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sldIdLst>
    <p:sldId id="256" r:id="rId5"/>
    <p:sldId id="259" r:id="rId6"/>
    <p:sldId id="257" r:id="rId7"/>
    <p:sldId id="258" r:id="rId8"/>
    <p:sldId id="260" r:id="rId9"/>
    <p:sldId id="261" r:id="rId10"/>
  </p:sldIdLst>
  <p:sldSz cx="12192000" cy="6858000"/>
  <p:notesSz cx="6858000" cy="9144000"/>
  <p:embeddedFontLst>
    <p:embeddedFont>
      <p:font typeface="Inter" panose="020B0502030000000004" pitchFamily="34" charset="0"/>
      <p:regular r:id="rId11"/>
      <p:bold r:id="rId12"/>
    </p:embeddedFont>
    <p:embeddedFont>
      <p:font typeface="Inter Semi Bold" panose="020B0702030000000004" pitchFamily="34" charset="0"/>
      <p:bold r:id="rId13"/>
      <p:boldItalic r:id="rId14"/>
    </p:embeddedFont>
    <p:embeddedFont>
      <p:font typeface="배달의민족 주아" panose="0202060302010102010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746"/>
    <a:srgbClr val="00133A"/>
    <a:srgbClr val="001C54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9D304-21BB-B840-BBB4-D3367820C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182" y="420547"/>
            <a:ext cx="11337636" cy="3656439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C1A2A0-9544-0E49-8673-AC1C6335E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81" y="4440109"/>
            <a:ext cx="11337635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7A702D-A5DD-D94C-8F80-43015373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2020-12-19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507C0-A14D-BA46-B921-C0991E68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CC145-B5DE-9041-81E9-58FBAB0B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7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909E4-7E29-CE46-8E0A-0025CB1D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E87A5E-9CC3-BE48-906E-E97331291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0798EE-7742-FC43-BF31-1A247A24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2020-12-19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934F9-92F3-B345-A33B-E8664E61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F164A-A57C-A245-AE83-F43DE7DC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422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53D745-BB8F-574A-B35D-847B33AE9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598EB-8C6C-CB48-9F37-F53D1A023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9561E-9668-2E47-A1B8-E8872203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2020-12-19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46D47-476D-1E45-8E25-81E6A944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5D47E-04B8-1345-9ADB-6D5CA7F4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933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37116-F99E-9342-85A5-77A155F5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38507-6FAE-2D4F-9ACC-8C3F7717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76B5F-E28E-9D48-8A5F-C8653A37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2020-12-19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CF8CA-061A-124A-966C-624521D0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CD7CD-4735-C24C-BDB7-F58E3BB7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670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FA908-5AF8-ED4D-B835-8C77D313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C0DF4-C2BF-2042-AA4D-ADAF3D985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3FE06-CB4B-4642-8040-31905A53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2020-12-19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EF6E8-4E89-E64D-8896-C49F4944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B47C5-F93D-2F41-BC73-1BEED4D5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513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704E0-B4FF-1D4A-8B7B-C0157738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94F0F-A4F3-E140-851B-061625852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60E67-C365-6240-A8C4-23EFABB24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5568-A437-B143-8738-9664A181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2020-12-19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FB144B-482A-284A-A88A-1BCC3CBC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4E4CCE-BB3E-6A4E-83EC-3AAD7D87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470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992FF-059C-2A40-ACFF-39EA68C6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11D6FA-8C88-1949-852B-884F75813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6F9A03-2EF1-A94C-8544-8C968CF08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99B7EE-3625-1144-885C-2B681B0ED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728B56-2A11-014A-BA8B-46B8284DA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02A6B2-9225-C24A-8C53-CF1E53E1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2020-12-19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1C5EE2-E388-5D47-BDEA-B42954DF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309CEA-78E7-BB40-B443-390C378C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98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200CA-3228-694C-A417-89E6C8C5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805014-FBE6-BC44-AFA6-B203E8C1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2020-12-19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9F052-1167-0F45-92D2-703C4B45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729035-D808-104F-8D61-3AEDBABD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030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A214B5-97D7-2E4F-971D-E90B1C74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2020-12-19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F399B2-909D-A340-8642-828CDD4F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AD08E-45A8-EF49-B271-DAF9A9C8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724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5E464-135C-7C42-AE34-2BAB29FB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40E3B-E480-D049-8CD8-F4CC7A5F4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AB612D-873D-D844-B321-9704C303D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0A546-F41C-504B-9003-F1CF135A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2020-12-19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8A125A-2691-3A4F-A49D-3F12E9D8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E41DA-9F6C-264F-B070-F7776BAE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359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30B39-BF77-1746-ACC4-800CC35F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E16628-1EE5-8649-95EE-FA506085C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BB1D83-DD20-BF48-9F09-E1DC359E0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E2C4A-67F8-914C-BDE7-04DD5048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2020-12-19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55CE05-6BBC-C845-B903-A0AD678E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2BB7F6-F922-F449-A3AA-E5C66EC5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44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A44E7B7F-7932-3C4F-8A98-3516684B972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1347450" y="430212"/>
            <a:ext cx="417368" cy="417368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848AE6-0C97-2243-9666-36601A8B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82" y="405837"/>
            <a:ext cx="10515600" cy="43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64100-CB9E-7247-9FD1-695313D6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182" y="1365813"/>
            <a:ext cx="11337636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1A87A-35A9-7A42-B8B6-59AD20779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718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210B-80B2-2C48-B9F9-AD723B2C7C3A}" type="datetimeFigureOut">
              <a:rPr kumimoji="1" lang="ko-KR" altLang="en-US" smtClean="0"/>
              <a:t>2020-12-19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F2218-70D9-7245-84AE-7EC460D9D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A957F-EE39-914B-9BC0-52189DEC2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161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754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b="0" kern="1200" spc="-1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ko-KR" altLang="en-US" sz="2400" kern="1200" spc="-1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 spc="-1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1800" kern="1200" spc="-1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1600" kern="1200" spc="-1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1600" kern="1200" spc="-1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jpe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3792462-604C-7349-BCFB-D5582AD52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854" y="5596555"/>
            <a:ext cx="5405961" cy="1261445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sz="7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주거니박거니</a:t>
            </a:r>
            <a:r>
              <a:rPr kumimoji="1"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kumimoji="1" lang="ko-KR" altLang="en-US" sz="4800" dirty="0">
                <a:solidFill>
                  <a:srgbClr val="00174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</a:t>
            </a:r>
            <a:endParaRPr kumimoji="1" lang="en-US" altLang="ko-KR" sz="4800" dirty="0">
              <a:solidFill>
                <a:srgbClr val="00174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6" name="Picture 2" descr="Time Capsule 스톡 사진 및 일러스트 - iStock">
            <a:extLst>
              <a:ext uri="{FF2B5EF4-FFF2-40B4-BE49-F238E27FC236}">
                <a16:creationId xmlns:a16="http://schemas.microsoft.com/office/drawing/2014/main" id="{8018DE86-A3B4-49A0-B948-E142796AC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14" b="90523" l="9804" r="89706">
                        <a14:foregroundMark x1="50817" y1="9477" x2="50817" y2="9477"/>
                        <a14:foregroundMark x1="48856" y1="90523" x2="48856" y2="905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98483">
            <a:off x="1144409" y="3510137"/>
            <a:ext cx="2959666" cy="29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F1398490-FA95-4C6E-9268-4881B07360E2}"/>
              </a:ext>
            </a:extLst>
          </p:cNvPr>
          <p:cNvSpPr txBox="1">
            <a:spLocks/>
          </p:cNvSpPr>
          <p:nvPr/>
        </p:nvSpPr>
        <p:spPr>
          <a:xfrm>
            <a:off x="458884" y="401631"/>
            <a:ext cx="9463699" cy="28763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0" kern="1200" spc="-1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1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코로나</a:t>
            </a:r>
            <a:r>
              <a:rPr kumimoji="1" lang="ko-KR" altLang="en-US" sz="1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1" lang="ko-KR" altLang="en-US" sz="11500" dirty="0">
                <a:solidFill>
                  <a:srgbClr val="00174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타임캡슐</a:t>
            </a:r>
            <a:endParaRPr kumimoji="1" lang="en-US" altLang="ko-KR" sz="11500" dirty="0">
              <a:solidFill>
                <a:srgbClr val="00174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kumimoji="1" lang="en-US" altLang="ko-KR" sz="2000" b="1" dirty="0">
              <a:solidFill>
                <a:schemeClr val="accent1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en-US" altLang="ko-KR" sz="4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TCO</a:t>
            </a:r>
            <a:r>
              <a:rPr kumimoji="1" lang="en-US" altLang="ko-KR" sz="4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1" lang="en-US" altLang="ko-KR" sz="4800" b="1" dirty="0">
                <a:solidFill>
                  <a:srgbClr val="00174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kumimoji="1" lang="en-US" altLang="ko-KR" sz="4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1" lang="en-US" altLang="ko-KR" sz="48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</a:t>
            </a:r>
            <a:r>
              <a:rPr kumimoji="1" lang="en-US" altLang="ko-KR" sz="4800" b="1" dirty="0" err="1">
                <a:solidFill>
                  <a:srgbClr val="00174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imeCapsule</a:t>
            </a:r>
            <a:r>
              <a:rPr kumimoji="1" lang="en-US" altLang="ko-KR" sz="4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1" lang="en-US" altLang="ko-KR" sz="4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</a:t>
            </a:r>
            <a:r>
              <a:rPr kumimoji="1" lang="en-US" altLang="ko-KR" sz="4800" b="1" dirty="0">
                <a:solidFill>
                  <a:srgbClr val="00174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rona</a:t>
            </a:r>
          </a:p>
        </p:txBody>
      </p:sp>
    </p:spTree>
    <p:extLst>
      <p:ext uri="{BB962C8B-B14F-4D97-AF65-F5344CB8AC3E}">
        <p14:creationId xmlns:p14="http://schemas.microsoft.com/office/powerpoint/2010/main" val="76112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CC61CB-54E7-46F1-96DC-AC06F0B43128}"/>
              </a:ext>
            </a:extLst>
          </p:cNvPr>
          <p:cNvCxnSpPr>
            <a:cxnSpLocks/>
          </p:cNvCxnSpPr>
          <p:nvPr/>
        </p:nvCxnSpPr>
        <p:spPr>
          <a:xfrm>
            <a:off x="0" y="604007"/>
            <a:ext cx="11039912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FAA43D-C559-4DA0-8A74-0908203BAE28}"/>
              </a:ext>
            </a:extLst>
          </p:cNvPr>
          <p:cNvSpPr txBox="1"/>
          <p:nvPr/>
        </p:nvSpPr>
        <p:spPr>
          <a:xfrm>
            <a:off x="604007" y="52106"/>
            <a:ext cx="575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Problem</a:t>
            </a:r>
            <a:endParaRPr lang="ko-KR" alt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90ABD78-4828-45BB-B22C-CA182FAA9BEC}"/>
              </a:ext>
            </a:extLst>
          </p:cNvPr>
          <p:cNvSpPr/>
          <p:nvPr/>
        </p:nvSpPr>
        <p:spPr>
          <a:xfrm>
            <a:off x="201336" y="95741"/>
            <a:ext cx="360726" cy="374397"/>
          </a:xfrm>
          <a:prstGeom prst="roundRect">
            <a:avLst>
              <a:gd name="adj" fmla="val 277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122" name="Picture 2" descr="코로나19 “답답함·우울감 호소” 코로나 블루 증상 환자 증가">
            <a:extLst>
              <a:ext uri="{FF2B5EF4-FFF2-40B4-BE49-F238E27FC236}">
                <a16:creationId xmlns:a16="http://schemas.microsoft.com/office/drawing/2014/main" id="{B90EB4A9-3C9B-4F92-AE13-7B644A13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237" y="1438450"/>
            <a:ext cx="7983525" cy="449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45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CC61CB-54E7-46F1-96DC-AC06F0B43128}"/>
              </a:ext>
            </a:extLst>
          </p:cNvPr>
          <p:cNvCxnSpPr>
            <a:cxnSpLocks/>
          </p:cNvCxnSpPr>
          <p:nvPr/>
        </p:nvCxnSpPr>
        <p:spPr>
          <a:xfrm>
            <a:off x="0" y="604007"/>
            <a:ext cx="11039912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FAA43D-C559-4DA0-8A74-0908203BAE28}"/>
              </a:ext>
            </a:extLst>
          </p:cNvPr>
          <p:cNvSpPr txBox="1"/>
          <p:nvPr/>
        </p:nvSpPr>
        <p:spPr>
          <a:xfrm>
            <a:off x="604007" y="52106"/>
            <a:ext cx="575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How do we solve?</a:t>
            </a:r>
            <a:endParaRPr lang="ko-KR" alt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90ABD78-4828-45BB-B22C-CA182FAA9BEC}"/>
              </a:ext>
            </a:extLst>
          </p:cNvPr>
          <p:cNvSpPr/>
          <p:nvPr/>
        </p:nvSpPr>
        <p:spPr>
          <a:xfrm>
            <a:off x="201336" y="95741"/>
            <a:ext cx="360726" cy="374397"/>
          </a:xfrm>
          <a:prstGeom prst="roundRect">
            <a:avLst>
              <a:gd name="adj" fmla="val 277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54" name="Picture 6" descr="유튜브 아이콘 PNG AI 무료 다운로드 (2021년) - 리틀딥">
            <a:extLst>
              <a:ext uri="{FF2B5EF4-FFF2-40B4-BE49-F238E27FC236}">
                <a16:creationId xmlns:a16="http://schemas.microsoft.com/office/drawing/2014/main" id="{E380AD55-F160-48B2-B754-BAD777589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99" y="859104"/>
            <a:ext cx="1831569" cy="183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음악 아이콘 일러스트 ai 다운로드 download music icon vector - Urbanbrush">
            <a:extLst>
              <a:ext uri="{FF2B5EF4-FFF2-40B4-BE49-F238E27FC236}">
                <a16:creationId xmlns:a16="http://schemas.microsoft.com/office/drawing/2014/main" id="{15F46F40-1E8C-45E5-ADE6-35394536B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2" t="16127" r="14017" b="14515"/>
          <a:stretch/>
        </p:blipFill>
        <p:spPr bwMode="auto">
          <a:xfrm>
            <a:off x="1199160" y="2837369"/>
            <a:ext cx="1706476" cy="172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카메라의 일러스트 아이콘 | 무료 클립 아트 | illustAC">
            <a:extLst>
              <a:ext uri="{FF2B5EF4-FFF2-40B4-BE49-F238E27FC236}">
                <a16:creationId xmlns:a16="http://schemas.microsoft.com/office/drawing/2014/main" id="{7FD74D72-4BA2-4F95-BDD8-22CBC2852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440" b="75275" l="24773" r="77202">
                        <a14:foregroundMark x1="58529" y1="49706" x2="57353" y2="52353"/>
                        <a14:foregroundMark x1="53824" y1="50294" x2="46176" y2="54412"/>
                        <a14:foregroundMark x1="50588" y1="49412" x2="55588" y2="48824"/>
                        <a14:foregroundMark x1="51471" y1="49412" x2="46176" y2="55294"/>
                        <a14:foregroundMark x1="51471" y1="45294" x2="43235" y2="59118"/>
                        <a14:foregroundMark x1="43235" y1="59118" x2="59118" y2="62059"/>
                        <a14:foregroundMark x1="59118" y1="62059" x2="57059" y2="47647"/>
                        <a14:foregroundMark x1="61471" y1="50882" x2="59118" y2="61471"/>
                        <a14:foregroundMark x1="50882" y1="63235" x2="56471" y2="62941"/>
                        <a14:foregroundMark x1="44706" y1="52647" x2="48824" y2="49412"/>
                        <a14:foregroundMark x1="52353" y1="40294" x2="63235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19" t="22586" r="16244" b="18871"/>
          <a:stretch/>
        </p:blipFill>
        <p:spPr bwMode="auto">
          <a:xfrm>
            <a:off x="1072288" y="4502968"/>
            <a:ext cx="1960220" cy="17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ime Capsule 스톡 사진 및 일러스트 - iStock">
            <a:extLst>
              <a:ext uri="{FF2B5EF4-FFF2-40B4-BE49-F238E27FC236}">
                <a16:creationId xmlns:a16="http://schemas.microsoft.com/office/drawing/2014/main" id="{FADC0E36-1913-447E-9040-280CE9143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14" b="90523" l="9804" r="89706">
                        <a14:foregroundMark x1="50817" y1="9477" x2="50817" y2="9477"/>
                        <a14:foregroundMark x1="48856" y1="90523" x2="48856" y2="905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335">
            <a:off x="4774646" y="2172109"/>
            <a:ext cx="3006931" cy="300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D3393A3B-5B65-4030-9CFF-32DFD20CA003}"/>
              </a:ext>
            </a:extLst>
          </p:cNvPr>
          <p:cNvSpPr/>
          <p:nvPr/>
        </p:nvSpPr>
        <p:spPr>
          <a:xfrm>
            <a:off x="3554870" y="1359019"/>
            <a:ext cx="750770" cy="4733771"/>
          </a:xfrm>
          <a:prstGeom prst="rightBrace">
            <a:avLst>
              <a:gd name="adj1" fmla="val 36538"/>
              <a:gd name="adj2" fmla="val 49036"/>
            </a:avLst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4" name="Picture 16" descr="학교 일러스트 PNG, AI 무료 다운로드 (2021년) - 리틀딥">
            <a:extLst>
              <a:ext uri="{FF2B5EF4-FFF2-40B4-BE49-F238E27FC236}">
                <a16:creationId xmlns:a16="http://schemas.microsoft.com/office/drawing/2014/main" id="{474ED159-4976-4DC8-A566-FB4E6F5E5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63" y="1765805"/>
            <a:ext cx="3819537" cy="38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222355E-3CFA-4009-8E0E-8B03D3EB46AD}"/>
              </a:ext>
            </a:extLst>
          </p:cNvPr>
          <p:cNvSpPr/>
          <p:nvPr/>
        </p:nvSpPr>
        <p:spPr>
          <a:xfrm>
            <a:off x="7357145" y="3499344"/>
            <a:ext cx="1427501" cy="653395"/>
          </a:xfrm>
          <a:prstGeom prst="rightArrow">
            <a:avLst>
              <a:gd name="adj1" fmla="val 50000"/>
              <a:gd name="adj2" fmla="val 10482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96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CC61CB-54E7-46F1-96DC-AC06F0B43128}"/>
              </a:ext>
            </a:extLst>
          </p:cNvPr>
          <p:cNvCxnSpPr>
            <a:cxnSpLocks/>
          </p:cNvCxnSpPr>
          <p:nvPr/>
        </p:nvCxnSpPr>
        <p:spPr>
          <a:xfrm>
            <a:off x="0" y="604007"/>
            <a:ext cx="11039912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FAA43D-C559-4DA0-8A74-0908203BAE28}"/>
              </a:ext>
            </a:extLst>
          </p:cNvPr>
          <p:cNvSpPr txBox="1"/>
          <p:nvPr/>
        </p:nvSpPr>
        <p:spPr>
          <a:xfrm>
            <a:off x="604007" y="52106"/>
            <a:ext cx="575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Public Data</a:t>
            </a:r>
            <a:endParaRPr lang="ko-KR" alt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90ABD78-4828-45BB-B22C-CA182FAA9BEC}"/>
              </a:ext>
            </a:extLst>
          </p:cNvPr>
          <p:cNvSpPr/>
          <p:nvPr/>
        </p:nvSpPr>
        <p:spPr>
          <a:xfrm>
            <a:off x="201336" y="95741"/>
            <a:ext cx="360726" cy="374397"/>
          </a:xfrm>
          <a:prstGeom prst="roundRect">
            <a:avLst>
              <a:gd name="adj" fmla="val 277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146" name="Picture 2" descr="공공데이터포털 (@koreadataportal) | Twitter">
            <a:extLst>
              <a:ext uri="{FF2B5EF4-FFF2-40B4-BE49-F238E27FC236}">
                <a16:creationId xmlns:a16="http://schemas.microsoft.com/office/drawing/2014/main" id="{5DBB58B7-F52F-4187-B29D-92E39881A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969" y="2119050"/>
            <a:ext cx="15335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31EF9A-6AAA-4125-A5C4-75B44471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31" y="5167617"/>
            <a:ext cx="10227399" cy="1413525"/>
          </a:xfrm>
          <a:prstGeom prst="rect">
            <a:avLst/>
          </a:prstGeom>
        </p:spPr>
      </p:pic>
      <p:pic>
        <p:nvPicPr>
          <p:cNvPr id="6148" name="Picture 4" descr="무료 공유) '한국 지도' 일러스트 소스 다운 : 네이버 블로그">
            <a:extLst>
              <a:ext uri="{FF2B5EF4-FFF2-40B4-BE49-F238E27FC236}">
                <a16:creationId xmlns:a16="http://schemas.microsoft.com/office/drawing/2014/main" id="{14206D65-8EEA-4862-9613-A55D4EA7A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297" y="1141531"/>
            <a:ext cx="2776723" cy="390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학교 일러스트 PNG, AI 무료 다운로드 (2021년) - 리틀딥">
            <a:extLst>
              <a:ext uri="{FF2B5EF4-FFF2-40B4-BE49-F238E27FC236}">
                <a16:creationId xmlns:a16="http://schemas.microsoft.com/office/drawing/2014/main" id="{9BCF64A7-B6E5-4D72-89A4-5A66FF851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78" y="1107347"/>
            <a:ext cx="3819537" cy="38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4402144-780B-462B-B7E0-05CE64B92582}"/>
              </a:ext>
            </a:extLst>
          </p:cNvPr>
          <p:cNvSpPr/>
          <p:nvPr/>
        </p:nvSpPr>
        <p:spPr>
          <a:xfrm>
            <a:off x="3585276" y="2605883"/>
            <a:ext cx="1163857" cy="657436"/>
          </a:xfrm>
          <a:prstGeom prst="rightArrow">
            <a:avLst>
              <a:gd name="adj1" fmla="val 39257"/>
              <a:gd name="adj2" fmla="val 6304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1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CC61CB-54E7-46F1-96DC-AC06F0B43128}"/>
              </a:ext>
            </a:extLst>
          </p:cNvPr>
          <p:cNvCxnSpPr>
            <a:cxnSpLocks/>
          </p:cNvCxnSpPr>
          <p:nvPr/>
        </p:nvCxnSpPr>
        <p:spPr>
          <a:xfrm>
            <a:off x="0" y="604007"/>
            <a:ext cx="11039912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FAA43D-C559-4DA0-8A74-0908203BAE28}"/>
              </a:ext>
            </a:extLst>
          </p:cNvPr>
          <p:cNvSpPr txBox="1"/>
          <p:nvPr/>
        </p:nvSpPr>
        <p:spPr>
          <a:xfrm>
            <a:off x="604007" y="52106"/>
            <a:ext cx="575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Introduce our site</a:t>
            </a:r>
            <a:endParaRPr lang="ko-KR" alt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90ABD78-4828-45BB-B22C-CA182FAA9BEC}"/>
              </a:ext>
            </a:extLst>
          </p:cNvPr>
          <p:cNvSpPr/>
          <p:nvPr/>
        </p:nvSpPr>
        <p:spPr>
          <a:xfrm>
            <a:off x="201336" y="95741"/>
            <a:ext cx="360726" cy="374397"/>
          </a:xfrm>
          <a:prstGeom prst="roundRect">
            <a:avLst>
              <a:gd name="adj" fmla="val 277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8CCC26-4051-4471-9BD6-245DACC53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432"/>
            <a:ext cx="12192000" cy="5709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F8902B-E988-47A7-A138-38DE69C3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4436"/>
            <a:ext cx="12192000" cy="59735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C6C0D1-8E54-40E9-8B5F-9FC851F9C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4066"/>
            <a:ext cx="12192000" cy="60148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39DCD9-34FA-4776-AF59-0EF47DD56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84436"/>
            <a:ext cx="12192000" cy="602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2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CC61CB-54E7-46F1-96DC-AC06F0B43128}"/>
              </a:ext>
            </a:extLst>
          </p:cNvPr>
          <p:cNvCxnSpPr>
            <a:cxnSpLocks/>
          </p:cNvCxnSpPr>
          <p:nvPr/>
        </p:nvCxnSpPr>
        <p:spPr>
          <a:xfrm>
            <a:off x="0" y="604007"/>
            <a:ext cx="11039912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FAA43D-C559-4DA0-8A74-0908203BAE28}"/>
              </a:ext>
            </a:extLst>
          </p:cNvPr>
          <p:cNvSpPr txBox="1"/>
          <p:nvPr/>
        </p:nvSpPr>
        <p:spPr>
          <a:xfrm>
            <a:off x="604007" y="52106"/>
            <a:ext cx="575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End</a:t>
            </a:r>
            <a:endParaRPr lang="ko-KR" alt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90ABD78-4828-45BB-B22C-CA182FAA9BEC}"/>
              </a:ext>
            </a:extLst>
          </p:cNvPr>
          <p:cNvSpPr/>
          <p:nvPr/>
        </p:nvSpPr>
        <p:spPr>
          <a:xfrm>
            <a:off x="201336" y="95741"/>
            <a:ext cx="360726" cy="374397"/>
          </a:xfrm>
          <a:prstGeom prst="roundRect">
            <a:avLst>
              <a:gd name="adj" fmla="val 277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078" name="Picture 6" descr="COVID-19 코로나 바이러스 아이콘 PNG AI 일러스트 무료다운로드">
            <a:extLst>
              <a:ext uri="{FF2B5EF4-FFF2-40B4-BE49-F238E27FC236}">
                <a16:creationId xmlns:a16="http://schemas.microsoft.com/office/drawing/2014/main" id="{067A44F1-EA48-4918-9F8D-3FB13F09C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278" y="1309036"/>
            <a:ext cx="4817443" cy="481744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9A8C828C-613B-4060-BD31-EE4E822A101C}"/>
              </a:ext>
            </a:extLst>
          </p:cNvPr>
          <p:cNvGrpSpPr/>
          <p:nvPr/>
        </p:nvGrpSpPr>
        <p:grpSpPr>
          <a:xfrm>
            <a:off x="3476624" y="1050256"/>
            <a:ext cx="5238749" cy="5076223"/>
            <a:chOff x="3476625" y="1050256"/>
            <a:chExt cx="5238749" cy="5076223"/>
          </a:xfrm>
        </p:grpSpPr>
        <p:pic>
          <p:nvPicPr>
            <p:cNvPr id="8" name="Picture 6" descr="COVID-19 코로나 바이러스 아이콘 PNG AI 일러스트 무료다운로드">
              <a:extLst>
                <a:ext uri="{FF2B5EF4-FFF2-40B4-BE49-F238E27FC236}">
                  <a16:creationId xmlns:a16="http://schemas.microsoft.com/office/drawing/2014/main" id="{17DB25F8-715B-4CD6-A003-605035E9E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7278" y="1309036"/>
              <a:ext cx="4817443" cy="4817443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444500" cap="sq">
              <a:solidFill>
                <a:srgbClr val="000000"/>
              </a:solidFill>
              <a:miter lim="800000"/>
            </a:ln>
            <a:effectLst>
              <a:outerShdw blurRad="254000" dist="190500" dir="2700000" sy="90000" algn="bl" rotWithShape="0">
                <a:srgbClr val="000000">
                  <a:alpha val="40000"/>
                </a:srgbClr>
              </a:outerShdw>
            </a:effectLst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7A25E73-17EF-494D-9C91-9659191836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6625" y="1133475"/>
              <a:ext cx="1752600" cy="2524125"/>
            </a:xfrm>
            <a:prstGeom prst="line">
              <a:avLst/>
            </a:prstGeom>
            <a:ln w="3397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54738DE-387E-4112-9BAD-DC7FEEB4781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1050256"/>
              <a:ext cx="1857374" cy="2667501"/>
            </a:xfrm>
            <a:prstGeom prst="line">
              <a:avLst/>
            </a:prstGeom>
            <a:ln w="3397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876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icpcteam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9B0005"/>
      </a:accent1>
      <a:accent2>
        <a:srgbClr val="E84C22"/>
      </a:accent2>
      <a:accent3>
        <a:srgbClr val="FFBD47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사용자 지정 1">
      <a:majorFont>
        <a:latin typeface="Inter Semi Bold"/>
        <a:ea typeface="Noto Sans CJK KR Medium"/>
        <a:cs typeface=""/>
      </a:majorFont>
      <a:minorFont>
        <a:latin typeface="Inter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EDB99175-E2A2-3B4C-96E0-039F6E7FC83A}" vid="{6B6DD545-0FCD-DC4A-8EB1-CD477FA4757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2E1108FE598174EAE7137EA2DE59632" ma:contentTypeVersion="7" ma:contentTypeDescription="새 문서를 만듭니다." ma:contentTypeScope="" ma:versionID="5ec25df8069aac51e3f2def2116100aa">
  <xsd:schema xmlns:xsd="http://www.w3.org/2001/XMLSchema" xmlns:xs="http://www.w3.org/2001/XMLSchema" xmlns:p="http://schemas.microsoft.com/office/2006/metadata/properties" xmlns:ns3="a184bd45-4742-4fbb-91bd-11f1074b97e4" targetNamespace="http://schemas.microsoft.com/office/2006/metadata/properties" ma:root="true" ma:fieldsID="2f41728287fb6ce42683bc365984fe2b" ns3:_="">
    <xsd:import namespace="a184bd45-4742-4fbb-91bd-11f1074b97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84bd45-4742-4fbb-91bd-11f1074b97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2281FF-9839-44F6-975B-4ACC112DA7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53A1D3-5D12-4454-96D9-DFE5A4F084A2}">
  <ds:schemaRefs>
    <ds:schemaRef ds:uri="a184bd45-4742-4fbb-91bd-11f1074b97e4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92FC022-0B27-440C-A511-E7827BFF23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84bd45-4742-4fbb-91bd-11f1074b97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2020-icpcteam-template</Template>
  <TotalTime>166</TotalTime>
  <Words>25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Inter</vt:lpstr>
      <vt:lpstr>Arial</vt:lpstr>
      <vt:lpstr>Inter Semi Bold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 타임캡슐</dc:title>
  <dc:creator>신동준</dc:creator>
  <cp:lastModifiedBy>신동준</cp:lastModifiedBy>
  <cp:revision>20</cp:revision>
  <dcterms:created xsi:type="dcterms:W3CDTF">2020-12-18T18:02:05Z</dcterms:created>
  <dcterms:modified xsi:type="dcterms:W3CDTF">2020-12-19T03:10:54Z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0x01010052E1108FE598174EAE7137EA2DE59632</vt:lpwstr>
  </property>
</Properties>
</file>