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975" r:id="rId2"/>
    <p:sldId id="869" r:id="rId3"/>
    <p:sldId id="976" r:id="rId4"/>
    <p:sldId id="977" r:id="rId5"/>
    <p:sldId id="876" r:id="rId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84"/>
    <a:srgbClr val="FFFF00"/>
    <a:srgbClr val="00FF00"/>
    <a:srgbClr val="12357C"/>
    <a:srgbClr val="DDDDDD"/>
    <a:srgbClr val="1325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7122" autoAdjust="0"/>
  </p:normalViewPr>
  <p:slideViewPr>
    <p:cSldViewPr snapToObjects="1">
      <p:cViewPr>
        <p:scale>
          <a:sx n="66" d="100"/>
          <a:sy n="66" d="100"/>
        </p:scale>
        <p:origin x="-1632" y="-59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00B1C80-2C5C-4421-88AC-CE1BF30FD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985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8BAB928-5A8B-4410-A60D-7A0D90506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F96798-2DEB-4C24-85B7-95AC517D34E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DFEDF9-2EAF-4FF7-85E6-58F1FAB4C38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DFEDF9-2EAF-4FF7-85E6-58F1FAB4C38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DFEDF9-2EAF-4FF7-85E6-58F1FAB4C38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912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1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73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2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34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351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65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363" y="1905000"/>
            <a:ext cx="7467600" cy="1219200"/>
          </a:xfrm>
        </p:spPr>
        <p:txBody>
          <a:bodyPr/>
          <a:lstStyle/>
          <a:p>
            <a:r>
              <a:rPr lang="zh-CN" altLang="en-US" sz="4000" b="1" dirty="0"/>
              <a:t>基于体感技</a:t>
            </a:r>
            <a:r>
              <a:rPr lang="zh-CN" altLang="en-US" sz="4000" b="1" dirty="0" smtClean="0"/>
              <a:t>术和</a:t>
            </a:r>
            <a:r>
              <a:rPr lang="en-US" altLang="zh-CN" sz="4000" b="1" dirty="0" err="1" smtClean="0"/>
              <a:t>WebGL</a:t>
            </a:r>
            <a:r>
              <a:rPr lang="en-US" altLang="zh-CN" sz="4000" b="1" dirty="0" smtClean="0"/>
              <a:t> 3d</a:t>
            </a:r>
            <a:r>
              <a:rPr lang="zh-CN" altLang="en-US" sz="4000" b="1" dirty="0" smtClean="0"/>
              <a:t>建模及虚拟互动研究与应用</a:t>
            </a:r>
            <a:endParaRPr lang="en-US" altLang="zh-CN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5410200"/>
            <a:ext cx="51054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latin typeface="+mn-ea"/>
                <a:ea typeface="+mn-ea"/>
              </a:rPr>
              <a:t>姓名：</a:t>
            </a:r>
            <a:r>
              <a:rPr lang="en-US" altLang="zh-CN" dirty="0">
                <a:latin typeface="+mn-ea"/>
                <a:ea typeface="+mn-ea"/>
              </a:rPr>
              <a:t>Do </a:t>
            </a:r>
            <a:r>
              <a:rPr lang="en-US" altLang="zh-CN" dirty="0" err="1">
                <a:latin typeface="+mn-ea"/>
                <a:ea typeface="+mn-ea"/>
              </a:rPr>
              <a:t>Nhat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Quang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zh-CN" altLang="en-US" dirty="0"/>
              <a:t>杜日光）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学号</a:t>
            </a:r>
            <a:r>
              <a:rPr lang="en-US" altLang="zh-CN" dirty="0"/>
              <a:t>: </a:t>
            </a:r>
            <a:r>
              <a:rPr lang="en-US" altLang="zh-CN" dirty="0" smtClean="0"/>
              <a:t>1120379372</a:t>
            </a:r>
          </a:p>
          <a:p>
            <a:pPr algn="l">
              <a:defRPr/>
            </a:pPr>
            <a:r>
              <a:rPr lang="zh-CN" altLang="en-US" dirty="0"/>
              <a:t>导</a:t>
            </a:r>
            <a:r>
              <a:rPr lang="zh-CN" altLang="en-US" dirty="0" smtClean="0"/>
              <a:t>师</a:t>
            </a:r>
            <a:r>
              <a:rPr lang="en-US" altLang="zh-CN" dirty="0" smtClean="0"/>
              <a:t>; </a:t>
            </a:r>
            <a:r>
              <a:rPr lang="zh-CN" altLang="en-US" dirty="0" smtClean="0"/>
              <a:t>蔡鸿明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>
          <a:xfrm>
            <a:off x="5562600" y="125413"/>
            <a:ext cx="3276600" cy="688975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研</a:t>
            </a:r>
            <a:r>
              <a:rPr lang="zh-CN" altLang="en-US" sz="4000" dirty="0" smtClean="0">
                <a:solidFill>
                  <a:srgbClr val="FF0000"/>
                </a:solidFill>
              </a:rPr>
              <a:t>究背景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153400" cy="5065713"/>
          </a:xfrm>
        </p:spPr>
        <p:txBody>
          <a:bodyPr/>
          <a:lstStyle/>
          <a:p>
            <a:pPr eaLnBrk="1" hangingPunct="1">
              <a:defRPr/>
            </a:pPr>
            <a:endParaRPr lang="en-US" altLang="zh-CN" sz="4000" dirty="0" smtClean="0"/>
          </a:p>
          <a:p>
            <a:pPr lvl="1" eaLnBrk="1" hangingPunct="1">
              <a:defRPr/>
            </a:pPr>
            <a:r>
              <a:rPr lang="zh-CN" altLang="en-US" dirty="0" smtClean="0"/>
              <a:t>上海交大软件学院</a:t>
            </a:r>
            <a:r>
              <a:rPr lang="en-US" altLang="zh-CN" dirty="0" smtClean="0"/>
              <a:t>12</a:t>
            </a:r>
            <a:r>
              <a:rPr lang="zh-CN" altLang="en-US" dirty="0" smtClean="0"/>
              <a:t>级研究生的</a:t>
            </a:r>
            <a:endParaRPr lang="en-US" altLang="zh-CN" dirty="0" smtClean="0"/>
          </a:p>
          <a:p>
            <a:pPr marL="628650" lvl="1" indent="0" eaLnBrk="1" hangingPunct="1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越南留学生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非常热爱中国文化，平时喜欢运动，音乐，。。特别是中国武术。</a:t>
            </a:r>
            <a:endParaRPr lang="en-US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Tx/>
              <a:buNone/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>
          <a:xfrm>
            <a:off x="5562600" y="125413"/>
            <a:ext cx="3276600" cy="688975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研</a:t>
            </a:r>
            <a:r>
              <a:rPr lang="zh-CN" altLang="en-US" sz="4000" dirty="0" smtClean="0">
                <a:solidFill>
                  <a:srgbClr val="FF0000"/>
                </a:solidFill>
              </a:rPr>
              <a:t>究目标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715000" cy="5065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研</a:t>
            </a:r>
            <a:r>
              <a:rPr lang="zh-CN" altLang="en-US" sz="4000" dirty="0" smtClean="0"/>
              <a:t>究理论意义</a:t>
            </a:r>
            <a:endParaRPr lang="en-US" altLang="zh-CN" sz="4000" dirty="0" smtClean="0"/>
          </a:p>
          <a:p>
            <a:pPr lvl="1" eaLnBrk="1" hangingPunct="1">
              <a:defRPr/>
            </a:pPr>
            <a:r>
              <a:rPr lang="zh-CN" altLang="en-US" dirty="0" smtClean="0"/>
              <a:t>上海交大软件学院</a:t>
            </a:r>
            <a:r>
              <a:rPr lang="en-US" altLang="zh-CN" dirty="0" smtClean="0"/>
              <a:t>12</a:t>
            </a:r>
            <a:r>
              <a:rPr lang="zh-CN" altLang="en-US" dirty="0" smtClean="0"/>
              <a:t>级研究生的</a:t>
            </a:r>
            <a:endParaRPr lang="en-US" altLang="zh-CN" dirty="0" smtClean="0"/>
          </a:p>
          <a:p>
            <a:pPr marL="628650" lvl="1" indent="0" eaLnBrk="1" hangingPunct="1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越南留学生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非常热爱中国文化，平时喜欢运动，音乐，。。特别是中国武术。</a:t>
            </a:r>
            <a:endParaRPr lang="en-US" altLang="zh-CN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Tx/>
              <a:buNone/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33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>
          <a:xfrm>
            <a:off x="5562600" y="125413"/>
            <a:ext cx="3276600" cy="688975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研</a:t>
            </a:r>
            <a:r>
              <a:rPr lang="zh-CN" altLang="en-US" sz="4000" dirty="0" smtClean="0">
                <a:solidFill>
                  <a:srgbClr val="FF0000"/>
                </a:solidFill>
              </a:rPr>
              <a:t>究</a:t>
            </a:r>
            <a:r>
              <a:rPr lang="zh-CN" altLang="en-US" sz="4000" dirty="0">
                <a:solidFill>
                  <a:srgbClr val="FF0000"/>
                </a:solidFill>
              </a:rPr>
              <a:t>内容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715000" cy="5065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我的名字叫“阿光”</a:t>
            </a:r>
            <a:r>
              <a:rPr lang="zh-CN" altLang="en-US" sz="4000" dirty="0" smtClean="0">
                <a:sym typeface="Wingdings" pitchFamily="2" charset="2"/>
              </a:rPr>
              <a:t></a:t>
            </a:r>
            <a:endParaRPr lang="en-US" altLang="zh-CN" sz="4000" dirty="0" smtClean="0"/>
          </a:p>
          <a:p>
            <a:pPr lvl="1" eaLnBrk="1" hangingPunct="1">
              <a:defRPr/>
            </a:pPr>
            <a:r>
              <a:rPr lang="zh-CN" altLang="en-US" dirty="0" smtClean="0"/>
              <a:t>上海交大软件学院</a:t>
            </a:r>
            <a:r>
              <a:rPr lang="en-US" altLang="zh-CN" dirty="0" smtClean="0"/>
              <a:t>12</a:t>
            </a:r>
            <a:r>
              <a:rPr lang="zh-CN" altLang="en-US" dirty="0" smtClean="0"/>
              <a:t>级研究生的</a:t>
            </a:r>
            <a:endParaRPr lang="en-US" altLang="zh-CN" dirty="0" smtClean="0"/>
          </a:p>
          <a:p>
            <a:pPr marL="628650" lvl="1" indent="0" eaLnBrk="1" hangingPunct="1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越南留学生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非常热爱中国文化，平时喜欢运动，音乐，。。特别是中国武术。</a:t>
            </a:r>
            <a:endParaRPr lang="en-US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Tx/>
              <a:buNone/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65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12065</TotalTime>
  <Words>117</Words>
  <Application>Microsoft Office PowerPoint</Application>
  <PresentationFormat>On-screen Show (4:3)</PresentationFormat>
  <Paragraphs>25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1_自定义设计方案</vt:lpstr>
      <vt:lpstr>PowerPoint Presentation</vt:lpstr>
      <vt:lpstr>研究背景</vt:lpstr>
      <vt:lpstr>研究目标</vt:lpstr>
      <vt:lpstr>研究内容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donhatquang</cp:lastModifiedBy>
  <cp:revision>2671</cp:revision>
  <cp:lastPrinted>1601-01-01T00:00:00Z</cp:lastPrinted>
  <dcterms:created xsi:type="dcterms:W3CDTF">1601-01-01T00:00:00Z</dcterms:created>
  <dcterms:modified xsi:type="dcterms:W3CDTF">2014-03-31T09:02:14Z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