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are what you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16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Graph Sample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Sample</dc:title>
  <dc:creator>Microsoft Office User</dc:creator>
  <cp:lastModifiedBy>Microsoft Office User</cp:lastModifiedBy>
  <cp:revision>1</cp:revision>
  <dcterms:created xsi:type="dcterms:W3CDTF">2016-12-22T14:09:51Z</dcterms:created>
  <dcterms:modified xsi:type="dcterms:W3CDTF">2016-12-22T14:13:10Z</dcterms:modified>
</cp:coreProperties>
</file>