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3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468FF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64.0</c:v>
                </c:pt>
                <c:pt idx="1">
                  <c:v>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9011262773922"/>
          <c:y val="0.853055059567368"/>
          <c:w val="0.211140098491623"/>
          <c:h val="0.1134876913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are what you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${GRAPH_TITLE}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30652"/>
              </p:ext>
            </p:extLst>
          </p:nvPr>
        </p:nvGraphicFramePr>
        <p:xfrm>
          <a:off x="1155700" y="2603499"/>
          <a:ext cx="9346453" cy="401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10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Wingdings 3</vt:lpstr>
      <vt:lpstr>Arial</vt:lpstr>
      <vt:lpstr>Ion Boardroom</vt:lpstr>
      <vt:lpstr>Graph Sample</vt:lpstr>
      <vt:lpstr>${GRAPH_TITLE}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Sample</dc:title>
  <dc:creator>Microsoft Office User</dc:creator>
  <cp:lastModifiedBy>Microsoft Office User</cp:lastModifiedBy>
  <cp:revision>8</cp:revision>
  <dcterms:created xsi:type="dcterms:W3CDTF">2016-12-22T14:09:51Z</dcterms:created>
  <dcterms:modified xsi:type="dcterms:W3CDTF">2016-12-22T17:10:18Z</dcterms:modified>
</cp:coreProperties>
</file>