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${MAIN_TITLE}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${SUB_TITLE}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${IMAGE_TITLE}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54" y="1846263"/>
            <a:ext cx="1787641" cy="2320623"/>
          </a:xfrm>
        </p:spPr>
      </p:pic>
      <p:sp>
        <p:nvSpPr>
          <p:cNvPr id="5" name="TextBox 4"/>
          <p:cNvSpPr txBox="1"/>
          <p:nvPr/>
        </p:nvSpPr>
        <p:spPr>
          <a:xfrm>
            <a:off x="1504709" y="5000263"/>
            <a:ext cx="879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${IMAGE_TEXT}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3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${MAIN_TITLE}</vt:lpstr>
      <vt:lpstr>${IMAGE_TITLE}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$MAIN_TITLE</dc:title>
  <dc:creator>Microsoft Office User</dc:creator>
  <cp:lastModifiedBy>Microsoft Office User</cp:lastModifiedBy>
  <cp:revision>5</cp:revision>
  <dcterms:created xsi:type="dcterms:W3CDTF">2016-12-21T13:29:25Z</dcterms:created>
  <dcterms:modified xsi:type="dcterms:W3CDTF">2016-12-21T14:31:51Z</dcterms:modified>
</cp:coreProperties>
</file>