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10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657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16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15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44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24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96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66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817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80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95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C38C-3372-46D2-9C66-7C87D1F16C5C}" type="datetimeFigureOut">
              <a:rPr lang="en-NZ" smtClean="0"/>
              <a:t>11/04/2018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EFF6-358E-46A3-A904-A6590902752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92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2139351" y="1423358"/>
            <a:ext cx="384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Added some text to the </a:t>
            </a:r>
            <a:r>
              <a:rPr lang="en-NZ" dirty="0" err="1" smtClean="0"/>
              <a:t>powerpoint</a:t>
            </a:r>
            <a:r>
              <a:rPr lang="en-NZ" dirty="0" smtClean="0"/>
              <a:t>!!!!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13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Plant &amp; Food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Hunter</dc:creator>
  <cp:lastModifiedBy>Donald Hunter</cp:lastModifiedBy>
  <cp:revision>1</cp:revision>
  <dcterms:created xsi:type="dcterms:W3CDTF">2018-04-11T03:49:23Z</dcterms:created>
  <dcterms:modified xsi:type="dcterms:W3CDTF">2018-04-11T03:49:49Z</dcterms:modified>
</cp:coreProperties>
</file>