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0_0.xml" ContentType="application/vnd.ms-powerpoint.comments+xml"/>
  <Override PartName="/ppt/comments/modernComment_117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29A807-4706-D623-4508-18E96E678DFA}" name="TF" initials="TF" userId="TF" providerId="None"/>
  <p188:author id="{43ED1318-9B10-44B0-A7BE-924FCA6CC996}" name="Clara Joseph" initials="CJ" userId="S::clarajoseph@packt.com::a79b7e9f-6894-497f-b642-391f89e7c35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16A0C-89D7-61E4-483E-FAAB00B89D31}" v="7" dt="2023-03-08T09:42:08.0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816ABC-1FFB-4708-9ECF-D77F2F002F48}" authorId="{43ED1318-9B10-44B0-A7BE-924FCA6CC996}" created="2023-03-08T10:25:14.4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3" creationId="{00000000-0000-0000-0000-000000000000}"/>
      <ac:txMk cp="0" len="43">
        <ac:context len="44" hash="2984549051"/>
      </ac:txMk>
    </ac:txMkLst>
    <p188:txBody>
      <a:bodyPr/>
      <a:lstStyle/>
      <a:p>
        <a:r>
          <a:rPr lang="en-IN"/>
          <a:t>Note to Tasneem: Please follow the alignment as shared by the author. Kindly go through the entire PPT for the such instances</a:t>
        </a:r>
      </a:p>
    </p188:txBody>
  </p188:cm>
</p188:cmLst>
</file>

<file path=ppt/comments/modernComment_11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C59E74-A89D-4709-9341-4D9E7DDFBFDC}" authorId="{2829A807-4706-D623-4508-18E96E678DFA}" created="2023-03-04T18:52:02.4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79"/>
      <ac:spMk id="3" creationId="{00000000-0000-0000-0000-000000000000}"/>
      <ac:txMk cp="170" len="251">
        <ac:context len="422" hash="81896397"/>
      </ac:txMk>
    </ac:txMkLst>
    <p188:pos x="17068140" y="3736801"/>
    <p188:replyLst>
      <p188:reply id="{EDC322C6-333A-4657-82D1-ED33A04C8FA6}" authorId="{43ED1318-9B10-44B0-A7BE-924FCA6CC996}" created="2023-03-06T09:05:17.538">
        <p188:txBody>
          <a:bodyPr/>
          <a:lstStyle/>
          <a:p>
            <a:r>
              <a:rPr lang="en-US"/>
              <a:t>No keep it as it is</a:t>
            </a:r>
          </a:p>
        </p188:txBody>
      </p188:reply>
    </p188:replyLst>
    <p188:txBody>
      <a:bodyPr/>
      <a:lstStyle/>
      <a:p>
        <a:r>
          <a:rPr lang="en-IN"/>
          <a:t>Shouldn’t this be in the Why AVRO section?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4343" y="3696361"/>
            <a:ext cx="17835412" cy="3859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1934275"/>
            <a:ext cx="17835880" cy="482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luent.io/blog/avro-kafka-dat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73907" y="9635816"/>
            <a:ext cx="268478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20" dirty="0">
                <a:latin typeface="Arial"/>
                <a:cs typeface="Arial"/>
              </a:rPr>
              <a:t>Dilip</a:t>
            </a:r>
            <a:r>
              <a:rPr sz="2950" b="1" spc="-4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Sundarraj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6EAED7C-CD37-9C53-7F3A-4B863D0BE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050" y="4379494"/>
            <a:ext cx="18121037" cy="3194464"/>
          </a:xfrm>
          <a:prstGeom prst="rect">
            <a:avLst/>
          </a:prstGeom>
        </p:spPr>
        <p:txBody>
          <a:bodyPr vert="horz" wrap="square" lIns="0" tIns="318770" rIns="0" bIns="0" rtlCol="0">
            <a:spAutoFit/>
          </a:bodyPr>
          <a:lstStyle/>
          <a:p>
            <a:pPr marL="3332479" marR="20955" indent="-3320415">
              <a:lnSpc>
                <a:spcPts val="11210"/>
              </a:lnSpc>
              <a:spcBef>
                <a:spcPts val="2510"/>
              </a:spcBef>
            </a:pPr>
            <a:r>
              <a:rPr sz="11350" b="1" spc="-50" dirty="0">
                <a:latin typeface="Arial"/>
                <a:cs typeface="Arial"/>
              </a:rPr>
              <a:t>Kafka</a:t>
            </a:r>
            <a:r>
              <a:rPr sz="11350" b="1" spc="-475" dirty="0">
                <a:latin typeface="Arial"/>
                <a:cs typeface="Arial"/>
              </a:rPr>
              <a:t> </a:t>
            </a:r>
            <a:r>
              <a:rPr sz="11350" b="1" spc="-145" dirty="0">
                <a:latin typeface="Arial"/>
                <a:cs typeface="Arial"/>
              </a:rPr>
              <a:t>for</a:t>
            </a:r>
            <a:r>
              <a:rPr sz="11350" b="1" spc="-475" dirty="0">
                <a:latin typeface="Arial"/>
                <a:cs typeface="Arial"/>
              </a:rPr>
              <a:t> </a:t>
            </a:r>
            <a:r>
              <a:rPr sz="11350" b="1" spc="-195" dirty="0">
                <a:latin typeface="Arial"/>
                <a:cs typeface="Arial"/>
              </a:rPr>
              <a:t>Developers</a:t>
            </a:r>
            <a:r>
              <a:rPr sz="11350" b="1" spc="-475" dirty="0">
                <a:latin typeface="Arial"/>
                <a:cs typeface="Arial"/>
              </a:rPr>
              <a:t> </a:t>
            </a:r>
            <a:r>
              <a:rPr lang="en-IN" sz="11350" b="1" spc="-385" dirty="0">
                <a:latin typeface="Arial"/>
                <a:cs typeface="Arial"/>
              </a:rPr>
              <a:t>U</a:t>
            </a:r>
            <a:r>
              <a:rPr sz="11350" b="1" spc="-385" dirty="0">
                <a:latin typeface="Arial"/>
                <a:cs typeface="Arial"/>
              </a:rPr>
              <a:t>sing </a:t>
            </a:r>
            <a:r>
              <a:rPr sz="11350" b="1" spc="-3140" dirty="0">
                <a:latin typeface="Arial"/>
                <a:cs typeface="Arial"/>
              </a:rPr>
              <a:t> </a:t>
            </a:r>
            <a:r>
              <a:rPr sz="11350" b="1" spc="-110" dirty="0">
                <a:latin typeface="Arial"/>
                <a:cs typeface="Arial"/>
              </a:rPr>
              <a:t>Schema</a:t>
            </a:r>
            <a:r>
              <a:rPr sz="11350" b="1" spc="-459" dirty="0">
                <a:latin typeface="Arial"/>
                <a:cs typeface="Arial"/>
              </a:rPr>
              <a:t> </a:t>
            </a:r>
            <a:r>
              <a:rPr sz="11350" b="1" spc="-275" dirty="0">
                <a:latin typeface="Arial"/>
                <a:cs typeface="Arial"/>
              </a:rPr>
              <a:t>Registry</a:t>
            </a:r>
            <a:endParaRPr sz="11350" dirty="0">
              <a:latin typeface="Arial"/>
              <a:cs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0209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Serialization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942" y="3787303"/>
            <a:ext cx="18510250" cy="243141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70"/>
              </a:spcBef>
            </a:pPr>
            <a:r>
              <a:rPr sz="3950" b="1" spc="-25" dirty="0">
                <a:latin typeface="Arial"/>
                <a:cs typeface="Arial"/>
              </a:rPr>
              <a:t>Wikipedia:</a:t>
            </a:r>
            <a:endParaRPr sz="39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5"/>
              </a:spcBef>
            </a:pP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In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computing,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b="1" spc="-5" dirty="0">
                <a:solidFill>
                  <a:srgbClr val="202122"/>
                </a:solidFill>
                <a:latin typeface="Arial"/>
                <a:cs typeface="Arial"/>
              </a:rPr>
              <a:t>serialization</a:t>
            </a:r>
            <a:r>
              <a:rPr sz="3300" b="1" spc="5" dirty="0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is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the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process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of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translating</a:t>
            </a:r>
            <a:r>
              <a:rPr sz="3300" spc="1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data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structure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or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object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state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into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sz="3300" spc="1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format </a:t>
            </a:r>
            <a:r>
              <a:rPr sz="3300" spc="-90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that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can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be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stored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(in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file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or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memory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data</a:t>
            </a:r>
            <a:r>
              <a:rPr sz="3300" spc="5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15" dirty="0">
                <a:solidFill>
                  <a:srgbClr val="0645AD"/>
                </a:solidFill>
                <a:latin typeface="Arial MT"/>
                <a:cs typeface="Arial MT"/>
              </a:rPr>
              <a:t>buffer</a:t>
            </a:r>
            <a:r>
              <a:rPr sz="3300" spc="-15" dirty="0">
                <a:solidFill>
                  <a:srgbClr val="202122"/>
                </a:solidFill>
                <a:latin typeface="Arial MT"/>
                <a:cs typeface="Arial MT"/>
              </a:rPr>
              <a:t>)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or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transmitted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(over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computer</a:t>
            </a:r>
            <a:r>
              <a:rPr sz="3300" dirty="0">
                <a:solidFill>
                  <a:srgbClr val="0645A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0645AD"/>
                </a:solidFill>
                <a:latin typeface="Arial MT"/>
                <a:cs typeface="Arial MT"/>
              </a:rPr>
              <a:t>network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)</a:t>
            </a:r>
            <a:r>
              <a:rPr sz="3300" spc="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and 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reconstructed later (possibly in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a </a:t>
            </a:r>
            <a:r>
              <a:rPr sz="3300" spc="-10" dirty="0">
                <a:solidFill>
                  <a:srgbClr val="202122"/>
                </a:solidFill>
                <a:latin typeface="Arial MT"/>
                <a:cs typeface="Arial MT"/>
              </a:rPr>
              <a:t>different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 computer</a:t>
            </a:r>
            <a:r>
              <a:rPr sz="330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202122"/>
                </a:solidFill>
                <a:latin typeface="Arial MT"/>
                <a:cs typeface="Arial MT"/>
              </a:rPr>
              <a:t>environment)</a:t>
            </a:r>
            <a:r>
              <a:rPr lang="en-US" sz="3300" spc="-5" dirty="0">
                <a:solidFill>
                  <a:srgbClr val="202122"/>
                </a:solidFill>
                <a:latin typeface="Arial MT"/>
                <a:cs typeface="Arial MT"/>
              </a:rPr>
              <a:t>.</a:t>
            </a:r>
            <a:endParaRPr sz="3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8158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5" dirty="0">
                <a:latin typeface="Arial"/>
                <a:cs typeface="Arial"/>
              </a:rPr>
              <a:t>Serialization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90" dirty="0">
                <a:latin typeface="Arial"/>
                <a:cs typeface="Arial"/>
              </a:rPr>
              <a:t>Explained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55712" y="5162418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68" y="0"/>
                </a:moveTo>
                <a:lnTo>
                  <a:pt x="396959" y="0"/>
                </a:lnTo>
                <a:lnTo>
                  <a:pt x="332472" y="155"/>
                </a:lnTo>
                <a:lnTo>
                  <a:pt x="278049" y="1244"/>
                </a:lnTo>
                <a:lnTo>
                  <a:pt x="232572" y="4201"/>
                </a:lnTo>
                <a:lnTo>
                  <a:pt x="163984" y="19452"/>
                </a:lnTo>
                <a:lnTo>
                  <a:pt x="116501" y="42904"/>
                </a:lnTo>
                <a:lnTo>
                  <a:pt x="75697" y="75697"/>
                </a:lnTo>
                <a:lnTo>
                  <a:pt x="42904" y="116501"/>
                </a:lnTo>
                <a:lnTo>
                  <a:pt x="19452" y="163984"/>
                </a:lnTo>
                <a:lnTo>
                  <a:pt x="4201" y="232572"/>
                </a:lnTo>
                <a:lnTo>
                  <a:pt x="1244" y="278049"/>
                </a:lnTo>
                <a:lnTo>
                  <a:pt x="155" y="332472"/>
                </a:lnTo>
                <a:lnTo>
                  <a:pt x="0" y="396959"/>
                </a:lnTo>
                <a:lnTo>
                  <a:pt x="0" y="1720283"/>
                </a:lnTo>
                <a:lnTo>
                  <a:pt x="155" y="1784771"/>
                </a:lnTo>
                <a:lnTo>
                  <a:pt x="1244" y="1839194"/>
                </a:lnTo>
                <a:lnTo>
                  <a:pt x="4201" y="1884670"/>
                </a:lnTo>
                <a:lnTo>
                  <a:pt x="19452" y="1953257"/>
                </a:lnTo>
                <a:lnTo>
                  <a:pt x="42904" y="2000740"/>
                </a:lnTo>
                <a:lnTo>
                  <a:pt x="75697" y="2041544"/>
                </a:lnTo>
                <a:lnTo>
                  <a:pt x="116501" y="2074338"/>
                </a:lnTo>
                <a:lnTo>
                  <a:pt x="163984" y="2097789"/>
                </a:lnTo>
                <a:lnTo>
                  <a:pt x="232572" y="2113040"/>
                </a:lnTo>
                <a:lnTo>
                  <a:pt x="278049" y="2115997"/>
                </a:lnTo>
                <a:lnTo>
                  <a:pt x="332472" y="2117086"/>
                </a:lnTo>
                <a:lnTo>
                  <a:pt x="396959" y="2117242"/>
                </a:lnTo>
                <a:lnTo>
                  <a:pt x="2126068" y="2117242"/>
                </a:lnTo>
                <a:lnTo>
                  <a:pt x="2190555" y="2117086"/>
                </a:lnTo>
                <a:lnTo>
                  <a:pt x="2244978" y="2115997"/>
                </a:lnTo>
                <a:lnTo>
                  <a:pt x="2290455" y="2113040"/>
                </a:lnTo>
                <a:lnTo>
                  <a:pt x="2359043" y="2097789"/>
                </a:lnTo>
                <a:lnTo>
                  <a:pt x="2406526" y="2074338"/>
                </a:lnTo>
                <a:lnTo>
                  <a:pt x="2447330" y="2041544"/>
                </a:lnTo>
                <a:lnTo>
                  <a:pt x="2480123" y="2000740"/>
                </a:lnTo>
                <a:lnTo>
                  <a:pt x="2503575" y="1953257"/>
                </a:lnTo>
                <a:lnTo>
                  <a:pt x="2518826" y="1884670"/>
                </a:lnTo>
                <a:lnTo>
                  <a:pt x="2521782" y="1839194"/>
                </a:lnTo>
                <a:lnTo>
                  <a:pt x="2522872" y="1784771"/>
                </a:lnTo>
                <a:lnTo>
                  <a:pt x="2523027" y="1720283"/>
                </a:lnTo>
                <a:lnTo>
                  <a:pt x="2523027" y="396959"/>
                </a:lnTo>
                <a:lnTo>
                  <a:pt x="2522872" y="332472"/>
                </a:lnTo>
                <a:lnTo>
                  <a:pt x="2521782" y="278049"/>
                </a:lnTo>
                <a:lnTo>
                  <a:pt x="2518826" y="232572"/>
                </a:lnTo>
                <a:lnTo>
                  <a:pt x="2503575" y="163984"/>
                </a:lnTo>
                <a:lnTo>
                  <a:pt x="2480123" y="116501"/>
                </a:lnTo>
                <a:lnTo>
                  <a:pt x="2447330" y="75697"/>
                </a:lnTo>
                <a:lnTo>
                  <a:pt x="2406526" y="42904"/>
                </a:lnTo>
                <a:lnTo>
                  <a:pt x="2359043" y="19452"/>
                </a:lnTo>
                <a:lnTo>
                  <a:pt x="2290455" y="4201"/>
                </a:lnTo>
                <a:lnTo>
                  <a:pt x="2244978" y="1244"/>
                </a:lnTo>
                <a:lnTo>
                  <a:pt x="2190555" y="155"/>
                </a:lnTo>
                <a:lnTo>
                  <a:pt x="2126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71007" y="5988729"/>
            <a:ext cx="20929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53908" y="5162418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71" y="0"/>
                </a:moveTo>
                <a:lnTo>
                  <a:pt x="396961" y="0"/>
                </a:lnTo>
                <a:lnTo>
                  <a:pt x="332473" y="155"/>
                </a:lnTo>
                <a:lnTo>
                  <a:pt x="278050" y="1244"/>
                </a:lnTo>
                <a:lnTo>
                  <a:pt x="232573" y="4201"/>
                </a:lnTo>
                <a:lnTo>
                  <a:pt x="163984" y="19452"/>
                </a:lnTo>
                <a:lnTo>
                  <a:pt x="116502" y="42904"/>
                </a:lnTo>
                <a:lnTo>
                  <a:pt x="75699" y="75697"/>
                </a:lnTo>
                <a:lnTo>
                  <a:pt x="42906" y="116501"/>
                </a:lnTo>
                <a:lnTo>
                  <a:pt x="19454" y="163984"/>
                </a:lnTo>
                <a:lnTo>
                  <a:pt x="4202" y="232572"/>
                </a:lnTo>
                <a:lnTo>
                  <a:pt x="1245" y="278049"/>
                </a:lnTo>
                <a:lnTo>
                  <a:pt x="155" y="332472"/>
                </a:lnTo>
                <a:lnTo>
                  <a:pt x="0" y="396959"/>
                </a:lnTo>
                <a:lnTo>
                  <a:pt x="0" y="1720283"/>
                </a:lnTo>
                <a:lnTo>
                  <a:pt x="155" y="1784771"/>
                </a:lnTo>
                <a:lnTo>
                  <a:pt x="1245" y="1839194"/>
                </a:lnTo>
                <a:lnTo>
                  <a:pt x="4202" y="1884670"/>
                </a:lnTo>
                <a:lnTo>
                  <a:pt x="19454" y="1953257"/>
                </a:lnTo>
                <a:lnTo>
                  <a:pt x="42906" y="2000740"/>
                </a:lnTo>
                <a:lnTo>
                  <a:pt x="75699" y="2041544"/>
                </a:lnTo>
                <a:lnTo>
                  <a:pt x="116502" y="2074338"/>
                </a:lnTo>
                <a:lnTo>
                  <a:pt x="163984" y="2097789"/>
                </a:lnTo>
                <a:lnTo>
                  <a:pt x="232573" y="2113040"/>
                </a:lnTo>
                <a:lnTo>
                  <a:pt x="278050" y="2115997"/>
                </a:lnTo>
                <a:lnTo>
                  <a:pt x="332473" y="2117086"/>
                </a:lnTo>
                <a:lnTo>
                  <a:pt x="396961" y="2117242"/>
                </a:lnTo>
                <a:lnTo>
                  <a:pt x="2126071" y="2117242"/>
                </a:lnTo>
                <a:lnTo>
                  <a:pt x="2190559" y="2117086"/>
                </a:lnTo>
                <a:lnTo>
                  <a:pt x="2244982" y="2115997"/>
                </a:lnTo>
                <a:lnTo>
                  <a:pt x="2290460" y="2113040"/>
                </a:lnTo>
                <a:lnTo>
                  <a:pt x="2359048" y="2097789"/>
                </a:lnTo>
                <a:lnTo>
                  <a:pt x="2406530" y="2074338"/>
                </a:lnTo>
                <a:lnTo>
                  <a:pt x="2447333" y="2041544"/>
                </a:lnTo>
                <a:lnTo>
                  <a:pt x="2480126" y="2000740"/>
                </a:lnTo>
                <a:lnTo>
                  <a:pt x="2503578" y="1953257"/>
                </a:lnTo>
                <a:lnTo>
                  <a:pt x="2518830" y="1884670"/>
                </a:lnTo>
                <a:lnTo>
                  <a:pt x="2521788" y="1839194"/>
                </a:lnTo>
                <a:lnTo>
                  <a:pt x="2522877" y="1784771"/>
                </a:lnTo>
                <a:lnTo>
                  <a:pt x="2523033" y="1720283"/>
                </a:lnTo>
                <a:lnTo>
                  <a:pt x="2523033" y="396959"/>
                </a:lnTo>
                <a:lnTo>
                  <a:pt x="2522877" y="332472"/>
                </a:lnTo>
                <a:lnTo>
                  <a:pt x="2521788" y="278049"/>
                </a:lnTo>
                <a:lnTo>
                  <a:pt x="2518830" y="232572"/>
                </a:lnTo>
                <a:lnTo>
                  <a:pt x="2503578" y="163984"/>
                </a:lnTo>
                <a:lnTo>
                  <a:pt x="2480126" y="116501"/>
                </a:lnTo>
                <a:lnTo>
                  <a:pt x="2447333" y="75697"/>
                </a:lnTo>
                <a:lnTo>
                  <a:pt x="2406530" y="42904"/>
                </a:lnTo>
                <a:lnTo>
                  <a:pt x="2359048" y="19452"/>
                </a:lnTo>
                <a:lnTo>
                  <a:pt x="2290460" y="4201"/>
                </a:lnTo>
                <a:lnTo>
                  <a:pt x="2244982" y="1244"/>
                </a:lnTo>
                <a:lnTo>
                  <a:pt x="2190559" y="155"/>
                </a:lnTo>
                <a:lnTo>
                  <a:pt x="2126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163013" y="5988729"/>
            <a:ext cx="21050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1117" y="5464211"/>
            <a:ext cx="741680" cy="380365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9561" y="6598681"/>
            <a:ext cx="1510030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Serialization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3846" y="4576886"/>
            <a:ext cx="154686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Java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App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8790" y="4576886"/>
            <a:ext cx="154686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Java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App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5520" y="7564673"/>
            <a:ext cx="5583555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35" dirty="0">
                <a:latin typeface="Arial MT"/>
                <a:cs typeface="Arial MT"/>
              </a:rPr>
              <a:t>Transforming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40" dirty="0">
                <a:latin typeface="Arial MT"/>
                <a:cs typeface="Arial MT"/>
              </a:rPr>
              <a:t>Java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Object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to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JSON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or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Bytes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93709" y="6295818"/>
            <a:ext cx="4845685" cy="176530"/>
            <a:chOff x="6993709" y="6295818"/>
            <a:chExt cx="4845685" cy="176530"/>
          </a:xfrm>
        </p:grpSpPr>
        <p:sp>
          <p:nvSpPr>
            <p:cNvPr id="13" name="object 13"/>
            <p:cNvSpPr/>
            <p:nvPr/>
          </p:nvSpPr>
          <p:spPr>
            <a:xfrm>
              <a:off x="6993709" y="6383774"/>
              <a:ext cx="4690745" cy="0"/>
            </a:xfrm>
            <a:custGeom>
              <a:avLst/>
              <a:gdLst/>
              <a:ahLst/>
              <a:cxnLst/>
              <a:rect l="l" t="t" r="r" b="b"/>
              <a:pathLst>
                <a:path w="4690745">
                  <a:moveTo>
                    <a:pt x="0" y="0"/>
                  </a:moveTo>
                  <a:lnTo>
                    <a:pt x="4669320" y="0"/>
                  </a:lnTo>
                  <a:lnTo>
                    <a:pt x="469026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63026" y="629581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84411" y="5907801"/>
            <a:ext cx="638810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Data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33022" y="6716190"/>
            <a:ext cx="1928495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De-Serialization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24731" y="7564673"/>
            <a:ext cx="5583555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35" dirty="0">
                <a:latin typeface="Arial MT"/>
                <a:cs typeface="Arial MT"/>
              </a:rPr>
              <a:t>Transforming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JSON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or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Bytes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to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40" dirty="0">
                <a:latin typeface="Arial MT"/>
                <a:cs typeface="Arial MT"/>
              </a:rPr>
              <a:t>Java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Object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343" y="3696361"/>
            <a:ext cx="17835412" cy="3289393"/>
          </a:xfrm>
          <a:prstGeom prst="rect">
            <a:avLst/>
          </a:prstGeom>
        </p:spPr>
        <p:txBody>
          <a:bodyPr vert="horz" wrap="square" lIns="0" tIns="869981" rIns="0" bIns="0" rtlCol="0">
            <a:spAutoFit/>
          </a:bodyPr>
          <a:lstStyle/>
          <a:p>
            <a:pPr marL="7031355" marR="16510" indent="-6076315">
              <a:lnSpc>
                <a:spcPts val="9360"/>
              </a:lnSpc>
              <a:spcBef>
                <a:spcPts val="2175"/>
              </a:spcBef>
            </a:pPr>
            <a:r>
              <a:rPr spc="170" dirty="0"/>
              <a:t>How</a:t>
            </a:r>
            <a:r>
              <a:rPr spc="-395" dirty="0"/>
              <a:t> </a:t>
            </a:r>
            <a:r>
              <a:rPr lang="en-US" spc="-395" dirty="0"/>
              <a:t>Is </a:t>
            </a:r>
            <a:r>
              <a:rPr spc="-40" dirty="0"/>
              <a:t>Serialization</a:t>
            </a:r>
            <a:r>
              <a:rPr spc="-390" dirty="0"/>
              <a:t> </a:t>
            </a:r>
            <a:r>
              <a:rPr lang="en-US" spc="-390" dirty="0"/>
              <a:t>R</a:t>
            </a:r>
            <a:r>
              <a:rPr spc="15" dirty="0"/>
              <a:t>elated</a:t>
            </a:r>
            <a:r>
              <a:rPr spc="-390" dirty="0"/>
              <a:t> </a:t>
            </a:r>
            <a:r>
              <a:rPr spc="250" dirty="0"/>
              <a:t>to </a:t>
            </a:r>
            <a:r>
              <a:rPr spc="-2640" dirty="0"/>
              <a:t> </a:t>
            </a:r>
            <a:r>
              <a:rPr spc="-45" dirty="0"/>
              <a:t>Kafka?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40202"/>
            <a:ext cx="85845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Serializatio</a:t>
            </a:r>
            <a:r>
              <a:rPr sz="7000" b="1" spc="-1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Kafka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9760" y="4276390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67" y="0"/>
                </a:moveTo>
                <a:lnTo>
                  <a:pt x="396958" y="0"/>
                </a:lnTo>
                <a:lnTo>
                  <a:pt x="332471" y="155"/>
                </a:lnTo>
                <a:lnTo>
                  <a:pt x="278048" y="1244"/>
                </a:lnTo>
                <a:lnTo>
                  <a:pt x="232572" y="4201"/>
                </a:lnTo>
                <a:lnTo>
                  <a:pt x="163984" y="19452"/>
                </a:lnTo>
                <a:lnTo>
                  <a:pt x="116501" y="42903"/>
                </a:lnTo>
                <a:lnTo>
                  <a:pt x="75697" y="75697"/>
                </a:lnTo>
                <a:lnTo>
                  <a:pt x="42903" y="116501"/>
                </a:lnTo>
                <a:lnTo>
                  <a:pt x="19452" y="163983"/>
                </a:lnTo>
                <a:lnTo>
                  <a:pt x="4201" y="232571"/>
                </a:lnTo>
                <a:lnTo>
                  <a:pt x="1244" y="278048"/>
                </a:lnTo>
                <a:lnTo>
                  <a:pt x="155" y="332471"/>
                </a:lnTo>
                <a:lnTo>
                  <a:pt x="0" y="396958"/>
                </a:lnTo>
                <a:lnTo>
                  <a:pt x="0" y="1720282"/>
                </a:lnTo>
                <a:lnTo>
                  <a:pt x="155" y="1784770"/>
                </a:lnTo>
                <a:lnTo>
                  <a:pt x="1244" y="1839193"/>
                </a:lnTo>
                <a:lnTo>
                  <a:pt x="4201" y="1884669"/>
                </a:lnTo>
                <a:lnTo>
                  <a:pt x="19452" y="1953257"/>
                </a:lnTo>
                <a:lnTo>
                  <a:pt x="42903" y="2000740"/>
                </a:lnTo>
                <a:lnTo>
                  <a:pt x="75697" y="2041544"/>
                </a:lnTo>
                <a:lnTo>
                  <a:pt x="116501" y="2074338"/>
                </a:lnTo>
                <a:lnTo>
                  <a:pt x="163984" y="2097789"/>
                </a:lnTo>
                <a:lnTo>
                  <a:pt x="232572" y="2113040"/>
                </a:lnTo>
                <a:lnTo>
                  <a:pt x="278048" y="2115997"/>
                </a:lnTo>
                <a:lnTo>
                  <a:pt x="332471" y="2117086"/>
                </a:lnTo>
                <a:lnTo>
                  <a:pt x="396958" y="2117242"/>
                </a:lnTo>
                <a:lnTo>
                  <a:pt x="2126067" y="2117242"/>
                </a:lnTo>
                <a:lnTo>
                  <a:pt x="2190554" y="2117086"/>
                </a:lnTo>
                <a:lnTo>
                  <a:pt x="2244977" y="2115997"/>
                </a:lnTo>
                <a:lnTo>
                  <a:pt x="2290454" y="2113040"/>
                </a:lnTo>
                <a:lnTo>
                  <a:pt x="2359042" y="2097789"/>
                </a:lnTo>
                <a:lnTo>
                  <a:pt x="2406525" y="2074338"/>
                </a:lnTo>
                <a:lnTo>
                  <a:pt x="2447329" y="2041544"/>
                </a:lnTo>
                <a:lnTo>
                  <a:pt x="2480123" y="2000740"/>
                </a:lnTo>
                <a:lnTo>
                  <a:pt x="2503574" y="1953257"/>
                </a:lnTo>
                <a:lnTo>
                  <a:pt x="2518825" y="1884669"/>
                </a:lnTo>
                <a:lnTo>
                  <a:pt x="2521781" y="1839193"/>
                </a:lnTo>
                <a:lnTo>
                  <a:pt x="2522871" y="1784770"/>
                </a:lnTo>
                <a:lnTo>
                  <a:pt x="2523026" y="1720282"/>
                </a:lnTo>
                <a:lnTo>
                  <a:pt x="2523026" y="396958"/>
                </a:lnTo>
                <a:lnTo>
                  <a:pt x="2522871" y="332471"/>
                </a:lnTo>
                <a:lnTo>
                  <a:pt x="2521781" y="278048"/>
                </a:lnTo>
                <a:lnTo>
                  <a:pt x="2518825" y="232571"/>
                </a:lnTo>
                <a:lnTo>
                  <a:pt x="2503574" y="163983"/>
                </a:lnTo>
                <a:lnTo>
                  <a:pt x="2480123" y="116501"/>
                </a:lnTo>
                <a:lnTo>
                  <a:pt x="2447329" y="75697"/>
                </a:lnTo>
                <a:lnTo>
                  <a:pt x="2406525" y="42903"/>
                </a:lnTo>
                <a:lnTo>
                  <a:pt x="2359042" y="19452"/>
                </a:lnTo>
                <a:lnTo>
                  <a:pt x="2290454" y="4201"/>
                </a:lnTo>
                <a:lnTo>
                  <a:pt x="2244977" y="1244"/>
                </a:lnTo>
                <a:lnTo>
                  <a:pt x="2190554" y="155"/>
                </a:lnTo>
                <a:lnTo>
                  <a:pt x="2126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87726" y="5107935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100" dirty="0">
                <a:solidFill>
                  <a:srgbClr val="FFFFFF"/>
                </a:solidFill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8315" y="3363291"/>
            <a:ext cx="2367915" cy="3943985"/>
          </a:xfrm>
          <a:custGeom>
            <a:avLst/>
            <a:gdLst/>
            <a:ahLst/>
            <a:cxnLst/>
            <a:rect l="l" t="t" r="r" b="b"/>
            <a:pathLst>
              <a:path w="2367915" h="3943984">
                <a:moveTo>
                  <a:pt x="1953805" y="0"/>
                </a:moveTo>
                <a:lnTo>
                  <a:pt x="413663" y="0"/>
                </a:lnTo>
                <a:lnTo>
                  <a:pt x="346462" y="162"/>
                </a:lnTo>
                <a:lnTo>
                  <a:pt x="289749" y="1297"/>
                </a:lnTo>
                <a:lnTo>
                  <a:pt x="242359" y="4378"/>
                </a:lnTo>
                <a:lnTo>
                  <a:pt x="203125" y="10378"/>
                </a:lnTo>
                <a:lnTo>
                  <a:pt x="121404" y="44709"/>
                </a:lnTo>
                <a:lnTo>
                  <a:pt x="78883" y="78883"/>
                </a:lnTo>
                <a:lnTo>
                  <a:pt x="44709" y="121404"/>
                </a:lnTo>
                <a:lnTo>
                  <a:pt x="20271" y="170884"/>
                </a:lnTo>
                <a:lnTo>
                  <a:pt x="4378" y="242359"/>
                </a:lnTo>
                <a:lnTo>
                  <a:pt x="1297" y="289749"/>
                </a:lnTo>
                <a:lnTo>
                  <a:pt x="162" y="346462"/>
                </a:lnTo>
                <a:lnTo>
                  <a:pt x="0" y="413663"/>
                </a:lnTo>
                <a:lnTo>
                  <a:pt x="0" y="3529776"/>
                </a:lnTo>
                <a:lnTo>
                  <a:pt x="162" y="3596977"/>
                </a:lnTo>
                <a:lnTo>
                  <a:pt x="1297" y="3653690"/>
                </a:lnTo>
                <a:lnTo>
                  <a:pt x="4378" y="3701081"/>
                </a:lnTo>
                <a:lnTo>
                  <a:pt x="10379" y="3740314"/>
                </a:lnTo>
                <a:lnTo>
                  <a:pt x="44709" y="3822035"/>
                </a:lnTo>
                <a:lnTo>
                  <a:pt x="78883" y="3864556"/>
                </a:lnTo>
                <a:lnTo>
                  <a:pt x="121404" y="3898730"/>
                </a:lnTo>
                <a:lnTo>
                  <a:pt x="170884" y="3923168"/>
                </a:lnTo>
                <a:lnTo>
                  <a:pt x="242359" y="3939061"/>
                </a:lnTo>
                <a:lnTo>
                  <a:pt x="289749" y="3942142"/>
                </a:lnTo>
                <a:lnTo>
                  <a:pt x="346462" y="3943277"/>
                </a:lnTo>
                <a:lnTo>
                  <a:pt x="413663" y="3943440"/>
                </a:lnTo>
                <a:lnTo>
                  <a:pt x="1953805" y="3943440"/>
                </a:lnTo>
                <a:lnTo>
                  <a:pt x="2021006" y="3943277"/>
                </a:lnTo>
                <a:lnTo>
                  <a:pt x="2077719" y="3942142"/>
                </a:lnTo>
                <a:lnTo>
                  <a:pt x="2125110" y="3939061"/>
                </a:lnTo>
                <a:lnTo>
                  <a:pt x="2164343" y="3933061"/>
                </a:lnTo>
                <a:lnTo>
                  <a:pt x="2246064" y="3898730"/>
                </a:lnTo>
                <a:lnTo>
                  <a:pt x="2288585" y="3864556"/>
                </a:lnTo>
                <a:lnTo>
                  <a:pt x="2322759" y="3822035"/>
                </a:lnTo>
                <a:lnTo>
                  <a:pt x="2347196" y="3772555"/>
                </a:lnTo>
                <a:lnTo>
                  <a:pt x="2363089" y="3701081"/>
                </a:lnTo>
                <a:lnTo>
                  <a:pt x="2366170" y="3653690"/>
                </a:lnTo>
                <a:lnTo>
                  <a:pt x="2367306" y="3596977"/>
                </a:lnTo>
                <a:lnTo>
                  <a:pt x="2367468" y="3529776"/>
                </a:lnTo>
                <a:lnTo>
                  <a:pt x="2367468" y="413663"/>
                </a:lnTo>
                <a:lnTo>
                  <a:pt x="2367306" y="346462"/>
                </a:lnTo>
                <a:lnTo>
                  <a:pt x="2366170" y="289749"/>
                </a:lnTo>
                <a:lnTo>
                  <a:pt x="2363089" y="242359"/>
                </a:lnTo>
                <a:lnTo>
                  <a:pt x="2357089" y="203125"/>
                </a:lnTo>
                <a:lnTo>
                  <a:pt x="2322759" y="121404"/>
                </a:lnTo>
                <a:lnTo>
                  <a:pt x="2288585" y="78883"/>
                </a:lnTo>
                <a:lnTo>
                  <a:pt x="2246064" y="44709"/>
                </a:lnTo>
                <a:lnTo>
                  <a:pt x="2196583" y="20270"/>
                </a:lnTo>
                <a:lnTo>
                  <a:pt x="2125110" y="4378"/>
                </a:lnTo>
                <a:lnTo>
                  <a:pt x="2077719" y="1297"/>
                </a:lnTo>
                <a:lnTo>
                  <a:pt x="2021006" y="162"/>
                </a:lnTo>
                <a:lnTo>
                  <a:pt x="1953805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523981" y="4906857"/>
            <a:ext cx="105664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71120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latin typeface="Arial MT"/>
                <a:cs typeface="Arial MT"/>
              </a:rPr>
              <a:t>Kafka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B</a:t>
            </a:r>
            <a:r>
              <a:rPr sz="2600" spc="10" dirty="0">
                <a:latin typeface="Arial MT"/>
                <a:cs typeface="Arial MT"/>
              </a:rPr>
              <a:t>r</a:t>
            </a:r>
            <a:r>
              <a:rPr sz="2600" spc="75" dirty="0">
                <a:latin typeface="Arial MT"/>
                <a:cs typeface="Arial MT"/>
              </a:rPr>
              <a:t>oker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368" y="4906857"/>
            <a:ext cx="19646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51355" algn="l"/>
              </a:tabLst>
            </a:pP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1308" y="4276390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71" y="0"/>
                </a:moveTo>
                <a:lnTo>
                  <a:pt x="396961" y="0"/>
                </a:lnTo>
                <a:lnTo>
                  <a:pt x="332473" y="155"/>
                </a:lnTo>
                <a:lnTo>
                  <a:pt x="278050" y="1244"/>
                </a:lnTo>
                <a:lnTo>
                  <a:pt x="232573" y="4201"/>
                </a:lnTo>
                <a:lnTo>
                  <a:pt x="163984" y="19452"/>
                </a:lnTo>
                <a:lnTo>
                  <a:pt x="116502" y="42903"/>
                </a:lnTo>
                <a:lnTo>
                  <a:pt x="75699" y="75697"/>
                </a:lnTo>
                <a:lnTo>
                  <a:pt x="42906" y="116501"/>
                </a:lnTo>
                <a:lnTo>
                  <a:pt x="19454" y="163983"/>
                </a:lnTo>
                <a:lnTo>
                  <a:pt x="4202" y="232571"/>
                </a:lnTo>
                <a:lnTo>
                  <a:pt x="1245" y="278048"/>
                </a:lnTo>
                <a:lnTo>
                  <a:pt x="155" y="332471"/>
                </a:lnTo>
                <a:lnTo>
                  <a:pt x="0" y="396958"/>
                </a:lnTo>
                <a:lnTo>
                  <a:pt x="0" y="1720282"/>
                </a:lnTo>
                <a:lnTo>
                  <a:pt x="155" y="1784770"/>
                </a:lnTo>
                <a:lnTo>
                  <a:pt x="1245" y="1839193"/>
                </a:lnTo>
                <a:lnTo>
                  <a:pt x="4202" y="1884669"/>
                </a:lnTo>
                <a:lnTo>
                  <a:pt x="19454" y="1953257"/>
                </a:lnTo>
                <a:lnTo>
                  <a:pt x="42906" y="2000740"/>
                </a:lnTo>
                <a:lnTo>
                  <a:pt x="75699" y="2041544"/>
                </a:lnTo>
                <a:lnTo>
                  <a:pt x="116502" y="2074338"/>
                </a:lnTo>
                <a:lnTo>
                  <a:pt x="163984" y="2097789"/>
                </a:lnTo>
                <a:lnTo>
                  <a:pt x="232573" y="2113040"/>
                </a:lnTo>
                <a:lnTo>
                  <a:pt x="278050" y="2115997"/>
                </a:lnTo>
                <a:lnTo>
                  <a:pt x="332473" y="2117086"/>
                </a:lnTo>
                <a:lnTo>
                  <a:pt x="396961" y="2117242"/>
                </a:lnTo>
                <a:lnTo>
                  <a:pt x="2126071" y="2117242"/>
                </a:lnTo>
                <a:lnTo>
                  <a:pt x="2190559" y="2117086"/>
                </a:lnTo>
                <a:lnTo>
                  <a:pt x="2244982" y="2115997"/>
                </a:lnTo>
                <a:lnTo>
                  <a:pt x="2290460" y="2113040"/>
                </a:lnTo>
                <a:lnTo>
                  <a:pt x="2359048" y="2097789"/>
                </a:lnTo>
                <a:lnTo>
                  <a:pt x="2406530" y="2074338"/>
                </a:lnTo>
                <a:lnTo>
                  <a:pt x="2447333" y="2041544"/>
                </a:lnTo>
                <a:lnTo>
                  <a:pt x="2480126" y="2000740"/>
                </a:lnTo>
                <a:lnTo>
                  <a:pt x="2503578" y="1953257"/>
                </a:lnTo>
                <a:lnTo>
                  <a:pt x="2518830" y="1884669"/>
                </a:lnTo>
                <a:lnTo>
                  <a:pt x="2521788" y="1839193"/>
                </a:lnTo>
                <a:lnTo>
                  <a:pt x="2522877" y="1784770"/>
                </a:lnTo>
                <a:lnTo>
                  <a:pt x="2523033" y="1720282"/>
                </a:lnTo>
                <a:lnTo>
                  <a:pt x="2523033" y="396958"/>
                </a:lnTo>
                <a:lnTo>
                  <a:pt x="2522877" y="332471"/>
                </a:lnTo>
                <a:lnTo>
                  <a:pt x="2521788" y="278048"/>
                </a:lnTo>
                <a:lnTo>
                  <a:pt x="2518830" y="232571"/>
                </a:lnTo>
                <a:lnTo>
                  <a:pt x="2503578" y="163983"/>
                </a:lnTo>
                <a:lnTo>
                  <a:pt x="2480126" y="116501"/>
                </a:lnTo>
                <a:lnTo>
                  <a:pt x="2447333" y="75697"/>
                </a:lnTo>
                <a:lnTo>
                  <a:pt x="2406530" y="42903"/>
                </a:lnTo>
                <a:lnTo>
                  <a:pt x="2359048" y="19452"/>
                </a:lnTo>
                <a:lnTo>
                  <a:pt x="2290460" y="4201"/>
                </a:lnTo>
                <a:lnTo>
                  <a:pt x="2244982" y="1244"/>
                </a:lnTo>
                <a:lnTo>
                  <a:pt x="2190559" y="155"/>
                </a:lnTo>
                <a:lnTo>
                  <a:pt x="2126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82667" y="5107935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3838" y="7565132"/>
            <a:ext cx="3316604" cy="380365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Data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stored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in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Byte</a:t>
            </a:r>
            <a:r>
              <a:rPr sz="1950" dirty="0">
                <a:latin typeface="Arial MT"/>
                <a:cs typeface="Arial MT"/>
              </a:rPr>
              <a:t> Array.</a:t>
            </a:r>
          </a:p>
        </p:txBody>
      </p:sp>
      <p:sp>
        <p:nvSpPr>
          <p:cNvPr id="11" name="object 11"/>
          <p:cNvSpPr/>
          <p:nvPr/>
        </p:nvSpPr>
        <p:spPr>
          <a:xfrm>
            <a:off x="4934397" y="5838242"/>
            <a:ext cx="1510030" cy="380365"/>
          </a:xfrm>
          <a:custGeom>
            <a:avLst/>
            <a:gdLst/>
            <a:ahLst/>
            <a:cxnLst/>
            <a:rect l="l" t="t" r="r" b="b"/>
            <a:pathLst>
              <a:path w="1510029" h="380364">
                <a:moveTo>
                  <a:pt x="1509566" y="0"/>
                </a:moveTo>
                <a:lnTo>
                  <a:pt x="0" y="0"/>
                </a:lnTo>
                <a:lnTo>
                  <a:pt x="0" y="380133"/>
                </a:lnTo>
                <a:lnTo>
                  <a:pt x="1509566" y="380133"/>
                </a:lnTo>
                <a:lnTo>
                  <a:pt x="1509566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968816" y="5857959"/>
            <a:ext cx="14408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0" dirty="0">
                <a:latin typeface="Arial MT"/>
                <a:cs typeface="Arial MT"/>
              </a:rPr>
              <a:t>Serialization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56072" y="5284751"/>
            <a:ext cx="2029460" cy="100965"/>
            <a:chOff x="6756072" y="5284751"/>
            <a:chExt cx="2029460" cy="100965"/>
          </a:xfrm>
        </p:grpSpPr>
        <p:sp>
          <p:nvSpPr>
            <p:cNvPr id="14" name="object 14"/>
            <p:cNvSpPr/>
            <p:nvPr/>
          </p:nvSpPr>
          <p:spPr>
            <a:xfrm>
              <a:off x="6756072" y="5335011"/>
              <a:ext cx="1939289" cy="0"/>
            </a:xfrm>
            <a:custGeom>
              <a:avLst/>
              <a:gdLst/>
              <a:ahLst/>
              <a:cxnLst/>
              <a:rect l="l" t="t" r="r" b="b"/>
              <a:pathLst>
                <a:path w="1939290">
                  <a:moveTo>
                    <a:pt x="0" y="0"/>
                  </a:moveTo>
                  <a:lnTo>
                    <a:pt x="1928436" y="0"/>
                  </a:lnTo>
                  <a:lnTo>
                    <a:pt x="193890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4509" y="528475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660138" y="5838242"/>
            <a:ext cx="1928495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De-Serialization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247503" y="528475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235155" y="6131286"/>
            <a:ext cx="771525" cy="487680"/>
          </a:xfrm>
          <a:custGeom>
            <a:avLst/>
            <a:gdLst/>
            <a:ahLst/>
            <a:cxnLst/>
            <a:rect l="l" t="t" r="r" b="b"/>
            <a:pathLst>
              <a:path w="771525" h="487679">
                <a:moveTo>
                  <a:pt x="0" y="3534"/>
                </a:moveTo>
                <a:lnTo>
                  <a:pt x="0" y="485631"/>
                </a:lnTo>
                <a:lnTo>
                  <a:pt x="1851" y="487482"/>
                </a:lnTo>
                <a:lnTo>
                  <a:pt x="769289" y="487482"/>
                </a:lnTo>
                <a:lnTo>
                  <a:pt x="771139" y="485631"/>
                </a:lnTo>
                <a:lnTo>
                  <a:pt x="771139" y="299534"/>
                </a:lnTo>
                <a:lnTo>
                  <a:pt x="383211" y="299534"/>
                </a:lnTo>
                <a:lnTo>
                  <a:pt x="380909" y="298660"/>
                </a:lnTo>
                <a:lnTo>
                  <a:pt x="378853" y="297220"/>
                </a:lnTo>
                <a:lnTo>
                  <a:pt x="0" y="3534"/>
                </a:lnTo>
                <a:close/>
              </a:path>
              <a:path w="771525" h="487679">
                <a:moveTo>
                  <a:pt x="771139" y="3534"/>
                </a:moveTo>
                <a:lnTo>
                  <a:pt x="389986" y="298917"/>
                </a:lnTo>
                <a:lnTo>
                  <a:pt x="387735" y="299534"/>
                </a:lnTo>
                <a:lnTo>
                  <a:pt x="771139" y="299534"/>
                </a:lnTo>
                <a:lnTo>
                  <a:pt x="771139" y="3534"/>
                </a:lnTo>
                <a:close/>
              </a:path>
              <a:path w="771525" h="487679">
                <a:moveTo>
                  <a:pt x="744594" y="0"/>
                </a:moveTo>
                <a:lnTo>
                  <a:pt x="26546" y="0"/>
                </a:lnTo>
                <a:lnTo>
                  <a:pt x="385666" y="275623"/>
                </a:lnTo>
                <a:lnTo>
                  <a:pt x="74459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2044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5" dirty="0">
                <a:latin typeface="Arial"/>
                <a:cs typeface="Arial"/>
              </a:rPr>
              <a:t>Next</a:t>
            </a:r>
            <a:r>
              <a:rPr sz="7000" b="1" spc="-315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Steps</a:t>
            </a:r>
            <a:r>
              <a:rPr sz="7000" b="1" spc="-31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385649"/>
            <a:ext cx="7407909" cy="34067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30" dirty="0">
                <a:latin typeface="Trebuchet MS"/>
                <a:cs typeface="Trebuchet MS"/>
              </a:rPr>
              <a:t>Different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lang="en-IN" sz="3950" spc="-50" dirty="0">
                <a:latin typeface="Trebuchet MS"/>
                <a:cs typeface="Trebuchet MS"/>
              </a:rPr>
              <a:t>serialization</a:t>
            </a:r>
            <a:r>
              <a:rPr lang="en-IN" sz="3950" spc="-95" dirty="0">
                <a:latin typeface="Trebuchet MS"/>
                <a:cs typeface="Trebuchet MS"/>
              </a:rPr>
              <a:t> </a:t>
            </a:r>
            <a:r>
              <a:rPr lang="en-IN" sz="3950" spc="-5" dirty="0">
                <a:latin typeface="Trebuchet MS"/>
                <a:cs typeface="Trebuchet MS"/>
              </a:rPr>
              <a:t>formats</a:t>
            </a:r>
            <a:r>
              <a:rPr sz="3950" spc="-5" dirty="0">
                <a:latin typeface="Trebuchet MS"/>
                <a:cs typeface="Trebuchet MS"/>
              </a:rPr>
              <a:t>: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Char char="•"/>
            </a:pPr>
            <a:endParaRPr sz="5100" dirty="0">
              <a:latin typeface="Trebuchet MS"/>
              <a:cs typeface="Trebuchet MS"/>
            </a:endParaRPr>
          </a:p>
          <a:p>
            <a:pPr marL="1157605" lvl="1" indent="-643255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1156970" algn="l"/>
                <a:tab pos="1158240" algn="l"/>
              </a:tabLst>
            </a:pPr>
            <a:r>
              <a:rPr sz="3950" spc="10" dirty="0">
                <a:latin typeface="Trebuchet MS"/>
                <a:cs typeface="Trebuchet MS"/>
              </a:rPr>
              <a:t>Faster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transfer</a:t>
            </a:r>
            <a:endParaRPr sz="39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rebuchet MS"/>
              <a:buChar char="•"/>
            </a:pPr>
            <a:endParaRPr sz="510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10" dirty="0">
                <a:latin typeface="Trebuchet MS"/>
                <a:cs typeface="Trebuchet MS"/>
              </a:rPr>
              <a:t>Compact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storage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6463891"/>
            <a:ext cx="165512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60" dirty="0">
                <a:latin typeface="Trebuchet MS"/>
                <a:cs typeface="Trebuchet MS"/>
              </a:rPr>
              <a:t>How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remove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0" dirty="0">
                <a:latin typeface="Trebuchet MS"/>
                <a:cs typeface="Trebuchet MS"/>
              </a:rPr>
              <a:t>Consumer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d</a:t>
            </a:r>
            <a:r>
              <a:rPr sz="3950" spc="85" dirty="0">
                <a:latin typeface="Trebuchet MS"/>
                <a:cs typeface="Trebuchet MS"/>
              </a:rPr>
              <a:t>ependency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format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from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20" y="7360071"/>
            <a:ext cx="79279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0" dirty="0">
                <a:latin typeface="Trebuchet MS"/>
                <a:cs typeface="Trebuchet MS"/>
              </a:rPr>
              <a:t>Producer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b="1" spc="25" dirty="0">
                <a:solidFill>
                  <a:srgbClr val="EE220C"/>
                </a:solidFill>
                <a:latin typeface="Arial"/>
                <a:cs typeface="Arial"/>
              </a:rPr>
              <a:t>Schema</a:t>
            </a:r>
            <a:r>
              <a:rPr sz="3950" b="1" spc="-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b="1" spc="65" dirty="0">
                <a:solidFill>
                  <a:srgbClr val="EE220C"/>
                </a:solidFill>
                <a:latin typeface="Arial"/>
                <a:cs typeface="Arial"/>
              </a:rPr>
              <a:t>Registry</a:t>
            </a:r>
            <a:r>
              <a:rPr sz="3950" spc="65" dirty="0">
                <a:latin typeface="Trebuchet MS"/>
                <a:cs typeface="Trebuchet MS"/>
              </a:rPr>
              <a:t>?</a:t>
            </a:r>
            <a:endParaRPr sz="395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10609" y="2592483"/>
            <a:ext cx="2734945" cy="3215005"/>
            <a:chOff x="8510609" y="2592483"/>
            <a:chExt cx="2734945" cy="3215005"/>
          </a:xfrm>
        </p:grpSpPr>
        <p:sp>
          <p:nvSpPr>
            <p:cNvPr id="7" name="object 7"/>
            <p:cNvSpPr/>
            <p:nvPr/>
          </p:nvSpPr>
          <p:spPr>
            <a:xfrm>
              <a:off x="9861197" y="2592483"/>
              <a:ext cx="0" cy="3194685"/>
            </a:xfrm>
            <a:custGeom>
              <a:avLst/>
              <a:gdLst/>
              <a:ahLst/>
              <a:cxnLst/>
              <a:rect l="l" t="t" r="r" b="b"/>
              <a:pathLst>
                <a:path h="3194685">
                  <a:moveTo>
                    <a:pt x="0" y="319461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510609" y="5796860"/>
              <a:ext cx="1361440" cy="0"/>
            </a:xfrm>
            <a:custGeom>
              <a:avLst/>
              <a:gdLst/>
              <a:ahLst/>
              <a:cxnLst/>
              <a:rect l="l" t="t" r="r" b="b"/>
              <a:pathLst>
                <a:path w="1361440">
                  <a:moveTo>
                    <a:pt x="0" y="0"/>
                  </a:moveTo>
                  <a:lnTo>
                    <a:pt x="13614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532944" y="2637574"/>
              <a:ext cx="1361440" cy="0"/>
            </a:xfrm>
            <a:custGeom>
              <a:avLst/>
              <a:gdLst/>
              <a:ahLst/>
              <a:cxnLst/>
              <a:rect l="l" t="t" r="r" b="b"/>
              <a:pathLst>
                <a:path w="1361440">
                  <a:moveTo>
                    <a:pt x="0" y="0"/>
                  </a:moveTo>
                  <a:lnTo>
                    <a:pt x="13614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1198" y="4194672"/>
              <a:ext cx="1294130" cy="0"/>
            </a:xfrm>
            <a:custGeom>
              <a:avLst/>
              <a:gdLst/>
              <a:ahLst/>
              <a:cxnLst/>
              <a:rect l="l" t="t" r="r" b="b"/>
              <a:pathLst>
                <a:path w="1294129">
                  <a:moveTo>
                    <a:pt x="0" y="0"/>
                  </a:moveTo>
                  <a:lnTo>
                    <a:pt x="1283238" y="0"/>
                  </a:lnTo>
                  <a:lnTo>
                    <a:pt x="12937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44435" y="414441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11683083" y="367112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40" y="0"/>
                </a:moveTo>
                <a:lnTo>
                  <a:pt x="478921" y="1893"/>
                </a:lnTo>
                <a:lnTo>
                  <a:pt x="434564" y="7572"/>
                </a:lnTo>
                <a:lnTo>
                  <a:pt x="390730" y="17038"/>
                </a:lnTo>
                <a:lnTo>
                  <a:pt x="347680" y="30289"/>
                </a:lnTo>
                <a:lnTo>
                  <a:pt x="305675" y="47327"/>
                </a:lnTo>
                <a:lnTo>
                  <a:pt x="264978" y="68152"/>
                </a:lnTo>
                <a:lnTo>
                  <a:pt x="225848" y="92762"/>
                </a:lnTo>
                <a:lnTo>
                  <a:pt x="188549" y="121159"/>
                </a:lnTo>
                <a:lnTo>
                  <a:pt x="153340" y="153342"/>
                </a:lnTo>
                <a:lnTo>
                  <a:pt x="121158" y="188551"/>
                </a:lnTo>
                <a:lnTo>
                  <a:pt x="92761" y="225851"/>
                </a:lnTo>
                <a:lnTo>
                  <a:pt x="68151" y="264980"/>
                </a:lnTo>
                <a:lnTo>
                  <a:pt x="47327" y="305678"/>
                </a:lnTo>
                <a:lnTo>
                  <a:pt x="30289" y="347683"/>
                </a:lnTo>
                <a:lnTo>
                  <a:pt x="17037" y="390733"/>
                </a:lnTo>
                <a:lnTo>
                  <a:pt x="7572" y="434568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2"/>
                </a:lnTo>
                <a:lnTo>
                  <a:pt x="7572" y="612520"/>
                </a:lnTo>
                <a:lnTo>
                  <a:pt x="17037" y="656354"/>
                </a:lnTo>
                <a:lnTo>
                  <a:pt x="30289" y="699405"/>
                </a:lnTo>
                <a:lnTo>
                  <a:pt x="47327" y="741409"/>
                </a:lnTo>
                <a:lnTo>
                  <a:pt x="68151" y="782107"/>
                </a:lnTo>
                <a:lnTo>
                  <a:pt x="92761" y="821237"/>
                </a:lnTo>
                <a:lnTo>
                  <a:pt x="121158" y="858537"/>
                </a:lnTo>
                <a:lnTo>
                  <a:pt x="153340" y="893746"/>
                </a:lnTo>
                <a:lnTo>
                  <a:pt x="188549" y="925929"/>
                </a:lnTo>
                <a:lnTo>
                  <a:pt x="225848" y="954325"/>
                </a:lnTo>
                <a:lnTo>
                  <a:pt x="264978" y="978936"/>
                </a:lnTo>
                <a:lnTo>
                  <a:pt x="305675" y="999760"/>
                </a:lnTo>
                <a:lnTo>
                  <a:pt x="347680" y="1016798"/>
                </a:lnTo>
                <a:lnTo>
                  <a:pt x="390730" y="1030050"/>
                </a:lnTo>
                <a:lnTo>
                  <a:pt x="434564" y="1039516"/>
                </a:lnTo>
                <a:lnTo>
                  <a:pt x="478921" y="1045195"/>
                </a:lnTo>
                <a:lnTo>
                  <a:pt x="523540" y="1047088"/>
                </a:lnTo>
                <a:lnTo>
                  <a:pt x="568159" y="1045195"/>
                </a:lnTo>
                <a:lnTo>
                  <a:pt x="612516" y="1039516"/>
                </a:lnTo>
                <a:lnTo>
                  <a:pt x="656351" y="1030050"/>
                </a:lnTo>
                <a:lnTo>
                  <a:pt x="699402" y="1016798"/>
                </a:lnTo>
                <a:lnTo>
                  <a:pt x="741407" y="999760"/>
                </a:lnTo>
                <a:lnTo>
                  <a:pt x="782106" y="978936"/>
                </a:lnTo>
                <a:lnTo>
                  <a:pt x="821236" y="954325"/>
                </a:lnTo>
                <a:lnTo>
                  <a:pt x="858537" y="925929"/>
                </a:lnTo>
                <a:lnTo>
                  <a:pt x="893747" y="893746"/>
                </a:lnTo>
                <a:lnTo>
                  <a:pt x="925930" y="858537"/>
                </a:lnTo>
                <a:lnTo>
                  <a:pt x="954326" y="821237"/>
                </a:lnTo>
                <a:lnTo>
                  <a:pt x="978937" y="782107"/>
                </a:lnTo>
                <a:lnTo>
                  <a:pt x="999761" y="741409"/>
                </a:lnTo>
                <a:lnTo>
                  <a:pt x="1016798" y="699405"/>
                </a:lnTo>
                <a:lnTo>
                  <a:pt x="1030050" y="656354"/>
                </a:lnTo>
                <a:lnTo>
                  <a:pt x="1039516" y="612520"/>
                </a:lnTo>
                <a:lnTo>
                  <a:pt x="1045195" y="568162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8"/>
                </a:lnTo>
                <a:lnTo>
                  <a:pt x="1030050" y="390733"/>
                </a:lnTo>
                <a:lnTo>
                  <a:pt x="1016798" y="347683"/>
                </a:lnTo>
                <a:lnTo>
                  <a:pt x="999761" y="305678"/>
                </a:lnTo>
                <a:lnTo>
                  <a:pt x="978937" y="264980"/>
                </a:lnTo>
                <a:lnTo>
                  <a:pt x="954326" y="225851"/>
                </a:lnTo>
                <a:lnTo>
                  <a:pt x="925930" y="188551"/>
                </a:lnTo>
                <a:lnTo>
                  <a:pt x="893747" y="153342"/>
                </a:lnTo>
                <a:lnTo>
                  <a:pt x="858537" y="121159"/>
                </a:lnTo>
                <a:lnTo>
                  <a:pt x="821236" y="92762"/>
                </a:lnTo>
                <a:lnTo>
                  <a:pt x="782106" y="68152"/>
                </a:lnTo>
                <a:lnTo>
                  <a:pt x="741407" y="47327"/>
                </a:lnTo>
                <a:lnTo>
                  <a:pt x="699402" y="30289"/>
                </a:lnTo>
                <a:lnTo>
                  <a:pt x="656351" y="17038"/>
                </a:lnTo>
                <a:lnTo>
                  <a:pt x="612516" y="7572"/>
                </a:lnTo>
                <a:lnTo>
                  <a:pt x="568159" y="1893"/>
                </a:lnTo>
                <a:lnTo>
                  <a:pt x="52354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2100773" y="3963422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28505" y="716612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523544" y="0"/>
                </a:moveTo>
                <a:lnTo>
                  <a:pt x="478925" y="1893"/>
                </a:lnTo>
                <a:lnTo>
                  <a:pt x="434568" y="7572"/>
                </a:lnTo>
                <a:lnTo>
                  <a:pt x="390734" y="17038"/>
                </a:lnTo>
                <a:lnTo>
                  <a:pt x="347683" y="30289"/>
                </a:lnTo>
                <a:lnTo>
                  <a:pt x="305679" y="47327"/>
                </a:lnTo>
                <a:lnTo>
                  <a:pt x="264981" y="68152"/>
                </a:lnTo>
                <a:lnTo>
                  <a:pt x="225851" y="92762"/>
                </a:lnTo>
                <a:lnTo>
                  <a:pt x="188552" y="121159"/>
                </a:lnTo>
                <a:lnTo>
                  <a:pt x="153343" y="153342"/>
                </a:lnTo>
                <a:lnTo>
                  <a:pt x="121160" y="188551"/>
                </a:lnTo>
                <a:lnTo>
                  <a:pt x="92763" y="225851"/>
                </a:lnTo>
                <a:lnTo>
                  <a:pt x="68152" y="264980"/>
                </a:lnTo>
                <a:lnTo>
                  <a:pt x="47328" y="305678"/>
                </a:lnTo>
                <a:lnTo>
                  <a:pt x="30290" y="347683"/>
                </a:lnTo>
                <a:lnTo>
                  <a:pt x="17038" y="390733"/>
                </a:lnTo>
                <a:lnTo>
                  <a:pt x="7572" y="434568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2"/>
                </a:lnTo>
                <a:lnTo>
                  <a:pt x="7572" y="612520"/>
                </a:lnTo>
                <a:lnTo>
                  <a:pt x="17038" y="656354"/>
                </a:lnTo>
                <a:lnTo>
                  <a:pt x="30290" y="699405"/>
                </a:lnTo>
                <a:lnTo>
                  <a:pt x="47328" y="741409"/>
                </a:lnTo>
                <a:lnTo>
                  <a:pt x="68152" y="782107"/>
                </a:lnTo>
                <a:lnTo>
                  <a:pt x="92763" y="821237"/>
                </a:lnTo>
                <a:lnTo>
                  <a:pt x="121160" y="858537"/>
                </a:lnTo>
                <a:lnTo>
                  <a:pt x="153343" y="893746"/>
                </a:lnTo>
                <a:lnTo>
                  <a:pt x="188552" y="925929"/>
                </a:lnTo>
                <a:lnTo>
                  <a:pt x="225851" y="954325"/>
                </a:lnTo>
                <a:lnTo>
                  <a:pt x="264981" y="978936"/>
                </a:lnTo>
                <a:lnTo>
                  <a:pt x="305679" y="999760"/>
                </a:lnTo>
                <a:lnTo>
                  <a:pt x="347683" y="1016798"/>
                </a:lnTo>
                <a:lnTo>
                  <a:pt x="390734" y="1030050"/>
                </a:lnTo>
                <a:lnTo>
                  <a:pt x="434568" y="1039516"/>
                </a:lnTo>
                <a:lnTo>
                  <a:pt x="478925" y="1045195"/>
                </a:lnTo>
                <a:lnTo>
                  <a:pt x="523544" y="1047088"/>
                </a:lnTo>
                <a:lnTo>
                  <a:pt x="568163" y="1045195"/>
                </a:lnTo>
                <a:lnTo>
                  <a:pt x="612520" y="1039516"/>
                </a:lnTo>
                <a:lnTo>
                  <a:pt x="656354" y="1030050"/>
                </a:lnTo>
                <a:lnTo>
                  <a:pt x="699405" y="1016798"/>
                </a:lnTo>
                <a:lnTo>
                  <a:pt x="741409" y="999760"/>
                </a:lnTo>
                <a:lnTo>
                  <a:pt x="782107" y="978936"/>
                </a:lnTo>
                <a:lnTo>
                  <a:pt x="821237" y="954325"/>
                </a:lnTo>
                <a:lnTo>
                  <a:pt x="858537" y="925929"/>
                </a:lnTo>
                <a:lnTo>
                  <a:pt x="893745" y="893746"/>
                </a:lnTo>
                <a:lnTo>
                  <a:pt x="925929" y="858537"/>
                </a:lnTo>
                <a:lnTo>
                  <a:pt x="954327" y="821237"/>
                </a:lnTo>
                <a:lnTo>
                  <a:pt x="978938" y="782107"/>
                </a:lnTo>
                <a:lnTo>
                  <a:pt x="999763" y="741409"/>
                </a:lnTo>
                <a:lnTo>
                  <a:pt x="1016801" y="699405"/>
                </a:lnTo>
                <a:lnTo>
                  <a:pt x="1030053" y="656354"/>
                </a:lnTo>
                <a:lnTo>
                  <a:pt x="1039519" y="612520"/>
                </a:lnTo>
                <a:lnTo>
                  <a:pt x="1045199" y="568162"/>
                </a:lnTo>
                <a:lnTo>
                  <a:pt x="1047092" y="523544"/>
                </a:lnTo>
                <a:lnTo>
                  <a:pt x="1045199" y="478925"/>
                </a:lnTo>
                <a:lnTo>
                  <a:pt x="1039519" y="434568"/>
                </a:lnTo>
                <a:lnTo>
                  <a:pt x="1030053" y="390733"/>
                </a:lnTo>
                <a:lnTo>
                  <a:pt x="1016801" y="347683"/>
                </a:lnTo>
                <a:lnTo>
                  <a:pt x="999763" y="305678"/>
                </a:lnTo>
                <a:lnTo>
                  <a:pt x="978938" y="264980"/>
                </a:lnTo>
                <a:lnTo>
                  <a:pt x="954327" y="225851"/>
                </a:lnTo>
                <a:lnTo>
                  <a:pt x="925929" y="188551"/>
                </a:lnTo>
                <a:lnTo>
                  <a:pt x="893745" y="153342"/>
                </a:lnTo>
                <a:lnTo>
                  <a:pt x="858537" y="121159"/>
                </a:lnTo>
                <a:lnTo>
                  <a:pt x="821237" y="92762"/>
                </a:lnTo>
                <a:lnTo>
                  <a:pt x="782107" y="68152"/>
                </a:lnTo>
                <a:lnTo>
                  <a:pt x="741409" y="47327"/>
                </a:lnTo>
                <a:lnTo>
                  <a:pt x="699405" y="30289"/>
                </a:lnTo>
                <a:lnTo>
                  <a:pt x="656354" y="17038"/>
                </a:lnTo>
                <a:lnTo>
                  <a:pt x="612520" y="7572"/>
                </a:lnTo>
                <a:lnTo>
                  <a:pt x="568163" y="1893"/>
                </a:lnTo>
                <a:lnTo>
                  <a:pt x="52354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9946200" y="7458420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5564" y="4886959"/>
            <a:ext cx="1134046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Serialization</a:t>
            </a:r>
            <a:r>
              <a:rPr spc="-445" dirty="0"/>
              <a:t> </a:t>
            </a:r>
            <a:r>
              <a:rPr spc="15" dirty="0"/>
              <a:t>Formats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40202"/>
            <a:ext cx="85845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Serializatio</a:t>
            </a:r>
            <a:r>
              <a:rPr sz="7000" b="1" spc="-1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Kafka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9760" y="4276390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67" y="0"/>
                </a:moveTo>
                <a:lnTo>
                  <a:pt x="396958" y="0"/>
                </a:lnTo>
                <a:lnTo>
                  <a:pt x="332471" y="155"/>
                </a:lnTo>
                <a:lnTo>
                  <a:pt x="278048" y="1244"/>
                </a:lnTo>
                <a:lnTo>
                  <a:pt x="232572" y="4201"/>
                </a:lnTo>
                <a:lnTo>
                  <a:pt x="163984" y="19452"/>
                </a:lnTo>
                <a:lnTo>
                  <a:pt x="116501" y="42903"/>
                </a:lnTo>
                <a:lnTo>
                  <a:pt x="75697" y="75697"/>
                </a:lnTo>
                <a:lnTo>
                  <a:pt x="42903" y="116501"/>
                </a:lnTo>
                <a:lnTo>
                  <a:pt x="19452" y="163983"/>
                </a:lnTo>
                <a:lnTo>
                  <a:pt x="4201" y="232571"/>
                </a:lnTo>
                <a:lnTo>
                  <a:pt x="1244" y="278048"/>
                </a:lnTo>
                <a:lnTo>
                  <a:pt x="155" y="332471"/>
                </a:lnTo>
                <a:lnTo>
                  <a:pt x="0" y="396958"/>
                </a:lnTo>
                <a:lnTo>
                  <a:pt x="0" y="1720282"/>
                </a:lnTo>
                <a:lnTo>
                  <a:pt x="155" y="1784770"/>
                </a:lnTo>
                <a:lnTo>
                  <a:pt x="1244" y="1839193"/>
                </a:lnTo>
                <a:lnTo>
                  <a:pt x="4201" y="1884669"/>
                </a:lnTo>
                <a:lnTo>
                  <a:pt x="19452" y="1953257"/>
                </a:lnTo>
                <a:lnTo>
                  <a:pt x="42903" y="2000740"/>
                </a:lnTo>
                <a:lnTo>
                  <a:pt x="75697" y="2041544"/>
                </a:lnTo>
                <a:lnTo>
                  <a:pt x="116501" y="2074338"/>
                </a:lnTo>
                <a:lnTo>
                  <a:pt x="163984" y="2097789"/>
                </a:lnTo>
                <a:lnTo>
                  <a:pt x="232572" y="2113040"/>
                </a:lnTo>
                <a:lnTo>
                  <a:pt x="278048" y="2115997"/>
                </a:lnTo>
                <a:lnTo>
                  <a:pt x="332471" y="2117086"/>
                </a:lnTo>
                <a:lnTo>
                  <a:pt x="396958" y="2117242"/>
                </a:lnTo>
                <a:lnTo>
                  <a:pt x="2126067" y="2117242"/>
                </a:lnTo>
                <a:lnTo>
                  <a:pt x="2190554" y="2117086"/>
                </a:lnTo>
                <a:lnTo>
                  <a:pt x="2244977" y="2115997"/>
                </a:lnTo>
                <a:lnTo>
                  <a:pt x="2290454" y="2113040"/>
                </a:lnTo>
                <a:lnTo>
                  <a:pt x="2359042" y="2097789"/>
                </a:lnTo>
                <a:lnTo>
                  <a:pt x="2406525" y="2074338"/>
                </a:lnTo>
                <a:lnTo>
                  <a:pt x="2447329" y="2041544"/>
                </a:lnTo>
                <a:lnTo>
                  <a:pt x="2480123" y="2000740"/>
                </a:lnTo>
                <a:lnTo>
                  <a:pt x="2503574" y="1953257"/>
                </a:lnTo>
                <a:lnTo>
                  <a:pt x="2518825" y="1884669"/>
                </a:lnTo>
                <a:lnTo>
                  <a:pt x="2521781" y="1839193"/>
                </a:lnTo>
                <a:lnTo>
                  <a:pt x="2522871" y="1784770"/>
                </a:lnTo>
                <a:lnTo>
                  <a:pt x="2523026" y="1720282"/>
                </a:lnTo>
                <a:lnTo>
                  <a:pt x="2523026" y="396958"/>
                </a:lnTo>
                <a:lnTo>
                  <a:pt x="2522871" y="332471"/>
                </a:lnTo>
                <a:lnTo>
                  <a:pt x="2521781" y="278048"/>
                </a:lnTo>
                <a:lnTo>
                  <a:pt x="2518825" y="232571"/>
                </a:lnTo>
                <a:lnTo>
                  <a:pt x="2503574" y="163983"/>
                </a:lnTo>
                <a:lnTo>
                  <a:pt x="2480123" y="116501"/>
                </a:lnTo>
                <a:lnTo>
                  <a:pt x="2447329" y="75697"/>
                </a:lnTo>
                <a:lnTo>
                  <a:pt x="2406525" y="42903"/>
                </a:lnTo>
                <a:lnTo>
                  <a:pt x="2359042" y="19452"/>
                </a:lnTo>
                <a:lnTo>
                  <a:pt x="2290454" y="4201"/>
                </a:lnTo>
                <a:lnTo>
                  <a:pt x="2244977" y="1244"/>
                </a:lnTo>
                <a:lnTo>
                  <a:pt x="2190554" y="155"/>
                </a:lnTo>
                <a:lnTo>
                  <a:pt x="2126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87726" y="5107935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100" dirty="0">
                <a:solidFill>
                  <a:srgbClr val="FFFFFF"/>
                </a:solidFill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8315" y="3363291"/>
            <a:ext cx="2367915" cy="3943985"/>
          </a:xfrm>
          <a:custGeom>
            <a:avLst/>
            <a:gdLst/>
            <a:ahLst/>
            <a:cxnLst/>
            <a:rect l="l" t="t" r="r" b="b"/>
            <a:pathLst>
              <a:path w="2367915" h="3943984">
                <a:moveTo>
                  <a:pt x="1953805" y="0"/>
                </a:moveTo>
                <a:lnTo>
                  <a:pt x="413663" y="0"/>
                </a:lnTo>
                <a:lnTo>
                  <a:pt x="346462" y="162"/>
                </a:lnTo>
                <a:lnTo>
                  <a:pt x="289749" y="1297"/>
                </a:lnTo>
                <a:lnTo>
                  <a:pt x="242359" y="4378"/>
                </a:lnTo>
                <a:lnTo>
                  <a:pt x="203125" y="10378"/>
                </a:lnTo>
                <a:lnTo>
                  <a:pt x="121404" y="44709"/>
                </a:lnTo>
                <a:lnTo>
                  <a:pt x="78883" y="78883"/>
                </a:lnTo>
                <a:lnTo>
                  <a:pt x="44709" y="121404"/>
                </a:lnTo>
                <a:lnTo>
                  <a:pt x="20271" y="170884"/>
                </a:lnTo>
                <a:lnTo>
                  <a:pt x="4378" y="242359"/>
                </a:lnTo>
                <a:lnTo>
                  <a:pt x="1297" y="289749"/>
                </a:lnTo>
                <a:lnTo>
                  <a:pt x="162" y="346462"/>
                </a:lnTo>
                <a:lnTo>
                  <a:pt x="0" y="413663"/>
                </a:lnTo>
                <a:lnTo>
                  <a:pt x="0" y="3529776"/>
                </a:lnTo>
                <a:lnTo>
                  <a:pt x="162" y="3596977"/>
                </a:lnTo>
                <a:lnTo>
                  <a:pt x="1297" y="3653690"/>
                </a:lnTo>
                <a:lnTo>
                  <a:pt x="4378" y="3701081"/>
                </a:lnTo>
                <a:lnTo>
                  <a:pt x="10379" y="3740314"/>
                </a:lnTo>
                <a:lnTo>
                  <a:pt x="44709" y="3822035"/>
                </a:lnTo>
                <a:lnTo>
                  <a:pt x="78883" y="3864556"/>
                </a:lnTo>
                <a:lnTo>
                  <a:pt x="121404" y="3898730"/>
                </a:lnTo>
                <a:lnTo>
                  <a:pt x="170884" y="3923168"/>
                </a:lnTo>
                <a:lnTo>
                  <a:pt x="242359" y="3939061"/>
                </a:lnTo>
                <a:lnTo>
                  <a:pt x="289749" y="3942142"/>
                </a:lnTo>
                <a:lnTo>
                  <a:pt x="346462" y="3943277"/>
                </a:lnTo>
                <a:lnTo>
                  <a:pt x="413663" y="3943440"/>
                </a:lnTo>
                <a:lnTo>
                  <a:pt x="1953805" y="3943440"/>
                </a:lnTo>
                <a:lnTo>
                  <a:pt x="2021006" y="3943277"/>
                </a:lnTo>
                <a:lnTo>
                  <a:pt x="2077719" y="3942142"/>
                </a:lnTo>
                <a:lnTo>
                  <a:pt x="2125110" y="3939061"/>
                </a:lnTo>
                <a:lnTo>
                  <a:pt x="2164343" y="3933061"/>
                </a:lnTo>
                <a:lnTo>
                  <a:pt x="2246064" y="3898730"/>
                </a:lnTo>
                <a:lnTo>
                  <a:pt x="2288585" y="3864556"/>
                </a:lnTo>
                <a:lnTo>
                  <a:pt x="2322759" y="3822035"/>
                </a:lnTo>
                <a:lnTo>
                  <a:pt x="2347196" y="3772555"/>
                </a:lnTo>
                <a:lnTo>
                  <a:pt x="2363089" y="3701081"/>
                </a:lnTo>
                <a:lnTo>
                  <a:pt x="2366170" y="3653690"/>
                </a:lnTo>
                <a:lnTo>
                  <a:pt x="2367306" y="3596977"/>
                </a:lnTo>
                <a:lnTo>
                  <a:pt x="2367468" y="3529776"/>
                </a:lnTo>
                <a:lnTo>
                  <a:pt x="2367468" y="413663"/>
                </a:lnTo>
                <a:lnTo>
                  <a:pt x="2367306" y="346462"/>
                </a:lnTo>
                <a:lnTo>
                  <a:pt x="2366170" y="289749"/>
                </a:lnTo>
                <a:lnTo>
                  <a:pt x="2363089" y="242359"/>
                </a:lnTo>
                <a:lnTo>
                  <a:pt x="2357089" y="203125"/>
                </a:lnTo>
                <a:lnTo>
                  <a:pt x="2322759" y="121404"/>
                </a:lnTo>
                <a:lnTo>
                  <a:pt x="2288585" y="78883"/>
                </a:lnTo>
                <a:lnTo>
                  <a:pt x="2246064" y="44709"/>
                </a:lnTo>
                <a:lnTo>
                  <a:pt x="2196583" y="20270"/>
                </a:lnTo>
                <a:lnTo>
                  <a:pt x="2125110" y="4378"/>
                </a:lnTo>
                <a:lnTo>
                  <a:pt x="2077719" y="1297"/>
                </a:lnTo>
                <a:lnTo>
                  <a:pt x="2021006" y="162"/>
                </a:lnTo>
                <a:lnTo>
                  <a:pt x="1953805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523981" y="4906857"/>
            <a:ext cx="105664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71120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latin typeface="Arial MT"/>
                <a:cs typeface="Arial MT"/>
              </a:rPr>
              <a:t>Kafka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B</a:t>
            </a:r>
            <a:r>
              <a:rPr sz="2600" spc="10" dirty="0">
                <a:latin typeface="Arial MT"/>
                <a:cs typeface="Arial MT"/>
              </a:rPr>
              <a:t>r</a:t>
            </a:r>
            <a:r>
              <a:rPr sz="2600" spc="75" dirty="0">
                <a:latin typeface="Arial MT"/>
                <a:cs typeface="Arial MT"/>
              </a:rPr>
              <a:t>oker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368" y="4906857"/>
            <a:ext cx="19646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51355" algn="l"/>
              </a:tabLst>
            </a:pP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1308" y="4276390"/>
            <a:ext cx="2523490" cy="2117725"/>
          </a:xfrm>
          <a:custGeom>
            <a:avLst/>
            <a:gdLst/>
            <a:ahLst/>
            <a:cxnLst/>
            <a:rect l="l" t="t" r="r" b="b"/>
            <a:pathLst>
              <a:path w="2523490" h="2117725">
                <a:moveTo>
                  <a:pt x="2126071" y="0"/>
                </a:moveTo>
                <a:lnTo>
                  <a:pt x="396961" y="0"/>
                </a:lnTo>
                <a:lnTo>
                  <a:pt x="332473" y="155"/>
                </a:lnTo>
                <a:lnTo>
                  <a:pt x="278050" y="1244"/>
                </a:lnTo>
                <a:lnTo>
                  <a:pt x="232573" y="4201"/>
                </a:lnTo>
                <a:lnTo>
                  <a:pt x="163984" y="19452"/>
                </a:lnTo>
                <a:lnTo>
                  <a:pt x="116502" y="42903"/>
                </a:lnTo>
                <a:lnTo>
                  <a:pt x="75699" y="75697"/>
                </a:lnTo>
                <a:lnTo>
                  <a:pt x="42906" y="116501"/>
                </a:lnTo>
                <a:lnTo>
                  <a:pt x="19454" y="163983"/>
                </a:lnTo>
                <a:lnTo>
                  <a:pt x="4202" y="232571"/>
                </a:lnTo>
                <a:lnTo>
                  <a:pt x="1245" y="278048"/>
                </a:lnTo>
                <a:lnTo>
                  <a:pt x="155" y="332471"/>
                </a:lnTo>
                <a:lnTo>
                  <a:pt x="0" y="396958"/>
                </a:lnTo>
                <a:lnTo>
                  <a:pt x="0" y="1720282"/>
                </a:lnTo>
                <a:lnTo>
                  <a:pt x="155" y="1784770"/>
                </a:lnTo>
                <a:lnTo>
                  <a:pt x="1245" y="1839193"/>
                </a:lnTo>
                <a:lnTo>
                  <a:pt x="4202" y="1884669"/>
                </a:lnTo>
                <a:lnTo>
                  <a:pt x="19454" y="1953257"/>
                </a:lnTo>
                <a:lnTo>
                  <a:pt x="42906" y="2000740"/>
                </a:lnTo>
                <a:lnTo>
                  <a:pt x="75699" y="2041544"/>
                </a:lnTo>
                <a:lnTo>
                  <a:pt x="116502" y="2074338"/>
                </a:lnTo>
                <a:lnTo>
                  <a:pt x="163984" y="2097789"/>
                </a:lnTo>
                <a:lnTo>
                  <a:pt x="232573" y="2113040"/>
                </a:lnTo>
                <a:lnTo>
                  <a:pt x="278050" y="2115997"/>
                </a:lnTo>
                <a:lnTo>
                  <a:pt x="332473" y="2117086"/>
                </a:lnTo>
                <a:lnTo>
                  <a:pt x="396961" y="2117242"/>
                </a:lnTo>
                <a:lnTo>
                  <a:pt x="2126071" y="2117242"/>
                </a:lnTo>
                <a:lnTo>
                  <a:pt x="2190559" y="2117086"/>
                </a:lnTo>
                <a:lnTo>
                  <a:pt x="2244982" y="2115997"/>
                </a:lnTo>
                <a:lnTo>
                  <a:pt x="2290460" y="2113040"/>
                </a:lnTo>
                <a:lnTo>
                  <a:pt x="2359048" y="2097789"/>
                </a:lnTo>
                <a:lnTo>
                  <a:pt x="2406530" y="2074338"/>
                </a:lnTo>
                <a:lnTo>
                  <a:pt x="2447333" y="2041544"/>
                </a:lnTo>
                <a:lnTo>
                  <a:pt x="2480126" y="2000740"/>
                </a:lnTo>
                <a:lnTo>
                  <a:pt x="2503578" y="1953257"/>
                </a:lnTo>
                <a:lnTo>
                  <a:pt x="2518830" y="1884669"/>
                </a:lnTo>
                <a:lnTo>
                  <a:pt x="2521788" y="1839193"/>
                </a:lnTo>
                <a:lnTo>
                  <a:pt x="2522877" y="1784770"/>
                </a:lnTo>
                <a:lnTo>
                  <a:pt x="2523033" y="1720282"/>
                </a:lnTo>
                <a:lnTo>
                  <a:pt x="2523033" y="396958"/>
                </a:lnTo>
                <a:lnTo>
                  <a:pt x="2522877" y="332471"/>
                </a:lnTo>
                <a:lnTo>
                  <a:pt x="2521788" y="278048"/>
                </a:lnTo>
                <a:lnTo>
                  <a:pt x="2518830" y="232571"/>
                </a:lnTo>
                <a:lnTo>
                  <a:pt x="2503578" y="163983"/>
                </a:lnTo>
                <a:lnTo>
                  <a:pt x="2480126" y="116501"/>
                </a:lnTo>
                <a:lnTo>
                  <a:pt x="2447333" y="75697"/>
                </a:lnTo>
                <a:lnTo>
                  <a:pt x="2406530" y="42903"/>
                </a:lnTo>
                <a:lnTo>
                  <a:pt x="2359048" y="19452"/>
                </a:lnTo>
                <a:lnTo>
                  <a:pt x="2290460" y="4201"/>
                </a:lnTo>
                <a:lnTo>
                  <a:pt x="2244982" y="1244"/>
                </a:lnTo>
                <a:lnTo>
                  <a:pt x="2190559" y="155"/>
                </a:lnTo>
                <a:lnTo>
                  <a:pt x="2126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82667" y="5107935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7522" y="7565132"/>
            <a:ext cx="3149600" cy="636712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Data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55" dirty="0">
                <a:latin typeface="Arial MT"/>
                <a:cs typeface="Arial MT"/>
              </a:rPr>
              <a:t>store</a:t>
            </a:r>
            <a:r>
              <a:rPr lang="en-US" sz="1950" spc="55" dirty="0">
                <a:latin typeface="Arial MT"/>
                <a:cs typeface="Arial MT"/>
              </a:rPr>
              <a:t>d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</a:t>
            </a:r>
            <a:r>
              <a:rPr lang="en-US" sz="1950" spc="45" dirty="0">
                <a:latin typeface="Arial MT"/>
                <a:cs typeface="Arial MT"/>
              </a:rPr>
              <a:t>n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Byte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Array.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34397" y="5838242"/>
            <a:ext cx="1510030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Serialization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56072" y="5284751"/>
            <a:ext cx="2029460" cy="100965"/>
            <a:chOff x="6756072" y="5284751"/>
            <a:chExt cx="2029460" cy="100965"/>
          </a:xfrm>
        </p:grpSpPr>
        <p:sp>
          <p:nvSpPr>
            <p:cNvPr id="13" name="object 13"/>
            <p:cNvSpPr/>
            <p:nvPr/>
          </p:nvSpPr>
          <p:spPr>
            <a:xfrm>
              <a:off x="6756072" y="5335011"/>
              <a:ext cx="1939289" cy="0"/>
            </a:xfrm>
            <a:custGeom>
              <a:avLst/>
              <a:gdLst/>
              <a:ahLst/>
              <a:cxnLst/>
              <a:rect l="l" t="t" r="r" b="b"/>
              <a:pathLst>
                <a:path w="1939290">
                  <a:moveTo>
                    <a:pt x="0" y="0"/>
                  </a:moveTo>
                  <a:lnTo>
                    <a:pt x="1928436" y="0"/>
                  </a:lnTo>
                  <a:lnTo>
                    <a:pt x="193890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684509" y="528475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660138" y="5838242"/>
            <a:ext cx="1928495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0" dirty="0">
                <a:latin typeface="Arial MT"/>
                <a:cs typeface="Arial MT"/>
              </a:rPr>
              <a:t>De-Serialization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247503" y="528475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34249"/>
            <a:ext cx="123805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30" dirty="0">
                <a:latin typeface="Arial"/>
                <a:cs typeface="Arial"/>
              </a:rPr>
              <a:t>Different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Serialization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Formats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27286"/>
            <a:ext cx="7070725" cy="230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Trebuchet MS"/>
                <a:cs typeface="Trebuchet MS"/>
              </a:rPr>
              <a:t>Binary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Serialization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Format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80" dirty="0">
                <a:latin typeface="Trebuchet MS"/>
                <a:cs typeface="Trebuchet MS"/>
              </a:rPr>
              <a:t>Plaintext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Serialization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Format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342" y="1099020"/>
            <a:ext cx="7512050" cy="1019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53690" algn="l"/>
              </a:tabLst>
            </a:pPr>
            <a:r>
              <a:rPr sz="6500" b="1" spc="-190" dirty="0">
                <a:latin typeface="Arial"/>
                <a:cs typeface="Arial"/>
              </a:rPr>
              <a:t>Binary</a:t>
            </a:r>
            <a:r>
              <a:rPr lang="en-US" sz="6500" b="1" spc="-190" dirty="0">
                <a:latin typeface="Arial"/>
                <a:cs typeface="Arial"/>
              </a:rPr>
              <a:t> </a:t>
            </a:r>
            <a:r>
              <a:rPr sz="6500" b="1" spc="-140" dirty="0">
                <a:latin typeface="Arial"/>
                <a:cs typeface="Arial"/>
              </a:rPr>
              <a:t>Serialization</a:t>
            </a:r>
            <a:endParaRPr sz="6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04430"/>
            <a:ext cx="8134984" cy="52971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79819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serializes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byte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array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5" dirty="0">
                <a:latin typeface="Trebuchet MS"/>
                <a:cs typeface="Trebuchet MS"/>
              </a:rPr>
              <a:t>Not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lang="en-US" sz="3950" spc="100" dirty="0">
                <a:latin typeface="Trebuchet MS"/>
                <a:cs typeface="Trebuchet MS"/>
              </a:rPr>
              <a:t>h</a:t>
            </a:r>
            <a:r>
              <a:rPr sz="3950" spc="100" dirty="0">
                <a:latin typeface="Trebuchet MS"/>
                <a:cs typeface="Trebuchet MS"/>
              </a:rPr>
              <a:t>uman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readable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 algn="just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 </a:t>
            </a:r>
            <a:r>
              <a:rPr sz="3950" spc="65" dirty="0">
                <a:latin typeface="Trebuchet MS"/>
                <a:cs typeface="Trebuchet MS"/>
              </a:rPr>
              <a:t>is </a:t>
            </a:r>
            <a:r>
              <a:rPr sz="3950" spc="-20" dirty="0">
                <a:latin typeface="Trebuchet MS"/>
                <a:cs typeface="Trebuchet MS"/>
              </a:rPr>
              <a:t>more </a:t>
            </a:r>
            <a:r>
              <a:rPr sz="3950" spc="-120" dirty="0">
                <a:latin typeface="Trebuchet MS"/>
                <a:cs typeface="Trebuchet MS"/>
              </a:rPr>
              <a:t>eﬃcient </a:t>
            </a:r>
            <a:r>
              <a:rPr sz="3950" spc="100" dirty="0">
                <a:latin typeface="Trebuchet MS"/>
                <a:cs typeface="Trebuchet MS"/>
              </a:rPr>
              <a:t>because </a:t>
            </a:r>
            <a:r>
              <a:rPr sz="3950" spc="-105" dirty="0">
                <a:latin typeface="Trebuchet MS"/>
                <a:cs typeface="Trebuchet MS"/>
              </a:rPr>
              <a:t>the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compact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lang="en-US" sz="3950" spc="-100" dirty="0">
                <a:latin typeface="Trebuchet MS"/>
                <a:cs typeface="Trebuchet MS"/>
              </a:rPr>
              <a:t>there is </a:t>
            </a:r>
            <a:r>
              <a:rPr sz="3950" spc="110" dirty="0">
                <a:latin typeface="Trebuchet MS"/>
                <a:cs typeface="Trebuchet MS"/>
              </a:rPr>
              <a:t>less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memory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overhead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0" dirty="0">
                <a:latin typeface="Trebuchet MS"/>
                <a:cs typeface="Trebuchet MS"/>
              </a:rPr>
              <a:t>Serialization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</a:t>
            </a:r>
            <a:r>
              <a:rPr lang="en-US" sz="3950" spc="-105" dirty="0">
                <a:latin typeface="Trebuchet MS"/>
                <a:cs typeface="Trebuchet MS"/>
              </a:rPr>
              <a:t>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generally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faster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2904" y="764951"/>
            <a:ext cx="8392795" cy="7342395"/>
          </a:xfrm>
          <a:prstGeom prst="rect">
            <a:avLst/>
          </a:prstGeom>
        </p:spPr>
        <p:txBody>
          <a:bodyPr vert="horz" wrap="square" lIns="0" tIns="35242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2775"/>
              </a:spcBef>
            </a:pPr>
            <a:r>
              <a:rPr sz="5950" b="1" spc="-110" dirty="0">
                <a:latin typeface="Arial"/>
                <a:cs typeface="Arial"/>
              </a:rPr>
              <a:t>Plaintext</a:t>
            </a:r>
            <a:r>
              <a:rPr sz="5950" b="1" spc="-254" dirty="0">
                <a:latin typeface="Arial"/>
                <a:cs typeface="Arial"/>
              </a:rPr>
              <a:t> </a:t>
            </a:r>
            <a:r>
              <a:rPr sz="5950" b="1" spc="-130" dirty="0">
                <a:latin typeface="Arial"/>
                <a:cs typeface="Arial"/>
              </a:rPr>
              <a:t>Serialization</a:t>
            </a:r>
            <a:endParaRPr sz="5950" dirty="0">
              <a:latin typeface="Arial"/>
              <a:cs typeface="Arial"/>
            </a:endParaRPr>
          </a:p>
          <a:p>
            <a:pPr marL="514984" marR="1092835" indent="-502920">
              <a:lnSpc>
                <a:spcPts val="4700"/>
              </a:lnSpc>
              <a:spcBef>
                <a:spcPts val="329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serializes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5" dirty="0">
                <a:latin typeface="Trebuchet MS"/>
                <a:cs typeface="Trebuchet MS"/>
              </a:rPr>
              <a:t> into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an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</a:t>
            </a:r>
            <a:r>
              <a:rPr lang="en-US" sz="3950" spc="90" dirty="0">
                <a:latin typeface="Trebuchet MS"/>
                <a:cs typeface="Trebuchet MS"/>
              </a:rPr>
              <a:t>n</a:t>
            </a:r>
            <a:r>
              <a:rPr sz="3950" spc="90" dirty="0">
                <a:latin typeface="Trebuchet MS"/>
                <a:cs typeface="Trebuchet MS"/>
              </a:rPr>
              <a:t>coded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90" dirty="0">
                <a:latin typeface="Trebuchet MS"/>
                <a:cs typeface="Trebuchet MS"/>
              </a:rPr>
              <a:t>text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5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0" dirty="0">
                <a:latin typeface="Trebuchet MS"/>
                <a:cs typeface="Trebuchet MS"/>
              </a:rPr>
              <a:t>Human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US" sz="3950" spc="-125" dirty="0">
                <a:latin typeface="Trebuchet MS"/>
                <a:cs typeface="Trebuchet MS"/>
              </a:rPr>
              <a:t>r</a:t>
            </a:r>
            <a:r>
              <a:rPr sz="3950" spc="55" dirty="0">
                <a:latin typeface="Trebuchet MS"/>
                <a:cs typeface="Trebuchet MS"/>
              </a:rPr>
              <a:t>eadable</a:t>
            </a:r>
            <a:endParaRPr sz="3950" dirty="0">
              <a:latin typeface="Trebuchet MS"/>
              <a:cs typeface="Trebuchet MS"/>
            </a:endParaRPr>
          </a:p>
          <a:p>
            <a:pPr marL="514984" marR="1315085" indent="-502920">
              <a:lnSpc>
                <a:spcPts val="4700"/>
              </a:lnSpc>
              <a:spcBef>
                <a:spcPts val="386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verbose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85" dirty="0">
                <a:latin typeface="Trebuchet MS"/>
                <a:cs typeface="Trebuchet MS"/>
              </a:rPr>
              <a:t>it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be  </a:t>
            </a:r>
            <a:r>
              <a:rPr sz="3950" spc="-114" dirty="0">
                <a:latin typeface="Trebuchet MS"/>
                <a:cs typeface="Trebuchet MS"/>
              </a:rPr>
              <a:t>ineﬃcient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ts val="4700"/>
              </a:lnSpc>
              <a:spcBef>
                <a:spcPts val="366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0" dirty="0">
                <a:latin typeface="Trebuchet MS"/>
                <a:cs typeface="Trebuchet MS"/>
              </a:rPr>
              <a:t>Serialization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</a:t>
            </a:r>
            <a:r>
              <a:rPr lang="en-US" sz="3950" spc="-105" dirty="0">
                <a:latin typeface="Trebuchet MS"/>
                <a:cs typeface="Trebuchet MS"/>
              </a:rPr>
              <a:t>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slower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compared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lang="en-IN" sz="3950" spc="20" dirty="0">
                <a:latin typeface="Trebuchet MS"/>
                <a:cs typeface="Trebuchet MS"/>
              </a:rPr>
              <a:t>binary</a:t>
            </a:r>
            <a:r>
              <a:rPr lang="en-IN" sz="3950" spc="-95" dirty="0">
                <a:latin typeface="Trebuchet MS"/>
                <a:cs typeface="Trebuchet MS"/>
              </a:rPr>
              <a:t> </a:t>
            </a:r>
            <a:r>
              <a:rPr lang="en-IN" sz="3950" spc="-50" dirty="0">
                <a:latin typeface="Trebuchet MS"/>
                <a:cs typeface="Trebuchet MS"/>
              </a:rPr>
              <a:t>serialization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78872" y="780638"/>
            <a:ext cx="0" cy="10180955"/>
          </a:xfrm>
          <a:custGeom>
            <a:avLst/>
            <a:gdLst/>
            <a:ahLst/>
            <a:cxnLst/>
            <a:rect l="l" t="t" r="r" b="b"/>
            <a:pathLst>
              <a:path h="10180955">
                <a:moveTo>
                  <a:pt x="0" y="10180890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060" y="640371"/>
            <a:ext cx="7512050" cy="1019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53690" algn="l"/>
              </a:tabLst>
            </a:pPr>
            <a:r>
              <a:rPr sz="6500" b="1" spc="-190" dirty="0">
                <a:latin typeface="Arial"/>
                <a:cs typeface="Arial"/>
              </a:rPr>
              <a:t>Binary	</a:t>
            </a:r>
            <a:r>
              <a:rPr sz="6500" b="1" spc="-140" dirty="0">
                <a:latin typeface="Arial"/>
                <a:cs typeface="Arial"/>
              </a:rPr>
              <a:t>Serialization</a:t>
            </a:r>
            <a:endParaRPr sz="6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357" y="2326616"/>
            <a:ext cx="3931920" cy="4216400"/>
          </a:xfrm>
          <a:prstGeom prst="rect">
            <a:avLst/>
          </a:prstGeom>
          <a:ln w="41883">
            <a:solidFill>
              <a:srgbClr val="EE220C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644525" indent="-502920">
              <a:lnSpc>
                <a:spcPct val="100000"/>
              </a:lnSpc>
              <a:spcBef>
                <a:spcPts val="720"/>
              </a:spcBef>
              <a:buSzPct val="122784"/>
              <a:buChar char="•"/>
              <a:tabLst>
                <a:tab pos="644525" algn="l"/>
                <a:tab pos="645160" algn="l"/>
              </a:tabLst>
            </a:pPr>
            <a:r>
              <a:rPr sz="3950" spc="225" dirty="0">
                <a:latin typeface="Trebuchet MS"/>
                <a:cs typeface="Trebuchet MS"/>
              </a:rPr>
              <a:t>AVRO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644525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644525" algn="l"/>
                <a:tab pos="645160" algn="l"/>
              </a:tabLst>
            </a:pPr>
            <a:r>
              <a:rPr sz="3950" spc="25" dirty="0">
                <a:latin typeface="Trebuchet MS"/>
                <a:cs typeface="Trebuchet MS"/>
              </a:rPr>
              <a:t>ProtocolBuf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644525" indent="-502920">
              <a:lnSpc>
                <a:spcPct val="100000"/>
              </a:lnSpc>
              <a:buSzPct val="122784"/>
              <a:buChar char="•"/>
              <a:tabLst>
                <a:tab pos="644525" algn="l"/>
                <a:tab pos="645160" algn="l"/>
              </a:tabLst>
            </a:pPr>
            <a:r>
              <a:rPr sz="3950" spc="-180" dirty="0">
                <a:latin typeface="Trebuchet MS"/>
                <a:cs typeface="Trebuchet MS"/>
              </a:rPr>
              <a:t>Thrift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2904" y="2404430"/>
            <a:ext cx="185991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75" dirty="0">
                <a:latin typeface="Trebuchet MS"/>
                <a:cs typeface="Trebuchet MS"/>
              </a:rPr>
              <a:t>JSON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2904" y="4055228"/>
            <a:ext cx="15525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0" dirty="0">
                <a:latin typeface="Trebuchet MS"/>
                <a:cs typeface="Trebuchet MS"/>
              </a:rPr>
              <a:t>XML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8275" y="645321"/>
            <a:ext cx="7479665" cy="933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50" b="1" spc="-110" dirty="0">
                <a:latin typeface="Arial"/>
                <a:cs typeface="Arial"/>
              </a:rPr>
              <a:t>Plaintext</a:t>
            </a:r>
            <a:r>
              <a:rPr sz="5950" b="1" spc="-270" dirty="0">
                <a:latin typeface="Arial"/>
                <a:cs typeface="Arial"/>
              </a:rPr>
              <a:t> </a:t>
            </a:r>
            <a:r>
              <a:rPr sz="5950" b="1" spc="-130" dirty="0">
                <a:latin typeface="Arial"/>
                <a:cs typeface="Arial"/>
              </a:rPr>
              <a:t>Serialization</a:t>
            </a:r>
            <a:endParaRPr sz="59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78872" y="780638"/>
            <a:ext cx="0" cy="10180955"/>
          </a:xfrm>
          <a:custGeom>
            <a:avLst/>
            <a:gdLst/>
            <a:ahLst/>
            <a:cxnLst/>
            <a:rect l="l" t="t" r="r" b="b"/>
            <a:pathLst>
              <a:path h="10180955">
                <a:moveTo>
                  <a:pt x="0" y="10180890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4981715" y="5764281"/>
            <a:ext cx="830580" cy="213995"/>
            <a:chOff x="4981715" y="5764281"/>
            <a:chExt cx="830580" cy="213995"/>
          </a:xfrm>
        </p:grpSpPr>
        <p:sp>
          <p:nvSpPr>
            <p:cNvPr id="9" name="object 9"/>
            <p:cNvSpPr/>
            <p:nvPr/>
          </p:nvSpPr>
          <p:spPr>
            <a:xfrm>
              <a:off x="4981715" y="5871084"/>
              <a:ext cx="643255" cy="0"/>
            </a:xfrm>
            <a:custGeom>
              <a:avLst/>
              <a:gdLst/>
              <a:ahLst/>
              <a:cxnLst/>
              <a:rect l="l" t="t" r="r" b="b"/>
              <a:pathLst>
                <a:path w="643254">
                  <a:moveTo>
                    <a:pt x="0" y="0"/>
                  </a:moveTo>
                  <a:lnTo>
                    <a:pt x="616533" y="0"/>
                  </a:lnTo>
                  <a:lnTo>
                    <a:pt x="642710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98248" y="576428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57873" y="5629878"/>
            <a:ext cx="1974850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IDL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00867" y="6311713"/>
            <a:ext cx="100965" cy="767715"/>
            <a:chOff x="6800867" y="6311713"/>
            <a:chExt cx="100965" cy="767715"/>
          </a:xfrm>
        </p:grpSpPr>
        <p:sp>
          <p:nvSpPr>
            <p:cNvPr id="13" name="object 13"/>
            <p:cNvSpPr/>
            <p:nvPr/>
          </p:nvSpPr>
          <p:spPr>
            <a:xfrm>
              <a:off x="6851127" y="6311713"/>
              <a:ext cx="0" cy="677545"/>
            </a:xfrm>
            <a:custGeom>
              <a:avLst/>
              <a:gdLst/>
              <a:ahLst/>
              <a:cxnLst/>
              <a:rect l="l" t="t" r="r" b="b"/>
              <a:pathLst>
                <a:path h="677545">
                  <a:moveTo>
                    <a:pt x="0" y="0"/>
                  </a:moveTo>
                  <a:lnTo>
                    <a:pt x="0" y="67728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0867" y="697852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02716" y="7072040"/>
            <a:ext cx="5668645" cy="1089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2300" spc="-20" dirty="0">
                <a:latin typeface="Trebuchet MS"/>
                <a:cs typeface="Trebuchet MS"/>
              </a:rPr>
              <a:t>Define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a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Schema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70" dirty="0">
                <a:latin typeface="Trebuchet MS"/>
                <a:cs typeface="Trebuchet MS"/>
              </a:rPr>
              <a:t>for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the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data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structure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and </a:t>
            </a:r>
            <a:r>
              <a:rPr sz="2300" spc="-67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make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15" dirty="0">
                <a:latin typeface="Trebuchet MS"/>
                <a:cs typeface="Trebuchet MS"/>
              </a:rPr>
              <a:t>sure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the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data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is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always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aligned</a:t>
            </a:r>
            <a:endParaRPr sz="2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spc="-50" dirty="0">
                <a:latin typeface="Trebuchet MS"/>
                <a:cs typeface="Trebuchet MS"/>
              </a:rPr>
              <a:t>to</a:t>
            </a:r>
            <a:r>
              <a:rPr sz="2300" spc="-80" dirty="0">
                <a:latin typeface="Trebuchet MS"/>
                <a:cs typeface="Trebuchet MS"/>
              </a:rPr>
              <a:t> that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schema.</a:t>
            </a:r>
            <a:endParaRPr sz="230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56358" y="4328011"/>
            <a:ext cx="830580" cy="213995"/>
            <a:chOff x="12656358" y="4328011"/>
            <a:chExt cx="830580" cy="213995"/>
          </a:xfrm>
        </p:grpSpPr>
        <p:sp>
          <p:nvSpPr>
            <p:cNvPr id="17" name="object 17"/>
            <p:cNvSpPr/>
            <p:nvPr/>
          </p:nvSpPr>
          <p:spPr>
            <a:xfrm>
              <a:off x="12656358" y="4434814"/>
              <a:ext cx="643255" cy="0"/>
            </a:xfrm>
            <a:custGeom>
              <a:avLst/>
              <a:gdLst/>
              <a:ahLst/>
              <a:cxnLst/>
              <a:rect l="l" t="t" r="r" b="b"/>
              <a:pathLst>
                <a:path w="643255">
                  <a:moveTo>
                    <a:pt x="0" y="0"/>
                  </a:moveTo>
                  <a:lnTo>
                    <a:pt x="616533" y="0"/>
                  </a:lnTo>
                  <a:lnTo>
                    <a:pt x="642710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72894" y="432801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732513" y="4193608"/>
            <a:ext cx="1974850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IDL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656358" y="2594993"/>
            <a:ext cx="830580" cy="213995"/>
            <a:chOff x="12656358" y="2594993"/>
            <a:chExt cx="830580" cy="213995"/>
          </a:xfrm>
        </p:grpSpPr>
        <p:sp>
          <p:nvSpPr>
            <p:cNvPr id="21" name="object 21"/>
            <p:cNvSpPr/>
            <p:nvPr/>
          </p:nvSpPr>
          <p:spPr>
            <a:xfrm>
              <a:off x="12656358" y="2701796"/>
              <a:ext cx="643255" cy="0"/>
            </a:xfrm>
            <a:custGeom>
              <a:avLst/>
              <a:gdLst/>
              <a:ahLst/>
              <a:cxnLst/>
              <a:rect l="l" t="t" r="r" b="b"/>
              <a:pathLst>
                <a:path w="643255">
                  <a:moveTo>
                    <a:pt x="0" y="0"/>
                  </a:moveTo>
                  <a:lnTo>
                    <a:pt x="616533" y="0"/>
                  </a:lnTo>
                  <a:lnTo>
                    <a:pt x="642710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72894" y="259499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4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758177" y="2460590"/>
            <a:ext cx="2341245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JSON</a:t>
            </a: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9698" y="621937"/>
            <a:ext cx="39922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0" dirty="0">
                <a:latin typeface="Arial"/>
                <a:cs typeface="Arial"/>
              </a:rPr>
              <a:t>Abou</a:t>
            </a:r>
            <a:r>
              <a:rPr sz="7000" b="1" spc="-30" dirty="0">
                <a:latin typeface="Arial"/>
                <a:cs typeface="Arial"/>
              </a:rPr>
              <a:t>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80" dirty="0">
                <a:latin typeface="Arial"/>
                <a:cs typeface="Arial"/>
              </a:rPr>
              <a:t>Me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845948"/>
            <a:ext cx="7715250" cy="4029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5" dirty="0">
                <a:latin typeface="Trebuchet MS"/>
                <a:cs typeface="Trebuchet MS"/>
              </a:rPr>
              <a:t>Dilip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Building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lang="en-US" sz="3950" spc="-30" dirty="0">
                <a:latin typeface="Trebuchet MS"/>
                <a:cs typeface="Trebuchet MS"/>
              </a:rPr>
              <a:t>s</a:t>
            </a:r>
            <a:r>
              <a:rPr sz="3950" spc="-30" dirty="0">
                <a:latin typeface="Trebuchet MS"/>
                <a:cs typeface="Trebuchet MS"/>
              </a:rPr>
              <a:t>oftware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since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2008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Char char="•"/>
            </a:pPr>
            <a:endParaRPr sz="71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Trebuchet MS"/>
                <a:cs typeface="Trebuchet MS"/>
              </a:rPr>
              <a:t>Teaching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b="1" spc="75" dirty="0">
                <a:latin typeface="Arial"/>
                <a:cs typeface="Arial"/>
              </a:rPr>
              <a:t>UDEMY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lang="en-US" sz="3950" spc="-5" dirty="0">
                <a:latin typeface="Arial"/>
                <a:cs typeface="Arial"/>
              </a:rPr>
              <a:t>s</a:t>
            </a:r>
            <a:r>
              <a:rPr sz="3950" spc="114" dirty="0">
                <a:latin typeface="Trebuchet MS"/>
                <a:cs typeface="Trebuchet MS"/>
              </a:rPr>
              <a:t>ince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2016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650" y="429304"/>
            <a:ext cx="155670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Serializatio</a:t>
            </a:r>
            <a:r>
              <a:rPr sz="7000" b="1" spc="-1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Format</a:t>
            </a:r>
            <a:r>
              <a:rPr sz="7000" b="1" spc="2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165" dirty="0">
                <a:latin typeface="Arial"/>
                <a:cs typeface="Arial"/>
              </a:rPr>
              <a:t>P</a:t>
            </a:r>
            <a:r>
              <a:rPr sz="7000" b="1" spc="-165" dirty="0">
                <a:latin typeface="Arial"/>
                <a:cs typeface="Arial"/>
              </a:rPr>
              <a:t>opula</a:t>
            </a:r>
            <a:r>
              <a:rPr sz="7000" b="1" spc="-15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Kafka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200282"/>
            <a:ext cx="185991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75" dirty="0">
                <a:latin typeface="Trebuchet MS"/>
                <a:cs typeface="Trebuchet MS"/>
              </a:rPr>
              <a:t>JSON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22" y="3463629"/>
            <a:ext cx="18062575" cy="1390650"/>
          </a:xfrm>
          <a:prstGeom prst="rect">
            <a:avLst/>
          </a:prstGeom>
          <a:ln w="52354">
            <a:solidFill>
              <a:srgbClr val="EE220C"/>
            </a:solidFill>
          </a:ln>
        </p:spPr>
        <p:txBody>
          <a:bodyPr vert="horz" wrap="square" lIns="0" tIns="400685" rIns="0" bIns="0" rtlCol="0">
            <a:spAutoFit/>
          </a:bodyPr>
          <a:lstStyle/>
          <a:p>
            <a:pPr marL="746760" indent="-502920">
              <a:lnSpc>
                <a:spcPct val="100000"/>
              </a:lnSpc>
              <a:spcBef>
                <a:spcPts val="3155"/>
              </a:spcBef>
              <a:buSzPct val="122784"/>
              <a:buChar char="•"/>
              <a:tabLst>
                <a:tab pos="746760" algn="l"/>
                <a:tab pos="747395" algn="l"/>
              </a:tabLst>
            </a:pPr>
            <a:r>
              <a:rPr sz="3950" spc="225" dirty="0">
                <a:latin typeface="Trebuchet MS"/>
                <a:cs typeface="Trebuchet MS"/>
              </a:rPr>
              <a:t>AVRO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17" y="5501877"/>
            <a:ext cx="31902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ProtocolBuf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7152675"/>
            <a:ext cx="168211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80" dirty="0">
                <a:latin typeface="Trebuchet MS"/>
                <a:cs typeface="Trebuchet MS"/>
              </a:rPr>
              <a:t>Thrift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392" y="2171480"/>
            <a:ext cx="10283825" cy="943207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  <a:tabLst>
                <a:tab pos="403225" algn="l"/>
              </a:tabLst>
            </a:pPr>
            <a:r>
              <a:rPr sz="2950" spc="170" dirty="0">
                <a:latin typeface="Arial MT"/>
                <a:cs typeface="Arial MT"/>
              </a:rPr>
              <a:t>-	</a:t>
            </a:r>
            <a:r>
              <a:rPr sz="2950" spc="50" dirty="0">
                <a:latin typeface="Arial MT"/>
                <a:cs typeface="Arial MT"/>
              </a:rPr>
              <a:t>Human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readable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and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5" dirty="0">
                <a:latin typeface="Arial MT"/>
                <a:cs typeface="Arial MT"/>
              </a:rPr>
              <a:t>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0" dirty="0">
                <a:latin typeface="Arial MT"/>
                <a:cs typeface="Arial MT"/>
              </a:rPr>
              <a:t>widely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10" dirty="0">
                <a:latin typeface="Arial MT"/>
                <a:cs typeface="Arial MT"/>
              </a:rPr>
              <a:t>used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spaces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0" dirty="0">
                <a:latin typeface="Arial MT"/>
                <a:cs typeface="Arial MT"/>
              </a:rPr>
              <a:t>outside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50" dirty="0">
                <a:latin typeface="Arial MT"/>
                <a:cs typeface="Arial MT"/>
              </a:rPr>
              <a:t>Kafka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1294" y="3892120"/>
            <a:ext cx="12839065" cy="943207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  <a:tabLst>
                <a:tab pos="403225" algn="l"/>
              </a:tabLst>
            </a:pPr>
            <a:r>
              <a:rPr sz="2950" spc="170" dirty="0">
                <a:latin typeface="Arial MT"/>
                <a:cs typeface="Arial MT"/>
              </a:rPr>
              <a:t>-	</a:t>
            </a:r>
            <a:r>
              <a:rPr sz="2950" spc="60" dirty="0">
                <a:latin typeface="Arial MT"/>
                <a:cs typeface="Arial MT"/>
              </a:rPr>
              <a:t>Binary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10" dirty="0">
                <a:latin typeface="Arial MT"/>
                <a:cs typeface="Arial MT"/>
              </a:rPr>
              <a:t>s</a:t>
            </a:r>
            <a:r>
              <a:rPr sz="2950" spc="45" dirty="0">
                <a:latin typeface="Arial MT"/>
                <a:cs typeface="Arial MT"/>
              </a:rPr>
              <a:t>erialization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10" dirty="0">
                <a:latin typeface="Arial MT"/>
                <a:cs typeface="Arial MT"/>
              </a:rPr>
              <a:t>s</a:t>
            </a:r>
            <a:r>
              <a:rPr sz="2950" spc="65" dirty="0">
                <a:latin typeface="Arial MT"/>
                <a:cs typeface="Arial MT"/>
              </a:rPr>
              <a:t>ystem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and</a:t>
            </a:r>
            <a:r>
              <a:rPr sz="2950" spc="15" dirty="0">
                <a:latin typeface="Arial MT"/>
                <a:cs typeface="Arial MT"/>
              </a:rPr>
              <a:t> </a:t>
            </a:r>
            <a:r>
              <a:rPr lang="en-US" sz="2950" spc="15" dirty="0">
                <a:latin typeface="Arial MT"/>
                <a:cs typeface="Arial MT"/>
              </a:rPr>
              <a:t>is </a:t>
            </a:r>
            <a:r>
              <a:rPr sz="2950" spc="60" dirty="0">
                <a:latin typeface="Arial MT"/>
                <a:cs typeface="Arial MT"/>
              </a:rPr>
              <a:t>natively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10" dirty="0">
                <a:latin typeface="Arial MT"/>
                <a:cs typeface="Arial MT"/>
              </a:rPr>
              <a:t>supported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15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Schema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25" dirty="0">
                <a:latin typeface="Arial MT"/>
                <a:cs typeface="Arial MT"/>
              </a:rPr>
              <a:t>Registry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6464" y="5517707"/>
            <a:ext cx="9090025" cy="943207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  <a:tabLst>
                <a:tab pos="403225" algn="l"/>
              </a:tabLst>
            </a:pPr>
            <a:r>
              <a:rPr sz="2950" spc="170" dirty="0">
                <a:latin typeface="Arial MT"/>
                <a:cs typeface="Arial MT"/>
              </a:rPr>
              <a:t>-	</a:t>
            </a:r>
            <a:r>
              <a:rPr sz="2950" spc="90" dirty="0">
                <a:latin typeface="Arial MT"/>
                <a:cs typeface="Arial MT"/>
              </a:rPr>
              <a:t>Built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114" dirty="0">
                <a:latin typeface="Arial MT"/>
                <a:cs typeface="Arial MT"/>
              </a:rPr>
              <a:t>by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lang="en-US" sz="2950" spc="90" dirty="0">
                <a:latin typeface="Arial MT"/>
                <a:cs typeface="Arial MT"/>
              </a:rPr>
              <a:t>G</a:t>
            </a:r>
            <a:r>
              <a:rPr sz="2950" spc="90" dirty="0">
                <a:latin typeface="Arial MT"/>
                <a:cs typeface="Arial MT"/>
              </a:rPr>
              <a:t>oogle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and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lang="en-US" sz="2950" spc="5" dirty="0">
                <a:latin typeface="Arial MT"/>
                <a:cs typeface="Arial MT"/>
              </a:rPr>
              <a:t>is </a:t>
            </a:r>
            <a:r>
              <a:rPr sz="2950" spc="35" dirty="0">
                <a:latin typeface="Arial MT"/>
                <a:cs typeface="Arial MT"/>
              </a:rPr>
              <a:t>really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90" dirty="0">
                <a:latin typeface="Arial MT"/>
                <a:cs typeface="Arial MT"/>
              </a:rPr>
              <a:t>popular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25" dirty="0" err="1">
                <a:latin typeface="Arial MT"/>
                <a:cs typeface="Arial MT"/>
              </a:rPr>
              <a:t>gRPC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70" dirty="0">
                <a:latin typeface="Arial MT"/>
                <a:cs typeface="Arial MT"/>
              </a:rPr>
              <a:t>space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5991" y="7143294"/>
            <a:ext cx="8223884" cy="943207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  <a:tabLst>
                <a:tab pos="403225" algn="l"/>
              </a:tabLst>
            </a:pPr>
            <a:r>
              <a:rPr sz="2950" spc="170" dirty="0">
                <a:latin typeface="Arial MT"/>
                <a:cs typeface="Arial MT"/>
              </a:rPr>
              <a:t>-	</a:t>
            </a:r>
            <a:r>
              <a:rPr sz="2950" spc="90" dirty="0">
                <a:latin typeface="Arial MT"/>
                <a:cs typeface="Arial MT"/>
              </a:rPr>
              <a:t>Built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114" dirty="0">
                <a:latin typeface="Arial MT"/>
                <a:cs typeface="Arial MT"/>
              </a:rPr>
              <a:t>by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85" dirty="0">
                <a:latin typeface="Arial MT"/>
                <a:cs typeface="Arial MT"/>
              </a:rPr>
              <a:t>Facebook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80">
                <a:latin typeface="Arial MT"/>
                <a:cs typeface="Arial MT"/>
              </a:rPr>
              <a:t>and</a:t>
            </a:r>
            <a:r>
              <a:rPr sz="2950" spc="5">
                <a:latin typeface="Arial MT"/>
                <a:cs typeface="Arial MT"/>
              </a:rPr>
              <a:t> </a:t>
            </a:r>
            <a:r>
              <a:rPr lang="en-US" sz="2950" spc="5">
                <a:latin typeface="Arial MT"/>
                <a:cs typeface="Arial MT"/>
              </a:rPr>
              <a:t>was </a:t>
            </a:r>
            <a:r>
              <a:rPr sz="2950" spc="90">
                <a:latin typeface="Arial MT"/>
                <a:cs typeface="Arial MT"/>
              </a:rPr>
              <a:t>open</a:t>
            </a:r>
            <a:r>
              <a:rPr lang="en-US" sz="2950" spc="5" dirty="0">
                <a:latin typeface="Arial MT"/>
                <a:cs typeface="Arial MT"/>
              </a:rPr>
              <a:t>-</a:t>
            </a:r>
            <a:r>
              <a:rPr sz="2950" spc="85" dirty="0">
                <a:latin typeface="Arial MT"/>
                <a:cs typeface="Arial MT"/>
              </a:rPr>
              <a:t>sourced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5" dirty="0">
                <a:latin typeface="Arial MT"/>
                <a:cs typeface="Arial MT"/>
              </a:rPr>
              <a:t> 2020</a:t>
            </a:r>
            <a:endParaRPr sz="2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760" y="540202"/>
            <a:ext cx="1617509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85" dirty="0">
                <a:latin typeface="Arial"/>
                <a:cs typeface="Arial"/>
              </a:rPr>
              <a:t>Wh</a:t>
            </a:r>
            <a:r>
              <a:rPr sz="7000" b="1" spc="-10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80" dirty="0">
                <a:latin typeface="Arial"/>
                <a:cs typeface="Arial"/>
              </a:rPr>
              <a:t>ove</a:t>
            </a:r>
            <a:r>
              <a:rPr sz="7000" b="1" spc="-25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80" dirty="0">
                <a:latin typeface="Arial"/>
                <a:cs typeface="Arial"/>
              </a:rPr>
              <a:t>O</a:t>
            </a:r>
            <a:r>
              <a:rPr sz="7000" b="1" spc="-114" dirty="0">
                <a:latin typeface="Arial"/>
                <a:cs typeface="Arial"/>
              </a:rPr>
              <a:t>the</a:t>
            </a:r>
            <a:r>
              <a:rPr sz="7000" b="1" spc="20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80" dirty="0">
                <a:latin typeface="Arial"/>
                <a:cs typeface="Arial"/>
              </a:rPr>
              <a:t>F</a:t>
            </a:r>
            <a:r>
              <a:rPr sz="7000" b="1" spc="-160" dirty="0">
                <a:latin typeface="Arial"/>
                <a:cs typeface="Arial"/>
              </a:rPr>
              <a:t>ormats?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99136"/>
            <a:ext cx="17059275" cy="6322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114" dirty="0">
                <a:latin typeface="Arial"/>
                <a:cs typeface="Arial"/>
              </a:rPr>
              <a:t>AVRO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spc="165" dirty="0">
                <a:latin typeface="Trebuchet MS"/>
                <a:cs typeface="Trebuchet MS"/>
              </a:rPr>
              <a:t>Schema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still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lang="en-US" sz="3950" spc="-95" dirty="0">
                <a:latin typeface="Trebuchet MS"/>
                <a:cs typeface="Trebuchet MS"/>
              </a:rPr>
              <a:t>be </a:t>
            </a:r>
            <a:r>
              <a:rPr sz="3950" spc="-40" dirty="0">
                <a:latin typeface="Trebuchet MS"/>
                <a:cs typeface="Trebuchet MS"/>
              </a:rPr>
              <a:t>defined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75" dirty="0">
                <a:latin typeface="Trebuchet MS"/>
                <a:cs typeface="Trebuchet MS"/>
              </a:rPr>
              <a:t>JSON</a:t>
            </a:r>
            <a:endParaRPr sz="3950" dirty="0">
              <a:latin typeface="Trebuchet MS"/>
              <a:cs typeface="Trebuchet MS"/>
            </a:endParaRPr>
          </a:p>
          <a:p>
            <a:pPr marL="1017905" marR="5080" lvl="1" indent="-502920">
              <a:lnSpc>
                <a:spcPct val="198000"/>
              </a:lnSpc>
              <a:spcBef>
                <a:spcPts val="3775"/>
              </a:spcBef>
              <a:buSzPct val="122784"/>
              <a:buFont typeface="Trebuchet MS"/>
              <a:buChar char="•"/>
              <a:tabLst>
                <a:tab pos="1017269" algn="l"/>
                <a:tab pos="1017905" algn="l"/>
              </a:tabLst>
            </a:pPr>
            <a:r>
              <a:rPr sz="3950" b="1" spc="-5" dirty="0">
                <a:latin typeface="Arial"/>
                <a:cs typeface="Arial"/>
              </a:rPr>
              <a:t>Protocolbuf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spc="-10" dirty="0">
                <a:latin typeface="Arial"/>
                <a:cs typeface="Arial"/>
              </a:rPr>
              <a:t>Thrift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have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their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own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language</a:t>
            </a:r>
            <a:r>
              <a:rPr lang="en-US" sz="3950" spc="55" dirty="0">
                <a:latin typeface="Trebuchet MS"/>
                <a:cs typeface="Trebuchet MS"/>
              </a:rPr>
              <a:t>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which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requires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steep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learning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curve</a:t>
            </a:r>
            <a:endParaRPr sz="3950" dirty="0">
              <a:latin typeface="Trebuchet MS"/>
              <a:cs typeface="Trebuchet MS"/>
            </a:endParaRPr>
          </a:p>
          <a:p>
            <a:pPr marL="514984" marR="299085" indent="-502920">
              <a:lnSpc>
                <a:spcPct val="196000"/>
              </a:lnSpc>
              <a:spcBef>
                <a:spcPts val="370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Compared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29" dirty="0">
                <a:latin typeface="Trebuchet MS"/>
                <a:cs typeface="Trebuchet MS"/>
              </a:rPr>
              <a:t>JSON,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A</a:t>
            </a:r>
            <a:r>
              <a:rPr lang="en-IN" sz="3950" spc="15" dirty="0">
                <a:latin typeface="Trebuchet MS"/>
                <a:cs typeface="Trebuchet MS"/>
              </a:rPr>
              <a:t>VRO</a:t>
            </a:r>
            <a:r>
              <a:rPr lang="en-IN"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compact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processing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records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95" dirty="0">
                <a:latin typeface="Trebuchet MS"/>
                <a:cs typeface="Trebuchet MS"/>
              </a:rPr>
              <a:t>is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really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faster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compared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29" dirty="0">
                <a:latin typeface="Trebuchet MS"/>
                <a:cs typeface="Trebuchet MS"/>
              </a:rPr>
              <a:t>JSON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204" y="1737758"/>
            <a:ext cx="13203786" cy="773798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23105" y="1003099"/>
            <a:ext cx="7388225" cy="482600"/>
          </a:xfrm>
          <a:custGeom>
            <a:avLst/>
            <a:gdLst/>
            <a:ahLst/>
            <a:cxnLst/>
            <a:rect l="l" t="t" r="r" b="b"/>
            <a:pathLst>
              <a:path w="7388225" h="482600">
                <a:moveTo>
                  <a:pt x="7388005" y="0"/>
                </a:moveTo>
                <a:lnTo>
                  <a:pt x="0" y="0"/>
                </a:lnTo>
                <a:lnTo>
                  <a:pt x="0" y="482412"/>
                </a:lnTo>
                <a:lnTo>
                  <a:pt x="7388005" y="482412"/>
                </a:lnTo>
                <a:lnTo>
                  <a:pt x="7388005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657524" y="1023151"/>
            <a:ext cx="73196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0" dirty="0">
                <a:latin typeface="Arial MT"/>
                <a:cs typeface="Arial MT"/>
                <a:hlinkClick r:id="rId3"/>
              </a:rPr>
              <a:t>https://ww</a:t>
            </a:r>
            <a:r>
              <a:rPr sz="2600" spc="100" dirty="0">
                <a:latin typeface="Arial MT"/>
                <a:cs typeface="Arial MT"/>
              </a:rPr>
              <a:t>w.confl</a:t>
            </a:r>
            <a:r>
              <a:rPr sz="2600" spc="100" dirty="0">
                <a:latin typeface="Arial MT"/>
                <a:cs typeface="Arial MT"/>
                <a:hlinkClick r:id="rId3"/>
              </a:rPr>
              <a:t>uent.io/blog/avro-kafka-data/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8194" y="4886959"/>
            <a:ext cx="320802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45" dirty="0"/>
              <a:t>A</a:t>
            </a:r>
            <a:r>
              <a:rPr spc="-455" dirty="0"/>
              <a:t>V</a:t>
            </a:r>
            <a:r>
              <a:rPr spc="-360" dirty="0"/>
              <a:t>R</a:t>
            </a:r>
            <a:r>
              <a:rPr spc="-160" dirty="0"/>
              <a:t>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39572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Wha</a:t>
            </a:r>
            <a:r>
              <a:rPr sz="7000" b="1" spc="20" dirty="0">
                <a:latin typeface="Arial"/>
                <a:cs typeface="Arial"/>
              </a:rPr>
              <a:t>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35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157813"/>
            <a:ext cx="17479010" cy="8165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447040" indent="-422275">
              <a:lnSpc>
                <a:spcPct val="148700"/>
              </a:lnSpc>
              <a:spcBef>
                <a:spcPts val="95"/>
              </a:spcBef>
              <a:buSzPct val="122727"/>
              <a:buChar char="•"/>
              <a:tabLst>
                <a:tab pos="434340" algn="l"/>
                <a:tab pos="434975" algn="l"/>
              </a:tabLst>
            </a:pPr>
            <a:r>
              <a:rPr sz="3300" spc="200" dirty="0">
                <a:latin typeface="Trebuchet MS"/>
                <a:cs typeface="Trebuchet MS"/>
              </a:rPr>
              <a:t>AVRO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is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a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data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-55" dirty="0">
                <a:latin typeface="Trebuchet MS"/>
                <a:cs typeface="Trebuchet MS"/>
              </a:rPr>
              <a:t>serialization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80" dirty="0">
                <a:latin typeface="Trebuchet MS"/>
                <a:cs typeface="Trebuchet MS"/>
              </a:rPr>
              <a:t>system</a:t>
            </a:r>
            <a:r>
              <a:rPr lang="en-US" sz="3300" spc="80" dirty="0">
                <a:latin typeface="Trebuchet MS"/>
                <a:cs typeface="Trebuchet MS"/>
              </a:rPr>
              <a:t>,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lang="en-US" sz="3300" spc="75" dirty="0">
                <a:latin typeface="Trebuchet MS"/>
                <a:cs typeface="Trebuchet MS"/>
              </a:rPr>
              <a:t>which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helps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exchange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data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between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two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114" dirty="0">
                <a:latin typeface="Trebuchet MS"/>
                <a:cs typeface="Trebuchet MS"/>
              </a:rPr>
              <a:t>systems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using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the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lang="en-IN" sz="3300" spc="25" dirty="0">
                <a:latin typeface="Trebuchet MS"/>
                <a:cs typeface="Trebuchet MS"/>
              </a:rPr>
              <a:t>binary</a:t>
            </a:r>
            <a:r>
              <a:rPr lang="en-IN" sz="3300" spc="-70" dirty="0">
                <a:latin typeface="Trebuchet MS"/>
                <a:cs typeface="Trebuchet MS"/>
              </a:rPr>
              <a:t> </a:t>
            </a:r>
            <a:r>
              <a:rPr lang="en-IN" sz="3300" spc="-35" dirty="0">
                <a:latin typeface="Trebuchet MS"/>
                <a:cs typeface="Trebuchet MS"/>
              </a:rPr>
              <a:t>serialization</a:t>
            </a:r>
            <a:r>
              <a:rPr lang="en-IN" sz="3300" spc="-70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format</a:t>
            </a: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•"/>
            </a:pPr>
            <a:endParaRPr sz="4300" dirty="0">
              <a:latin typeface="Trebuchet MS"/>
              <a:cs typeface="Trebuchet MS"/>
            </a:endParaRPr>
          </a:p>
          <a:p>
            <a:pPr marL="434340" indent="-422275">
              <a:lnSpc>
                <a:spcPct val="100000"/>
              </a:lnSpc>
              <a:spcBef>
                <a:spcPts val="5"/>
              </a:spcBef>
              <a:buSzPct val="122727"/>
              <a:buChar char="•"/>
              <a:tabLst>
                <a:tab pos="434340" algn="l"/>
                <a:tab pos="434975" algn="l"/>
              </a:tabLst>
            </a:pPr>
            <a:r>
              <a:rPr sz="3300" spc="200" dirty="0">
                <a:latin typeface="Trebuchet MS"/>
                <a:cs typeface="Trebuchet MS"/>
              </a:rPr>
              <a:t>AVRO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is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a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65" dirty="0">
                <a:latin typeface="Trebuchet MS"/>
                <a:cs typeface="Trebuchet MS"/>
              </a:rPr>
              <a:t>compact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and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30" dirty="0">
                <a:latin typeface="Trebuchet MS"/>
                <a:cs typeface="Trebuchet MS"/>
              </a:rPr>
              <a:t>fast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binary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data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format</a:t>
            </a: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•"/>
            </a:pPr>
            <a:endParaRPr sz="4300" dirty="0">
              <a:latin typeface="Trebuchet MS"/>
              <a:cs typeface="Trebuchet MS"/>
            </a:endParaRPr>
          </a:p>
          <a:p>
            <a:pPr marL="937260" lvl="1" indent="-422909">
              <a:lnSpc>
                <a:spcPct val="100000"/>
              </a:lnSpc>
              <a:buSzPct val="122727"/>
              <a:buChar char="•"/>
              <a:tabLst>
                <a:tab pos="937260" algn="l"/>
                <a:tab pos="937894" algn="l"/>
              </a:tabLst>
            </a:pPr>
            <a:r>
              <a:rPr sz="3300" spc="-160" dirty="0">
                <a:latin typeface="Trebuchet MS"/>
                <a:cs typeface="Trebuchet MS"/>
              </a:rPr>
              <a:t>It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30" dirty="0">
                <a:latin typeface="Trebuchet MS"/>
                <a:cs typeface="Trebuchet MS"/>
              </a:rPr>
              <a:t>takes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up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0" dirty="0">
                <a:latin typeface="Trebuchet MS"/>
                <a:cs typeface="Trebuchet MS"/>
              </a:rPr>
              <a:t>less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25" dirty="0">
                <a:latin typeface="Trebuchet MS"/>
                <a:cs typeface="Trebuchet MS"/>
              </a:rPr>
              <a:t>space</a:t>
            </a:r>
            <a:endParaRPr sz="33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rebuchet MS"/>
              <a:buChar char="•"/>
            </a:pPr>
            <a:endParaRPr sz="4300" dirty="0">
              <a:latin typeface="Trebuchet MS"/>
              <a:cs typeface="Trebuchet MS"/>
            </a:endParaRPr>
          </a:p>
          <a:p>
            <a:pPr marL="937260" lvl="1" indent="-422909">
              <a:lnSpc>
                <a:spcPct val="100000"/>
              </a:lnSpc>
              <a:buSzPct val="122727"/>
              <a:buChar char="•"/>
              <a:tabLst>
                <a:tab pos="937260" algn="l"/>
                <a:tab pos="937894" algn="l"/>
              </a:tabLst>
            </a:pPr>
            <a:r>
              <a:rPr sz="3300" spc="-160" dirty="0">
                <a:latin typeface="Trebuchet MS"/>
                <a:cs typeface="Trebuchet MS"/>
              </a:rPr>
              <a:t>It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has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a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75" dirty="0">
                <a:latin typeface="Trebuchet MS"/>
                <a:cs typeface="Trebuchet MS"/>
              </a:rPr>
              <a:t>direct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impact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on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memory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and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speed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of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55" dirty="0">
                <a:latin typeface="Trebuchet MS"/>
                <a:cs typeface="Trebuchet MS"/>
              </a:rPr>
              <a:t>transfer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of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data</a:t>
            </a:r>
            <a:endParaRPr sz="3300" dirty="0">
              <a:latin typeface="Trebuchet MS"/>
              <a:cs typeface="Trebuchet MS"/>
            </a:endParaRPr>
          </a:p>
          <a:p>
            <a:pPr marL="434340" marR="5080" indent="-422275">
              <a:lnSpc>
                <a:spcPct val="148700"/>
              </a:lnSpc>
              <a:spcBef>
                <a:spcPts val="3120"/>
              </a:spcBef>
              <a:buSzPct val="122727"/>
              <a:buChar char="•"/>
              <a:tabLst>
                <a:tab pos="434340" algn="l"/>
                <a:tab pos="434975" algn="l"/>
              </a:tabLst>
            </a:pPr>
            <a:r>
              <a:rPr sz="3300" spc="-160" dirty="0">
                <a:latin typeface="Trebuchet MS"/>
                <a:cs typeface="Trebuchet MS"/>
              </a:rPr>
              <a:t>It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has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45" dirty="0">
                <a:latin typeface="Trebuchet MS"/>
                <a:cs typeface="Trebuchet MS"/>
              </a:rPr>
              <a:t>support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for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most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of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lang="en-US" sz="3300" spc="-65" dirty="0">
                <a:latin typeface="Trebuchet MS"/>
                <a:cs typeface="Trebuchet MS"/>
              </a:rPr>
              <a:t>the </a:t>
            </a:r>
            <a:r>
              <a:rPr sz="3300" spc="10" dirty="0">
                <a:latin typeface="Trebuchet MS"/>
                <a:cs typeface="Trebuchet MS"/>
              </a:rPr>
              <a:t>popular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programming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languages</a:t>
            </a:r>
            <a:r>
              <a:rPr lang="en-US" sz="3300" spc="85" dirty="0">
                <a:latin typeface="Trebuchet MS"/>
                <a:cs typeface="Trebuchet MS"/>
              </a:rPr>
              <a:t>,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lang="en-US" sz="3300" spc="-100" dirty="0">
                <a:latin typeface="Trebuchet MS"/>
                <a:cs typeface="Trebuchet MS"/>
              </a:rPr>
              <a:t>such as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Java,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165" dirty="0">
                <a:latin typeface="Trebuchet MS"/>
                <a:cs typeface="Trebuchet MS"/>
              </a:rPr>
              <a:t>C++,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210" dirty="0">
                <a:latin typeface="Trebuchet MS"/>
                <a:cs typeface="Trebuchet MS"/>
              </a:rPr>
              <a:t>Go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290" dirty="0">
                <a:latin typeface="Trebuchet MS"/>
                <a:cs typeface="Trebuchet MS"/>
              </a:rPr>
              <a:t>,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Python</a:t>
            </a:r>
            <a:r>
              <a:rPr lang="en-US" sz="3300" spc="50" dirty="0">
                <a:latin typeface="Trebuchet MS"/>
                <a:cs typeface="Trebuchet MS"/>
              </a:rPr>
              <a:t>,</a:t>
            </a:r>
            <a:r>
              <a:rPr sz="3300" spc="50" dirty="0">
                <a:latin typeface="Trebuchet MS"/>
                <a:cs typeface="Trebuchet MS"/>
              </a:rPr>
              <a:t>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and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more</a:t>
            </a: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•"/>
            </a:pPr>
            <a:endParaRPr sz="4300" dirty="0">
              <a:latin typeface="Trebuchet MS"/>
              <a:cs typeface="Trebuchet MS"/>
            </a:endParaRPr>
          </a:p>
          <a:p>
            <a:pPr marL="434340" indent="-422275">
              <a:lnSpc>
                <a:spcPct val="100000"/>
              </a:lnSpc>
              <a:buSzPct val="122727"/>
              <a:buChar char="•"/>
              <a:tabLst>
                <a:tab pos="434340" algn="l"/>
                <a:tab pos="434975" algn="l"/>
              </a:tabLst>
            </a:pPr>
            <a:r>
              <a:rPr sz="3300" spc="200" dirty="0">
                <a:latin typeface="Trebuchet MS"/>
                <a:cs typeface="Trebuchet MS"/>
              </a:rPr>
              <a:t>AVRO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65" dirty="0">
                <a:latin typeface="Trebuchet MS"/>
                <a:cs typeface="Trebuchet MS"/>
              </a:rPr>
              <a:t>also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has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the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35" dirty="0">
                <a:latin typeface="Trebuchet MS"/>
                <a:cs typeface="Trebuchet MS"/>
              </a:rPr>
              <a:t>capability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to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45" dirty="0">
                <a:latin typeface="Trebuchet MS"/>
                <a:cs typeface="Trebuchet MS"/>
              </a:rPr>
              <a:t>make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lang="en-US" sz="3300" spc="-65" dirty="0">
                <a:latin typeface="Trebuchet MS"/>
                <a:cs typeface="Trebuchet MS"/>
              </a:rPr>
              <a:t>r</a:t>
            </a:r>
            <a:r>
              <a:rPr sz="3300" spc="45" dirty="0">
                <a:latin typeface="Trebuchet MS"/>
                <a:cs typeface="Trebuchet MS"/>
              </a:rPr>
              <a:t>emote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10" dirty="0">
                <a:latin typeface="Trebuchet MS"/>
                <a:cs typeface="Trebuchet MS"/>
              </a:rPr>
              <a:t>procedure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call</a:t>
            </a:r>
            <a:r>
              <a:rPr lang="en-US" sz="3300" spc="-114" dirty="0">
                <a:latin typeface="Trebuchet MS"/>
                <a:cs typeface="Trebuchet MS"/>
              </a:rPr>
              <a:t>s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39194"/>
            <a:ext cx="51498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85" dirty="0">
                <a:latin typeface="Arial"/>
                <a:cs typeface="Arial"/>
              </a:rPr>
              <a:t>Wh</a:t>
            </a:r>
            <a:r>
              <a:rPr sz="7000" b="1" spc="-10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10598"/>
            <a:ext cx="17332325" cy="241363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5" dirty="0">
                <a:latin typeface="Trebuchet MS"/>
                <a:cs typeface="Trebuchet MS"/>
              </a:rPr>
              <a:t>AVRO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55" dirty="0">
                <a:latin typeface="Trebuchet MS"/>
                <a:cs typeface="Trebuchet MS"/>
              </a:rPr>
              <a:t>has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support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65" dirty="0">
                <a:latin typeface="Trebuchet MS"/>
                <a:cs typeface="Trebuchet MS"/>
              </a:rPr>
              <a:t>Schema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60" dirty="0">
                <a:latin typeface="Trebuchet MS"/>
                <a:cs typeface="Trebuchet MS"/>
              </a:rPr>
              <a:t>IDL</a:t>
            </a:r>
            <a:endParaRPr sz="3950" dirty="0">
              <a:latin typeface="Trebuchet MS"/>
              <a:cs typeface="Trebuchet MS"/>
            </a:endParaRPr>
          </a:p>
          <a:p>
            <a:pPr marL="1017905" marR="5080" lvl="1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5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o</a:t>
            </a:r>
            <a:r>
              <a:rPr sz="3950" spc="40" dirty="0">
                <a:latin typeface="Trebuchet MS"/>
                <a:cs typeface="Trebuchet MS"/>
              </a:rPr>
              <a:t>wner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defines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s</a:t>
            </a:r>
            <a:r>
              <a:rPr sz="3950" spc="165" dirty="0">
                <a:latin typeface="Trebuchet MS"/>
                <a:cs typeface="Trebuchet MS"/>
              </a:rPr>
              <a:t>chema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75" dirty="0">
                <a:latin typeface="Trebuchet MS"/>
                <a:cs typeface="Trebuchet MS"/>
              </a:rPr>
              <a:t>JSON</a:t>
            </a:r>
            <a:r>
              <a:rPr sz="3950" spc="-90" dirty="0">
                <a:latin typeface="Trebuchet MS"/>
                <a:cs typeface="Trebuchet MS"/>
              </a:rPr>
              <a:t> format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structure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that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they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would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want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communicate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other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system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8036" y="5833747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0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7"/>
                </a:lnTo>
                <a:lnTo>
                  <a:pt x="46258" y="155508"/>
                </a:lnTo>
                <a:lnTo>
                  <a:pt x="23991" y="203184"/>
                </a:lnTo>
                <a:lnTo>
                  <a:pt x="7030" y="271609"/>
                </a:lnTo>
                <a:lnTo>
                  <a:pt x="2901" y="315043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5" y="2032103"/>
                </a:lnTo>
                <a:lnTo>
                  <a:pt x="112806" y="2068764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0" y="2145021"/>
                </a:lnTo>
                <a:lnTo>
                  <a:pt x="2450072" y="2144910"/>
                </a:lnTo>
                <a:lnTo>
                  <a:pt x="2508742" y="2144128"/>
                </a:lnTo>
                <a:lnTo>
                  <a:pt x="2559392" y="2142008"/>
                </a:lnTo>
                <a:lnTo>
                  <a:pt x="2602826" y="2137879"/>
                </a:lnTo>
                <a:lnTo>
                  <a:pt x="2671252" y="2120918"/>
                </a:lnTo>
                <a:lnTo>
                  <a:pt x="2718930" y="2098651"/>
                </a:lnTo>
                <a:lnTo>
                  <a:pt x="2761522" y="2068764"/>
                </a:lnTo>
                <a:lnTo>
                  <a:pt x="2798183" y="2032103"/>
                </a:lnTo>
                <a:lnTo>
                  <a:pt x="2828069" y="1989512"/>
                </a:lnTo>
                <a:lnTo>
                  <a:pt x="2850335" y="1941836"/>
                </a:lnTo>
                <a:lnTo>
                  <a:pt x="2867297" y="1873411"/>
                </a:lnTo>
                <a:lnTo>
                  <a:pt x="2871426" y="1829977"/>
                </a:lnTo>
                <a:lnTo>
                  <a:pt x="2873546" y="1779327"/>
                </a:lnTo>
                <a:lnTo>
                  <a:pt x="2874328" y="1720657"/>
                </a:lnTo>
                <a:lnTo>
                  <a:pt x="2874328" y="424363"/>
                </a:lnTo>
                <a:lnTo>
                  <a:pt x="2873546" y="365694"/>
                </a:lnTo>
                <a:lnTo>
                  <a:pt x="2871426" y="315043"/>
                </a:lnTo>
                <a:lnTo>
                  <a:pt x="2867297" y="271609"/>
                </a:lnTo>
                <a:lnTo>
                  <a:pt x="2850335" y="203184"/>
                </a:lnTo>
                <a:lnTo>
                  <a:pt x="2828069" y="155508"/>
                </a:lnTo>
                <a:lnTo>
                  <a:pt x="2798183" y="112917"/>
                </a:lnTo>
                <a:lnTo>
                  <a:pt x="2761522" y="76256"/>
                </a:lnTo>
                <a:lnTo>
                  <a:pt x="2718930" y="46369"/>
                </a:lnTo>
                <a:lnTo>
                  <a:pt x="2671252" y="24102"/>
                </a:lnTo>
                <a:lnTo>
                  <a:pt x="2602826" y="7141"/>
                </a:lnTo>
                <a:lnTo>
                  <a:pt x="2559392" y="3012"/>
                </a:lnTo>
                <a:lnTo>
                  <a:pt x="2508742" y="892"/>
                </a:lnTo>
                <a:lnTo>
                  <a:pt x="2450072" y="111"/>
                </a:lnTo>
                <a:lnTo>
                  <a:pt x="2382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278702" y="6680998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9484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4" y="224"/>
                </a:lnTo>
                <a:lnTo>
                  <a:pt x="187578" y="1793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4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51234" y="668039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83120" y="6855997"/>
            <a:ext cx="2112010" cy="100965"/>
            <a:chOff x="5883120" y="6855997"/>
            <a:chExt cx="2112010" cy="100965"/>
          </a:xfrm>
        </p:grpSpPr>
        <p:sp>
          <p:nvSpPr>
            <p:cNvPr id="9" name="object 9"/>
            <p:cNvSpPr/>
            <p:nvPr/>
          </p:nvSpPr>
          <p:spPr>
            <a:xfrm>
              <a:off x="5883120" y="690625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894392" y="685599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/>
          <p:nvPr/>
        </p:nvSpPr>
        <p:spPr>
          <a:xfrm>
            <a:off x="13890288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52" y="31652"/>
                </a:lnTo>
                <a:lnTo>
                  <a:pt x="55849" y="55845"/>
                </a:lnTo>
                <a:lnTo>
                  <a:pt x="31654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4" y="1191204"/>
                </a:lnTo>
                <a:lnTo>
                  <a:pt x="55849" y="1221306"/>
                </a:lnTo>
                <a:lnTo>
                  <a:pt x="85952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285430" y="668039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475483" y="6855997"/>
            <a:ext cx="2112010" cy="100965"/>
            <a:chOff x="11475483" y="6855997"/>
            <a:chExt cx="2112010" cy="100965"/>
          </a:xfrm>
        </p:grpSpPr>
        <p:sp>
          <p:nvSpPr>
            <p:cNvPr id="14" name="object 14"/>
            <p:cNvSpPr/>
            <p:nvPr/>
          </p:nvSpPr>
          <p:spPr>
            <a:xfrm>
              <a:off x="11475483" y="690625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86762" y="685599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/>
          <p:nvPr/>
        </p:nvSpPr>
        <p:spPr>
          <a:xfrm>
            <a:off x="3540050" y="4938021"/>
            <a:ext cx="1775460" cy="1047115"/>
          </a:xfrm>
          <a:custGeom>
            <a:avLst/>
            <a:gdLst/>
            <a:ahLst/>
            <a:cxnLst/>
            <a:rect l="l" t="t" r="r" b="b"/>
            <a:pathLst>
              <a:path w="1775460" h="1047114">
                <a:moveTo>
                  <a:pt x="1534783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1534783" y="1047088"/>
                </a:lnTo>
                <a:lnTo>
                  <a:pt x="1582561" y="1046904"/>
                </a:lnTo>
                <a:lnTo>
                  <a:pt x="1621092" y="1045617"/>
                </a:lnTo>
                <a:lnTo>
                  <a:pt x="1675695" y="1035322"/>
                </a:lnTo>
                <a:lnTo>
                  <a:pt x="1729095" y="1001303"/>
                </a:lnTo>
                <a:lnTo>
                  <a:pt x="1763114" y="947904"/>
                </a:lnTo>
                <a:lnTo>
                  <a:pt x="1773409" y="893300"/>
                </a:lnTo>
                <a:lnTo>
                  <a:pt x="1774696" y="854769"/>
                </a:lnTo>
                <a:lnTo>
                  <a:pt x="1774879" y="806991"/>
                </a:lnTo>
                <a:lnTo>
                  <a:pt x="1774879" y="240096"/>
                </a:lnTo>
                <a:lnTo>
                  <a:pt x="1774696" y="192318"/>
                </a:lnTo>
                <a:lnTo>
                  <a:pt x="1773409" y="153787"/>
                </a:lnTo>
                <a:lnTo>
                  <a:pt x="1763114" y="99184"/>
                </a:lnTo>
                <a:lnTo>
                  <a:pt x="1729095" y="45784"/>
                </a:lnTo>
                <a:lnTo>
                  <a:pt x="1675695" y="11765"/>
                </a:lnTo>
                <a:lnTo>
                  <a:pt x="1621092" y="1470"/>
                </a:lnTo>
                <a:lnTo>
                  <a:pt x="1582561" y="183"/>
                </a:lnTo>
                <a:lnTo>
                  <a:pt x="1534783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784836" y="5235551"/>
            <a:ext cx="12858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latin typeface="Arial MT"/>
                <a:cs typeface="Arial MT"/>
              </a:rPr>
              <a:t>Schema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099" y="4082304"/>
            <a:ext cx="2726690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9853" y="8557293"/>
            <a:ext cx="17675860" cy="22002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90" dirty="0">
                <a:latin typeface="Trebuchet MS"/>
                <a:cs typeface="Trebuchet MS"/>
              </a:rPr>
              <a:t> architecture </a:t>
            </a:r>
            <a:r>
              <a:rPr sz="3950" spc="70" dirty="0">
                <a:latin typeface="Trebuchet MS"/>
                <a:cs typeface="Trebuchet MS"/>
              </a:rPr>
              <a:t>also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makes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35" dirty="0">
                <a:latin typeface="Trebuchet MS"/>
                <a:cs typeface="Trebuchet MS"/>
              </a:rPr>
              <a:t>data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180" dirty="0">
                <a:latin typeface="Trebuchet MS"/>
                <a:cs typeface="Trebuchet MS"/>
              </a:rPr>
              <a:t>changes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75" dirty="0">
                <a:latin typeface="Trebuchet MS"/>
                <a:cs typeface="Trebuchet MS"/>
              </a:rPr>
              <a:t>and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165" dirty="0">
                <a:latin typeface="Trebuchet MS"/>
                <a:cs typeface="Trebuchet MS"/>
              </a:rPr>
              <a:t>schema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15" dirty="0">
                <a:latin typeface="Trebuchet MS"/>
                <a:cs typeface="Trebuchet MS"/>
              </a:rPr>
              <a:t>evolution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sz="3950" spc="-160" dirty="0">
                <a:latin typeface="Trebuchet MS"/>
                <a:cs typeface="Trebuchet MS"/>
              </a:rPr>
              <a:t>fairly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less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complicated</a:t>
            </a: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Trebuchet MS"/>
                <a:cs typeface="Trebuchet MS"/>
              </a:rPr>
              <a:t>We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also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communicate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AVRO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Records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without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65" dirty="0">
                <a:latin typeface="Trebuchet MS"/>
                <a:cs typeface="Trebuchet MS"/>
              </a:rPr>
              <a:t>Schema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Registry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55037"/>
            <a:ext cx="51498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85" dirty="0">
                <a:latin typeface="Arial"/>
                <a:cs typeface="Arial"/>
              </a:rPr>
              <a:t>Wh</a:t>
            </a:r>
            <a:r>
              <a:rPr sz="7000" b="1" spc="-10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80221"/>
            <a:ext cx="9475470" cy="167068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1760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210" dirty="0">
                <a:latin typeface="Trebuchet MS"/>
                <a:cs typeface="Trebuchet MS"/>
              </a:rPr>
              <a:t>AVRO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150" dirty="0">
                <a:latin typeface="Trebuchet MS"/>
                <a:cs typeface="Trebuchet MS"/>
              </a:rPr>
              <a:t>has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80" dirty="0">
                <a:latin typeface="Trebuchet MS"/>
                <a:cs typeface="Trebuchet MS"/>
              </a:rPr>
              <a:t>the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support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95" dirty="0">
                <a:latin typeface="Trebuchet MS"/>
                <a:cs typeface="Trebuchet MS"/>
              </a:rPr>
              <a:t>for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45" dirty="0">
                <a:latin typeface="Trebuchet MS"/>
                <a:cs typeface="Trebuchet MS"/>
              </a:rPr>
              <a:t>rich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5" dirty="0">
                <a:latin typeface="Trebuchet MS"/>
                <a:cs typeface="Trebuchet MS"/>
              </a:rPr>
              <a:t>data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5" dirty="0">
                <a:latin typeface="Trebuchet MS"/>
                <a:cs typeface="Trebuchet MS"/>
              </a:rPr>
              <a:t>structures</a:t>
            </a:r>
            <a:endParaRPr sz="3450" dirty="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-70" dirty="0">
                <a:latin typeface="Trebuchet MS"/>
                <a:cs typeface="Trebuchet MS"/>
              </a:rPr>
              <a:t>Primitive</a:t>
            </a:r>
            <a:r>
              <a:rPr sz="3450" spc="-100" dirty="0">
                <a:latin typeface="Trebuchet MS"/>
                <a:cs typeface="Trebuchet MS"/>
              </a:rPr>
              <a:t> </a:t>
            </a:r>
            <a:r>
              <a:rPr sz="3450" spc="20" dirty="0">
                <a:latin typeface="Trebuchet MS"/>
                <a:cs typeface="Trebuchet MS"/>
              </a:rPr>
              <a:t>Types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3394135"/>
            <a:ext cx="215900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730" dirty="0">
                <a:latin typeface="Trebuchet MS"/>
                <a:cs typeface="Trebuchet MS"/>
              </a:rPr>
              <a:t>•</a:t>
            </a:r>
            <a:endParaRPr sz="42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905" y="3409171"/>
            <a:ext cx="1486535" cy="786130"/>
          </a:xfrm>
          <a:prstGeom prst="rect">
            <a:avLst/>
          </a:prstGeom>
          <a:ln w="52354">
            <a:solidFill>
              <a:srgbClr val="EE220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40"/>
              </a:spcBef>
            </a:pPr>
            <a:r>
              <a:rPr sz="3450" spc="-10" dirty="0">
                <a:latin typeface="Trebuchet MS"/>
                <a:cs typeface="Trebuchet MS"/>
              </a:rPr>
              <a:t>String,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5908" y="3461364"/>
            <a:ext cx="928370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89935" algn="l"/>
              </a:tabLst>
            </a:pPr>
            <a:r>
              <a:rPr sz="3450" spc="-10" dirty="0">
                <a:latin typeface="Trebuchet MS"/>
                <a:cs typeface="Trebuchet MS"/>
              </a:rPr>
              <a:t>bytes,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-145" dirty="0">
                <a:latin typeface="Trebuchet MS"/>
                <a:cs typeface="Trebuchet MS"/>
              </a:rPr>
              <a:t>int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-65" dirty="0">
                <a:latin typeface="Trebuchet MS"/>
                <a:cs typeface="Trebuchet MS"/>
              </a:rPr>
              <a:t>,long,	</a:t>
            </a:r>
            <a:r>
              <a:rPr sz="3450" spc="-145" dirty="0">
                <a:latin typeface="Trebuchet MS"/>
                <a:cs typeface="Trebuchet MS"/>
              </a:rPr>
              <a:t>float,</a:t>
            </a:r>
            <a:r>
              <a:rPr sz="3450" spc="-85" dirty="0">
                <a:latin typeface="Trebuchet MS"/>
                <a:cs typeface="Trebuchet MS"/>
              </a:rPr>
              <a:t> </a:t>
            </a:r>
            <a:r>
              <a:rPr sz="3450" spc="-10" dirty="0">
                <a:latin typeface="Trebuchet MS"/>
                <a:cs typeface="Trebuchet MS"/>
              </a:rPr>
              <a:t>double,</a:t>
            </a:r>
            <a:r>
              <a:rPr sz="3450" spc="-85" dirty="0">
                <a:latin typeface="Trebuchet MS"/>
                <a:cs typeface="Trebuchet MS"/>
              </a:rPr>
              <a:t> </a:t>
            </a:r>
            <a:r>
              <a:rPr sz="3450" spc="40" dirty="0">
                <a:latin typeface="Trebuchet MS"/>
                <a:cs typeface="Trebuchet MS"/>
              </a:rPr>
              <a:t>boolean</a:t>
            </a:r>
            <a:r>
              <a:rPr sz="3450" spc="-85" dirty="0">
                <a:latin typeface="Trebuchet MS"/>
                <a:cs typeface="Trebuchet MS"/>
              </a:rPr>
              <a:t> </a:t>
            </a:r>
            <a:r>
              <a:rPr sz="3450" spc="80" dirty="0">
                <a:latin typeface="Trebuchet MS"/>
                <a:cs typeface="Trebuchet MS"/>
              </a:rPr>
              <a:t>and</a:t>
            </a:r>
            <a:r>
              <a:rPr sz="3450" spc="-90" dirty="0">
                <a:latin typeface="Trebuchet MS"/>
                <a:cs typeface="Trebuchet MS"/>
              </a:rPr>
              <a:t> </a:t>
            </a:r>
            <a:r>
              <a:rPr sz="3450" spc="-100" dirty="0">
                <a:latin typeface="Trebuchet MS"/>
                <a:cs typeface="Trebuchet MS"/>
              </a:rPr>
              <a:t>null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4348440"/>
            <a:ext cx="351536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130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95" dirty="0">
                <a:latin typeface="Trebuchet MS"/>
                <a:cs typeface="Trebuchet MS"/>
              </a:rPr>
              <a:t>Complex</a:t>
            </a:r>
            <a:r>
              <a:rPr sz="3450" spc="-145" dirty="0">
                <a:latin typeface="Trebuchet MS"/>
                <a:cs typeface="Trebuchet MS"/>
              </a:rPr>
              <a:t> </a:t>
            </a:r>
            <a:r>
              <a:rPr sz="3450" spc="20" dirty="0">
                <a:latin typeface="Trebuchet MS"/>
                <a:cs typeface="Trebuchet MS"/>
              </a:rPr>
              <a:t>Types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0970" y="5235442"/>
            <a:ext cx="2729230" cy="2644775"/>
          </a:xfrm>
          <a:prstGeom prst="rect">
            <a:avLst/>
          </a:prstGeom>
          <a:ln w="52354">
            <a:solidFill>
              <a:srgbClr val="EE220C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70230" indent="-443230">
              <a:lnSpc>
                <a:spcPct val="100000"/>
              </a:lnSpc>
              <a:spcBef>
                <a:spcPts val="130"/>
              </a:spcBef>
              <a:buSzPct val="123188"/>
              <a:buChar char="•"/>
              <a:tabLst>
                <a:tab pos="570230" algn="l"/>
                <a:tab pos="570865" algn="l"/>
              </a:tabLst>
            </a:pPr>
            <a:r>
              <a:rPr sz="3450" spc="45" dirty="0">
                <a:latin typeface="Trebuchet MS"/>
                <a:cs typeface="Trebuchet MS"/>
              </a:rPr>
              <a:t>enum</a:t>
            </a:r>
            <a:endParaRPr sz="3450" dirty="0">
              <a:latin typeface="Trebuchet MS"/>
              <a:cs typeface="Trebuchet MS"/>
            </a:endParaRPr>
          </a:p>
          <a:p>
            <a:pPr marL="570230" indent="-443230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570230" algn="l"/>
                <a:tab pos="570865" algn="l"/>
              </a:tabLst>
            </a:pPr>
            <a:r>
              <a:rPr sz="3450" spc="20" dirty="0">
                <a:latin typeface="Trebuchet MS"/>
                <a:cs typeface="Trebuchet MS"/>
              </a:rPr>
              <a:t>arrays</a:t>
            </a:r>
            <a:endParaRPr sz="3450" dirty="0">
              <a:latin typeface="Trebuchet MS"/>
              <a:cs typeface="Trebuchet MS"/>
            </a:endParaRPr>
          </a:p>
          <a:p>
            <a:pPr marL="570230" indent="-443230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570230" algn="l"/>
                <a:tab pos="570865" algn="l"/>
              </a:tabLst>
            </a:pPr>
            <a:r>
              <a:rPr sz="3450" spc="160" dirty="0">
                <a:latin typeface="Trebuchet MS"/>
                <a:cs typeface="Trebuchet MS"/>
              </a:rPr>
              <a:t>maps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520" y="7689748"/>
            <a:ext cx="1737995" cy="255778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1760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-250" dirty="0">
                <a:latin typeface="Trebuchet MS"/>
                <a:cs typeface="Trebuchet MS"/>
              </a:rPr>
              <a:t>r</a:t>
            </a:r>
            <a:r>
              <a:rPr sz="3450" spc="30" dirty="0">
                <a:latin typeface="Trebuchet MS"/>
                <a:cs typeface="Trebuchet MS"/>
              </a:rPr>
              <a:t>eco</a:t>
            </a:r>
            <a:r>
              <a:rPr sz="3450" spc="-45" dirty="0">
                <a:latin typeface="Trebuchet MS"/>
                <a:cs typeface="Trebuchet MS"/>
              </a:rPr>
              <a:t>r</a:t>
            </a:r>
            <a:r>
              <a:rPr sz="3450" spc="140" dirty="0">
                <a:latin typeface="Trebuchet MS"/>
                <a:cs typeface="Trebuchet MS"/>
              </a:rPr>
              <a:t>d</a:t>
            </a:r>
            <a:endParaRPr sz="3450" dirty="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15" dirty="0">
                <a:latin typeface="Trebuchet MS"/>
                <a:cs typeface="Trebuchet MS"/>
              </a:rPr>
              <a:t>union</a:t>
            </a:r>
            <a:endParaRPr sz="3450" dirty="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spcBef>
                <a:spcPts val="2845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-50" dirty="0">
                <a:latin typeface="Trebuchet MS"/>
                <a:cs typeface="Trebuchet MS"/>
              </a:rPr>
              <a:t>fixed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4970" y="7995877"/>
            <a:ext cx="89325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Trebuchet MS"/>
                <a:cs typeface="Trebuchet MS"/>
              </a:rPr>
              <a:t>-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This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type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is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normally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used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to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hold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multiple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complex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types</a:t>
            </a:r>
            <a:endParaRPr sz="260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14100" y="5937669"/>
            <a:ext cx="5965190" cy="4415790"/>
            <a:chOff x="12514100" y="5937669"/>
            <a:chExt cx="5965190" cy="441579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2587" y="5937669"/>
              <a:ext cx="4406563" cy="42935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657618" y="7142727"/>
              <a:ext cx="686435" cy="272415"/>
            </a:xfrm>
            <a:custGeom>
              <a:avLst/>
              <a:gdLst/>
              <a:ahLst/>
              <a:cxnLst/>
              <a:rect l="l" t="t" r="r" b="b"/>
              <a:pathLst>
                <a:path w="686434" h="272415">
                  <a:moveTo>
                    <a:pt x="439002" y="0"/>
                  </a:moveTo>
                  <a:lnTo>
                    <a:pt x="0" y="135978"/>
                  </a:lnTo>
                  <a:lnTo>
                    <a:pt x="439002" y="271956"/>
                  </a:lnTo>
                  <a:lnTo>
                    <a:pt x="439002" y="179490"/>
                  </a:lnTo>
                  <a:lnTo>
                    <a:pt x="685937" y="179490"/>
                  </a:lnTo>
                  <a:lnTo>
                    <a:pt x="685937" y="92465"/>
                  </a:lnTo>
                  <a:lnTo>
                    <a:pt x="439002" y="92465"/>
                  </a:lnTo>
                  <a:lnTo>
                    <a:pt x="439002" y="0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89662" y="7501753"/>
              <a:ext cx="3101975" cy="2825750"/>
            </a:xfrm>
            <a:custGeom>
              <a:avLst/>
              <a:gdLst/>
              <a:ahLst/>
              <a:cxnLst/>
              <a:rect l="l" t="t" r="r" b="b"/>
              <a:pathLst>
                <a:path w="3101975" h="2825750">
                  <a:moveTo>
                    <a:pt x="0" y="0"/>
                  </a:moveTo>
                  <a:lnTo>
                    <a:pt x="3101752" y="0"/>
                  </a:lnTo>
                  <a:lnTo>
                    <a:pt x="3101752" y="2825173"/>
                  </a:lnTo>
                  <a:lnTo>
                    <a:pt x="0" y="2825173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4100" y="8889134"/>
              <a:ext cx="2037080" cy="482600"/>
            </a:xfrm>
            <a:custGeom>
              <a:avLst/>
              <a:gdLst/>
              <a:ahLst/>
              <a:cxnLst/>
              <a:rect l="l" t="t" r="r" b="b"/>
              <a:pathLst>
                <a:path w="2037080" h="482600">
                  <a:moveTo>
                    <a:pt x="2036629" y="0"/>
                  </a:moveTo>
                  <a:lnTo>
                    <a:pt x="0" y="0"/>
                  </a:lnTo>
                  <a:lnTo>
                    <a:pt x="0" y="482412"/>
                  </a:lnTo>
                  <a:lnTo>
                    <a:pt x="2036629" y="482412"/>
                  </a:lnTo>
                  <a:lnTo>
                    <a:pt x="2036629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215839" y="8889134"/>
            <a:ext cx="33528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ll]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1776" y="8909187"/>
            <a:ext cx="10381615" cy="817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104" baseline="1068" dirty="0">
                <a:latin typeface="Trebuchet MS"/>
                <a:cs typeface="Trebuchet MS"/>
              </a:rPr>
              <a:t>-</a:t>
            </a:r>
            <a:r>
              <a:rPr sz="3900" spc="-75" baseline="1068" dirty="0">
                <a:latin typeface="Trebuchet MS"/>
                <a:cs typeface="Trebuchet MS"/>
              </a:rPr>
              <a:t> </a:t>
            </a:r>
            <a:r>
              <a:rPr sz="3900" spc="60" baseline="1068" dirty="0">
                <a:latin typeface="Trebuchet MS"/>
                <a:cs typeface="Trebuchet MS"/>
              </a:rPr>
              <a:t>This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82" baseline="1068" dirty="0">
                <a:latin typeface="Trebuchet MS"/>
                <a:cs typeface="Trebuchet MS"/>
              </a:rPr>
              <a:t>is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157" baseline="1068" dirty="0">
                <a:latin typeface="Trebuchet MS"/>
                <a:cs typeface="Trebuchet MS"/>
              </a:rPr>
              <a:t>used</a:t>
            </a:r>
            <a:r>
              <a:rPr sz="3900" spc="-67" baseline="1068" dirty="0">
                <a:latin typeface="Trebuchet MS"/>
                <a:cs typeface="Trebuchet MS"/>
              </a:rPr>
              <a:t> to </a:t>
            </a:r>
            <a:r>
              <a:rPr sz="3900" spc="-30" baseline="1068" dirty="0">
                <a:latin typeface="Trebuchet MS"/>
                <a:cs typeface="Trebuchet MS"/>
              </a:rPr>
              <a:t>represent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75" baseline="1068" dirty="0">
                <a:latin typeface="Trebuchet MS"/>
                <a:cs typeface="Trebuchet MS"/>
              </a:rPr>
              <a:t>a</a:t>
            </a:r>
            <a:r>
              <a:rPr sz="3900" spc="-75" baseline="1068" dirty="0">
                <a:latin typeface="Trebuchet MS"/>
                <a:cs typeface="Trebuchet MS"/>
              </a:rPr>
              <a:t> </a:t>
            </a:r>
            <a:r>
              <a:rPr sz="3900" spc="-127" baseline="1068" dirty="0">
                <a:latin typeface="Trebuchet MS"/>
                <a:cs typeface="Trebuchet MS"/>
              </a:rPr>
              <a:t>field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lang="en-US" sz="3900" spc="-67" baseline="1068" dirty="0">
                <a:latin typeface="Trebuchet MS"/>
                <a:cs typeface="Trebuchet MS"/>
              </a:rPr>
              <a:t>and </a:t>
            </a:r>
            <a:r>
              <a:rPr sz="3900" spc="112" baseline="1068" dirty="0">
                <a:latin typeface="Trebuchet MS"/>
                <a:cs typeface="Trebuchet MS"/>
              </a:rPr>
              <a:t>can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37" baseline="1068" dirty="0">
                <a:latin typeface="Trebuchet MS"/>
                <a:cs typeface="Trebuchet MS"/>
              </a:rPr>
              <a:t>hold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-89" baseline="1068" dirty="0">
                <a:latin typeface="Trebuchet MS"/>
                <a:cs typeface="Trebuchet MS"/>
              </a:rPr>
              <a:t>multiple</a:t>
            </a:r>
            <a:r>
              <a:rPr sz="3900" spc="-67" baseline="1068" dirty="0">
                <a:latin typeface="Trebuchet MS"/>
                <a:cs typeface="Trebuchet MS"/>
              </a:rPr>
              <a:t> </a:t>
            </a:r>
            <a:r>
              <a:rPr sz="3900" spc="-7" baseline="1068" dirty="0">
                <a:latin typeface="Trebuchet MS"/>
                <a:cs typeface="Trebuchet MS"/>
              </a:rPr>
              <a:t>types</a:t>
            </a:r>
            <a:r>
              <a:rPr sz="3900" spc="412" baseline="1068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Arial MT"/>
                <a:cs typeface="Arial MT"/>
              </a:rPr>
              <a:t>[String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nu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5739" y="9815041"/>
            <a:ext cx="14820900" cy="817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Trebuchet MS"/>
                <a:cs typeface="Trebuchet MS"/>
              </a:rPr>
              <a:t>-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This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is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used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to </a:t>
            </a:r>
            <a:r>
              <a:rPr sz="2600" spc="-20" dirty="0">
                <a:latin typeface="Trebuchet MS"/>
                <a:cs typeface="Trebuchet MS"/>
              </a:rPr>
              <a:t>represent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a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field</a:t>
            </a:r>
            <a:r>
              <a:rPr lang="en-US" sz="2600" spc="-85" dirty="0">
                <a:latin typeface="Trebuchet MS"/>
                <a:cs typeface="Trebuchet MS"/>
              </a:rPr>
              <a:t> and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can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be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fixed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size,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specifying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number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bytes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value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9018" y="3734030"/>
            <a:ext cx="10351770" cy="3859529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2065" marR="16510" algn="ctr">
              <a:lnSpc>
                <a:spcPts val="9360"/>
              </a:lnSpc>
              <a:spcBef>
                <a:spcPts val="2175"/>
              </a:spcBef>
            </a:pPr>
            <a:r>
              <a:rPr spc="-10" dirty="0"/>
              <a:t>Let’s</a:t>
            </a:r>
            <a:r>
              <a:rPr spc="-405" dirty="0"/>
              <a:t> </a:t>
            </a:r>
            <a:r>
              <a:rPr lang="en-US" spc="165" dirty="0"/>
              <a:t>B</a:t>
            </a:r>
            <a:r>
              <a:rPr spc="165" dirty="0"/>
              <a:t>uild</a:t>
            </a:r>
            <a:r>
              <a:rPr spc="-400" dirty="0"/>
              <a:t> </a:t>
            </a:r>
            <a:r>
              <a:rPr spc="5" dirty="0"/>
              <a:t>a</a:t>
            </a:r>
            <a:r>
              <a:rPr spc="-405" dirty="0"/>
              <a:t> </a:t>
            </a:r>
            <a:r>
              <a:rPr lang="en-US" spc="-405" dirty="0"/>
              <a:t>S</a:t>
            </a:r>
            <a:r>
              <a:rPr spc="45" dirty="0"/>
              <a:t>imple </a:t>
            </a:r>
            <a:r>
              <a:rPr spc="-2640" dirty="0"/>
              <a:t> </a:t>
            </a:r>
            <a:r>
              <a:rPr spc="-505" dirty="0"/>
              <a:t>AVRO</a:t>
            </a:r>
          </a:p>
          <a:p>
            <a:pPr marR="3810" algn="ctr">
              <a:lnSpc>
                <a:spcPts val="9390"/>
              </a:lnSpc>
            </a:pPr>
            <a:r>
              <a:rPr spc="-45" dirty="0"/>
              <a:t>Schema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400873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45" dirty="0">
                <a:latin typeface="Arial"/>
                <a:cs typeface="Arial"/>
              </a:rPr>
              <a:t>Buil</a:t>
            </a:r>
            <a:r>
              <a:rPr sz="7000" b="1" spc="-12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a</a:t>
            </a:r>
            <a:r>
              <a:rPr sz="7000" b="1" spc="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Schem</a:t>
            </a:r>
            <a:r>
              <a:rPr sz="7000" b="1" spc="3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IN" sz="7000" b="1" spc="520" dirty="0">
                <a:latin typeface="Arial"/>
                <a:cs typeface="Arial"/>
              </a:rPr>
              <a:t>–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0" dirty="0">
                <a:latin typeface="Arial"/>
                <a:cs typeface="Arial"/>
              </a:rPr>
              <a:t>Use</a:t>
            </a:r>
            <a:r>
              <a:rPr lang="en-US" sz="7000" b="1" spc="-90" dirty="0">
                <a:latin typeface="Arial"/>
                <a:cs typeface="Arial"/>
              </a:rPr>
              <a:t> C</a:t>
            </a:r>
            <a:r>
              <a:rPr sz="7000" b="1" spc="-90" dirty="0">
                <a:latin typeface="Arial"/>
                <a:cs typeface="Arial"/>
              </a:rPr>
              <a:t>ase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58858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5" dirty="0">
                <a:latin typeface="Trebuchet MS"/>
                <a:cs typeface="Trebuchet MS"/>
              </a:rPr>
              <a:t>Sample</a:t>
            </a:r>
            <a:r>
              <a:rPr sz="3950" spc="-130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AVRO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sz="3950" spc="240" dirty="0">
                <a:latin typeface="Trebuchet MS"/>
                <a:cs typeface="Trebuchet MS"/>
              </a:rPr>
              <a:t>Message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4443" y="5642676"/>
            <a:ext cx="24574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4291" y="6082453"/>
            <a:ext cx="244475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0" dirty="0">
                <a:solidFill>
                  <a:srgbClr val="872094"/>
                </a:solidFill>
                <a:latin typeface="Courier New"/>
                <a:cs typeface="Courier New"/>
              </a:rPr>
              <a:t>"greeting</a:t>
            </a:r>
            <a:r>
              <a:rPr sz="2850" spc="15" dirty="0">
                <a:solidFill>
                  <a:srgbClr val="872094"/>
                </a:solidFill>
                <a:latin typeface="Courier New"/>
                <a:cs typeface="Courier New"/>
              </a:rPr>
              <a:t>"</a:t>
            </a:r>
            <a:r>
              <a:rPr sz="2850" spc="2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3385" y="6082453"/>
            <a:ext cx="11252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solidFill>
                  <a:srgbClr val="077D16"/>
                </a:solidFill>
                <a:latin typeface="Courier New"/>
                <a:cs typeface="Courier New"/>
              </a:rPr>
              <a:t>"Good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2757" y="6082453"/>
            <a:ext cx="200469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5" dirty="0">
                <a:solidFill>
                  <a:srgbClr val="077D16"/>
                </a:solidFill>
                <a:latin typeface="Courier New"/>
                <a:cs typeface="Courier New"/>
              </a:rPr>
              <a:t>Morning!,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1688" y="6082453"/>
            <a:ext cx="11252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0" dirty="0">
                <a:solidFill>
                  <a:srgbClr val="077D16"/>
                </a:solidFill>
                <a:latin typeface="Courier New"/>
                <a:cs typeface="Courier New"/>
              </a:rPr>
              <a:t>AVRO"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4443" y="6522231"/>
            <a:ext cx="24574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2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2862" y="7698000"/>
            <a:ext cx="1840230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55" dirty="0">
                <a:latin typeface="Arial MT"/>
                <a:cs typeface="Arial MT"/>
              </a:rPr>
              <a:t>Property</a:t>
            </a:r>
            <a:r>
              <a:rPr sz="1950" spc="-30" dirty="0">
                <a:latin typeface="Arial MT"/>
                <a:cs typeface="Arial MT"/>
              </a:rPr>
              <a:t> </a:t>
            </a:r>
            <a:r>
              <a:rPr sz="1950" spc="35" dirty="0">
                <a:latin typeface="Arial MT"/>
                <a:cs typeface="Arial MT"/>
              </a:rPr>
              <a:t>Name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56036" y="6737758"/>
            <a:ext cx="393700" cy="875665"/>
          </a:xfrm>
          <a:custGeom>
            <a:avLst/>
            <a:gdLst/>
            <a:ahLst/>
            <a:cxnLst/>
            <a:rect l="l" t="t" r="r" b="b"/>
            <a:pathLst>
              <a:path w="393700" h="875665">
                <a:moveTo>
                  <a:pt x="196841" y="0"/>
                </a:moveTo>
                <a:lnTo>
                  <a:pt x="0" y="560412"/>
                </a:lnTo>
                <a:lnTo>
                  <a:pt x="133851" y="560412"/>
                </a:lnTo>
                <a:lnTo>
                  <a:pt x="133851" y="875644"/>
                </a:lnTo>
                <a:lnTo>
                  <a:pt x="259829" y="875644"/>
                </a:lnTo>
                <a:lnTo>
                  <a:pt x="259829" y="560412"/>
                </a:lnTo>
                <a:lnTo>
                  <a:pt x="393682" y="560412"/>
                </a:lnTo>
                <a:lnTo>
                  <a:pt x="196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9195448" y="7698000"/>
            <a:ext cx="3190240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55" dirty="0">
                <a:latin typeface="Arial MT"/>
                <a:cs typeface="Arial MT"/>
              </a:rPr>
              <a:t>Property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-15" dirty="0">
                <a:latin typeface="Arial MT"/>
                <a:cs typeface="Arial MT"/>
              </a:rPr>
              <a:t>Type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“STRING”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93614" y="6737758"/>
            <a:ext cx="393700" cy="875665"/>
          </a:xfrm>
          <a:custGeom>
            <a:avLst/>
            <a:gdLst/>
            <a:ahLst/>
            <a:cxnLst/>
            <a:rect l="l" t="t" r="r" b="b"/>
            <a:pathLst>
              <a:path w="393700" h="875665">
                <a:moveTo>
                  <a:pt x="196842" y="0"/>
                </a:moveTo>
                <a:lnTo>
                  <a:pt x="0" y="560412"/>
                </a:lnTo>
                <a:lnTo>
                  <a:pt x="133849" y="560412"/>
                </a:lnTo>
                <a:lnTo>
                  <a:pt x="133849" y="875644"/>
                </a:lnTo>
                <a:lnTo>
                  <a:pt x="259835" y="875644"/>
                </a:lnTo>
                <a:lnTo>
                  <a:pt x="259835" y="560412"/>
                </a:lnTo>
                <a:lnTo>
                  <a:pt x="393684" y="560412"/>
                </a:lnTo>
                <a:lnTo>
                  <a:pt x="19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823" y="3073715"/>
            <a:ext cx="14326869" cy="6236964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3050540" marR="3042920" algn="ctr">
              <a:lnSpc>
                <a:spcPts val="9290"/>
              </a:lnSpc>
              <a:spcBef>
                <a:spcPts val="2135"/>
              </a:spcBef>
            </a:pPr>
            <a:r>
              <a:rPr sz="9450" spc="-45" dirty="0">
                <a:latin typeface="Arial MT"/>
                <a:cs typeface="Arial MT"/>
              </a:rPr>
              <a:t>A</a:t>
            </a:r>
            <a:r>
              <a:rPr lang="en-US" sz="9450" spc="-45" dirty="0">
                <a:latin typeface="Arial MT"/>
                <a:cs typeface="Arial MT"/>
              </a:rPr>
              <a:t>VRO</a:t>
            </a:r>
            <a:r>
              <a:rPr sz="9450" spc="-450" dirty="0">
                <a:latin typeface="Arial MT"/>
                <a:cs typeface="Arial MT"/>
              </a:rPr>
              <a:t> </a:t>
            </a:r>
            <a:r>
              <a:rPr sz="9450" spc="20" dirty="0">
                <a:latin typeface="Arial MT"/>
                <a:cs typeface="Arial MT"/>
              </a:rPr>
              <a:t>Messages </a:t>
            </a:r>
            <a:r>
              <a:rPr sz="9450" spc="-2615" dirty="0">
                <a:latin typeface="Arial MT"/>
                <a:cs typeface="Arial MT"/>
              </a:rPr>
              <a:t> </a:t>
            </a:r>
            <a:r>
              <a:rPr lang="en-US" sz="9450" spc="25" dirty="0">
                <a:latin typeface="Arial MT"/>
                <a:cs typeface="Arial MT"/>
              </a:rPr>
              <a:t>U</a:t>
            </a:r>
            <a:r>
              <a:rPr sz="9450" spc="25" dirty="0">
                <a:latin typeface="Arial MT"/>
                <a:cs typeface="Arial MT"/>
              </a:rPr>
              <a:t>sing</a:t>
            </a:r>
            <a:endParaRPr sz="9450" dirty="0">
              <a:latin typeface="Arial MT"/>
              <a:cs typeface="Arial MT"/>
            </a:endParaRPr>
          </a:p>
          <a:p>
            <a:pPr marR="15875" algn="ctr">
              <a:lnSpc>
                <a:spcPts val="8295"/>
              </a:lnSpc>
            </a:pPr>
            <a:r>
              <a:rPr sz="9450" spc="-10" dirty="0">
                <a:latin typeface="Arial MT"/>
                <a:cs typeface="Arial MT"/>
              </a:rPr>
              <a:t>Console</a:t>
            </a:r>
            <a:endParaRPr sz="9450" dirty="0">
              <a:latin typeface="Arial MT"/>
              <a:cs typeface="Arial MT"/>
            </a:endParaRPr>
          </a:p>
          <a:p>
            <a:pPr algn="ctr">
              <a:lnSpc>
                <a:spcPts val="10315"/>
              </a:lnSpc>
            </a:pPr>
            <a:r>
              <a:rPr sz="9450" spc="-1035" dirty="0">
                <a:latin typeface="Arial MT"/>
                <a:cs typeface="Arial MT"/>
              </a:rPr>
              <a:t>A</a:t>
            </a:r>
            <a:r>
              <a:rPr sz="9450" spc="-445" dirty="0">
                <a:latin typeface="Arial MT"/>
                <a:cs typeface="Arial MT"/>
              </a:rPr>
              <a:t>V</a:t>
            </a:r>
            <a:r>
              <a:rPr sz="9450" spc="-350" dirty="0">
                <a:latin typeface="Arial MT"/>
                <a:cs typeface="Arial MT"/>
              </a:rPr>
              <a:t>R</a:t>
            </a:r>
            <a:r>
              <a:rPr sz="9450" spc="-155" dirty="0">
                <a:latin typeface="Arial MT"/>
                <a:cs typeface="Arial MT"/>
              </a:rPr>
              <a:t>O</a:t>
            </a:r>
            <a:r>
              <a:rPr sz="9450" spc="-375" dirty="0">
                <a:latin typeface="Arial MT"/>
                <a:cs typeface="Arial MT"/>
              </a:rPr>
              <a:t> </a:t>
            </a:r>
            <a:r>
              <a:rPr sz="9450" spc="-180" dirty="0">
                <a:latin typeface="Arial MT"/>
                <a:cs typeface="Arial MT"/>
              </a:rPr>
              <a:t>P</a:t>
            </a:r>
            <a:r>
              <a:rPr sz="9450" spc="-175" dirty="0">
                <a:latin typeface="Arial MT"/>
                <a:cs typeface="Arial MT"/>
              </a:rPr>
              <a:t>r</a:t>
            </a:r>
            <a:r>
              <a:rPr sz="9450" spc="165" dirty="0">
                <a:latin typeface="Arial MT"/>
                <a:cs typeface="Arial MT"/>
              </a:rPr>
              <a:t>o</a:t>
            </a:r>
            <a:r>
              <a:rPr sz="9450" spc="335" dirty="0">
                <a:latin typeface="Arial MT"/>
                <a:cs typeface="Arial MT"/>
              </a:rPr>
              <a:t>d</a:t>
            </a:r>
            <a:r>
              <a:rPr sz="9450" spc="-15" dirty="0">
                <a:latin typeface="Arial MT"/>
                <a:cs typeface="Arial MT"/>
              </a:rPr>
              <a:t>u</a:t>
            </a:r>
            <a:r>
              <a:rPr sz="9450" spc="345" dirty="0">
                <a:latin typeface="Arial MT"/>
                <a:cs typeface="Arial MT"/>
              </a:rPr>
              <a:t>c</a:t>
            </a:r>
            <a:r>
              <a:rPr sz="9450" spc="-185" dirty="0">
                <a:latin typeface="Arial MT"/>
                <a:cs typeface="Arial MT"/>
              </a:rPr>
              <a:t>e</a:t>
            </a:r>
            <a:r>
              <a:rPr sz="9450" spc="-5" dirty="0">
                <a:latin typeface="Arial MT"/>
                <a:cs typeface="Arial MT"/>
              </a:rPr>
              <a:t>r</a:t>
            </a:r>
            <a:r>
              <a:rPr sz="9450" spc="515" dirty="0">
                <a:latin typeface="Arial MT"/>
                <a:cs typeface="Arial MT"/>
              </a:rPr>
              <a:t>/</a:t>
            </a:r>
            <a:r>
              <a:rPr sz="9450" spc="-180" dirty="0">
                <a:latin typeface="Arial MT"/>
                <a:cs typeface="Arial MT"/>
              </a:rPr>
              <a:t>C</a:t>
            </a:r>
            <a:r>
              <a:rPr sz="9450" spc="165" dirty="0">
                <a:latin typeface="Arial MT"/>
                <a:cs typeface="Arial MT"/>
              </a:rPr>
              <a:t>o</a:t>
            </a:r>
            <a:r>
              <a:rPr sz="9450" spc="-15" dirty="0">
                <a:latin typeface="Arial MT"/>
                <a:cs typeface="Arial MT"/>
              </a:rPr>
              <a:t>n</a:t>
            </a:r>
            <a:r>
              <a:rPr sz="9450" spc="-5" dirty="0">
                <a:latin typeface="Arial MT"/>
                <a:cs typeface="Arial MT"/>
              </a:rPr>
              <a:t>s</a:t>
            </a:r>
            <a:r>
              <a:rPr sz="9450" spc="-15" dirty="0">
                <a:latin typeface="Arial MT"/>
                <a:cs typeface="Arial MT"/>
              </a:rPr>
              <a:t>u</a:t>
            </a:r>
            <a:r>
              <a:rPr sz="9450" spc="175" dirty="0">
                <a:latin typeface="Arial MT"/>
                <a:cs typeface="Arial MT"/>
              </a:rPr>
              <a:t>m</a:t>
            </a:r>
            <a:r>
              <a:rPr sz="9450" spc="-185" dirty="0">
                <a:latin typeface="Arial MT"/>
                <a:cs typeface="Arial MT"/>
              </a:rPr>
              <a:t>e</a:t>
            </a:r>
            <a:r>
              <a:rPr sz="9450" spc="185" dirty="0">
                <a:latin typeface="Arial MT"/>
                <a:cs typeface="Arial MT"/>
              </a:rPr>
              <a:t>r</a:t>
            </a:r>
            <a:endParaRPr sz="94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55256"/>
            <a:ext cx="71621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What</a:t>
            </a:r>
            <a:r>
              <a:rPr sz="7000" b="1" spc="-660" dirty="0">
                <a:latin typeface="Arial"/>
                <a:cs typeface="Arial"/>
              </a:rPr>
              <a:t>’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Cove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5" dirty="0">
                <a:latin typeface="Arial"/>
                <a:cs typeface="Arial"/>
              </a:rPr>
              <a:t>e</a:t>
            </a:r>
            <a:r>
              <a:rPr sz="7000" b="1" spc="70" dirty="0">
                <a:latin typeface="Arial"/>
                <a:cs typeface="Arial"/>
              </a:rPr>
              <a:t>d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164995"/>
            <a:ext cx="17053560" cy="10057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4170" indent="-332105">
              <a:lnSpc>
                <a:spcPct val="150000"/>
              </a:lnSpc>
              <a:spcBef>
                <a:spcPts val="110"/>
              </a:spcBef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4000" spc="25" dirty="0">
                <a:latin typeface="Trebuchet MS"/>
                <a:cs typeface="Trebuchet MS"/>
              </a:rPr>
              <a:t>Fundamentals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45" dirty="0">
                <a:latin typeface="Trebuchet MS"/>
                <a:cs typeface="Trebuchet MS"/>
              </a:rPr>
              <a:t>of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lang="en-US" sz="4000" spc="25" dirty="0">
                <a:latin typeface="Trebuchet MS"/>
                <a:cs typeface="Trebuchet MS"/>
              </a:rPr>
              <a:t>data</a:t>
            </a:r>
            <a:r>
              <a:rPr lang="en-US" sz="4000" spc="-55" dirty="0">
                <a:latin typeface="Trebuchet MS"/>
                <a:cs typeface="Trebuchet MS"/>
              </a:rPr>
              <a:t> </a:t>
            </a:r>
            <a:r>
              <a:rPr lang="en-US" sz="4000" spc="-30" dirty="0">
                <a:latin typeface="Trebuchet MS"/>
                <a:cs typeface="Trebuchet MS"/>
              </a:rPr>
              <a:t>serialization</a:t>
            </a:r>
            <a:r>
              <a:rPr lang="en-US" sz="4000" spc="-55" dirty="0">
                <a:latin typeface="Trebuchet MS"/>
                <a:cs typeface="Trebuchet MS"/>
              </a:rPr>
              <a:t> </a:t>
            </a:r>
            <a:r>
              <a:rPr lang="en-US" sz="4000" spc="55" dirty="0">
                <a:latin typeface="Trebuchet MS"/>
                <a:cs typeface="Trebuchet MS"/>
              </a:rPr>
              <a:t>and</a:t>
            </a:r>
            <a:r>
              <a:rPr lang="en-US" sz="4000" spc="-55" dirty="0">
                <a:latin typeface="Trebuchet MS"/>
                <a:cs typeface="Trebuchet MS"/>
              </a:rPr>
              <a:t> </a:t>
            </a:r>
            <a:r>
              <a:rPr lang="en-US" sz="4000" spc="-100" dirty="0">
                <a:latin typeface="Trebuchet MS"/>
                <a:cs typeface="Trebuchet MS"/>
              </a:rPr>
              <a:t>different</a:t>
            </a:r>
            <a:r>
              <a:rPr lang="en-US" sz="4000" spc="-55" dirty="0">
                <a:latin typeface="Trebuchet MS"/>
                <a:cs typeface="Trebuchet MS"/>
              </a:rPr>
              <a:t> </a:t>
            </a:r>
            <a:r>
              <a:rPr lang="en-US" sz="4000" spc="-30" dirty="0">
                <a:latin typeface="Trebuchet MS"/>
                <a:cs typeface="Trebuchet MS"/>
              </a:rPr>
              <a:t>serialization</a:t>
            </a:r>
            <a:r>
              <a:rPr lang="en-US" sz="4000" spc="-55" dirty="0">
                <a:latin typeface="Trebuchet MS"/>
                <a:cs typeface="Trebuchet MS"/>
              </a:rPr>
              <a:t> </a:t>
            </a:r>
            <a:r>
              <a:rPr sz="4000" spc="-15" dirty="0">
                <a:latin typeface="Trebuchet MS"/>
                <a:cs typeface="Trebuchet MS"/>
              </a:rPr>
              <a:t>formats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35" dirty="0">
                <a:latin typeface="Trebuchet MS"/>
                <a:cs typeface="Trebuchet MS"/>
              </a:rPr>
              <a:t>available</a:t>
            </a:r>
            <a:endParaRPr sz="6600" dirty="0">
              <a:latin typeface="Trebuchet MS"/>
              <a:cs typeface="Trebuchet MS"/>
            </a:endParaRPr>
          </a:p>
          <a:p>
            <a:pPr marL="344170" indent="-332105">
              <a:lnSpc>
                <a:spcPct val="15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4000" spc="-25" dirty="0">
                <a:latin typeface="Trebuchet MS"/>
                <a:cs typeface="Trebuchet MS"/>
              </a:rPr>
              <a:t>Introduction</a:t>
            </a:r>
            <a:r>
              <a:rPr sz="4000" spc="-70" dirty="0">
                <a:latin typeface="Trebuchet MS"/>
                <a:cs typeface="Trebuchet MS"/>
              </a:rPr>
              <a:t> </a:t>
            </a:r>
            <a:r>
              <a:rPr sz="4000" spc="-55" dirty="0">
                <a:latin typeface="Trebuchet MS"/>
                <a:cs typeface="Trebuchet MS"/>
              </a:rPr>
              <a:t>to</a:t>
            </a:r>
            <a:r>
              <a:rPr sz="4000" spc="-65" dirty="0">
                <a:latin typeface="Trebuchet MS"/>
                <a:cs typeface="Trebuchet MS"/>
              </a:rPr>
              <a:t> </a:t>
            </a:r>
            <a:r>
              <a:rPr sz="4000" spc="150" dirty="0">
                <a:latin typeface="Trebuchet MS"/>
                <a:cs typeface="Trebuchet MS"/>
              </a:rPr>
              <a:t>AVRO</a:t>
            </a:r>
            <a:r>
              <a:rPr sz="4000" spc="-65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and</a:t>
            </a:r>
            <a:r>
              <a:rPr sz="4000" spc="-70" dirty="0">
                <a:latin typeface="Trebuchet MS"/>
                <a:cs typeface="Trebuchet MS"/>
              </a:rPr>
              <a:t> </a:t>
            </a:r>
            <a:r>
              <a:rPr sz="4000" spc="-40" dirty="0">
                <a:latin typeface="Trebuchet MS"/>
                <a:cs typeface="Trebuchet MS"/>
              </a:rPr>
              <a:t>its</a:t>
            </a:r>
            <a:r>
              <a:rPr sz="4000" spc="-6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importance</a:t>
            </a:r>
            <a:endParaRPr sz="6600" dirty="0">
              <a:latin typeface="Trebuchet MS"/>
              <a:cs typeface="Trebuchet MS"/>
            </a:endParaRPr>
          </a:p>
          <a:p>
            <a:pPr marL="344170" indent="-332105">
              <a:lnSpc>
                <a:spcPct val="150000"/>
              </a:lnSpc>
              <a:spcBef>
                <a:spcPts val="5"/>
              </a:spcBef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4000" spc="20" dirty="0">
                <a:latin typeface="Trebuchet MS"/>
                <a:cs typeface="Trebuchet MS"/>
              </a:rPr>
              <a:t>Build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35" dirty="0">
                <a:latin typeface="Trebuchet MS"/>
                <a:cs typeface="Trebuchet MS"/>
              </a:rPr>
              <a:t>a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90" dirty="0">
                <a:latin typeface="Trebuchet MS"/>
                <a:cs typeface="Trebuchet MS"/>
              </a:rPr>
              <a:t>real</a:t>
            </a:r>
            <a:r>
              <a:rPr lang="en-US" sz="4000" spc="-55" dirty="0">
                <a:latin typeface="Trebuchet MS"/>
                <a:cs typeface="Trebuchet MS"/>
              </a:rPr>
              <a:t>-</a:t>
            </a:r>
            <a:r>
              <a:rPr sz="4000" spc="-80" dirty="0">
                <a:latin typeface="Trebuchet MS"/>
                <a:cs typeface="Trebuchet MS"/>
              </a:rPr>
              <a:t>time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35" dirty="0">
                <a:latin typeface="Trebuchet MS"/>
                <a:cs typeface="Trebuchet MS"/>
              </a:rPr>
              <a:t>Kafka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30" dirty="0">
                <a:latin typeface="Trebuchet MS"/>
                <a:cs typeface="Trebuchet MS"/>
              </a:rPr>
              <a:t>Producer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and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80" dirty="0">
                <a:latin typeface="Trebuchet MS"/>
                <a:cs typeface="Trebuchet MS"/>
              </a:rPr>
              <a:t>Consumer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20" dirty="0">
                <a:latin typeface="Trebuchet MS"/>
                <a:cs typeface="Trebuchet MS"/>
              </a:rPr>
              <a:t>application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90" dirty="0">
                <a:latin typeface="Trebuchet MS"/>
                <a:cs typeface="Trebuchet MS"/>
              </a:rPr>
              <a:t>that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75" dirty="0">
                <a:latin typeface="Trebuchet MS"/>
                <a:cs typeface="Trebuchet MS"/>
              </a:rPr>
              <a:t>exchanges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data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65" dirty="0">
                <a:latin typeface="Trebuchet MS"/>
                <a:cs typeface="Trebuchet MS"/>
              </a:rPr>
              <a:t>using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lang="en-US" sz="4000" spc="-55" dirty="0">
                <a:latin typeface="Trebuchet MS"/>
                <a:cs typeface="Trebuchet MS"/>
              </a:rPr>
              <a:t>the </a:t>
            </a:r>
            <a:r>
              <a:rPr sz="4000" spc="150" dirty="0">
                <a:latin typeface="Trebuchet MS"/>
                <a:cs typeface="Trebuchet MS"/>
              </a:rPr>
              <a:t>AVRO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lang="en-US" sz="4000" spc="-55" dirty="0">
                <a:latin typeface="Trebuchet MS"/>
                <a:cs typeface="Trebuchet MS"/>
              </a:rPr>
              <a:t>s</a:t>
            </a:r>
            <a:r>
              <a:rPr sz="4000" spc="-30" dirty="0">
                <a:latin typeface="Trebuchet MS"/>
                <a:cs typeface="Trebuchet MS"/>
              </a:rPr>
              <a:t>erialization</a:t>
            </a:r>
            <a:r>
              <a:rPr sz="4000" spc="-55" dirty="0">
                <a:latin typeface="Trebuchet MS"/>
                <a:cs typeface="Trebuchet MS"/>
              </a:rPr>
              <a:t> format</a:t>
            </a:r>
            <a:endParaRPr sz="6600" dirty="0">
              <a:latin typeface="Trebuchet MS"/>
              <a:cs typeface="Trebuchet MS"/>
            </a:endParaRPr>
          </a:p>
          <a:p>
            <a:pPr marL="344170" indent="-332105">
              <a:lnSpc>
                <a:spcPct val="15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4000" spc="-25" dirty="0">
                <a:latin typeface="Trebuchet MS"/>
                <a:cs typeface="Trebuchet MS"/>
              </a:rPr>
              <a:t>Introduction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45" dirty="0">
                <a:latin typeface="Trebuchet MS"/>
                <a:cs typeface="Trebuchet MS"/>
              </a:rPr>
              <a:t>of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Schema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Registry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and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40" dirty="0">
                <a:latin typeface="Trebuchet MS"/>
                <a:cs typeface="Trebuchet MS"/>
              </a:rPr>
              <a:t>its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100" dirty="0">
                <a:latin typeface="Trebuchet MS"/>
                <a:cs typeface="Trebuchet MS"/>
              </a:rPr>
              <a:t>vital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75" dirty="0">
                <a:latin typeface="Trebuchet MS"/>
                <a:cs typeface="Trebuchet MS"/>
              </a:rPr>
              <a:t>role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75" dirty="0">
                <a:latin typeface="Trebuchet MS"/>
                <a:cs typeface="Trebuchet MS"/>
              </a:rPr>
              <a:t>for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65" dirty="0">
                <a:latin typeface="Trebuchet MS"/>
                <a:cs typeface="Trebuchet MS"/>
              </a:rPr>
              <a:t>the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30" dirty="0">
                <a:latin typeface="Trebuchet MS"/>
                <a:cs typeface="Trebuchet MS"/>
              </a:rPr>
              <a:t>evolution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45" dirty="0">
                <a:latin typeface="Trebuchet MS"/>
                <a:cs typeface="Trebuchet MS"/>
              </a:rPr>
              <a:t>of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data</a:t>
            </a:r>
            <a:endParaRPr sz="6600" dirty="0">
              <a:latin typeface="Trebuchet MS"/>
              <a:cs typeface="Trebuchet MS"/>
            </a:endParaRPr>
          </a:p>
          <a:p>
            <a:pPr marL="344170" indent="-332105">
              <a:lnSpc>
                <a:spcPct val="15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4000" spc="-45" dirty="0">
                <a:latin typeface="Trebuchet MS"/>
                <a:cs typeface="Trebuchet MS"/>
              </a:rPr>
              <a:t>Integrate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Schema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Registry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60" dirty="0">
                <a:latin typeface="Trebuchet MS"/>
                <a:cs typeface="Trebuchet MS"/>
              </a:rPr>
              <a:t>into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65" dirty="0">
                <a:latin typeface="Trebuchet MS"/>
                <a:cs typeface="Trebuchet MS"/>
              </a:rPr>
              <a:t>the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30" dirty="0">
                <a:latin typeface="Trebuchet MS"/>
                <a:cs typeface="Trebuchet MS"/>
              </a:rPr>
              <a:t>Producer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and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80" dirty="0">
                <a:latin typeface="Trebuchet MS"/>
                <a:cs typeface="Trebuchet MS"/>
              </a:rPr>
              <a:t>Consumer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20" dirty="0">
                <a:latin typeface="Trebuchet MS"/>
                <a:cs typeface="Trebuchet MS"/>
              </a:rPr>
              <a:t>application</a:t>
            </a:r>
            <a:endParaRPr sz="6600" dirty="0">
              <a:latin typeface="Trebuchet MS"/>
              <a:cs typeface="Trebuchet MS"/>
            </a:endParaRPr>
          </a:p>
          <a:p>
            <a:pPr marL="344170" indent="-332105">
              <a:lnSpc>
                <a:spcPct val="15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4000" spc="-85" dirty="0">
                <a:latin typeface="Trebuchet MS"/>
                <a:cs typeface="Trebuchet MS"/>
              </a:rPr>
              <a:t>Different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lang="en-US" sz="4000" spc="-55" dirty="0">
                <a:latin typeface="Trebuchet MS"/>
                <a:cs typeface="Trebuchet MS"/>
              </a:rPr>
              <a:t>t</a:t>
            </a:r>
            <a:r>
              <a:rPr sz="4000" spc="5" dirty="0">
                <a:latin typeface="Trebuchet MS"/>
                <a:cs typeface="Trebuchet MS"/>
              </a:rPr>
              <a:t>echniques</a:t>
            </a:r>
            <a:r>
              <a:rPr sz="4000" spc="-55" dirty="0">
                <a:latin typeface="Trebuchet MS"/>
                <a:cs typeface="Trebuchet MS"/>
              </a:rPr>
              <a:t> to </a:t>
            </a:r>
            <a:r>
              <a:rPr sz="4000" spc="-10" dirty="0">
                <a:latin typeface="Trebuchet MS"/>
                <a:cs typeface="Trebuchet MS"/>
              </a:rPr>
              <a:t>evolve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65" dirty="0">
                <a:latin typeface="Trebuchet MS"/>
                <a:cs typeface="Trebuchet MS"/>
              </a:rPr>
              <a:t>the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data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65" dirty="0">
                <a:latin typeface="Trebuchet MS"/>
                <a:cs typeface="Trebuchet MS"/>
              </a:rPr>
              <a:t>using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Schema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Registry</a:t>
            </a:r>
            <a:endParaRPr sz="6600" dirty="0">
              <a:latin typeface="Trebuchet MS"/>
              <a:cs typeface="Trebuchet MS"/>
            </a:endParaRPr>
          </a:p>
          <a:p>
            <a:pPr marL="344170" indent="-332105">
              <a:lnSpc>
                <a:spcPct val="150000"/>
              </a:lnSpc>
              <a:spcBef>
                <a:spcPts val="5"/>
              </a:spcBef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4000" spc="20" dirty="0">
                <a:latin typeface="Trebuchet MS"/>
                <a:cs typeface="Trebuchet MS"/>
              </a:rPr>
              <a:t>Build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35" dirty="0">
                <a:latin typeface="Trebuchet MS"/>
                <a:cs typeface="Trebuchet MS"/>
              </a:rPr>
              <a:t>a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35" dirty="0">
                <a:latin typeface="Trebuchet MS"/>
                <a:cs typeface="Trebuchet MS"/>
              </a:rPr>
              <a:t>Kafka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30" dirty="0">
                <a:latin typeface="Trebuchet MS"/>
                <a:cs typeface="Trebuchet MS"/>
              </a:rPr>
              <a:t>Producer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and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80" dirty="0">
                <a:latin typeface="Trebuchet MS"/>
                <a:cs typeface="Trebuchet MS"/>
              </a:rPr>
              <a:t>Consumer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75" dirty="0">
                <a:latin typeface="Trebuchet MS"/>
                <a:cs typeface="Trebuchet MS"/>
              </a:rPr>
              <a:t>Spring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75" dirty="0">
                <a:latin typeface="Trebuchet MS"/>
                <a:cs typeface="Trebuchet MS"/>
              </a:rPr>
              <a:t>Boot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75" dirty="0">
                <a:latin typeface="Trebuchet MS"/>
                <a:cs typeface="Trebuchet MS"/>
              </a:rPr>
              <a:t>app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90" dirty="0">
                <a:latin typeface="Trebuchet MS"/>
                <a:cs typeface="Trebuchet MS"/>
              </a:rPr>
              <a:t>that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25" dirty="0">
                <a:latin typeface="Trebuchet MS"/>
                <a:cs typeface="Trebuchet MS"/>
              </a:rPr>
              <a:t>integrates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75" dirty="0">
                <a:latin typeface="Trebuchet MS"/>
                <a:cs typeface="Trebuchet MS"/>
              </a:rPr>
              <a:t>with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Schema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Registry</a:t>
            </a:r>
            <a:endParaRPr sz="6600" dirty="0">
              <a:latin typeface="Trebuchet MS"/>
              <a:cs typeface="Trebuchet MS"/>
            </a:endParaRPr>
          </a:p>
          <a:p>
            <a:pPr marL="344170" indent="-332105">
              <a:lnSpc>
                <a:spcPct val="150000"/>
              </a:lnSpc>
              <a:buSzPct val="123076"/>
              <a:buChar char="•"/>
              <a:tabLst>
                <a:tab pos="344170" algn="l"/>
                <a:tab pos="344805" algn="l"/>
              </a:tabLst>
            </a:pPr>
            <a:r>
              <a:rPr sz="4000" dirty="0">
                <a:latin typeface="Trebuchet MS"/>
                <a:cs typeface="Trebuchet MS"/>
              </a:rPr>
              <a:t>Gradle</a:t>
            </a:r>
            <a:r>
              <a:rPr sz="4000" spc="-80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and</a:t>
            </a:r>
            <a:r>
              <a:rPr sz="4000" spc="-80" dirty="0">
                <a:latin typeface="Trebuchet MS"/>
                <a:cs typeface="Trebuchet MS"/>
              </a:rPr>
              <a:t> </a:t>
            </a:r>
            <a:r>
              <a:rPr sz="4000" spc="100" dirty="0">
                <a:latin typeface="Trebuchet MS"/>
                <a:cs typeface="Trebuchet MS"/>
              </a:rPr>
              <a:t>Maven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379499"/>
            <a:ext cx="17870170" cy="2060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50" b="1" spc="-85" dirty="0">
                <a:latin typeface="Arial"/>
                <a:cs typeface="Arial"/>
              </a:rPr>
              <a:t>Produce/Consume</a:t>
            </a:r>
            <a:r>
              <a:rPr sz="6650" b="1" spc="-254" dirty="0">
                <a:latin typeface="Arial"/>
                <a:cs typeface="Arial"/>
              </a:rPr>
              <a:t> </a:t>
            </a:r>
            <a:r>
              <a:rPr sz="6650" b="1" spc="-300" dirty="0">
                <a:latin typeface="Arial"/>
                <a:cs typeface="Arial"/>
              </a:rPr>
              <a:t>AVRO</a:t>
            </a:r>
            <a:r>
              <a:rPr sz="6650" b="1" spc="-254" dirty="0">
                <a:latin typeface="Arial"/>
                <a:cs typeface="Arial"/>
              </a:rPr>
              <a:t> </a:t>
            </a:r>
            <a:r>
              <a:rPr sz="6650" b="1" spc="-60" dirty="0">
                <a:latin typeface="Arial"/>
                <a:cs typeface="Arial"/>
              </a:rPr>
              <a:t>Messages</a:t>
            </a:r>
            <a:r>
              <a:rPr sz="6650" b="1" spc="-254" dirty="0">
                <a:latin typeface="Arial"/>
                <a:cs typeface="Arial"/>
              </a:rPr>
              <a:t> </a:t>
            </a:r>
            <a:r>
              <a:rPr lang="en-US" sz="6650" b="1" spc="-204" dirty="0">
                <a:latin typeface="Arial"/>
                <a:cs typeface="Arial"/>
              </a:rPr>
              <a:t>U</a:t>
            </a:r>
            <a:r>
              <a:rPr sz="6650" b="1" spc="-204" dirty="0">
                <a:latin typeface="Arial"/>
                <a:cs typeface="Arial"/>
              </a:rPr>
              <a:t>sing</a:t>
            </a:r>
            <a:r>
              <a:rPr sz="6650" b="1" spc="-254" dirty="0">
                <a:latin typeface="Arial"/>
                <a:cs typeface="Arial"/>
              </a:rPr>
              <a:t> </a:t>
            </a:r>
            <a:r>
              <a:rPr sz="6650" b="1" spc="-95" dirty="0">
                <a:latin typeface="Arial"/>
                <a:cs typeface="Arial"/>
              </a:rPr>
              <a:t>CLI</a:t>
            </a:r>
            <a:endParaRPr sz="66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4887" y="4708506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5" y="2032103"/>
                </a:lnTo>
                <a:lnTo>
                  <a:pt x="112806" y="2068764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4"/>
                </a:lnTo>
                <a:lnTo>
                  <a:pt x="2798182" y="2032103"/>
                </a:lnTo>
                <a:lnTo>
                  <a:pt x="2828068" y="1989512"/>
                </a:lnTo>
                <a:lnTo>
                  <a:pt x="2850334" y="1941836"/>
                </a:lnTo>
                <a:lnTo>
                  <a:pt x="2867296" y="1873411"/>
                </a:lnTo>
                <a:lnTo>
                  <a:pt x="2871425" y="1829977"/>
                </a:lnTo>
                <a:lnTo>
                  <a:pt x="2873545" y="1779327"/>
                </a:lnTo>
                <a:lnTo>
                  <a:pt x="2874326" y="1720657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6"/>
                </a:lnTo>
                <a:lnTo>
                  <a:pt x="2718929" y="46369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95552" y="5555758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8569" y="2474495"/>
            <a:ext cx="2267585" cy="1181735"/>
          </a:xfrm>
          <a:custGeom>
            <a:avLst/>
            <a:gdLst/>
            <a:ahLst/>
            <a:cxnLst/>
            <a:rect l="l" t="t" r="r" b="b"/>
            <a:pathLst>
              <a:path w="2267584" h="1181735">
                <a:moveTo>
                  <a:pt x="1879070" y="0"/>
                </a:moveTo>
                <a:lnTo>
                  <a:pt x="387890" y="0"/>
                </a:lnTo>
                <a:lnTo>
                  <a:pt x="324876" y="152"/>
                </a:lnTo>
                <a:lnTo>
                  <a:pt x="271696" y="1216"/>
                </a:lnTo>
                <a:lnTo>
                  <a:pt x="227258" y="4105"/>
                </a:lnTo>
                <a:lnTo>
                  <a:pt x="160238" y="19008"/>
                </a:lnTo>
                <a:lnTo>
                  <a:pt x="113839" y="41924"/>
                </a:lnTo>
                <a:lnTo>
                  <a:pt x="73968" y="73968"/>
                </a:lnTo>
                <a:lnTo>
                  <a:pt x="41923" y="113840"/>
                </a:lnTo>
                <a:lnTo>
                  <a:pt x="19007" y="160238"/>
                </a:lnTo>
                <a:lnTo>
                  <a:pt x="4105" y="227259"/>
                </a:lnTo>
                <a:lnTo>
                  <a:pt x="1216" y="271697"/>
                </a:lnTo>
                <a:lnTo>
                  <a:pt x="152" y="324876"/>
                </a:lnTo>
                <a:lnTo>
                  <a:pt x="0" y="387890"/>
                </a:lnTo>
                <a:lnTo>
                  <a:pt x="0" y="793722"/>
                </a:lnTo>
                <a:lnTo>
                  <a:pt x="152" y="856736"/>
                </a:lnTo>
                <a:lnTo>
                  <a:pt x="1216" y="909915"/>
                </a:lnTo>
                <a:lnTo>
                  <a:pt x="4105" y="954353"/>
                </a:lnTo>
                <a:lnTo>
                  <a:pt x="19007" y="1021374"/>
                </a:lnTo>
                <a:lnTo>
                  <a:pt x="41923" y="1067772"/>
                </a:lnTo>
                <a:lnTo>
                  <a:pt x="73968" y="1107644"/>
                </a:lnTo>
                <a:lnTo>
                  <a:pt x="113839" y="1139689"/>
                </a:lnTo>
                <a:lnTo>
                  <a:pt x="160238" y="1162604"/>
                </a:lnTo>
                <a:lnTo>
                  <a:pt x="227258" y="1177507"/>
                </a:lnTo>
                <a:lnTo>
                  <a:pt x="271696" y="1180396"/>
                </a:lnTo>
                <a:lnTo>
                  <a:pt x="324876" y="1181461"/>
                </a:lnTo>
                <a:lnTo>
                  <a:pt x="387890" y="1181613"/>
                </a:lnTo>
                <a:lnTo>
                  <a:pt x="1879070" y="1181613"/>
                </a:lnTo>
                <a:lnTo>
                  <a:pt x="1942085" y="1181461"/>
                </a:lnTo>
                <a:lnTo>
                  <a:pt x="1995265" y="1180396"/>
                </a:lnTo>
                <a:lnTo>
                  <a:pt x="2039703" y="1177507"/>
                </a:lnTo>
                <a:lnTo>
                  <a:pt x="2106728" y="1162604"/>
                </a:lnTo>
                <a:lnTo>
                  <a:pt x="2153123" y="1139689"/>
                </a:lnTo>
                <a:lnTo>
                  <a:pt x="2192994" y="1107644"/>
                </a:lnTo>
                <a:lnTo>
                  <a:pt x="2225036" y="1067772"/>
                </a:lnTo>
                <a:lnTo>
                  <a:pt x="2247949" y="1021374"/>
                </a:lnTo>
                <a:lnTo>
                  <a:pt x="2262857" y="954353"/>
                </a:lnTo>
                <a:lnTo>
                  <a:pt x="2265747" y="909915"/>
                </a:lnTo>
                <a:lnTo>
                  <a:pt x="2266812" y="856736"/>
                </a:lnTo>
                <a:lnTo>
                  <a:pt x="2266964" y="793722"/>
                </a:lnTo>
                <a:lnTo>
                  <a:pt x="2266964" y="387890"/>
                </a:lnTo>
                <a:lnTo>
                  <a:pt x="2266812" y="324876"/>
                </a:lnTo>
                <a:lnTo>
                  <a:pt x="2265747" y="271697"/>
                </a:lnTo>
                <a:lnTo>
                  <a:pt x="2262857" y="227259"/>
                </a:lnTo>
                <a:lnTo>
                  <a:pt x="2247949" y="160238"/>
                </a:lnTo>
                <a:lnTo>
                  <a:pt x="2225036" y="113840"/>
                </a:lnTo>
                <a:lnTo>
                  <a:pt x="2192994" y="73968"/>
                </a:lnTo>
                <a:lnTo>
                  <a:pt x="2153123" y="41924"/>
                </a:lnTo>
                <a:lnTo>
                  <a:pt x="2106728" y="19008"/>
                </a:lnTo>
                <a:lnTo>
                  <a:pt x="2039703" y="4105"/>
                </a:lnTo>
                <a:lnTo>
                  <a:pt x="1995265" y="1216"/>
                </a:lnTo>
                <a:lnTo>
                  <a:pt x="1942085" y="152"/>
                </a:lnTo>
                <a:lnTo>
                  <a:pt x="187907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399858" y="2635903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9525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6761" y="4820330"/>
            <a:ext cx="2557780" cy="1668145"/>
          </a:xfrm>
          <a:custGeom>
            <a:avLst/>
            <a:gdLst/>
            <a:ahLst/>
            <a:cxnLst/>
            <a:rect l="l" t="t" r="r" b="b"/>
            <a:pathLst>
              <a:path w="2557779" h="1668145">
                <a:moveTo>
                  <a:pt x="2120116" y="0"/>
                </a:moveTo>
                <a:lnTo>
                  <a:pt x="437649" y="0"/>
                </a:lnTo>
                <a:lnTo>
                  <a:pt x="366551" y="171"/>
                </a:lnTo>
                <a:lnTo>
                  <a:pt x="306549" y="1372"/>
                </a:lnTo>
                <a:lnTo>
                  <a:pt x="256411" y="4632"/>
                </a:lnTo>
                <a:lnTo>
                  <a:pt x="214903" y="10980"/>
                </a:lnTo>
                <a:lnTo>
                  <a:pt x="138371" y="41259"/>
                </a:lnTo>
                <a:lnTo>
                  <a:pt x="100473" y="67852"/>
                </a:lnTo>
                <a:lnTo>
                  <a:pt x="67852" y="100473"/>
                </a:lnTo>
                <a:lnTo>
                  <a:pt x="41259" y="138371"/>
                </a:lnTo>
                <a:lnTo>
                  <a:pt x="21446" y="180793"/>
                </a:lnTo>
                <a:lnTo>
                  <a:pt x="4632" y="256411"/>
                </a:lnTo>
                <a:lnTo>
                  <a:pt x="1372" y="306549"/>
                </a:lnTo>
                <a:lnTo>
                  <a:pt x="171" y="366551"/>
                </a:lnTo>
                <a:lnTo>
                  <a:pt x="0" y="437649"/>
                </a:lnTo>
                <a:lnTo>
                  <a:pt x="0" y="1230245"/>
                </a:lnTo>
                <a:lnTo>
                  <a:pt x="171" y="1301342"/>
                </a:lnTo>
                <a:lnTo>
                  <a:pt x="1372" y="1361344"/>
                </a:lnTo>
                <a:lnTo>
                  <a:pt x="4632" y="1411482"/>
                </a:lnTo>
                <a:lnTo>
                  <a:pt x="10980" y="1452990"/>
                </a:lnTo>
                <a:lnTo>
                  <a:pt x="41259" y="1529522"/>
                </a:lnTo>
                <a:lnTo>
                  <a:pt x="67852" y="1567420"/>
                </a:lnTo>
                <a:lnTo>
                  <a:pt x="100473" y="1600041"/>
                </a:lnTo>
                <a:lnTo>
                  <a:pt x="138371" y="1626634"/>
                </a:lnTo>
                <a:lnTo>
                  <a:pt x="180793" y="1646447"/>
                </a:lnTo>
                <a:lnTo>
                  <a:pt x="256411" y="1663262"/>
                </a:lnTo>
                <a:lnTo>
                  <a:pt x="306549" y="1666522"/>
                </a:lnTo>
                <a:lnTo>
                  <a:pt x="366551" y="1667723"/>
                </a:lnTo>
                <a:lnTo>
                  <a:pt x="437649" y="1667894"/>
                </a:lnTo>
                <a:lnTo>
                  <a:pt x="2120116" y="1667894"/>
                </a:lnTo>
                <a:lnTo>
                  <a:pt x="2191214" y="1667723"/>
                </a:lnTo>
                <a:lnTo>
                  <a:pt x="2251216" y="1666522"/>
                </a:lnTo>
                <a:lnTo>
                  <a:pt x="2301354" y="1663262"/>
                </a:lnTo>
                <a:lnTo>
                  <a:pt x="2342862" y="1656913"/>
                </a:lnTo>
                <a:lnTo>
                  <a:pt x="2419394" y="1626634"/>
                </a:lnTo>
                <a:lnTo>
                  <a:pt x="2457292" y="1600041"/>
                </a:lnTo>
                <a:lnTo>
                  <a:pt x="2489913" y="1567420"/>
                </a:lnTo>
                <a:lnTo>
                  <a:pt x="2516506" y="1529522"/>
                </a:lnTo>
                <a:lnTo>
                  <a:pt x="2536319" y="1487101"/>
                </a:lnTo>
                <a:lnTo>
                  <a:pt x="2553133" y="1411482"/>
                </a:lnTo>
                <a:lnTo>
                  <a:pt x="2556393" y="1361344"/>
                </a:lnTo>
                <a:lnTo>
                  <a:pt x="2557594" y="1301342"/>
                </a:lnTo>
                <a:lnTo>
                  <a:pt x="2557766" y="1230245"/>
                </a:lnTo>
                <a:lnTo>
                  <a:pt x="2557766" y="437649"/>
                </a:lnTo>
                <a:lnTo>
                  <a:pt x="2557594" y="366551"/>
                </a:lnTo>
                <a:lnTo>
                  <a:pt x="2556393" y="306549"/>
                </a:lnTo>
                <a:lnTo>
                  <a:pt x="2553133" y="256411"/>
                </a:lnTo>
                <a:lnTo>
                  <a:pt x="2546785" y="214903"/>
                </a:lnTo>
                <a:lnTo>
                  <a:pt x="2516506" y="138371"/>
                </a:lnTo>
                <a:lnTo>
                  <a:pt x="2489913" y="100473"/>
                </a:lnTo>
                <a:lnTo>
                  <a:pt x="2457292" y="67852"/>
                </a:lnTo>
                <a:lnTo>
                  <a:pt x="2419394" y="41259"/>
                </a:lnTo>
                <a:lnTo>
                  <a:pt x="2376972" y="21446"/>
                </a:lnTo>
                <a:lnTo>
                  <a:pt x="2301354" y="4632"/>
                </a:lnTo>
                <a:lnTo>
                  <a:pt x="2251216" y="1372"/>
                </a:lnTo>
                <a:lnTo>
                  <a:pt x="2191214" y="171"/>
                </a:lnTo>
                <a:lnTo>
                  <a:pt x="2120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691083" y="5222569"/>
            <a:ext cx="228917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33705" marR="5080" indent="-421640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Console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AVRO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Producer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7993" y="4422806"/>
            <a:ext cx="135445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latin typeface="Arial MT"/>
                <a:cs typeface="Arial MT"/>
              </a:rPr>
              <a:t>Schema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7994" y="5870342"/>
            <a:ext cx="1221105" cy="772160"/>
          </a:xfrm>
          <a:custGeom>
            <a:avLst/>
            <a:gdLst/>
            <a:ahLst/>
            <a:cxnLst/>
            <a:rect l="l" t="t" r="r" b="b"/>
            <a:pathLst>
              <a:path w="1221104" h="772159">
                <a:moveTo>
                  <a:pt x="0" y="5597"/>
                </a:moveTo>
                <a:lnTo>
                  <a:pt x="0" y="768967"/>
                </a:lnTo>
                <a:lnTo>
                  <a:pt x="2930" y="771897"/>
                </a:lnTo>
                <a:lnTo>
                  <a:pt x="1218121" y="771897"/>
                </a:lnTo>
                <a:lnTo>
                  <a:pt x="1221051" y="768967"/>
                </a:lnTo>
                <a:lnTo>
                  <a:pt x="1221051" y="474294"/>
                </a:lnTo>
                <a:lnTo>
                  <a:pt x="606790" y="474294"/>
                </a:lnTo>
                <a:lnTo>
                  <a:pt x="603147" y="472910"/>
                </a:lnTo>
                <a:lnTo>
                  <a:pt x="599889" y="470629"/>
                </a:lnTo>
                <a:lnTo>
                  <a:pt x="0" y="5597"/>
                </a:lnTo>
                <a:close/>
              </a:path>
              <a:path w="1221104" h="772159">
                <a:moveTo>
                  <a:pt x="1221051" y="5597"/>
                </a:moveTo>
                <a:lnTo>
                  <a:pt x="617518" y="473317"/>
                </a:lnTo>
                <a:lnTo>
                  <a:pt x="613955" y="474294"/>
                </a:lnTo>
                <a:lnTo>
                  <a:pt x="1221051" y="474294"/>
                </a:lnTo>
                <a:lnTo>
                  <a:pt x="1221051" y="5597"/>
                </a:lnTo>
                <a:close/>
              </a:path>
              <a:path w="1221104" h="772159">
                <a:moveTo>
                  <a:pt x="1179017" y="0"/>
                </a:moveTo>
                <a:lnTo>
                  <a:pt x="42034" y="0"/>
                </a:lnTo>
                <a:lnTo>
                  <a:pt x="610678" y="436431"/>
                </a:lnTo>
                <a:lnTo>
                  <a:pt x="117901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007628" y="2690992"/>
            <a:ext cx="828675" cy="772160"/>
          </a:xfrm>
          <a:custGeom>
            <a:avLst/>
            <a:gdLst/>
            <a:ahLst/>
            <a:cxnLst/>
            <a:rect l="l" t="t" r="r" b="b"/>
            <a:pathLst>
              <a:path w="828675" h="772160">
                <a:moveTo>
                  <a:pt x="414244" y="0"/>
                </a:moveTo>
                <a:lnTo>
                  <a:pt x="368883" y="2306"/>
                </a:lnTo>
                <a:lnTo>
                  <a:pt x="323961" y="9227"/>
                </a:lnTo>
                <a:lnTo>
                  <a:pt x="279918" y="20762"/>
                </a:lnTo>
                <a:lnTo>
                  <a:pt x="237194" y="36911"/>
                </a:lnTo>
                <a:lnTo>
                  <a:pt x="196228" y="57674"/>
                </a:lnTo>
                <a:lnTo>
                  <a:pt x="157460" y="83051"/>
                </a:lnTo>
                <a:lnTo>
                  <a:pt x="121329" y="113042"/>
                </a:lnTo>
                <a:lnTo>
                  <a:pt x="89140" y="146705"/>
                </a:lnTo>
                <a:lnTo>
                  <a:pt x="61902" y="182825"/>
                </a:lnTo>
                <a:lnTo>
                  <a:pt x="39617" y="220992"/>
                </a:lnTo>
                <a:lnTo>
                  <a:pt x="22285" y="260798"/>
                </a:lnTo>
                <a:lnTo>
                  <a:pt x="9904" y="301832"/>
                </a:lnTo>
                <a:lnTo>
                  <a:pt x="2476" y="343686"/>
                </a:lnTo>
                <a:lnTo>
                  <a:pt x="0" y="385949"/>
                </a:lnTo>
                <a:lnTo>
                  <a:pt x="2476" y="428212"/>
                </a:lnTo>
                <a:lnTo>
                  <a:pt x="9904" y="470065"/>
                </a:lnTo>
                <a:lnTo>
                  <a:pt x="22285" y="511100"/>
                </a:lnTo>
                <a:lnTo>
                  <a:pt x="39617" y="550905"/>
                </a:lnTo>
                <a:lnTo>
                  <a:pt x="61902" y="589073"/>
                </a:lnTo>
                <a:lnTo>
                  <a:pt x="89140" y="625193"/>
                </a:lnTo>
                <a:lnTo>
                  <a:pt x="121329" y="658856"/>
                </a:lnTo>
                <a:lnTo>
                  <a:pt x="157460" y="688846"/>
                </a:lnTo>
                <a:lnTo>
                  <a:pt x="196228" y="714223"/>
                </a:lnTo>
                <a:lnTo>
                  <a:pt x="237194" y="734986"/>
                </a:lnTo>
                <a:lnTo>
                  <a:pt x="279918" y="751135"/>
                </a:lnTo>
                <a:lnTo>
                  <a:pt x="323961" y="762670"/>
                </a:lnTo>
                <a:lnTo>
                  <a:pt x="368883" y="769591"/>
                </a:lnTo>
                <a:lnTo>
                  <a:pt x="414244" y="771898"/>
                </a:lnTo>
                <a:lnTo>
                  <a:pt x="459606" y="769591"/>
                </a:lnTo>
                <a:lnTo>
                  <a:pt x="504528" y="762670"/>
                </a:lnTo>
                <a:lnTo>
                  <a:pt x="548571" y="751135"/>
                </a:lnTo>
                <a:lnTo>
                  <a:pt x="591295" y="734986"/>
                </a:lnTo>
                <a:lnTo>
                  <a:pt x="632261" y="714223"/>
                </a:lnTo>
                <a:lnTo>
                  <a:pt x="671029" y="688846"/>
                </a:lnTo>
                <a:lnTo>
                  <a:pt x="707160" y="658856"/>
                </a:lnTo>
                <a:lnTo>
                  <a:pt x="739349" y="625193"/>
                </a:lnTo>
                <a:lnTo>
                  <a:pt x="766586" y="589073"/>
                </a:lnTo>
                <a:lnTo>
                  <a:pt x="788872" y="550905"/>
                </a:lnTo>
                <a:lnTo>
                  <a:pt x="806204" y="511100"/>
                </a:lnTo>
                <a:lnTo>
                  <a:pt x="818585" y="470065"/>
                </a:lnTo>
                <a:lnTo>
                  <a:pt x="826013" y="428212"/>
                </a:lnTo>
                <a:lnTo>
                  <a:pt x="828489" y="385949"/>
                </a:lnTo>
                <a:lnTo>
                  <a:pt x="826013" y="343686"/>
                </a:lnTo>
                <a:lnTo>
                  <a:pt x="818585" y="301832"/>
                </a:lnTo>
                <a:lnTo>
                  <a:pt x="806204" y="260798"/>
                </a:lnTo>
                <a:lnTo>
                  <a:pt x="788872" y="220992"/>
                </a:lnTo>
                <a:lnTo>
                  <a:pt x="766586" y="182825"/>
                </a:lnTo>
                <a:lnTo>
                  <a:pt x="739349" y="146705"/>
                </a:lnTo>
                <a:lnTo>
                  <a:pt x="707160" y="113042"/>
                </a:lnTo>
                <a:lnTo>
                  <a:pt x="671029" y="83051"/>
                </a:lnTo>
                <a:lnTo>
                  <a:pt x="632261" y="57674"/>
                </a:lnTo>
                <a:lnTo>
                  <a:pt x="591295" y="36911"/>
                </a:lnTo>
                <a:lnTo>
                  <a:pt x="548571" y="20762"/>
                </a:lnTo>
                <a:lnTo>
                  <a:pt x="504528" y="9227"/>
                </a:lnTo>
                <a:lnTo>
                  <a:pt x="459606" y="2306"/>
                </a:lnTo>
                <a:lnTo>
                  <a:pt x="41424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316034" y="2850683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37805" y="7779187"/>
            <a:ext cx="828675" cy="772160"/>
          </a:xfrm>
          <a:custGeom>
            <a:avLst/>
            <a:gdLst/>
            <a:ahLst/>
            <a:cxnLst/>
            <a:rect l="l" t="t" r="r" b="b"/>
            <a:pathLst>
              <a:path w="828675" h="772159">
                <a:moveTo>
                  <a:pt x="414244" y="0"/>
                </a:moveTo>
                <a:lnTo>
                  <a:pt x="368883" y="2306"/>
                </a:lnTo>
                <a:lnTo>
                  <a:pt x="323961" y="9227"/>
                </a:lnTo>
                <a:lnTo>
                  <a:pt x="279918" y="20762"/>
                </a:lnTo>
                <a:lnTo>
                  <a:pt x="237194" y="36911"/>
                </a:lnTo>
                <a:lnTo>
                  <a:pt x="196228" y="57674"/>
                </a:lnTo>
                <a:lnTo>
                  <a:pt x="157459" y="83051"/>
                </a:lnTo>
                <a:lnTo>
                  <a:pt x="121329" y="113042"/>
                </a:lnTo>
                <a:lnTo>
                  <a:pt x="89139" y="146705"/>
                </a:lnTo>
                <a:lnTo>
                  <a:pt x="61902" y="182825"/>
                </a:lnTo>
                <a:lnTo>
                  <a:pt x="39617" y="220992"/>
                </a:lnTo>
                <a:lnTo>
                  <a:pt x="22284" y="260798"/>
                </a:lnTo>
                <a:lnTo>
                  <a:pt x="9904" y="301832"/>
                </a:lnTo>
                <a:lnTo>
                  <a:pt x="2476" y="343686"/>
                </a:lnTo>
                <a:lnTo>
                  <a:pt x="0" y="385949"/>
                </a:lnTo>
                <a:lnTo>
                  <a:pt x="2476" y="428212"/>
                </a:lnTo>
                <a:lnTo>
                  <a:pt x="9904" y="470065"/>
                </a:lnTo>
                <a:lnTo>
                  <a:pt x="22284" y="511100"/>
                </a:lnTo>
                <a:lnTo>
                  <a:pt x="39617" y="550905"/>
                </a:lnTo>
                <a:lnTo>
                  <a:pt x="61902" y="589073"/>
                </a:lnTo>
                <a:lnTo>
                  <a:pt x="89139" y="625193"/>
                </a:lnTo>
                <a:lnTo>
                  <a:pt x="121329" y="658856"/>
                </a:lnTo>
                <a:lnTo>
                  <a:pt x="157459" y="688846"/>
                </a:lnTo>
                <a:lnTo>
                  <a:pt x="196228" y="714223"/>
                </a:lnTo>
                <a:lnTo>
                  <a:pt x="237194" y="734986"/>
                </a:lnTo>
                <a:lnTo>
                  <a:pt x="279918" y="751135"/>
                </a:lnTo>
                <a:lnTo>
                  <a:pt x="323961" y="762670"/>
                </a:lnTo>
                <a:lnTo>
                  <a:pt x="368883" y="769591"/>
                </a:lnTo>
                <a:lnTo>
                  <a:pt x="414244" y="771898"/>
                </a:lnTo>
                <a:lnTo>
                  <a:pt x="459606" y="769591"/>
                </a:lnTo>
                <a:lnTo>
                  <a:pt x="504528" y="762670"/>
                </a:lnTo>
                <a:lnTo>
                  <a:pt x="548571" y="751135"/>
                </a:lnTo>
                <a:lnTo>
                  <a:pt x="591295" y="734986"/>
                </a:lnTo>
                <a:lnTo>
                  <a:pt x="632261" y="714223"/>
                </a:lnTo>
                <a:lnTo>
                  <a:pt x="671029" y="688846"/>
                </a:lnTo>
                <a:lnTo>
                  <a:pt x="707160" y="658856"/>
                </a:lnTo>
                <a:lnTo>
                  <a:pt x="739349" y="625193"/>
                </a:lnTo>
                <a:lnTo>
                  <a:pt x="766586" y="589073"/>
                </a:lnTo>
                <a:lnTo>
                  <a:pt x="788871" y="550905"/>
                </a:lnTo>
                <a:lnTo>
                  <a:pt x="806204" y="511100"/>
                </a:lnTo>
                <a:lnTo>
                  <a:pt x="818585" y="470065"/>
                </a:lnTo>
                <a:lnTo>
                  <a:pt x="826013" y="428212"/>
                </a:lnTo>
                <a:lnTo>
                  <a:pt x="828489" y="385949"/>
                </a:lnTo>
                <a:lnTo>
                  <a:pt x="826013" y="343686"/>
                </a:lnTo>
                <a:lnTo>
                  <a:pt x="818585" y="301832"/>
                </a:lnTo>
                <a:lnTo>
                  <a:pt x="806204" y="260798"/>
                </a:lnTo>
                <a:lnTo>
                  <a:pt x="788871" y="220992"/>
                </a:lnTo>
                <a:lnTo>
                  <a:pt x="766586" y="182825"/>
                </a:lnTo>
                <a:lnTo>
                  <a:pt x="739349" y="146705"/>
                </a:lnTo>
                <a:lnTo>
                  <a:pt x="707160" y="113042"/>
                </a:lnTo>
                <a:lnTo>
                  <a:pt x="671029" y="83051"/>
                </a:lnTo>
                <a:lnTo>
                  <a:pt x="632261" y="57674"/>
                </a:lnTo>
                <a:lnTo>
                  <a:pt x="591295" y="36911"/>
                </a:lnTo>
                <a:lnTo>
                  <a:pt x="548571" y="20762"/>
                </a:lnTo>
                <a:lnTo>
                  <a:pt x="504528" y="9227"/>
                </a:lnTo>
                <a:lnTo>
                  <a:pt x="459606" y="2306"/>
                </a:lnTo>
                <a:lnTo>
                  <a:pt x="41424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9946210" y="7938878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37139" y="4925039"/>
            <a:ext cx="2557780" cy="1668145"/>
          </a:xfrm>
          <a:custGeom>
            <a:avLst/>
            <a:gdLst/>
            <a:ahLst/>
            <a:cxnLst/>
            <a:rect l="l" t="t" r="r" b="b"/>
            <a:pathLst>
              <a:path w="2557780" h="1668145">
                <a:moveTo>
                  <a:pt x="2120113" y="0"/>
                </a:moveTo>
                <a:lnTo>
                  <a:pt x="437651" y="0"/>
                </a:lnTo>
                <a:lnTo>
                  <a:pt x="366550" y="171"/>
                </a:lnTo>
                <a:lnTo>
                  <a:pt x="306546" y="1372"/>
                </a:lnTo>
                <a:lnTo>
                  <a:pt x="256407" y="4632"/>
                </a:lnTo>
                <a:lnTo>
                  <a:pt x="214900" y="10980"/>
                </a:lnTo>
                <a:lnTo>
                  <a:pt x="138370" y="41259"/>
                </a:lnTo>
                <a:lnTo>
                  <a:pt x="100473" y="67852"/>
                </a:lnTo>
                <a:lnTo>
                  <a:pt x="67851" y="100473"/>
                </a:lnTo>
                <a:lnTo>
                  <a:pt x="41257" y="138371"/>
                </a:lnTo>
                <a:lnTo>
                  <a:pt x="21444" y="180793"/>
                </a:lnTo>
                <a:lnTo>
                  <a:pt x="4631" y="256411"/>
                </a:lnTo>
                <a:lnTo>
                  <a:pt x="1372" y="306549"/>
                </a:lnTo>
                <a:lnTo>
                  <a:pt x="171" y="366551"/>
                </a:lnTo>
                <a:lnTo>
                  <a:pt x="0" y="437649"/>
                </a:lnTo>
                <a:lnTo>
                  <a:pt x="0" y="1230245"/>
                </a:lnTo>
                <a:lnTo>
                  <a:pt x="171" y="1301342"/>
                </a:lnTo>
                <a:lnTo>
                  <a:pt x="1372" y="1361344"/>
                </a:lnTo>
                <a:lnTo>
                  <a:pt x="4631" y="1411482"/>
                </a:lnTo>
                <a:lnTo>
                  <a:pt x="10979" y="1452990"/>
                </a:lnTo>
                <a:lnTo>
                  <a:pt x="41257" y="1529522"/>
                </a:lnTo>
                <a:lnTo>
                  <a:pt x="67851" y="1567420"/>
                </a:lnTo>
                <a:lnTo>
                  <a:pt x="100473" y="1600041"/>
                </a:lnTo>
                <a:lnTo>
                  <a:pt x="138370" y="1626634"/>
                </a:lnTo>
                <a:lnTo>
                  <a:pt x="180790" y="1646447"/>
                </a:lnTo>
                <a:lnTo>
                  <a:pt x="256407" y="1663262"/>
                </a:lnTo>
                <a:lnTo>
                  <a:pt x="306546" y="1666522"/>
                </a:lnTo>
                <a:lnTo>
                  <a:pt x="366550" y="1667723"/>
                </a:lnTo>
                <a:lnTo>
                  <a:pt x="437651" y="1667894"/>
                </a:lnTo>
                <a:lnTo>
                  <a:pt x="2120113" y="1667894"/>
                </a:lnTo>
                <a:lnTo>
                  <a:pt x="2191210" y="1667723"/>
                </a:lnTo>
                <a:lnTo>
                  <a:pt x="2251213" y="1666522"/>
                </a:lnTo>
                <a:lnTo>
                  <a:pt x="2301354" y="1663262"/>
                </a:lnTo>
                <a:lnTo>
                  <a:pt x="2342863" y="1656913"/>
                </a:lnTo>
                <a:lnTo>
                  <a:pt x="2419394" y="1626634"/>
                </a:lnTo>
                <a:lnTo>
                  <a:pt x="2457291" y="1600041"/>
                </a:lnTo>
                <a:lnTo>
                  <a:pt x="2489914" y="1567420"/>
                </a:lnTo>
                <a:lnTo>
                  <a:pt x="2516507" y="1529522"/>
                </a:lnTo>
                <a:lnTo>
                  <a:pt x="2536320" y="1487101"/>
                </a:lnTo>
                <a:lnTo>
                  <a:pt x="2553133" y="1411482"/>
                </a:lnTo>
                <a:lnTo>
                  <a:pt x="2556392" y="1361344"/>
                </a:lnTo>
                <a:lnTo>
                  <a:pt x="2557593" y="1301342"/>
                </a:lnTo>
                <a:lnTo>
                  <a:pt x="2557765" y="1230245"/>
                </a:lnTo>
                <a:lnTo>
                  <a:pt x="2557765" y="437649"/>
                </a:lnTo>
                <a:lnTo>
                  <a:pt x="2557593" y="366551"/>
                </a:lnTo>
                <a:lnTo>
                  <a:pt x="2556392" y="306549"/>
                </a:lnTo>
                <a:lnTo>
                  <a:pt x="2553133" y="256411"/>
                </a:lnTo>
                <a:lnTo>
                  <a:pt x="2546785" y="214903"/>
                </a:lnTo>
                <a:lnTo>
                  <a:pt x="2516507" y="138371"/>
                </a:lnTo>
                <a:lnTo>
                  <a:pt x="2489914" y="100473"/>
                </a:lnTo>
                <a:lnTo>
                  <a:pt x="2457291" y="67852"/>
                </a:lnTo>
                <a:lnTo>
                  <a:pt x="2419394" y="41259"/>
                </a:lnTo>
                <a:lnTo>
                  <a:pt x="2376974" y="21446"/>
                </a:lnTo>
                <a:lnTo>
                  <a:pt x="2301354" y="4632"/>
                </a:lnTo>
                <a:lnTo>
                  <a:pt x="2251213" y="1372"/>
                </a:lnTo>
                <a:lnTo>
                  <a:pt x="2191210" y="171"/>
                </a:lnTo>
                <a:lnTo>
                  <a:pt x="2120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4671461" y="5331368"/>
            <a:ext cx="228917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46710" marR="5080" indent="-334645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Console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AVRO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079086" y="3385755"/>
            <a:ext cx="3255010" cy="1409700"/>
            <a:chOff x="12079086" y="3385755"/>
            <a:chExt cx="3255010" cy="1409700"/>
          </a:xfrm>
        </p:grpSpPr>
        <p:sp>
          <p:nvSpPr>
            <p:cNvPr id="18" name="object 18"/>
            <p:cNvSpPr/>
            <p:nvPr/>
          </p:nvSpPr>
          <p:spPr>
            <a:xfrm>
              <a:off x="12400223" y="3427758"/>
              <a:ext cx="2923540" cy="1261110"/>
            </a:xfrm>
            <a:custGeom>
              <a:avLst/>
              <a:gdLst/>
              <a:ahLst/>
              <a:cxnLst/>
              <a:rect l="l" t="t" r="r" b="b"/>
              <a:pathLst>
                <a:path w="2923540" h="1261110">
                  <a:moveTo>
                    <a:pt x="2923110" y="1260870"/>
                  </a:moveTo>
                  <a:lnTo>
                    <a:pt x="9614" y="414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17541" y="3385755"/>
              <a:ext cx="112395" cy="92710"/>
            </a:xfrm>
            <a:custGeom>
              <a:avLst/>
              <a:gdLst/>
              <a:ahLst/>
              <a:cxnLst/>
              <a:rect l="l" t="t" r="r" b="b"/>
              <a:pathLst>
                <a:path w="112395" h="92710">
                  <a:moveTo>
                    <a:pt x="112206" y="0"/>
                  </a:moveTo>
                  <a:lnTo>
                    <a:pt x="0" y="6336"/>
                  </a:lnTo>
                  <a:lnTo>
                    <a:pt x="72395" y="92300"/>
                  </a:lnTo>
                  <a:lnTo>
                    <a:pt x="112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89557" y="3623541"/>
              <a:ext cx="2472055" cy="1130935"/>
            </a:xfrm>
            <a:custGeom>
              <a:avLst/>
              <a:gdLst/>
              <a:ahLst/>
              <a:cxnLst/>
              <a:rect l="l" t="t" r="r" b="b"/>
              <a:pathLst>
                <a:path w="2472055" h="1130935">
                  <a:moveTo>
                    <a:pt x="2471541" y="1130491"/>
                  </a:moveTo>
                  <a:lnTo>
                    <a:pt x="2462019" y="1126135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530667" y="4703971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4" h="91439">
                  <a:moveTo>
                    <a:pt x="41810" y="0"/>
                  </a:moveTo>
                  <a:lnTo>
                    <a:pt x="0" y="91411"/>
                  </a:lnTo>
                  <a:lnTo>
                    <a:pt x="112321" y="87518"/>
                  </a:lnTo>
                  <a:lnTo>
                    <a:pt x="41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/>
          <p:nvPr/>
        </p:nvSpPr>
        <p:spPr>
          <a:xfrm>
            <a:off x="15401777" y="4047257"/>
            <a:ext cx="828675" cy="772160"/>
          </a:xfrm>
          <a:custGeom>
            <a:avLst/>
            <a:gdLst/>
            <a:ahLst/>
            <a:cxnLst/>
            <a:rect l="l" t="t" r="r" b="b"/>
            <a:pathLst>
              <a:path w="828675" h="772160">
                <a:moveTo>
                  <a:pt x="414247" y="0"/>
                </a:moveTo>
                <a:lnTo>
                  <a:pt x="368886" y="2306"/>
                </a:lnTo>
                <a:lnTo>
                  <a:pt x="323964" y="9227"/>
                </a:lnTo>
                <a:lnTo>
                  <a:pt x="279921" y="20762"/>
                </a:lnTo>
                <a:lnTo>
                  <a:pt x="237197" y="36911"/>
                </a:lnTo>
                <a:lnTo>
                  <a:pt x="196231" y="57674"/>
                </a:lnTo>
                <a:lnTo>
                  <a:pt x="157462" y="83051"/>
                </a:lnTo>
                <a:lnTo>
                  <a:pt x="121331" y="113042"/>
                </a:lnTo>
                <a:lnTo>
                  <a:pt x="89141" y="146705"/>
                </a:lnTo>
                <a:lnTo>
                  <a:pt x="61903" y="182825"/>
                </a:lnTo>
                <a:lnTo>
                  <a:pt x="39618" y="220992"/>
                </a:lnTo>
                <a:lnTo>
                  <a:pt x="22285" y="260798"/>
                </a:lnTo>
                <a:lnTo>
                  <a:pt x="9904" y="301832"/>
                </a:lnTo>
                <a:lnTo>
                  <a:pt x="2476" y="343686"/>
                </a:lnTo>
                <a:lnTo>
                  <a:pt x="0" y="385949"/>
                </a:lnTo>
                <a:lnTo>
                  <a:pt x="2476" y="428212"/>
                </a:lnTo>
                <a:lnTo>
                  <a:pt x="9904" y="470065"/>
                </a:lnTo>
                <a:lnTo>
                  <a:pt x="22285" y="511100"/>
                </a:lnTo>
                <a:lnTo>
                  <a:pt x="39618" y="550905"/>
                </a:lnTo>
                <a:lnTo>
                  <a:pt x="61903" y="589073"/>
                </a:lnTo>
                <a:lnTo>
                  <a:pt x="89141" y="625193"/>
                </a:lnTo>
                <a:lnTo>
                  <a:pt x="121331" y="658856"/>
                </a:lnTo>
                <a:lnTo>
                  <a:pt x="157462" y="688846"/>
                </a:lnTo>
                <a:lnTo>
                  <a:pt x="196231" y="714223"/>
                </a:lnTo>
                <a:lnTo>
                  <a:pt x="237197" y="734986"/>
                </a:lnTo>
                <a:lnTo>
                  <a:pt x="279921" y="751135"/>
                </a:lnTo>
                <a:lnTo>
                  <a:pt x="323964" y="762670"/>
                </a:lnTo>
                <a:lnTo>
                  <a:pt x="368886" y="769591"/>
                </a:lnTo>
                <a:lnTo>
                  <a:pt x="414247" y="771898"/>
                </a:lnTo>
                <a:lnTo>
                  <a:pt x="459608" y="769591"/>
                </a:lnTo>
                <a:lnTo>
                  <a:pt x="504530" y="762670"/>
                </a:lnTo>
                <a:lnTo>
                  <a:pt x="548572" y="751135"/>
                </a:lnTo>
                <a:lnTo>
                  <a:pt x="591295" y="734986"/>
                </a:lnTo>
                <a:lnTo>
                  <a:pt x="632260" y="714223"/>
                </a:lnTo>
                <a:lnTo>
                  <a:pt x="671027" y="688846"/>
                </a:lnTo>
                <a:lnTo>
                  <a:pt x="707156" y="658856"/>
                </a:lnTo>
                <a:lnTo>
                  <a:pt x="739346" y="625193"/>
                </a:lnTo>
                <a:lnTo>
                  <a:pt x="766584" y="589073"/>
                </a:lnTo>
                <a:lnTo>
                  <a:pt x="788869" y="550905"/>
                </a:lnTo>
                <a:lnTo>
                  <a:pt x="806202" y="511100"/>
                </a:lnTo>
                <a:lnTo>
                  <a:pt x="818583" y="470065"/>
                </a:lnTo>
                <a:lnTo>
                  <a:pt x="826011" y="428212"/>
                </a:lnTo>
                <a:lnTo>
                  <a:pt x="828487" y="385949"/>
                </a:lnTo>
                <a:lnTo>
                  <a:pt x="826011" y="343686"/>
                </a:lnTo>
                <a:lnTo>
                  <a:pt x="818583" y="301832"/>
                </a:lnTo>
                <a:lnTo>
                  <a:pt x="806202" y="260798"/>
                </a:lnTo>
                <a:lnTo>
                  <a:pt x="788869" y="220992"/>
                </a:lnTo>
                <a:lnTo>
                  <a:pt x="766584" y="182825"/>
                </a:lnTo>
                <a:lnTo>
                  <a:pt x="739346" y="146705"/>
                </a:lnTo>
                <a:lnTo>
                  <a:pt x="707156" y="113042"/>
                </a:lnTo>
                <a:lnTo>
                  <a:pt x="671027" y="83051"/>
                </a:lnTo>
                <a:lnTo>
                  <a:pt x="632260" y="57674"/>
                </a:lnTo>
                <a:lnTo>
                  <a:pt x="591295" y="36911"/>
                </a:lnTo>
                <a:lnTo>
                  <a:pt x="548572" y="20762"/>
                </a:lnTo>
                <a:lnTo>
                  <a:pt x="504530" y="9227"/>
                </a:lnTo>
                <a:lnTo>
                  <a:pt x="459608" y="2306"/>
                </a:lnTo>
                <a:lnTo>
                  <a:pt x="414247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5710182" y="4206948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3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03256" y="6823102"/>
            <a:ext cx="402590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60" dirty="0">
                <a:latin typeface="Trebuchet MS"/>
                <a:cs typeface="Trebuchet MS"/>
              </a:rPr>
              <a:t>Record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Processed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Successfully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375" y="3699148"/>
            <a:ext cx="9610725" cy="3859529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2700" marR="16510" algn="ctr">
              <a:lnSpc>
                <a:spcPts val="9360"/>
              </a:lnSpc>
              <a:spcBef>
                <a:spcPts val="2175"/>
              </a:spcBef>
            </a:pPr>
            <a:r>
              <a:rPr spc="170" dirty="0"/>
              <a:t>How</a:t>
            </a:r>
            <a:r>
              <a:rPr spc="-400" dirty="0"/>
              <a:t> </a:t>
            </a:r>
            <a:r>
              <a:rPr spc="345" dirty="0"/>
              <a:t>to</a:t>
            </a:r>
            <a:r>
              <a:rPr spc="-400" dirty="0"/>
              <a:t> </a:t>
            </a:r>
            <a:r>
              <a:rPr lang="en-US" spc="-10" dirty="0"/>
              <a:t>U</a:t>
            </a:r>
            <a:r>
              <a:rPr spc="-10" dirty="0"/>
              <a:t>se</a:t>
            </a:r>
            <a:r>
              <a:rPr spc="-400" dirty="0"/>
              <a:t> </a:t>
            </a:r>
            <a:r>
              <a:rPr spc="-555" dirty="0"/>
              <a:t>AVRO </a:t>
            </a:r>
            <a:r>
              <a:rPr spc="-2640" dirty="0"/>
              <a:t> </a:t>
            </a:r>
            <a:r>
              <a:rPr spc="80" dirty="0"/>
              <a:t>in</a:t>
            </a:r>
            <a:r>
              <a:rPr spc="-385" dirty="0"/>
              <a:t> </a:t>
            </a:r>
            <a:r>
              <a:rPr spc="5" dirty="0"/>
              <a:t>a</a:t>
            </a:r>
          </a:p>
          <a:p>
            <a:pPr marR="3810" algn="ctr">
              <a:lnSpc>
                <a:spcPts val="9390"/>
              </a:lnSpc>
            </a:pPr>
            <a:r>
              <a:rPr spc="-10" dirty="0"/>
              <a:t>Java</a:t>
            </a:r>
            <a:r>
              <a:rPr spc="-409" dirty="0"/>
              <a:t> </a:t>
            </a:r>
            <a:r>
              <a:rPr spc="10" dirty="0"/>
              <a:t>Project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075" y="571887"/>
            <a:ext cx="79870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535" dirty="0">
                <a:latin typeface="Arial"/>
                <a:cs typeface="Arial"/>
              </a:rPr>
              <a:t>W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k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5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10" dirty="0">
                <a:latin typeface="Arial"/>
                <a:cs typeface="Arial"/>
              </a:rPr>
              <a:t>w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125" dirty="0">
                <a:latin typeface="Arial"/>
                <a:cs typeface="Arial"/>
              </a:rPr>
              <a:t>h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400" dirty="0">
                <a:latin typeface="Arial"/>
                <a:cs typeface="Arial"/>
              </a:rPr>
              <a:t>V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5" dirty="0">
                <a:latin typeface="Arial"/>
                <a:cs typeface="Arial"/>
              </a:rPr>
              <a:t>O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35767"/>
            <a:ext cx="15911830" cy="4807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0" dirty="0">
                <a:latin typeface="Trebuchet MS"/>
                <a:cs typeface="Trebuchet MS"/>
              </a:rPr>
              <a:t>Place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AVRO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15" dirty="0">
                <a:latin typeface="Trebuchet MS"/>
                <a:cs typeface="Trebuchet MS"/>
              </a:rPr>
              <a:t>file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spc="-25" dirty="0">
                <a:solidFill>
                  <a:srgbClr val="EE220C"/>
                </a:solidFill>
                <a:latin typeface="Arial"/>
                <a:cs typeface="Arial"/>
              </a:rPr>
              <a:t>src</a:t>
            </a:r>
            <a:r>
              <a:rPr sz="39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directory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Java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p</a:t>
            </a:r>
            <a:r>
              <a:rPr sz="3950" spc="-80" dirty="0">
                <a:latin typeface="Trebuchet MS"/>
                <a:cs typeface="Trebuchet MS"/>
              </a:rPr>
              <a:t>roject</a:t>
            </a:r>
            <a:r>
              <a:rPr lang="en-US" sz="3950" spc="-80" dirty="0">
                <a:latin typeface="Trebuchet MS"/>
                <a:cs typeface="Trebuchet MS"/>
              </a:rPr>
              <a:t>: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Char char="•"/>
            </a:pPr>
            <a:endParaRPr sz="51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70" dirty="0">
                <a:latin typeface="Trebuchet MS"/>
                <a:cs typeface="Trebuchet MS"/>
              </a:rPr>
              <a:t>src/avro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[Default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Path]</a:t>
            </a:r>
            <a:endParaRPr sz="39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rebuchet MS"/>
              <a:buChar char="•"/>
            </a:pPr>
            <a:endParaRPr sz="5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Trebuchet MS"/>
                <a:cs typeface="Trebuchet MS"/>
              </a:rPr>
              <a:t>Generate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Java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lang="en-US" sz="3950" spc="-95" dirty="0">
                <a:latin typeface="Trebuchet MS"/>
                <a:cs typeface="Trebuchet MS"/>
              </a:rPr>
              <a:t>c</a:t>
            </a:r>
            <a:r>
              <a:rPr sz="3950" spc="195" dirty="0">
                <a:latin typeface="Trebuchet MS"/>
                <a:cs typeface="Trebuchet MS"/>
              </a:rPr>
              <a:t>lasses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from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.</a:t>
            </a:r>
            <a:r>
              <a:rPr sz="3950" spc="55" dirty="0" err="1">
                <a:latin typeface="Trebuchet MS"/>
                <a:cs typeface="Trebuchet MS"/>
              </a:rPr>
              <a:t>avsc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15" dirty="0">
                <a:latin typeface="Trebuchet MS"/>
                <a:cs typeface="Trebuchet MS"/>
              </a:rPr>
              <a:t>file</a:t>
            </a:r>
            <a:r>
              <a:rPr lang="en-US" sz="3950" spc="-215" dirty="0">
                <a:latin typeface="Trebuchet MS"/>
                <a:cs typeface="Trebuchet MS"/>
              </a:rPr>
              <a:t>.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Char char="•"/>
            </a:pPr>
            <a:endParaRPr sz="5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15" dirty="0">
                <a:latin typeface="Trebuchet MS"/>
                <a:cs typeface="Trebuchet MS"/>
              </a:rPr>
              <a:t>Use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g</a:t>
            </a:r>
            <a:r>
              <a:rPr sz="3950" spc="-10" dirty="0">
                <a:latin typeface="Trebuchet MS"/>
                <a:cs typeface="Trebuchet MS"/>
              </a:rPr>
              <a:t>enerated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Java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c</a:t>
            </a:r>
            <a:r>
              <a:rPr sz="3950" spc="195" dirty="0">
                <a:latin typeface="Trebuchet MS"/>
                <a:cs typeface="Trebuchet MS"/>
              </a:rPr>
              <a:t>lasses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P</a:t>
            </a:r>
            <a:r>
              <a:rPr sz="3950" spc="-20" dirty="0">
                <a:latin typeface="Trebuchet MS"/>
                <a:cs typeface="Trebuchet MS"/>
              </a:rPr>
              <a:t>r</a:t>
            </a:r>
            <a:r>
              <a:rPr sz="3950" spc="40" dirty="0">
                <a:latin typeface="Trebuchet MS"/>
                <a:cs typeface="Trebuchet MS"/>
              </a:rPr>
              <a:t>oducer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0" dirty="0">
                <a:latin typeface="Trebuchet MS"/>
                <a:cs typeface="Trebuchet MS"/>
              </a:rPr>
              <a:t>Consumer</a:t>
            </a:r>
            <a:r>
              <a:rPr lang="en-US" sz="3950" spc="120" dirty="0">
                <a:latin typeface="Trebuchet MS"/>
                <a:cs typeface="Trebuchet MS"/>
              </a:rPr>
              <a:t>.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8076" y="4886959"/>
            <a:ext cx="1125537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Coffee</a:t>
            </a:r>
            <a:r>
              <a:rPr spc="-405" dirty="0"/>
              <a:t> </a:t>
            </a:r>
            <a:r>
              <a:rPr spc="-40" dirty="0"/>
              <a:t>Order</a:t>
            </a:r>
            <a:r>
              <a:rPr spc="-405" dirty="0"/>
              <a:t> </a:t>
            </a:r>
            <a:r>
              <a:rPr spc="-65" dirty="0"/>
              <a:t>Service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429304"/>
            <a:ext cx="85439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Coffee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Order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Service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142" y="4611188"/>
            <a:ext cx="2804160" cy="2086610"/>
          </a:xfrm>
          <a:custGeom>
            <a:avLst/>
            <a:gdLst/>
            <a:ahLst/>
            <a:cxnLst/>
            <a:rect l="l" t="t" r="r" b="b"/>
            <a:pathLst>
              <a:path w="2804160" h="2086609">
                <a:moveTo>
                  <a:pt x="2402718" y="0"/>
                </a:moveTo>
                <a:lnTo>
                  <a:pt x="401225" y="0"/>
                </a:lnTo>
                <a:lnTo>
                  <a:pt x="336045" y="157"/>
                </a:lnTo>
                <a:lnTo>
                  <a:pt x="281037" y="1258"/>
                </a:lnTo>
                <a:lnTo>
                  <a:pt x="235071" y="4247"/>
                </a:lnTo>
                <a:lnTo>
                  <a:pt x="197018" y="10067"/>
                </a:lnTo>
                <a:lnTo>
                  <a:pt x="117753" y="43365"/>
                </a:lnTo>
                <a:lnTo>
                  <a:pt x="76511" y="76511"/>
                </a:lnTo>
                <a:lnTo>
                  <a:pt x="43365" y="117753"/>
                </a:lnTo>
                <a:lnTo>
                  <a:pt x="19662" y="165746"/>
                </a:lnTo>
                <a:lnTo>
                  <a:pt x="4247" y="235071"/>
                </a:lnTo>
                <a:lnTo>
                  <a:pt x="1258" y="281037"/>
                </a:lnTo>
                <a:lnTo>
                  <a:pt x="157" y="336045"/>
                </a:lnTo>
                <a:lnTo>
                  <a:pt x="0" y="401225"/>
                </a:lnTo>
                <a:lnTo>
                  <a:pt x="0" y="1684953"/>
                </a:lnTo>
                <a:lnTo>
                  <a:pt x="157" y="1750134"/>
                </a:lnTo>
                <a:lnTo>
                  <a:pt x="1258" y="1805141"/>
                </a:lnTo>
                <a:lnTo>
                  <a:pt x="4247" y="1851107"/>
                </a:lnTo>
                <a:lnTo>
                  <a:pt x="10067" y="1889160"/>
                </a:lnTo>
                <a:lnTo>
                  <a:pt x="43365" y="1968425"/>
                </a:lnTo>
                <a:lnTo>
                  <a:pt x="76511" y="2009668"/>
                </a:lnTo>
                <a:lnTo>
                  <a:pt x="117753" y="2042814"/>
                </a:lnTo>
                <a:lnTo>
                  <a:pt x="165746" y="2066517"/>
                </a:lnTo>
                <a:lnTo>
                  <a:pt x="235071" y="2081932"/>
                </a:lnTo>
                <a:lnTo>
                  <a:pt x="281037" y="2084921"/>
                </a:lnTo>
                <a:lnTo>
                  <a:pt x="336045" y="2086022"/>
                </a:lnTo>
                <a:lnTo>
                  <a:pt x="401225" y="2086179"/>
                </a:lnTo>
                <a:lnTo>
                  <a:pt x="2402718" y="2086179"/>
                </a:lnTo>
                <a:lnTo>
                  <a:pt x="2467898" y="2086022"/>
                </a:lnTo>
                <a:lnTo>
                  <a:pt x="2522906" y="2084921"/>
                </a:lnTo>
                <a:lnTo>
                  <a:pt x="2568871" y="2081932"/>
                </a:lnTo>
                <a:lnTo>
                  <a:pt x="2606925" y="2076112"/>
                </a:lnTo>
                <a:lnTo>
                  <a:pt x="2686190" y="2042814"/>
                </a:lnTo>
                <a:lnTo>
                  <a:pt x="2727432" y="2009668"/>
                </a:lnTo>
                <a:lnTo>
                  <a:pt x="2760578" y="1968425"/>
                </a:lnTo>
                <a:lnTo>
                  <a:pt x="2784281" y="1920432"/>
                </a:lnTo>
                <a:lnTo>
                  <a:pt x="2799696" y="1851107"/>
                </a:lnTo>
                <a:lnTo>
                  <a:pt x="2802685" y="1805141"/>
                </a:lnTo>
                <a:lnTo>
                  <a:pt x="2803786" y="1750134"/>
                </a:lnTo>
                <a:lnTo>
                  <a:pt x="2803943" y="1684953"/>
                </a:lnTo>
                <a:lnTo>
                  <a:pt x="2803943" y="401225"/>
                </a:lnTo>
                <a:lnTo>
                  <a:pt x="2803786" y="336045"/>
                </a:lnTo>
                <a:lnTo>
                  <a:pt x="2802685" y="281037"/>
                </a:lnTo>
                <a:lnTo>
                  <a:pt x="2799696" y="235071"/>
                </a:lnTo>
                <a:lnTo>
                  <a:pt x="2793876" y="197018"/>
                </a:lnTo>
                <a:lnTo>
                  <a:pt x="2760578" y="117753"/>
                </a:lnTo>
                <a:lnTo>
                  <a:pt x="2727432" y="76511"/>
                </a:lnTo>
                <a:lnTo>
                  <a:pt x="2686190" y="43365"/>
                </a:lnTo>
                <a:lnTo>
                  <a:pt x="2638197" y="19662"/>
                </a:lnTo>
                <a:lnTo>
                  <a:pt x="2568871" y="4247"/>
                </a:lnTo>
                <a:lnTo>
                  <a:pt x="2522906" y="1258"/>
                </a:lnTo>
                <a:lnTo>
                  <a:pt x="2467898" y="157"/>
                </a:lnTo>
                <a:lnTo>
                  <a:pt x="2402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93918" y="5018664"/>
            <a:ext cx="2012950" cy="1244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Service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(Producer)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53267" y="4889527"/>
            <a:ext cx="2592705" cy="1529715"/>
          </a:xfrm>
          <a:custGeom>
            <a:avLst/>
            <a:gdLst/>
            <a:ahLst/>
            <a:cxnLst/>
            <a:rect l="l" t="t" r="r" b="b"/>
            <a:pathLst>
              <a:path w="2592705" h="1529714">
                <a:moveTo>
                  <a:pt x="2241502" y="0"/>
                </a:moveTo>
                <a:lnTo>
                  <a:pt x="350711" y="0"/>
                </a:lnTo>
                <a:lnTo>
                  <a:pt x="280920" y="268"/>
                </a:lnTo>
                <a:lnTo>
                  <a:pt x="224638" y="2148"/>
                </a:lnTo>
                <a:lnTo>
                  <a:pt x="179933" y="7250"/>
                </a:lnTo>
                <a:lnTo>
                  <a:pt x="102927" y="37905"/>
                </a:lnTo>
                <a:lnTo>
                  <a:pt x="66877" y="66879"/>
                </a:lnTo>
                <a:lnTo>
                  <a:pt x="37903" y="102929"/>
                </a:lnTo>
                <a:lnTo>
                  <a:pt x="17182" y="144880"/>
                </a:lnTo>
                <a:lnTo>
                  <a:pt x="2147" y="224641"/>
                </a:lnTo>
                <a:lnTo>
                  <a:pt x="268" y="280923"/>
                </a:lnTo>
                <a:lnTo>
                  <a:pt x="0" y="350713"/>
                </a:lnTo>
                <a:lnTo>
                  <a:pt x="0" y="1178787"/>
                </a:lnTo>
                <a:lnTo>
                  <a:pt x="268" y="1248577"/>
                </a:lnTo>
                <a:lnTo>
                  <a:pt x="2147" y="1304859"/>
                </a:lnTo>
                <a:lnTo>
                  <a:pt x="7248" y="1349564"/>
                </a:lnTo>
                <a:lnTo>
                  <a:pt x="37903" y="1426571"/>
                </a:lnTo>
                <a:lnTo>
                  <a:pt x="66877" y="1462621"/>
                </a:lnTo>
                <a:lnTo>
                  <a:pt x="102927" y="1491595"/>
                </a:lnTo>
                <a:lnTo>
                  <a:pt x="144875" y="1512314"/>
                </a:lnTo>
                <a:lnTo>
                  <a:pt x="224638" y="1527352"/>
                </a:lnTo>
                <a:lnTo>
                  <a:pt x="280920" y="1529232"/>
                </a:lnTo>
                <a:lnTo>
                  <a:pt x="350711" y="1529501"/>
                </a:lnTo>
                <a:lnTo>
                  <a:pt x="2241502" y="1529501"/>
                </a:lnTo>
                <a:lnTo>
                  <a:pt x="2311293" y="1529232"/>
                </a:lnTo>
                <a:lnTo>
                  <a:pt x="2367575" y="1527352"/>
                </a:lnTo>
                <a:lnTo>
                  <a:pt x="2412280" y="1522250"/>
                </a:lnTo>
                <a:lnTo>
                  <a:pt x="2489291" y="1491595"/>
                </a:lnTo>
                <a:lnTo>
                  <a:pt x="2525340" y="1462621"/>
                </a:lnTo>
                <a:lnTo>
                  <a:pt x="2554312" y="1426571"/>
                </a:lnTo>
                <a:lnTo>
                  <a:pt x="2575031" y="1384620"/>
                </a:lnTo>
                <a:lnTo>
                  <a:pt x="2590066" y="1304859"/>
                </a:lnTo>
                <a:lnTo>
                  <a:pt x="2591945" y="1248577"/>
                </a:lnTo>
                <a:lnTo>
                  <a:pt x="2592214" y="1178787"/>
                </a:lnTo>
                <a:lnTo>
                  <a:pt x="2592214" y="350713"/>
                </a:lnTo>
                <a:lnTo>
                  <a:pt x="2591945" y="280923"/>
                </a:lnTo>
                <a:lnTo>
                  <a:pt x="2590066" y="224641"/>
                </a:lnTo>
                <a:lnTo>
                  <a:pt x="2584965" y="179936"/>
                </a:lnTo>
                <a:lnTo>
                  <a:pt x="2554312" y="102929"/>
                </a:lnTo>
                <a:lnTo>
                  <a:pt x="2525340" y="66879"/>
                </a:lnTo>
                <a:lnTo>
                  <a:pt x="2489291" y="37905"/>
                </a:lnTo>
                <a:lnTo>
                  <a:pt x="2447339" y="17186"/>
                </a:lnTo>
                <a:lnTo>
                  <a:pt x="2367575" y="2148"/>
                </a:lnTo>
                <a:lnTo>
                  <a:pt x="2311293" y="268"/>
                </a:lnTo>
                <a:lnTo>
                  <a:pt x="224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4343188" y="5228123"/>
            <a:ext cx="201295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08279" marR="5080" indent="-196215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86616" y="5604018"/>
            <a:ext cx="2326640" cy="100965"/>
            <a:chOff x="11386616" y="5604018"/>
            <a:chExt cx="2326640" cy="100965"/>
          </a:xfrm>
        </p:grpSpPr>
        <p:sp>
          <p:nvSpPr>
            <p:cNvPr id="8" name="object 8"/>
            <p:cNvSpPr/>
            <p:nvPr/>
          </p:nvSpPr>
          <p:spPr>
            <a:xfrm>
              <a:off x="11386616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69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3612161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96668" y="484125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0" dirty="0">
                <a:latin typeface="Arial MT"/>
                <a:cs typeface="Arial MT"/>
              </a:rPr>
              <a:t>Create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Order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0299" y="598488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57831" y="5604018"/>
            <a:ext cx="2326640" cy="100965"/>
            <a:chOff x="5457831" y="5604018"/>
            <a:chExt cx="2326640" cy="100965"/>
          </a:xfrm>
        </p:grpSpPr>
        <p:sp>
          <p:nvSpPr>
            <p:cNvPr id="13" name="object 13"/>
            <p:cNvSpPr/>
            <p:nvPr/>
          </p:nvSpPr>
          <p:spPr>
            <a:xfrm>
              <a:off x="5457831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70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337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82885" y="488952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Create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0314" y="593661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3011" y="4611188"/>
            <a:ext cx="2086179" cy="208617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208178" y="7000146"/>
            <a:ext cx="784225" cy="815340"/>
          </a:xfrm>
          <a:custGeom>
            <a:avLst/>
            <a:gdLst/>
            <a:ahLst/>
            <a:cxnLst/>
            <a:rect l="l" t="t" r="r" b="b"/>
            <a:pathLst>
              <a:path w="784225" h="815340">
                <a:moveTo>
                  <a:pt x="391935" y="0"/>
                </a:moveTo>
                <a:lnTo>
                  <a:pt x="349016" y="2435"/>
                </a:lnTo>
                <a:lnTo>
                  <a:pt x="306514" y="9740"/>
                </a:lnTo>
                <a:lnTo>
                  <a:pt x="264843" y="21915"/>
                </a:lnTo>
                <a:lnTo>
                  <a:pt x="224420" y="38960"/>
                </a:lnTo>
                <a:lnTo>
                  <a:pt x="185660" y="60876"/>
                </a:lnTo>
                <a:lnTo>
                  <a:pt x="148980" y="87662"/>
                </a:lnTo>
                <a:lnTo>
                  <a:pt x="114795" y="119317"/>
                </a:lnTo>
                <a:lnTo>
                  <a:pt x="84339" y="154849"/>
                </a:lnTo>
                <a:lnTo>
                  <a:pt x="58568" y="192974"/>
                </a:lnTo>
                <a:lnTo>
                  <a:pt x="37484" y="233261"/>
                </a:lnTo>
                <a:lnTo>
                  <a:pt x="21084" y="275276"/>
                </a:lnTo>
                <a:lnTo>
                  <a:pt x="9371" y="318589"/>
                </a:lnTo>
                <a:lnTo>
                  <a:pt x="2342" y="362766"/>
                </a:lnTo>
                <a:lnTo>
                  <a:pt x="0" y="407375"/>
                </a:lnTo>
                <a:lnTo>
                  <a:pt x="2342" y="451984"/>
                </a:lnTo>
                <a:lnTo>
                  <a:pt x="9371" y="496161"/>
                </a:lnTo>
                <a:lnTo>
                  <a:pt x="21084" y="539474"/>
                </a:lnTo>
                <a:lnTo>
                  <a:pt x="37484" y="581490"/>
                </a:lnTo>
                <a:lnTo>
                  <a:pt x="58568" y="621776"/>
                </a:lnTo>
                <a:lnTo>
                  <a:pt x="84339" y="659901"/>
                </a:lnTo>
                <a:lnTo>
                  <a:pt x="114795" y="695433"/>
                </a:lnTo>
                <a:lnTo>
                  <a:pt x="148980" y="727089"/>
                </a:lnTo>
                <a:lnTo>
                  <a:pt x="185660" y="753874"/>
                </a:lnTo>
                <a:lnTo>
                  <a:pt x="224420" y="775790"/>
                </a:lnTo>
                <a:lnTo>
                  <a:pt x="264843" y="792835"/>
                </a:lnTo>
                <a:lnTo>
                  <a:pt x="306514" y="805010"/>
                </a:lnTo>
                <a:lnTo>
                  <a:pt x="349016" y="812316"/>
                </a:lnTo>
                <a:lnTo>
                  <a:pt x="391935" y="814751"/>
                </a:lnTo>
                <a:lnTo>
                  <a:pt x="434854" y="812316"/>
                </a:lnTo>
                <a:lnTo>
                  <a:pt x="477356" y="805010"/>
                </a:lnTo>
                <a:lnTo>
                  <a:pt x="519027" y="792835"/>
                </a:lnTo>
                <a:lnTo>
                  <a:pt x="559450" y="775790"/>
                </a:lnTo>
                <a:lnTo>
                  <a:pt x="598210" y="753874"/>
                </a:lnTo>
                <a:lnTo>
                  <a:pt x="634890" y="727089"/>
                </a:lnTo>
                <a:lnTo>
                  <a:pt x="669075" y="695433"/>
                </a:lnTo>
                <a:lnTo>
                  <a:pt x="699531" y="659901"/>
                </a:lnTo>
                <a:lnTo>
                  <a:pt x="725302" y="621776"/>
                </a:lnTo>
                <a:lnTo>
                  <a:pt x="746387" y="581490"/>
                </a:lnTo>
                <a:lnTo>
                  <a:pt x="762786" y="539474"/>
                </a:lnTo>
                <a:lnTo>
                  <a:pt x="774500" y="496161"/>
                </a:lnTo>
                <a:lnTo>
                  <a:pt x="781528" y="451984"/>
                </a:lnTo>
                <a:lnTo>
                  <a:pt x="783871" y="407375"/>
                </a:lnTo>
                <a:lnTo>
                  <a:pt x="781528" y="362766"/>
                </a:lnTo>
                <a:lnTo>
                  <a:pt x="774500" y="318589"/>
                </a:lnTo>
                <a:lnTo>
                  <a:pt x="762786" y="275276"/>
                </a:lnTo>
                <a:lnTo>
                  <a:pt x="746387" y="233261"/>
                </a:lnTo>
                <a:lnTo>
                  <a:pt x="725302" y="192974"/>
                </a:lnTo>
                <a:lnTo>
                  <a:pt x="699531" y="154849"/>
                </a:lnTo>
                <a:lnTo>
                  <a:pt x="669075" y="119317"/>
                </a:lnTo>
                <a:lnTo>
                  <a:pt x="634890" y="87662"/>
                </a:lnTo>
                <a:lnTo>
                  <a:pt x="598210" y="60876"/>
                </a:lnTo>
                <a:lnTo>
                  <a:pt x="559450" y="38960"/>
                </a:lnTo>
                <a:lnTo>
                  <a:pt x="519027" y="21915"/>
                </a:lnTo>
                <a:lnTo>
                  <a:pt x="477356" y="9740"/>
                </a:lnTo>
                <a:lnTo>
                  <a:pt x="434854" y="2435"/>
                </a:lnTo>
                <a:lnTo>
                  <a:pt x="39193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494333" y="7181105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957442" y="6936775"/>
            <a:ext cx="784225" cy="815340"/>
          </a:xfrm>
          <a:custGeom>
            <a:avLst/>
            <a:gdLst/>
            <a:ahLst/>
            <a:cxnLst/>
            <a:rect l="l" t="t" r="r" b="b"/>
            <a:pathLst>
              <a:path w="784225" h="815340">
                <a:moveTo>
                  <a:pt x="391933" y="0"/>
                </a:moveTo>
                <a:lnTo>
                  <a:pt x="349014" y="2435"/>
                </a:lnTo>
                <a:lnTo>
                  <a:pt x="306511" y="9740"/>
                </a:lnTo>
                <a:lnTo>
                  <a:pt x="264839" y="21915"/>
                </a:lnTo>
                <a:lnTo>
                  <a:pt x="224416" y="38960"/>
                </a:lnTo>
                <a:lnTo>
                  <a:pt x="185656" y="60876"/>
                </a:lnTo>
                <a:lnTo>
                  <a:pt x="148975" y="87662"/>
                </a:lnTo>
                <a:lnTo>
                  <a:pt x="114789" y="119317"/>
                </a:lnTo>
                <a:lnTo>
                  <a:pt x="84335" y="154849"/>
                </a:lnTo>
                <a:lnTo>
                  <a:pt x="58566" y="192974"/>
                </a:lnTo>
                <a:lnTo>
                  <a:pt x="37482" y="233261"/>
                </a:lnTo>
                <a:lnTo>
                  <a:pt x="21083" y="275277"/>
                </a:lnTo>
                <a:lnTo>
                  <a:pt x="9370" y="318589"/>
                </a:lnTo>
                <a:lnTo>
                  <a:pt x="2342" y="362766"/>
                </a:lnTo>
                <a:lnTo>
                  <a:pt x="0" y="407376"/>
                </a:lnTo>
                <a:lnTo>
                  <a:pt x="2342" y="451985"/>
                </a:lnTo>
                <a:lnTo>
                  <a:pt x="9370" y="496162"/>
                </a:lnTo>
                <a:lnTo>
                  <a:pt x="21083" y="539474"/>
                </a:lnTo>
                <a:lnTo>
                  <a:pt x="37482" y="581490"/>
                </a:lnTo>
                <a:lnTo>
                  <a:pt x="58566" y="621777"/>
                </a:lnTo>
                <a:lnTo>
                  <a:pt x="84335" y="659902"/>
                </a:lnTo>
                <a:lnTo>
                  <a:pt x="114789" y="695434"/>
                </a:lnTo>
                <a:lnTo>
                  <a:pt x="148975" y="727089"/>
                </a:lnTo>
                <a:lnTo>
                  <a:pt x="185656" y="753875"/>
                </a:lnTo>
                <a:lnTo>
                  <a:pt x="224416" y="775790"/>
                </a:lnTo>
                <a:lnTo>
                  <a:pt x="264839" y="792835"/>
                </a:lnTo>
                <a:lnTo>
                  <a:pt x="306511" y="805011"/>
                </a:lnTo>
                <a:lnTo>
                  <a:pt x="349014" y="812316"/>
                </a:lnTo>
                <a:lnTo>
                  <a:pt x="391933" y="814751"/>
                </a:lnTo>
                <a:lnTo>
                  <a:pt x="434851" y="812316"/>
                </a:lnTo>
                <a:lnTo>
                  <a:pt x="477355" y="805011"/>
                </a:lnTo>
                <a:lnTo>
                  <a:pt x="519026" y="792835"/>
                </a:lnTo>
                <a:lnTo>
                  <a:pt x="559449" y="775790"/>
                </a:lnTo>
                <a:lnTo>
                  <a:pt x="598210" y="753875"/>
                </a:lnTo>
                <a:lnTo>
                  <a:pt x="634890" y="727089"/>
                </a:lnTo>
                <a:lnTo>
                  <a:pt x="669076" y="695434"/>
                </a:lnTo>
                <a:lnTo>
                  <a:pt x="699530" y="659902"/>
                </a:lnTo>
                <a:lnTo>
                  <a:pt x="725300" y="621777"/>
                </a:lnTo>
                <a:lnTo>
                  <a:pt x="746383" y="581490"/>
                </a:lnTo>
                <a:lnTo>
                  <a:pt x="762782" y="539474"/>
                </a:lnTo>
                <a:lnTo>
                  <a:pt x="774495" y="496162"/>
                </a:lnTo>
                <a:lnTo>
                  <a:pt x="781523" y="451985"/>
                </a:lnTo>
                <a:lnTo>
                  <a:pt x="783866" y="407376"/>
                </a:lnTo>
                <a:lnTo>
                  <a:pt x="781523" y="362766"/>
                </a:lnTo>
                <a:lnTo>
                  <a:pt x="774495" y="318589"/>
                </a:lnTo>
                <a:lnTo>
                  <a:pt x="762782" y="275277"/>
                </a:lnTo>
                <a:lnTo>
                  <a:pt x="746383" y="233261"/>
                </a:lnTo>
                <a:lnTo>
                  <a:pt x="725300" y="192974"/>
                </a:lnTo>
                <a:lnTo>
                  <a:pt x="699530" y="154849"/>
                </a:lnTo>
                <a:lnTo>
                  <a:pt x="669076" y="119317"/>
                </a:lnTo>
                <a:lnTo>
                  <a:pt x="634890" y="87662"/>
                </a:lnTo>
                <a:lnTo>
                  <a:pt x="598210" y="60876"/>
                </a:lnTo>
                <a:lnTo>
                  <a:pt x="559449" y="38960"/>
                </a:lnTo>
                <a:lnTo>
                  <a:pt x="519026" y="21915"/>
                </a:lnTo>
                <a:lnTo>
                  <a:pt x="477355" y="9740"/>
                </a:lnTo>
                <a:lnTo>
                  <a:pt x="434851" y="2435"/>
                </a:lnTo>
                <a:lnTo>
                  <a:pt x="391933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243599" y="7117736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5368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0" dirty="0">
                <a:latin typeface="Arial"/>
                <a:cs typeface="Arial"/>
              </a:rPr>
              <a:t>Sample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Coffee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Order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55" dirty="0">
                <a:latin typeface="Arial"/>
                <a:cs typeface="Arial"/>
              </a:rPr>
              <a:t>Message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0047" y="2970453"/>
            <a:ext cx="183515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"id"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164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1657" y="3881420"/>
            <a:ext cx="5001895" cy="5186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59815">
              <a:lnSpc>
                <a:spcPct val="102200"/>
              </a:lnSpc>
              <a:spcBef>
                <a:spcPts val="7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"name"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"Dilip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Sundarraj"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"nickName"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"store"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"id"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205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"address"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 dirty="0">
              <a:latin typeface="Courier New"/>
              <a:cs typeface="Courier New"/>
            </a:endParaRPr>
          </a:p>
          <a:p>
            <a:pPr marL="615315" marR="5080">
              <a:lnSpc>
                <a:spcPct val="102200"/>
              </a:lnSpc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"addressLine1"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"1234 Address </a:t>
            </a:r>
            <a:r>
              <a:rPr sz="1950" spc="-116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"city"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"Chicago"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"state_province"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"IL"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"country"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"USA"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615315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"zip"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"12345"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},</a:t>
            </a:r>
            <a:endParaRPr sz="1950" dirty="0">
              <a:latin typeface="Courier New"/>
              <a:cs typeface="Courier New"/>
            </a:endParaRPr>
          </a:p>
          <a:p>
            <a:pPr marL="313690" marR="1361440" indent="-301625">
              <a:lnSpc>
                <a:spcPct val="102200"/>
              </a:lnSpc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"orderLineItems"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[{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"name"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"Caffe</a:t>
            </a:r>
            <a:r>
              <a:rPr sz="1950" spc="-1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Latte"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"size"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"MEDIUM"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"quantity"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}],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8751" y="5399699"/>
            <a:ext cx="12325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Line</a:t>
            </a:r>
            <a:r>
              <a:rPr sz="1950" spc="-6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1"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047" y="9043568"/>
            <a:ext cx="6661150" cy="9347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"ordered_time"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"2022-06-16T18:40:55.472"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 dirty="0">
              <a:latin typeface="Courier New"/>
              <a:cs typeface="Courier New"/>
            </a:endParaRPr>
          </a:p>
          <a:p>
            <a:pPr marL="163195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"status"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"NEW"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1476" y="3324691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4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2"/>
                </a:lnTo>
                <a:lnTo>
                  <a:pt x="675998" y="158171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011476" y="3952202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4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2"/>
                </a:lnTo>
                <a:lnTo>
                  <a:pt x="675998" y="158171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011476" y="4506790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4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2"/>
                </a:lnTo>
                <a:lnTo>
                  <a:pt x="675998" y="158171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011476" y="7495922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5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3"/>
                </a:lnTo>
                <a:lnTo>
                  <a:pt x="675998" y="158172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011476" y="9359146"/>
            <a:ext cx="676275" cy="316865"/>
          </a:xfrm>
          <a:custGeom>
            <a:avLst/>
            <a:gdLst/>
            <a:ahLst/>
            <a:cxnLst/>
            <a:rect l="l" t="t" r="r" b="b"/>
            <a:pathLst>
              <a:path w="676275" h="316865">
                <a:moveTo>
                  <a:pt x="243359" y="0"/>
                </a:moveTo>
                <a:lnTo>
                  <a:pt x="243359" y="107556"/>
                </a:lnTo>
                <a:lnTo>
                  <a:pt x="0" y="107556"/>
                </a:lnTo>
                <a:lnTo>
                  <a:pt x="0" y="208786"/>
                </a:lnTo>
                <a:lnTo>
                  <a:pt x="243359" y="208786"/>
                </a:lnTo>
                <a:lnTo>
                  <a:pt x="243359" y="316343"/>
                </a:lnTo>
                <a:lnTo>
                  <a:pt x="675998" y="158172"/>
                </a:lnTo>
                <a:lnTo>
                  <a:pt x="24335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7023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" dirty="0">
                <a:latin typeface="Arial"/>
                <a:cs typeface="Arial"/>
              </a:rPr>
              <a:t>Project</a:t>
            </a:r>
            <a:r>
              <a:rPr sz="7000" b="1" spc="-350" dirty="0">
                <a:latin typeface="Arial"/>
                <a:cs typeface="Arial"/>
              </a:rPr>
              <a:t> </a:t>
            </a:r>
            <a:r>
              <a:rPr sz="7000" b="1" spc="-90" dirty="0">
                <a:latin typeface="Arial"/>
                <a:cs typeface="Arial"/>
              </a:rPr>
              <a:t>SetUp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27097"/>
            <a:ext cx="7018020" cy="29296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5" dirty="0">
                <a:latin typeface="Trebuchet MS"/>
                <a:cs typeface="Trebuchet MS"/>
              </a:rPr>
              <a:t>The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multi</a:t>
            </a:r>
            <a:r>
              <a:rPr lang="en-US" sz="3950" spc="-100" dirty="0">
                <a:latin typeface="Trebuchet MS"/>
                <a:cs typeface="Trebuchet MS"/>
              </a:rPr>
              <a:t>-</a:t>
            </a:r>
            <a:r>
              <a:rPr sz="3950" spc="20" dirty="0">
                <a:latin typeface="Trebuchet MS"/>
                <a:cs typeface="Trebuchet MS"/>
              </a:rPr>
              <a:t>module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10" dirty="0">
                <a:latin typeface="Trebuchet MS"/>
                <a:cs typeface="Trebuchet MS"/>
              </a:rPr>
              <a:t>project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5" dirty="0">
                <a:latin typeface="Trebuchet MS"/>
                <a:cs typeface="Trebuchet MS"/>
              </a:rPr>
              <a:t>Avoids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lang="en-US" sz="3950" spc="-110" dirty="0">
                <a:latin typeface="Trebuchet MS"/>
                <a:cs typeface="Trebuchet MS"/>
              </a:rPr>
              <a:t>c</a:t>
            </a:r>
            <a:r>
              <a:rPr sz="3950" spc="190" dirty="0">
                <a:latin typeface="Trebuchet MS"/>
                <a:cs typeface="Trebuchet MS"/>
              </a:rPr>
              <a:t>ode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duplication</a:t>
            </a:r>
            <a:endParaRPr sz="39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96821" y="2942897"/>
            <a:ext cx="8156575" cy="5674360"/>
            <a:chOff x="9496821" y="2942897"/>
            <a:chExt cx="8156575" cy="5674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1807" y="2942897"/>
              <a:ext cx="7851393" cy="56742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72056" y="5232682"/>
              <a:ext cx="2968625" cy="584835"/>
            </a:xfrm>
            <a:custGeom>
              <a:avLst/>
              <a:gdLst/>
              <a:ahLst/>
              <a:cxnLst/>
              <a:rect l="l" t="t" r="r" b="b"/>
              <a:pathLst>
                <a:path w="2968625" h="584835">
                  <a:moveTo>
                    <a:pt x="0" y="0"/>
                  </a:moveTo>
                  <a:lnTo>
                    <a:pt x="2968066" y="0"/>
                  </a:lnTo>
                  <a:lnTo>
                    <a:pt x="2968066" y="584355"/>
                  </a:lnTo>
                  <a:lnTo>
                    <a:pt x="0" y="584355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496819" y="3999731"/>
              <a:ext cx="4725670" cy="690880"/>
            </a:xfrm>
            <a:custGeom>
              <a:avLst/>
              <a:gdLst/>
              <a:ahLst/>
              <a:cxnLst/>
              <a:rect l="l" t="t" r="r" b="b"/>
              <a:pathLst>
                <a:path w="4725669" h="690879">
                  <a:moveTo>
                    <a:pt x="675995" y="158178"/>
                  </a:moveTo>
                  <a:lnTo>
                    <a:pt x="243357" y="0"/>
                  </a:lnTo>
                  <a:lnTo>
                    <a:pt x="243357" y="107556"/>
                  </a:lnTo>
                  <a:lnTo>
                    <a:pt x="0" y="107556"/>
                  </a:lnTo>
                  <a:lnTo>
                    <a:pt x="0" y="208788"/>
                  </a:lnTo>
                  <a:lnTo>
                    <a:pt x="243357" y="208788"/>
                  </a:lnTo>
                  <a:lnTo>
                    <a:pt x="243357" y="316344"/>
                  </a:lnTo>
                  <a:lnTo>
                    <a:pt x="675995" y="158178"/>
                  </a:lnTo>
                  <a:close/>
                </a:path>
                <a:path w="4725669" h="690879">
                  <a:moveTo>
                    <a:pt x="4725479" y="481596"/>
                  </a:moveTo>
                  <a:lnTo>
                    <a:pt x="4482122" y="481596"/>
                  </a:lnTo>
                  <a:lnTo>
                    <a:pt x="4482122" y="374040"/>
                  </a:lnTo>
                  <a:lnTo>
                    <a:pt x="4049484" y="532206"/>
                  </a:lnTo>
                  <a:lnTo>
                    <a:pt x="4482122" y="690372"/>
                  </a:lnTo>
                  <a:lnTo>
                    <a:pt x="4482122" y="582815"/>
                  </a:lnTo>
                  <a:lnTo>
                    <a:pt x="4725479" y="582815"/>
                  </a:lnTo>
                  <a:lnTo>
                    <a:pt x="4725479" y="481596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40202"/>
            <a:ext cx="91573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5" dirty="0">
                <a:latin typeface="Arial"/>
                <a:cs typeface="Arial"/>
              </a:rPr>
              <a:t>Logica</a:t>
            </a:r>
            <a:r>
              <a:rPr sz="7000" b="1" spc="-10" dirty="0">
                <a:latin typeface="Arial"/>
                <a:cs typeface="Arial"/>
              </a:rPr>
              <a:t>l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210" dirty="0">
                <a:latin typeface="Arial"/>
                <a:cs typeface="Arial"/>
              </a:rPr>
              <a:t>ype</a:t>
            </a:r>
            <a:r>
              <a:rPr sz="7000" b="1" spc="-6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9" dirty="0">
                <a:latin typeface="Arial"/>
                <a:cs typeface="Arial"/>
              </a:rPr>
              <a:t>VRO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5" dirty="0"/>
              <a:t>Logical</a:t>
            </a:r>
            <a:r>
              <a:rPr sz="3950" spc="-90" dirty="0"/>
              <a:t> </a:t>
            </a:r>
            <a:r>
              <a:rPr lang="en-US" spc="10" dirty="0"/>
              <a:t>t</a:t>
            </a:r>
            <a:r>
              <a:rPr sz="3950" spc="10" dirty="0"/>
              <a:t>ypes</a:t>
            </a:r>
            <a:r>
              <a:rPr sz="3950" spc="-85" dirty="0"/>
              <a:t> </a:t>
            </a:r>
            <a:r>
              <a:rPr sz="3950" spc="-95" dirty="0"/>
              <a:t>are</a:t>
            </a:r>
            <a:r>
              <a:rPr sz="3950" spc="-85" dirty="0"/>
              <a:t> </a:t>
            </a:r>
            <a:r>
              <a:rPr sz="3950" spc="130" dirty="0"/>
              <a:t>used</a:t>
            </a:r>
            <a:r>
              <a:rPr sz="3950" spc="-85" dirty="0"/>
              <a:t> to </a:t>
            </a:r>
            <a:r>
              <a:rPr sz="3950" spc="-50" dirty="0"/>
              <a:t>represent</a:t>
            </a:r>
            <a:r>
              <a:rPr sz="3950" spc="-85" dirty="0"/>
              <a:t> </a:t>
            </a:r>
            <a:r>
              <a:rPr lang="en-US" sz="3950" spc="-85" dirty="0"/>
              <a:t>d</a:t>
            </a:r>
            <a:r>
              <a:rPr sz="3950" spc="15" dirty="0"/>
              <a:t>ecimals,</a:t>
            </a:r>
            <a:r>
              <a:rPr sz="3950" spc="-85" dirty="0"/>
              <a:t> </a:t>
            </a:r>
            <a:r>
              <a:rPr sz="3950" spc="105" dirty="0"/>
              <a:t>UUID,</a:t>
            </a:r>
            <a:r>
              <a:rPr sz="3950" spc="-85" dirty="0"/>
              <a:t> </a:t>
            </a:r>
            <a:r>
              <a:rPr lang="en-IN" sz="3950" spc="-60" dirty="0"/>
              <a:t>date,</a:t>
            </a:r>
            <a:r>
              <a:rPr lang="en-IN" sz="3950" spc="-90" dirty="0"/>
              <a:t> </a:t>
            </a:r>
            <a:r>
              <a:rPr lang="en-IN" sz="3950" spc="-20" dirty="0"/>
              <a:t>timestamp,</a:t>
            </a:r>
            <a:r>
              <a:rPr lang="en-IN" sz="3950" spc="-85" dirty="0"/>
              <a:t> </a:t>
            </a:r>
            <a:r>
              <a:rPr lang="en-IN" sz="3950" spc="-114" dirty="0"/>
              <a:t>time</a:t>
            </a:r>
            <a:endParaRPr sz="3950" dirty="0"/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5" dirty="0"/>
              <a:t>AVRO</a:t>
            </a:r>
            <a:r>
              <a:rPr sz="3950" spc="-85" dirty="0"/>
              <a:t> </a:t>
            </a:r>
            <a:r>
              <a:rPr sz="3950" spc="190" dirty="0"/>
              <a:t>uses</a:t>
            </a:r>
            <a:r>
              <a:rPr sz="3950" spc="-85" dirty="0"/>
              <a:t> </a:t>
            </a:r>
            <a:r>
              <a:rPr sz="3950" spc="145" dirty="0"/>
              <a:t>some</a:t>
            </a:r>
            <a:r>
              <a:rPr sz="3950" spc="-85" dirty="0"/>
              <a:t> </a:t>
            </a:r>
            <a:r>
              <a:rPr sz="3950" spc="-55" dirty="0"/>
              <a:t>additional</a:t>
            </a:r>
            <a:r>
              <a:rPr sz="3950" spc="-85" dirty="0"/>
              <a:t> attributes to </a:t>
            </a:r>
            <a:r>
              <a:rPr sz="3950" spc="-50" dirty="0"/>
              <a:t>represent</a:t>
            </a:r>
            <a:r>
              <a:rPr sz="3950" spc="-85" dirty="0"/>
              <a:t> </a:t>
            </a:r>
            <a:r>
              <a:rPr sz="3950" spc="45" dirty="0"/>
              <a:t>a</a:t>
            </a:r>
            <a:r>
              <a:rPr sz="3950" spc="-85" dirty="0"/>
              <a:t> particular</a:t>
            </a:r>
            <a:r>
              <a:rPr sz="3950" spc="-80" dirty="0"/>
              <a:t> </a:t>
            </a:r>
            <a:r>
              <a:rPr sz="3950" spc="-25" dirty="0"/>
              <a:t>logical</a:t>
            </a:r>
            <a:r>
              <a:rPr sz="3950" spc="-85" dirty="0"/>
              <a:t> </a:t>
            </a:r>
            <a:r>
              <a:rPr sz="3950" spc="-45" dirty="0"/>
              <a:t>type</a:t>
            </a:r>
            <a:endParaRPr sz="3950" dirty="0"/>
          </a:p>
          <a:p>
            <a:pPr marL="5964555">
              <a:lnSpc>
                <a:spcPts val="3960"/>
              </a:lnSpc>
              <a:spcBef>
                <a:spcPts val="3435"/>
              </a:spcBef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3300" dirty="0">
              <a:latin typeface="Courier New"/>
              <a:cs typeface="Courier New"/>
            </a:endParaRPr>
          </a:p>
          <a:p>
            <a:pPr marL="6467475" marR="7338695">
              <a:lnSpc>
                <a:spcPts val="3960"/>
              </a:lnSpc>
              <a:spcBef>
                <a:spcPts val="135"/>
              </a:spcBef>
            </a:pPr>
            <a:r>
              <a:rPr sz="3300" spc="-10" dirty="0">
                <a:solidFill>
                  <a:srgbClr val="872094"/>
                </a:solidFill>
                <a:latin typeface="Courier New"/>
                <a:cs typeface="Courier New"/>
              </a:rPr>
              <a:t>"name"</a:t>
            </a:r>
            <a:r>
              <a:rPr sz="3300" spc="-25" dirty="0">
                <a:solidFill>
                  <a:srgbClr val="872094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33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077D16"/>
                </a:solidFill>
                <a:latin typeface="Courier New"/>
                <a:cs typeface="Courier New"/>
              </a:rPr>
              <a:t>"cost"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3300" spc="-1964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"type"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:{</a:t>
            </a:r>
            <a:endParaRPr sz="3300" dirty="0">
              <a:latin typeface="Courier New"/>
              <a:cs typeface="Courier New"/>
            </a:endParaRPr>
          </a:p>
          <a:p>
            <a:pPr marL="6969759">
              <a:lnSpc>
                <a:spcPts val="3820"/>
              </a:lnSpc>
            </a:pP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"type"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330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077D16"/>
                </a:solidFill>
                <a:latin typeface="Courier New"/>
                <a:cs typeface="Courier New"/>
              </a:rPr>
              <a:t>"bytes"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3300" dirty="0">
              <a:latin typeface="Courier New"/>
              <a:cs typeface="Courier New"/>
            </a:endParaRPr>
          </a:p>
          <a:p>
            <a:pPr marL="6969759">
              <a:lnSpc>
                <a:spcPts val="3960"/>
              </a:lnSpc>
            </a:pP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</a:t>
            </a:r>
            <a:endParaRPr sz="33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98711" y="6226346"/>
          <a:ext cx="6616065" cy="1622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EE220C"/>
                      </a:solidFill>
                      <a:prstDash val="solid"/>
                    </a:lnR>
                    <a:lnB w="53975">
                      <a:solidFill>
                        <a:srgbClr val="EE220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0345">
                        <a:lnSpc>
                          <a:spcPts val="3929"/>
                        </a:lnSpc>
                      </a:pPr>
                      <a:r>
                        <a:rPr sz="3300" spc="-5" dirty="0">
                          <a:solidFill>
                            <a:srgbClr val="872094"/>
                          </a:solidFill>
                          <a:latin typeface="Courier New"/>
                          <a:cs typeface="Courier New"/>
                        </a:rPr>
                        <a:t>logicalType"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300" spc="-2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5" dirty="0">
                          <a:solidFill>
                            <a:srgbClr val="077D16"/>
                          </a:solidFill>
                          <a:latin typeface="Courier New"/>
                          <a:cs typeface="Courier New"/>
                        </a:rPr>
                        <a:t>"decimal"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3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EE220C"/>
                      </a:solidFill>
                      <a:prstDash val="solid"/>
                    </a:lnL>
                    <a:lnR w="53975">
                      <a:solidFill>
                        <a:srgbClr val="EE220C"/>
                      </a:solidFill>
                      <a:prstDash val="solid"/>
                    </a:lnR>
                    <a:lnT w="53975">
                      <a:solidFill>
                        <a:srgbClr val="EE220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84">
                <a:tc gridSpan="2">
                  <a:txBody>
                    <a:bodyPr/>
                    <a:lstStyle/>
                    <a:p>
                      <a:pPr marL="274320">
                        <a:lnSpc>
                          <a:spcPts val="3105"/>
                        </a:lnSpc>
                      </a:pPr>
                      <a:r>
                        <a:rPr sz="3300" spc="-5" dirty="0">
                          <a:solidFill>
                            <a:srgbClr val="872094"/>
                          </a:solidFill>
                          <a:latin typeface="Courier New"/>
                          <a:cs typeface="Courier New"/>
                        </a:rPr>
                        <a:t>"precision"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300" spc="-4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5" dirty="0">
                          <a:solidFill>
                            <a:srgbClr val="1750E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300" dirty="0">
                        <a:latin typeface="Courier New"/>
                        <a:cs typeface="Courier New"/>
                      </a:endParaRPr>
                    </a:p>
                    <a:p>
                      <a:pPr marL="274320">
                        <a:lnSpc>
                          <a:spcPts val="3960"/>
                        </a:lnSpc>
                      </a:pPr>
                      <a:r>
                        <a:rPr sz="3300" spc="-5" dirty="0">
                          <a:solidFill>
                            <a:srgbClr val="872094"/>
                          </a:solidFill>
                          <a:latin typeface="Courier New"/>
                          <a:cs typeface="Courier New"/>
                        </a:rPr>
                        <a:t>"scale"</a:t>
                      </a:r>
                      <a:r>
                        <a:rPr sz="3300" spc="-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300" spc="-5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5" dirty="0">
                          <a:solidFill>
                            <a:srgbClr val="1750E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3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EE220C"/>
                      </a:solidFill>
                      <a:prstDash val="solid"/>
                    </a:lnL>
                    <a:lnR w="53975">
                      <a:solidFill>
                        <a:srgbClr val="EE220C"/>
                      </a:solidFill>
                      <a:prstDash val="solid"/>
                    </a:lnR>
                    <a:lnT w="53975">
                      <a:solidFill>
                        <a:srgbClr val="EE220C"/>
                      </a:solidFill>
                      <a:prstDash val="solid"/>
                    </a:lnT>
                    <a:lnB w="53975">
                      <a:solidFill>
                        <a:srgbClr val="EE220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150" dirty="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$3.99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53975">
                      <a:solidFill>
                        <a:srgbClr val="EE220C"/>
                      </a:solidFill>
                      <a:prstDash val="solid"/>
                    </a:lnL>
                    <a:lnT w="53975">
                      <a:solidFill>
                        <a:srgbClr val="EE220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76108" y="8241231"/>
            <a:ext cx="7797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ts val="3960"/>
              </a:lnSpc>
              <a:spcBef>
                <a:spcPts val="95"/>
              </a:spcBef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3300" dirty="0">
              <a:latin typeface="Courier New"/>
              <a:cs typeface="Courier New"/>
            </a:endParaRPr>
          </a:p>
          <a:p>
            <a:pPr marL="12700">
              <a:lnSpc>
                <a:spcPts val="3960"/>
              </a:lnSpc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84928" y="7282484"/>
            <a:ext cx="932815" cy="482600"/>
          </a:xfrm>
          <a:custGeom>
            <a:avLst/>
            <a:gdLst/>
            <a:ahLst/>
            <a:cxnLst/>
            <a:rect l="l" t="t" r="r" b="b"/>
            <a:pathLst>
              <a:path w="932815" h="482600">
                <a:moveTo>
                  <a:pt x="932578" y="0"/>
                </a:moveTo>
                <a:lnTo>
                  <a:pt x="0" y="0"/>
                </a:lnTo>
                <a:lnTo>
                  <a:pt x="0" y="482412"/>
                </a:lnTo>
                <a:lnTo>
                  <a:pt x="932578" y="482412"/>
                </a:lnTo>
                <a:lnTo>
                  <a:pt x="932578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92702" y="4702986"/>
            <a:ext cx="756920" cy="574040"/>
          </a:xfrm>
          <a:custGeom>
            <a:avLst/>
            <a:gdLst/>
            <a:ahLst/>
            <a:cxnLst/>
            <a:rect l="l" t="t" r="r" b="b"/>
            <a:pathLst>
              <a:path w="756920" h="574039">
                <a:moveTo>
                  <a:pt x="272295" y="0"/>
                </a:moveTo>
                <a:lnTo>
                  <a:pt x="272295" y="195109"/>
                </a:lnTo>
                <a:lnTo>
                  <a:pt x="0" y="195109"/>
                </a:lnTo>
                <a:lnTo>
                  <a:pt x="0" y="378741"/>
                </a:lnTo>
                <a:lnTo>
                  <a:pt x="272295" y="378741"/>
                </a:lnTo>
                <a:lnTo>
                  <a:pt x="272295" y="573850"/>
                </a:lnTo>
                <a:lnTo>
                  <a:pt x="756374" y="286925"/>
                </a:lnTo>
                <a:lnTo>
                  <a:pt x="272295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163" y="5081990"/>
            <a:ext cx="131978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What</a:t>
            </a:r>
            <a:r>
              <a:rPr sz="7000" b="1" spc="-660" dirty="0">
                <a:latin typeface="Arial"/>
                <a:cs typeface="Arial"/>
              </a:rPr>
              <a:t>’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10" dirty="0">
                <a:latin typeface="Arial"/>
                <a:cs typeface="Arial"/>
              </a:rPr>
              <a:t>I</a:t>
            </a:r>
            <a:r>
              <a:rPr sz="7000" b="1" spc="-210" dirty="0">
                <a:latin typeface="Arial"/>
                <a:cs typeface="Arial"/>
              </a:rPr>
              <a:t>nsid</a:t>
            </a:r>
            <a:r>
              <a:rPr sz="7000" b="1" spc="-7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a</a:t>
            </a:r>
            <a:r>
              <a:rPr sz="7000" b="1" spc="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80" dirty="0">
                <a:latin typeface="Arial"/>
                <a:cs typeface="Arial"/>
              </a:rPr>
              <a:t>Reco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334249"/>
            <a:ext cx="172577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What</a:t>
            </a:r>
            <a:r>
              <a:rPr sz="7000" b="1" spc="-660" dirty="0">
                <a:latin typeface="Arial"/>
                <a:cs typeface="Arial"/>
              </a:rPr>
              <a:t>’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10" dirty="0">
                <a:latin typeface="Arial"/>
                <a:cs typeface="Arial"/>
              </a:rPr>
              <a:t>I</a:t>
            </a:r>
            <a:r>
              <a:rPr sz="7000" b="1" spc="-210" dirty="0">
                <a:latin typeface="Arial"/>
                <a:cs typeface="Arial"/>
              </a:rPr>
              <a:t>nsid</a:t>
            </a:r>
            <a:r>
              <a:rPr sz="7000" b="1" spc="-7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a</a:t>
            </a:r>
            <a:r>
              <a:rPr sz="7000" b="1" spc="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20" dirty="0">
                <a:latin typeface="Arial"/>
                <a:cs typeface="Arial"/>
              </a:rPr>
              <a:t>A</a:t>
            </a:r>
            <a:r>
              <a:rPr sz="7000" b="1" spc="-225" dirty="0">
                <a:latin typeface="Arial"/>
                <a:cs typeface="Arial"/>
              </a:rPr>
              <a:t>VR</a:t>
            </a:r>
            <a:r>
              <a:rPr sz="7000" b="1" spc="-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70" dirty="0">
                <a:latin typeface="Arial"/>
                <a:cs typeface="Arial"/>
              </a:rPr>
              <a:t>R</a:t>
            </a:r>
            <a:r>
              <a:rPr sz="7000" b="1" spc="-60" dirty="0">
                <a:latin typeface="Arial"/>
                <a:cs typeface="Arial"/>
              </a:rPr>
              <a:t>eco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4887" y="4581767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5" y="2032103"/>
                </a:lnTo>
                <a:lnTo>
                  <a:pt x="112806" y="2068764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4"/>
                </a:lnTo>
                <a:lnTo>
                  <a:pt x="2798182" y="2032103"/>
                </a:lnTo>
                <a:lnTo>
                  <a:pt x="2828068" y="1989512"/>
                </a:lnTo>
                <a:lnTo>
                  <a:pt x="2850334" y="1941836"/>
                </a:lnTo>
                <a:lnTo>
                  <a:pt x="2867296" y="1873411"/>
                </a:lnTo>
                <a:lnTo>
                  <a:pt x="2871425" y="1829977"/>
                </a:lnTo>
                <a:lnTo>
                  <a:pt x="2873545" y="1779327"/>
                </a:lnTo>
                <a:lnTo>
                  <a:pt x="2874326" y="1720657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6"/>
                </a:lnTo>
                <a:lnTo>
                  <a:pt x="2718929" y="46369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95552" y="5429019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6334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4"/>
                </a:lnTo>
                <a:lnTo>
                  <a:pt x="31651" y="85947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3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2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3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4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7"/>
                </a:lnTo>
                <a:lnTo>
                  <a:pt x="2354777" y="55844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084" y="542841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99969" y="5604018"/>
            <a:ext cx="2112010" cy="100965"/>
            <a:chOff x="6199969" y="5604018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6199969" y="565427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21124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4207137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60" y="0"/>
                </a:lnTo>
                <a:lnTo>
                  <a:pt x="234580" y="224"/>
                </a:lnTo>
                <a:lnTo>
                  <a:pt x="187581" y="1793"/>
                </a:lnTo>
                <a:lnTo>
                  <a:pt x="120980" y="14351"/>
                </a:lnTo>
                <a:lnTo>
                  <a:pt x="85954" y="31652"/>
                </a:lnTo>
                <a:lnTo>
                  <a:pt x="55853" y="55844"/>
                </a:lnTo>
                <a:lnTo>
                  <a:pt x="31659" y="85947"/>
                </a:lnTo>
                <a:lnTo>
                  <a:pt x="14355" y="120976"/>
                </a:lnTo>
                <a:lnTo>
                  <a:pt x="1794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9" y="1191203"/>
                </a:lnTo>
                <a:lnTo>
                  <a:pt x="55853" y="1221306"/>
                </a:lnTo>
                <a:lnTo>
                  <a:pt x="85954" y="1245499"/>
                </a:lnTo>
                <a:lnTo>
                  <a:pt x="120980" y="1262800"/>
                </a:lnTo>
                <a:lnTo>
                  <a:pt x="187581" y="1275356"/>
                </a:lnTo>
                <a:lnTo>
                  <a:pt x="234580" y="1276926"/>
                </a:lnTo>
                <a:lnTo>
                  <a:pt x="292860" y="1277150"/>
                </a:lnTo>
                <a:lnTo>
                  <a:pt x="2117778" y="1277150"/>
                </a:lnTo>
                <a:lnTo>
                  <a:pt x="2176052" y="1276926"/>
                </a:lnTo>
                <a:lnTo>
                  <a:pt x="2223047" y="1275356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3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4"/>
                </a:lnTo>
                <a:lnTo>
                  <a:pt x="2408833" y="187577"/>
                </a:lnTo>
                <a:lnTo>
                  <a:pt x="2396272" y="120976"/>
                </a:lnTo>
                <a:lnTo>
                  <a:pt x="2378974" y="85947"/>
                </a:lnTo>
                <a:lnTo>
                  <a:pt x="2354783" y="55844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602279" y="542841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92342" y="5604018"/>
            <a:ext cx="2112010" cy="100965"/>
            <a:chOff x="11792342" y="5604018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792342" y="565427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03610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513006" y="6234720"/>
            <a:ext cx="2555875" cy="1389380"/>
            <a:chOff x="3513006" y="6234720"/>
            <a:chExt cx="2555875" cy="1389380"/>
          </a:xfrm>
        </p:grpSpPr>
        <p:sp>
          <p:nvSpPr>
            <p:cNvPr id="16" name="object 16"/>
            <p:cNvSpPr/>
            <p:nvPr/>
          </p:nvSpPr>
          <p:spPr>
            <a:xfrm>
              <a:off x="4847206" y="6234720"/>
              <a:ext cx="1221105" cy="772160"/>
            </a:xfrm>
            <a:custGeom>
              <a:avLst/>
              <a:gdLst/>
              <a:ahLst/>
              <a:cxnLst/>
              <a:rect l="l" t="t" r="r" b="b"/>
              <a:pathLst>
                <a:path w="1221104" h="772159">
                  <a:moveTo>
                    <a:pt x="0" y="5597"/>
                  </a:moveTo>
                  <a:lnTo>
                    <a:pt x="0" y="768967"/>
                  </a:lnTo>
                  <a:lnTo>
                    <a:pt x="2930" y="771897"/>
                  </a:lnTo>
                  <a:lnTo>
                    <a:pt x="1218121" y="771897"/>
                  </a:lnTo>
                  <a:lnTo>
                    <a:pt x="1221051" y="768967"/>
                  </a:lnTo>
                  <a:lnTo>
                    <a:pt x="1221051" y="474294"/>
                  </a:lnTo>
                  <a:lnTo>
                    <a:pt x="606790" y="474293"/>
                  </a:lnTo>
                  <a:lnTo>
                    <a:pt x="603147" y="472909"/>
                  </a:lnTo>
                  <a:lnTo>
                    <a:pt x="599889" y="470629"/>
                  </a:lnTo>
                  <a:lnTo>
                    <a:pt x="0" y="5597"/>
                  </a:lnTo>
                  <a:close/>
                </a:path>
                <a:path w="1221104" h="772159">
                  <a:moveTo>
                    <a:pt x="1221051" y="5597"/>
                  </a:moveTo>
                  <a:lnTo>
                    <a:pt x="617518" y="473316"/>
                  </a:lnTo>
                  <a:lnTo>
                    <a:pt x="613955" y="474294"/>
                  </a:lnTo>
                  <a:lnTo>
                    <a:pt x="1221051" y="474294"/>
                  </a:lnTo>
                  <a:lnTo>
                    <a:pt x="1221051" y="5597"/>
                  </a:lnTo>
                  <a:close/>
                </a:path>
                <a:path w="1221104" h="772159">
                  <a:moveTo>
                    <a:pt x="1179017" y="0"/>
                  </a:moveTo>
                  <a:lnTo>
                    <a:pt x="42034" y="0"/>
                  </a:lnTo>
                  <a:lnTo>
                    <a:pt x="610678" y="436431"/>
                  </a:lnTo>
                  <a:lnTo>
                    <a:pt x="1179017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9183" y="655036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806991"/>
                  </a:lnTo>
                  <a:lnTo>
                    <a:pt x="1046904" y="854769"/>
                  </a:lnTo>
                  <a:lnTo>
                    <a:pt x="1045617" y="893300"/>
                  </a:lnTo>
                  <a:lnTo>
                    <a:pt x="1035322" y="947904"/>
                  </a:lnTo>
                  <a:lnTo>
                    <a:pt x="1001303" y="1001303"/>
                  </a:lnTo>
                  <a:lnTo>
                    <a:pt x="947904" y="1035322"/>
                  </a:lnTo>
                  <a:lnTo>
                    <a:pt x="893300" y="1045617"/>
                  </a:lnTo>
                  <a:lnTo>
                    <a:pt x="854769" y="1046904"/>
                  </a:lnTo>
                  <a:lnTo>
                    <a:pt x="806991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2756" y="6550368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806991"/>
                  </a:lnTo>
                  <a:lnTo>
                    <a:pt x="1046904" y="854769"/>
                  </a:lnTo>
                  <a:lnTo>
                    <a:pt x="1045617" y="893300"/>
                  </a:lnTo>
                  <a:lnTo>
                    <a:pt x="1035322" y="947904"/>
                  </a:lnTo>
                  <a:lnTo>
                    <a:pt x="1001303" y="1001303"/>
                  </a:lnTo>
                  <a:lnTo>
                    <a:pt x="947904" y="1035322"/>
                  </a:lnTo>
                  <a:lnTo>
                    <a:pt x="893300" y="1045617"/>
                  </a:lnTo>
                  <a:lnTo>
                    <a:pt x="854769" y="1046904"/>
                  </a:lnTo>
                  <a:lnTo>
                    <a:pt x="806991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77852" y="4165254"/>
            <a:ext cx="38461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ByteArraySerializer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00953" y="4165254"/>
            <a:ext cx="42481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ByteArrayDeSerializer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9538" y="6752866"/>
            <a:ext cx="714375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7950" marR="5080" indent="-95885">
              <a:lnSpc>
                <a:spcPct val="102200"/>
              </a:lnSpc>
              <a:spcBef>
                <a:spcPts val="75"/>
              </a:spcBef>
            </a:pP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binary  </a:t>
            </a:r>
            <a:r>
              <a:rPr sz="1950" dirty="0">
                <a:solidFill>
                  <a:srgbClr val="5E5E5E"/>
                </a:solidFill>
                <a:latin typeface="Trebuchet MS"/>
                <a:cs typeface="Trebuchet MS"/>
              </a:rPr>
              <a:t>data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5706" y="6904694"/>
            <a:ext cx="9105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0" dirty="0">
                <a:solidFill>
                  <a:srgbClr val="5E5E5E"/>
                </a:solidFill>
                <a:latin typeface="Trebuchet MS"/>
                <a:cs typeface="Trebuchet MS"/>
              </a:rPr>
              <a:t>schema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31917" y="8063624"/>
            <a:ext cx="12233275" cy="21672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770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35" dirty="0">
                <a:latin typeface="Trebuchet MS"/>
                <a:cs typeface="Trebuchet MS"/>
              </a:rPr>
              <a:t>This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spc="-75" dirty="0">
                <a:latin typeface="Trebuchet MS"/>
                <a:cs typeface="Trebuchet MS"/>
              </a:rPr>
              <a:t>pattern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spc="100" dirty="0">
                <a:latin typeface="Trebuchet MS"/>
                <a:cs typeface="Trebuchet MS"/>
              </a:rPr>
              <a:t>makes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spc="-90" dirty="0">
                <a:latin typeface="Trebuchet MS"/>
                <a:cs typeface="Trebuchet MS"/>
              </a:rPr>
              <a:t>the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145" dirty="0">
                <a:latin typeface="Trebuchet MS"/>
                <a:cs typeface="Trebuchet MS"/>
              </a:rPr>
              <a:t>message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dirty="0">
                <a:latin typeface="Trebuchet MS"/>
                <a:cs typeface="Trebuchet MS"/>
              </a:rPr>
              <a:t>bulky</a:t>
            </a:r>
          </a:p>
          <a:p>
            <a:pPr marL="464820" marR="5080" indent="-452755">
              <a:lnSpc>
                <a:spcPts val="3790"/>
              </a:lnSpc>
              <a:spcBef>
                <a:spcPts val="3390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25" dirty="0">
                <a:latin typeface="Trebuchet MS"/>
                <a:cs typeface="Trebuchet MS"/>
              </a:rPr>
              <a:t>Providing </a:t>
            </a:r>
            <a:r>
              <a:rPr sz="3550" spc="-90" dirty="0">
                <a:latin typeface="Trebuchet MS"/>
                <a:cs typeface="Trebuchet MS"/>
              </a:rPr>
              <a:t>the </a:t>
            </a:r>
            <a:r>
              <a:rPr sz="3550" spc="105" dirty="0">
                <a:latin typeface="Trebuchet MS"/>
                <a:cs typeface="Trebuchet MS"/>
              </a:rPr>
              <a:t>schema </a:t>
            </a:r>
            <a:r>
              <a:rPr sz="3550" spc="-105" dirty="0">
                <a:latin typeface="Trebuchet MS"/>
                <a:cs typeface="Trebuchet MS"/>
              </a:rPr>
              <a:t>with </a:t>
            </a:r>
            <a:r>
              <a:rPr sz="3550" spc="-35" dirty="0">
                <a:latin typeface="Trebuchet MS"/>
                <a:cs typeface="Trebuchet MS"/>
              </a:rPr>
              <a:t>every </a:t>
            </a:r>
            <a:r>
              <a:rPr sz="3550" spc="-50" dirty="0">
                <a:latin typeface="Trebuchet MS"/>
                <a:cs typeface="Trebuchet MS"/>
              </a:rPr>
              <a:t>event </a:t>
            </a:r>
            <a:r>
              <a:rPr sz="3550" spc="-95" dirty="0">
                <a:latin typeface="Trebuchet MS"/>
                <a:cs typeface="Trebuchet MS"/>
              </a:rPr>
              <a:t>in </a:t>
            </a:r>
            <a:r>
              <a:rPr sz="3550" spc="45" dirty="0">
                <a:latin typeface="Trebuchet MS"/>
                <a:cs typeface="Trebuchet MS"/>
              </a:rPr>
              <a:t>Kafka leads </a:t>
            </a:r>
            <a:r>
              <a:rPr sz="3550" spc="-75" dirty="0">
                <a:latin typeface="Trebuchet MS"/>
                <a:cs typeface="Trebuchet MS"/>
              </a:rPr>
              <a:t>to </a:t>
            </a:r>
            <a:r>
              <a:rPr sz="3550" spc="-70" dirty="0">
                <a:latin typeface="Trebuchet MS"/>
                <a:cs typeface="Trebuchet MS"/>
              </a:rPr>
              <a:t> </a:t>
            </a:r>
            <a:r>
              <a:rPr sz="3550" spc="-100" dirty="0">
                <a:latin typeface="Trebuchet MS"/>
                <a:cs typeface="Trebuchet MS"/>
              </a:rPr>
              <a:t>ineﬃcient</a:t>
            </a:r>
            <a:r>
              <a:rPr sz="3550" spc="-85" dirty="0">
                <a:latin typeface="Trebuchet MS"/>
                <a:cs typeface="Trebuchet MS"/>
              </a:rPr>
              <a:t> </a:t>
            </a:r>
            <a:r>
              <a:rPr sz="3550" spc="-30" dirty="0">
                <a:latin typeface="Trebuchet MS"/>
                <a:cs typeface="Trebuchet MS"/>
              </a:rPr>
              <a:t>network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5" dirty="0">
                <a:latin typeface="Trebuchet MS"/>
                <a:cs typeface="Trebuchet MS"/>
              </a:rPr>
              <a:t>bandwidth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70" dirty="0">
                <a:latin typeface="Trebuchet MS"/>
                <a:cs typeface="Trebuchet MS"/>
              </a:rPr>
              <a:t>and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165" dirty="0">
                <a:latin typeface="Trebuchet MS"/>
                <a:cs typeface="Trebuchet MS"/>
              </a:rPr>
              <a:t>adds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40" dirty="0">
                <a:latin typeface="Trebuchet MS"/>
                <a:cs typeface="Trebuchet MS"/>
              </a:rPr>
              <a:t>storage</a:t>
            </a:r>
            <a:r>
              <a:rPr sz="3550" spc="-80" dirty="0">
                <a:latin typeface="Trebuchet MS"/>
                <a:cs typeface="Trebuchet MS"/>
              </a:rPr>
              <a:t> </a:t>
            </a:r>
            <a:r>
              <a:rPr sz="3550" spc="-20" dirty="0">
                <a:latin typeface="Trebuchet MS"/>
                <a:cs typeface="Trebuchet MS"/>
              </a:rPr>
              <a:t>overhead</a:t>
            </a:r>
            <a:endParaRPr sz="35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5934"/>
            <a:ext cx="76593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0" dirty="0">
                <a:latin typeface="Arial"/>
                <a:cs typeface="Arial"/>
              </a:rPr>
              <a:t>T</a:t>
            </a:r>
            <a:r>
              <a:rPr sz="7000" b="1" spc="-85" dirty="0">
                <a:latin typeface="Arial"/>
                <a:cs typeface="Arial"/>
              </a:rPr>
              <a:t>a</a:t>
            </a:r>
            <a:r>
              <a:rPr sz="7000" b="1" spc="-340" dirty="0">
                <a:latin typeface="Arial"/>
                <a:cs typeface="Arial"/>
              </a:rPr>
              <a:t>r</a:t>
            </a:r>
            <a:r>
              <a:rPr sz="7000" b="1" spc="-140" dirty="0">
                <a:latin typeface="Arial"/>
                <a:cs typeface="Arial"/>
              </a:rPr>
              <a:t>g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40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u</a:t>
            </a:r>
            <a:r>
              <a:rPr sz="7000" b="1" spc="-140" dirty="0">
                <a:latin typeface="Arial"/>
                <a:cs typeface="Arial"/>
              </a:rPr>
              <a:t>d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20" dirty="0">
                <a:latin typeface="Arial"/>
                <a:cs typeface="Arial"/>
              </a:rPr>
              <a:t>c</a:t>
            </a:r>
            <a:r>
              <a:rPr sz="7000" b="1" spc="125" dirty="0">
                <a:latin typeface="Arial"/>
                <a:cs typeface="Arial"/>
              </a:rPr>
              <a:t>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021050"/>
            <a:ext cx="17887950" cy="651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Trebuchet MS"/>
                <a:cs typeface="Arial" panose="020B0604020202020204" pitchFamily="34" charset="0"/>
              </a:rPr>
              <a:t>Experience</a:t>
            </a:r>
            <a:r>
              <a:rPr sz="3950" spc="-95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75" dirty="0">
                <a:latin typeface="Trebuchet MS"/>
                <a:cs typeface="Arial" panose="020B0604020202020204" pitchFamily="34" charset="0"/>
              </a:rPr>
              <a:t>Java</a:t>
            </a:r>
            <a:r>
              <a:rPr sz="3950" spc="-95" dirty="0">
                <a:latin typeface="Trebuchet MS"/>
                <a:cs typeface="Arial" panose="020B0604020202020204" pitchFamily="34" charset="0"/>
              </a:rPr>
              <a:t> </a:t>
            </a:r>
            <a:r>
              <a:rPr lang="en-US" sz="3950" spc="45" dirty="0">
                <a:latin typeface="Trebuchet MS"/>
                <a:cs typeface="Arial" panose="020B0604020202020204" pitchFamily="34" charset="0"/>
              </a:rPr>
              <a:t>d</a:t>
            </a:r>
            <a:r>
              <a:rPr sz="3950" spc="45" dirty="0">
                <a:latin typeface="Trebuchet MS"/>
                <a:cs typeface="Arial" panose="020B0604020202020204" pitchFamily="34" charset="0"/>
              </a:rPr>
              <a:t>evelopers</a:t>
            </a:r>
            <a:endParaRPr lang="en-US"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Char char="•"/>
            </a:pPr>
            <a:endParaRPr lang="en-US" sz="5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0" dirty="0">
                <a:latin typeface="Trebuchet MS"/>
                <a:cs typeface="Arial" panose="020B0604020202020204" pitchFamily="34" charset="0"/>
              </a:rPr>
              <a:t>Any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-15" dirty="0">
                <a:latin typeface="Trebuchet MS"/>
                <a:cs typeface="Arial" panose="020B0604020202020204" pitchFamily="34" charset="0"/>
              </a:rPr>
              <a:t>developer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80" dirty="0">
                <a:latin typeface="Trebuchet MS"/>
                <a:cs typeface="Arial" panose="020B0604020202020204" pitchFamily="34" charset="0"/>
              </a:rPr>
              <a:t>who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65" dirty="0">
                <a:latin typeface="Trebuchet MS"/>
                <a:cs typeface="Arial" panose="020B0604020202020204" pitchFamily="34" charset="0"/>
              </a:rPr>
              <a:t>is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-70" dirty="0">
                <a:latin typeface="Trebuchet MS"/>
                <a:cs typeface="Arial" panose="020B0604020202020204" pitchFamily="34" charset="0"/>
              </a:rPr>
              <a:t>interested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-105" dirty="0">
                <a:latin typeface="Trebuchet MS"/>
                <a:cs typeface="Arial" panose="020B0604020202020204" pitchFamily="34" charset="0"/>
              </a:rPr>
              <a:t>in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225" dirty="0">
                <a:latin typeface="Trebuchet MS"/>
                <a:cs typeface="Arial" panose="020B0604020202020204" pitchFamily="34" charset="0"/>
              </a:rPr>
              <a:t>AVRO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75" dirty="0">
                <a:latin typeface="Trebuchet MS"/>
                <a:cs typeface="Arial" panose="020B0604020202020204" pitchFamily="34" charset="0"/>
              </a:rPr>
              <a:t>and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-65" dirty="0">
                <a:latin typeface="Trebuchet MS"/>
                <a:cs typeface="Arial" panose="020B0604020202020204" pitchFamily="34" charset="0"/>
              </a:rPr>
              <a:t>its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-45" dirty="0">
                <a:latin typeface="Trebuchet MS"/>
                <a:cs typeface="Arial" panose="020B0604020202020204" pitchFamily="34" charset="0"/>
              </a:rPr>
              <a:t>benefits</a:t>
            </a:r>
            <a:endParaRPr lang="en-US"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Char char="•"/>
            </a:pPr>
            <a:endParaRPr lang="en-US" sz="51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0" dirty="0">
                <a:latin typeface="Trebuchet MS"/>
                <a:cs typeface="Arial" panose="020B0604020202020204" pitchFamily="34" charset="0"/>
              </a:rPr>
              <a:t>Any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-15" dirty="0">
                <a:latin typeface="Trebuchet MS"/>
                <a:cs typeface="Arial" panose="020B0604020202020204" pitchFamily="34" charset="0"/>
              </a:rPr>
              <a:t>developer</a:t>
            </a:r>
            <a:r>
              <a:rPr sz="3950" spc="-85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80" dirty="0">
                <a:latin typeface="Trebuchet MS"/>
                <a:cs typeface="Arial" panose="020B0604020202020204" pitchFamily="34" charset="0"/>
              </a:rPr>
              <a:t>who</a:t>
            </a:r>
            <a:r>
              <a:rPr sz="3950" spc="-85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65" dirty="0">
                <a:latin typeface="Trebuchet MS"/>
                <a:cs typeface="Arial" panose="020B0604020202020204" pitchFamily="34" charset="0"/>
              </a:rPr>
              <a:t>is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lang="en-US" sz="3950" spc="-90" dirty="0">
                <a:latin typeface="Trebuchet MS"/>
                <a:cs typeface="Arial" panose="020B0604020202020204" pitchFamily="34" charset="0"/>
              </a:rPr>
              <a:t>i</a:t>
            </a:r>
            <a:r>
              <a:rPr sz="3950" spc="-55" dirty="0">
                <a:latin typeface="Trebuchet MS"/>
                <a:cs typeface="Arial" panose="020B0604020202020204" pitchFamily="34" charset="0"/>
              </a:rPr>
              <a:t>nterested</a:t>
            </a:r>
            <a:r>
              <a:rPr sz="3950" spc="-85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-105" dirty="0">
                <a:latin typeface="Trebuchet MS"/>
                <a:cs typeface="Arial" panose="020B0604020202020204" pitchFamily="34" charset="0"/>
              </a:rPr>
              <a:t>in</a:t>
            </a:r>
            <a:r>
              <a:rPr sz="3950" spc="-85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100" dirty="0">
                <a:latin typeface="Trebuchet MS"/>
                <a:cs typeface="Arial" panose="020B0604020202020204" pitchFamily="34" charset="0"/>
              </a:rPr>
              <a:t>using</a:t>
            </a:r>
            <a:r>
              <a:rPr sz="3950" spc="-85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b="1" spc="-114" dirty="0">
                <a:latin typeface="Arial"/>
                <a:cs typeface="Arial"/>
              </a:rPr>
              <a:t>AVRO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-120" dirty="0">
                <a:latin typeface="Trebuchet MS"/>
                <a:cs typeface="Arial" panose="020B0604020202020204" pitchFamily="34" charset="0"/>
              </a:rPr>
              <a:t>for</a:t>
            </a:r>
            <a:r>
              <a:rPr sz="3950" spc="-85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45" dirty="0">
                <a:latin typeface="Trebuchet MS"/>
                <a:cs typeface="Arial" panose="020B0604020202020204" pitchFamily="34" charset="0"/>
              </a:rPr>
              <a:t>sharing</a:t>
            </a:r>
            <a:r>
              <a:rPr sz="3950" spc="-85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-20" dirty="0">
                <a:latin typeface="Trebuchet MS"/>
                <a:cs typeface="Arial" panose="020B0604020202020204" pitchFamily="34" charset="0"/>
              </a:rPr>
              <a:t>data</a:t>
            </a:r>
            <a:r>
              <a:rPr sz="3950" spc="-90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100" dirty="0">
                <a:latin typeface="Trebuchet MS"/>
                <a:cs typeface="Arial" panose="020B0604020202020204" pitchFamily="34" charset="0"/>
              </a:rPr>
              <a:t>using</a:t>
            </a:r>
            <a:r>
              <a:rPr sz="3950" spc="-85" dirty="0">
                <a:latin typeface="Trebuchet MS"/>
                <a:cs typeface="Arial" panose="020B0604020202020204" pitchFamily="34" charset="0"/>
              </a:rPr>
              <a:t> </a:t>
            </a:r>
            <a:r>
              <a:rPr sz="3950" spc="45" dirty="0">
                <a:latin typeface="Trebuchet MS"/>
                <a:cs typeface="Arial" panose="020B0604020202020204" pitchFamily="34" charset="0"/>
              </a:rPr>
              <a:t>Kafka</a:t>
            </a:r>
            <a:endParaRPr lang="en-US"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ct val="148200"/>
              </a:lnSpc>
              <a:spcBef>
                <a:spcPts val="3800"/>
              </a:spcBef>
              <a:buSzPct val="122784"/>
              <a:buChar char="•"/>
              <a:tabLst>
                <a:tab pos="514984" algn="l"/>
                <a:tab pos="515620" algn="l"/>
                <a:tab pos="12320270" algn="l"/>
              </a:tabLst>
            </a:pPr>
            <a:r>
              <a:rPr lang="en-US" sz="3950" spc="100" dirty="0">
                <a:latin typeface="Trebuchet MS"/>
                <a:cs typeface="Trebuchet MS"/>
              </a:rPr>
              <a:t>Any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-15" dirty="0">
                <a:latin typeface="Trebuchet MS"/>
                <a:cs typeface="Trebuchet MS"/>
              </a:rPr>
              <a:t>developer</a:t>
            </a:r>
            <a:r>
              <a:rPr lang="en-US" sz="3950" spc="-80" dirty="0">
                <a:latin typeface="Trebuchet MS"/>
                <a:cs typeface="Trebuchet MS"/>
              </a:rPr>
              <a:t> </a:t>
            </a:r>
            <a:r>
              <a:rPr lang="en-US" sz="3950" spc="80" dirty="0">
                <a:latin typeface="Trebuchet MS"/>
                <a:cs typeface="Trebuchet MS"/>
              </a:rPr>
              <a:t>who</a:t>
            </a:r>
            <a:r>
              <a:rPr lang="en-US" sz="3950" spc="-80" dirty="0">
                <a:latin typeface="Trebuchet MS"/>
                <a:cs typeface="Trebuchet MS"/>
              </a:rPr>
              <a:t> </a:t>
            </a:r>
            <a:r>
              <a:rPr lang="en-US" sz="3950" spc="65" dirty="0">
                <a:latin typeface="Trebuchet MS"/>
                <a:cs typeface="Trebuchet MS"/>
              </a:rPr>
              <a:t>is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-70" dirty="0">
                <a:latin typeface="Trebuchet MS"/>
                <a:cs typeface="Trebuchet MS"/>
              </a:rPr>
              <a:t>interested</a:t>
            </a:r>
            <a:r>
              <a:rPr lang="en-US" sz="3950" spc="-80" dirty="0">
                <a:latin typeface="Trebuchet MS"/>
                <a:cs typeface="Trebuchet MS"/>
              </a:rPr>
              <a:t> </a:t>
            </a:r>
            <a:r>
              <a:rPr lang="en-US" sz="3950" spc="-105" dirty="0">
                <a:latin typeface="Trebuchet MS"/>
                <a:cs typeface="Trebuchet MS"/>
              </a:rPr>
              <a:t>in</a:t>
            </a:r>
            <a:r>
              <a:rPr lang="en-US" sz="3950" spc="-80" dirty="0">
                <a:latin typeface="Trebuchet MS"/>
                <a:cs typeface="Trebuchet MS"/>
              </a:rPr>
              <a:t> </a:t>
            </a:r>
            <a:r>
              <a:rPr lang="en-US" sz="3950" spc="-40" dirty="0">
                <a:latin typeface="Trebuchet MS"/>
                <a:cs typeface="Trebuchet MS"/>
              </a:rPr>
              <a:t>learning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10" dirty="0">
                <a:latin typeface="Trebuchet MS"/>
                <a:cs typeface="Trebuchet MS"/>
              </a:rPr>
              <a:t>about</a:t>
            </a:r>
            <a:r>
              <a:rPr lang="en-US" sz="3950" spc="-80" dirty="0">
                <a:latin typeface="Trebuchet MS"/>
                <a:cs typeface="Trebuchet MS"/>
              </a:rPr>
              <a:t> </a:t>
            </a:r>
            <a:r>
              <a:rPr lang="en-US" sz="3950" b="1" spc="25" dirty="0">
                <a:latin typeface="Arial"/>
                <a:cs typeface="Arial"/>
              </a:rPr>
              <a:t>Schema</a:t>
            </a:r>
            <a:r>
              <a:rPr lang="en-US" sz="3950" b="1" spc="5" dirty="0">
                <a:latin typeface="Arial"/>
                <a:cs typeface="Arial"/>
              </a:rPr>
              <a:t> </a:t>
            </a:r>
            <a:r>
              <a:rPr lang="en-US" sz="3950" b="1" spc="-20" dirty="0">
                <a:latin typeface="Arial"/>
                <a:cs typeface="Arial"/>
              </a:rPr>
              <a:t>Registry</a:t>
            </a:r>
            <a:r>
              <a:rPr lang="en-US" sz="3950" b="1" spc="10" dirty="0">
                <a:latin typeface="Arial"/>
                <a:cs typeface="Arial"/>
              </a:rPr>
              <a:t> </a:t>
            </a:r>
            <a:r>
              <a:rPr lang="en-US" sz="3950" spc="75" dirty="0">
                <a:latin typeface="Trebuchet MS"/>
                <a:cs typeface="Trebuchet MS"/>
              </a:rPr>
              <a:t>and</a:t>
            </a:r>
            <a:r>
              <a:rPr lang="en-US" sz="3950" spc="-80" dirty="0">
                <a:latin typeface="Trebuchet MS"/>
                <a:cs typeface="Trebuchet MS"/>
              </a:rPr>
              <a:t> </a:t>
            </a:r>
            <a:r>
              <a:rPr lang="en-US" sz="3950" spc="80" dirty="0">
                <a:latin typeface="Trebuchet MS"/>
                <a:cs typeface="Trebuchet MS"/>
              </a:rPr>
              <a:t>how </a:t>
            </a:r>
            <a:r>
              <a:rPr lang="en-US" sz="3950" spc="-117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to</a:t>
            </a:r>
            <a:r>
              <a:rPr lang="en-US" sz="3950" spc="-75" dirty="0">
                <a:latin typeface="Trebuchet MS"/>
                <a:cs typeface="Trebuchet MS"/>
              </a:rPr>
              <a:t> </a:t>
            </a:r>
            <a:r>
              <a:rPr lang="en-US" sz="3950" spc="-40" dirty="0">
                <a:latin typeface="Trebuchet MS"/>
                <a:cs typeface="Trebuchet MS"/>
              </a:rPr>
              <a:t>build</a:t>
            </a:r>
            <a:r>
              <a:rPr lang="en-US" sz="3950" spc="-70" dirty="0">
                <a:latin typeface="Trebuchet MS"/>
                <a:cs typeface="Trebuchet MS"/>
              </a:rPr>
              <a:t> </a:t>
            </a:r>
            <a:r>
              <a:rPr lang="en-US" sz="3950" spc="45" dirty="0">
                <a:latin typeface="Trebuchet MS"/>
                <a:cs typeface="Trebuchet MS"/>
              </a:rPr>
              <a:t>Kafka</a:t>
            </a:r>
            <a:r>
              <a:rPr lang="en-US" sz="3950" spc="-70" dirty="0">
                <a:latin typeface="Trebuchet MS"/>
                <a:cs typeface="Trebuchet MS"/>
              </a:rPr>
              <a:t> </a:t>
            </a:r>
            <a:r>
              <a:rPr lang="en-US" sz="3950" spc="40" dirty="0">
                <a:latin typeface="Trebuchet MS"/>
                <a:cs typeface="Trebuchet MS"/>
              </a:rPr>
              <a:t>Producer</a:t>
            </a:r>
            <a:r>
              <a:rPr lang="en-US" sz="3950" spc="-75" dirty="0">
                <a:latin typeface="Trebuchet MS"/>
                <a:cs typeface="Trebuchet MS"/>
              </a:rPr>
              <a:t> </a:t>
            </a:r>
            <a:r>
              <a:rPr lang="en-US" sz="3950" spc="75" dirty="0">
                <a:latin typeface="Trebuchet MS"/>
                <a:cs typeface="Trebuchet MS"/>
              </a:rPr>
              <a:t>and</a:t>
            </a:r>
            <a:r>
              <a:rPr lang="en-US" sz="3950" spc="-70" dirty="0">
                <a:latin typeface="Trebuchet MS"/>
                <a:cs typeface="Trebuchet MS"/>
              </a:rPr>
              <a:t> C</a:t>
            </a:r>
            <a:r>
              <a:rPr lang="en-US" sz="3950" spc="75" dirty="0">
                <a:latin typeface="Trebuchet MS"/>
                <a:cs typeface="Trebuchet MS"/>
              </a:rPr>
              <a:t>onsumer</a:t>
            </a:r>
            <a:r>
              <a:rPr lang="en-US" sz="3950" spc="-70" dirty="0">
                <a:latin typeface="Trebuchet MS"/>
                <a:cs typeface="Trebuchet MS"/>
              </a:rPr>
              <a:t> </a:t>
            </a:r>
            <a:r>
              <a:rPr lang="en-US" sz="3950" dirty="0">
                <a:latin typeface="Trebuchet MS"/>
                <a:cs typeface="Trebuchet MS"/>
              </a:rPr>
              <a:t>applications	</a:t>
            </a:r>
            <a:r>
              <a:rPr lang="en-US" sz="3950" spc="-140" dirty="0">
                <a:latin typeface="Trebuchet MS"/>
                <a:cs typeface="Trebuchet MS"/>
              </a:rPr>
              <a:t>that</a:t>
            </a:r>
            <a:r>
              <a:rPr lang="en-US" sz="3950" spc="-95" dirty="0">
                <a:latin typeface="Trebuchet MS"/>
                <a:cs typeface="Trebuchet MS"/>
              </a:rPr>
              <a:t> </a:t>
            </a:r>
            <a:r>
              <a:rPr lang="en-US" sz="3950" spc="-55" dirty="0">
                <a:latin typeface="Trebuchet MS"/>
                <a:cs typeface="Trebuchet MS"/>
              </a:rPr>
              <a:t>interact</a:t>
            </a:r>
            <a:r>
              <a:rPr lang="en-US" sz="3950" spc="-95" dirty="0">
                <a:latin typeface="Trebuchet MS"/>
                <a:cs typeface="Trebuchet MS"/>
              </a:rPr>
              <a:t> </a:t>
            </a:r>
            <a:r>
              <a:rPr lang="en-US" sz="3950" spc="-120" dirty="0">
                <a:latin typeface="Trebuchet MS"/>
                <a:cs typeface="Trebuchet MS"/>
              </a:rPr>
              <a:t>with </a:t>
            </a:r>
            <a:r>
              <a:rPr lang="en-US" sz="3950" spc="-114" dirty="0">
                <a:latin typeface="Trebuchet MS"/>
                <a:cs typeface="Trebuchet MS"/>
              </a:rPr>
              <a:t> </a:t>
            </a:r>
            <a:r>
              <a:rPr lang="en-US" sz="3950" spc="165" dirty="0">
                <a:latin typeface="Trebuchet MS"/>
                <a:cs typeface="Trebuchet MS"/>
              </a:rPr>
              <a:t>Schema</a:t>
            </a:r>
            <a:r>
              <a:rPr lang="en-US" sz="3950" spc="-95" dirty="0">
                <a:latin typeface="Trebuchet MS"/>
                <a:cs typeface="Trebuchet MS"/>
              </a:rPr>
              <a:t> </a:t>
            </a:r>
            <a:r>
              <a:rPr lang="en-US" sz="3950" spc="35" dirty="0">
                <a:latin typeface="Trebuchet MS"/>
                <a:cs typeface="Trebuchet MS"/>
              </a:rPr>
              <a:t>Registry</a:t>
            </a:r>
            <a:endParaRPr lang="en-US"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40202"/>
            <a:ext cx="77552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70" dirty="0">
                <a:latin typeface="Arial"/>
                <a:cs typeface="Arial"/>
              </a:rPr>
              <a:t>Evolvin</a:t>
            </a:r>
            <a:r>
              <a:rPr sz="7000" b="1" spc="-150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Schema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93092" y="2744040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70"/>
                </a:lnTo>
                <a:lnTo>
                  <a:pt x="112806" y="76257"/>
                </a:lnTo>
                <a:lnTo>
                  <a:pt x="76144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8"/>
                </a:lnTo>
                <a:lnTo>
                  <a:pt x="781" y="1779327"/>
                </a:lnTo>
                <a:lnTo>
                  <a:pt x="2901" y="1829978"/>
                </a:lnTo>
                <a:lnTo>
                  <a:pt x="7030" y="1873411"/>
                </a:lnTo>
                <a:lnTo>
                  <a:pt x="23991" y="1941837"/>
                </a:lnTo>
                <a:lnTo>
                  <a:pt x="46258" y="1989513"/>
                </a:lnTo>
                <a:lnTo>
                  <a:pt x="76144" y="2032104"/>
                </a:lnTo>
                <a:lnTo>
                  <a:pt x="112806" y="2068765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5"/>
                </a:lnTo>
                <a:lnTo>
                  <a:pt x="2798182" y="2032104"/>
                </a:lnTo>
                <a:lnTo>
                  <a:pt x="2828068" y="1989513"/>
                </a:lnTo>
                <a:lnTo>
                  <a:pt x="2850334" y="1941837"/>
                </a:lnTo>
                <a:lnTo>
                  <a:pt x="2867296" y="1873411"/>
                </a:lnTo>
                <a:lnTo>
                  <a:pt x="2871425" y="1829978"/>
                </a:lnTo>
                <a:lnTo>
                  <a:pt x="2873545" y="1779327"/>
                </a:lnTo>
                <a:lnTo>
                  <a:pt x="2874326" y="1720658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7"/>
                </a:lnTo>
                <a:lnTo>
                  <a:pt x="2718929" y="46370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73758" y="3591292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4539" y="3177975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5" y="224"/>
                </a:lnTo>
                <a:lnTo>
                  <a:pt x="187578" y="1793"/>
                </a:lnTo>
                <a:lnTo>
                  <a:pt x="150249" y="6054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5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8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8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46289" y="3590686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78175" y="3766291"/>
            <a:ext cx="2112010" cy="100965"/>
            <a:chOff x="5978175" y="3766291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5978175" y="3816552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989447" y="376629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3985343" y="3177975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60" y="0"/>
                </a:lnTo>
                <a:lnTo>
                  <a:pt x="234580" y="224"/>
                </a:lnTo>
                <a:lnTo>
                  <a:pt x="187581" y="1793"/>
                </a:lnTo>
                <a:lnTo>
                  <a:pt x="150253" y="6054"/>
                </a:lnTo>
                <a:lnTo>
                  <a:pt x="120980" y="14351"/>
                </a:lnTo>
                <a:lnTo>
                  <a:pt x="85954" y="31652"/>
                </a:lnTo>
                <a:lnTo>
                  <a:pt x="55853" y="55845"/>
                </a:lnTo>
                <a:lnTo>
                  <a:pt x="31659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9" y="1191204"/>
                </a:lnTo>
                <a:lnTo>
                  <a:pt x="55853" y="1221306"/>
                </a:lnTo>
                <a:lnTo>
                  <a:pt x="85954" y="1245499"/>
                </a:lnTo>
                <a:lnTo>
                  <a:pt x="120980" y="1262800"/>
                </a:lnTo>
                <a:lnTo>
                  <a:pt x="187581" y="1275357"/>
                </a:lnTo>
                <a:lnTo>
                  <a:pt x="234580" y="1276927"/>
                </a:lnTo>
                <a:lnTo>
                  <a:pt x="292860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380485" y="3590686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70537" y="3766291"/>
            <a:ext cx="2112010" cy="100965"/>
            <a:chOff x="11570537" y="3766291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570537" y="3816552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1816" y="376629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65478" y="4955786"/>
            <a:ext cx="2123440" cy="1099820"/>
            <a:chOff x="3465478" y="4955786"/>
            <a:chExt cx="2123440" cy="1099820"/>
          </a:xfrm>
        </p:grpSpPr>
        <p:sp>
          <p:nvSpPr>
            <p:cNvPr id="16" name="object 16"/>
            <p:cNvSpPr/>
            <p:nvPr/>
          </p:nvSpPr>
          <p:spPr>
            <a:xfrm>
              <a:off x="3491655" y="4981963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4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806991"/>
                  </a:lnTo>
                  <a:lnTo>
                    <a:pt x="1046904" y="854769"/>
                  </a:lnTo>
                  <a:lnTo>
                    <a:pt x="1045617" y="893300"/>
                  </a:lnTo>
                  <a:lnTo>
                    <a:pt x="1035322" y="947904"/>
                  </a:lnTo>
                  <a:lnTo>
                    <a:pt x="1001303" y="1001303"/>
                  </a:lnTo>
                  <a:lnTo>
                    <a:pt x="947904" y="1035322"/>
                  </a:lnTo>
                  <a:lnTo>
                    <a:pt x="893300" y="1045617"/>
                  </a:lnTo>
                  <a:lnTo>
                    <a:pt x="854769" y="1046904"/>
                  </a:lnTo>
                  <a:lnTo>
                    <a:pt x="806991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5229" y="4981963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4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806991"/>
                  </a:lnTo>
                  <a:lnTo>
                    <a:pt x="1046904" y="854769"/>
                  </a:lnTo>
                  <a:lnTo>
                    <a:pt x="1045617" y="893300"/>
                  </a:lnTo>
                  <a:lnTo>
                    <a:pt x="1035322" y="947904"/>
                  </a:lnTo>
                  <a:lnTo>
                    <a:pt x="1001303" y="1001303"/>
                  </a:lnTo>
                  <a:lnTo>
                    <a:pt x="947904" y="1035322"/>
                  </a:lnTo>
                  <a:lnTo>
                    <a:pt x="893300" y="1045617"/>
                  </a:lnTo>
                  <a:lnTo>
                    <a:pt x="854769" y="1046904"/>
                  </a:lnTo>
                  <a:lnTo>
                    <a:pt x="806991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72010" y="5184462"/>
            <a:ext cx="714375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7950" marR="5080" indent="-95885">
              <a:lnSpc>
                <a:spcPct val="102200"/>
              </a:lnSpc>
              <a:spcBef>
                <a:spcPts val="75"/>
              </a:spcBef>
            </a:pP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binary  </a:t>
            </a:r>
            <a:r>
              <a:rPr sz="1950" dirty="0">
                <a:solidFill>
                  <a:srgbClr val="5E5E5E"/>
                </a:solidFill>
                <a:latin typeface="Trebuchet MS"/>
                <a:cs typeface="Trebuchet MS"/>
              </a:rPr>
              <a:t>data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8179" y="5336289"/>
            <a:ext cx="9105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0" dirty="0">
                <a:solidFill>
                  <a:srgbClr val="5E5E5E"/>
                </a:solidFill>
                <a:latin typeface="Trebuchet MS"/>
                <a:cs typeface="Trebuchet MS"/>
              </a:rPr>
              <a:t>schema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8958" y="7265015"/>
            <a:ext cx="8290559" cy="8944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35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50" dirty="0">
                <a:latin typeface="Trebuchet MS"/>
                <a:cs typeface="Trebuchet MS"/>
              </a:rPr>
              <a:t>Update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60" dirty="0">
                <a:latin typeface="Trebuchet MS"/>
                <a:cs typeface="Trebuchet MS"/>
              </a:rPr>
              <a:t>the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lang="en-US" sz="2850" spc="75" dirty="0">
                <a:latin typeface="Trebuchet MS"/>
                <a:cs typeface="Trebuchet MS"/>
              </a:rPr>
              <a:t>C</a:t>
            </a:r>
            <a:r>
              <a:rPr sz="2850" spc="75" dirty="0">
                <a:latin typeface="Trebuchet MS"/>
                <a:cs typeface="Trebuchet MS"/>
              </a:rPr>
              <a:t>onsumer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90" dirty="0">
                <a:latin typeface="Trebuchet MS"/>
                <a:cs typeface="Trebuchet MS"/>
              </a:rPr>
              <a:t>first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75" dirty="0">
                <a:latin typeface="Trebuchet MS"/>
                <a:cs typeface="Trebuchet MS"/>
              </a:rPr>
              <a:t>and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35" dirty="0">
                <a:latin typeface="Trebuchet MS"/>
                <a:cs typeface="Trebuchet MS"/>
              </a:rPr>
              <a:t>then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produce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60" dirty="0">
                <a:latin typeface="Trebuchet MS"/>
                <a:cs typeface="Trebuchet MS"/>
              </a:rPr>
              <a:t>the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65858" y="7652418"/>
            <a:ext cx="160909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85" dirty="0">
                <a:latin typeface="Trebuchet MS"/>
                <a:cs typeface="Trebuchet MS"/>
              </a:rPr>
              <a:t>message.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8958" y="8383789"/>
            <a:ext cx="878522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35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105" dirty="0">
                <a:latin typeface="Trebuchet MS"/>
                <a:cs typeface="Trebuchet MS"/>
              </a:rPr>
              <a:t>Consumer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14" dirty="0">
                <a:latin typeface="Trebuchet MS"/>
                <a:cs typeface="Trebuchet MS"/>
              </a:rPr>
              <a:t>processes</a:t>
            </a:r>
            <a:r>
              <a:rPr sz="2850" spc="-60" dirty="0">
                <a:latin typeface="Trebuchet MS"/>
                <a:cs typeface="Trebuchet MS"/>
              </a:rPr>
              <a:t> the </a:t>
            </a:r>
            <a:r>
              <a:rPr sz="2850" spc="-5" dirty="0">
                <a:latin typeface="Trebuchet MS"/>
                <a:cs typeface="Trebuchet MS"/>
              </a:rPr>
              <a:t>record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without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any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20" dirty="0">
                <a:latin typeface="Trebuchet MS"/>
                <a:cs typeface="Trebuchet MS"/>
              </a:rPr>
              <a:t>issues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49566" y="3346395"/>
            <a:ext cx="990600" cy="941069"/>
          </a:xfrm>
          <a:custGeom>
            <a:avLst/>
            <a:gdLst/>
            <a:ahLst/>
            <a:cxnLst/>
            <a:rect l="l" t="t" r="r" b="b"/>
            <a:pathLst>
              <a:path w="990600" h="941070">
                <a:moveTo>
                  <a:pt x="358118" y="900937"/>
                </a:moveTo>
                <a:lnTo>
                  <a:pt x="250282" y="900937"/>
                </a:lnTo>
                <a:lnTo>
                  <a:pt x="260947" y="902349"/>
                </a:lnTo>
                <a:lnTo>
                  <a:pt x="282299" y="921817"/>
                </a:lnTo>
                <a:lnTo>
                  <a:pt x="297876" y="935250"/>
                </a:lnTo>
                <a:lnTo>
                  <a:pt x="311032" y="940575"/>
                </a:lnTo>
                <a:lnTo>
                  <a:pt x="325120" y="935718"/>
                </a:lnTo>
                <a:lnTo>
                  <a:pt x="343496" y="918607"/>
                </a:lnTo>
                <a:lnTo>
                  <a:pt x="358118" y="900937"/>
                </a:lnTo>
                <a:close/>
              </a:path>
              <a:path w="990600" h="941070">
                <a:moveTo>
                  <a:pt x="109450" y="455161"/>
                </a:moveTo>
                <a:lnTo>
                  <a:pt x="102718" y="455226"/>
                </a:lnTo>
                <a:lnTo>
                  <a:pt x="87614" y="458785"/>
                </a:lnTo>
                <a:lnTo>
                  <a:pt x="78835" y="460569"/>
                </a:lnTo>
                <a:lnTo>
                  <a:pt x="69564" y="463248"/>
                </a:lnTo>
                <a:lnTo>
                  <a:pt x="60147" y="467833"/>
                </a:lnTo>
                <a:lnTo>
                  <a:pt x="55791" y="472929"/>
                </a:lnTo>
                <a:lnTo>
                  <a:pt x="61477" y="481029"/>
                </a:lnTo>
                <a:lnTo>
                  <a:pt x="62241" y="488920"/>
                </a:lnTo>
                <a:lnTo>
                  <a:pt x="56978" y="494546"/>
                </a:lnTo>
                <a:lnTo>
                  <a:pt x="43086" y="498339"/>
                </a:lnTo>
                <a:lnTo>
                  <a:pt x="25551" y="502633"/>
                </a:lnTo>
                <a:lnTo>
                  <a:pt x="9363" y="509764"/>
                </a:lnTo>
                <a:lnTo>
                  <a:pt x="5122" y="512623"/>
                </a:lnTo>
                <a:lnTo>
                  <a:pt x="13216" y="524241"/>
                </a:lnTo>
                <a:lnTo>
                  <a:pt x="10494" y="527228"/>
                </a:lnTo>
                <a:lnTo>
                  <a:pt x="5043" y="532241"/>
                </a:lnTo>
                <a:lnTo>
                  <a:pt x="1338" y="535369"/>
                </a:lnTo>
                <a:lnTo>
                  <a:pt x="0" y="538874"/>
                </a:lnTo>
                <a:lnTo>
                  <a:pt x="23001" y="592689"/>
                </a:lnTo>
                <a:lnTo>
                  <a:pt x="46761" y="638745"/>
                </a:lnTo>
                <a:lnTo>
                  <a:pt x="72060" y="684049"/>
                </a:lnTo>
                <a:lnTo>
                  <a:pt x="98031" y="729468"/>
                </a:lnTo>
                <a:lnTo>
                  <a:pt x="123807" y="775870"/>
                </a:lnTo>
                <a:lnTo>
                  <a:pt x="148521" y="824122"/>
                </a:lnTo>
                <a:lnTo>
                  <a:pt x="181724" y="883258"/>
                </a:lnTo>
                <a:lnTo>
                  <a:pt x="206584" y="910166"/>
                </a:lnTo>
                <a:lnTo>
                  <a:pt x="225019" y="915187"/>
                </a:lnTo>
                <a:lnTo>
                  <a:pt x="238945" y="908664"/>
                </a:lnTo>
                <a:lnTo>
                  <a:pt x="250282" y="900937"/>
                </a:lnTo>
                <a:lnTo>
                  <a:pt x="358118" y="900937"/>
                </a:lnTo>
                <a:lnTo>
                  <a:pt x="369512" y="887168"/>
                </a:lnTo>
                <a:lnTo>
                  <a:pt x="457883" y="773017"/>
                </a:lnTo>
                <a:lnTo>
                  <a:pt x="473697" y="751433"/>
                </a:lnTo>
                <a:lnTo>
                  <a:pt x="495371" y="722799"/>
                </a:lnTo>
                <a:lnTo>
                  <a:pt x="522088" y="688135"/>
                </a:lnTo>
                <a:lnTo>
                  <a:pt x="542194" y="662355"/>
                </a:lnTo>
                <a:lnTo>
                  <a:pt x="281072" y="662355"/>
                </a:lnTo>
                <a:lnTo>
                  <a:pt x="275104" y="655242"/>
                </a:lnTo>
                <a:lnTo>
                  <a:pt x="270172" y="649710"/>
                </a:lnTo>
                <a:lnTo>
                  <a:pt x="265617" y="643925"/>
                </a:lnTo>
                <a:lnTo>
                  <a:pt x="240299" y="610684"/>
                </a:lnTo>
                <a:lnTo>
                  <a:pt x="194398" y="547873"/>
                </a:lnTo>
                <a:lnTo>
                  <a:pt x="168803" y="514835"/>
                </a:lnTo>
                <a:lnTo>
                  <a:pt x="157390" y="501339"/>
                </a:lnTo>
                <a:lnTo>
                  <a:pt x="145503" y="488201"/>
                </a:lnTo>
                <a:lnTo>
                  <a:pt x="133455" y="475181"/>
                </a:lnTo>
                <a:lnTo>
                  <a:pt x="121558" y="462039"/>
                </a:lnTo>
                <a:lnTo>
                  <a:pt x="115736" y="457247"/>
                </a:lnTo>
                <a:lnTo>
                  <a:pt x="109450" y="455161"/>
                </a:lnTo>
                <a:close/>
              </a:path>
              <a:path w="990600" h="941070">
                <a:moveTo>
                  <a:pt x="892645" y="0"/>
                </a:moveTo>
                <a:lnTo>
                  <a:pt x="847673" y="35145"/>
                </a:lnTo>
                <a:lnTo>
                  <a:pt x="819487" y="62940"/>
                </a:lnTo>
                <a:lnTo>
                  <a:pt x="786197" y="97050"/>
                </a:lnTo>
                <a:lnTo>
                  <a:pt x="748699" y="136443"/>
                </a:lnTo>
                <a:lnTo>
                  <a:pt x="707887" y="180082"/>
                </a:lnTo>
                <a:lnTo>
                  <a:pt x="664657" y="226933"/>
                </a:lnTo>
                <a:lnTo>
                  <a:pt x="619906" y="275963"/>
                </a:lnTo>
                <a:lnTo>
                  <a:pt x="529420" y="376420"/>
                </a:lnTo>
                <a:lnTo>
                  <a:pt x="459456" y="455226"/>
                </a:lnTo>
                <a:lnTo>
                  <a:pt x="404669" y="517580"/>
                </a:lnTo>
                <a:lnTo>
                  <a:pt x="369595" y="557956"/>
                </a:lnTo>
                <a:lnTo>
                  <a:pt x="339269" y="593269"/>
                </a:lnTo>
                <a:lnTo>
                  <a:pt x="314587" y="622485"/>
                </a:lnTo>
                <a:lnTo>
                  <a:pt x="291826" y="650277"/>
                </a:lnTo>
                <a:lnTo>
                  <a:pt x="286873" y="655688"/>
                </a:lnTo>
                <a:lnTo>
                  <a:pt x="281072" y="662355"/>
                </a:lnTo>
                <a:lnTo>
                  <a:pt x="542194" y="662355"/>
                </a:lnTo>
                <a:lnTo>
                  <a:pt x="553029" y="648463"/>
                </a:lnTo>
                <a:lnTo>
                  <a:pt x="624310" y="558179"/>
                </a:lnTo>
                <a:lnTo>
                  <a:pt x="663013" y="509610"/>
                </a:lnTo>
                <a:lnTo>
                  <a:pt x="706658" y="455161"/>
                </a:lnTo>
                <a:lnTo>
                  <a:pt x="781551" y="362446"/>
                </a:lnTo>
                <a:lnTo>
                  <a:pt x="854416" y="273335"/>
                </a:lnTo>
                <a:lnTo>
                  <a:pt x="886545" y="234544"/>
                </a:lnTo>
                <a:lnTo>
                  <a:pt x="914715" y="200956"/>
                </a:lnTo>
                <a:lnTo>
                  <a:pt x="955900" y="153477"/>
                </a:lnTo>
                <a:lnTo>
                  <a:pt x="962993" y="145544"/>
                </a:lnTo>
                <a:lnTo>
                  <a:pt x="969711" y="137388"/>
                </a:lnTo>
                <a:lnTo>
                  <a:pt x="975840" y="128745"/>
                </a:lnTo>
                <a:lnTo>
                  <a:pt x="981166" y="119353"/>
                </a:lnTo>
                <a:lnTo>
                  <a:pt x="988134" y="104640"/>
                </a:lnTo>
                <a:lnTo>
                  <a:pt x="990049" y="95213"/>
                </a:lnTo>
                <a:lnTo>
                  <a:pt x="986277" y="86669"/>
                </a:lnTo>
                <a:lnTo>
                  <a:pt x="976182" y="74606"/>
                </a:lnTo>
                <a:lnTo>
                  <a:pt x="969543" y="67078"/>
                </a:lnTo>
                <a:lnTo>
                  <a:pt x="964687" y="65994"/>
                </a:lnTo>
                <a:lnTo>
                  <a:pt x="952926" y="65994"/>
                </a:lnTo>
                <a:lnTo>
                  <a:pt x="940779" y="64587"/>
                </a:lnTo>
                <a:lnTo>
                  <a:pt x="932305" y="59365"/>
                </a:lnTo>
                <a:lnTo>
                  <a:pt x="927680" y="50798"/>
                </a:lnTo>
                <a:lnTo>
                  <a:pt x="927084" y="39355"/>
                </a:lnTo>
                <a:lnTo>
                  <a:pt x="927523" y="35597"/>
                </a:lnTo>
                <a:lnTo>
                  <a:pt x="926560" y="30723"/>
                </a:lnTo>
                <a:lnTo>
                  <a:pt x="924194" y="27926"/>
                </a:lnTo>
                <a:lnTo>
                  <a:pt x="917895" y="21507"/>
                </a:lnTo>
                <a:lnTo>
                  <a:pt x="908953" y="13417"/>
                </a:lnTo>
                <a:lnTo>
                  <a:pt x="899745" y="5600"/>
                </a:lnTo>
                <a:lnTo>
                  <a:pt x="892645" y="0"/>
                </a:lnTo>
                <a:close/>
              </a:path>
              <a:path w="990600" h="941070">
                <a:moveTo>
                  <a:pt x="962632" y="65536"/>
                </a:moveTo>
                <a:lnTo>
                  <a:pt x="952926" y="65994"/>
                </a:lnTo>
                <a:lnTo>
                  <a:pt x="964687" y="65994"/>
                </a:lnTo>
                <a:lnTo>
                  <a:pt x="962632" y="65536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53697" y="7900341"/>
            <a:ext cx="10935970" cy="482600"/>
          </a:xfrm>
          <a:custGeom>
            <a:avLst/>
            <a:gdLst/>
            <a:ahLst/>
            <a:cxnLst/>
            <a:rect l="l" t="t" r="r" b="b"/>
            <a:pathLst>
              <a:path w="10935969" h="482600">
                <a:moveTo>
                  <a:pt x="10935708" y="0"/>
                </a:moveTo>
                <a:lnTo>
                  <a:pt x="0" y="0"/>
                </a:lnTo>
                <a:lnTo>
                  <a:pt x="0" y="482412"/>
                </a:lnTo>
                <a:lnTo>
                  <a:pt x="10935708" y="482412"/>
                </a:lnTo>
                <a:lnTo>
                  <a:pt x="1093570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088116" y="7920392"/>
            <a:ext cx="10867390" cy="817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5" dirty="0">
                <a:latin typeface="Arial MT"/>
                <a:cs typeface="Arial MT"/>
              </a:rPr>
              <a:t>Let</a:t>
            </a:r>
            <a:r>
              <a:rPr lang="en-US" sz="2600" spc="75" dirty="0">
                <a:latin typeface="Arial MT"/>
                <a:cs typeface="Arial MT"/>
              </a:rPr>
              <a:t>'</a:t>
            </a:r>
            <a:r>
              <a:rPr sz="2600" spc="75" dirty="0">
                <a:latin typeface="Arial MT"/>
                <a:cs typeface="Arial MT"/>
              </a:rPr>
              <a:t>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110" dirty="0">
                <a:latin typeface="Arial MT"/>
                <a:cs typeface="Arial MT"/>
              </a:rPr>
              <a:t>not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95" dirty="0">
                <a:latin typeface="Arial MT"/>
                <a:cs typeface="Arial MT"/>
              </a:rPr>
              <a:t>update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70" dirty="0">
                <a:latin typeface="Arial MT"/>
                <a:cs typeface="Arial MT"/>
              </a:rPr>
              <a:t>Consumer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at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all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and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90" dirty="0">
                <a:latin typeface="Arial MT"/>
                <a:cs typeface="Arial MT"/>
              </a:rPr>
              <a:t>publish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new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75" dirty="0">
                <a:latin typeface="Arial MT"/>
                <a:cs typeface="Arial MT"/>
              </a:rPr>
              <a:t>AVRO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lang="en-US" sz="2600" spc="80" dirty="0">
                <a:latin typeface="Arial MT"/>
                <a:cs typeface="Arial MT"/>
              </a:rPr>
              <a:t>R</a:t>
            </a:r>
            <a:r>
              <a:rPr sz="2600" spc="80" dirty="0">
                <a:latin typeface="Arial MT"/>
                <a:cs typeface="Arial MT"/>
              </a:rPr>
              <a:t>ecord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966" y="4886959"/>
            <a:ext cx="921385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Schema</a:t>
            </a:r>
            <a:r>
              <a:rPr spc="-459" dirty="0"/>
              <a:t> </a:t>
            </a:r>
            <a:r>
              <a:rPr spc="-10" dirty="0"/>
              <a:t>Registry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76832"/>
            <a:ext cx="97072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85" dirty="0">
                <a:latin typeface="Arial"/>
                <a:cs typeface="Arial"/>
              </a:rPr>
              <a:t>Wh</a:t>
            </a:r>
            <a:r>
              <a:rPr sz="7000" b="1" spc="-10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Schem</a:t>
            </a:r>
            <a:r>
              <a:rPr sz="7000" b="1" spc="3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75" dirty="0">
                <a:latin typeface="Arial"/>
                <a:cs typeface="Arial"/>
              </a:rPr>
              <a:t>Registr</a:t>
            </a:r>
            <a:r>
              <a:rPr sz="7000" b="1" spc="-35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0290" y="2601882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4" y="0"/>
                </a:moveTo>
                <a:lnTo>
                  <a:pt x="491741" y="0"/>
                </a:lnTo>
                <a:lnTo>
                  <a:pt x="424251" y="111"/>
                </a:lnTo>
                <a:lnTo>
                  <a:pt x="365582" y="892"/>
                </a:lnTo>
                <a:lnTo>
                  <a:pt x="314931" y="3012"/>
                </a:lnTo>
                <a:lnTo>
                  <a:pt x="271498" y="7141"/>
                </a:lnTo>
                <a:lnTo>
                  <a:pt x="203072" y="24102"/>
                </a:lnTo>
                <a:lnTo>
                  <a:pt x="155396" y="46369"/>
                </a:lnTo>
                <a:lnTo>
                  <a:pt x="112805" y="76256"/>
                </a:lnTo>
                <a:lnTo>
                  <a:pt x="76144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4" y="2032103"/>
                </a:lnTo>
                <a:lnTo>
                  <a:pt x="112805" y="2068764"/>
                </a:lnTo>
                <a:lnTo>
                  <a:pt x="155396" y="2098651"/>
                </a:lnTo>
                <a:lnTo>
                  <a:pt x="203072" y="2120918"/>
                </a:lnTo>
                <a:lnTo>
                  <a:pt x="271498" y="2137879"/>
                </a:lnTo>
                <a:lnTo>
                  <a:pt x="314931" y="2142008"/>
                </a:lnTo>
                <a:lnTo>
                  <a:pt x="365582" y="2144128"/>
                </a:lnTo>
                <a:lnTo>
                  <a:pt x="424251" y="2144910"/>
                </a:lnTo>
                <a:lnTo>
                  <a:pt x="491741" y="2145021"/>
                </a:lnTo>
                <a:lnTo>
                  <a:pt x="2382584" y="2145021"/>
                </a:lnTo>
                <a:lnTo>
                  <a:pt x="2450073" y="2144910"/>
                </a:lnTo>
                <a:lnTo>
                  <a:pt x="2508742" y="2144128"/>
                </a:lnTo>
                <a:lnTo>
                  <a:pt x="2559392" y="2142008"/>
                </a:lnTo>
                <a:lnTo>
                  <a:pt x="2602825" y="2137879"/>
                </a:lnTo>
                <a:lnTo>
                  <a:pt x="2671252" y="2120918"/>
                </a:lnTo>
                <a:lnTo>
                  <a:pt x="2718930" y="2098651"/>
                </a:lnTo>
                <a:lnTo>
                  <a:pt x="2761522" y="2068764"/>
                </a:lnTo>
                <a:lnTo>
                  <a:pt x="2798183" y="2032103"/>
                </a:lnTo>
                <a:lnTo>
                  <a:pt x="2828069" y="1989512"/>
                </a:lnTo>
                <a:lnTo>
                  <a:pt x="2850335" y="1941836"/>
                </a:lnTo>
                <a:lnTo>
                  <a:pt x="2867297" y="1873411"/>
                </a:lnTo>
                <a:lnTo>
                  <a:pt x="2871426" y="1829977"/>
                </a:lnTo>
                <a:lnTo>
                  <a:pt x="2873546" y="1779327"/>
                </a:lnTo>
                <a:lnTo>
                  <a:pt x="2874328" y="1720657"/>
                </a:lnTo>
                <a:lnTo>
                  <a:pt x="2874328" y="424363"/>
                </a:lnTo>
                <a:lnTo>
                  <a:pt x="2873546" y="365694"/>
                </a:lnTo>
                <a:lnTo>
                  <a:pt x="2871426" y="315044"/>
                </a:lnTo>
                <a:lnTo>
                  <a:pt x="2867297" y="271610"/>
                </a:lnTo>
                <a:lnTo>
                  <a:pt x="2850335" y="203185"/>
                </a:lnTo>
                <a:lnTo>
                  <a:pt x="2828069" y="155509"/>
                </a:lnTo>
                <a:lnTo>
                  <a:pt x="2798183" y="112918"/>
                </a:lnTo>
                <a:lnTo>
                  <a:pt x="2761522" y="76256"/>
                </a:lnTo>
                <a:lnTo>
                  <a:pt x="2718930" y="46369"/>
                </a:lnTo>
                <a:lnTo>
                  <a:pt x="2671252" y="24102"/>
                </a:lnTo>
                <a:lnTo>
                  <a:pt x="2602825" y="7141"/>
                </a:lnTo>
                <a:lnTo>
                  <a:pt x="2559392" y="3012"/>
                </a:lnTo>
                <a:lnTo>
                  <a:pt x="2508742" y="892"/>
                </a:lnTo>
                <a:lnTo>
                  <a:pt x="2450073" y="111"/>
                </a:lnTo>
                <a:lnTo>
                  <a:pt x="2382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850955" y="3449134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1737" y="3035817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5" y="224"/>
                </a:lnTo>
                <a:lnTo>
                  <a:pt x="187578" y="1793"/>
                </a:lnTo>
                <a:lnTo>
                  <a:pt x="120977" y="14350"/>
                </a:lnTo>
                <a:lnTo>
                  <a:pt x="85947" y="31651"/>
                </a:lnTo>
                <a:lnTo>
                  <a:pt x="55845" y="55844"/>
                </a:lnTo>
                <a:lnTo>
                  <a:pt x="31652" y="85947"/>
                </a:lnTo>
                <a:lnTo>
                  <a:pt x="14351" y="120976"/>
                </a:lnTo>
                <a:lnTo>
                  <a:pt x="1793" y="187577"/>
                </a:lnTo>
                <a:lnTo>
                  <a:pt x="224" y="234573"/>
                </a:lnTo>
                <a:lnTo>
                  <a:pt x="0" y="292849"/>
                </a:lnTo>
                <a:lnTo>
                  <a:pt x="0" y="984299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3"/>
                </a:lnTo>
                <a:lnTo>
                  <a:pt x="55845" y="1221305"/>
                </a:lnTo>
                <a:lnTo>
                  <a:pt x="85947" y="1245498"/>
                </a:lnTo>
                <a:lnTo>
                  <a:pt x="120977" y="1262799"/>
                </a:lnTo>
                <a:lnTo>
                  <a:pt x="187578" y="1275356"/>
                </a:lnTo>
                <a:lnTo>
                  <a:pt x="234575" y="1276926"/>
                </a:lnTo>
                <a:lnTo>
                  <a:pt x="292850" y="1277150"/>
                </a:lnTo>
                <a:lnTo>
                  <a:pt x="2117772" y="1277150"/>
                </a:lnTo>
                <a:lnTo>
                  <a:pt x="2176048" y="1276926"/>
                </a:lnTo>
                <a:lnTo>
                  <a:pt x="2223044" y="1275356"/>
                </a:lnTo>
                <a:lnTo>
                  <a:pt x="2289645" y="1262799"/>
                </a:lnTo>
                <a:lnTo>
                  <a:pt x="2324675" y="1245498"/>
                </a:lnTo>
                <a:lnTo>
                  <a:pt x="2354777" y="1221305"/>
                </a:lnTo>
                <a:lnTo>
                  <a:pt x="2378970" y="1191203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299"/>
                </a:lnTo>
                <a:lnTo>
                  <a:pt x="2410622" y="292849"/>
                </a:lnTo>
                <a:lnTo>
                  <a:pt x="2410398" y="234573"/>
                </a:lnTo>
                <a:lnTo>
                  <a:pt x="2408829" y="187577"/>
                </a:lnTo>
                <a:lnTo>
                  <a:pt x="2396271" y="120976"/>
                </a:lnTo>
                <a:lnTo>
                  <a:pt x="2378970" y="85947"/>
                </a:lnTo>
                <a:lnTo>
                  <a:pt x="2354777" y="55844"/>
                </a:lnTo>
                <a:lnTo>
                  <a:pt x="2324675" y="31651"/>
                </a:lnTo>
                <a:lnTo>
                  <a:pt x="2289645" y="14350"/>
                </a:lnTo>
                <a:lnTo>
                  <a:pt x="2223044" y="1793"/>
                </a:lnTo>
                <a:lnTo>
                  <a:pt x="2176048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223487" y="3448527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55373" y="3624132"/>
            <a:ext cx="2112010" cy="100965"/>
            <a:chOff x="5455373" y="3624132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5455373" y="3674392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466645" y="362413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3462542" y="3035817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0"/>
                </a:lnTo>
                <a:lnTo>
                  <a:pt x="85948" y="31651"/>
                </a:lnTo>
                <a:lnTo>
                  <a:pt x="55845" y="55844"/>
                </a:lnTo>
                <a:lnTo>
                  <a:pt x="31653" y="85947"/>
                </a:lnTo>
                <a:lnTo>
                  <a:pt x="14355" y="120976"/>
                </a:lnTo>
                <a:lnTo>
                  <a:pt x="1794" y="187577"/>
                </a:lnTo>
                <a:lnTo>
                  <a:pt x="224" y="234573"/>
                </a:lnTo>
                <a:lnTo>
                  <a:pt x="0" y="292849"/>
                </a:lnTo>
                <a:lnTo>
                  <a:pt x="0" y="984299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3"/>
                </a:lnTo>
                <a:lnTo>
                  <a:pt x="55845" y="1221305"/>
                </a:lnTo>
                <a:lnTo>
                  <a:pt x="85948" y="1245498"/>
                </a:lnTo>
                <a:lnTo>
                  <a:pt x="120980" y="1262799"/>
                </a:lnTo>
                <a:lnTo>
                  <a:pt x="187580" y="1275356"/>
                </a:lnTo>
                <a:lnTo>
                  <a:pt x="234575" y="1276926"/>
                </a:lnTo>
                <a:lnTo>
                  <a:pt x="292849" y="1277150"/>
                </a:lnTo>
                <a:lnTo>
                  <a:pt x="2117778" y="1277150"/>
                </a:lnTo>
                <a:lnTo>
                  <a:pt x="2176052" y="1276926"/>
                </a:lnTo>
                <a:lnTo>
                  <a:pt x="2223047" y="1275356"/>
                </a:lnTo>
                <a:lnTo>
                  <a:pt x="2289647" y="1262799"/>
                </a:lnTo>
                <a:lnTo>
                  <a:pt x="2324679" y="1245498"/>
                </a:lnTo>
                <a:lnTo>
                  <a:pt x="2354783" y="1221305"/>
                </a:lnTo>
                <a:lnTo>
                  <a:pt x="2378974" y="1191203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299"/>
                </a:lnTo>
                <a:lnTo>
                  <a:pt x="2410628" y="292849"/>
                </a:lnTo>
                <a:lnTo>
                  <a:pt x="2410403" y="234573"/>
                </a:lnTo>
                <a:lnTo>
                  <a:pt x="2408833" y="187577"/>
                </a:lnTo>
                <a:lnTo>
                  <a:pt x="2396272" y="120976"/>
                </a:lnTo>
                <a:lnTo>
                  <a:pt x="2378974" y="85947"/>
                </a:lnTo>
                <a:lnTo>
                  <a:pt x="2354783" y="55844"/>
                </a:lnTo>
                <a:lnTo>
                  <a:pt x="2324679" y="31651"/>
                </a:lnTo>
                <a:lnTo>
                  <a:pt x="2289647" y="14350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3857684" y="3448527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047737" y="3624132"/>
            <a:ext cx="2112010" cy="100965"/>
            <a:chOff x="11047737" y="3624132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047737" y="3674392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59016" y="362413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16611" y="5138420"/>
            <a:ext cx="12491720" cy="42640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60007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75" dirty="0">
                <a:latin typeface="Trebuchet MS"/>
                <a:cs typeface="Trebuchet MS"/>
              </a:rPr>
              <a:t>Producers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C</a:t>
            </a:r>
            <a:r>
              <a:rPr sz="3950" spc="110" dirty="0">
                <a:latin typeface="Trebuchet MS"/>
                <a:cs typeface="Trebuchet MS"/>
              </a:rPr>
              <a:t>onsumers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are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decoupled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they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exchange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Kafka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Broker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Trebuchet MS"/>
                <a:cs typeface="Trebuchet MS"/>
              </a:rPr>
              <a:t>But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C</a:t>
            </a:r>
            <a:r>
              <a:rPr sz="3950" spc="75" dirty="0">
                <a:latin typeface="Trebuchet MS"/>
                <a:cs typeface="Trebuchet MS"/>
              </a:rPr>
              <a:t>onsumer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indirectly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coupled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lang="en-US" sz="3950" spc="-85" dirty="0">
                <a:latin typeface="Trebuchet MS"/>
                <a:cs typeface="Trebuchet MS"/>
              </a:rPr>
              <a:t>the P</a:t>
            </a:r>
            <a:r>
              <a:rPr sz="3950" spc="10" dirty="0">
                <a:latin typeface="Trebuchet MS"/>
                <a:cs typeface="Trebuchet MS"/>
              </a:rPr>
              <a:t>roducer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understand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format</a:t>
            </a:r>
            <a:endParaRPr sz="3950" dirty="0">
              <a:latin typeface="Trebuchet MS"/>
              <a:cs typeface="Trebuchet MS"/>
            </a:endParaRPr>
          </a:p>
          <a:p>
            <a:pPr marL="514984" marR="208279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0" dirty="0">
                <a:latin typeface="Trebuchet MS"/>
                <a:cs typeface="Trebuchet MS"/>
              </a:rPr>
              <a:t>Any</a:t>
            </a:r>
            <a:r>
              <a:rPr lang="en-US" sz="3950" spc="-3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time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business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requirements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change</a:t>
            </a:r>
            <a:r>
              <a:rPr lang="en-US" sz="3950" spc="90" dirty="0">
                <a:latin typeface="Trebuchet MS"/>
                <a:cs typeface="Trebuchet MS"/>
              </a:rPr>
              <a:t>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may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needed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change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87730"/>
            <a:ext cx="96780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0" dirty="0">
                <a:latin typeface="Arial"/>
                <a:cs typeface="Arial"/>
              </a:rPr>
              <a:t>Handling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Changes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98036" y="4360396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0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70"/>
                </a:lnTo>
                <a:lnTo>
                  <a:pt x="112806" y="76257"/>
                </a:lnTo>
                <a:lnTo>
                  <a:pt x="76145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8"/>
                </a:lnTo>
                <a:lnTo>
                  <a:pt x="781" y="1779327"/>
                </a:lnTo>
                <a:lnTo>
                  <a:pt x="2901" y="1829978"/>
                </a:lnTo>
                <a:lnTo>
                  <a:pt x="7030" y="1873411"/>
                </a:lnTo>
                <a:lnTo>
                  <a:pt x="23991" y="1941837"/>
                </a:lnTo>
                <a:lnTo>
                  <a:pt x="46258" y="1989513"/>
                </a:lnTo>
                <a:lnTo>
                  <a:pt x="76145" y="2032104"/>
                </a:lnTo>
                <a:lnTo>
                  <a:pt x="112806" y="2068765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0" y="2145021"/>
                </a:lnTo>
                <a:lnTo>
                  <a:pt x="2450072" y="2144910"/>
                </a:lnTo>
                <a:lnTo>
                  <a:pt x="2508742" y="2144128"/>
                </a:lnTo>
                <a:lnTo>
                  <a:pt x="2559392" y="2142008"/>
                </a:lnTo>
                <a:lnTo>
                  <a:pt x="2602826" y="2137879"/>
                </a:lnTo>
                <a:lnTo>
                  <a:pt x="2671252" y="2120918"/>
                </a:lnTo>
                <a:lnTo>
                  <a:pt x="2718930" y="2098651"/>
                </a:lnTo>
                <a:lnTo>
                  <a:pt x="2761522" y="2068765"/>
                </a:lnTo>
                <a:lnTo>
                  <a:pt x="2798183" y="2032104"/>
                </a:lnTo>
                <a:lnTo>
                  <a:pt x="2828069" y="1989513"/>
                </a:lnTo>
                <a:lnTo>
                  <a:pt x="2850335" y="1941837"/>
                </a:lnTo>
                <a:lnTo>
                  <a:pt x="2867297" y="1873411"/>
                </a:lnTo>
                <a:lnTo>
                  <a:pt x="2871426" y="1829978"/>
                </a:lnTo>
                <a:lnTo>
                  <a:pt x="2873546" y="1779327"/>
                </a:lnTo>
                <a:lnTo>
                  <a:pt x="2874328" y="1720658"/>
                </a:lnTo>
                <a:lnTo>
                  <a:pt x="2874328" y="424363"/>
                </a:lnTo>
                <a:lnTo>
                  <a:pt x="2873546" y="365694"/>
                </a:lnTo>
                <a:lnTo>
                  <a:pt x="2871426" y="315044"/>
                </a:lnTo>
                <a:lnTo>
                  <a:pt x="2867297" y="271610"/>
                </a:lnTo>
                <a:lnTo>
                  <a:pt x="2850335" y="203185"/>
                </a:lnTo>
                <a:lnTo>
                  <a:pt x="2828069" y="155509"/>
                </a:lnTo>
                <a:lnTo>
                  <a:pt x="2798183" y="112918"/>
                </a:lnTo>
                <a:lnTo>
                  <a:pt x="2761522" y="76257"/>
                </a:lnTo>
                <a:lnTo>
                  <a:pt x="2718930" y="46370"/>
                </a:lnTo>
                <a:lnTo>
                  <a:pt x="2671252" y="24102"/>
                </a:lnTo>
                <a:lnTo>
                  <a:pt x="2602826" y="7141"/>
                </a:lnTo>
                <a:lnTo>
                  <a:pt x="2559392" y="3012"/>
                </a:lnTo>
                <a:lnTo>
                  <a:pt x="2508742" y="892"/>
                </a:lnTo>
                <a:lnTo>
                  <a:pt x="2450072" y="111"/>
                </a:lnTo>
                <a:lnTo>
                  <a:pt x="2382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278702" y="5207648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9484" y="479433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4" y="224"/>
                </a:lnTo>
                <a:lnTo>
                  <a:pt x="187578" y="1793"/>
                </a:lnTo>
                <a:lnTo>
                  <a:pt x="150249" y="6054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4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651234" y="5207041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83120" y="5382647"/>
            <a:ext cx="2112010" cy="100965"/>
            <a:chOff x="5883120" y="5382647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5883120" y="543290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894392" y="538264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3890288" y="479433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50252" y="6054"/>
                </a:lnTo>
                <a:lnTo>
                  <a:pt x="120980" y="14351"/>
                </a:lnTo>
                <a:lnTo>
                  <a:pt x="85952" y="31652"/>
                </a:lnTo>
                <a:lnTo>
                  <a:pt x="55849" y="55845"/>
                </a:lnTo>
                <a:lnTo>
                  <a:pt x="31654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4" y="1191204"/>
                </a:lnTo>
                <a:lnTo>
                  <a:pt x="55849" y="1221306"/>
                </a:lnTo>
                <a:lnTo>
                  <a:pt x="85952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285430" y="5207041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75483" y="5382647"/>
            <a:ext cx="2112010" cy="100965"/>
            <a:chOff x="11475483" y="5382647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475483" y="543290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86762" y="538264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46879" y="5870342"/>
            <a:ext cx="2542540" cy="813435"/>
            <a:chOff x="3446879" y="5870342"/>
            <a:chExt cx="2542540" cy="813435"/>
          </a:xfrm>
        </p:grpSpPr>
        <p:sp>
          <p:nvSpPr>
            <p:cNvPr id="16" name="object 16"/>
            <p:cNvSpPr/>
            <p:nvPr/>
          </p:nvSpPr>
          <p:spPr>
            <a:xfrm>
              <a:off x="4767994" y="5870342"/>
              <a:ext cx="1221105" cy="772160"/>
            </a:xfrm>
            <a:custGeom>
              <a:avLst/>
              <a:gdLst/>
              <a:ahLst/>
              <a:cxnLst/>
              <a:rect l="l" t="t" r="r" b="b"/>
              <a:pathLst>
                <a:path w="1221104" h="772159">
                  <a:moveTo>
                    <a:pt x="0" y="5597"/>
                  </a:moveTo>
                  <a:lnTo>
                    <a:pt x="0" y="768967"/>
                  </a:lnTo>
                  <a:lnTo>
                    <a:pt x="2930" y="771897"/>
                  </a:lnTo>
                  <a:lnTo>
                    <a:pt x="1218121" y="771897"/>
                  </a:lnTo>
                  <a:lnTo>
                    <a:pt x="1221051" y="768967"/>
                  </a:lnTo>
                  <a:lnTo>
                    <a:pt x="1221051" y="474294"/>
                  </a:lnTo>
                  <a:lnTo>
                    <a:pt x="606790" y="474294"/>
                  </a:lnTo>
                  <a:lnTo>
                    <a:pt x="603147" y="472910"/>
                  </a:lnTo>
                  <a:lnTo>
                    <a:pt x="599889" y="470629"/>
                  </a:lnTo>
                  <a:lnTo>
                    <a:pt x="0" y="5597"/>
                  </a:lnTo>
                  <a:close/>
                </a:path>
                <a:path w="1221104" h="772159">
                  <a:moveTo>
                    <a:pt x="1221051" y="5597"/>
                  </a:moveTo>
                  <a:lnTo>
                    <a:pt x="617518" y="473317"/>
                  </a:lnTo>
                  <a:lnTo>
                    <a:pt x="613955" y="474294"/>
                  </a:lnTo>
                  <a:lnTo>
                    <a:pt x="1221051" y="474294"/>
                  </a:lnTo>
                  <a:lnTo>
                    <a:pt x="1221051" y="5597"/>
                  </a:lnTo>
                  <a:close/>
                </a:path>
                <a:path w="1221104" h="772159">
                  <a:moveTo>
                    <a:pt x="1179017" y="0"/>
                  </a:moveTo>
                  <a:lnTo>
                    <a:pt x="42034" y="0"/>
                  </a:lnTo>
                  <a:lnTo>
                    <a:pt x="610678" y="436431"/>
                  </a:lnTo>
                  <a:lnTo>
                    <a:pt x="1179017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6879" y="5911401"/>
              <a:ext cx="1221105" cy="772160"/>
            </a:xfrm>
            <a:custGeom>
              <a:avLst/>
              <a:gdLst/>
              <a:ahLst/>
              <a:cxnLst/>
              <a:rect l="l" t="t" r="r" b="b"/>
              <a:pathLst>
                <a:path w="1221104" h="772159">
                  <a:moveTo>
                    <a:pt x="0" y="5597"/>
                  </a:moveTo>
                  <a:lnTo>
                    <a:pt x="0" y="768967"/>
                  </a:lnTo>
                  <a:lnTo>
                    <a:pt x="2931" y="771897"/>
                  </a:lnTo>
                  <a:lnTo>
                    <a:pt x="1218122" y="771897"/>
                  </a:lnTo>
                  <a:lnTo>
                    <a:pt x="1221052" y="768967"/>
                  </a:lnTo>
                  <a:lnTo>
                    <a:pt x="1221052" y="474294"/>
                  </a:lnTo>
                  <a:lnTo>
                    <a:pt x="606790" y="474294"/>
                  </a:lnTo>
                  <a:lnTo>
                    <a:pt x="603147" y="472910"/>
                  </a:lnTo>
                  <a:lnTo>
                    <a:pt x="599890" y="470629"/>
                  </a:lnTo>
                  <a:lnTo>
                    <a:pt x="0" y="5597"/>
                  </a:lnTo>
                  <a:close/>
                </a:path>
                <a:path w="1221104" h="772159">
                  <a:moveTo>
                    <a:pt x="1221052" y="5597"/>
                  </a:moveTo>
                  <a:lnTo>
                    <a:pt x="617519" y="473317"/>
                  </a:lnTo>
                  <a:lnTo>
                    <a:pt x="613956" y="474294"/>
                  </a:lnTo>
                  <a:lnTo>
                    <a:pt x="1221052" y="474294"/>
                  </a:lnTo>
                  <a:lnTo>
                    <a:pt x="1221052" y="5597"/>
                  </a:lnTo>
                  <a:close/>
                </a:path>
                <a:path w="1221104" h="772159">
                  <a:moveTo>
                    <a:pt x="1179017" y="0"/>
                  </a:moveTo>
                  <a:lnTo>
                    <a:pt x="42035" y="0"/>
                  </a:lnTo>
                  <a:lnTo>
                    <a:pt x="610678" y="436431"/>
                  </a:lnTo>
                  <a:lnTo>
                    <a:pt x="1179017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05087" y="7175069"/>
            <a:ext cx="9979025" cy="11671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75" dirty="0">
                <a:latin typeface="Trebuchet MS"/>
                <a:cs typeface="Trebuchet MS"/>
              </a:rPr>
              <a:t>Business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needed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make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change</a:t>
            </a:r>
            <a:r>
              <a:rPr lang="en-US" sz="3950" spc="90" dirty="0">
                <a:latin typeface="Trebuchet MS"/>
                <a:cs typeface="Trebuchet MS"/>
              </a:rPr>
              <a:t>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lang="en-US" sz="3950" spc="-1175" dirty="0">
                <a:latin typeface="Trebuchet MS"/>
                <a:cs typeface="Trebuchet MS"/>
              </a:rPr>
              <a:t>P</a:t>
            </a:r>
            <a:r>
              <a:rPr sz="3950" spc="10" dirty="0">
                <a:latin typeface="Trebuchet MS"/>
                <a:cs typeface="Trebuchet MS"/>
              </a:rPr>
              <a:t>roducer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modified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468042" y="5047188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23" y="740074"/>
                </a:moveTo>
                <a:lnTo>
                  <a:pt x="205874" y="740074"/>
                </a:lnTo>
                <a:lnTo>
                  <a:pt x="216391" y="740293"/>
                </a:lnTo>
                <a:lnTo>
                  <a:pt x="238558" y="760573"/>
                </a:lnTo>
                <a:lnTo>
                  <a:pt x="253934" y="771042"/>
                </a:lnTo>
                <a:lnTo>
                  <a:pt x="269041" y="767669"/>
                </a:lnTo>
                <a:lnTo>
                  <a:pt x="290401" y="746423"/>
                </a:lnTo>
                <a:lnTo>
                  <a:pt x="295423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54" y="447134"/>
                </a:lnTo>
                <a:lnTo>
                  <a:pt x="24939" y="493886"/>
                </a:lnTo>
                <a:lnTo>
                  <a:pt x="48860" y="538931"/>
                </a:lnTo>
                <a:lnTo>
                  <a:pt x="74189" y="583498"/>
                </a:lnTo>
                <a:lnTo>
                  <a:pt x="99696" y="628816"/>
                </a:lnTo>
                <a:lnTo>
                  <a:pt x="124153" y="676115"/>
                </a:lnTo>
                <a:lnTo>
                  <a:pt x="155970" y="730889"/>
                </a:lnTo>
                <a:lnTo>
                  <a:pt x="178383" y="750033"/>
                </a:lnTo>
                <a:lnTo>
                  <a:pt x="194111" y="748208"/>
                </a:lnTo>
                <a:lnTo>
                  <a:pt x="205874" y="740074"/>
                </a:lnTo>
                <a:lnTo>
                  <a:pt x="295423" y="740074"/>
                </a:lnTo>
                <a:lnTo>
                  <a:pt x="324535" y="703273"/>
                </a:lnTo>
                <a:lnTo>
                  <a:pt x="377967" y="634188"/>
                </a:lnTo>
                <a:lnTo>
                  <a:pt x="394641" y="611542"/>
                </a:lnTo>
                <a:lnTo>
                  <a:pt x="418364" y="580427"/>
                </a:lnTo>
                <a:lnTo>
                  <a:pt x="447110" y="543401"/>
                </a:lnTo>
                <a:lnTo>
                  <a:pt x="232903" y="543401"/>
                </a:lnTo>
                <a:lnTo>
                  <a:pt x="228003" y="537564"/>
                </a:lnTo>
                <a:lnTo>
                  <a:pt x="223961" y="533026"/>
                </a:lnTo>
                <a:lnTo>
                  <a:pt x="220223" y="528281"/>
                </a:lnTo>
                <a:lnTo>
                  <a:pt x="199448" y="501009"/>
                </a:lnTo>
                <a:lnTo>
                  <a:pt x="161790" y="449477"/>
                </a:lnTo>
                <a:lnTo>
                  <a:pt x="154354" y="439879"/>
                </a:lnTo>
                <a:lnTo>
                  <a:pt x="4219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37" y="0"/>
                </a:moveTo>
                <a:lnTo>
                  <a:pt x="684415" y="41845"/>
                </a:lnTo>
                <a:lnTo>
                  <a:pt x="653073" y="73650"/>
                </a:lnTo>
                <a:lnTo>
                  <a:pt x="616547" y="111938"/>
                </a:lnTo>
                <a:lnTo>
                  <a:pt x="576107" y="155244"/>
                </a:lnTo>
                <a:lnTo>
                  <a:pt x="533022" y="202100"/>
                </a:lnTo>
                <a:lnTo>
                  <a:pt x="488562" y="251041"/>
                </a:lnTo>
                <a:lnTo>
                  <a:pt x="443997" y="300600"/>
                </a:lnTo>
                <a:lnTo>
                  <a:pt x="400597" y="349310"/>
                </a:lnTo>
                <a:lnTo>
                  <a:pt x="359631" y="395706"/>
                </a:lnTo>
                <a:lnTo>
                  <a:pt x="322370" y="438320"/>
                </a:lnTo>
                <a:lnTo>
                  <a:pt x="290083" y="475686"/>
                </a:lnTo>
                <a:lnTo>
                  <a:pt x="264040" y="506338"/>
                </a:lnTo>
                <a:lnTo>
                  <a:pt x="241730" y="533491"/>
                </a:lnTo>
                <a:lnTo>
                  <a:pt x="237657" y="537931"/>
                </a:lnTo>
                <a:lnTo>
                  <a:pt x="232903" y="543401"/>
                </a:lnTo>
                <a:lnTo>
                  <a:pt x="447110" y="543401"/>
                </a:lnTo>
                <a:lnTo>
                  <a:pt x="481950" y="499037"/>
                </a:lnTo>
                <a:lnTo>
                  <a:pt x="558712" y="402513"/>
                </a:lnTo>
                <a:lnTo>
                  <a:pt x="638633" y="303352"/>
                </a:lnTo>
                <a:lnTo>
                  <a:pt x="676649" y="256687"/>
                </a:lnTo>
                <a:lnTo>
                  <a:pt x="711700" y="214049"/>
                </a:lnTo>
                <a:lnTo>
                  <a:pt x="742534" y="176999"/>
                </a:lnTo>
                <a:lnTo>
                  <a:pt x="767898" y="147100"/>
                </a:lnTo>
                <a:lnTo>
                  <a:pt x="792359" y="119405"/>
                </a:lnTo>
                <a:lnTo>
                  <a:pt x="797869" y="112714"/>
                </a:lnTo>
                <a:lnTo>
                  <a:pt x="802899" y="105623"/>
                </a:lnTo>
                <a:lnTo>
                  <a:pt x="807273" y="97917"/>
                </a:lnTo>
                <a:lnTo>
                  <a:pt x="812986" y="85846"/>
                </a:lnTo>
                <a:lnTo>
                  <a:pt x="814556" y="78112"/>
                </a:lnTo>
                <a:lnTo>
                  <a:pt x="811461" y="71103"/>
                </a:lnTo>
                <a:lnTo>
                  <a:pt x="803179" y="61206"/>
                </a:lnTo>
                <a:lnTo>
                  <a:pt x="797734" y="55030"/>
                </a:lnTo>
                <a:lnTo>
                  <a:pt x="793746" y="54141"/>
                </a:lnTo>
                <a:lnTo>
                  <a:pt x="784091" y="54141"/>
                </a:lnTo>
                <a:lnTo>
                  <a:pt x="774130" y="52987"/>
                </a:lnTo>
                <a:lnTo>
                  <a:pt x="767180" y="48703"/>
                </a:lnTo>
                <a:lnTo>
                  <a:pt x="763388" y="41674"/>
                </a:lnTo>
                <a:lnTo>
                  <a:pt x="762898" y="32286"/>
                </a:lnTo>
                <a:lnTo>
                  <a:pt x="763254" y="29204"/>
                </a:lnTo>
                <a:lnTo>
                  <a:pt x="762468" y="25205"/>
                </a:lnTo>
                <a:lnTo>
                  <a:pt x="760521" y="22911"/>
                </a:lnTo>
                <a:lnTo>
                  <a:pt x="755356" y="17644"/>
                </a:lnTo>
                <a:lnTo>
                  <a:pt x="748023" y="11006"/>
                </a:lnTo>
                <a:lnTo>
                  <a:pt x="740467" y="4593"/>
                </a:lnTo>
                <a:lnTo>
                  <a:pt x="734637" y="0"/>
                </a:lnTo>
                <a:close/>
              </a:path>
              <a:path w="814705" h="771525">
                <a:moveTo>
                  <a:pt x="95923" y="372136"/>
                </a:moveTo>
                <a:lnTo>
                  <a:pt x="88761" y="372345"/>
                </a:lnTo>
                <a:lnTo>
                  <a:pt x="80709" y="374834"/>
                </a:lnTo>
                <a:lnTo>
                  <a:pt x="74193" y="376390"/>
                </a:lnTo>
                <a:lnTo>
                  <a:pt x="66990" y="377853"/>
                </a:lnTo>
                <a:lnTo>
                  <a:pt x="59382" y="380051"/>
                </a:lnTo>
                <a:lnTo>
                  <a:pt x="51652" y="383814"/>
                </a:lnTo>
                <a:lnTo>
                  <a:pt x="48082" y="387993"/>
                </a:lnTo>
                <a:lnTo>
                  <a:pt x="52741" y="394639"/>
                </a:lnTo>
                <a:lnTo>
                  <a:pt x="53370" y="401113"/>
                </a:lnTo>
                <a:lnTo>
                  <a:pt x="49053" y="405728"/>
                </a:lnTo>
                <a:lnTo>
                  <a:pt x="37657" y="408840"/>
                </a:lnTo>
                <a:lnTo>
                  <a:pt x="23274" y="412363"/>
                </a:lnTo>
                <a:lnTo>
                  <a:pt x="9999" y="418214"/>
                </a:lnTo>
                <a:lnTo>
                  <a:pt x="6512" y="420558"/>
                </a:lnTo>
                <a:lnTo>
                  <a:pt x="13151" y="430090"/>
                </a:lnTo>
                <a:lnTo>
                  <a:pt x="4219" y="439879"/>
                </a:lnTo>
                <a:lnTo>
                  <a:pt x="154354" y="439879"/>
                </a:lnTo>
                <a:lnTo>
                  <a:pt x="140791" y="422373"/>
                </a:lnTo>
                <a:lnTo>
                  <a:pt x="131432" y="411301"/>
                </a:lnTo>
                <a:lnTo>
                  <a:pt x="121682" y="400523"/>
                </a:lnTo>
                <a:lnTo>
                  <a:pt x="111798" y="389841"/>
                </a:lnTo>
                <a:lnTo>
                  <a:pt x="102038" y="379059"/>
                </a:lnTo>
                <a:lnTo>
                  <a:pt x="95923" y="372136"/>
                </a:lnTo>
                <a:close/>
              </a:path>
              <a:path w="814705" h="771525">
                <a:moveTo>
                  <a:pt x="792059" y="53765"/>
                </a:moveTo>
                <a:lnTo>
                  <a:pt x="784091" y="54141"/>
                </a:lnTo>
                <a:lnTo>
                  <a:pt x="793746" y="54141"/>
                </a:lnTo>
                <a:lnTo>
                  <a:pt x="792059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4644999" y="3780640"/>
            <a:ext cx="812800" cy="960119"/>
          </a:xfrm>
          <a:custGeom>
            <a:avLst/>
            <a:gdLst/>
            <a:ahLst/>
            <a:cxnLst/>
            <a:rect l="l" t="t" r="r" b="b"/>
            <a:pathLst>
              <a:path w="812800" h="960120">
                <a:moveTo>
                  <a:pt x="173499" y="902462"/>
                </a:moveTo>
                <a:lnTo>
                  <a:pt x="87159" y="902462"/>
                </a:lnTo>
                <a:lnTo>
                  <a:pt x="94751" y="908009"/>
                </a:lnTo>
                <a:lnTo>
                  <a:pt x="91965" y="916165"/>
                </a:lnTo>
                <a:lnTo>
                  <a:pt x="107316" y="953397"/>
                </a:lnTo>
                <a:lnTo>
                  <a:pt x="120391" y="959862"/>
                </a:lnTo>
                <a:lnTo>
                  <a:pt x="127562" y="958388"/>
                </a:lnTo>
                <a:lnTo>
                  <a:pt x="134142" y="953892"/>
                </a:lnTo>
                <a:lnTo>
                  <a:pt x="137032" y="951037"/>
                </a:lnTo>
                <a:lnTo>
                  <a:pt x="139084" y="947410"/>
                </a:lnTo>
                <a:lnTo>
                  <a:pt x="173499" y="902462"/>
                </a:lnTo>
                <a:close/>
              </a:path>
              <a:path w="812800" h="960120">
                <a:moveTo>
                  <a:pt x="121765" y="84781"/>
                </a:moveTo>
                <a:lnTo>
                  <a:pt x="105618" y="102322"/>
                </a:lnTo>
                <a:lnTo>
                  <a:pt x="97863" y="110643"/>
                </a:lnTo>
                <a:lnTo>
                  <a:pt x="90060" y="118710"/>
                </a:lnTo>
                <a:lnTo>
                  <a:pt x="84668" y="125828"/>
                </a:lnTo>
                <a:lnTo>
                  <a:pt x="82205" y="133262"/>
                </a:lnTo>
                <a:lnTo>
                  <a:pt x="82245" y="141283"/>
                </a:lnTo>
                <a:lnTo>
                  <a:pt x="84363" y="150162"/>
                </a:lnTo>
                <a:lnTo>
                  <a:pt x="100339" y="197735"/>
                </a:lnTo>
                <a:lnTo>
                  <a:pt x="117556" y="244765"/>
                </a:lnTo>
                <a:lnTo>
                  <a:pt x="136014" y="291254"/>
                </a:lnTo>
                <a:lnTo>
                  <a:pt x="155717" y="337207"/>
                </a:lnTo>
                <a:lnTo>
                  <a:pt x="176665" y="382624"/>
                </a:lnTo>
                <a:lnTo>
                  <a:pt x="198861" y="427511"/>
                </a:lnTo>
                <a:lnTo>
                  <a:pt x="222307" y="471869"/>
                </a:lnTo>
                <a:lnTo>
                  <a:pt x="225197" y="477153"/>
                </a:lnTo>
                <a:lnTo>
                  <a:pt x="227762" y="482624"/>
                </a:lnTo>
                <a:lnTo>
                  <a:pt x="230401" y="487801"/>
                </a:lnTo>
                <a:lnTo>
                  <a:pt x="0" y="758325"/>
                </a:lnTo>
                <a:lnTo>
                  <a:pt x="8690" y="779282"/>
                </a:lnTo>
                <a:lnTo>
                  <a:pt x="12789" y="788937"/>
                </a:lnTo>
                <a:lnTo>
                  <a:pt x="17004" y="798281"/>
                </a:lnTo>
                <a:lnTo>
                  <a:pt x="19378" y="804750"/>
                </a:lnTo>
                <a:lnTo>
                  <a:pt x="20228" y="811073"/>
                </a:lnTo>
                <a:lnTo>
                  <a:pt x="19403" y="817357"/>
                </a:lnTo>
                <a:lnTo>
                  <a:pt x="16753" y="823707"/>
                </a:lnTo>
                <a:lnTo>
                  <a:pt x="13413" y="829648"/>
                </a:lnTo>
                <a:lnTo>
                  <a:pt x="10481" y="835824"/>
                </a:lnTo>
                <a:lnTo>
                  <a:pt x="6753" y="845749"/>
                </a:lnTo>
                <a:lnTo>
                  <a:pt x="5256" y="850639"/>
                </a:lnTo>
                <a:lnTo>
                  <a:pt x="6607" y="853674"/>
                </a:lnTo>
                <a:lnTo>
                  <a:pt x="15649" y="871425"/>
                </a:lnTo>
                <a:lnTo>
                  <a:pt x="26448" y="887697"/>
                </a:lnTo>
                <a:lnTo>
                  <a:pt x="39037" y="902462"/>
                </a:lnTo>
                <a:lnTo>
                  <a:pt x="53160" y="915423"/>
                </a:lnTo>
                <a:lnTo>
                  <a:pt x="66457" y="909557"/>
                </a:lnTo>
                <a:lnTo>
                  <a:pt x="72371" y="907095"/>
                </a:lnTo>
                <a:lnTo>
                  <a:pt x="78175" y="905104"/>
                </a:lnTo>
                <a:lnTo>
                  <a:pt x="87159" y="902462"/>
                </a:lnTo>
                <a:lnTo>
                  <a:pt x="173499" y="902462"/>
                </a:lnTo>
                <a:lnTo>
                  <a:pt x="212293" y="851794"/>
                </a:lnTo>
                <a:lnTo>
                  <a:pt x="334607" y="692142"/>
                </a:lnTo>
                <a:lnTo>
                  <a:pt x="339581" y="686750"/>
                </a:lnTo>
                <a:lnTo>
                  <a:pt x="345978" y="679241"/>
                </a:lnTo>
                <a:lnTo>
                  <a:pt x="656915" y="679241"/>
                </a:lnTo>
                <a:lnTo>
                  <a:pt x="503157" y="484334"/>
                </a:lnTo>
                <a:lnTo>
                  <a:pt x="515786" y="467632"/>
                </a:lnTo>
                <a:lnTo>
                  <a:pt x="548901" y="425631"/>
                </a:lnTo>
                <a:lnTo>
                  <a:pt x="579118" y="388645"/>
                </a:lnTo>
                <a:lnTo>
                  <a:pt x="609892" y="352151"/>
                </a:lnTo>
                <a:lnTo>
                  <a:pt x="641214" y="316140"/>
                </a:lnTo>
                <a:lnTo>
                  <a:pt x="644291" y="312708"/>
                </a:lnTo>
                <a:lnTo>
                  <a:pt x="387831" y="312708"/>
                </a:lnTo>
                <a:lnTo>
                  <a:pt x="379704" y="301258"/>
                </a:lnTo>
                <a:lnTo>
                  <a:pt x="376073" y="296072"/>
                </a:lnTo>
                <a:lnTo>
                  <a:pt x="372637" y="290997"/>
                </a:lnTo>
                <a:lnTo>
                  <a:pt x="292121" y="168877"/>
                </a:lnTo>
                <a:lnTo>
                  <a:pt x="264986" y="128368"/>
                </a:lnTo>
                <a:lnTo>
                  <a:pt x="253712" y="112492"/>
                </a:lnTo>
                <a:lnTo>
                  <a:pt x="249087" y="106410"/>
                </a:lnTo>
                <a:lnTo>
                  <a:pt x="150822" y="106410"/>
                </a:lnTo>
                <a:lnTo>
                  <a:pt x="121765" y="84781"/>
                </a:lnTo>
                <a:close/>
              </a:path>
              <a:path w="812800" h="960120">
                <a:moveTo>
                  <a:pt x="656915" y="679241"/>
                </a:moveTo>
                <a:lnTo>
                  <a:pt x="345978" y="679241"/>
                </a:lnTo>
                <a:lnTo>
                  <a:pt x="358091" y="697515"/>
                </a:lnTo>
                <a:lnTo>
                  <a:pt x="361664" y="703016"/>
                </a:lnTo>
                <a:lnTo>
                  <a:pt x="390248" y="746296"/>
                </a:lnTo>
                <a:lnTo>
                  <a:pt x="420095" y="788653"/>
                </a:lnTo>
                <a:lnTo>
                  <a:pt x="451292" y="830026"/>
                </a:lnTo>
                <a:lnTo>
                  <a:pt x="483922" y="870349"/>
                </a:lnTo>
                <a:lnTo>
                  <a:pt x="501256" y="882863"/>
                </a:lnTo>
                <a:lnTo>
                  <a:pt x="510097" y="881403"/>
                </a:lnTo>
                <a:lnTo>
                  <a:pt x="520413" y="874807"/>
                </a:lnTo>
                <a:lnTo>
                  <a:pt x="528882" y="867519"/>
                </a:lnTo>
                <a:lnTo>
                  <a:pt x="537054" y="859779"/>
                </a:lnTo>
                <a:lnTo>
                  <a:pt x="545159" y="851794"/>
                </a:lnTo>
                <a:lnTo>
                  <a:pt x="553428" y="843768"/>
                </a:lnTo>
                <a:lnTo>
                  <a:pt x="620287" y="843768"/>
                </a:lnTo>
                <a:lnTo>
                  <a:pt x="622822" y="840875"/>
                </a:lnTo>
                <a:lnTo>
                  <a:pt x="626523" y="834024"/>
                </a:lnTo>
                <a:lnTo>
                  <a:pt x="628556" y="825523"/>
                </a:lnTo>
                <a:lnTo>
                  <a:pt x="630722" y="816222"/>
                </a:lnTo>
                <a:lnTo>
                  <a:pt x="635166" y="807941"/>
                </a:lnTo>
                <a:lnTo>
                  <a:pt x="642103" y="801331"/>
                </a:lnTo>
                <a:lnTo>
                  <a:pt x="651749" y="797042"/>
                </a:lnTo>
                <a:lnTo>
                  <a:pt x="659543" y="793927"/>
                </a:lnTo>
                <a:lnTo>
                  <a:pt x="666138" y="789259"/>
                </a:lnTo>
                <a:lnTo>
                  <a:pt x="688869" y="753462"/>
                </a:lnTo>
                <a:lnTo>
                  <a:pt x="696575" y="729514"/>
                </a:lnTo>
                <a:lnTo>
                  <a:pt x="656915" y="679241"/>
                </a:lnTo>
                <a:close/>
              </a:path>
              <a:path w="812800" h="960120">
                <a:moveTo>
                  <a:pt x="620287" y="843768"/>
                </a:moveTo>
                <a:lnTo>
                  <a:pt x="553428" y="843768"/>
                </a:lnTo>
                <a:lnTo>
                  <a:pt x="592474" y="867707"/>
                </a:lnTo>
                <a:lnTo>
                  <a:pt x="600180" y="861323"/>
                </a:lnTo>
                <a:lnTo>
                  <a:pt x="605855" y="856506"/>
                </a:lnTo>
                <a:lnTo>
                  <a:pt x="611782" y="851794"/>
                </a:lnTo>
                <a:lnTo>
                  <a:pt x="617776" y="846633"/>
                </a:lnTo>
                <a:lnTo>
                  <a:pt x="620287" y="843768"/>
                </a:lnTo>
                <a:close/>
              </a:path>
              <a:path w="812800" h="960120">
                <a:moveTo>
                  <a:pt x="705329" y="0"/>
                </a:moveTo>
                <a:lnTo>
                  <a:pt x="646587" y="47199"/>
                </a:lnTo>
                <a:lnTo>
                  <a:pt x="610630" y="80938"/>
                </a:lnTo>
                <a:lnTo>
                  <a:pt x="575173" y="115173"/>
                </a:lnTo>
                <a:lnTo>
                  <a:pt x="540220" y="149909"/>
                </a:lnTo>
                <a:lnTo>
                  <a:pt x="505778" y="185151"/>
                </a:lnTo>
                <a:lnTo>
                  <a:pt x="471853" y="220905"/>
                </a:lnTo>
                <a:lnTo>
                  <a:pt x="438452" y="257176"/>
                </a:lnTo>
                <a:lnTo>
                  <a:pt x="405579" y="293969"/>
                </a:lnTo>
                <a:lnTo>
                  <a:pt x="401497" y="298456"/>
                </a:lnTo>
                <a:lnTo>
                  <a:pt x="397203" y="302968"/>
                </a:lnTo>
                <a:lnTo>
                  <a:pt x="392661" y="307665"/>
                </a:lnTo>
                <a:lnTo>
                  <a:pt x="387831" y="312708"/>
                </a:lnTo>
                <a:lnTo>
                  <a:pt x="644291" y="312708"/>
                </a:lnTo>
                <a:lnTo>
                  <a:pt x="673074" y="280603"/>
                </a:lnTo>
                <a:lnTo>
                  <a:pt x="705461" y="245530"/>
                </a:lnTo>
                <a:lnTo>
                  <a:pt x="738365" y="210914"/>
                </a:lnTo>
                <a:lnTo>
                  <a:pt x="779908" y="168392"/>
                </a:lnTo>
                <a:lnTo>
                  <a:pt x="787663" y="159752"/>
                </a:lnTo>
                <a:lnTo>
                  <a:pt x="794823" y="150528"/>
                </a:lnTo>
                <a:lnTo>
                  <a:pt x="801169" y="140421"/>
                </a:lnTo>
                <a:lnTo>
                  <a:pt x="809611" y="124517"/>
                </a:lnTo>
                <a:lnTo>
                  <a:pt x="812290" y="114163"/>
                </a:lnTo>
                <a:lnTo>
                  <a:pt x="808830" y="104391"/>
                </a:lnTo>
                <a:lnTo>
                  <a:pt x="774583" y="78920"/>
                </a:lnTo>
                <a:lnTo>
                  <a:pt x="761708" y="76491"/>
                </a:lnTo>
                <a:lnTo>
                  <a:pt x="753024" y="70070"/>
                </a:lnTo>
                <a:lnTo>
                  <a:pt x="748728" y="60294"/>
                </a:lnTo>
                <a:lnTo>
                  <a:pt x="748835" y="47384"/>
                </a:lnTo>
                <a:lnTo>
                  <a:pt x="749547" y="43226"/>
                </a:lnTo>
                <a:lnTo>
                  <a:pt x="748773" y="37714"/>
                </a:lnTo>
                <a:lnTo>
                  <a:pt x="720728" y="7134"/>
                </a:lnTo>
                <a:lnTo>
                  <a:pt x="709962" y="696"/>
                </a:lnTo>
                <a:lnTo>
                  <a:pt x="705329" y="0"/>
                </a:lnTo>
                <a:close/>
              </a:path>
              <a:path w="812800" h="960120">
                <a:moveTo>
                  <a:pt x="198449" y="57171"/>
                </a:moveTo>
                <a:lnTo>
                  <a:pt x="171792" y="89270"/>
                </a:lnTo>
                <a:lnTo>
                  <a:pt x="167187" y="96971"/>
                </a:lnTo>
                <a:lnTo>
                  <a:pt x="160075" y="102497"/>
                </a:lnTo>
                <a:lnTo>
                  <a:pt x="150822" y="106410"/>
                </a:lnTo>
                <a:lnTo>
                  <a:pt x="249087" y="106410"/>
                </a:lnTo>
                <a:lnTo>
                  <a:pt x="241907" y="96967"/>
                </a:lnTo>
                <a:lnTo>
                  <a:pt x="229919" y="81560"/>
                </a:lnTo>
                <a:lnTo>
                  <a:pt x="218098" y="66041"/>
                </a:lnTo>
                <a:lnTo>
                  <a:pt x="212205" y="60294"/>
                </a:lnTo>
                <a:lnTo>
                  <a:pt x="205637" y="57549"/>
                </a:lnTo>
                <a:lnTo>
                  <a:pt x="198449" y="57171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60989"/>
            <a:ext cx="107759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40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10" dirty="0">
                <a:latin typeface="Arial"/>
                <a:cs typeface="Arial"/>
              </a:rPr>
              <a:t>chitectu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12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P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40" dirty="0">
                <a:latin typeface="Arial"/>
                <a:cs typeface="Arial"/>
              </a:rPr>
              <a:t>od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45564" y="4146367"/>
            <a:ext cx="2874645" cy="3742054"/>
          </a:xfrm>
          <a:custGeom>
            <a:avLst/>
            <a:gdLst/>
            <a:ahLst/>
            <a:cxnLst/>
            <a:rect l="l" t="t" r="r" b="b"/>
            <a:pathLst>
              <a:path w="2874645" h="3742054">
                <a:moveTo>
                  <a:pt x="2382580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7"/>
                </a:lnTo>
                <a:lnTo>
                  <a:pt x="46258" y="155508"/>
                </a:lnTo>
                <a:lnTo>
                  <a:pt x="23991" y="203184"/>
                </a:lnTo>
                <a:lnTo>
                  <a:pt x="7030" y="271609"/>
                </a:lnTo>
                <a:lnTo>
                  <a:pt x="2901" y="315043"/>
                </a:lnTo>
                <a:lnTo>
                  <a:pt x="781" y="365693"/>
                </a:lnTo>
                <a:lnTo>
                  <a:pt x="0" y="424362"/>
                </a:lnTo>
                <a:lnTo>
                  <a:pt x="0" y="3317377"/>
                </a:lnTo>
                <a:lnTo>
                  <a:pt x="781" y="3376046"/>
                </a:lnTo>
                <a:lnTo>
                  <a:pt x="2901" y="3426697"/>
                </a:lnTo>
                <a:lnTo>
                  <a:pt x="7030" y="3470131"/>
                </a:lnTo>
                <a:lnTo>
                  <a:pt x="23991" y="3538556"/>
                </a:lnTo>
                <a:lnTo>
                  <a:pt x="46258" y="3586232"/>
                </a:lnTo>
                <a:lnTo>
                  <a:pt x="76145" y="3628823"/>
                </a:lnTo>
                <a:lnTo>
                  <a:pt x="112806" y="3665484"/>
                </a:lnTo>
                <a:lnTo>
                  <a:pt x="155397" y="3695371"/>
                </a:lnTo>
                <a:lnTo>
                  <a:pt x="203073" y="3717638"/>
                </a:lnTo>
                <a:lnTo>
                  <a:pt x="271498" y="3734599"/>
                </a:lnTo>
                <a:lnTo>
                  <a:pt x="314932" y="3738728"/>
                </a:lnTo>
                <a:lnTo>
                  <a:pt x="365582" y="3740848"/>
                </a:lnTo>
                <a:lnTo>
                  <a:pt x="424252" y="3741629"/>
                </a:lnTo>
                <a:lnTo>
                  <a:pt x="491741" y="3741741"/>
                </a:lnTo>
                <a:lnTo>
                  <a:pt x="2382580" y="3741741"/>
                </a:lnTo>
                <a:lnTo>
                  <a:pt x="2450072" y="3741629"/>
                </a:lnTo>
                <a:lnTo>
                  <a:pt x="2508742" y="3740848"/>
                </a:lnTo>
                <a:lnTo>
                  <a:pt x="2559392" y="3738728"/>
                </a:lnTo>
                <a:lnTo>
                  <a:pt x="2602826" y="3734599"/>
                </a:lnTo>
                <a:lnTo>
                  <a:pt x="2671252" y="3717638"/>
                </a:lnTo>
                <a:lnTo>
                  <a:pt x="2718930" y="3695371"/>
                </a:lnTo>
                <a:lnTo>
                  <a:pt x="2761522" y="3665484"/>
                </a:lnTo>
                <a:lnTo>
                  <a:pt x="2798183" y="3628823"/>
                </a:lnTo>
                <a:lnTo>
                  <a:pt x="2828069" y="3586232"/>
                </a:lnTo>
                <a:lnTo>
                  <a:pt x="2850335" y="3538556"/>
                </a:lnTo>
                <a:lnTo>
                  <a:pt x="2867297" y="3470131"/>
                </a:lnTo>
                <a:lnTo>
                  <a:pt x="2871426" y="3426697"/>
                </a:lnTo>
                <a:lnTo>
                  <a:pt x="2873546" y="3376046"/>
                </a:lnTo>
                <a:lnTo>
                  <a:pt x="2874328" y="3317377"/>
                </a:lnTo>
                <a:lnTo>
                  <a:pt x="2874328" y="424362"/>
                </a:lnTo>
                <a:lnTo>
                  <a:pt x="2873546" y="365693"/>
                </a:lnTo>
                <a:lnTo>
                  <a:pt x="2871426" y="315043"/>
                </a:lnTo>
                <a:lnTo>
                  <a:pt x="2867297" y="271609"/>
                </a:lnTo>
                <a:lnTo>
                  <a:pt x="2850335" y="203184"/>
                </a:lnTo>
                <a:lnTo>
                  <a:pt x="2828069" y="155508"/>
                </a:lnTo>
                <a:lnTo>
                  <a:pt x="2798183" y="112917"/>
                </a:lnTo>
                <a:lnTo>
                  <a:pt x="2761522" y="76256"/>
                </a:lnTo>
                <a:lnTo>
                  <a:pt x="2718930" y="46369"/>
                </a:lnTo>
                <a:lnTo>
                  <a:pt x="2671252" y="24102"/>
                </a:lnTo>
                <a:lnTo>
                  <a:pt x="2602826" y="7141"/>
                </a:lnTo>
                <a:lnTo>
                  <a:pt x="2559392" y="3012"/>
                </a:lnTo>
                <a:lnTo>
                  <a:pt x="2508742" y="892"/>
                </a:lnTo>
                <a:lnTo>
                  <a:pt x="2450072" y="111"/>
                </a:lnTo>
                <a:lnTo>
                  <a:pt x="2382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26229" y="5789405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7470" y="3590303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60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28320" y="5171"/>
                </a:lnTo>
                <a:lnTo>
                  <a:pt x="103320" y="12257"/>
                </a:lnTo>
                <a:lnTo>
                  <a:pt x="47694" y="47694"/>
                </a:lnTo>
                <a:lnTo>
                  <a:pt x="12256" y="103320"/>
                </a:lnTo>
                <a:lnTo>
                  <a:pt x="1532" y="160201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4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8"/>
                </a:lnTo>
                <a:lnTo>
                  <a:pt x="2057256" y="160201"/>
                </a:lnTo>
                <a:lnTo>
                  <a:pt x="2046532" y="103320"/>
                </a:lnTo>
                <a:lnTo>
                  <a:pt x="2011094" y="47694"/>
                </a:lnTo>
                <a:lnTo>
                  <a:pt x="1955468" y="12257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873346" y="3840715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7470" y="4870449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60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4" y="47694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4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8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4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873346" y="512086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7470" y="6150595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59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4" y="47693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49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4" y="901993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3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49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3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873346" y="6401007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11920" y="4233656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60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3" y="47694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3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4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417795" y="4484067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11920" y="5542393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60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3" y="47693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3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3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417795" y="5792804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7470" y="7681127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59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4" y="47693"/>
                </a:lnTo>
                <a:lnTo>
                  <a:pt x="12256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4" y="901994"/>
                </a:lnTo>
                <a:lnTo>
                  <a:pt x="103320" y="937432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2"/>
                </a:lnTo>
                <a:lnTo>
                  <a:pt x="2011094" y="901994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50"/>
                </a:lnTo>
                <a:lnTo>
                  <a:pt x="2058788" y="699579"/>
                </a:lnTo>
                <a:lnTo>
                  <a:pt x="2058788" y="250108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20"/>
                </a:lnTo>
                <a:lnTo>
                  <a:pt x="2011094" y="47693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873346" y="7931538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11920" y="6851130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4" h="949959">
                <a:moveTo>
                  <a:pt x="1808680" y="0"/>
                </a:moveTo>
                <a:lnTo>
                  <a:pt x="250108" y="0"/>
                </a:lnTo>
                <a:lnTo>
                  <a:pt x="200337" y="191"/>
                </a:lnTo>
                <a:lnTo>
                  <a:pt x="160200" y="1532"/>
                </a:lnTo>
                <a:lnTo>
                  <a:pt x="103320" y="12256"/>
                </a:lnTo>
                <a:lnTo>
                  <a:pt x="47693" y="47693"/>
                </a:lnTo>
                <a:lnTo>
                  <a:pt x="12256" y="103319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7"/>
                </a:lnTo>
                <a:lnTo>
                  <a:pt x="0" y="699579"/>
                </a:lnTo>
                <a:lnTo>
                  <a:pt x="191" y="749349"/>
                </a:lnTo>
                <a:lnTo>
                  <a:pt x="1532" y="789487"/>
                </a:lnTo>
                <a:lnTo>
                  <a:pt x="12256" y="846367"/>
                </a:lnTo>
                <a:lnTo>
                  <a:pt x="47693" y="901993"/>
                </a:lnTo>
                <a:lnTo>
                  <a:pt x="103320" y="937431"/>
                </a:lnTo>
                <a:lnTo>
                  <a:pt x="160200" y="948156"/>
                </a:lnTo>
                <a:lnTo>
                  <a:pt x="200337" y="949496"/>
                </a:lnTo>
                <a:lnTo>
                  <a:pt x="250108" y="949688"/>
                </a:lnTo>
                <a:lnTo>
                  <a:pt x="1808680" y="949688"/>
                </a:lnTo>
                <a:lnTo>
                  <a:pt x="1858450" y="949496"/>
                </a:lnTo>
                <a:lnTo>
                  <a:pt x="1898588" y="948156"/>
                </a:lnTo>
                <a:lnTo>
                  <a:pt x="1955468" y="937431"/>
                </a:lnTo>
                <a:lnTo>
                  <a:pt x="2011094" y="901993"/>
                </a:lnTo>
                <a:lnTo>
                  <a:pt x="2046532" y="846367"/>
                </a:lnTo>
                <a:lnTo>
                  <a:pt x="2057256" y="789487"/>
                </a:lnTo>
                <a:lnTo>
                  <a:pt x="2058597" y="749349"/>
                </a:lnTo>
                <a:lnTo>
                  <a:pt x="2058788" y="699579"/>
                </a:lnTo>
                <a:lnTo>
                  <a:pt x="2058788" y="250107"/>
                </a:lnTo>
                <a:lnTo>
                  <a:pt x="2058597" y="200337"/>
                </a:lnTo>
                <a:lnTo>
                  <a:pt x="2057256" y="160200"/>
                </a:lnTo>
                <a:lnTo>
                  <a:pt x="2046532" y="103319"/>
                </a:lnTo>
                <a:lnTo>
                  <a:pt x="2011094" y="47693"/>
                </a:lnTo>
                <a:lnTo>
                  <a:pt x="1955468" y="12256"/>
                </a:lnTo>
                <a:lnTo>
                  <a:pt x="1898588" y="1532"/>
                </a:lnTo>
                <a:lnTo>
                  <a:pt x="1858450" y="191"/>
                </a:lnTo>
                <a:lnTo>
                  <a:pt x="180868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417795" y="7101541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981784" y="3134021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60">
                <a:moveTo>
                  <a:pt x="1808677" y="0"/>
                </a:moveTo>
                <a:lnTo>
                  <a:pt x="250107" y="0"/>
                </a:lnTo>
                <a:lnTo>
                  <a:pt x="200334" y="191"/>
                </a:lnTo>
                <a:lnTo>
                  <a:pt x="160196" y="1532"/>
                </a:lnTo>
                <a:lnTo>
                  <a:pt x="128316" y="5171"/>
                </a:lnTo>
                <a:lnTo>
                  <a:pt x="103316" y="12257"/>
                </a:lnTo>
                <a:lnTo>
                  <a:pt x="47688" y="47694"/>
                </a:lnTo>
                <a:lnTo>
                  <a:pt x="12250" y="103320"/>
                </a:lnTo>
                <a:lnTo>
                  <a:pt x="1531" y="160200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1" y="789487"/>
                </a:lnTo>
                <a:lnTo>
                  <a:pt x="12250" y="846367"/>
                </a:lnTo>
                <a:lnTo>
                  <a:pt x="47688" y="901994"/>
                </a:lnTo>
                <a:lnTo>
                  <a:pt x="103316" y="937432"/>
                </a:lnTo>
                <a:lnTo>
                  <a:pt x="160196" y="948156"/>
                </a:lnTo>
                <a:lnTo>
                  <a:pt x="200334" y="949496"/>
                </a:lnTo>
                <a:lnTo>
                  <a:pt x="250107" y="949688"/>
                </a:lnTo>
                <a:lnTo>
                  <a:pt x="1808677" y="949688"/>
                </a:lnTo>
                <a:lnTo>
                  <a:pt x="1858446" y="949496"/>
                </a:lnTo>
                <a:lnTo>
                  <a:pt x="1898584" y="948156"/>
                </a:lnTo>
                <a:lnTo>
                  <a:pt x="1955469" y="937432"/>
                </a:lnTo>
                <a:lnTo>
                  <a:pt x="2011089" y="901994"/>
                </a:lnTo>
                <a:lnTo>
                  <a:pt x="2046534" y="846367"/>
                </a:lnTo>
                <a:lnTo>
                  <a:pt x="2057254" y="789487"/>
                </a:lnTo>
                <a:lnTo>
                  <a:pt x="2058594" y="749350"/>
                </a:lnTo>
                <a:lnTo>
                  <a:pt x="2058785" y="699579"/>
                </a:lnTo>
                <a:lnTo>
                  <a:pt x="2058785" y="250108"/>
                </a:lnTo>
                <a:lnTo>
                  <a:pt x="2058594" y="200338"/>
                </a:lnTo>
                <a:lnTo>
                  <a:pt x="2057254" y="160200"/>
                </a:lnTo>
                <a:lnTo>
                  <a:pt x="2046534" y="103320"/>
                </a:lnTo>
                <a:lnTo>
                  <a:pt x="2011089" y="47694"/>
                </a:lnTo>
                <a:lnTo>
                  <a:pt x="1955469" y="12257"/>
                </a:lnTo>
                <a:lnTo>
                  <a:pt x="1898584" y="1532"/>
                </a:lnTo>
                <a:lnTo>
                  <a:pt x="1858446" y="191"/>
                </a:lnTo>
                <a:lnTo>
                  <a:pt x="180867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5201045" y="3379198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981784" y="4414168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60">
                <a:moveTo>
                  <a:pt x="1808677" y="0"/>
                </a:moveTo>
                <a:lnTo>
                  <a:pt x="250107" y="0"/>
                </a:lnTo>
                <a:lnTo>
                  <a:pt x="200334" y="191"/>
                </a:lnTo>
                <a:lnTo>
                  <a:pt x="160196" y="1532"/>
                </a:lnTo>
                <a:lnTo>
                  <a:pt x="103316" y="12256"/>
                </a:lnTo>
                <a:lnTo>
                  <a:pt x="47688" y="47694"/>
                </a:lnTo>
                <a:lnTo>
                  <a:pt x="12250" y="103320"/>
                </a:lnTo>
                <a:lnTo>
                  <a:pt x="1531" y="160200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1" y="789487"/>
                </a:lnTo>
                <a:lnTo>
                  <a:pt x="12250" y="846367"/>
                </a:lnTo>
                <a:lnTo>
                  <a:pt x="47688" y="901994"/>
                </a:lnTo>
                <a:lnTo>
                  <a:pt x="103316" y="937432"/>
                </a:lnTo>
                <a:lnTo>
                  <a:pt x="160196" y="948156"/>
                </a:lnTo>
                <a:lnTo>
                  <a:pt x="200334" y="949496"/>
                </a:lnTo>
                <a:lnTo>
                  <a:pt x="250107" y="949688"/>
                </a:lnTo>
                <a:lnTo>
                  <a:pt x="1808677" y="949688"/>
                </a:lnTo>
                <a:lnTo>
                  <a:pt x="1858446" y="949496"/>
                </a:lnTo>
                <a:lnTo>
                  <a:pt x="1898584" y="948156"/>
                </a:lnTo>
                <a:lnTo>
                  <a:pt x="1955469" y="937432"/>
                </a:lnTo>
                <a:lnTo>
                  <a:pt x="2011089" y="901994"/>
                </a:lnTo>
                <a:lnTo>
                  <a:pt x="2046534" y="846367"/>
                </a:lnTo>
                <a:lnTo>
                  <a:pt x="2057254" y="789487"/>
                </a:lnTo>
                <a:lnTo>
                  <a:pt x="2058594" y="749350"/>
                </a:lnTo>
                <a:lnTo>
                  <a:pt x="2058785" y="699579"/>
                </a:lnTo>
                <a:lnTo>
                  <a:pt x="2058785" y="250108"/>
                </a:lnTo>
                <a:lnTo>
                  <a:pt x="2058594" y="200338"/>
                </a:lnTo>
                <a:lnTo>
                  <a:pt x="2057254" y="160200"/>
                </a:lnTo>
                <a:lnTo>
                  <a:pt x="2046534" y="103320"/>
                </a:lnTo>
                <a:lnTo>
                  <a:pt x="2011089" y="47694"/>
                </a:lnTo>
                <a:lnTo>
                  <a:pt x="1955469" y="12256"/>
                </a:lnTo>
                <a:lnTo>
                  <a:pt x="1898584" y="1532"/>
                </a:lnTo>
                <a:lnTo>
                  <a:pt x="1858446" y="191"/>
                </a:lnTo>
                <a:lnTo>
                  <a:pt x="180867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15201045" y="4659344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981784" y="5694313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59">
                <a:moveTo>
                  <a:pt x="1808677" y="0"/>
                </a:moveTo>
                <a:lnTo>
                  <a:pt x="250107" y="0"/>
                </a:lnTo>
                <a:lnTo>
                  <a:pt x="200334" y="191"/>
                </a:lnTo>
                <a:lnTo>
                  <a:pt x="160196" y="1532"/>
                </a:lnTo>
                <a:lnTo>
                  <a:pt x="103316" y="12257"/>
                </a:lnTo>
                <a:lnTo>
                  <a:pt x="47688" y="47694"/>
                </a:lnTo>
                <a:lnTo>
                  <a:pt x="12250" y="103320"/>
                </a:lnTo>
                <a:lnTo>
                  <a:pt x="1531" y="160201"/>
                </a:lnTo>
                <a:lnTo>
                  <a:pt x="191" y="200338"/>
                </a:lnTo>
                <a:lnTo>
                  <a:pt x="0" y="250108"/>
                </a:lnTo>
                <a:lnTo>
                  <a:pt x="0" y="699580"/>
                </a:lnTo>
                <a:lnTo>
                  <a:pt x="191" y="749350"/>
                </a:lnTo>
                <a:lnTo>
                  <a:pt x="1531" y="789488"/>
                </a:lnTo>
                <a:lnTo>
                  <a:pt x="12250" y="846368"/>
                </a:lnTo>
                <a:lnTo>
                  <a:pt x="47688" y="901994"/>
                </a:lnTo>
                <a:lnTo>
                  <a:pt x="103316" y="937432"/>
                </a:lnTo>
                <a:lnTo>
                  <a:pt x="160196" y="948156"/>
                </a:lnTo>
                <a:lnTo>
                  <a:pt x="200334" y="949496"/>
                </a:lnTo>
                <a:lnTo>
                  <a:pt x="250107" y="949688"/>
                </a:lnTo>
                <a:lnTo>
                  <a:pt x="1808677" y="949688"/>
                </a:lnTo>
                <a:lnTo>
                  <a:pt x="1858446" y="949496"/>
                </a:lnTo>
                <a:lnTo>
                  <a:pt x="1898584" y="948156"/>
                </a:lnTo>
                <a:lnTo>
                  <a:pt x="1955469" y="937432"/>
                </a:lnTo>
                <a:lnTo>
                  <a:pt x="2011089" y="901994"/>
                </a:lnTo>
                <a:lnTo>
                  <a:pt x="2046534" y="846368"/>
                </a:lnTo>
                <a:lnTo>
                  <a:pt x="2057254" y="789488"/>
                </a:lnTo>
                <a:lnTo>
                  <a:pt x="2058594" y="749350"/>
                </a:lnTo>
                <a:lnTo>
                  <a:pt x="2058785" y="699580"/>
                </a:lnTo>
                <a:lnTo>
                  <a:pt x="2058785" y="250108"/>
                </a:lnTo>
                <a:lnTo>
                  <a:pt x="2058594" y="200338"/>
                </a:lnTo>
                <a:lnTo>
                  <a:pt x="2057254" y="160201"/>
                </a:lnTo>
                <a:lnTo>
                  <a:pt x="2046534" y="103320"/>
                </a:lnTo>
                <a:lnTo>
                  <a:pt x="2011089" y="47694"/>
                </a:lnTo>
                <a:lnTo>
                  <a:pt x="1955469" y="12257"/>
                </a:lnTo>
                <a:lnTo>
                  <a:pt x="1898584" y="1532"/>
                </a:lnTo>
                <a:lnTo>
                  <a:pt x="1858446" y="191"/>
                </a:lnTo>
                <a:lnTo>
                  <a:pt x="180867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15201045" y="5939490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599218" y="3999169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60">
                <a:moveTo>
                  <a:pt x="1808688" y="0"/>
                </a:moveTo>
                <a:lnTo>
                  <a:pt x="250107" y="0"/>
                </a:lnTo>
                <a:lnTo>
                  <a:pt x="200338" y="191"/>
                </a:lnTo>
                <a:lnTo>
                  <a:pt x="160201" y="1532"/>
                </a:lnTo>
                <a:lnTo>
                  <a:pt x="103326" y="12256"/>
                </a:lnTo>
                <a:lnTo>
                  <a:pt x="47698" y="47694"/>
                </a:lnTo>
                <a:lnTo>
                  <a:pt x="12261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61" y="846367"/>
                </a:lnTo>
                <a:lnTo>
                  <a:pt x="47698" y="901994"/>
                </a:lnTo>
                <a:lnTo>
                  <a:pt x="103326" y="937432"/>
                </a:lnTo>
                <a:lnTo>
                  <a:pt x="160201" y="948156"/>
                </a:lnTo>
                <a:lnTo>
                  <a:pt x="200338" y="949496"/>
                </a:lnTo>
                <a:lnTo>
                  <a:pt x="250107" y="949688"/>
                </a:lnTo>
                <a:lnTo>
                  <a:pt x="1808688" y="949688"/>
                </a:lnTo>
                <a:lnTo>
                  <a:pt x="1858457" y="949496"/>
                </a:lnTo>
                <a:lnTo>
                  <a:pt x="1898594" y="948156"/>
                </a:lnTo>
                <a:lnTo>
                  <a:pt x="1955469" y="937432"/>
                </a:lnTo>
                <a:lnTo>
                  <a:pt x="2011097" y="901994"/>
                </a:lnTo>
                <a:lnTo>
                  <a:pt x="2046534" y="846367"/>
                </a:lnTo>
                <a:lnTo>
                  <a:pt x="2057263" y="789487"/>
                </a:lnTo>
                <a:lnTo>
                  <a:pt x="2058604" y="749350"/>
                </a:lnTo>
                <a:lnTo>
                  <a:pt x="2058795" y="699579"/>
                </a:lnTo>
                <a:lnTo>
                  <a:pt x="2058795" y="250108"/>
                </a:lnTo>
                <a:lnTo>
                  <a:pt x="2058604" y="200337"/>
                </a:lnTo>
                <a:lnTo>
                  <a:pt x="2057263" y="160200"/>
                </a:lnTo>
                <a:lnTo>
                  <a:pt x="2046534" y="103320"/>
                </a:lnTo>
                <a:lnTo>
                  <a:pt x="2011097" y="47694"/>
                </a:lnTo>
                <a:lnTo>
                  <a:pt x="1955469" y="12256"/>
                </a:lnTo>
                <a:lnTo>
                  <a:pt x="1898594" y="1532"/>
                </a:lnTo>
                <a:lnTo>
                  <a:pt x="1858457" y="191"/>
                </a:lnTo>
                <a:lnTo>
                  <a:pt x="180868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2818480" y="4244345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599218" y="5307906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60">
                <a:moveTo>
                  <a:pt x="1808688" y="0"/>
                </a:moveTo>
                <a:lnTo>
                  <a:pt x="250107" y="0"/>
                </a:lnTo>
                <a:lnTo>
                  <a:pt x="200338" y="191"/>
                </a:lnTo>
                <a:lnTo>
                  <a:pt x="160201" y="1532"/>
                </a:lnTo>
                <a:lnTo>
                  <a:pt x="103326" y="12256"/>
                </a:lnTo>
                <a:lnTo>
                  <a:pt x="47698" y="47693"/>
                </a:lnTo>
                <a:lnTo>
                  <a:pt x="12261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61" y="846367"/>
                </a:lnTo>
                <a:lnTo>
                  <a:pt x="47698" y="901994"/>
                </a:lnTo>
                <a:lnTo>
                  <a:pt x="103326" y="937432"/>
                </a:lnTo>
                <a:lnTo>
                  <a:pt x="160201" y="948156"/>
                </a:lnTo>
                <a:lnTo>
                  <a:pt x="200338" y="949496"/>
                </a:lnTo>
                <a:lnTo>
                  <a:pt x="250107" y="949688"/>
                </a:lnTo>
                <a:lnTo>
                  <a:pt x="1808688" y="949688"/>
                </a:lnTo>
                <a:lnTo>
                  <a:pt x="1858457" y="949496"/>
                </a:lnTo>
                <a:lnTo>
                  <a:pt x="1898594" y="948156"/>
                </a:lnTo>
                <a:lnTo>
                  <a:pt x="1955469" y="937432"/>
                </a:lnTo>
                <a:lnTo>
                  <a:pt x="2011097" y="901994"/>
                </a:lnTo>
                <a:lnTo>
                  <a:pt x="2046534" y="846367"/>
                </a:lnTo>
                <a:lnTo>
                  <a:pt x="2057263" y="789487"/>
                </a:lnTo>
                <a:lnTo>
                  <a:pt x="2058604" y="749350"/>
                </a:lnTo>
                <a:lnTo>
                  <a:pt x="2058795" y="699579"/>
                </a:lnTo>
                <a:lnTo>
                  <a:pt x="2058795" y="250108"/>
                </a:lnTo>
                <a:lnTo>
                  <a:pt x="2058604" y="200337"/>
                </a:lnTo>
                <a:lnTo>
                  <a:pt x="2057263" y="160200"/>
                </a:lnTo>
                <a:lnTo>
                  <a:pt x="2046534" y="103320"/>
                </a:lnTo>
                <a:lnTo>
                  <a:pt x="2011097" y="47693"/>
                </a:lnTo>
                <a:lnTo>
                  <a:pt x="1955469" y="12256"/>
                </a:lnTo>
                <a:lnTo>
                  <a:pt x="1898594" y="1532"/>
                </a:lnTo>
                <a:lnTo>
                  <a:pt x="1858457" y="191"/>
                </a:lnTo>
                <a:lnTo>
                  <a:pt x="180868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12818480" y="555308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981784" y="7224845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59">
                <a:moveTo>
                  <a:pt x="1808677" y="0"/>
                </a:moveTo>
                <a:lnTo>
                  <a:pt x="250107" y="0"/>
                </a:lnTo>
                <a:lnTo>
                  <a:pt x="200334" y="191"/>
                </a:lnTo>
                <a:lnTo>
                  <a:pt x="160196" y="1532"/>
                </a:lnTo>
                <a:lnTo>
                  <a:pt x="103316" y="12256"/>
                </a:lnTo>
                <a:lnTo>
                  <a:pt x="47688" y="47693"/>
                </a:lnTo>
                <a:lnTo>
                  <a:pt x="12250" y="103320"/>
                </a:lnTo>
                <a:lnTo>
                  <a:pt x="1531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49"/>
                </a:lnTo>
                <a:lnTo>
                  <a:pt x="1531" y="789487"/>
                </a:lnTo>
                <a:lnTo>
                  <a:pt x="12250" y="846367"/>
                </a:lnTo>
                <a:lnTo>
                  <a:pt x="47688" y="901993"/>
                </a:lnTo>
                <a:lnTo>
                  <a:pt x="103316" y="937431"/>
                </a:lnTo>
                <a:lnTo>
                  <a:pt x="160196" y="948156"/>
                </a:lnTo>
                <a:lnTo>
                  <a:pt x="200334" y="949496"/>
                </a:lnTo>
                <a:lnTo>
                  <a:pt x="250107" y="949688"/>
                </a:lnTo>
                <a:lnTo>
                  <a:pt x="1808677" y="949688"/>
                </a:lnTo>
                <a:lnTo>
                  <a:pt x="1858446" y="949496"/>
                </a:lnTo>
                <a:lnTo>
                  <a:pt x="1898584" y="948156"/>
                </a:lnTo>
                <a:lnTo>
                  <a:pt x="1955469" y="937431"/>
                </a:lnTo>
                <a:lnTo>
                  <a:pt x="2011089" y="901993"/>
                </a:lnTo>
                <a:lnTo>
                  <a:pt x="2046534" y="846367"/>
                </a:lnTo>
                <a:lnTo>
                  <a:pt x="2057254" y="789487"/>
                </a:lnTo>
                <a:lnTo>
                  <a:pt x="2058594" y="749349"/>
                </a:lnTo>
                <a:lnTo>
                  <a:pt x="2058785" y="699579"/>
                </a:lnTo>
                <a:lnTo>
                  <a:pt x="2058785" y="250108"/>
                </a:lnTo>
                <a:lnTo>
                  <a:pt x="2058594" y="200337"/>
                </a:lnTo>
                <a:lnTo>
                  <a:pt x="2057254" y="160200"/>
                </a:lnTo>
                <a:lnTo>
                  <a:pt x="2046534" y="103320"/>
                </a:lnTo>
                <a:lnTo>
                  <a:pt x="2011089" y="47693"/>
                </a:lnTo>
                <a:lnTo>
                  <a:pt x="1955469" y="12256"/>
                </a:lnTo>
                <a:lnTo>
                  <a:pt x="1898584" y="1532"/>
                </a:lnTo>
                <a:lnTo>
                  <a:pt x="1858446" y="191"/>
                </a:lnTo>
                <a:lnTo>
                  <a:pt x="180867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15201045" y="7470021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599218" y="6616643"/>
            <a:ext cx="2059305" cy="949960"/>
          </a:xfrm>
          <a:custGeom>
            <a:avLst/>
            <a:gdLst/>
            <a:ahLst/>
            <a:cxnLst/>
            <a:rect l="l" t="t" r="r" b="b"/>
            <a:pathLst>
              <a:path w="2059305" h="949959">
                <a:moveTo>
                  <a:pt x="1808688" y="0"/>
                </a:moveTo>
                <a:lnTo>
                  <a:pt x="250107" y="0"/>
                </a:lnTo>
                <a:lnTo>
                  <a:pt x="200338" y="191"/>
                </a:lnTo>
                <a:lnTo>
                  <a:pt x="160201" y="1532"/>
                </a:lnTo>
                <a:lnTo>
                  <a:pt x="103326" y="12256"/>
                </a:lnTo>
                <a:lnTo>
                  <a:pt x="47698" y="47693"/>
                </a:lnTo>
                <a:lnTo>
                  <a:pt x="12261" y="103320"/>
                </a:lnTo>
                <a:lnTo>
                  <a:pt x="1532" y="160200"/>
                </a:lnTo>
                <a:lnTo>
                  <a:pt x="191" y="200337"/>
                </a:lnTo>
                <a:lnTo>
                  <a:pt x="0" y="250108"/>
                </a:lnTo>
                <a:lnTo>
                  <a:pt x="0" y="699579"/>
                </a:lnTo>
                <a:lnTo>
                  <a:pt x="191" y="749350"/>
                </a:lnTo>
                <a:lnTo>
                  <a:pt x="1532" y="789487"/>
                </a:lnTo>
                <a:lnTo>
                  <a:pt x="12261" y="846367"/>
                </a:lnTo>
                <a:lnTo>
                  <a:pt x="47698" y="901994"/>
                </a:lnTo>
                <a:lnTo>
                  <a:pt x="103326" y="937432"/>
                </a:lnTo>
                <a:lnTo>
                  <a:pt x="160201" y="948156"/>
                </a:lnTo>
                <a:lnTo>
                  <a:pt x="200338" y="949496"/>
                </a:lnTo>
                <a:lnTo>
                  <a:pt x="250107" y="949688"/>
                </a:lnTo>
                <a:lnTo>
                  <a:pt x="1808688" y="949688"/>
                </a:lnTo>
                <a:lnTo>
                  <a:pt x="1858457" y="949496"/>
                </a:lnTo>
                <a:lnTo>
                  <a:pt x="1898594" y="948156"/>
                </a:lnTo>
                <a:lnTo>
                  <a:pt x="1955469" y="937432"/>
                </a:lnTo>
                <a:lnTo>
                  <a:pt x="2011097" y="901994"/>
                </a:lnTo>
                <a:lnTo>
                  <a:pt x="2046534" y="846367"/>
                </a:lnTo>
                <a:lnTo>
                  <a:pt x="2057263" y="789487"/>
                </a:lnTo>
                <a:lnTo>
                  <a:pt x="2058604" y="749350"/>
                </a:lnTo>
                <a:lnTo>
                  <a:pt x="2058795" y="699579"/>
                </a:lnTo>
                <a:lnTo>
                  <a:pt x="2058795" y="250108"/>
                </a:lnTo>
                <a:lnTo>
                  <a:pt x="2058604" y="200337"/>
                </a:lnTo>
                <a:lnTo>
                  <a:pt x="2057263" y="160200"/>
                </a:lnTo>
                <a:lnTo>
                  <a:pt x="2046534" y="103320"/>
                </a:lnTo>
                <a:lnTo>
                  <a:pt x="2011097" y="47693"/>
                </a:lnTo>
                <a:lnTo>
                  <a:pt x="1955469" y="12256"/>
                </a:lnTo>
                <a:lnTo>
                  <a:pt x="1898594" y="1532"/>
                </a:lnTo>
                <a:lnTo>
                  <a:pt x="1858457" y="191"/>
                </a:lnTo>
                <a:lnTo>
                  <a:pt x="180868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12818480" y="6861819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238239" y="5984980"/>
            <a:ext cx="1040130" cy="100965"/>
            <a:chOff x="7238239" y="5984980"/>
            <a:chExt cx="1040130" cy="100965"/>
          </a:xfrm>
        </p:grpSpPr>
        <p:sp>
          <p:nvSpPr>
            <p:cNvPr id="34" name="object 34"/>
            <p:cNvSpPr/>
            <p:nvPr/>
          </p:nvSpPr>
          <p:spPr>
            <a:xfrm>
              <a:off x="7238239" y="6035240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8177403" y="598498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1389768" y="5966977"/>
            <a:ext cx="1040130" cy="100965"/>
            <a:chOff x="11389768" y="5966977"/>
            <a:chExt cx="1040130" cy="100965"/>
          </a:xfrm>
        </p:grpSpPr>
        <p:sp>
          <p:nvSpPr>
            <p:cNvPr id="37" name="object 37"/>
            <p:cNvSpPr/>
            <p:nvPr/>
          </p:nvSpPr>
          <p:spPr>
            <a:xfrm>
              <a:off x="11389768" y="6017237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28933" y="596697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289" y="8304311"/>
            <a:ext cx="15684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515" dirty="0"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64658" y="8348478"/>
            <a:ext cx="10067925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spc="-45" dirty="0">
                <a:latin typeface="Trebuchet MS"/>
                <a:cs typeface="Trebuchet MS"/>
              </a:rPr>
              <a:t>There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no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limit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lang="en-US" sz="2400" spc="-60" dirty="0">
                <a:latin typeface="Trebuchet MS"/>
                <a:cs typeface="Trebuchet MS"/>
              </a:rPr>
              <a:t>the </a:t>
            </a:r>
            <a:r>
              <a:rPr sz="2400" spc="5" dirty="0">
                <a:latin typeface="Trebuchet MS"/>
                <a:cs typeface="Trebuchet MS"/>
              </a:rPr>
              <a:t>number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data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types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that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can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be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exchanged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between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apps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07289" y="9394468"/>
            <a:ext cx="156845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515" dirty="0"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950" spc="-515" dirty="0">
                <a:latin typeface="Trebuchet MS"/>
                <a:cs typeface="Trebuchet MS"/>
              </a:rPr>
              <a:t>•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64658" y="9438633"/>
            <a:ext cx="99828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rebuchet MS"/>
                <a:cs typeface="Trebuchet MS"/>
              </a:rPr>
              <a:t>With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this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kind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of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architecture</a:t>
            </a:r>
            <a:r>
              <a:rPr lang="en-US" sz="2400" spc="-60" dirty="0">
                <a:latin typeface="Trebuchet MS"/>
                <a:cs typeface="Trebuchet MS"/>
              </a:rPr>
              <a:t>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failure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very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likely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lang="en-US" sz="2400" spc="-55" dirty="0">
                <a:latin typeface="Trebuchet MS"/>
                <a:cs typeface="Trebuchet MS"/>
              </a:rPr>
              <a:t>o</a:t>
            </a:r>
            <a:r>
              <a:rPr sz="2400" spc="-65" dirty="0">
                <a:latin typeface="Trebuchet MS"/>
                <a:cs typeface="Trebuchet MS"/>
              </a:rPr>
              <a:t>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lang="en-US" sz="2400" spc="-55" dirty="0">
                <a:latin typeface="Trebuchet MS"/>
                <a:cs typeface="Trebuchet MS"/>
              </a:rPr>
              <a:t>C</a:t>
            </a:r>
            <a:r>
              <a:rPr sz="2400" spc="45" dirty="0">
                <a:latin typeface="Trebuchet MS"/>
                <a:cs typeface="Trebuchet MS"/>
              </a:rPr>
              <a:t>onsumer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side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64658" y="10198103"/>
            <a:ext cx="10299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Trebuchet MS"/>
                <a:cs typeface="Trebuchet MS"/>
              </a:rPr>
              <a:t>Publishing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any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new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changes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requires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approval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from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all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consuming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apps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454962" y="4860855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66864" y="589"/>
                </a:moveTo>
                <a:lnTo>
                  <a:pt x="163953" y="589"/>
                </a:lnTo>
                <a:lnTo>
                  <a:pt x="162508" y="1113"/>
                </a:lnTo>
                <a:lnTo>
                  <a:pt x="26" y="163604"/>
                </a:lnTo>
                <a:lnTo>
                  <a:pt x="0" y="167197"/>
                </a:lnTo>
                <a:lnTo>
                  <a:pt x="354282" y="521401"/>
                </a:lnTo>
                <a:lnTo>
                  <a:pt x="355722" y="522867"/>
                </a:lnTo>
                <a:lnTo>
                  <a:pt x="355692" y="525308"/>
                </a:lnTo>
                <a:lnTo>
                  <a:pt x="0" y="881004"/>
                </a:lnTo>
                <a:lnTo>
                  <a:pt x="1" y="884572"/>
                </a:lnTo>
                <a:lnTo>
                  <a:pt x="163628" y="1048201"/>
                </a:lnTo>
                <a:lnTo>
                  <a:pt x="167188" y="1048201"/>
                </a:lnTo>
                <a:lnTo>
                  <a:pt x="521397" y="693914"/>
                </a:lnTo>
                <a:lnTo>
                  <a:pt x="522884" y="692449"/>
                </a:lnTo>
                <a:lnTo>
                  <a:pt x="859595" y="692449"/>
                </a:lnTo>
                <a:lnTo>
                  <a:pt x="693905" y="526800"/>
                </a:lnTo>
                <a:lnTo>
                  <a:pt x="692439" y="525308"/>
                </a:lnTo>
                <a:lnTo>
                  <a:pt x="692439" y="522867"/>
                </a:lnTo>
                <a:lnTo>
                  <a:pt x="859594" y="355752"/>
                </a:lnTo>
                <a:lnTo>
                  <a:pt x="522947" y="355752"/>
                </a:lnTo>
                <a:lnTo>
                  <a:pt x="168309" y="1113"/>
                </a:lnTo>
                <a:lnTo>
                  <a:pt x="166864" y="589"/>
                </a:lnTo>
                <a:close/>
              </a:path>
              <a:path w="1048384" h="1048385">
                <a:moveTo>
                  <a:pt x="859595" y="692449"/>
                </a:moveTo>
                <a:lnTo>
                  <a:pt x="525334" y="692449"/>
                </a:lnTo>
                <a:lnTo>
                  <a:pt x="880999" y="1048201"/>
                </a:lnTo>
                <a:lnTo>
                  <a:pt x="884569" y="1048201"/>
                </a:lnTo>
                <a:lnTo>
                  <a:pt x="1048198" y="884572"/>
                </a:lnTo>
                <a:lnTo>
                  <a:pt x="1048198" y="881004"/>
                </a:lnTo>
                <a:lnTo>
                  <a:pt x="859595" y="692449"/>
                </a:lnTo>
                <a:close/>
              </a:path>
              <a:path w="1048384" h="1048385">
                <a:moveTo>
                  <a:pt x="884569" y="0"/>
                </a:moveTo>
                <a:lnTo>
                  <a:pt x="880999" y="0"/>
                </a:lnTo>
                <a:lnTo>
                  <a:pt x="526790" y="354286"/>
                </a:lnTo>
                <a:lnTo>
                  <a:pt x="525303" y="355752"/>
                </a:lnTo>
                <a:lnTo>
                  <a:pt x="859594" y="355752"/>
                </a:lnTo>
                <a:lnTo>
                  <a:pt x="1045968" y="169422"/>
                </a:lnTo>
                <a:lnTo>
                  <a:pt x="1048167" y="167197"/>
                </a:lnTo>
                <a:lnTo>
                  <a:pt x="1048167" y="163604"/>
                </a:lnTo>
                <a:lnTo>
                  <a:pt x="88456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334" y="4886959"/>
            <a:ext cx="16861155" cy="29533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Schema</a:t>
            </a:r>
            <a:r>
              <a:rPr spc="-385" dirty="0"/>
              <a:t> </a:t>
            </a:r>
            <a:r>
              <a:rPr spc="10" dirty="0"/>
              <a:t>Registry</a:t>
            </a:r>
            <a:r>
              <a:rPr spc="-380" dirty="0"/>
              <a:t> </a:t>
            </a:r>
            <a:r>
              <a:rPr spc="345" dirty="0"/>
              <a:t>to</a:t>
            </a:r>
            <a:r>
              <a:rPr spc="-380" dirty="0"/>
              <a:t> </a:t>
            </a:r>
            <a:r>
              <a:rPr spc="105" dirty="0"/>
              <a:t>the</a:t>
            </a:r>
            <a:r>
              <a:rPr spc="-380" dirty="0"/>
              <a:t> </a:t>
            </a:r>
            <a:r>
              <a:rPr lang="en-US" spc="-380" dirty="0"/>
              <a:t>R</a:t>
            </a:r>
            <a:r>
              <a:rPr spc="-65" dirty="0"/>
              <a:t>escue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76832"/>
            <a:ext cx="69818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315" dirty="0">
                <a:latin typeface="Arial"/>
                <a:cs typeface="Arial"/>
              </a:rPr>
              <a:t> </a:t>
            </a:r>
            <a:r>
              <a:rPr sz="7000" b="1" spc="-180" dirty="0">
                <a:latin typeface="Arial"/>
                <a:cs typeface="Arial"/>
              </a:rPr>
              <a:t>Registry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17171"/>
            <a:ext cx="15572105" cy="91242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9584" indent="-477520">
              <a:lnSpc>
                <a:spcPct val="100000"/>
              </a:lnSpc>
              <a:spcBef>
                <a:spcPts val="110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155" dirty="0">
                <a:latin typeface="Trebuchet MS"/>
                <a:cs typeface="Trebuchet MS"/>
              </a:rPr>
              <a:t>Schema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35" dirty="0">
                <a:latin typeface="Trebuchet MS"/>
                <a:cs typeface="Trebuchet MS"/>
              </a:rPr>
              <a:t>Registry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60" dirty="0">
                <a:latin typeface="Trebuchet MS"/>
                <a:cs typeface="Trebuchet MS"/>
              </a:rPr>
              <a:t>is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a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5" dirty="0">
                <a:latin typeface="Trebuchet MS"/>
                <a:cs typeface="Trebuchet MS"/>
              </a:rPr>
              <a:t>product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-80" dirty="0">
                <a:latin typeface="Trebuchet MS"/>
                <a:cs typeface="Trebuchet MS"/>
              </a:rPr>
              <a:t>from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b="1" spc="5" dirty="0">
                <a:solidFill>
                  <a:srgbClr val="EE220C"/>
                </a:solidFill>
                <a:latin typeface="Arial"/>
                <a:cs typeface="Arial"/>
              </a:rPr>
              <a:t>Confluent</a:t>
            </a:r>
            <a:endParaRPr sz="3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4950" dirty="0">
              <a:latin typeface="Arial"/>
              <a:cs typeface="Arial"/>
            </a:endParaRPr>
          </a:p>
          <a:p>
            <a:pPr marL="489584" indent="-477520">
              <a:lnSpc>
                <a:spcPct val="100000"/>
              </a:lnSpc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-190" dirty="0">
                <a:latin typeface="Trebuchet MS"/>
                <a:cs typeface="Trebuchet MS"/>
              </a:rPr>
              <a:t>It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80" dirty="0">
                <a:latin typeface="Trebuchet MS"/>
                <a:cs typeface="Trebuchet MS"/>
              </a:rPr>
              <a:t>serves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lang="en-US" sz="3750" spc="-90" dirty="0">
                <a:latin typeface="Trebuchet MS"/>
                <a:cs typeface="Trebuchet MS"/>
              </a:rPr>
              <a:t>the following </a:t>
            </a:r>
            <a:r>
              <a:rPr sz="3750" spc="-35" dirty="0">
                <a:latin typeface="Trebuchet MS"/>
                <a:cs typeface="Trebuchet MS"/>
              </a:rPr>
              <a:t>two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65" dirty="0">
                <a:latin typeface="Trebuchet MS"/>
                <a:cs typeface="Trebuchet MS"/>
              </a:rPr>
              <a:t>purposes:</a:t>
            </a:r>
            <a:endParaRPr sz="37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992505" lvl="1" indent="-478155">
              <a:lnSpc>
                <a:spcPct val="100000"/>
              </a:lnSpc>
              <a:spcBef>
                <a:spcPts val="5"/>
              </a:spcBef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15" dirty="0">
                <a:latin typeface="Trebuchet MS"/>
                <a:cs typeface="Trebuchet MS"/>
              </a:rPr>
              <a:t>Enforcing</a:t>
            </a:r>
            <a:r>
              <a:rPr sz="3750" spc="-100" dirty="0">
                <a:latin typeface="Trebuchet MS"/>
                <a:cs typeface="Trebuchet MS"/>
              </a:rPr>
              <a:t> </a:t>
            </a:r>
            <a:r>
              <a:rPr lang="en-IN" sz="3750" spc="35" dirty="0">
                <a:latin typeface="Trebuchet MS"/>
                <a:cs typeface="Trebuchet MS"/>
              </a:rPr>
              <a:t>data</a:t>
            </a:r>
            <a:r>
              <a:rPr lang="en-IN" sz="3750" spc="-100" dirty="0">
                <a:latin typeface="Trebuchet MS"/>
                <a:cs typeface="Trebuchet MS"/>
              </a:rPr>
              <a:t> </a:t>
            </a:r>
            <a:r>
              <a:rPr lang="en-IN" sz="3750" spc="45" dirty="0">
                <a:latin typeface="Trebuchet MS"/>
                <a:cs typeface="Trebuchet MS"/>
              </a:rPr>
              <a:t>contracts</a:t>
            </a:r>
            <a:endParaRPr sz="37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992505" lvl="1" indent="-478155">
              <a:lnSpc>
                <a:spcPct val="100000"/>
              </a:lnSpc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35" dirty="0">
                <a:latin typeface="Trebuchet MS"/>
                <a:cs typeface="Trebuchet MS"/>
              </a:rPr>
              <a:t>Handling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lang="en-IN" sz="3750" spc="155" dirty="0">
                <a:latin typeface="Trebuchet MS"/>
                <a:cs typeface="Trebuchet MS"/>
              </a:rPr>
              <a:t>schema</a:t>
            </a:r>
            <a:r>
              <a:rPr lang="en-IN" sz="3750" spc="-90" dirty="0">
                <a:latin typeface="Trebuchet MS"/>
                <a:cs typeface="Trebuchet MS"/>
              </a:rPr>
              <a:t> </a:t>
            </a:r>
            <a:r>
              <a:rPr lang="en-IN" sz="3750" spc="-15" dirty="0">
                <a:latin typeface="Trebuchet MS"/>
                <a:cs typeface="Trebuchet MS"/>
              </a:rPr>
              <a:t>evolution</a:t>
            </a:r>
            <a:endParaRPr sz="37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489584" indent="-477520">
              <a:lnSpc>
                <a:spcPct val="100000"/>
              </a:lnSpc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35" dirty="0">
                <a:latin typeface="Trebuchet MS"/>
                <a:cs typeface="Trebuchet MS"/>
              </a:rPr>
              <a:t>This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50" dirty="0">
                <a:latin typeface="Trebuchet MS"/>
                <a:cs typeface="Trebuchet MS"/>
              </a:rPr>
              <a:t>one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60" dirty="0">
                <a:latin typeface="Trebuchet MS"/>
                <a:cs typeface="Trebuchet MS"/>
              </a:rPr>
              <a:t>is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-5" dirty="0">
                <a:latin typeface="Trebuchet MS"/>
                <a:cs typeface="Trebuchet MS"/>
              </a:rPr>
              <a:t>under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a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15" dirty="0">
                <a:latin typeface="Trebuchet MS"/>
                <a:cs typeface="Trebuchet MS"/>
              </a:rPr>
              <a:t>Confluent</a:t>
            </a:r>
            <a:r>
              <a:rPr sz="3750" spc="-90" dirty="0">
                <a:latin typeface="Trebuchet MS"/>
                <a:cs typeface="Trebuchet MS"/>
              </a:rPr>
              <a:t> </a:t>
            </a:r>
            <a:r>
              <a:rPr sz="3750" spc="40" dirty="0">
                <a:latin typeface="Trebuchet MS"/>
                <a:cs typeface="Trebuchet MS"/>
              </a:rPr>
              <a:t>Community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lang="en-IN" sz="3750" spc="65" dirty="0">
                <a:latin typeface="Trebuchet MS"/>
                <a:cs typeface="Trebuchet MS"/>
              </a:rPr>
              <a:t>license</a:t>
            </a:r>
            <a:endParaRPr sz="37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992505" lvl="1" indent="-478155">
              <a:lnSpc>
                <a:spcPct val="100000"/>
              </a:lnSpc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20" dirty="0">
                <a:latin typeface="Trebuchet MS"/>
                <a:cs typeface="Trebuchet MS"/>
              </a:rPr>
              <a:t>You</a:t>
            </a:r>
            <a:r>
              <a:rPr sz="3750" spc="-100" dirty="0">
                <a:latin typeface="Trebuchet MS"/>
                <a:cs typeface="Trebuchet MS"/>
              </a:rPr>
              <a:t> </a:t>
            </a:r>
            <a:r>
              <a:rPr sz="3750" spc="-85" dirty="0">
                <a:latin typeface="Trebuchet MS"/>
                <a:cs typeface="Trebuchet MS"/>
              </a:rPr>
              <a:t>are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spc="-25" dirty="0">
                <a:latin typeface="Trebuchet MS"/>
                <a:cs typeface="Trebuchet MS"/>
              </a:rPr>
              <a:t>allowed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spc="-80" dirty="0">
                <a:latin typeface="Trebuchet MS"/>
                <a:cs typeface="Trebuchet MS"/>
              </a:rPr>
              <a:t>to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spc="125" dirty="0">
                <a:latin typeface="Trebuchet MS"/>
                <a:cs typeface="Trebuchet MS"/>
              </a:rPr>
              <a:t>use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spc="-100" dirty="0">
                <a:latin typeface="Trebuchet MS"/>
                <a:cs typeface="Trebuchet MS"/>
              </a:rPr>
              <a:t>in</a:t>
            </a:r>
            <a:r>
              <a:rPr sz="3750" spc="-95" dirty="0">
                <a:latin typeface="Trebuchet MS"/>
                <a:cs typeface="Trebuchet MS"/>
              </a:rPr>
              <a:t> </a:t>
            </a:r>
            <a:r>
              <a:rPr sz="3750" dirty="0">
                <a:latin typeface="Trebuchet MS"/>
                <a:cs typeface="Trebuchet MS"/>
              </a:rPr>
              <a:t>production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Trebuchet MS"/>
              <a:buChar char="•"/>
            </a:pPr>
            <a:endParaRPr sz="4850" dirty="0">
              <a:latin typeface="Trebuchet MS"/>
              <a:cs typeface="Trebuchet MS"/>
            </a:endParaRPr>
          </a:p>
          <a:p>
            <a:pPr marL="992505" lvl="1" indent="-478155">
              <a:lnSpc>
                <a:spcPct val="100000"/>
              </a:lnSpc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lang="en-US" sz="3750" spc="60" dirty="0">
                <a:latin typeface="Trebuchet MS"/>
                <a:cs typeface="Trebuchet MS"/>
              </a:rPr>
              <a:t>You are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40" dirty="0">
                <a:latin typeface="Trebuchet MS"/>
                <a:cs typeface="Trebuchet MS"/>
              </a:rPr>
              <a:t>not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25" dirty="0">
                <a:latin typeface="Trebuchet MS"/>
                <a:cs typeface="Trebuchet MS"/>
              </a:rPr>
              <a:t>allowed</a:t>
            </a:r>
            <a:r>
              <a:rPr sz="3750" spc="-80" dirty="0">
                <a:latin typeface="Trebuchet MS"/>
                <a:cs typeface="Trebuchet MS"/>
              </a:rPr>
              <a:t> to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40" dirty="0">
                <a:latin typeface="Trebuchet MS"/>
                <a:cs typeface="Trebuchet MS"/>
              </a:rPr>
              <a:t>build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30" dirty="0">
                <a:latin typeface="Trebuchet MS"/>
                <a:cs typeface="Trebuchet MS"/>
              </a:rPr>
              <a:t>competing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50" dirty="0">
                <a:latin typeface="Trebuchet MS"/>
                <a:cs typeface="Trebuchet MS"/>
              </a:rPr>
              <a:t>products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95" dirty="0">
                <a:latin typeface="Trebuchet MS"/>
                <a:cs typeface="Trebuchet MS"/>
              </a:rPr>
              <a:t>using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155" dirty="0">
                <a:latin typeface="Trebuchet MS"/>
                <a:cs typeface="Trebuchet MS"/>
              </a:rPr>
              <a:t>Schema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35" dirty="0">
                <a:latin typeface="Trebuchet MS"/>
                <a:cs typeface="Trebuchet MS"/>
              </a:rPr>
              <a:t>Registry</a:t>
            </a:r>
            <a:endParaRPr sz="3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24359"/>
            <a:ext cx="167894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Architecture</a:t>
            </a:r>
            <a:r>
              <a:rPr sz="7000" b="1" spc="-270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with</a:t>
            </a:r>
            <a:r>
              <a:rPr sz="7000" b="1" spc="-270" dirty="0">
                <a:latin typeface="Arial"/>
                <a:cs typeface="Arial"/>
              </a:rPr>
              <a:t> </a:t>
            </a: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270" dirty="0">
                <a:latin typeface="Arial"/>
                <a:cs typeface="Arial"/>
              </a:rPr>
              <a:t> </a:t>
            </a:r>
            <a:r>
              <a:rPr sz="7000" b="1" spc="-180" dirty="0">
                <a:latin typeface="Arial"/>
                <a:cs typeface="Arial"/>
              </a:rPr>
              <a:t>Registry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71298" y="5289876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1" y="111"/>
                </a:lnTo>
                <a:lnTo>
                  <a:pt x="365582" y="892"/>
                </a:lnTo>
                <a:lnTo>
                  <a:pt x="314931" y="3012"/>
                </a:lnTo>
                <a:lnTo>
                  <a:pt x="271498" y="7141"/>
                </a:lnTo>
                <a:lnTo>
                  <a:pt x="203072" y="24102"/>
                </a:lnTo>
                <a:lnTo>
                  <a:pt x="155396" y="46370"/>
                </a:lnTo>
                <a:lnTo>
                  <a:pt x="112805" y="76257"/>
                </a:lnTo>
                <a:lnTo>
                  <a:pt x="76144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8"/>
                </a:lnTo>
                <a:lnTo>
                  <a:pt x="781" y="1779327"/>
                </a:lnTo>
                <a:lnTo>
                  <a:pt x="2901" y="1829978"/>
                </a:lnTo>
                <a:lnTo>
                  <a:pt x="7030" y="1873411"/>
                </a:lnTo>
                <a:lnTo>
                  <a:pt x="23991" y="1941837"/>
                </a:lnTo>
                <a:lnTo>
                  <a:pt x="46258" y="1989513"/>
                </a:lnTo>
                <a:lnTo>
                  <a:pt x="76144" y="2032104"/>
                </a:lnTo>
                <a:lnTo>
                  <a:pt x="112805" y="2068765"/>
                </a:lnTo>
                <a:lnTo>
                  <a:pt x="155396" y="2098651"/>
                </a:lnTo>
                <a:lnTo>
                  <a:pt x="203072" y="2120918"/>
                </a:lnTo>
                <a:lnTo>
                  <a:pt x="271498" y="2137879"/>
                </a:lnTo>
                <a:lnTo>
                  <a:pt x="314931" y="2142008"/>
                </a:lnTo>
                <a:lnTo>
                  <a:pt x="365582" y="2144128"/>
                </a:lnTo>
                <a:lnTo>
                  <a:pt x="424251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5"/>
                </a:lnTo>
                <a:lnTo>
                  <a:pt x="2798182" y="2032104"/>
                </a:lnTo>
                <a:lnTo>
                  <a:pt x="2828068" y="1989513"/>
                </a:lnTo>
                <a:lnTo>
                  <a:pt x="2850334" y="1941837"/>
                </a:lnTo>
                <a:lnTo>
                  <a:pt x="2867296" y="1873411"/>
                </a:lnTo>
                <a:lnTo>
                  <a:pt x="2871425" y="1829978"/>
                </a:lnTo>
                <a:lnTo>
                  <a:pt x="2873545" y="1779327"/>
                </a:lnTo>
                <a:lnTo>
                  <a:pt x="2874326" y="1720658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7"/>
                </a:lnTo>
                <a:lnTo>
                  <a:pt x="2718929" y="46370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51963" y="6137129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42607" y="3176639"/>
            <a:ext cx="2205355" cy="1285240"/>
          </a:xfrm>
          <a:custGeom>
            <a:avLst/>
            <a:gdLst/>
            <a:ahLst/>
            <a:cxnLst/>
            <a:rect l="l" t="t" r="r" b="b"/>
            <a:pathLst>
              <a:path w="2205354" h="1285239">
                <a:moveTo>
                  <a:pt x="1827685" y="0"/>
                </a:moveTo>
                <a:lnTo>
                  <a:pt x="377283" y="0"/>
                </a:lnTo>
                <a:lnTo>
                  <a:pt x="302205" y="288"/>
                </a:lnTo>
                <a:lnTo>
                  <a:pt x="241659" y="2311"/>
                </a:lnTo>
                <a:lnTo>
                  <a:pt x="193567" y="7799"/>
                </a:lnTo>
                <a:lnTo>
                  <a:pt x="155855" y="18488"/>
                </a:lnTo>
                <a:lnTo>
                  <a:pt x="110726" y="40777"/>
                </a:lnTo>
                <a:lnTo>
                  <a:pt x="71945" y="71945"/>
                </a:lnTo>
                <a:lnTo>
                  <a:pt x="40777" y="110726"/>
                </a:lnTo>
                <a:lnTo>
                  <a:pt x="18488" y="155855"/>
                </a:lnTo>
                <a:lnTo>
                  <a:pt x="7799" y="193567"/>
                </a:lnTo>
                <a:lnTo>
                  <a:pt x="2311" y="241659"/>
                </a:lnTo>
                <a:lnTo>
                  <a:pt x="288" y="302205"/>
                </a:lnTo>
                <a:lnTo>
                  <a:pt x="0" y="377283"/>
                </a:lnTo>
                <a:lnTo>
                  <a:pt x="0" y="907484"/>
                </a:lnTo>
                <a:lnTo>
                  <a:pt x="288" y="982562"/>
                </a:lnTo>
                <a:lnTo>
                  <a:pt x="2311" y="1043108"/>
                </a:lnTo>
                <a:lnTo>
                  <a:pt x="7799" y="1091200"/>
                </a:lnTo>
                <a:lnTo>
                  <a:pt x="18488" y="1128912"/>
                </a:lnTo>
                <a:lnTo>
                  <a:pt x="40777" y="1174041"/>
                </a:lnTo>
                <a:lnTo>
                  <a:pt x="71945" y="1212822"/>
                </a:lnTo>
                <a:lnTo>
                  <a:pt x="110726" y="1243991"/>
                </a:lnTo>
                <a:lnTo>
                  <a:pt x="155855" y="1266279"/>
                </a:lnTo>
                <a:lnTo>
                  <a:pt x="193567" y="1276968"/>
                </a:lnTo>
                <a:lnTo>
                  <a:pt x="241659" y="1282457"/>
                </a:lnTo>
                <a:lnTo>
                  <a:pt x="302205" y="1284479"/>
                </a:lnTo>
                <a:lnTo>
                  <a:pt x="377283" y="1284768"/>
                </a:lnTo>
                <a:lnTo>
                  <a:pt x="1827685" y="1284768"/>
                </a:lnTo>
                <a:lnTo>
                  <a:pt x="1902763" y="1284479"/>
                </a:lnTo>
                <a:lnTo>
                  <a:pt x="1963310" y="1282457"/>
                </a:lnTo>
                <a:lnTo>
                  <a:pt x="2011402" y="1276968"/>
                </a:lnTo>
                <a:lnTo>
                  <a:pt x="2049115" y="1266279"/>
                </a:lnTo>
                <a:lnTo>
                  <a:pt x="2094244" y="1243991"/>
                </a:lnTo>
                <a:lnTo>
                  <a:pt x="2133026" y="1212822"/>
                </a:lnTo>
                <a:lnTo>
                  <a:pt x="2164194" y="1174041"/>
                </a:lnTo>
                <a:lnTo>
                  <a:pt x="2186483" y="1128912"/>
                </a:lnTo>
                <a:lnTo>
                  <a:pt x="2197167" y="1091200"/>
                </a:lnTo>
                <a:lnTo>
                  <a:pt x="2202654" y="1043108"/>
                </a:lnTo>
                <a:lnTo>
                  <a:pt x="2204675" y="982562"/>
                </a:lnTo>
                <a:lnTo>
                  <a:pt x="2204964" y="907484"/>
                </a:lnTo>
                <a:lnTo>
                  <a:pt x="2204964" y="377283"/>
                </a:lnTo>
                <a:lnTo>
                  <a:pt x="2204675" y="302205"/>
                </a:lnTo>
                <a:lnTo>
                  <a:pt x="2202654" y="241659"/>
                </a:lnTo>
                <a:lnTo>
                  <a:pt x="2197167" y="193567"/>
                </a:lnTo>
                <a:lnTo>
                  <a:pt x="2186483" y="155855"/>
                </a:lnTo>
                <a:lnTo>
                  <a:pt x="2164194" y="110726"/>
                </a:lnTo>
                <a:lnTo>
                  <a:pt x="2133026" y="71945"/>
                </a:lnTo>
                <a:lnTo>
                  <a:pt x="2094244" y="40777"/>
                </a:lnTo>
                <a:lnTo>
                  <a:pt x="2049115" y="18488"/>
                </a:lnTo>
                <a:lnTo>
                  <a:pt x="2011402" y="7799"/>
                </a:lnTo>
                <a:lnTo>
                  <a:pt x="1963310" y="2311"/>
                </a:lnTo>
                <a:lnTo>
                  <a:pt x="1902763" y="288"/>
                </a:lnTo>
                <a:lnTo>
                  <a:pt x="182768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891809" y="3390402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6902" y="5834710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0"/>
                </a:lnTo>
                <a:lnTo>
                  <a:pt x="85947" y="31651"/>
                </a:lnTo>
                <a:lnTo>
                  <a:pt x="55844" y="55843"/>
                </a:lnTo>
                <a:lnTo>
                  <a:pt x="31651" y="85946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3"/>
                </a:lnTo>
                <a:lnTo>
                  <a:pt x="0" y="292849"/>
                </a:lnTo>
                <a:lnTo>
                  <a:pt x="0" y="984299"/>
                </a:lnTo>
                <a:lnTo>
                  <a:pt x="224" y="1042575"/>
                </a:lnTo>
                <a:lnTo>
                  <a:pt x="1793" y="1089572"/>
                </a:lnTo>
                <a:lnTo>
                  <a:pt x="14350" y="1156173"/>
                </a:lnTo>
                <a:lnTo>
                  <a:pt x="31651" y="1191202"/>
                </a:lnTo>
                <a:lnTo>
                  <a:pt x="55844" y="1221305"/>
                </a:lnTo>
                <a:lnTo>
                  <a:pt x="85947" y="1245498"/>
                </a:lnTo>
                <a:lnTo>
                  <a:pt x="120976" y="1262799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2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799"/>
                </a:lnTo>
                <a:lnTo>
                  <a:pt x="2324674" y="1245498"/>
                </a:lnTo>
                <a:lnTo>
                  <a:pt x="2354777" y="1221305"/>
                </a:lnTo>
                <a:lnTo>
                  <a:pt x="2378970" y="1191202"/>
                </a:lnTo>
                <a:lnTo>
                  <a:pt x="2396271" y="1156173"/>
                </a:lnTo>
                <a:lnTo>
                  <a:pt x="2408828" y="1089572"/>
                </a:lnTo>
                <a:lnTo>
                  <a:pt x="2410397" y="1042575"/>
                </a:lnTo>
                <a:lnTo>
                  <a:pt x="2410621" y="984299"/>
                </a:lnTo>
                <a:lnTo>
                  <a:pt x="2410621" y="292849"/>
                </a:lnTo>
                <a:lnTo>
                  <a:pt x="2410397" y="234573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6"/>
                </a:lnTo>
                <a:lnTo>
                  <a:pt x="2354777" y="55843"/>
                </a:lnTo>
                <a:lnTo>
                  <a:pt x="2324674" y="31651"/>
                </a:lnTo>
                <a:lnTo>
                  <a:pt x="2289645" y="14350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08651" y="6247420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59334" y="3891400"/>
            <a:ext cx="3676015" cy="1711325"/>
            <a:chOff x="4559334" y="3891400"/>
            <a:chExt cx="3676015" cy="1711325"/>
          </a:xfrm>
        </p:grpSpPr>
        <p:sp>
          <p:nvSpPr>
            <p:cNvPr id="10" name="object 10"/>
            <p:cNvSpPr/>
            <p:nvPr/>
          </p:nvSpPr>
          <p:spPr>
            <a:xfrm>
              <a:off x="4569811" y="3932609"/>
              <a:ext cx="3583940" cy="1659255"/>
            </a:xfrm>
            <a:custGeom>
              <a:avLst/>
              <a:gdLst/>
              <a:ahLst/>
              <a:cxnLst/>
              <a:rect l="l" t="t" r="r" b="b"/>
              <a:pathLst>
                <a:path w="3583940" h="1659254">
                  <a:moveTo>
                    <a:pt x="0" y="1659041"/>
                  </a:moveTo>
                  <a:lnTo>
                    <a:pt x="3573844" y="4399"/>
                  </a:lnTo>
                  <a:lnTo>
                    <a:pt x="358334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2539" y="389140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0" y="0"/>
                  </a:moveTo>
                  <a:lnTo>
                    <a:pt x="42233" y="91218"/>
                  </a:lnTo>
                  <a:lnTo>
                    <a:pt x="112334" y="3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8215" y="4222732"/>
              <a:ext cx="842644" cy="822960"/>
            </a:xfrm>
            <a:custGeom>
              <a:avLst/>
              <a:gdLst/>
              <a:ahLst/>
              <a:cxnLst/>
              <a:rect l="l" t="t" r="r" b="b"/>
              <a:pathLst>
                <a:path w="842645" h="822960">
                  <a:moveTo>
                    <a:pt x="421064" y="0"/>
                  </a:moveTo>
                  <a:lnTo>
                    <a:pt x="374956" y="2458"/>
                  </a:lnTo>
                  <a:lnTo>
                    <a:pt x="329294" y="9833"/>
                  </a:lnTo>
                  <a:lnTo>
                    <a:pt x="284526" y="22125"/>
                  </a:lnTo>
                  <a:lnTo>
                    <a:pt x="241099" y="39334"/>
                  </a:lnTo>
                  <a:lnTo>
                    <a:pt x="199458" y="61459"/>
                  </a:lnTo>
                  <a:lnTo>
                    <a:pt x="160052" y="88502"/>
                  </a:lnTo>
                  <a:lnTo>
                    <a:pt x="123326" y="120461"/>
                  </a:lnTo>
                  <a:lnTo>
                    <a:pt x="90607" y="156333"/>
                  </a:lnTo>
                  <a:lnTo>
                    <a:pt x="62921" y="194824"/>
                  </a:lnTo>
                  <a:lnTo>
                    <a:pt x="40269" y="235496"/>
                  </a:lnTo>
                  <a:lnTo>
                    <a:pt x="22651" y="277915"/>
                  </a:lnTo>
                  <a:lnTo>
                    <a:pt x="10067" y="321643"/>
                  </a:lnTo>
                  <a:lnTo>
                    <a:pt x="2516" y="366243"/>
                  </a:lnTo>
                  <a:lnTo>
                    <a:pt x="0" y="411280"/>
                  </a:lnTo>
                  <a:lnTo>
                    <a:pt x="2516" y="456317"/>
                  </a:lnTo>
                  <a:lnTo>
                    <a:pt x="10067" y="500918"/>
                  </a:lnTo>
                  <a:lnTo>
                    <a:pt x="22651" y="544645"/>
                  </a:lnTo>
                  <a:lnTo>
                    <a:pt x="40269" y="587064"/>
                  </a:lnTo>
                  <a:lnTo>
                    <a:pt x="62921" y="627737"/>
                  </a:lnTo>
                  <a:lnTo>
                    <a:pt x="90607" y="666227"/>
                  </a:lnTo>
                  <a:lnTo>
                    <a:pt x="123326" y="702100"/>
                  </a:lnTo>
                  <a:lnTo>
                    <a:pt x="160052" y="734059"/>
                  </a:lnTo>
                  <a:lnTo>
                    <a:pt x="199458" y="761101"/>
                  </a:lnTo>
                  <a:lnTo>
                    <a:pt x="241099" y="783227"/>
                  </a:lnTo>
                  <a:lnTo>
                    <a:pt x="284526" y="800435"/>
                  </a:lnTo>
                  <a:lnTo>
                    <a:pt x="329294" y="812727"/>
                  </a:lnTo>
                  <a:lnTo>
                    <a:pt x="374956" y="820102"/>
                  </a:lnTo>
                  <a:lnTo>
                    <a:pt x="421064" y="822561"/>
                  </a:lnTo>
                  <a:lnTo>
                    <a:pt x="467172" y="820102"/>
                  </a:lnTo>
                  <a:lnTo>
                    <a:pt x="512834" y="812727"/>
                  </a:lnTo>
                  <a:lnTo>
                    <a:pt x="557602" y="800435"/>
                  </a:lnTo>
                  <a:lnTo>
                    <a:pt x="601029" y="783227"/>
                  </a:lnTo>
                  <a:lnTo>
                    <a:pt x="642670" y="761101"/>
                  </a:lnTo>
                  <a:lnTo>
                    <a:pt x="682076" y="734059"/>
                  </a:lnTo>
                  <a:lnTo>
                    <a:pt x="718801" y="702100"/>
                  </a:lnTo>
                  <a:lnTo>
                    <a:pt x="751521" y="666227"/>
                  </a:lnTo>
                  <a:lnTo>
                    <a:pt x="779206" y="627737"/>
                  </a:lnTo>
                  <a:lnTo>
                    <a:pt x="801858" y="587064"/>
                  </a:lnTo>
                  <a:lnTo>
                    <a:pt x="819476" y="544645"/>
                  </a:lnTo>
                  <a:lnTo>
                    <a:pt x="832061" y="500918"/>
                  </a:lnTo>
                  <a:lnTo>
                    <a:pt x="839611" y="456317"/>
                  </a:lnTo>
                  <a:lnTo>
                    <a:pt x="842128" y="411280"/>
                  </a:lnTo>
                  <a:lnTo>
                    <a:pt x="839611" y="366243"/>
                  </a:lnTo>
                  <a:lnTo>
                    <a:pt x="832061" y="321643"/>
                  </a:lnTo>
                  <a:lnTo>
                    <a:pt x="819476" y="277915"/>
                  </a:lnTo>
                  <a:lnTo>
                    <a:pt x="801858" y="235496"/>
                  </a:lnTo>
                  <a:lnTo>
                    <a:pt x="779206" y="194824"/>
                  </a:lnTo>
                  <a:lnTo>
                    <a:pt x="751521" y="156333"/>
                  </a:lnTo>
                  <a:lnTo>
                    <a:pt x="718801" y="120461"/>
                  </a:lnTo>
                  <a:lnTo>
                    <a:pt x="682076" y="88502"/>
                  </a:lnTo>
                  <a:lnTo>
                    <a:pt x="642670" y="61459"/>
                  </a:lnTo>
                  <a:lnTo>
                    <a:pt x="601029" y="39334"/>
                  </a:lnTo>
                  <a:lnTo>
                    <a:pt x="557602" y="22125"/>
                  </a:lnTo>
                  <a:lnTo>
                    <a:pt x="512834" y="9833"/>
                  </a:lnTo>
                  <a:lnTo>
                    <a:pt x="467172" y="2458"/>
                  </a:lnTo>
                  <a:lnTo>
                    <a:pt x="421064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53354" y="4409009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49817" y="6150520"/>
            <a:ext cx="1898650" cy="645795"/>
            <a:chOff x="5849817" y="6150520"/>
            <a:chExt cx="1898650" cy="645795"/>
          </a:xfrm>
        </p:grpSpPr>
        <p:sp>
          <p:nvSpPr>
            <p:cNvPr id="15" name="object 15"/>
            <p:cNvSpPr/>
            <p:nvPr/>
          </p:nvSpPr>
          <p:spPr>
            <a:xfrm>
              <a:off x="5860294" y="6473284"/>
              <a:ext cx="1798320" cy="0"/>
            </a:xfrm>
            <a:custGeom>
              <a:avLst/>
              <a:gdLst/>
              <a:ahLst/>
              <a:cxnLst/>
              <a:rect l="l" t="t" r="r" b="b"/>
              <a:pathLst>
                <a:path w="1798320">
                  <a:moveTo>
                    <a:pt x="0" y="0"/>
                  </a:moveTo>
                  <a:lnTo>
                    <a:pt x="1787600" y="0"/>
                  </a:lnTo>
                  <a:lnTo>
                    <a:pt x="179807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647894" y="642302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484195" y="6150520"/>
              <a:ext cx="640715" cy="645795"/>
            </a:xfrm>
            <a:custGeom>
              <a:avLst/>
              <a:gdLst/>
              <a:ahLst/>
              <a:cxnLst/>
              <a:rect l="l" t="t" r="r" b="b"/>
              <a:pathLst>
                <a:path w="640715" h="645795">
                  <a:moveTo>
                    <a:pt x="342545" y="0"/>
                  </a:moveTo>
                  <a:lnTo>
                    <a:pt x="297774" y="0"/>
                  </a:lnTo>
                  <a:lnTo>
                    <a:pt x="253353" y="6265"/>
                  </a:lnTo>
                  <a:lnTo>
                    <a:pt x="209986" y="18796"/>
                  </a:lnTo>
                  <a:lnTo>
                    <a:pt x="168374" y="37592"/>
                  </a:lnTo>
                  <a:lnTo>
                    <a:pt x="129219" y="62654"/>
                  </a:lnTo>
                  <a:lnTo>
                    <a:pt x="93223" y="93981"/>
                  </a:lnTo>
                  <a:lnTo>
                    <a:pt x="62149" y="130270"/>
                  </a:lnTo>
                  <a:lnTo>
                    <a:pt x="37289" y="169743"/>
                  </a:lnTo>
                  <a:lnTo>
                    <a:pt x="18644" y="211694"/>
                  </a:lnTo>
                  <a:lnTo>
                    <a:pt x="6214" y="255414"/>
                  </a:lnTo>
                  <a:lnTo>
                    <a:pt x="0" y="300196"/>
                  </a:lnTo>
                  <a:lnTo>
                    <a:pt x="0" y="345332"/>
                  </a:lnTo>
                  <a:lnTo>
                    <a:pt x="6214" y="390114"/>
                  </a:lnTo>
                  <a:lnTo>
                    <a:pt x="18644" y="433835"/>
                  </a:lnTo>
                  <a:lnTo>
                    <a:pt x="37289" y="475785"/>
                  </a:lnTo>
                  <a:lnTo>
                    <a:pt x="62149" y="515259"/>
                  </a:lnTo>
                  <a:lnTo>
                    <a:pt x="93223" y="551547"/>
                  </a:lnTo>
                  <a:lnTo>
                    <a:pt x="129219" y="582875"/>
                  </a:lnTo>
                  <a:lnTo>
                    <a:pt x="168374" y="607937"/>
                  </a:lnTo>
                  <a:lnTo>
                    <a:pt x="209986" y="626733"/>
                  </a:lnTo>
                  <a:lnTo>
                    <a:pt x="253353" y="639264"/>
                  </a:lnTo>
                  <a:lnTo>
                    <a:pt x="297774" y="645530"/>
                  </a:lnTo>
                  <a:lnTo>
                    <a:pt x="342545" y="645530"/>
                  </a:lnTo>
                  <a:lnTo>
                    <a:pt x="386966" y="639264"/>
                  </a:lnTo>
                  <a:lnTo>
                    <a:pt x="430333" y="626733"/>
                  </a:lnTo>
                  <a:lnTo>
                    <a:pt x="471946" y="607937"/>
                  </a:lnTo>
                  <a:lnTo>
                    <a:pt x="511101" y="582875"/>
                  </a:lnTo>
                  <a:lnTo>
                    <a:pt x="547097" y="551547"/>
                  </a:lnTo>
                  <a:lnTo>
                    <a:pt x="578171" y="515259"/>
                  </a:lnTo>
                  <a:lnTo>
                    <a:pt x="603030" y="475785"/>
                  </a:lnTo>
                  <a:lnTo>
                    <a:pt x="621675" y="433835"/>
                  </a:lnTo>
                  <a:lnTo>
                    <a:pt x="634105" y="390114"/>
                  </a:lnTo>
                  <a:lnTo>
                    <a:pt x="640320" y="345332"/>
                  </a:lnTo>
                  <a:lnTo>
                    <a:pt x="640320" y="300196"/>
                  </a:lnTo>
                  <a:lnTo>
                    <a:pt x="634105" y="255414"/>
                  </a:lnTo>
                  <a:lnTo>
                    <a:pt x="621675" y="211694"/>
                  </a:lnTo>
                  <a:lnTo>
                    <a:pt x="603030" y="169743"/>
                  </a:lnTo>
                  <a:lnTo>
                    <a:pt x="578171" y="130270"/>
                  </a:lnTo>
                  <a:lnTo>
                    <a:pt x="547097" y="93981"/>
                  </a:lnTo>
                  <a:lnTo>
                    <a:pt x="511101" y="62654"/>
                  </a:lnTo>
                  <a:lnTo>
                    <a:pt x="471946" y="37592"/>
                  </a:lnTo>
                  <a:lnTo>
                    <a:pt x="430333" y="18796"/>
                  </a:lnTo>
                  <a:lnTo>
                    <a:pt x="386966" y="6265"/>
                  </a:lnTo>
                  <a:lnTo>
                    <a:pt x="342545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98404" y="6253393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490113" y="572381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20"/>
          <p:cNvGrpSpPr/>
          <p:nvPr/>
        </p:nvGrpSpPr>
        <p:grpSpPr>
          <a:xfrm>
            <a:off x="5005630" y="3935734"/>
            <a:ext cx="9180830" cy="3198495"/>
            <a:chOff x="5005630" y="3935734"/>
            <a:chExt cx="9180830" cy="3198495"/>
          </a:xfrm>
        </p:grpSpPr>
        <p:sp>
          <p:nvSpPr>
            <p:cNvPr id="21" name="object 21"/>
            <p:cNvSpPr/>
            <p:nvPr/>
          </p:nvSpPr>
          <p:spPr>
            <a:xfrm>
              <a:off x="5005630" y="6678309"/>
              <a:ext cx="721360" cy="455930"/>
            </a:xfrm>
            <a:custGeom>
              <a:avLst/>
              <a:gdLst/>
              <a:ahLst/>
              <a:cxnLst/>
              <a:rect l="l" t="t" r="r" b="b"/>
              <a:pathLst>
                <a:path w="721360" h="455929">
                  <a:moveTo>
                    <a:pt x="0" y="3305"/>
                  </a:moveTo>
                  <a:lnTo>
                    <a:pt x="0" y="454165"/>
                  </a:lnTo>
                  <a:lnTo>
                    <a:pt x="1730" y="455896"/>
                  </a:lnTo>
                  <a:lnTo>
                    <a:pt x="719444" y="455896"/>
                  </a:lnTo>
                  <a:lnTo>
                    <a:pt x="721174" y="454165"/>
                  </a:lnTo>
                  <a:lnTo>
                    <a:pt x="721175" y="280126"/>
                  </a:lnTo>
                  <a:lnTo>
                    <a:pt x="358381" y="280126"/>
                  </a:lnTo>
                  <a:lnTo>
                    <a:pt x="356229" y="279308"/>
                  </a:lnTo>
                  <a:lnTo>
                    <a:pt x="354305" y="277962"/>
                  </a:lnTo>
                  <a:lnTo>
                    <a:pt x="0" y="3305"/>
                  </a:lnTo>
                  <a:close/>
                </a:path>
                <a:path w="721360" h="455929">
                  <a:moveTo>
                    <a:pt x="721175" y="3305"/>
                  </a:moveTo>
                  <a:lnTo>
                    <a:pt x="364717" y="279548"/>
                  </a:lnTo>
                  <a:lnTo>
                    <a:pt x="362613" y="280126"/>
                  </a:lnTo>
                  <a:lnTo>
                    <a:pt x="721175" y="280126"/>
                  </a:lnTo>
                  <a:lnTo>
                    <a:pt x="721175" y="3305"/>
                  </a:lnTo>
                  <a:close/>
                </a:path>
                <a:path w="721360" h="455929">
                  <a:moveTo>
                    <a:pt x="696348" y="0"/>
                  </a:moveTo>
                  <a:lnTo>
                    <a:pt x="24826" y="0"/>
                  </a:lnTo>
                  <a:lnTo>
                    <a:pt x="360678" y="257763"/>
                  </a:lnTo>
                  <a:lnTo>
                    <a:pt x="696348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35589" y="3976535"/>
              <a:ext cx="3240405" cy="1647189"/>
            </a:xfrm>
            <a:custGeom>
              <a:avLst/>
              <a:gdLst/>
              <a:ahLst/>
              <a:cxnLst/>
              <a:rect l="l" t="t" r="r" b="b"/>
              <a:pathLst>
                <a:path w="3240405" h="1647189">
                  <a:moveTo>
                    <a:pt x="3240000" y="1646799"/>
                  </a:moveTo>
                  <a:lnTo>
                    <a:pt x="9334" y="47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55313" y="3935734"/>
              <a:ext cx="112395" cy="90805"/>
            </a:xfrm>
            <a:custGeom>
              <a:avLst/>
              <a:gdLst/>
              <a:ahLst/>
              <a:cxnLst/>
              <a:rect l="l" t="t" r="r" b="b"/>
              <a:pathLst>
                <a:path w="112395" h="90804">
                  <a:moveTo>
                    <a:pt x="0" y="0"/>
                  </a:moveTo>
                  <a:lnTo>
                    <a:pt x="66835" y="90350"/>
                  </a:lnTo>
                  <a:lnTo>
                    <a:pt x="112373" y="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91499" y="4372921"/>
              <a:ext cx="842644" cy="822960"/>
            </a:xfrm>
            <a:custGeom>
              <a:avLst/>
              <a:gdLst/>
              <a:ahLst/>
              <a:cxnLst/>
              <a:rect l="l" t="t" r="r" b="b"/>
              <a:pathLst>
                <a:path w="842645" h="822960">
                  <a:moveTo>
                    <a:pt x="421069" y="0"/>
                  </a:moveTo>
                  <a:lnTo>
                    <a:pt x="374961" y="2458"/>
                  </a:lnTo>
                  <a:lnTo>
                    <a:pt x="329299" y="9833"/>
                  </a:lnTo>
                  <a:lnTo>
                    <a:pt x="284531" y="22125"/>
                  </a:lnTo>
                  <a:lnTo>
                    <a:pt x="241102" y="39334"/>
                  </a:lnTo>
                  <a:lnTo>
                    <a:pt x="199461" y="61459"/>
                  </a:lnTo>
                  <a:lnTo>
                    <a:pt x="160053" y="88502"/>
                  </a:lnTo>
                  <a:lnTo>
                    <a:pt x="123326" y="120461"/>
                  </a:lnTo>
                  <a:lnTo>
                    <a:pt x="90606" y="156333"/>
                  </a:lnTo>
                  <a:lnTo>
                    <a:pt x="62921" y="194824"/>
                  </a:lnTo>
                  <a:lnTo>
                    <a:pt x="40269" y="235496"/>
                  </a:lnTo>
                  <a:lnTo>
                    <a:pt x="22651" y="277915"/>
                  </a:lnTo>
                  <a:lnTo>
                    <a:pt x="10067" y="321643"/>
                  </a:lnTo>
                  <a:lnTo>
                    <a:pt x="2516" y="366243"/>
                  </a:lnTo>
                  <a:lnTo>
                    <a:pt x="0" y="411280"/>
                  </a:lnTo>
                  <a:lnTo>
                    <a:pt x="2516" y="456317"/>
                  </a:lnTo>
                  <a:lnTo>
                    <a:pt x="10067" y="500918"/>
                  </a:lnTo>
                  <a:lnTo>
                    <a:pt x="22651" y="544645"/>
                  </a:lnTo>
                  <a:lnTo>
                    <a:pt x="40269" y="587064"/>
                  </a:lnTo>
                  <a:lnTo>
                    <a:pt x="62921" y="627737"/>
                  </a:lnTo>
                  <a:lnTo>
                    <a:pt x="90606" y="666227"/>
                  </a:lnTo>
                  <a:lnTo>
                    <a:pt x="123326" y="702100"/>
                  </a:lnTo>
                  <a:lnTo>
                    <a:pt x="160053" y="734059"/>
                  </a:lnTo>
                  <a:lnTo>
                    <a:pt x="199461" y="761101"/>
                  </a:lnTo>
                  <a:lnTo>
                    <a:pt x="241102" y="783227"/>
                  </a:lnTo>
                  <a:lnTo>
                    <a:pt x="284531" y="800435"/>
                  </a:lnTo>
                  <a:lnTo>
                    <a:pt x="329299" y="812727"/>
                  </a:lnTo>
                  <a:lnTo>
                    <a:pt x="374961" y="820102"/>
                  </a:lnTo>
                  <a:lnTo>
                    <a:pt x="421069" y="822561"/>
                  </a:lnTo>
                  <a:lnTo>
                    <a:pt x="467177" y="820102"/>
                  </a:lnTo>
                  <a:lnTo>
                    <a:pt x="512839" y="812727"/>
                  </a:lnTo>
                  <a:lnTo>
                    <a:pt x="557606" y="800435"/>
                  </a:lnTo>
                  <a:lnTo>
                    <a:pt x="601034" y="783227"/>
                  </a:lnTo>
                  <a:lnTo>
                    <a:pt x="642674" y="761101"/>
                  </a:lnTo>
                  <a:lnTo>
                    <a:pt x="682080" y="734059"/>
                  </a:lnTo>
                  <a:lnTo>
                    <a:pt x="718805" y="702100"/>
                  </a:lnTo>
                  <a:lnTo>
                    <a:pt x="751524" y="666227"/>
                  </a:lnTo>
                  <a:lnTo>
                    <a:pt x="779209" y="627737"/>
                  </a:lnTo>
                  <a:lnTo>
                    <a:pt x="801861" y="587064"/>
                  </a:lnTo>
                  <a:lnTo>
                    <a:pt x="819479" y="544645"/>
                  </a:lnTo>
                  <a:lnTo>
                    <a:pt x="832063" y="500918"/>
                  </a:lnTo>
                  <a:lnTo>
                    <a:pt x="839614" y="456317"/>
                  </a:lnTo>
                  <a:lnTo>
                    <a:pt x="842131" y="411280"/>
                  </a:lnTo>
                  <a:lnTo>
                    <a:pt x="839614" y="366243"/>
                  </a:lnTo>
                  <a:lnTo>
                    <a:pt x="832063" y="321643"/>
                  </a:lnTo>
                  <a:lnTo>
                    <a:pt x="819479" y="277915"/>
                  </a:lnTo>
                  <a:lnTo>
                    <a:pt x="801861" y="235496"/>
                  </a:lnTo>
                  <a:lnTo>
                    <a:pt x="779209" y="194824"/>
                  </a:lnTo>
                  <a:lnTo>
                    <a:pt x="751524" y="156333"/>
                  </a:lnTo>
                  <a:lnTo>
                    <a:pt x="718805" y="120461"/>
                  </a:lnTo>
                  <a:lnTo>
                    <a:pt x="682080" y="88502"/>
                  </a:lnTo>
                  <a:lnTo>
                    <a:pt x="642674" y="61459"/>
                  </a:lnTo>
                  <a:lnTo>
                    <a:pt x="601034" y="39334"/>
                  </a:lnTo>
                  <a:lnTo>
                    <a:pt x="557606" y="22125"/>
                  </a:lnTo>
                  <a:lnTo>
                    <a:pt x="512839" y="9833"/>
                  </a:lnTo>
                  <a:lnTo>
                    <a:pt x="467177" y="2458"/>
                  </a:lnTo>
                  <a:lnTo>
                    <a:pt x="421069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885253" y="6136523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468509" y="6039623"/>
            <a:ext cx="1888489" cy="645795"/>
            <a:chOff x="11468509" y="6039623"/>
            <a:chExt cx="1888489" cy="645795"/>
          </a:xfrm>
        </p:grpSpPr>
        <p:sp>
          <p:nvSpPr>
            <p:cNvPr id="27" name="object 27"/>
            <p:cNvSpPr/>
            <p:nvPr/>
          </p:nvSpPr>
          <p:spPr>
            <a:xfrm>
              <a:off x="11468509" y="6362387"/>
              <a:ext cx="1798320" cy="0"/>
            </a:xfrm>
            <a:custGeom>
              <a:avLst/>
              <a:gdLst/>
              <a:ahLst/>
              <a:cxnLst/>
              <a:rect l="l" t="t" r="r" b="b"/>
              <a:pathLst>
                <a:path w="1798319">
                  <a:moveTo>
                    <a:pt x="0" y="0"/>
                  </a:moveTo>
                  <a:lnTo>
                    <a:pt x="1787600" y="0"/>
                  </a:lnTo>
                  <a:lnTo>
                    <a:pt x="179807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56109" y="631212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92403" y="6039623"/>
              <a:ext cx="640715" cy="645795"/>
            </a:xfrm>
            <a:custGeom>
              <a:avLst/>
              <a:gdLst/>
              <a:ahLst/>
              <a:cxnLst/>
              <a:rect l="l" t="t" r="r" b="b"/>
              <a:pathLst>
                <a:path w="640715" h="645795">
                  <a:moveTo>
                    <a:pt x="342550" y="0"/>
                  </a:moveTo>
                  <a:lnTo>
                    <a:pt x="297779" y="0"/>
                  </a:lnTo>
                  <a:lnTo>
                    <a:pt x="253358" y="6265"/>
                  </a:lnTo>
                  <a:lnTo>
                    <a:pt x="209990" y="18796"/>
                  </a:lnTo>
                  <a:lnTo>
                    <a:pt x="168377" y="37592"/>
                  </a:lnTo>
                  <a:lnTo>
                    <a:pt x="129221" y="62654"/>
                  </a:lnTo>
                  <a:lnTo>
                    <a:pt x="93225" y="93981"/>
                  </a:lnTo>
                  <a:lnTo>
                    <a:pt x="62150" y="130270"/>
                  </a:lnTo>
                  <a:lnTo>
                    <a:pt x="37290" y="169743"/>
                  </a:lnTo>
                  <a:lnTo>
                    <a:pt x="18645" y="211694"/>
                  </a:lnTo>
                  <a:lnTo>
                    <a:pt x="6215" y="255414"/>
                  </a:lnTo>
                  <a:lnTo>
                    <a:pt x="0" y="300196"/>
                  </a:lnTo>
                  <a:lnTo>
                    <a:pt x="0" y="345332"/>
                  </a:lnTo>
                  <a:lnTo>
                    <a:pt x="6215" y="390114"/>
                  </a:lnTo>
                  <a:lnTo>
                    <a:pt x="18645" y="433835"/>
                  </a:lnTo>
                  <a:lnTo>
                    <a:pt x="37290" y="475785"/>
                  </a:lnTo>
                  <a:lnTo>
                    <a:pt x="62150" y="515259"/>
                  </a:lnTo>
                  <a:lnTo>
                    <a:pt x="93225" y="551547"/>
                  </a:lnTo>
                  <a:lnTo>
                    <a:pt x="129221" y="582875"/>
                  </a:lnTo>
                  <a:lnTo>
                    <a:pt x="168377" y="607937"/>
                  </a:lnTo>
                  <a:lnTo>
                    <a:pt x="209990" y="626733"/>
                  </a:lnTo>
                  <a:lnTo>
                    <a:pt x="253358" y="639264"/>
                  </a:lnTo>
                  <a:lnTo>
                    <a:pt x="297779" y="645530"/>
                  </a:lnTo>
                  <a:lnTo>
                    <a:pt x="342550" y="645530"/>
                  </a:lnTo>
                  <a:lnTo>
                    <a:pt x="386970" y="639264"/>
                  </a:lnTo>
                  <a:lnTo>
                    <a:pt x="430337" y="626733"/>
                  </a:lnTo>
                  <a:lnTo>
                    <a:pt x="471949" y="607937"/>
                  </a:lnTo>
                  <a:lnTo>
                    <a:pt x="511102" y="582875"/>
                  </a:lnTo>
                  <a:lnTo>
                    <a:pt x="547096" y="551547"/>
                  </a:lnTo>
                  <a:lnTo>
                    <a:pt x="578171" y="515259"/>
                  </a:lnTo>
                  <a:lnTo>
                    <a:pt x="603031" y="475785"/>
                  </a:lnTo>
                  <a:lnTo>
                    <a:pt x="621676" y="433835"/>
                  </a:lnTo>
                  <a:lnTo>
                    <a:pt x="634106" y="390114"/>
                  </a:lnTo>
                  <a:lnTo>
                    <a:pt x="640321" y="345332"/>
                  </a:lnTo>
                  <a:lnTo>
                    <a:pt x="640321" y="300196"/>
                  </a:lnTo>
                  <a:lnTo>
                    <a:pt x="634106" y="255414"/>
                  </a:lnTo>
                  <a:lnTo>
                    <a:pt x="621676" y="211694"/>
                  </a:lnTo>
                  <a:lnTo>
                    <a:pt x="603031" y="169743"/>
                  </a:lnTo>
                  <a:lnTo>
                    <a:pt x="578171" y="130270"/>
                  </a:lnTo>
                  <a:lnTo>
                    <a:pt x="547096" y="93981"/>
                  </a:lnTo>
                  <a:lnTo>
                    <a:pt x="511102" y="62654"/>
                  </a:lnTo>
                  <a:lnTo>
                    <a:pt x="471949" y="37592"/>
                  </a:lnTo>
                  <a:lnTo>
                    <a:pt x="430337" y="18796"/>
                  </a:lnTo>
                  <a:lnTo>
                    <a:pt x="386970" y="6265"/>
                  </a:lnTo>
                  <a:lnTo>
                    <a:pt x="342550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306620" y="6142495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3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06642" y="4559199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4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14737" y="7200496"/>
            <a:ext cx="2793365" cy="8162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5930" marR="5080" indent="-443865">
              <a:lnSpc>
                <a:spcPct val="100400"/>
              </a:lnSpc>
              <a:spcBef>
                <a:spcPts val="125"/>
              </a:spcBef>
            </a:pPr>
            <a:r>
              <a:rPr sz="2600" spc="75" dirty="0">
                <a:latin typeface="Trebuchet MS"/>
                <a:cs typeface="Trebuchet MS"/>
              </a:rPr>
              <a:t>Record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lang="en-US" sz="2600" spc="105" dirty="0">
                <a:latin typeface="Trebuchet MS"/>
                <a:cs typeface="Trebuchet MS"/>
              </a:rPr>
              <a:t>p</a:t>
            </a:r>
            <a:r>
              <a:rPr sz="2600" spc="105" dirty="0">
                <a:latin typeface="Trebuchet MS"/>
                <a:cs typeface="Trebuchet MS"/>
              </a:rPr>
              <a:t>rocessed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lang="en-US" sz="2600" spc="-770" dirty="0">
                <a:latin typeface="Trebuchet MS"/>
                <a:cs typeface="Trebuchet MS"/>
              </a:rPr>
              <a:t>s</a:t>
            </a:r>
            <a:r>
              <a:rPr sz="2600" spc="65" dirty="0">
                <a:latin typeface="Trebuchet MS"/>
                <a:cs typeface="Trebuchet MS"/>
              </a:rPr>
              <a:t>uccessfully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300316" y="7301559"/>
            <a:ext cx="640715" cy="645795"/>
          </a:xfrm>
          <a:custGeom>
            <a:avLst/>
            <a:gdLst/>
            <a:ahLst/>
            <a:cxnLst/>
            <a:rect l="l" t="t" r="r" b="b"/>
            <a:pathLst>
              <a:path w="640715" h="645795">
                <a:moveTo>
                  <a:pt x="342542" y="0"/>
                </a:moveTo>
                <a:lnTo>
                  <a:pt x="297771" y="0"/>
                </a:lnTo>
                <a:lnTo>
                  <a:pt x="253350" y="6265"/>
                </a:lnTo>
                <a:lnTo>
                  <a:pt x="209984" y="18796"/>
                </a:lnTo>
                <a:lnTo>
                  <a:pt x="168372" y="37593"/>
                </a:lnTo>
                <a:lnTo>
                  <a:pt x="129219" y="62655"/>
                </a:lnTo>
                <a:lnTo>
                  <a:pt x="93225" y="93982"/>
                </a:lnTo>
                <a:lnTo>
                  <a:pt x="62150" y="130270"/>
                </a:lnTo>
                <a:lnTo>
                  <a:pt x="37290" y="169744"/>
                </a:lnTo>
                <a:lnTo>
                  <a:pt x="18645" y="211695"/>
                </a:lnTo>
                <a:lnTo>
                  <a:pt x="6215" y="255415"/>
                </a:lnTo>
                <a:lnTo>
                  <a:pt x="0" y="300197"/>
                </a:lnTo>
                <a:lnTo>
                  <a:pt x="0" y="345333"/>
                </a:lnTo>
                <a:lnTo>
                  <a:pt x="6215" y="390115"/>
                </a:lnTo>
                <a:lnTo>
                  <a:pt x="18645" y="433835"/>
                </a:lnTo>
                <a:lnTo>
                  <a:pt x="37290" y="475786"/>
                </a:lnTo>
                <a:lnTo>
                  <a:pt x="62150" y="515260"/>
                </a:lnTo>
                <a:lnTo>
                  <a:pt x="93225" y="551548"/>
                </a:lnTo>
                <a:lnTo>
                  <a:pt x="129219" y="582876"/>
                </a:lnTo>
                <a:lnTo>
                  <a:pt x="168372" y="607938"/>
                </a:lnTo>
                <a:lnTo>
                  <a:pt x="209984" y="626734"/>
                </a:lnTo>
                <a:lnTo>
                  <a:pt x="253350" y="639265"/>
                </a:lnTo>
                <a:lnTo>
                  <a:pt x="297771" y="645531"/>
                </a:lnTo>
                <a:lnTo>
                  <a:pt x="342542" y="645531"/>
                </a:lnTo>
                <a:lnTo>
                  <a:pt x="386963" y="639265"/>
                </a:lnTo>
                <a:lnTo>
                  <a:pt x="430331" y="626734"/>
                </a:lnTo>
                <a:lnTo>
                  <a:pt x="471944" y="607938"/>
                </a:lnTo>
                <a:lnTo>
                  <a:pt x="511100" y="582876"/>
                </a:lnTo>
                <a:lnTo>
                  <a:pt x="547096" y="551548"/>
                </a:lnTo>
                <a:lnTo>
                  <a:pt x="578171" y="515260"/>
                </a:lnTo>
                <a:lnTo>
                  <a:pt x="603031" y="475786"/>
                </a:lnTo>
                <a:lnTo>
                  <a:pt x="621676" y="433835"/>
                </a:lnTo>
                <a:lnTo>
                  <a:pt x="634106" y="390115"/>
                </a:lnTo>
                <a:lnTo>
                  <a:pt x="640321" y="345333"/>
                </a:lnTo>
                <a:lnTo>
                  <a:pt x="640321" y="300197"/>
                </a:lnTo>
                <a:lnTo>
                  <a:pt x="634106" y="255415"/>
                </a:lnTo>
                <a:lnTo>
                  <a:pt x="621676" y="211695"/>
                </a:lnTo>
                <a:lnTo>
                  <a:pt x="603031" y="169744"/>
                </a:lnTo>
                <a:lnTo>
                  <a:pt x="578171" y="130270"/>
                </a:lnTo>
                <a:lnTo>
                  <a:pt x="547096" y="93982"/>
                </a:lnTo>
                <a:lnTo>
                  <a:pt x="511100" y="62655"/>
                </a:lnTo>
                <a:lnTo>
                  <a:pt x="471944" y="37593"/>
                </a:lnTo>
                <a:lnTo>
                  <a:pt x="430331" y="18796"/>
                </a:lnTo>
                <a:lnTo>
                  <a:pt x="386963" y="6265"/>
                </a:lnTo>
                <a:lnTo>
                  <a:pt x="342542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16514525" y="7404431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5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79363" y="7960155"/>
            <a:ext cx="4959350" cy="683895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29209" rIns="0" bIns="0" rtlCol="0">
            <a:spAutoFit/>
          </a:bodyPr>
          <a:lstStyle/>
          <a:p>
            <a:pPr marL="666115" marR="74295" indent="-584835">
              <a:lnSpc>
                <a:spcPct val="102200"/>
              </a:lnSpc>
              <a:spcBef>
                <a:spcPts val="229"/>
              </a:spcBef>
            </a:pPr>
            <a:r>
              <a:rPr sz="1950" spc="55" dirty="0">
                <a:latin typeface="Arial MT"/>
                <a:cs typeface="Arial MT"/>
              </a:rPr>
              <a:t>Record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70" dirty="0">
                <a:latin typeface="Arial MT"/>
                <a:cs typeface="Arial MT"/>
              </a:rPr>
              <a:t>published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with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25" dirty="0">
                <a:latin typeface="Arial MT"/>
                <a:cs typeface="Arial MT"/>
              </a:rPr>
              <a:t>SchemaVersion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ID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55" dirty="0">
                <a:latin typeface="Arial MT"/>
                <a:cs typeface="Arial MT"/>
              </a:rPr>
              <a:t>returned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from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Schema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Registry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01952" y="3850767"/>
            <a:ext cx="5429885" cy="683895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29209" rIns="0" bIns="0" rtlCol="0">
            <a:spAutoFit/>
          </a:bodyPr>
          <a:lstStyle/>
          <a:p>
            <a:pPr marL="1671320" marR="74295" indent="-1590040">
              <a:lnSpc>
                <a:spcPct val="102200"/>
              </a:lnSpc>
              <a:spcBef>
                <a:spcPts val="229"/>
              </a:spcBef>
            </a:pPr>
            <a:r>
              <a:rPr sz="1950" spc="35" dirty="0">
                <a:latin typeface="Arial MT"/>
                <a:cs typeface="Arial MT"/>
              </a:rPr>
              <a:t>Retrieve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5" dirty="0">
                <a:latin typeface="Arial MT"/>
                <a:cs typeface="Arial MT"/>
              </a:rPr>
              <a:t>schema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5" dirty="0">
                <a:latin typeface="Arial MT"/>
                <a:cs typeface="Arial MT"/>
              </a:rPr>
              <a:t>using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25" dirty="0">
                <a:latin typeface="Arial MT"/>
                <a:cs typeface="Arial MT"/>
              </a:rPr>
              <a:t>SchemaVersion</a:t>
            </a:r>
            <a:r>
              <a:rPr sz="1950" spc="10" dirty="0">
                <a:latin typeface="Arial MT"/>
                <a:cs typeface="Arial MT"/>
              </a:rPr>
              <a:t> ID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from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message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27994" y="2596616"/>
            <a:ext cx="29610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25" dirty="0">
                <a:latin typeface="Trebuchet MS"/>
                <a:cs typeface="Trebuchet MS"/>
              </a:rPr>
              <a:t>Schema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Registered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11133" y="3328220"/>
            <a:ext cx="21437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latin typeface="Arial MT"/>
                <a:cs typeface="Arial MT"/>
              </a:rPr>
              <a:t>SchemaVersion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ID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81458" y="8539605"/>
            <a:ext cx="1409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5" dirty="0">
                <a:latin typeface="Trebuchet MS"/>
                <a:cs typeface="Trebuchet MS"/>
              </a:rPr>
              <a:t>•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83540" y="8573369"/>
            <a:ext cx="7974330" cy="6305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425"/>
              </a:spcBef>
            </a:pPr>
            <a:r>
              <a:rPr sz="2100" spc="-20" dirty="0">
                <a:latin typeface="Trebuchet MS"/>
                <a:cs typeface="Trebuchet MS"/>
              </a:rPr>
              <a:t>Compatibility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of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 </a:t>
            </a:r>
            <a:r>
              <a:rPr sz="2100" spc="15" dirty="0">
                <a:latin typeface="Trebuchet MS"/>
                <a:cs typeface="Trebuchet MS"/>
              </a:rPr>
              <a:t>new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record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is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validated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with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that’s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returned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81458" y="9483486"/>
            <a:ext cx="1409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5" dirty="0">
                <a:latin typeface="Trebuchet MS"/>
                <a:cs typeface="Trebuchet MS"/>
              </a:rPr>
              <a:t>•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83540" y="9517250"/>
            <a:ext cx="89211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20" dirty="0">
                <a:latin typeface="Trebuchet MS"/>
                <a:cs typeface="Trebuchet MS"/>
              </a:rPr>
              <a:t>AVRO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lang="en-US" sz="2100" spc="-10" dirty="0">
                <a:latin typeface="Trebuchet MS"/>
                <a:cs typeface="Trebuchet MS"/>
              </a:rPr>
              <a:t>R</a:t>
            </a:r>
            <a:r>
              <a:rPr sz="2100" spc="-10" dirty="0">
                <a:latin typeface="Trebuchet MS"/>
                <a:cs typeface="Trebuchet MS"/>
              </a:rPr>
              <a:t>ecord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is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lighter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because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there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is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no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present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in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every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record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343" y="3696361"/>
            <a:ext cx="17835412" cy="3895297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826895" marR="1844039" algn="ctr">
              <a:lnSpc>
                <a:spcPts val="9360"/>
              </a:lnSpc>
              <a:spcBef>
                <a:spcPts val="2175"/>
              </a:spcBef>
            </a:pPr>
            <a:r>
              <a:rPr spc="-10" dirty="0"/>
              <a:t>Schema</a:t>
            </a:r>
            <a:r>
              <a:rPr spc="-400" dirty="0"/>
              <a:t> </a:t>
            </a:r>
            <a:r>
              <a:rPr spc="10" dirty="0"/>
              <a:t>Registry</a:t>
            </a:r>
            <a:r>
              <a:rPr spc="-395" dirty="0"/>
              <a:t> </a:t>
            </a:r>
            <a:r>
              <a:rPr spc="-15" dirty="0"/>
              <a:t>Internals </a:t>
            </a:r>
            <a:r>
              <a:rPr spc="-2640" dirty="0"/>
              <a:t> </a:t>
            </a:r>
            <a:r>
              <a:rPr lang="en-US" spc="-175" dirty="0"/>
              <a:t>and</a:t>
            </a:r>
            <a:endParaRPr spc="-175" dirty="0"/>
          </a:p>
          <a:p>
            <a:pPr marR="3810" algn="ctr">
              <a:lnSpc>
                <a:spcPts val="9390"/>
              </a:lnSpc>
            </a:pPr>
            <a:r>
              <a:rPr spc="65" dirty="0"/>
              <a:t>Interacting</a:t>
            </a:r>
            <a:r>
              <a:rPr spc="-390" dirty="0"/>
              <a:t> </a:t>
            </a:r>
            <a:r>
              <a:rPr spc="210" dirty="0"/>
              <a:t>with</a:t>
            </a:r>
            <a:r>
              <a:rPr spc="-390" dirty="0"/>
              <a:t> </a:t>
            </a:r>
            <a:r>
              <a:rPr spc="-10" dirty="0"/>
              <a:t>Schema</a:t>
            </a:r>
            <a:r>
              <a:rPr spc="-390" dirty="0"/>
              <a:t> </a:t>
            </a:r>
            <a:r>
              <a:rPr spc="-10" dirty="0"/>
              <a:t>Registry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24359"/>
            <a:ext cx="1565783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4" dirty="0">
                <a:latin typeface="Arial"/>
                <a:cs typeface="Arial"/>
              </a:rPr>
              <a:t>Where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110" dirty="0">
                <a:latin typeface="Arial"/>
                <a:cs typeface="Arial"/>
              </a:rPr>
              <a:t>D</a:t>
            </a:r>
            <a:r>
              <a:rPr sz="7000" b="1" spc="-110" dirty="0">
                <a:latin typeface="Arial"/>
                <a:cs typeface="Arial"/>
              </a:rPr>
              <a:t>oes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50" dirty="0">
                <a:latin typeface="Arial"/>
                <a:cs typeface="Arial"/>
              </a:rPr>
              <a:t>the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lang="en-US" sz="7000" b="1" spc="-280" dirty="0">
                <a:latin typeface="Arial"/>
                <a:cs typeface="Arial"/>
              </a:rPr>
              <a:t>G</a:t>
            </a:r>
            <a:r>
              <a:rPr sz="7000" b="1" spc="-75" dirty="0">
                <a:latin typeface="Arial"/>
                <a:cs typeface="Arial"/>
              </a:rPr>
              <a:t>et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Stored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71298" y="5289876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1" y="111"/>
                </a:lnTo>
                <a:lnTo>
                  <a:pt x="365582" y="892"/>
                </a:lnTo>
                <a:lnTo>
                  <a:pt x="314931" y="3012"/>
                </a:lnTo>
                <a:lnTo>
                  <a:pt x="271498" y="7141"/>
                </a:lnTo>
                <a:lnTo>
                  <a:pt x="203072" y="24102"/>
                </a:lnTo>
                <a:lnTo>
                  <a:pt x="155396" y="46370"/>
                </a:lnTo>
                <a:lnTo>
                  <a:pt x="112805" y="76257"/>
                </a:lnTo>
                <a:lnTo>
                  <a:pt x="76144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8"/>
                </a:lnTo>
                <a:lnTo>
                  <a:pt x="781" y="1779327"/>
                </a:lnTo>
                <a:lnTo>
                  <a:pt x="2901" y="1829978"/>
                </a:lnTo>
                <a:lnTo>
                  <a:pt x="7030" y="1873411"/>
                </a:lnTo>
                <a:lnTo>
                  <a:pt x="23991" y="1941837"/>
                </a:lnTo>
                <a:lnTo>
                  <a:pt x="46258" y="1989513"/>
                </a:lnTo>
                <a:lnTo>
                  <a:pt x="76144" y="2032104"/>
                </a:lnTo>
                <a:lnTo>
                  <a:pt x="112805" y="2068765"/>
                </a:lnTo>
                <a:lnTo>
                  <a:pt x="155396" y="2098651"/>
                </a:lnTo>
                <a:lnTo>
                  <a:pt x="203072" y="2120918"/>
                </a:lnTo>
                <a:lnTo>
                  <a:pt x="271498" y="2137879"/>
                </a:lnTo>
                <a:lnTo>
                  <a:pt x="314931" y="2142008"/>
                </a:lnTo>
                <a:lnTo>
                  <a:pt x="365582" y="2144128"/>
                </a:lnTo>
                <a:lnTo>
                  <a:pt x="424251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5"/>
                </a:lnTo>
                <a:lnTo>
                  <a:pt x="2798182" y="2032104"/>
                </a:lnTo>
                <a:lnTo>
                  <a:pt x="2828068" y="1989513"/>
                </a:lnTo>
                <a:lnTo>
                  <a:pt x="2850334" y="1941837"/>
                </a:lnTo>
                <a:lnTo>
                  <a:pt x="2867296" y="1873411"/>
                </a:lnTo>
                <a:lnTo>
                  <a:pt x="2871425" y="1829978"/>
                </a:lnTo>
                <a:lnTo>
                  <a:pt x="2873545" y="1779327"/>
                </a:lnTo>
                <a:lnTo>
                  <a:pt x="2874326" y="1720658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7"/>
                </a:lnTo>
                <a:lnTo>
                  <a:pt x="2718929" y="46370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51963" y="6137129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42607" y="3176639"/>
            <a:ext cx="2205355" cy="1285240"/>
          </a:xfrm>
          <a:custGeom>
            <a:avLst/>
            <a:gdLst/>
            <a:ahLst/>
            <a:cxnLst/>
            <a:rect l="l" t="t" r="r" b="b"/>
            <a:pathLst>
              <a:path w="2205354" h="1285239">
                <a:moveTo>
                  <a:pt x="1827685" y="0"/>
                </a:moveTo>
                <a:lnTo>
                  <a:pt x="377283" y="0"/>
                </a:lnTo>
                <a:lnTo>
                  <a:pt x="302205" y="288"/>
                </a:lnTo>
                <a:lnTo>
                  <a:pt x="241659" y="2311"/>
                </a:lnTo>
                <a:lnTo>
                  <a:pt x="193567" y="7799"/>
                </a:lnTo>
                <a:lnTo>
                  <a:pt x="155855" y="18488"/>
                </a:lnTo>
                <a:lnTo>
                  <a:pt x="110726" y="40777"/>
                </a:lnTo>
                <a:lnTo>
                  <a:pt x="71945" y="71945"/>
                </a:lnTo>
                <a:lnTo>
                  <a:pt x="40777" y="110726"/>
                </a:lnTo>
                <a:lnTo>
                  <a:pt x="18488" y="155855"/>
                </a:lnTo>
                <a:lnTo>
                  <a:pt x="7799" y="193567"/>
                </a:lnTo>
                <a:lnTo>
                  <a:pt x="2311" y="241659"/>
                </a:lnTo>
                <a:lnTo>
                  <a:pt x="288" y="302205"/>
                </a:lnTo>
                <a:lnTo>
                  <a:pt x="0" y="377283"/>
                </a:lnTo>
                <a:lnTo>
                  <a:pt x="0" y="907484"/>
                </a:lnTo>
                <a:lnTo>
                  <a:pt x="288" y="982562"/>
                </a:lnTo>
                <a:lnTo>
                  <a:pt x="2311" y="1043108"/>
                </a:lnTo>
                <a:lnTo>
                  <a:pt x="7799" y="1091200"/>
                </a:lnTo>
                <a:lnTo>
                  <a:pt x="18488" y="1128912"/>
                </a:lnTo>
                <a:lnTo>
                  <a:pt x="40777" y="1174041"/>
                </a:lnTo>
                <a:lnTo>
                  <a:pt x="71945" y="1212822"/>
                </a:lnTo>
                <a:lnTo>
                  <a:pt x="110726" y="1243991"/>
                </a:lnTo>
                <a:lnTo>
                  <a:pt x="155855" y="1266279"/>
                </a:lnTo>
                <a:lnTo>
                  <a:pt x="193567" y="1276968"/>
                </a:lnTo>
                <a:lnTo>
                  <a:pt x="241659" y="1282457"/>
                </a:lnTo>
                <a:lnTo>
                  <a:pt x="302205" y="1284479"/>
                </a:lnTo>
                <a:lnTo>
                  <a:pt x="377283" y="1284768"/>
                </a:lnTo>
                <a:lnTo>
                  <a:pt x="1827685" y="1284768"/>
                </a:lnTo>
                <a:lnTo>
                  <a:pt x="1902763" y="1284479"/>
                </a:lnTo>
                <a:lnTo>
                  <a:pt x="1963310" y="1282457"/>
                </a:lnTo>
                <a:lnTo>
                  <a:pt x="2011402" y="1276968"/>
                </a:lnTo>
                <a:lnTo>
                  <a:pt x="2049115" y="1266279"/>
                </a:lnTo>
                <a:lnTo>
                  <a:pt x="2094244" y="1243991"/>
                </a:lnTo>
                <a:lnTo>
                  <a:pt x="2133026" y="1212822"/>
                </a:lnTo>
                <a:lnTo>
                  <a:pt x="2164194" y="1174041"/>
                </a:lnTo>
                <a:lnTo>
                  <a:pt x="2186483" y="1128912"/>
                </a:lnTo>
                <a:lnTo>
                  <a:pt x="2197167" y="1091200"/>
                </a:lnTo>
                <a:lnTo>
                  <a:pt x="2202654" y="1043108"/>
                </a:lnTo>
                <a:lnTo>
                  <a:pt x="2204675" y="982562"/>
                </a:lnTo>
                <a:lnTo>
                  <a:pt x="2204964" y="907484"/>
                </a:lnTo>
                <a:lnTo>
                  <a:pt x="2204964" y="377283"/>
                </a:lnTo>
                <a:lnTo>
                  <a:pt x="2204675" y="302205"/>
                </a:lnTo>
                <a:lnTo>
                  <a:pt x="2202654" y="241659"/>
                </a:lnTo>
                <a:lnTo>
                  <a:pt x="2197167" y="193567"/>
                </a:lnTo>
                <a:lnTo>
                  <a:pt x="2186483" y="155855"/>
                </a:lnTo>
                <a:lnTo>
                  <a:pt x="2164194" y="110726"/>
                </a:lnTo>
                <a:lnTo>
                  <a:pt x="2133026" y="71945"/>
                </a:lnTo>
                <a:lnTo>
                  <a:pt x="2094244" y="40777"/>
                </a:lnTo>
                <a:lnTo>
                  <a:pt x="2049115" y="18488"/>
                </a:lnTo>
                <a:lnTo>
                  <a:pt x="2011402" y="7799"/>
                </a:lnTo>
                <a:lnTo>
                  <a:pt x="1963310" y="2311"/>
                </a:lnTo>
                <a:lnTo>
                  <a:pt x="1902763" y="288"/>
                </a:lnTo>
                <a:lnTo>
                  <a:pt x="182768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891809" y="3390402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6902" y="5834710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0"/>
                </a:lnTo>
                <a:lnTo>
                  <a:pt x="85947" y="31651"/>
                </a:lnTo>
                <a:lnTo>
                  <a:pt x="55844" y="55843"/>
                </a:lnTo>
                <a:lnTo>
                  <a:pt x="31651" y="85946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3"/>
                </a:lnTo>
                <a:lnTo>
                  <a:pt x="0" y="292849"/>
                </a:lnTo>
                <a:lnTo>
                  <a:pt x="0" y="984299"/>
                </a:lnTo>
                <a:lnTo>
                  <a:pt x="224" y="1042575"/>
                </a:lnTo>
                <a:lnTo>
                  <a:pt x="1793" y="1089572"/>
                </a:lnTo>
                <a:lnTo>
                  <a:pt x="14350" y="1156173"/>
                </a:lnTo>
                <a:lnTo>
                  <a:pt x="31651" y="1191202"/>
                </a:lnTo>
                <a:lnTo>
                  <a:pt x="55844" y="1221305"/>
                </a:lnTo>
                <a:lnTo>
                  <a:pt x="85947" y="1245498"/>
                </a:lnTo>
                <a:lnTo>
                  <a:pt x="120976" y="1262799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2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799"/>
                </a:lnTo>
                <a:lnTo>
                  <a:pt x="2324674" y="1245498"/>
                </a:lnTo>
                <a:lnTo>
                  <a:pt x="2354777" y="1221305"/>
                </a:lnTo>
                <a:lnTo>
                  <a:pt x="2378970" y="1191202"/>
                </a:lnTo>
                <a:lnTo>
                  <a:pt x="2396271" y="1156173"/>
                </a:lnTo>
                <a:lnTo>
                  <a:pt x="2408828" y="1089572"/>
                </a:lnTo>
                <a:lnTo>
                  <a:pt x="2410397" y="1042575"/>
                </a:lnTo>
                <a:lnTo>
                  <a:pt x="2410621" y="984299"/>
                </a:lnTo>
                <a:lnTo>
                  <a:pt x="2410621" y="292849"/>
                </a:lnTo>
                <a:lnTo>
                  <a:pt x="2410397" y="234573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6"/>
                </a:lnTo>
                <a:lnTo>
                  <a:pt x="2354777" y="55843"/>
                </a:lnTo>
                <a:lnTo>
                  <a:pt x="2324674" y="31651"/>
                </a:lnTo>
                <a:lnTo>
                  <a:pt x="2289645" y="14350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08651" y="6247420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90113" y="572381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3885253" y="6136523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59334" y="3891400"/>
            <a:ext cx="3676015" cy="1711325"/>
            <a:chOff x="4559334" y="3891400"/>
            <a:chExt cx="3676015" cy="1711325"/>
          </a:xfrm>
        </p:grpSpPr>
        <p:sp>
          <p:nvSpPr>
            <p:cNvPr id="12" name="object 12"/>
            <p:cNvSpPr/>
            <p:nvPr/>
          </p:nvSpPr>
          <p:spPr>
            <a:xfrm>
              <a:off x="4569811" y="3932609"/>
              <a:ext cx="3583940" cy="1659255"/>
            </a:xfrm>
            <a:custGeom>
              <a:avLst/>
              <a:gdLst/>
              <a:ahLst/>
              <a:cxnLst/>
              <a:rect l="l" t="t" r="r" b="b"/>
              <a:pathLst>
                <a:path w="3583940" h="1659254">
                  <a:moveTo>
                    <a:pt x="0" y="1659041"/>
                  </a:moveTo>
                  <a:lnTo>
                    <a:pt x="3573844" y="4399"/>
                  </a:lnTo>
                  <a:lnTo>
                    <a:pt x="358334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122539" y="389140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0" y="0"/>
                  </a:moveTo>
                  <a:lnTo>
                    <a:pt x="42233" y="91218"/>
                  </a:lnTo>
                  <a:lnTo>
                    <a:pt x="112334" y="3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8215" y="4222732"/>
              <a:ext cx="842644" cy="822960"/>
            </a:xfrm>
            <a:custGeom>
              <a:avLst/>
              <a:gdLst/>
              <a:ahLst/>
              <a:cxnLst/>
              <a:rect l="l" t="t" r="r" b="b"/>
              <a:pathLst>
                <a:path w="842645" h="822960">
                  <a:moveTo>
                    <a:pt x="421064" y="0"/>
                  </a:moveTo>
                  <a:lnTo>
                    <a:pt x="374956" y="2458"/>
                  </a:lnTo>
                  <a:lnTo>
                    <a:pt x="329294" y="9833"/>
                  </a:lnTo>
                  <a:lnTo>
                    <a:pt x="284526" y="22125"/>
                  </a:lnTo>
                  <a:lnTo>
                    <a:pt x="241099" y="39334"/>
                  </a:lnTo>
                  <a:lnTo>
                    <a:pt x="199458" y="61459"/>
                  </a:lnTo>
                  <a:lnTo>
                    <a:pt x="160052" y="88502"/>
                  </a:lnTo>
                  <a:lnTo>
                    <a:pt x="123326" y="120461"/>
                  </a:lnTo>
                  <a:lnTo>
                    <a:pt x="90607" y="156333"/>
                  </a:lnTo>
                  <a:lnTo>
                    <a:pt x="62921" y="194824"/>
                  </a:lnTo>
                  <a:lnTo>
                    <a:pt x="40269" y="235496"/>
                  </a:lnTo>
                  <a:lnTo>
                    <a:pt x="22651" y="277915"/>
                  </a:lnTo>
                  <a:lnTo>
                    <a:pt x="10067" y="321643"/>
                  </a:lnTo>
                  <a:lnTo>
                    <a:pt x="2516" y="366243"/>
                  </a:lnTo>
                  <a:lnTo>
                    <a:pt x="0" y="411280"/>
                  </a:lnTo>
                  <a:lnTo>
                    <a:pt x="2516" y="456317"/>
                  </a:lnTo>
                  <a:lnTo>
                    <a:pt x="10067" y="500918"/>
                  </a:lnTo>
                  <a:lnTo>
                    <a:pt x="22651" y="544645"/>
                  </a:lnTo>
                  <a:lnTo>
                    <a:pt x="40269" y="587064"/>
                  </a:lnTo>
                  <a:lnTo>
                    <a:pt x="62921" y="627737"/>
                  </a:lnTo>
                  <a:lnTo>
                    <a:pt x="90607" y="666227"/>
                  </a:lnTo>
                  <a:lnTo>
                    <a:pt x="123326" y="702100"/>
                  </a:lnTo>
                  <a:lnTo>
                    <a:pt x="160052" y="734059"/>
                  </a:lnTo>
                  <a:lnTo>
                    <a:pt x="199458" y="761101"/>
                  </a:lnTo>
                  <a:lnTo>
                    <a:pt x="241099" y="783227"/>
                  </a:lnTo>
                  <a:lnTo>
                    <a:pt x="284526" y="800435"/>
                  </a:lnTo>
                  <a:lnTo>
                    <a:pt x="329294" y="812727"/>
                  </a:lnTo>
                  <a:lnTo>
                    <a:pt x="374956" y="820102"/>
                  </a:lnTo>
                  <a:lnTo>
                    <a:pt x="421064" y="822561"/>
                  </a:lnTo>
                  <a:lnTo>
                    <a:pt x="467172" y="820102"/>
                  </a:lnTo>
                  <a:lnTo>
                    <a:pt x="512834" y="812727"/>
                  </a:lnTo>
                  <a:lnTo>
                    <a:pt x="557602" y="800435"/>
                  </a:lnTo>
                  <a:lnTo>
                    <a:pt x="601029" y="783227"/>
                  </a:lnTo>
                  <a:lnTo>
                    <a:pt x="642670" y="761101"/>
                  </a:lnTo>
                  <a:lnTo>
                    <a:pt x="682076" y="734059"/>
                  </a:lnTo>
                  <a:lnTo>
                    <a:pt x="718801" y="702100"/>
                  </a:lnTo>
                  <a:lnTo>
                    <a:pt x="751521" y="666227"/>
                  </a:lnTo>
                  <a:lnTo>
                    <a:pt x="779206" y="627737"/>
                  </a:lnTo>
                  <a:lnTo>
                    <a:pt x="801858" y="587064"/>
                  </a:lnTo>
                  <a:lnTo>
                    <a:pt x="819476" y="544645"/>
                  </a:lnTo>
                  <a:lnTo>
                    <a:pt x="832061" y="500918"/>
                  </a:lnTo>
                  <a:lnTo>
                    <a:pt x="839611" y="456317"/>
                  </a:lnTo>
                  <a:lnTo>
                    <a:pt x="842128" y="411280"/>
                  </a:lnTo>
                  <a:lnTo>
                    <a:pt x="839611" y="366243"/>
                  </a:lnTo>
                  <a:lnTo>
                    <a:pt x="832061" y="321643"/>
                  </a:lnTo>
                  <a:lnTo>
                    <a:pt x="819476" y="277915"/>
                  </a:lnTo>
                  <a:lnTo>
                    <a:pt x="801858" y="235496"/>
                  </a:lnTo>
                  <a:lnTo>
                    <a:pt x="779206" y="194824"/>
                  </a:lnTo>
                  <a:lnTo>
                    <a:pt x="751521" y="156333"/>
                  </a:lnTo>
                  <a:lnTo>
                    <a:pt x="718801" y="120461"/>
                  </a:lnTo>
                  <a:lnTo>
                    <a:pt x="682076" y="88502"/>
                  </a:lnTo>
                  <a:lnTo>
                    <a:pt x="642670" y="61459"/>
                  </a:lnTo>
                  <a:lnTo>
                    <a:pt x="601029" y="39334"/>
                  </a:lnTo>
                  <a:lnTo>
                    <a:pt x="557602" y="22125"/>
                  </a:lnTo>
                  <a:lnTo>
                    <a:pt x="512834" y="9833"/>
                  </a:lnTo>
                  <a:lnTo>
                    <a:pt x="467172" y="2458"/>
                  </a:lnTo>
                  <a:lnTo>
                    <a:pt x="421064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53354" y="4409009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82564" y="4625766"/>
            <a:ext cx="614045" cy="499745"/>
            <a:chOff x="9482564" y="4625766"/>
            <a:chExt cx="614045" cy="499745"/>
          </a:xfrm>
        </p:grpSpPr>
        <p:sp>
          <p:nvSpPr>
            <p:cNvPr id="17" name="object 17"/>
            <p:cNvSpPr/>
            <p:nvPr/>
          </p:nvSpPr>
          <p:spPr>
            <a:xfrm>
              <a:off x="9532824" y="4625766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h="410210">
                  <a:moveTo>
                    <a:pt x="0" y="0"/>
                  </a:moveTo>
                  <a:lnTo>
                    <a:pt x="0" y="40970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482564" y="502499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610118" y="4625766"/>
              <a:ext cx="486409" cy="429259"/>
            </a:xfrm>
            <a:custGeom>
              <a:avLst/>
              <a:gdLst/>
              <a:ahLst/>
              <a:cxnLst/>
              <a:rect l="l" t="t" r="r" b="b"/>
              <a:pathLst>
                <a:path w="486409" h="429260">
                  <a:moveTo>
                    <a:pt x="243088" y="0"/>
                  </a:moveTo>
                  <a:lnTo>
                    <a:pt x="196659" y="3928"/>
                  </a:lnTo>
                  <a:lnTo>
                    <a:pt x="151613" y="15714"/>
                  </a:lnTo>
                  <a:lnTo>
                    <a:pt x="109332" y="35358"/>
                  </a:lnTo>
                  <a:lnTo>
                    <a:pt x="71199" y="62859"/>
                  </a:lnTo>
                  <a:lnTo>
                    <a:pt x="40049" y="96526"/>
                  </a:lnTo>
                  <a:lnTo>
                    <a:pt x="17799" y="133855"/>
                  </a:lnTo>
                  <a:lnTo>
                    <a:pt x="4449" y="173625"/>
                  </a:lnTo>
                  <a:lnTo>
                    <a:pt x="0" y="214615"/>
                  </a:lnTo>
                  <a:lnTo>
                    <a:pt x="4449" y="255605"/>
                  </a:lnTo>
                  <a:lnTo>
                    <a:pt x="17799" y="295375"/>
                  </a:lnTo>
                  <a:lnTo>
                    <a:pt x="40049" y="332703"/>
                  </a:lnTo>
                  <a:lnTo>
                    <a:pt x="71199" y="366371"/>
                  </a:lnTo>
                  <a:lnTo>
                    <a:pt x="109332" y="393872"/>
                  </a:lnTo>
                  <a:lnTo>
                    <a:pt x="151613" y="413515"/>
                  </a:lnTo>
                  <a:lnTo>
                    <a:pt x="196659" y="425302"/>
                  </a:lnTo>
                  <a:lnTo>
                    <a:pt x="243088" y="429230"/>
                  </a:lnTo>
                  <a:lnTo>
                    <a:pt x="289516" y="425302"/>
                  </a:lnTo>
                  <a:lnTo>
                    <a:pt x="334562" y="413515"/>
                  </a:lnTo>
                  <a:lnTo>
                    <a:pt x="376843" y="393872"/>
                  </a:lnTo>
                  <a:lnTo>
                    <a:pt x="414977" y="366371"/>
                  </a:lnTo>
                  <a:lnTo>
                    <a:pt x="446126" y="332703"/>
                  </a:lnTo>
                  <a:lnTo>
                    <a:pt x="468376" y="295375"/>
                  </a:lnTo>
                  <a:lnTo>
                    <a:pt x="481726" y="255605"/>
                  </a:lnTo>
                  <a:lnTo>
                    <a:pt x="486176" y="214615"/>
                  </a:lnTo>
                  <a:lnTo>
                    <a:pt x="481726" y="173625"/>
                  </a:lnTo>
                  <a:lnTo>
                    <a:pt x="468376" y="133855"/>
                  </a:lnTo>
                  <a:lnTo>
                    <a:pt x="446126" y="96526"/>
                  </a:lnTo>
                  <a:lnTo>
                    <a:pt x="414977" y="62859"/>
                  </a:lnTo>
                  <a:lnTo>
                    <a:pt x="376843" y="35358"/>
                  </a:lnTo>
                  <a:lnTo>
                    <a:pt x="334562" y="15714"/>
                  </a:lnTo>
                  <a:lnTo>
                    <a:pt x="289516" y="3928"/>
                  </a:lnTo>
                  <a:lnTo>
                    <a:pt x="243088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70677" y="4666425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77066" y="6874191"/>
            <a:ext cx="1263015" cy="380365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35" dirty="0">
                <a:latin typeface="Arial MT"/>
                <a:cs typeface="Arial MT"/>
              </a:rPr>
              <a:t>_schemas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190" y="4886959"/>
            <a:ext cx="708342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Source</a:t>
            </a:r>
            <a:r>
              <a:rPr spc="-450" dirty="0"/>
              <a:t> </a:t>
            </a:r>
            <a:r>
              <a:rPr spc="30" dirty="0"/>
              <a:t>Code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5395"/>
            <a:ext cx="17919065" cy="9829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00" b="1" spc="-114" dirty="0">
                <a:latin typeface="Arial"/>
                <a:cs typeface="Arial"/>
              </a:rPr>
              <a:t>Different</a:t>
            </a:r>
            <a:r>
              <a:rPr sz="6300" b="1" spc="-250" dirty="0">
                <a:latin typeface="Arial"/>
                <a:cs typeface="Arial"/>
              </a:rPr>
              <a:t> </a:t>
            </a:r>
            <a:r>
              <a:rPr lang="en-US" sz="6300" b="1" spc="-100" dirty="0">
                <a:latin typeface="Arial"/>
                <a:cs typeface="Arial"/>
              </a:rPr>
              <a:t>W</a:t>
            </a:r>
            <a:r>
              <a:rPr sz="6300" b="1" spc="-100" dirty="0">
                <a:latin typeface="Arial"/>
                <a:cs typeface="Arial"/>
              </a:rPr>
              <a:t>ays</a:t>
            </a:r>
            <a:r>
              <a:rPr sz="6300" b="1" spc="-250" dirty="0">
                <a:latin typeface="Arial"/>
                <a:cs typeface="Arial"/>
              </a:rPr>
              <a:t> </a:t>
            </a:r>
            <a:r>
              <a:rPr sz="6300" b="1" spc="-5" dirty="0">
                <a:latin typeface="Arial"/>
                <a:cs typeface="Arial"/>
              </a:rPr>
              <a:t>to</a:t>
            </a:r>
            <a:r>
              <a:rPr sz="6300" b="1" spc="-245" dirty="0">
                <a:latin typeface="Arial"/>
                <a:cs typeface="Arial"/>
              </a:rPr>
              <a:t> </a:t>
            </a:r>
            <a:r>
              <a:rPr sz="6300" b="1" spc="-40" dirty="0">
                <a:latin typeface="Arial"/>
                <a:cs typeface="Arial"/>
              </a:rPr>
              <a:t>Interact</a:t>
            </a:r>
            <a:r>
              <a:rPr sz="6300" b="1" spc="-250" dirty="0">
                <a:latin typeface="Arial"/>
                <a:cs typeface="Arial"/>
              </a:rPr>
              <a:t> </a:t>
            </a:r>
            <a:r>
              <a:rPr sz="6300" b="1" spc="-70" dirty="0">
                <a:latin typeface="Arial"/>
                <a:cs typeface="Arial"/>
              </a:rPr>
              <a:t>with</a:t>
            </a:r>
            <a:r>
              <a:rPr sz="6300" b="1" spc="-245" dirty="0">
                <a:latin typeface="Arial"/>
                <a:cs typeface="Arial"/>
              </a:rPr>
              <a:t> </a:t>
            </a:r>
            <a:r>
              <a:rPr sz="6300" b="1" spc="-70" dirty="0">
                <a:latin typeface="Arial"/>
                <a:cs typeface="Arial"/>
              </a:rPr>
              <a:t>Schema</a:t>
            </a:r>
            <a:r>
              <a:rPr sz="6300" b="1" spc="-250" dirty="0">
                <a:latin typeface="Arial"/>
                <a:cs typeface="Arial"/>
              </a:rPr>
              <a:t> </a:t>
            </a:r>
            <a:r>
              <a:rPr sz="6300" b="1" spc="-195" dirty="0">
                <a:latin typeface="Arial"/>
                <a:cs typeface="Arial"/>
              </a:rPr>
              <a:t>Registry</a:t>
            </a:r>
            <a:endParaRPr sz="63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49565" y="4533452"/>
            <a:ext cx="2205355" cy="4745990"/>
          </a:xfrm>
          <a:custGeom>
            <a:avLst/>
            <a:gdLst/>
            <a:ahLst/>
            <a:cxnLst/>
            <a:rect l="l" t="t" r="r" b="b"/>
            <a:pathLst>
              <a:path w="2205354" h="4745990">
                <a:moveTo>
                  <a:pt x="1827687" y="0"/>
                </a:moveTo>
                <a:lnTo>
                  <a:pt x="377283" y="0"/>
                </a:lnTo>
                <a:lnTo>
                  <a:pt x="302206" y="288"/>
                </a:lnTo>
                <a:lnTo>
                  <a:pt x="241660" y="2311"/>
                </a:lnTo>
                <a:lnTo>
                  <a:pt x="193568" y="7799"/>
                </a:lnTo>
                <a:lnTo>
                  <a:pt x="155857" y="18488"/>
                </a:lnTo>
                <a:lnTo>
                  <a:pt x="110727" y="40777"/>
                </a:lnTo>
                <a:lnTo>
                  <a:pt x="71946" y="71945"/>
                </a:lnTo>
                <a:lnTo>
                  <a:pt x="40777" y="110727"/>
                </a:lnTo>
                <a:lnTo>
                  <a:pt x="18488" y="155857"/>
                </a:lnTo>
                <a:lnTo>
                  <a:pt x="7799" y="193568"/>
                </a:lnTo>
                <a:lnTo>
                  <a:pt x="2311" y="241659"/>
                </a:lnTo>
                <a:lnTo>
                  <a:pt x="288" y="302206"/>
                </a:lnTo>
                <a:lnTo>
                  <a:pt x="0" y="377283"/>
                </a:lnTo>
                <a:lnTo>
                  <a:pt x="0" y="4368326"/>
                </a:lnTo>
                <a:lnTo>
                  <a:pt x="288" y="4443404"/>
                </a:lnTo>
                <a:lnTo>
                  <a:pt x="2311" y="4503951"/>
                </a:lnTo>
                <a:lnTo>
                  <a:pt x="7799" y="4552042"/>
                </a:lnTo>
                <a:lnTo>
                  <a:pt x="18488" y="4589754"/>
                </a:lnTo>
                <a:lnTo>
                  <a:pt x="40777" y="4634883"/>
                </a:lnTo>
                <a:lnTo>
                  <a:pt x="71946" y="4673665"/>
                </a:lnTo>
                <a:lnTo>
                  <a:pt x="110727" y="4704833"/>
                </a:lnTo>
                <a:lnTo>
                  <a:pt x="155857" y="4727122"/>
                </a:lnTo>
                <a:lnTo>
                  <a:pt x="193568" y="4737810"/>
                </a:lnTo>
                <a:lnTo>
                  <a:pt x="241660" y="4743299"/>
                </a:lnTo>
                <a:lnTo>
                  <a:pt x="302206" y="4745321"/>
                </a:lnTo>
                <a:lnTo>
                  <a:pt x="377283" y="4745610"/>
                </a:lnTo>
                <a:lnTo>
                  <a:pt x="1827687" y="4745610"/>
                </a:lnTo>
                <a:lnTo>
                  <a:pt x="1902762" y="4745321"/>
                </a:lnTo>
                <a:lnTo>
                  <a:pt x="1963308" y="4743299"/>
                </a:lnTo>
                <a:lnTo>
                  <a:pt x="2011400" y="4737810"/>
                </a:lnTo>
                <a:lnTo>
                  <a:pt x="2049115" y="4727122"/>
                </a:lnTo>
                <a:lnTo>
                  <a:pt x="2094244" y="4704833"/>
                </a:lnTo>
                <a:lnTo>
                  <a:pt x="2133026" y="4673665"/>
                </a:lnTo>
                <a:lnTo>
                  <a:pt x="2164194" y="4634883"/>
                </a:lnTo>
                <a:lnTo>
                  <a:pt x="2186483" y="4589754"/>
                </a:lnTo>
                <a:lnTo>
                  <a:pt x="2197173" y="4552042"/>
                </a:lnTo>
                <a:lnTo>
                  <a:pt x="2202663" y="4503951"/>
                </a:lnTo>
                <a:lnTo>
                  <a:pt x="2204685" y="4443404"/>
                </a:lnTo>
                <a:lnTo>
                  <a:pt x="2204974" y="4368326"/>
                </a:lnTo>
                <a:lnTo>
                  <a:pt x="2204974" y="377283"/>
                </a:lnTo>
                <a:lnTo>
                  <a:pt x="2204685" y="302206"/>
                </a:lnTo>
                <a:lnTo>
                  <a:pt x="2202663" y="241659"/>
                </a:lnTo>
                <a:lnTo>
                  <a:pt x="2197173" y="193568"/>
                </a:lnTo>
                <a:lnTo>
                  <a:pt x="2186483" y="155857"/>
                </a:lnTo>
                <a:lnTo>
                  <a:pt x="2164194" y="110727"/>
                </a:lnTo>
                <a:lnTo>
                  <a:pt x="2133026" y="71945"/>
                </a:lnTo>
                <a:lnTo>
                  <a:pt x="2094244" y="40777"/>
                </a:lnTo>
                <a:lnTo>
                  <a:pt x="2049115" y="18488"/>
                </a:lnTo>
                <a:lnTo>
                  <a:pt x="2011400" y="7799"/>
                </a:lnTo>
                <a:lnTo>
                  <a:pt x="1963308" y="2311"/>
                </a:lnTo>
                <a:lnTo>
                  <a:pt x="1902762" y="288"/>
                </a:lnTo>
                <a:lnTo>
                  <a:pt x="1827687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99872" y="6474911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9525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6773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1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4"/>
                </a:lnTo>
                <a:lnTo>
                  <a:pt x="31651" y="85947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3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1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3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4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7"/>
                </a:lnTo>
                <a:lnTo>
                  <a:pt x="2354777" y="55844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1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728522" y="542841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83710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67" y="0"/>
                </a:moveTo>
                <a:lnTo>
                  <a:pt x="292849" y="0"/>
                </a:lnTo>
                <a:lnTo>
                  <a:pt x="234569" y="224"/>
                </a:lnTo>
                <a:lnTo>
                  <a:pt x="187571" y="1793"/>
                </a:lnTo>
                <a:lnTo>
                  <a:pt x="120970" y="14351"/>
                </a:lnTo>
                <a:lnTo>
                  <a:pt x="85943" y="31652"/>
                </a:lnTo>
                <a:lnTo>
                  <a:pt x="55842" y="55844"/>
                </a:lnTo>
                <a:lnTo>
                  <a:pt x="31648" y="85947"/>
                </a:lnTo>
                <a:lnTo>
                  <a:pt x="14345" y="120976"/>
                </a:lnTo>
                <a:lnTo>
                  <a:pt x="1793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45" y="1156174"/>
                </a:lnTo>
                <a:lnTo>
                  <a:pt x="31648" y="1191203"/>
                </a:lnTo>
                <a:lnTo>
                  <a:pt x="55842" y="1221306"/>
                </a:lnTo>
                <a:lnTo>
                  <a:pt x="85943" y="1245499"/>
                </a:lnTo>
                <a:lnTo>
                  <a:pt x="120970" y="1262800"/>
                </a:lnTo>
                <a:lnTo>
                  <a:pt x="187571" y="1275356"/>
                </a:lnTo>
                <a:lnTo>
                  <a:pt x="234569" y="1276926"/>
                </a:lnTo>
                <a:lnTo>
                  <a:pt x="292849" y="1277150"/>
                </a:lnTo>
                <a:lnTo>
                  <a:pt x="2117767" y="1277150"/>
                </a:lnTo>
                <a:lnTo>
                  <a:pt x="2176043" y="1276926"/>
                </a:lnTo>
                <a:lnTo>
                  <a:pt x="2223040" y="1275356"/>
                </a:lnTo>
                <a:lnTo>
                  <a:pt x="2289637" y="1262800"/>
                </a:lnTo>
                <a:lnTo>
                  <a:pt x="2324669" y="1245499"/>
                </a:lnTo>
                <a:lnTo>
                  <a:pt x="2354773" y="1221306"/>
                </a:lnTo>
                <a:lnTo>
                  <a:pt x="2378968" y="1191203"/>
                </a:lnTo>
                <a:lnTo>
                  <a:pt x="2396272" y="1156174"/>
                </a:lnTo>
                <a:lnTo>
                  <a:pt x="2408824" y="1089573"/>
                </a:lnTo>
                <a:lnTo>
                  <a:pt x="2410393" y="1042576"/>
                </a:lnTo>
                <a:lnTo>
                  <a:pt x="2410617" y="984300"/>
                </a:lnTo>
                <a:lnTo>
                  <a:pt x="2410617" y="292850"/>
                </a:lnTo>
                <a:lnTo>
                  <a:pt x="2410393" y="234574"/>
                </a:lnTo>
                <a:lnTo>
                  <a:pt x="2408824" y="187577"/>
                </a:lnTo>
                <a:lnTo>
                  <a:pt x="2396272" y="120976"/>
                </a:lnTo>
                <a:lnTo>
                  <a:pt x="2378968" y="85947"/>
                </a:lnTo>
                <a:lnTo>
                  <a:pt x="2354773" y="55844"/>
                </a:lnTo>
                <a:lnTo>
                  <a:pt x="2324669" y="31652"/>
                </a:lnTo>
                <a:lnTo>
                  <a:pt x="2289637" y="14351"/>
                </a:lnTo>
                <a:lnTo>
                  <a:pt x="2223040" y="1793"/>
                </a:lnTo>
                <a:lnTo>
                  <a:pt x="2176043" y="224"/>
                </a:lnTo>
                <a:lnTo>
                  <a:pt x="211776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378840" y="542841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04026" y="5619582"/>
            <a:ext cx="1789430" cy="100965"/>
            <a:chOff x="6904026" y="5619582"/>
            <a:chExt cx="1789430" cy="100965"/>
          </a:xfrm>
        </p:grpSpPr>
        <p:sp>
          <p:nvSpPr>
            <p:cNvPr id="10" name="object 10"/>
            <p:cNvSpPr/>
            <p:nvPr/>
          </p:nvSpPr>
          <p:spPr>
            <a:xfrm>
              <a:off x="6914497" y="5669836"/>
              <a:ext cx="1689100" cy="1270"/>
            </a:xfrm>
            <a:custGeom>
              <a:avLst/>
              <a:gdLst/>
              <a:ahLst/>
              <a:cxnLst/>
              <a:rect l="l" t="t" r="r" b="b"/>
              <a:pathLst>
                <a:path w="1689100" h="1270">
                  <a:moveTo>
                    <a:pt x="-10470" y="513"/>
                  </a:moveTo>
                  <a:lnTo>
                    <a:pt x="1699177" y="513"/>
                  </a:lnTo>
                </a:path>
              </a:pathLst>
            </a:custGeom>
            <a:ln w="21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92703" y="561958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60" y="100520"/>
                  </a:lnTo>
                  <a:lnTo>
                    <a:pt x="100550" y="50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679749" y="5620542"/>
            <a:ext cx="1789430" cy="100965"/>
            <a:chOff x="11679749" y="5620542"/>
            <a:chExt cx="1789430" cy="100965"/>
          </a:xfrm>
        </p:grpSpPr>
        <p:sp>
          <p:nvSpPr>
            <p:cNvPr id="13" name="object 13"/>
            <p:cNvSpPr/>
            <p:nvPr/>
          </p:nvSpPr>
          <p:spPr>
            <a:xfrm>
              <a:off x="11769798" y="5669782"/>
              <a:ext cx="1689100" cy="1270"/>
            </a:xfrm>
            <a:custGeom>
              <a:avLst/>
              <a:gdLst/>
              <a:ahLst/>
              <a:cxnLst/>
              <a:rect l="l" t="t" r="r" b="b"/>
              <a:pathLst>
                <a:path w="1689100" h="1270">
                  <a:moveTo>
                    <a:pt x="-10470" y="513"/>
                  </a:moveTo>
                  <a:lnTo>
                    <a:pt x="1699177" y="513"/>
                  </a:lnTo>
                </a:path>
              </a:pathLst>
            </a:custGeom>
            <a:ln w="21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9749" y="562054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489" y="0"/>
                  </a:moveTo>
                  <a:lnTo>
                    <a:pt x="0" y="50322"/>
                  </a:lnTo>
                  <a:lnTo>
                    <a:pt x="100551" y="100520"/>
                  </a:lnTo>
                  <a:lnTo>
                    <a:pt x="100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256890" y="7836971"/>
            <a:ext cx="1590675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-40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46773" y="7439600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1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5"/>
                </a:lnTo>
                <a:lnTo>
                  <a:pt x="31651" y="85947"/>
                </a:lnTo>
                <a:lnTo>
                  <a:pt x="14350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4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7"/>
                </a:lnTo>
                <a:lnTo>
                  <a:pt x="234573" y="1276927"/>
                </a:lnTo>
                <a:lnTo>
                  <a:pt x="292849" y="1277151"/>
                </a:lnTo>
                <a:lnTo>
                  <a:pt x="2117771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5"/>
                </a:lnTo>
                <a:lnTo>
                  <a:pt x="2408828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1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4592149" y="7852312"/>
            <a:ext cx="172021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Rest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Client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03635" y="8027916"/>
            <a:ext cx="1789430" cy="100965"/>
            <a:chOff x="6903635" y="8027916"/>
            <a:chExt cx="1789430" cy="100965"/>
          </a:xfrm>
        </p:grpSpPr>
        <p:sp>
          <p:nvSpPr>
            <p:cNvPr id="19" name="object 19"/>
            <p:cNvSpPr/>
            <p:nvPr/>
          </p:nvSpPr>
          <p:spPr>
            <a:xfrm>
              <a:off x="6914106" y="8078170"/>
              <a:ext cx="1689100" cy="1270"/>
            </a:xfrm>
            <a:custGeom>
              <a:avLst/>
              <a:gdLst/>
              <a:ahLst/>
              <a:cxnLst/>
              <a:rect l="l" t="t" r="r" b="b"/>
              <a:pathLst>
                <a:path w="1689100" h="1270">
                  <a:moveTo>
                    <a:pt x="-10470" y="513"/>
                  </a:moveTo>
                  <a:lnTo>
                    <a:pt x="1699177" y="513"/>
                  </a:lnTo>
                </a:path>
              </a:pathLst>
            </a:custGeom>
            <a:ln w="21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8592310" y="802791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61" y="100520"/>
                  </a:lnTo>
                  <a:lnTo>
                    <a:pt x="100551" y="50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65721" y="8876458"/>
            <a:ext cx="2973070" cy="4318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45" dirty="0">
                <a:solidFill>
                  <a:srgbClr val="FFFFFF"/>
                </a:solidFill>
                <a:latin typeface="Arial MT"/>
                <a:cs typeface="Arial MT"/>
              </a:rPr>
              <a:t>Insomnia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Arial MT"/>
                <a:cs typeface="Arial MT"/>
              </a:rPr>
              <a:t>Postman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1232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60" dirty="0">
                <a:latin typeface="Arial"/>
                <a:cs typeface="Arial"/>
              </a:rPr>
              <a:t>Registry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70" dirty="0">
                <a:latin typeface="Arial"/>
                <a:cs typeface="Arial"/>
              </a:rPr>
              <a:t>REST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90" dirty="0">
                <a:latin typeface="Arial"/>
                <a:cs typeface="Arial"/>
              </a:rPr>
              <a:t>API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726641"/>
            <a:ext cx="82816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65" dirty="0">
                <a:latin typeface="Trebuchet MS"/>
                <a:cs typeface="Trebuchet MS"/>
              </a:rPr>
              <a:t>Schema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Registry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335" dirty="0">
                <a:latin typeface="Trebuchet MS"/>
                <a:cs typeface="Trebuchet MS"/>
              </a:rPr>
              <a:t>REST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Resources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357" y="3663778"/>
            <a:ext cx="4128770" cy="2879725"/>
          </a:xfrm>
          <a:prstGeom prst="rect">
            <a:avLst/>
          </a:prstGeom>
          <a:ln w="41883">
            <a:solidFill>
              <a:srgbClr val="EE220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147445" indent="-503555">
              <a:lnSpc>
                <a:spcPct val="100000"/>
              </a:lnSpc>
              <a:spcBef>
                <a:spcPts val="680"/>
              </a:spcBef>
              <a:buSzPct val="122784"/>
              <a:buChar char="•"/>
              <a:tabLst>
                <a:tab pos="1146810" algn="l"/>
                <a:tab pos="1148080" algn="l"/>
              </a:tabLst>
            </a:pPr>
            <a:r>
              <a:rPr sz="3950" spc="60" dirty="0">
                <a:latin typeface="Trebuchet MS"/>
                <a:cs typeface="Trebuchet MS"/>
              </a:rPr>
              <a:t>Subjects</a:t>
            </a:r>
            <a:endParaRPr sz="3950" dirty="0">
              <a:latin typeface="Trebuchet MS"/>
              <a:cs typeface="Trebuchet MS"/>
            </a:endParaRPr>
          </a:p>
          <a:p>
            <a:pPr marL="1147445" indent="-503555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146810" algn="l"/>
                <a:tab pos="1148080" algn="l"/>
              </a:tabLst>
            </a:pPr>
            <a:r>
              <a:rPr sz="3950" spc="195" dirty="0">
                <a:latin typeface="Trebuchet MS"/>
                <a:cs typeface="Trebuchet MS"/>
              </a:rPr>
              <a:t>Schemas</a:t>
            </a:r>
            <a:endParaRPr sz="3950" dirty="0">
              <a:latin typeface="Trebuchet MS"/>
              <a:cs typeface="Trebuchet MS"/>
            </a:endParaRPr>
          </a:p>
          <a:p>
            <a:pPr marL="1147445" indent="-503555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146810" algn="l"/>
                <a:tab pos="1148080" algn="l"/>
              </a:tabLst>
            </a:pPr>
            <a:r>
              <a:rPr sz="3950" spc="70" dirty="0">
                <a:latin typeface="Trebuchet MS"/>
                <a:cs typeface="Trebuchet MS"/>
              </a:rPr>
              <a:t>Config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20" y="6765656"/>
            <a:ext cx="34886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45" dirty="0">
                <a:latin typeface="Trebuchet MS"/>
                <a:cs typeface="Trebuchet MS"/>
              </a:rPr>
              <a:t>Compatibility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6925" y="3850781"/>
            <a:ext cx="9725025" cy="489236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</a:pPr>
            <a:r>
              <a:rPr sz="2950" spc="170" dirty="0">
                <a:latin typeface="Arial MT"/>
                <a:cs typeface="Arial MT"/>
              </a:rPr>
              <a:t>-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Fundamentally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a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scope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in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which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the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40" dirty="0">
                <a:latin typeface="Arial MT"/>
                <a:cs typeface="Arial MT"/>
              </a:rPr>
              <a:t>s</a:t>
            </a:r>
            <a:r>
              <a:rPr sz="2950" spc="40" dirty="0">
                <a:latin typeface="Arial MT"/>
                <a:cs typeface="Arial MT"/>
              </a:rPr>
              <a:t>chemas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45" dirty="0">
                <a:latin typeface="Arial MT"/>
                <a:cs typeface="Arial MT"/>
              </a:rPr>
              <a:t>evolve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8307" y="4874354"/>
            <a:ext cx="8189595" cy="489236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</a:pPr>
            <a:r>
              <a:rPr sz="2950" spc="170" dirty="0">
                <a:latin typeface="Arial MT"/>
                <a:cs typeface="Arial MT"/>
              </a:rPr>
              <a:t>-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35" dirty="0">
                <a:latin typeface="Arial MT"/>
                <a:cs typeface="Arial MT"/>
              </a:rPr>
              <a:t>This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resource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is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75" dirty="0">
                <a:latin typeface="Arial MT"/>
                <a:cs typeface="Arial MT"/>
              </a:rPr>
              <a:t>used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140" dirty="0">
                <a:latin typeface="Arial MT"/>
                <a:cs typeface="Arial MT"/>
              </a:rPr>
              <a:t>to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represent</a:t>
            </a:r>
            <a:r>
              <a:rPr sz="2950" spc="5" dirty="0">
                <a:latin typeface="Arial MT"/>
                <a:cs typeface="Arial MT"/>
              </a:rPr>
              <a:t> a </a:t>
            </a:r>
            <a:r>
              <a:rPr lang="en-US" sz="2950" spc="5" dirty="0">
                <a:latin typeface="Arial MT"/>
                <a:cs typeface="Arial MT"/>
              </a:rPr>
              <a:t>s</a:t>
            </a:r>
            <a:r>
              <a:rPr sz="2950" spc="45" dirty="0">
                <a:latin typeface="Arial MT"/>
                <a:cs typeface="Arial MT"/>
              </a:rPr>
              <a:t>chema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2732" y="5897926"/>
            <a:ext cx="13496925" cy="53403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</a:pPr>
            <a:r>
              <a:rPr sz="2950" spc="170" dirty="0">
                <a:latin typeface="Arial MT"/>
                <a:cs typeface="Arial MT"/>
              </a:rPr>
              <a:t>-</a:t>
            </a:r>
            <a:r>
              <a:rPr sz="2950" spc="5" dirty="0">
                <a:latin typeface="Arial MT"/>
                <a:cs typeface="Arial MT"/>
              </a:rPr>
              <a:t> </a:t>
            </a:r>
            <a:r>
              <a:rPr sz="2950" spc="35" dirty="0">
                <a:latin typeface="Arial MT"/>
                <a:cs typeface="Arial MT"/>
              </a:rPr>
              <a:t>This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resource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75" dirty="0">
                <a:latin typeface="Arial MT"/>
                <a:cs typeface="Arial MT"/>
              </a:rPr>
              <a:t>used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40" dirty="0">
                <a:latin typeface="Arial MT"/>
                <a:cs typeface="Arial MT"/>
              </a:rPr>
              <a:t>to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5" dirty="0">
                <a:latin typeface="Arial MT"/>
                <a:cs typeface="Arial MT"/>
              </a:rPr>
              <a:t>update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5" dirty="0">
                <a:latin typeface="Arial MT"/>
                <a:cs typeface="Arial MT"/>
              </a:rPr>
              <a:t>cluster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40" dirty="0">
                <a:latin typeface="Arial MT"/>
                <a:cs typeface="Arial MT"/>
              </a:rPr>
              <a:t>level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config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95" dirty="0">
                <a:latin typeface="Arial MT"/>
                <a:cs typeface="Arial MT"/>
              </a:rPr>
              <a:t>for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the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Schema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Registry</a:t>
            </a:r>
            <a:endParaRPr sz="295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5821" y="6810601"/>
            <a:ext cx="11966575" cy="489236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75"/>
              </a:spcBef>
            </a:pPr>
            <a:r>
              <a:rPr sz="2950" spc="170" dirty="0">
                <a:latin typeface="Arial MT"/>
                <a:cs typeface="Arial MT"/>
              </a:rPr>
              <a:t>-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35" dirty="0">
                <a:latin typeface="Arial MT"/>
                <a:cs typeface="Arial MT"/>
              </a:rPr>
              <a:t>This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55" dirty="0">
                <a:latin typeface="Arial MT"/>
                <a:cs typeface="Arial MT"/>
              </a:rPr>
              <a:t>resource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60" dirty="0">
                <a:latin typeface="Arial MT"/>
                <a:cs typeface="Arial MT"/>
              </a:rPr>
              <a:t>is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75" dirty="0">
                <a:latin typeface="Arial MT"/>
                <a:cs typeface="Arial MT"/>
              </a:rPr>
              <a:t>used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40" dirty="0">
                <a:latin typeface="Arial MT"/>
                <a:cs typeface="Arial MT"/>
              </a:rPr>
              <a:t>to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check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80" dirty="0">
                <a:latin typeface="Arial MT"/>
                <a:cs typeface="Arial MT"/>
              </a:rPr>
              <a:t>the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spc="105" dirty="0">
                <a:latin typeface="Arial MT"/>
                <a:cs typeface="Arial MT"/>
              </a:rPr>
              <a:t>compatibility</a:t>
            </a:r>
            <a:r>
              <a:rPr sz="2950" spc="15" dirty="0">
                <a:latin typeface="Arial MT"/>
                <a:cs typeface="Arial MT"/>
              </a:rPr>
              <a:t> </a:t>
            </a:r>
            <a:r>
              <a:rPr sz="2950" spc="85" dirty="0">
                <a:latin typeface="Arial MT"/>
                <a:cs typeface="Arial MT"/>
              </a:rPr>
              <a:t>between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lang="en-US" sz="2950" spc="10" dirty="0">
                <a:latin typeface="Arial MT"/>
                <a:cs typeface="Arial MT"/>
              </a:rPr>
              <a:t>s</a:t>
            </a:r>
            <a:r>
              <a:rPr sz="2950" spc="55" dirty="0">
                <a:latin typeface="Arial MT"/>
                <a:cs typeface="Arial MT"/>
              </a:rPr>
              <a:t>chemas</a:t>
            </a:r>
            <a:endParaRPr sz="2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343" y="3696361"/>
            <a:ext cx="17835412" cy="3289393"/>
          </a:xfrm>
          <a:prstGeom prst="rect">
            <a:avLst/>
          </a:prstGeom>
        </p:spPr>
        <p:txBody>
          <a:bodyPr vert="horz" wrap="square" lIns="0" tIns="869981" rIns="0" bIns="0" rtlCol="0">
            <a:spAutoFit/>
          </a:bodyPr>
          <a:lstStyle/>
          <a:p>
            <a:pPr marL="6684009" marR="16510" indent="-5686425">
              <a:lnSpc>
                <a:spcPts val="9360"/>
              </a:lnSpc>
              <a:spcBef>
                <a:spcPts val="2175"/>
              </a:spcBef>
            </a:pPr>
            <a:r>
              <a:rPr spc="-10" dirty="0"/>
              <a:t>Data</a:t>
            </a:r>
            <a:r>
              <a:rPr spc="-390" dirty="0"/>
              <a:t> </a:t>
            </a:r>
            <a:r>
              <a:rPr spc="25" dirty="0"/>
              <a:t>Evolution</a:t>
            </a:r>
            <a:r>
              <a:rPr spc="-385" dirty="0"/>
              <a:t> </a:t>
            </a:r>
            <a:r>
              <a:rPr lang="en-US" spc="60" dirty="0"/>
              <a:t>U</a:t>
            </a:r>
            <a:r>
              <a:rPr spc="60" dirty="0"/>
              <a:t>sing</a:t>
            </a:r>
            <a:r>
              <a:rPr spc="-390" dirty="0"/>
              <a:t> </a:t>
            </a:r>
            <a:r>
              <a:rPr spc="-45" dirty="0"/>
              <a:t>Schema </a:t>
            </a:r>
            <a:r>
              <a:rPr spc="-2640" dirty="0"/>
              <a:t> </a:t>
            </a:r>
            <a:r>
              <a:rPr spc="-10" dirty="0"/>
              <a:t>Registry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61906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32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Life</a:t>
            </a:r>
            <a:r>
              <a:rPr sz="7000" b="1" spc="-315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Cycle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2852" y="5130733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5">
                <a:moveTo>
                  <a:pt x="1927543" y="0"/>
                </a:moveTo>
                <a:lnTo>
                  <a:pt x="313539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9" y="33888"/>
                </a:lnTo>
                <a:lnTo>
                  <a:pt x="59790" y="59790"/>
                </a:lnTo>
                <a:lnTo>
                  <a:pt x="33888" y="92019"/>
                </a:lnTo>
                <a:lnTo>
                  <a:pt x="15364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2" y="1527312"/>
                </a:lnTo>
                <a:lnTo>
                  <a:pt x="33888" y="1596157"/>
                </a:lnTo>
                <a:lnTo>
                  <a:pt x="59790" y="1628386"/>
                </a:lnTo>
                <a:lnTo>
                  <a:pt x="92019" y="1654288"/>
                </a:lnTo>
                <a:lnTo>
                  <a:pt x="129523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39" y="1688176"/>
                </a:lnTo>
                <a:lnTo>
                  <a:pt x="1927543" y="1688176"/>
                </a:lnTo>
                <a:lnTo>
                  <a:pt x="1989936" y="1687936"/>
                </a:lnTo>
                <a:lnTo>
                  <a:pt x="2040252" y="1686256"/>
                </a:lnTo>
                <a:lnTo>
                  <a:pt x="2080218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4" y="1596157"/>
                </a:lnTo>
                <a:lnTo>
                  <a:pt x="2225717" y="1558653"/>
                </a:lnTo>
                <a:lnTo>
                  <a:pt x="2239161" y="1487347"/>
                </a:lnTo>
                <a:lnTo>
                  <a:pt x="2240842" y="1437030"/>
                </a:lnTo>
                <a:lnTo>
                  <a:pt x="2241082" y="1374637"/>
                </a:lnTo>
                <a:lnTo>
                  <a:pt x="2241082" y="313539"/>
                </a:lnTo>
                <a:lnTo>
                  <a:pt x="2240842" y="251146"/>
                </a:lnTo>
                <a:lnTo>
                  <a:pt x="2239161" y="200829"/>
                </a:lnTo>
                <a:lnTo>
                  <a:pt x="2234600" y="160863"/>
                </a:lnTo>
                <a:lnTo>
                  <a:pt x="2207194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6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416621" y="5543443"/>
            <a:ext cx="153416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1765" marR="5080" indent="-139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3794" y="5543443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88618" y="5130733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5">
                <a:moveTo>
                  <a:pt x="1927544" y="0"/>
                </a:moveTo>
                <a:lnTo>
                  <a:pt x="313539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9" y="33888"/>
                </a:lnTo>
                <a:lnTo>
                  <a:pt x="59790" y="59790"/>
                </a:lnTo>
                <a:lnTo>
                  <a:pt x="33888" y="92019"/>
                </a:lnTo>
                <a:lnTo>
                  <a:pt x="15364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2" y="1527312"/>
                </a:lnTo>
                <a:lnTo>
                  <a:pt x="33888" y="1596157"/>
                </a:lnTo>
                <a:lnTo>
                  <a:pt x="59790" y="1628386"/>
                </a:lnTo>
                <a:lnTo>
                  <a:pt x="92019" y="1654288"/>
                </a:lnTo>
                <a:lnTo>
                  <a:pt x="129523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39" y="1688176"/>
                </a:lnTo>
                <a:lnTo>
                  <a:pt x="1927544" y="1688176"/>
                </a:lnTo>
                <a:lnTo>
                  <a:pt x="1989936" y="1687936"/>
                </a:lnTo>
                <a:lnTo>
                  <a:pt x="2040253" y="1686256"/>
                </a:lnTo>
                <a:lnTo>
                  <a:pt x="2080218" y="1681694"/>
                </a:lnTo>
                <a:lnTo>
                  <a:pt x="2149064" y="1654288"/>
                </a:lnTo>
                <a:lnTo>
                  <a:pt x="2181291" y="1628386"/>
                </a:lnTo>
                <a:lnTo>
                  <a:pt x="2207192" y="1596157"/>
                </a:lnTo>
                <a:lnTo>
                  <a:pt x="2225713" y="1558653"/>
                </a:lnTo>
                <a:lnTo>
                  <a:pt x="2239163" y="1487347"/>
                </a:lnTo>
                <a:lnTo>
                  <a:pt x="2240844" y="1437030"/>
                </a:lnTo>
                <a:lnTo>
                  <a:pt x="2241084" y="1374637"/>
                </a:lnTo>
                <a:lnTo>
                  <a:pt x="2241084" y="313539"/>
                </a:lnTo>
                <a:lnTo>
                  <a:pt x="2240844" y="251146"/>
                </a:lnTo>
                <a:lnTo>
                  <a:pt x="2239163" y="200829"/>
                </a:lnTo>
                <a:lnTo>
                  <a:pt x="2234599" y="160863"/>
                </a:lnTo>
                <a:lnTo>
                  <a:pt x="2207192" y="92019"/>
                </a:lnTo>
                <a:lnTo>
                  <a:pt x="2181291" y="59790"/>
                </a:lnTo>
                <a:lnTo>
                  <a:pt x="2149064" y="33888"/>
                </a:lnTo>
                <a:lnTo>
                  <a:pt x="2111559" y="15364"/>
                </a:lnTo>
                <a:lnTo>
                  <a:pt x="2040253" y="1920"/>
                </a:lnTo>
                <a:lnTo>
                  <a:pt x="1989936" y="240"/>
                </a:lnTo>
                <a:lnTo>
                  <a:pt x="192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987569" y="5751307"/>
            <a:ext cx="20434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Evolves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4389" y="5013648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5">
                <a:moveTo>
                  <a:pt x="1927543" y="0"/>
                </a:moveTo>
                <a:lnTo>
                  <a:pt x="313529" y="0"/>
                </a:lnTo>
                <a:lnTo>
                  <a:pt x="251137" y="240"/>
                </a:lnTo>
                <a:lnTo>
                  <a:pt x="200821" y="1920"/>
                </a:lnTo>
                <a:lnTo>
                  <a:pt x="160855" y="6481"/>
                </a:lnTo>
                <a:lnTo>
                  <a:pt x="92014" y="33886"/>
                </a:lnTo>
                <a:lnTo>
                  <a:pt x="59786" y="59789"/>
                </a:lnTo>
                <a:lnTo>
                  <a:pt x="33883" y="92018"/>
                </a:lnTo>
                <a:lnTo>
                  <a:pt x="15360" y="129522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6"/>
                </a:lnTo>
                <a:lnTo>
                  <a:pt x="240" y="1437029"/>
                </a:lnTo>
                <a:lnTo>
                  <a:pt x="1920" y="1487346"/>
                </a:lnTo>
                <a:lnTo>
                  <a:pt x="6480" y="1527312"/>
                </a:lnTo>
                <a:lnTo>
                  <a:pt x="33883" y="1596157"/>
                </a:lnTo>
                <a:lnTo>
                  <a:pt x="59786" y="1628386"/>
                </a:lnTo>
                <a:lnTo>
                  <a:pt x="92014" y="1654288"/>
                </a:lnTo>
                <a:lnTo>
                  <a:pt x="129514" y="1672811"/>
                </a:lnTo>
                <a:lnTo>
                  <a:pt x="200821" y="1686256"/>
                </a:lnTo>
                <a:lnTo>
                  <a:pt x="251137" y="1687936"/>
                </a:lnTo>
                <a:lnTo>
                  <a:pt x="313529" y="1688176"/>
                </a:lnTo>
                <a:lnTo>
                  <a:pt x="1927543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7" y="1681694"/>
                </a:lnTo>
                <a:lnTo>
                  <a:pt x="2149058" y="1654288"/>
                </a:lnTo>
                <a:lnTo>
                  <a:pt x="2181286" y="1628386"/>
                </a:lnTo>
                <a:lnTo>
                  <a:pt x="2207189" y="1596157"/>
                </a:lnTo>
                <a:lnTo>
                  <a:pt x="2225712" y="1558653"/>
                </a:lnTo>
                <a:lnTo>
                  <a:pt x="2239153" y="1487346"/>
                </a:lnTo>
                <a:lnTo>
                  <a:pt x="2240833" y="1437029"/>
                </a:lnTo>
                <a:lnTo>
                  <a:pt x="2241073" y="1374636"/>
                </a:lnTo>
                <a:lnTo>
                  <a:pt x="2241073" y="313539"/>
                </a:lnTo>
                <a:lnTo>
                  <a:pt x="2240833" y="251146"/>
                </a:lnTo>
                <a:lnTo>
                  <a:pt x="2239153" y="200829"/>
                </a:lnTo>
                <a:lnTo>
                  <a:pt x="2234592" y="160863"/>
                </a:lnTo>
                <a:lnTo>
                  <a:pt x="2207189" y="92018"/>
                </a:lnTo>
                <a:lnTo>
                  <a:pt x="2181286" y="59789"/>
                </a:lnTo>
                <a:lnTo>
                  <a:pt x="2149058" y="33886"/>
                </a:lnTo>
                <a:lnTo>
                  <a:pt x="2111558" y="15363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123770" y="5426358"/>
            <a:ext cx="142240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335280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Obsolete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5538" y="592456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11692261" y="5924562"/>
            <a:ext cx="1459865" cy="100965"/>
            <a:chOff x="11692261" y="5924562"/>
            <a:chExt cx="1459865" cy="100965"/>
          </a:xfrm>
        </p:grpSpPr>
        <p:sp>
          <p:nvSpPr>
            <p:cNvPr id="12" name="object 12"/>
            <p:cNvSpPr/>
            <p:nvPr/>
          </p:nvSpPr>
          <p:spPr>
            <a:xfrm>
              <a:off x="11692261" y="5974822"/>
              <a:ext cx="1369695" cy="0"/>
            </a:xfrm>
            <a:custGeom>
              <a:avLst/>
              <a:gdLst/>
              <a:ahLst/>
              <a:cxnLst/>
              <a:rect l="l" t="t" r="r" b="b"/>
              <a:pathLst>
                <a:path w="1369694">
                  <a:moveTo>
                    <a:pt x="0" y="0"/>
                  </a:moveTo>
                  <a:lnTo>
                    <a:pt x="1359043" y="0"/>
                  </a:lnTo>
                  <a:lnTo>
                    <a:pt x="136951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51298" y="592456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9791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335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Evolution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9063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2" y="0"/>
                </a:moveTo>
                <a:lnTo>
                  <a:pt x="313539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8" y="33888"/>
                </a:lnTo>
                <a:lnTo>
                  <a:pt x="59789" y="59790"/>
                </a:lnTo>
                <a:lnTo>
                  <a:pt x="33886" y="92019"/>
                </a:lnTo>
                <a:lnTo>
                  <a:pt x="15363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1" y="1527312"/>
                </a:lnTo>
                <a:lnTo>
                  <a:pt x="33886" y="1596157"/>
                </a:lnTo>
                <a:lnTo>
                  <a:pt x="59789" y="1628386"/>
                </a:lnTo>
                <a:lnTo>
                  <a:pt x="92018" y="1654288"/>
                </a:lnTo>
                <a:lnTo>
                  <a:pt x="129522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39" y="1688176"/>
                </a:lnTo>
                <a:lnTo>
                  <a:pt x="1927542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8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4" y="1596157"/>
                </a:lnTo>
                <a:lnTo>
                  <a:pt x="2225717" y="1558653"/>
                </a:lnTo>
                <a:lnTo>
                  <a:pt x="2239161" y="1487347"/>
                </a:lnTo>
                <a:lnTo>
                  <a:pt x="2240842" y="1437030"/>
                </a:lnTo>
                <a:lnTo>
                  <a:pt x="2241082" y="1374637"/>
                </a:lnTo>
                <a:lnTo>
                  <a:pt x="2241082" y="313539"/>
                </a:lnTo>
                <a:lnTo>
                  <a:pt x="2240842" y="251146"/>
                </a:lnTo>
                <a:lnTo>
                  <a:pt x="2239161" y="200829"/>
                </a:lnTo>
                <a:lnTo>
                  <a:pt x="2234600" y="160863"/>
                </a:lnTo>
                <a:lnTo>
                  <a:pt x="2207194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82833" y="5222899"/>
            <a:ext cx="153416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1765" marR="5080" indent="-139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0793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2536" y="560401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242925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3" y="0"/>
                </a:moveTo>
                <a:lnTo>
                  <a:pt x="313540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9" y="33888"/>
                </a:lnTo>
                <a:lnTo>
                  <a:pt x="59790" y="59790"/>
                </a:lnTo>
                <a:lnTo>
                  <a:pt x="33888" y="92019"/>
                </a:lnTo>
                <a:lnTo>
                  <a:pt x="15364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2" y="1527312"/>
                </a:lnTo>
                <a:lnTo>
                  <a:pt x="33888" y="1596157"/>
                </a:lnTo>
                <a:lnTo>
                  <a:pt x="59790" y="1628386"/>
                </a:lnTo>
                <a:lnTo>
                  <a:pt x="92019" y="1654288"/>
                </a:lnTo>
                <a:lnTo>
                  <a:pt x="129523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40" y="1688176"/>
                </a:lnTo>
                <a:lnTo>
                  <a:pt x="1927543" y="1688176"/>
                </a:lnTo>
                <a:lnTo>
                  <a:pt x="1989936" y="1687936"/>
                </a:lnTo>
                <a:lnTo>
                  <a:pt x="2040252" y="1686256"/>
                </a:lnTo>
                <a:lnTo>
                  <a:pt x="2080218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4" y="1596157"/>
                </a:lnTo>
                <a:lnTo>
                  <a:pt x="2225717" y="1558653"/>
                </a:lnTo>
                <a:lnTo>
                  <a:pt x="2239161" y="1487347"/>
                </a:lnTo>
                <a:lnTo>
                  <a:pt x="2240842" y="1437030"/>
                </a:lnTo>
                <a:lnTo>
                  <a:pt x="2241082" y="1374637"/>
                </a:lnTo>
                <a:lnTo>
                  <a:pt x="2241082" y="313539"/>
                </a:lnTo>
                <a:lnTo>
                  <a:pt x="2240842" y="251146"/>
                </a:lnTo>
                <a:lnTo>
                  <a:pt x="2239161" y="200829"/>
                </a:lnTo>
                <a:lnTo>
                  <a:pt x="2234600" y="160863"/>
                </a:lnTo>
                <a:lnTo>
                  <a:pt x="2207194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6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643270" y="5222899"/>
            <a:ext cx="144081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7175" marR="5080" indent="-245110">
              <a:lnSpc>
                <a:spcPct val="103099"/>
              </a:lnSpc>
              <a:spcBef>
                <a:spcPts val="40"/>
              </a:spcBef>
            </a:pP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7127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78871" y="560401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656785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3" y="0"/>
                </a:moveTo>
                <a:lnTo>
                  <a:pt x="313540" y="0"/>
                </a:lnTo>
                <a:lnTo>
                  <a:pt x="251147" y="240"/>
                </a:lnTo>
                <a:lnTo>
                  <a:pt x="200831" y="1920"/>
                </a:lnTo>
                <a:lnTo>
                  <a:pt x="160865" y="6482"/>
                </a:lnTo>
                <a:lnTo>
                  <a:pt x="92020" y="33888"/>
                </a:lnTo>
                <a:lnTo>
                  <a:pt x="59792" y="59790"/>
                </a:lnTo>
                <a:lnTo>
                  <a:pt x="33892" y="92019"/>
                </a:lnTo>
                <a:lnTo>
                  <a:pt x="15371" y="129523"/>
                </a:lnTo>
                <a:lnTo>
                  <a:pt x="1921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1" y="1487347"/>
                </a:lnTo>
                <a:lnTo>
                  <a:pt x="6484" y="1527312"/>
                </a:lnTo>
                <a:lnTo>
                  <a:pt x="33892" y="1596157"/>
                </a:lnTo>
                <a:lnTo>
                  <a:pt x="59792" y="1628386"/>
                </a:lnTo>
                <a:lnTo>
                  <a:pt x="92020" y="1654288"/>
                </a:lnTo>
                <a:lnTo>
                  <a:pt x="129524" y="1672811"/>
                </a:lnTo>
                <a:lnTo>
                  <a:pt x="200831" y="1686256"/>
                </a:lnTo>
                <a:lnTo>
                  <a:pt x="251147" y="1687936"/>
                </a:lnTo>
                <a:lnTo>
                  <a:pt x="313540" y="1688176"/>
                </a:lnTo>
                <a:lnTo>
                  <a:pt x="1927543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7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5" y="1596157"/>
                </a:lnTo>
                <a:lnTo>
                  <a:pt x="2225722" y="1558653"/>
                </a:lnTo>
                <a:lnTo>
                  <a:pt x="2239163" y="1487347"/>
                </a:lnTo>
                <a:lnTo>
                  <a:pt x="2240843" y="1437030"/>
                </a:lnTo>
                <a:lnTo>
                  <a:pt x="2241083" y="1374637"/>
                </a:lnTo>
                <a:lnTo>
                  <a:pt x="2241083" y="313539"/>
                </a:lnTo>
                <a:lnTo>
                  <a:pt x="2240843" y="251146"/>
                </a:lnTo>
                <a:lnTo>
                  <a:pt x="2239163" y="200829"/>
                </a:lnTo>
                <a:lnTo>
                  <a:pt x="2234603" y="160863"/>
                </a:lnTo>
                <a:lnTo>
                  <a:pt x="2207195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1128332" y="5222899"/>
            <a:ext cx="129857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86055" marR="5080" indent="-173990">
              <a:lnSpc>
                <a:spcPct val="103099"/>
              </a:lnSpc>
              <a:spcBef>
                <a:spcPts val="40"/>
              </a:spcBef>
            </a:pP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Remove 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31885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803632" y="560401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0" y="100520"/>
                </a:lnTo>
                <a:lnTo>
                  <a:pt x="100520" y="50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181547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3" y="0"/>
                </a:moveTo>
                <a:lnTo>
                  <a:pt x="313540" y="0"/>
                </a:lnTo>
                <a:lnTo>
                  <a:pt x="251147" y="240"/>
                </a:lnTo>
                <a:lnTo>
                  <a:pt x="200831" y="1920"/>
                </a:lnTo>
                <a:lnTo>
                  <a:pt x="160865" y="6482"/>
                </a:lnTo>
                <a:lnTo>
                  <a:pt x="92018" y="33888"/>
                </a:lnTo>
                <a:lnTo>
                  <a:pt x="59787" y="59790"/>
                </a:lnTo>
                <a:lnTo>
                  <a:pt x="33883" y="92019"/>
                </a:lnTo>
                <a:lnTo>
                  <a:pt x="15360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0" y="1527312"/>
                </a:lnTo>
                <a:lnTo>
                  <a:pt x="33883" y="1596157"/>
                </a:lnTo>
                <a:lnTo>
                  <a:pt x="59787" y="1628386"/>
                </a:lnTo>
                <a:lnTo>
                  <a:pt x="92018" y="1654288"/>
                </a:lnTo>
                <a:lnTo>
                  <a:pt x="129524" y="1672811"/>
                </a:lnTo>
                <a:lnTo>
                  <a:pt x="200831" y="1686256"/>
                </a:lnTo>
                <a:lnTo>
                  <a:pt x="251147" y="1687936"/>
                </a:lnTo>
                <a:lnTo>
                  <a:pt x="313540" y="1688176"/>
                </a:lnTo>
                <a:lnTo>
                  <a:pt x="1927543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7" y="1681694"/>
                </a:lnTo>
                <a:lnTo>
                  <a:pt x="2149063" y="1654288"/>
                </a:lnTo>
                <a:lnTo>
                  <a:pt x="2181290" y="1628386"/>
                </a:lnTo>
                <a:lnTo>
                  <a:pt x="2207191" y="1596157"/>
                </a:lnTo>
                <a:lnTo>
                  <a:pt x="2225712" y="1558653"/>
                </a:lnTo>
                <a:lnTo>
                  <a:pt x="2239162" y="1487347"/>
                </a:lnTo>
                <a:lnTo>
                  <a:pt x="2240843" y="1437030"/>
                </a:lnTo>
                <a:lnTo>
                  <a:pt x="2241083" y="1374637"/>
                </a:lnTo>
                <a:lnTo>
                  <a:pt x="2241083" y="313539"/>
                </a:lnTo>
                <a:lnTo>
                  <a:pt x="2240843" y="251146"/>
                </a:lnTo>
                <a:lnTo>
                  <a:pt x="2239162" y="200829"/>
                </a:lnTo>
                <a:lnTo>
                  <a:pt x="2234598" y="160863"/>
                </a:lnTo>
                <a:lnTo>
                  <a:pt x="2207191" y="92019"/>
                </a:lnTo>
                <a:lnTo>
                  <a:pt x="2181290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5690454" y="5222899"/>
            <a:ext cx="122364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48590" marR="5080" indent="-136525">
              <a:lnSpc>
                <a:spcPct val="103099"/>
              </a:lnSpc>
              <a:spcBef>
                <a:spcPts val="40"/>
              </a:spcBef>
            </a:pP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Change 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6291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latin typeface="Arial"/>
                <a:cs typeface="Arial"/>
              </a:rPr>
              <a:t>Data/Schema</a:t>
            </a:r>
            <a:r>
              <a:rPr sz="7000" b="1" spc="-34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Evolution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9063" y="4810189"/>
            <a:ext cx="2241550" cy="1688464"/>
          </a:xfrm>
          <a:custGeom>
            <a:avLst/>
            <a:gdLst/>
            <a:ahLst/>
            <a:cxnLst/>
            <a:rect l="l" t="t" r="r" b="b"/>
            <a:pathLst>
              <a:path w="2241550" h="1688464">
                <a:moveTo>
                  <a:pt x="1927542" y="0"/>
                </a:moveTo>
                <a:lnTo>
                  <a:pt x="313539" y="0"/>
                </a:lnTo>
                <a:lnTo>
                  <a:pt x="251146" y="240"/>
                </a:lnTo>
                <a:lnTo>
                  <a:pt x="200829" y="1920"/>
                </a:lnTo>
                <a:lnTo>
                  <a:pt x="160863" y="6482"/>
                </a:lnTo>
                <a:lnTo>
                  <a:pt x="92018" y="33888"/>
                </a:lnTo>
                <a:lnTo>
                  <a:pt x="59789" y="59790"/>
                </a:lnTo>
                <a:lnTo>
                  <a:pt x="33886" y="92019"/>
                </a:lnTo>
                <a:lnTo>
                  <a:pt x="15363" y="129523"/>
                </a:lnTo>
                <a:lnTo>
                  <a:pt x="1920" y="200829"/>
                </a:lnTo>
                <a:lnTo>
                  <a:pt x="240" y="251146"/>
                </a:lnTo>
                <a:lnTo>
                  <a:pt x="0" y="313539"/>
                </a:lnTo>
                <a:lnTo>
                  <a:pt x="0" y="1374637"/>
                </a:lnTo>
                <a:lnTo>
                  <a:pt x="240" y="1437030"/>
                </a:lnTo>
                <a:lnTo>
                  <a:pt x="1920" y="1487347"/>
                </a:lnTo>
                <a:lnTo>
                  <a:pt x="6481" y="1527312"/>
                </a:lnTo>
                <a:lnTo>
                  <a:pt x="33886" y="1596157"/>
                </a:lnTo>
                <a:lnTo>
                  <a:pt x="59789" y="1628386"/>
                </a:lnTo>
                <a:lnTo>
                  <a:pt x="92018" y="1654288"/>
                </a:lnTo>
                <a:lnTo>
                  <a:pt x="129522" y="1672811"/>
                </a:lnTo>
                <a:lnTo>
                  <a:pt x="200829" y="1686256"/>
                </a:lnTo>
                <a:lnTo>
                  <a:pt x="251146" y="1687936"/>
                </a:lnTo>
                <a:lnTo>
                  <a:pt x="313539" y="1688176"/>
                </a:lnTo>
                <a:lnTo>
                  <a:pt x="1927542" y="1688176"/>
                </a:lnTo>
                <a:lnTo>
                  <a:pt x="1989935" y="1687936"/>
                </a:lnTo>
                <a:lnTo>
                  <a:pt x="2040252" y="1686256"/>
                </a:lnTo>
                <a:lnTo>
                  <a:pt x="2080218" y="1681694"/>
                </a:lnTo>
                <a:lnTo>
                  <a:pt x="2149063" y="1654288"/>
                </a:lnTo>
                <a:lnTo>
                  <a:pt x="2181292" y="1628386"/>
                </a:lnTo>
                <a:lnTo>
                  <a:pt x="2207194" y="1596157"/>
                </a:lnTo>
                <a:lnTo>
                  <a:pt x="2225717" y="1558653"/>
                </a:lnTo>
                <a:lnTo>
                  <a:pt x="2239161" y="1487347"/>
                </a:lnTo>
                <a:lnTo>
                  <a:pt x="2240842" y="1437030"/>
                </a:lnTo>
                <a:lnTo>
                  <a:pt x="2241082" y="1374637"/>
                </a:lnTo>
                <a:lnTo>
                  <a:pt x="2241082" y="313539"/>
                </a:lnTo>
                <a:lnTo>
                  <a:pt x="2240842" y="251146"/>
                </a:lnTo>
                <a:lnTo>
                  <a:pt x="2239161" y="200829"/>
                </a:lnTo>
                <a:lnTo>
                  <a:pt x="2234600" y="160863"/>
                </a:lnTo>
                <a:lnTo>
                  <a:pt x="2207194" y="92019"/>
                </a:lnTo>
                <a:lnTo>
                  <a:pt x="2181292" y="59790"/>
                </a:lnTo>
                <a:lnTo>
                  <a:pt x="2149063" y="33888"/>
                </a:lnTo>
                <a:lnTo>
                  <a:pt x="2111558" y="15364"/>
                </a:lnTo>
                <a:lnTo>
                  <a:pt x="2040252" y="1920"/>
                </a:lnTo>
                <a:lnTo>
                  <a:pt x="1989935" y="240"/>
                </a:lnTo>
                <a:lnTo>
                  <a:pt x="1927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40793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2833" y="5222899"/>
            <a:ext cx="153416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1765" marR="5080" indent="-139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2536" y="4810194"/>
            <a:ext cx="2571750" cy="1688464"/>
          </a:xfrm>
          <a:custGeom>
            <a:avLst/>
            <a:gdLst/>
            <a:ahLst/>
            <a:cxnLst/>
            <a:rect l="l" t="t" r="r" b="b"/>
            <a:pathLst>
              <a:path w="2571750" h="1688464">
                <a:moveTo>
                  <a:pt x="100520" y="844092"/>
                </a:moveTo>
                <a:lnTo>
                  <a:pt x="0" y="793826"/>
                </a:lnTo>
                <a:lnTo>
                  <a:pt x="0" y="894346"/>
                </a:lnTo>
                <a:lnTo>
                  <a:pt x="100520" y="844092"/>
                </a:lnTo>
                <a:close/>
              </a:path>
              <a:path w="2571750" h="1688464">
                <a:moveTo>
                  <a:pt x="2571470" y="313537"/>
                </a:moveTo>
                <a:lnTo>
                  <a:pt x="2571229" y="251142"/>
                </a:lnTo>
                <a:lnTo>
                  <a:pt x="2569540" y="200825"/>
                </a:lnTo>
                <a:lnTo>
                  <a:pt x="2564981" y="160870"/>
                </a:lnTo>
                <a:lnTo>
                  <a:pt x="2537574" y="92024"/>
                </a:lnTo>
                <a:lnTo>
                  <a:pt x="2511679" y="59791"/>
                </a:lnTo>
                <a:lnTo>
                  <a:pt x="2479446" y="33883"/>
                </a:lnTo>
                <a:lnTo>
                  <a:pt x="2441943" y="15367"/>
                </a:lnTo>
                <a:lnTo>
                  <a:pt x="2370632" y="1917"/>
                </a:lnTo>
                <a:lnTo>
                  <a:pt x="2320315" y="241"/>
                </a:lnTo>
                <a:lnTo>
                  <a:pt x="2257920" y="0"/>
                </a:lnTo>
                <a:lnTo>
                  <a:pt x="643928" y="0"/>
                </a:lnTo>
                <a:lnTo>
                  <a:pt x="581533" y="241"/>
                </a:lnTo>
                <a:lnTo>
                  <a:pt x="531215" y="1917"/>
                </a:lnTo>
                <a:lnTo>
                  <a:pt x="491248" y="6477"/>
                </a:lnTo>
                <a:lnTo>
                  <a:pt x="422402" y="33883"/>
                </a:lnTo>
                <a:lnTo>
                  <a:pt x="390169" y="59791"/>
                </a:lnTo>
                <a:lnTo>
                  <a:pt x="364274" y="92024"/>
                </a:lnTo>
                <a:lnTo>
                  <a:pt x="345744" y="129527"/>
                </a:lnTo>
                <a:lnTo>
                  <a:pt x="332308" y="200825"/>
                </a:lnTo>
                <a:lnTo>
                  <a:pt x="330619" y="251142"/>
                </a:lnTo>
                <a:lnTo>
                  <a:pt x="330377" y="313537"/>
                </a:lnTo>
                <a:lnTo>
                  <a:pt x="330377" y="1374635"/>
                </a:lnTo>
                <a:lnTo>
                  <a:pt x="330619" y="1437030"/>
                </a:lnTo>
                <a:lnTo>
                  <a:pt x="332308" y="1487347"/>
                </a:lnTo>
                <a:lnTo>
                  <a:pt x="336867" y="1527314"/>
                </a:lnTo>
                <a:lnTo>
                  <a:pt x="364274" y="1596161"/>
                </a:lnTo>
                <a:lnTo>
                  <a:pt x="390169" y="1628394"/>
                </a:lnTo>
                <a:lnTo>
                  <a:pt x="422402" y="1654289"/>
                </a:lnTo>
                <a:lnTo>
                  <a:pt x="459905" y="1672818"/>
                </a:lnTo>
                <a:lnTo>
                  <a:pt x="531215" y="1686255"/>
                </a:lnTo>
                <a:lnTo>
                  <a:pt x="581533" y="1687931"/>
                </a:lnTo>
                <a:lnTo>
                  <a:pt x="643928" y="1688172"/>
                </a:lnTo>
                <a:lnTo>
                  <a:pt x="2257920" y="1688172"/>
                </a:lnTo>
                <a:lnTo>
                  <a:pt x="2320315" y="1687931"/>
                </a:lnTo>
                <a:lnTo>
                  <a:pt x="2370632" y="1686255"/>
                </a:lnTo>
                <a:lnTo>
                  <a:pt x="2410599" y="1681695"/>
                </a:lnTo>
                <a:lnTo>
                  <a:pt x="2479446" y="1654289"/>
                </a:lnTo>
                <a:lnTo>
                  <a:pt x="2511679" y="1628394"/>
                </a:lnTo>
                <a:lnTo>
                  <a:pt x="2537574" y="1596161"/>
                </a:lnTo>
                <a:lnTo>
                  <a:pt x="2556103" y="1558658"/>
                </a:lnTo>
                <a:lnTo>
                  <a:pt x="2569540" y="1487347"/>
                </a:lnTo>
                <a:lnTo>
                  <a:pt x="2571229" y="1437030"/>
                </a:lnTo>
                <a:lnTo>
                  <a:pt x="2571470" y="1374635"/>
                </a:lnTo>
                <a:lnTo>
                  <a:pt x="2571470" y="3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643270" y="5222899"/>
            <a:ext cx="144081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7175" marR="5080" indent="-245110">
              <a:lnSpc>
                <a:spcPct val="103099"/>
              </a:lnSpc>
              <a:spcBef>
                <a:spcPts val="40"/>
              </a:spcBef>
            </a:pP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New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7127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78859" y="4810194"/>
            <a:ext cx="2619375" cy="1688464"/>
          </a:xfrm>
          <a:custGeom>
            <a:avLst/>
            <a:gdLst/>
            <a:ahLst/>
            <a:cxnLst/>
            <a:rect l="l" t="t" r="r" b="b"/>
            <a:pathLst>
              <a:path w="2619375" h="1688464">
                <a:moveTo>
                  <a:pt x="100520" y="844092"/>
                </a:moveTo>
                <a:lnTo>
                  <a:pt x="0" y="793826"/>
                </a:lnTo>
                <a:lnTo>
                  <a:pt x="0" y="894346"/>
                </a:lnTo>
                <a:lnTo>
                  <a:pt x="100520" y="844092"/>
                </a:lnTo>
                <a:close/>
              </a:path>
              <a:path w="2619375" h="1688464">
                <a:moveTo>
                  <a:pt x="2619006" y="313537"/>
                </a:moveTo>
                <a:lnTo>
                  <a:pt x="2618765" y="251142"/>
                </a:lnTo>
                <a:lnTo>
                  <a:pt x="2617089" y="200825"/>
                </a:lnTo>
                <a:lnTo>
                  <a:pt x="2612529" y="160870"/>
                </a:lnTo>
                <a:lnTo>
                  <a:pt x="2585110" y="92024"/>
                </a:lnTo>
                <a:lnTo>
                  <a:pt x="2559215" y="59791"/>
                </a:lnTo>
                <a:lnTo>
                  <a:pt x="2526982" y="33883"/>
                </a:lnTo>
                <a:lnTo>
                  <a:pt x="2489479" y="15367"/>
                </a:lnTo>
                <a:lnTo>
                  <a:pt x="2418169" y="1917"/>
                </a:lnTo>
                <a:lnTo>
                  <a:pt x="2367851" y="241"/>
                </a:lnTo>
                <a:lnTo>
                  <a:pt x="2305469" y="0"/>
                </a:lnTo>
                <a:lnTo>
                  <a:pt x="691464" y="0"/>
                </a:lnTo>
                <a:lnTo>
                  <a:pt x="629069" y="241"/>
                </a:lnTo>
                <a:lnTo>
                  <a:pt x="578751" y="1917"/>
                </a:lnTo>
                <a:lnTo>
                  <a:pt x="538784" y="6477"/>
                </a:lnTo>
                <a:lnTo>
                  <a:pt x="469938" y="33883"/>
                </a:lnTo>
                <a:lnTo>
                  <a:pt x="437718" y="59791"/>
                </a:lnTo>
                <a:lnTo>
                  <a:pt x="411810" y="92024"/>
                </a:lnTo>
                <a:lnTo>
                  <a:pt x="393293" y="129527"/>
                </a:lnTo>
                <a:lnTo>
                  <a:pt x="379844" y="200825"/>
                </a:lnTo>
                <a:lnTo>
                  <a:pt x="378155" y="251142"/>
                </a:lnTo>
                <a:lnTo>
                  <a:pt x="377913" y="313537"/>
                </a:lnTo>
                <a:lnTo>
                  <a:pt x="377913" y="1374635"/>
                </a:lnTo>
                <a:lnTo>
                  <a:pt x="378155" y="1437030"/>
                </a:lnTo>
                <a:lnTo>
                  <a:pt x="379844" y="1487347"/>
                </a:lnTo>
                <a:lnTo>
                  <a:pt x="384403" y="1527314"/>
                </a:lnTo>
                <a:lnTo>
                  <a:pt x="411810" y="1596161"/>
                </a:lnTo>
                <a:lnTo>
                  <a:pt x="437718" y="1628394"/>
                </a:lnTo>
                <a:lnTo>
                  <a:pt x="469938" y="1654289"/>
                </a:lnTo>
                <a:lnTo>
                  <a:pt x="507441" y="1672818"/>
                </a:lnTo>
                <a:lnTo>
                  <a:pt x="578751" y="1686255"/>
                </a:lnTo>
                <a:lnTo>
                  <a:pt x="629069" y="1687931"/>
                </a:lnTo>
                <a:lnTo>
                  <a:pt x="691464" y="1688172"/>
                </a:lnTo>
                <a:lnTo>
                  <a:pt x="2305469" y="1688172"/>
                </a:lnTo>
                <a:lnTo>
                  <a:pt x="2367851" y="1687931"/>
                </a:lnTo>
                <a:lnTo>
                  <a:pt x="2418169" y="1686255"/>
                </a:lnTo>
                <a:lnTo>
                  <a:pt x="2458135" y="1681695"/>
                </a:lnTo>
                <a:lnTo>
                  <a:pt x="2526982" y="1654289"/>
                </a:lnTo>
                <a:lnTo>
                  <a:pt x="2559215" y="1628394"/>
                </a:lnTo>
                <a:lnTo>
                  <a:pt x="2585110" y="1596161"/>
                </a:lnTo>
                <a:lnTo>
                  <a:pt x="2603639" y="1558658"/>
                </a:lnTo>
                <a:lnTo>
                  <a:pt x="2617089" y="1487347"/>
                </a:lnTo>
                <a:lnTo>
                  <a:pt x="2618765" y="1437030"/>
                </a:lnTo>
                <a:lnTo>
                  <a:pt x="2619006" y="1374635"/>
                </a:lnTo>
                <a:lnTo>
                  <a:pt x="2619006" y="3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1128332" y="5222899"/>
            <a:ext cx="129857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86055" marR="5080" indent="-173990">
              <a:lnSpc>
                <a:spcPct val="103099"/>
              </a:lnSpc>
              <a:spcBef>
                <a:spcPts val="40"/>
              </a:spcBef>
            </a:pP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Remove 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31885" y="5222899"/>
            <a:ext cx="1395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176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03628" y="4810194"/>
            <a:ext cx="2619375" cy="1688464"/>
          </a:xfrm>
          <a:custGeom>
            <a:avLst/>
            <a:gdLst/>
            <a:ahLst/>
            <a:cxnLst/>
            <a:rect l="l" t="t" r="r" b="b"/>
            <a:pathLst>
              <a:path w="2619375" h="1688464">
                <a:moveTo>
                  <a:pt x="100520" y="844092"/>
                </a:moveTo>
                <a:lnTo>
                  <a:pt x="0" y="793826"/>
                </a:lnTo>
                <a:lnTo>
                  <a:pt x="0" y="894346"/>
                </a:lnTo>
                <a:lnTo>
                  <a:pt x="100520" y="844092"/>
                </a:lnTo>
                <a:close/>
              </a:path>
              <a:path w="2619375" h="1688464">
                <a:moveTo>
                  <a:pt x="2618994" y="313537"/>
                </a:moveTo>
                <a:lnTo>
                  <a:pt x="2618752" y="251142"/>
                </a:lnTo>
                <a:lnTo>
                  <a:pt x="2617076" y="200825"/>
                </a:lnTo>
                <a:lnTo>
                  <a:pt x="2612517" y="160870"/>
                </a:lnTo>
                <a:lnTo>
                  <a:pt x="2585110" y="92024"/>
                </a:lnTo>
                <a:lnTo>
                  <a:pt x="2559202" y="59791"/>
                </a:lnTo>
                <a:lnTo>
                  <a:pt x="2526982" y="33883"/>
                </a:lnTo>
                <a:lnTo>
                  <a:pt x="2489479" y="15367"/>
                </a:lnTo>
                <a:lnTo>
                  <a:pt x="2418169" y="1917"/>
                </a:lnTo>
                <a:lnTo>
                  <a:pt x="2367851" y="241"/>
                </a:lnTo>
                <a:lnTo>
                  <a:pt x="2305456" y="0"/>
                </a:lnTo>
                <a:lnTo>
                  <a:pt x="691451" y="0"/>
                </a:lnTo>
                <a:lnTo>
                  <a:pt x="629056" y="241"/>
                </a:lnTo>
                <a:lnTo>
                  <a:pt x="578751" y="1917"/>
                </a:lnTo>
                <a:lnTo>
                  <a:pt x="538784" y="6477"/>
                </a:lnTo>
                <a:lnTo>
                  <a:pt x="469938" y="33883"/>
                </a:lnTo>
                <a:lnTo>
                  <a:pt x="437705" y="59791"/>
                </a:lnTo>
                <a:lnTo>
                  <a:pt x="411797" y="92024"/>
                </a:lnTo>
                <a:lnTo>
                  <a:pt x="393280" y="129527"/>
                </a:lnTo>
                <a:lnTo>
                  <a:pt x="379831" y="200825"/>
                </a:lnTo>
                <a:lnTo>
                  <a:pt x="378155" y="251142"/>
                </a:lnTo>
                <a:lnTo>
                  <a:pt x="377913" y="313537"/>
                </a:lnTo>
                <a:lnTo>
                  <a:pt x="377913" y="1374635"/>
                </a:lnTo>
                <a:lnTo>
                  <a:pt x="378155" y="1437030"/>
                </a:lnTo>
                <a:lnTo>
                  <a:pt x="379831" y="1487347"/>
                </a:lnTo>
                <a:lnTo>
                  <a:pt x="384390" y="1527314"/>
                </a:lnTo>
                <a:lnTo>
                  <a:pt x="411797" y="1596161"/>
                </a:lnTo>
                <a:lnTo>
                  <a:pt x="437705" y="1628394"/>
                </a:lnTo>
                <a:lnTo>
                  <a:pt x="469938" y="1654289"/>
                </a:lnTo>
                <a:lnTo>
                  <a:pt x="507441" y="1672818"/>
                </a:lnTo>
                <a:lnTo>
                  <a:pt x="578751" y="1686255"/>
                </a:lnTo>
                <a:lnTo>
                  <a:pt x="629056" y="1687931"/>
                </a:lnTo>
                <a:lnTo>
                  <a:pt x="691451" y="1688172"/>
                </a:lnTo>
                <a:lnTo>
                  <a:pt x="2305456" y="1688172"/>
                </a:lnTo>
                <a:lnTo>
                  <a:pt x="2367851" y="1687931"/>
                </a:lnTo>
                <a:lnTo>
                  <a:pt x="2418169" y="1686255"/>
                </a:lnTo>
                <a:lnTo>
                  <a:pt x="2458135" y="1681695"/>
                </a:lnTo>
                <a:lnTo>
                  <a:pt x="2526982" y="1654289"/>
                </a:lnTo>
                <a:lnTo>
                  <a:pt x="2559202" y="1628394"/>
                </a:lnTo>
                <a:lnTo>
                  <a:pt x="2585110" y="1596161"/>
                </a:lnTo>
                <a:lnTo>
                  <a:pt x="2603627" y="1558658"/>
                </a:lnTo>
                <a:lnTo>
                  <a:pt x="2617076" y="1487347"/>
                </a:lnTo>
                <a:lnTo>
                  <a:pt x="2618752" y="1437030"/>
                </a:lnTo>
                <a:lnTo>
                  <a:pt x="2618994" y="1374635"/>
                </a:lnTo>
                <a:lnTo>
                  <a:pt x="2618994" y="3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5690454" y="5222899"/>
            <a:ext cx="122364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48590" marR="5080" indent="-136525">
              <a:lnSpc>
                <a:spcPct val="103099"/>
              </a:lnSpc>
              <a:spcBef>
                <a:spcPts val="40"/>
              </a:spcBef>
            </a:pP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Change 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7123" y="4232990"/>
            <a:ext cx="212534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Schema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5" dirty="0">
                <a:latin typeface="Arial MT"/>
                <a:cs typeface="Arial MT"/>
              </a:rPr>
              <a:t>Version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=1.0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6827" y="4163431"/>
            <a:ext cx="212534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Schema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5" dirty="0">
                <a:latin typeface="Arial MT"/>
                <a:cs typeface="Arial MT"/>
              </a:rPr>
              <a:t>Version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=2.0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14846" y="4163431"/>
            <a:ext cx="212534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Schema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5" dirty="0">
                <a:latin typeface="Arial MT"/>
                <a:cs typeface="Arial MT"/>
              </a:rPr>
              <a:t>Version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=3.0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39609" y="4163431"/>
            <a:ext cx="212534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Schema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5" dirty="0">
                <a:latin typeface="Arial MT"/>
                <a:cs typeface="Arial MT"/>
              </a:rPr>
              <a:t>Version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=4.0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63678" y="3546079"/>
            <a:ext cx="17056100" cy="4216400"/>
          </a:xfrm>
          <a:custGeom>
            <a:avLst/>
            <a:gdLst/>
            <a:ahLst/>
            <a:cxnLst/>
            <a:rect l="l" t="t" r="r" b="b"/>
            <a:pathLst>
              <a:path w="17056100" h="4216400">
                <a:moveTo>
                  <a:pt x="0" y="0"/>
                </a:moveTo>
                <a:lnTo>
                  <a:pt x="17056014" y="0"/>
                </a:lnTo>
                <a:lnTo>
                  <a:pt x="17056014" y="4216397"/>
                </a:lnTo>
                <a:lnTo>
                  <a:pt x="0" y="4216397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9055017" y="3100070"/>
            <a:ext cx="1273810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Subject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6291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latin typeface="Arial"/>
                <a:cs typeface="Arial"/>
              </a:rPr>
              <a:t>Data/Schema</a:t>
            </a:r>
            <a:r>
              <a:rPr sz="7000" b="1" spc="-34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Evolution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862" y="4840268"/>
            <a:ext cx="16495394" cy="1229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0" dirty="0">
                <a:latin typeface="Trebuchet MS"/>
                <a:cs typeface="Trebuchet MS"/>
              </a:rPr>
              <a:t>Any</a:t>
            </a:r>
            <a:r>
              <a:rPr lang="en-US" sz="3950" spc="-3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time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data/schema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evolves,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downstream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should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lang="en-US" sz="3950" spc="5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able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 </a:t>
            </a:r>
            <a:r>
              <a:rPr sz="3950" spc="-10" dirty="0">
                <a:latin typeface="Trebuchet MS"/>
                <a:cs typeface="Trebuchet MS"/>
              </a:rPr>
              <a:t>handle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old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seamlessly</a:t>
            </a:r>
            <a:r>
              <a:rPr lang="en-US" sz="3950" spc="65" dirty="0">
                <a:latin typeface="Trebuchet MS"/>
                <a:cs typeface="Trebuchet MS"/>
              </a:rPr>
              <a:t>.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307" y="3763777"/>
            <a:ext cx="10600690" cy="38595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410"/>
              </a:lnSpc>
              <a:spcBef>
                <a:spcPts val="110"/>
              </a:spcBef>
            </a:pP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6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706120" marR="709930" indent="4274185">
              <a:lnSpc>
                <a:spcPts val="9360"/>
              </a:lnSpc>
              <a:spcBef>
                <a:spcPts val="1010"/>
              </a:spcBef>
            </a:pP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  <a:r>
              <a:rPr spc="-4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343" y="3696361"/>
            <a:ext cx="17835412" cy="4494852"/>
          </a:xfrm>
          <a:prstGeom prst="rect">
            <a:avLst/>
          </a:prstGeom>
        </p:spPr>
        <p:txBody>
          <a:bodyPr vert="horz" wrap="square" lIns="0" tIns="869981" rIns="0" bIns="0" rtlCol="0">
            <a:spAutoFit/>
          </a:bodyPr>
          <a:lstStyle/>
          <a:p>
            <a:pPr marL="1572260" marR="16510" indent="144780" algn="ctr">
              <a:lnSpc>
                <a:spcPts val="9360"/>
              </a:lnSpc>
              <a:spcBef>
                <a:spcPts val="2175"/>
              </a:spcBef>
            </a:pPr>
            <a:r>
              <a:rPr spc="110" dirty="0"/>
              <a:t>Compatibility </a:t>
            </a:r>
            <a:r>
              <a:rPr spc="85" dirty="0"/>
              <a:t>is </a:t>
            </a:r>
            <a:r>
              <a:rPr spc="75" dirty="0"/>
              <a:t>configured </a:t>
            </a:r>
            <a:r>
              <a:rPr spc="-2640" dirty="0"/>
              <a:t> </a:t>
            </a:r>
            <a:r>
              <a:rPr spc="90" dirty="0"/>
              <a:t>through</a:t>
            </a:r>
            <a:r>
              <a:rPr lang="en-US" spc="90" dirty="0"/>
              <a:t> the</a:t>
            </a:r>
            <a:r>
              <a:rPr spc="-400" dirty="0"/>
              <a:t> </a:t>
            </a:r>
            <a:r>
              <a:rPr spc="360" dirty="0"/>
              <a:t>“</a:t>
            </a:r>
            <a:r>
              <a:rPr spc="360" dirty="0">
                <a:solidFill>
                  <a:srgbClr val="EE220C"/>
                </a:solidFill>
              </a:rPr>
              <a:t>/config</a:t>
            </a:r>
            <a:r>
              <a:rPr spc="360" dirty="0"/>
              <a:t>”</a:t>
            </a:r>
            <a:r>
              <a:rPr spc="-395" dirty="0"/>
              <a:t> </a:t>
            </a:r>
            <a:r>
              <a:rPr spc="80" dirty="0"/>
              <a:t>endpoint.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97701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60" dirty="0">
                <a:latin typeface="Arial"/>
                <a:cs typeface="Arial"/>
              </a:rPr>
              <a:t>Backward</a:t>
            </a:r>
            <a:r>
              <a:rPr sz="7000" b="1" spc="-36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602" y="1493405"/>
            <a:ext cx="15899765" cy="2416810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8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b="1" spc="-35" dirty="0">
                <a:latin typeface="Arial"/>
                <a:cs typeface="Arial"/>
              </a:rPr>
              <a:t>BACKWARD </a:t>
            </a:r>
            <a:r>
              <a:rPr sz="3950" b="1" spc="-15" dirty="0">
                <a:latin typeface="Arial"/>
                <a:cs typeface="Arial"/>
              </a:rPr>
              <a:t>(Default)</a:t>
            </a:r>
            <a:endParaRPr sz="3950" dirty="0">
              <a:latin typeface="Arial"/>
              <a:cs typeface="Arial"/>
            </a:endParaRPr>
          </a:p>
          <a:p>
            <a:pPr marL="514984" marR="5080" indent="-502920">
              <a:lnSpc>
                <a:spcPts val="4240"/>
              </a:lnSpc>
              <a:spcBef>
                <a:spcPts val="377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that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s</a:t>
            </a:r>
            <a:r>
              <a:rPr sz="3950" spc="165" dirty="0">
                <a:latin typeface="Trebuchet MS"/>
                <a:cs typeface="Trebuchet MS"/>
              </a:rPr>
              <a:t>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produced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old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19236" y="6654575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4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414377" y="7067285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0255" y="8093276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80" h="681990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3"/>
                </a:lnTo>
                <a:lnTo>
                  <a:pt x="144006" y="69333"/>
                </a:lnTo>
                <a:lnTo>
                  <a:pt x="106700" y="99839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5" y="469143"/>
                </a:lnTo>
                <a:lnTo>
                  <a:pt x="47422" y="509220"/>
                </a:lnTo>
                <a:lnTo>
                  <a:pt x="74097" y="546999"/>
                </a:lnTo>
                <a:lnTo>
                  <a:pt x="106700" y="581906"/>
                </a:lnTo>
                <a:lnTo>
                  <a:pt x="144006" y="612413"/>
                </a:lnTo>
                <a:lnTo>
                  <a:pt x="184381" y="637373"/>
                </a:lnTo>
                <a:lnTo>
                  <a:pt x="227211" y="656786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6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6"/>
                </a:lnTo>
                <a:lnTo>
                  <a:pt x="544208" y="637373"/>
                </a:lnTo>
                <a:lnTo>
                  <a:pt x="584583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5" y="469143"/>
                </a:lnTo>
                <a:lnTo>
                  <a:pt x="716734" y="427344"/>
                </a:lnTo>
                <a:lnTo>
                  <a:pt x="725626" y="384395"/>
                </a:lnTo>
                <a:lnTo>
                  <a:pt x="728590" y="340873"/>
                </a:lnTo>
                <a:lnTo>
                  <a:pt x="725626" y="297350"/>
                </a:lnTo>
                <a:lnTo>
                  <a:pt x="716734" y="254402"/>
                </a:lnTo>
                <a:lnTo>
                  <a:pt x="701915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3" y="69333"/>
                </a:lnTo>
                <a:lnTo>
                  <a:pt x="544208" y="44373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065278" y="8260732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8773" y="6654575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5"/>
                </a:lnTo>
                <a:lnTo>
                  <a:pt x="31651" y="85947"/>
                </a:lnTo>
                <a:lnTo>
                  <a:pt x="14350" y="120977"/>
                </a:lnTo>
                <a:lnTo>
                  <a:pt x="1793" y="187578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4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7"/>
                </a:lnTo>
                <a:lnTo>
                  <a:pt x="234573" y="1276927"/>
                </a:lnTo>
                <a:lnTo>
                  <a:pt x="292849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4"/>
                </a:lnTo>
                <a:lnTo>
                  <a:pt x="2408828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080522" y="7067285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9789" y="8093276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44809" y="8260732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5830" y="7739754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6"/>
                </a:moveTo>
                <a:lnTo>
                  <a:pt x="0" y="454166"/>
                </a:lnTo>
                <a:lnTo>
                  <a:pt x="1730" y="455897"/>
                </a:lnTo>
                <a:lnTo>
                  <a:pt x="719444" y="455897"/>
                </a:lnTo>
                <a:lnTo>
                  <a:pt x="721174" y="454166"/>
                </a:lnTo>
                <a:lnTo>
                  <a:pt x="721174" y="280126"/>
                </a:lnTo>
                <a:lnTo>
                  <a:pt x="358381" y="280126"/>
                </a:lnTo>
                <a:lnTo>
                  <a:pt x="356229" y="279308"/>
                </a:lnTo>
                <a:lnTo>
                  <a:pt x="354305" y="277962"/>
                </a:lnTo>
                <a:lnTo>
                  <a:pt x="0" y="3306"/>
                </a:lnTo>
                <a:close/>
              </a:path>
              <a:path w="721359" h="455929">
                <a:moveTo>
                  <a:pt x="721174" y="3306"/>
                </a:moveTo>
                <a:lnTo>
                  <a:pt x="364717" y="279549"/>
                </a:lnTo>
                <a:lnTo>
                  <a:pt x="362613" y="280126"/>
                </a:lnTo>
                <a:lnTo>
                  <a:pt x="721174" y="280126"/>
                </a:lnTo>
                <a:lnTo>
                  <a:pt x="721174" y="3306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4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646150" y="6907432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30" y="740074"/>
                </a:moveTo>
                <a:lnTo>
                  <a:pt x="205885" y="740074"/>
                </a:lnTo>
                <a:lnTo>
                  <a:pt x="216401" y="740293"/>
                </a:lnTo>
                <a:lnTo>
                  <a:pt x="238569" y="760573"/>
                </a:lnTo>
                <a:lnTo>
                  <a:pt x="253944" y="771042"/>
                </a:lnTo>
                <a:lnTo>
                  <a:pt x="269050" y="767669"/>
                </a:lnTo>
                <a:lnTo>
                  <a:pt x="290408" y="746423"/>
                </a:lnTo>
                <a:lnTo>
                  <a:pt x="295430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64" y="447134"/>
                </a:lnTo>
                <a:lnTo>
                  <a:pt x="24950" y="493886"/>
                </a:lnTo>
                <a:lnTo>
                  <a:pt x="48871" y="538931"/>
                </a:lnTo>
                <a:lnTo>
                  <a:pt x="74200" y="583498"/>
                </a:lnTo>
                <a:lnTo>
                  <a:pt x="99707" y="628817"/>
                </a:lnTo>
                <a:lnTo>
                  <a:pt x="124163" y="676115"/>
                </a:lnTo>
                <a:lnTo>
                  <a:pt x="155980" y="730889"/>
                </a:lnTo>
                <a:lnTo>
                  <a:pt x="178393" y="750033"/>
                </a:lnTo>
                <a:lnTo>
                  <a:pt x="194122" y="748208"/>
                </a:lnTo>
                <a:lnTo>
                  <a:pt x="205885" y="740074"/>
                </a:lnTo>
                <a:lnTo>
                  <a:pt x="295430" y="740074"/>
                </a:lnTo>
                <a:lnTo>
                  <a:pt x="324540" y="703273"/>
                </a:lnTo>
                <a:lnTo>
                  <a:pt x="377967" y="634188"/>
                </a:lnTo>
                <a:lnTo>
                  <a:pt x="394643" y="611542"/>
                </a:lnTo>
                <a:lnTo>
                  <a:pt x="418367" y="580427"/>
                </a:lnTo>
                <a:lnTo>
                  <a:pt x="447115" y="543401"/>
                </a:lnTo>
                <a:lnTo>
                  <a:pt x="232914" y="543401"/>
                </a:lnTo>
                <a:lnTo>
                  <a:pt x="228013" y="537565"/>
                </a:lnTo>
                <a:lnTo>
                  <a:pt x="223972" y="533026"/>
                </a:lnTo>
                <a:lnTo>
                  <a:pt x="220234" y="528281"/>
                </a:lnTo>
                <a:lnTo>
                  <a:pt x="199459" y="501009"/>
                </a:lnTo>
                <a:lnTo>
                  <a:pt x="161800" y="449478"/>
                </a:lnTo>
                <a:lnTo>
                  <a:pt x="154364" y="439879"/>
                </a:lnTo>
                <a:lnTo>
                  <a:pt x="4230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47" y="0"/>
                </a:moveTo>
                <a:lnTo>
                  <a:pt x="684421" y="41846"/>
                </a:lnTo>
                <a:lnTo>
                  <a:pt x="653079" y="73650"/>
                </a:lnTo>
                <a:lnTo>
                  <a:pt x="616553" y="111938"/>
                </a:lnTo>
                <a:lnTo>
                  <a:pt x="576113" y="155244"/>
                </a:lnTo>
                <a:lnTo>
                  <a:pt x="533028" y="202101"/>
                </a:lnTo>
                <a:lnTo>
                  <a:pt x="488569" y="251042"/>
                </a:lnTo>
                <a:lnTo>
                  <a:pt x="444005" y="300600"/>
                </a:lnTo>
                <a:lnTo>
                  <a:pt x="400605" y="349311"/>
                </a:lnTo>
                <a:lnTo>
                  <a:pt x="359640" y="395706"/>
                </a:lnTo>
                <a:lnTo>
                  <a:pt x="322380" y="438320"/>
                </a:lnTo>
                <a:lnTo>
                  <a:pt x="290093" y="475686"/>
                </a:lnTo>
                <a:lnTo>
                  <a:pt x="264050" y="506338"/>
                </a:lnTo>
                <a:lnTo>
                  <a:pt x="241741" y="533491"/>
                </a:lnTo>
                <a:lnTo>
                  <a:pt x="237668" y="537931"/>
                </a:lnTo>
                <a:lnTo>
                  <a:pt x="232914" y="543401"/>
                </a:lnTo>
                <a:lnTo>
                  <a:pt x="447115" y="543401"/>
                </a:lnTo>
                <a:lnTo>
                  <a:pt x="481955" y="499037"/>
                </a:lnTo>
                <a:lnTo>
                  <a:pt x="558716" y="402514"/>
                </a:lnTo>
                <a:lnTo>
                  <a:pt x="638636" y="303353"/>
                </a:lnTo>
                <a:lnTo>
                  <a:pt x="676651" y="256688"/>
                </a:lnTo>
                <a:lnTo>
                  <a:pt x="711701" y="214049"/>
                </a:lnTo>
                <a:lnTo>
                  <a:pt x="742534" y="176999"/>
                </a:lnTo>
                <a:lnTo>
                  <a:pt x="767898" y="147100"/>
                </a:lnTo>
                <a:lnTo>
                  <a:pt x="792360" y="119405"/>
                </a:lnTo>
                <a:lnTo>
                  <a:pt x="797873" y="112714"/>
                </a:lnTo>
                <a:lnTo>
                  <a:pt x="802903" y="105623"/>
                </a:lnTo>
                <a:lnTo>
                  <a:pt x="807273" y="97917"/>
                </a:lnTo>
                <a:lnTo>
                  <a:pt x="812992" y="85847"/>
                </a:lnTo>
                <a:lnTo>
                  <a:pt x="814564" y="78113"/>
                </a:lnTo>
                <a:lnTo>
                  <a:pt x="811467" y="71103"/>
                </a:lnTo>
                <a:lnTo>
                  <a:pt x="803179" y="61206"/>
                </a:lnTo>
                <a:lnTo>
                  <a:pt x="797745" y="55030"/>
                </a:lnTo>
                <a:lnTo>
                  <a:pt x="793756" y="54141"/>
                </a:lnTo>
                <a:lnTo>
                  <a:pt x="784101" y="54141"/>
                </a:lnTo>
                <a:lnTo>
                  <a:pt x="774140" y="52987"/>
                </a:lnTo>
                <a:lnTo>
                  <a:pt x="767191" y="48703"/>
                </a:lnTo>
                <a:lnTo>
                  <a:pt x="763398" y="41675"/>
                </a:lnTo>
                <a:lnTo>
                  <a:pt x="762908" y="32286"/>
                </a:lnTo>
                <a:lnTo>
                  <a:pt x="763264" y="29204"/>
                </a:lnTo>
                <a:lnTo>
                  <a:pt x="762479" y="25205"/>
                </a:lnTo>
                <a:lnTo>
                  <a:pt x="760531" y="22911"/>
                </a:lnTo>
                <a:lnTo>
                  <a:pt x="755366" y="17644"/>
                </a:lnTo>
                <a:lnTo>
                  <a:pt x="748033" y="11006"/>
                </a:lnTo>
                <a:lnTo>
                  <a:pt x="740478" y="4593"/>
                </a:lnTo>
                <a:lnTo>
                  <a:pt x="734647" y="0"/>
                </a:lnTo>
                <a:close/>
              </a:path>
              <a:path w="814705" h="771525">
                <a:moveTo>
                  <a:pt x="95934" y="372136"/>
                </a:moveTo>
                <a:lnTo>
                  <a:pt x="88772" y="372345"/>
                </a:lnTo>
                <a:lnTo>
                  <a:pt x="80720" y="374834"/>
                </a:lnTo>
                <a:lnTo>
                  <a:pt x="74203" y="376391"/>
                </a:lnTo>
                <a:lnTo>
                  <a:pt x="67000" y="377854"/>
                </a:lnTo>
                <a:lnTo>
                  <a:pt x="59392" y="380052"/>
                </a:lnTo>
                <a:lnTo>
                  <a:pt x="51663" y="383814"/>
                </a:lnTo>
                <a:lnTo>
                  <a:pt x="48092" y="387993"/>
                </a:lnTo>
                <a:lnTo>
                  <a:pt x="52752" y="394639"/>
                </a:lnTo>
                <a:lnTo>
                  <a:pt x="53380" y="401113"/>
                </a:lnTo>
                <a:lnTo>
                  <a:pt x="49064" y="405728"/>
                </a:lnTo>
                <a:lnTo>
                  <a:pt x="37666" y="408840"/>
                </a:lnTo>
                <a:lnTo>
                  <a:pt x="23280" y="412364"/>
                </a:lnTo>
                <a:lnTo>
                  <a:pt x="9999" y="418214"/>
                </a:lnTo>
                <a:lnTo>
                  <a:pt x="6523" y="420559"/>
                </a:lnTo>
                <a:lnTo>
                  <a:pt x="13161" y="430091"/>
                </a:lnTo>
                <a:lnTo>
                  <a:pt x="4230" y="439879"/>
                </a:lnTo>
                <a:lnTo>
                  <a:pt x="154364" y="439879"/>
                </a:lnTo>
                <a:lnTo>
                  <a:pt x="140801" y="422373"/>
                </a:lnTo>
                <a:lnTo>
                  <a:pt x="131438" y="411301"/>
                </a:lnTo>
                <a:lnTo>
                  <a:pt x="121688" y="400523"/>
                </a:lnTo>
                <a:lnTo>
                  <a:pt x="111807" y="389842"/>
                </a:lnTo>
                <a:lnTo>
                  <a:pt x="102049" y="379060"/>
                </a:lnTo>
                <a:lnTo>
                  <a:pt x="95934" y="372136"/>
                </a:lnTo>
                <a:close/>
              </a:path>
              <a:path w="814705" h="771525">
                <a:moveTo>
                  <a:pt x="792070" y="53765"/>
                </a:moveTo>
                <a:lnTo>
                  <a:pt x="784101" y="54141"/>
                </a:lnTo>
                <a:lnTo>
                  <a:pt x="793756" y="54141"/>
                </a:lnTo>
                <a:lnTo>
                  <a:pt x="792070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439789" y="8936571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2"/>
                </a:lnTo>
                <a:lnTo>
                  <a:pt x="144005" y="69332"/>
                </a:lnTo>
                <a:lnTo>
                  <a:pt x="106699" y="99838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4" y="469143"/>
                </a:lnTo>
                <a:lnTo>
                  <a:pt x="47421" y="509219"/>
                </a:lnTo>
                <a:lnTo>
                  <a:pt x="74096" y="546998"/>
                </a:lnTo>
                <a:lnTo>
                  <a:pt x="106699" y="581905"/>
                </a:lnTo>
                <a:lnTo>
                  <a:pt x="144005" y="612412"/>
                </a:lnTo>
                <a:lnTo>
                  <a:pt x="184379" y="637372"/>
                </a:lnTo>
                <a:lnTo>
                  <a:pt x="227210" y="656785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5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4" y="469143"/>
                </a:lnTo>
                <a:lnTo>
                  <a:pt x="716733" y="427343"/>
                </a:lnTo>
                <a:lnTo>
                  <a:pt x="725625" y="384395"/>
                </a:lnTo>
                <a:lnTo>
                  <a:pt x="728589" y="340872"/>
                </a:lnTo>
                <a:lnTo>
                  <a:pt x="725625" y="297349"/>
                </a:lnTo>
                <a:lnTo>
                  <a:pt x="716733" y="254401"/>
                </a:lnTo>
                <a:lnTo>
                  <a:pt x="701914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644809" y="9104026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95830" y="9049496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5"/>
                </a:moveTo>
                <a:lnTo>
                  <a:pt x="0" y="454165"/>
                </a:lnTo>
                <a:lnTo>
                  <a:pt x="1730" y="455896"/>
                </a:lnTo>
                <a:lnTo>
                  <a:pt x="719444" y="455896"/>
                </a:lnTo>
                <a:lnTo>
                  <a:pt x="721174" y="454165"/>
                </a:lnTo>
                <a:lnTo>
                  <a:pt x="721174" y="280126"/>
                </a:lnTo>
                <a:lnTo>
                  <a:pt x="358381" y="280126"/>
                </a:lnTo>
                <a:lnTo>
                  <a:pt x="356229" y="279308"/>
                </a:lnTo>
                <a:lnTo>
                  <a:pt x="354305" y="277962"/>
                </a:lnTo>
                <a:lnTo>
                  <a:pt x="0" y="3305"/>
                </a:lnTo>
                <a:close/>
              </a:path>
              <a:path w="721359" h="455929">
                <a:moveTo>
                  <a:pt x="721174" y="3305"/>
                </a:moveTo>
                <a:lnTo>
                  <a:pt x="364717" y="279548"/>
                </a:lnTo>
                <a:lnTo>
                  <a:pt x="362613" y="280126"/>
                </a:lnTo>
                <a:lnTo>
                  <a:pt x="721174" y="280126"/>
                </a:lnTo>
                <a:lnTo>
                  <a:pt x="721174" y="3305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3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5677061" y="6907432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20" y="740074"/>
                </a:moveTo>
                <a:lnTo>
                  <a:pt x="205874" y="740074"/>
                </a:lnTo>
                <a:lnTo>
                  <a:pt x="216391" y="740293"/>
                </a:lnTo>
                <a:lnTo>
                  <a:pt x="238558" y="760573"/>
                </a:lnTo>
                <a:lnTo>
                  <a:pt x="253934" y="771042"/>
                </a:lnTo>
                <a:lnTo>
                  <a:pt x="269040" y="767669"/>
                </a:lnTo>
                <a:lnTo>
                  <a:pt x="290397" y="746423"/>
                </a:lnTo>
                <a:lnTo>
                  <a:pt x="295420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54" y="447134"/>
                </a:lnTo>
                <a:lnTo>
                  <a:pt x="24939" y="493886"/>
                </a:lnTo>
                <a:lnTo>
                  <a:pt x="48860" y="538931"/>
                </a:lnTo>
                <a:lnTo>
                  <a:pt x="74189" y="583498"/>
                </a:lnTo>
                <a:lnTo>
                  <a:pt x="99696" y="628817"/>
                </a:lnTo>
                <a:lnTo>
                  <a:pt x="124153" y="676115"/>
                </a:lnTo>
                <a:lnTo>
                  <a:pt x="155970" y="730889"/>
                </a:lnTo>
                <a:lnTo>
                  <a:pt x="178383" y="750033"/>
                </a:lnTo>
                <a:lnTo>
                  <a:pt x="194111" y="748208"/>
                </a:lnTo>
                <a:lnTo>
                  <a:pt x="205874" y="740074"/>
                </a:lnTo>
                <a:lnTo>
                  <a:pt x="295420" y="740074"/>
                </a:lnTo>
                <a:lnTo>
                  <a:pt x="324529" y="703273"/>
                </a:lnTo>
                <a:lnTo>
                  <a:pt x="377957" y="634188"/>
                </a:lnTo>
                <a:lnTo>
                  <a:pt x="394632" y="611542"/>
                </a:lnTo>
                <a:lnTo>
                  <a:pt x="418357" y="580427"/>
                </a:lnTo>
                <a:lnTo>
                  <a:pt x="447105" y="543401"/>
                </a:lnTo>
                <a:lnTo>
                  <a:pt x="232903" y="543401"/>
                </a:lnTo>
                <a:lnTo>
                  <a:pt x="228003" y="537565"/>
                </a:lnTo>
                <a:lnTo>
                  <a:pt x="223961" y="533026"/>
                </a:lnTo>
                <a:lnTo>
                  <a:pt x="220223" y="528281"/>
                </a:lnTo>
                <a:lnTo>
                  <a:pt x="199448" y="501009"/>
                </a:lnTo>
                <a:lnTo>
                  <a:pt x="161790" y="449478"/>
                </a:lnTo>
                <a:lnTo>
                  <a:pt x="154354" y="439879"/>
                </a:lnTo>
                <a:lnTo>
                  <a:pt x="4219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37" y="0"/>
                </a:moveTo>
                <a:lnTo>
                  <a:pt x="684415" y="41846"/>
                </a:lnTo>
                <a:lnTo>
                  <a:pt x="653073" y="73650"/>
                </a:lnTo>
                <a:lnTo>
                  <a:pt x="616547" y="111938"/>
                </a:lnTo>
                <a:lnTo>
                  <a:pt x="576107" y="155244"/>
                </a:lnTo>
                <a:lnTo>
                  <a:pt x="533022" y="202101"/>
                </a:lnTo>
                <a:lnTo>
                  <a:pt x="488562" y="251042"/>
                </a:lnTo>
                <a:lnTo>
                  <a:pt x="443997" y="300600"/>
                </a:lnTo>
                <a:lnTo>
                  <a:pt x="400597" y="349311"/>
                </a:lnTo>
                <a:lnTo>
                  <a:pt x="359631" y="395706"/>
                </a:lnTo>
                <a:lnTo>
                  <a:pt x="322370" y="438320"/>
                </a:lnTo>
                <a:lnTo>
                  <a:pt x="290083" y="475686"/>
                </a:lnTo>
                <a:lnTo>
                  <a:pt x="264040" y="506338"/>
                </a:lnTo>
                <a:lnTo>
                  <a:pt x="241730" y="533491"/>
                </a:lnTo>
                <a:lnTo>
                  <a:pt x="237657" y="537931"/>
                </a:lnTo>
                <a:lnTo>
                  <a:pt x="232903" y="543401"/>
                </a:lnTo>
                <a:lnTo>
                  <a:pt x="447105" y="543401"/>
                </a:lnTo>
                <a:lnTo>
                  <a:pt x="481944" y="499037"/>
                </a:lnTo>
                <a:lnTo>
                  <a:pt x="558705" y="402514"/>
                </a:lnTo>
                <a:lnTo>
                  <a:pt x="638625" y="303353"/>
                </a:lnTo>
                <a:lnTo>
                  <a:pt x="676641" y="256688"/>
                </a:lnTo>
                <a:lnTo>
                  <a:pt x="711691" y="214049"/>
                </a:lnTo>
                <a:lnTo>
                  <a:pt x="742524" y="176999"/>
                </a:lnTo>
                <a:lnTo>
                  <a:pt x="767887" y="147100"/>
                </a:lnTo>
                <a:lnTo>
                  <a:pt x="792354" y="119405"/>
                </a:lnTo>
                <a:lnTo>
                  <a:pt x="797867" y="112714"/>
                </a:lnTo>
                <a:lnTo>
                  <a:pt x="802894" y="105623"/>
                </a:lnTo>
                <a:lnTo>
                  <a:pt x="807263" y="97917"/>
                </a:lnTo>
                <a:lnTo>
                  <a:pt x="812981" y="85847"/>
                </a:lnTo>
                <a:lnTo>
                  <a:pt x="814555" y="78113"/>
                </a:lnTo>
                <a:lnTo>
                  <a:pt x="811461" y="71103"/>
                </a:lnTo>
                <a:lnTo>
                  <a:pt x="803179" y="61206"/>
                </a:lnTo>
                <a:lnTo>
                  <a:pt x="797734" y="55030"/>
                </a:lnTo>
                <a:lnTo>
                  <a:pt x="793746" y="54141"/>
                </a:lnTo>
                <a:lnTo>
                  <a:pt x="784091" y="54141"/>
                </a:lnTo>
                <a:lnTo>
                  <a:pt x="774130" y="52987"/>
                </a:lnTo>
                <a:lnTo>
                  <a:pt x="767180" y="48703"/>
                </a:lnTo>
                <a:lnTo>
                  <a:pt x="763388" y="41675"/>
                </a:lnTo>
                <a:lnTo>
                  <a:pt x="762898" y="32286"/>
                </a:lnTo>
                <a:lnTo>
                  <a:pt x="763254" y="29204"/>
                </a:lnTo>
                <a:lnTo>
                  <a:pt x="762468" y="25205"/>
                </a:lnTo>
                <a:lnTo>
                  <a:pt x="760521" y="22911"/>
                </a:lnTo>
                <a:lnTo>
                  <a:pt x="755356" y="17644"/>
                </a:lnTo>
                <a:lnTo>
                  <a:pt x="748023" y="11006"/>
                </a:lnTo>
                <a:lnTo>
                  <a:pt x="740467" y="4593"/>
                </a:lnTo>
                <a:lnTo>
                  <a:pt x="734637" y="0"/>
                </a:lnTo>
                <a:close/>
              </a:path>
              <a:path w="814705" h="771525">
                <a:moveTo>
                  <a:pt x="95923" y="372136"/>
                </a:moveTo>
                <a:lnTo>
                  <a:pt x="88761" y="372345"/>
                </a:lnTo>
                <a:lnTo>
                  <a:pt x="80709" y="374834"/>
                </a:lnTo>
                <a:lnTo>
                  <a:pt x="74193" y="376391"/>
                </a:lnTo>
                <a:lnTo>
                  <a:pt x="66990" y="377854"/>
                </a:lnTo>
                <a:lnTo>
                  <a:pt x="59382" y="380052"/>
                </a:lnTo>
                <a:lnTo>
                  <a:pt x="51652" y="383814"/>
                </a:lnTo>
                <a:lnTo>
                  <a:pt x="48082" y="387993"/>
                </a:lnTo>
                <a:lnTo>
                  <a:pt x="52741" y="394639"/>
                </a:lnTo>
                <a:lnTo>
                  <a:pt x="53370" y="401113"/>
                </a:lnTo>
                <a:lnTo>
                  <a:pt x="49053" y="405728"/>
                </a:lnTo>
                <a:lnTo>
                  <a:pt x="37655" y="408840"/>
                </a:lnTo>
                <a:lnTo>
                  <a:pt x="23269" y="412364"/>
                </a:lnTo>
                <a:lnTo>
                  <a:pt x="9989" y="418214"/>
                </a:lnTo>
                <a:lnTo>
                  <a:pt x="6512" y="420559"/>
                </a:lnTo>
                <a:lnTo>
                  <a:pt x="13151" y="430091"/>
                </a:lnTo>
                <a:lnTo>
                  <a:pt x="4219" y="439879"/>
                </a:lnTo>
                <a:lnTo>
                  <a:pt x="154354" y="439879"/>
                </a:lnTo>
                <a:lnTo>
                  <a:pt x="140791" y="422373"/>
                </a:lnTo>
                <a:lnTo>
                  <a:pt x="131432" y="411301"/>
                </a:lnTo>
                <a:lnTo>
                  <a:pt x="121682" y="400523"/>
                </a:lnTo>
                <a:lnTo>
                  <a:pt x="111798" y="389842"/>
                </a:lnTo>
                <a:lnTo>
                  <a:pt x="102038" y="379060"/>
                </a:lnTo>
                <a:lnTo>
                  <a:pt x="95923" y="372136"/>
                </a:lnTo>
                <a:close/>
              </a:path>
              <a:path w="814705" h="771525">
                <a:moveTo>
                  <a:pt x="792059" y="53765"/>
                </a:moveTo>
                <a:lnTo>
                  <a:pt x="784091" y="54141"/>
                </a:lnTo>
                <a:lnTo>
                  <a:pt x="793746" y="54141"/>
                </a:lnTo>
                <a:lnTo>
                  <a:pt x="792059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730759" y="4950277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7935779" y="5117733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01177" y="4950277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5" y="0"/>
                </a:moveTo>
                <a:lnTo>
                  <a:pt x="317781" y="2773"/>
                </a:lnTo>
                <a:lnTo>
                  <a:pt x="271882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2" y="670652"/>
                </a:lnTo>
                <a:lnTo>
                  <a:pt x="317781" y="678972"/>
                </a:lnTo>
                <a:lnTo>
                  <a:pt x="364295" y="681746"/>
                </a:lnTo>
                <a:lnTo>
                  <a:pt x="410808" y="678972"/>
                </a:lnTo>
                <a:lnTo>
                  <a:pt x="456708" y="670652"/>
                </a:lnTo>
                <a:lnTo>
                  <a:pt x="501380" y="656786"/>
                </a:lnTo>
                <a:lnTo>
                  <a:pt x="544211" y="637373"/>
                </a:lnTo>
                <a:lnTo>
                  <a:pt x="584587" y="612413"/>
                </a:lnTo>
                <a:lnTo>
                  <a:pt x="621894" y="581906"/>
                </a:lnTo>
                <a:lnTo>
                  <a:pt x="654494" y="546999"/>
                </a:lnTo>
                <a:lnTo>
                  <a:pt x="681168" y="509220"/>
                </a:lnTo>
                <a:lnTo>
                  <a:pt x="701913" y="469143"/>
                </a:lnTo>
                <a:lnTo>
                  <a:pt x="716732" y="427344"/>
                </a:lnTo>
                <a:lnTo>
                  <a:pt x="725623" y="384395"/>
                </a:lnTo>
                <a:lnTo>
                  <a:pt x="728587" y="340873"/>
                </a:lnTo>
                <a:lnTo>
                  <a:pt x="725623" y="297350"/>
                </a:lnTo>
                <a:lnTo>
                  <a:pt x="716732" y="254402"/>
                </a:lnTo>
                <a:lnTo>
                  <a:pt x="701913" y="212602"/>
                </a:lnTo>
                <a:lnTo>
                  <a:pt x="681168" y="172525"/>
                </a:lnTo>
                <a:lnTo>
                  <a:pt x="654494" y="134746"/>
                </a:lnTo>
                <a:lnTo>
                  <a:pt x="621894" y="99839"/>
                </a:lnTo>
                <a:lnTo>
                  <a:pt x="584587" y="69333"/>
                </a:lnTo>
                <a:lnTo>
                  <a:pt x="544211" y="44373"/>
                </a:lnTo>
                <a:lnTo>
                  <a:pt x="501380" y="24959"/>
                </a:lnTo>
                <a:lnTo>
                  <a:pt x="456708" y="11093"/>
                </a:lnTo>
                <a:lnTo>
                  <a:pt x="410808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0106197" y="5117733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26628" y="4113989"/>
            <a:ext cx="337185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Arial MT"/>
                <a:cs typeface="Arial MT"/>
              </a:rPr>
              <a:t>Modification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660422" y="5240890"/>
            <a:ext cx="1040130" cy="100965"/>
            <a:chOff x="8660422" y="5240890"/>
            <a:chExt cx="1040130" cy="100965"/>
          </a:xfrm>
        </p:grpSpPr>
        <p:sp>
          <p:nvSpPr>
            <p:cNvPr id="24" name="object 24"/>
            <p:cNvSpPr/>
            <p:nvPr/>
          </p:nvSpPr>
          <p:spPr>
            <a:xfrm>
              <a:off x="8660422" y="5291150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9599586" y="52408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44319" y="9270472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70" dirty="0">
                <a:latin typeface="Trebuchet MS"/>
                <a:cs typeface="Trebuchet MS"/>
              </a:rPr>
              <a:t>•</a:t>
            </a:r>
            <a:endParaRPr sz="325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46922" y="9323147"/>
            <a:ext cx="6592570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475"/>
              </a:spcBef>
            </a:pPr>
            <a:r>
              <a:rPr sz="2600" spc="114" dirty="0">
                <a:latin typeface="Trebuchet MS"/>
                <a:cs typeface="Trebuchet MS"/>
              </a:rPr>
              <a:t>Consumers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using</a:t>
            </a:r>
            <a:r>
              <a:rPr sz="2600" spc="-55" dirty="0">
                <a:latin typeface="Trebuchet MS"/>
                <a:cs typeface="Trebuchet MS"/>
              </a:rPr>
              <a:t> the </a:t>
            </a:r>
            <a:r>
              <a:rPr sz="2600" spc="35" dirty="0">
                <a:latin typeface="Trebuchet MS"/>
                <a:cs typeface="Trebuchet MS"/>
              </a:rPr>
              <a:t>new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schema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can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read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 </a:t>
            </a:r>
            <a:r>
              <a:rPr sz="2600" spc="15" dirty="0">
                <a:latin typeface="Trebuchet MS"/>
                <a:cs typeface="Trebuchet MS"/>
              </a:rPr>
              <a:t>old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new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schema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seamlessly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3483" y="4886959"/>
            <a:ext cx="600456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Thank</a:t>
            </a:r>
            <a:r>
              <a:rPr spc="-455" dirty="0"/>
              <a:t> </a:t>
            </a:r>
            <a:r>
              <a:rPr spc="-325" dirty="0"/>
              <a:t>You!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97701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60" dirty="0">
                <a:latin typeface="Arial"/>
                <a:cs typeface="Arial"/>
              </a:rPr>
              <a:t>Backward</a:t>
            </a:r>
            <a:r>
              <a:rPr sz="7000" b="1" spc="-36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602" y="1486683"/>
            <a:ext cx="16746219" cy="699960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Rules: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55" dirty="0">
                <a:latin typeface="Trebuchet MS"/>
                <a:cs typeface="Trebuchet MS"/>
              </a:rPr>
              <a:t>Delete</a:t>
            </a:r>
            <a:r>
              <a:rPr sz="3950" spc="-135" dirty="0">
                <a:latin typeface="Trebuchet MS"/>
                <a:cs typeface="Trebuchet MS"/>
              </a:rPr>
              <a:t> 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75" dirty="0">
                <a:latin typeface="Trebuchet MS"/>
                <a:cs typeface="Trebuchet MS"/>
              </a:rPr>
              <a:t>Add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lang="en-IN" sz="3950" spc="-15" dirty="0">
                <a:latin typeface="Trebuchet MS"/>
                <a:cs typeface="Trebuchet MS"/>
              </a:rPr>
              <a:t>optional</a:t>
            </a:r>
            <a:r>
              <a:rPr lang="en-IN" sz="3950" spc="-114" dirty="0">
                <a:latin typeface="Trebuchet MS"/>
                <a:cs typeface="Trebuchet MS"/>
              </a:rPr>
              <a:t> 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Upgrade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IN" sz="3950" spc="-45" dirty="0">
                <a:latin typeface="Trebuchet MS"/>
                <a:cs typeface="Trebuchet MS"/>
              </a:rPr>
              <a:t>first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45" dirty="0">
                <a:latin typeface="Trebuchet MS"/>
                <a:cs typeface="Trebuchet MS"/>
              </a:rPr>
              <a:t>Consumers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ct val="90100"/>
              </a:lnSpc>
              <a:spcBef>
                <a:spcPts val="367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85" dirty="0">
                <a:latin typeface="Trebuchet MS"/>
                <a:cs typeface="Trebuchet MS"/>
              </a:rPr>
              <a:t>If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consumer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needs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able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125" dirty="0">
                <a:latin typeface="Trebuchet MS"/>
                <a:cs typeface="Trebuchet MS"/>
              </a:rPr>
              <a:t>process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50" dirty="0">
                <a:latin typeface="Trebuchet MS"/>
                <a:cs typeface="Trebuchet MS"/>
              </a:rPr>
              <a:t>written </a:t>
            </a:r>
            <a:r>
              <a:rPr sz="3950" spc="85" dirty="0">
                <a:latin typeface="Trebuchet MS"/>
                <a:cs typeface="Trebuchet MS"/>
              </a:rPr>
              <a:t>by </a:t>
            </a:r>
            <a:r>
              <a:rPr sz="3950" spc="-175" dirty="0">
                <a:latin typeface="Trebuchet MS"/>
                <a:cs typeface="Trebuchet MS"/>
              </a:rPr>
              <a:t>all </a:t>
            </a:r>
            <a:r>
              <a:rPr sz="3950" spc="-45" dirty="0">
                <a:latin typeface="Trebuchet MS"/>
                <a:cs typeface="Trebuchet MS"/>
              </a:rPr>
              <a:t>registered </a:t>
            </a:r>
            <a:r>
              <a:rPr sz="3950" spc="90" dirty="0">
                <a:latin typeface="Trebuchet MS"/>
                <a:cs typeface="Trebuchet MS"/>
              </a:rPr>
              <a:t>schemas, </a:t>
            </a:r>
            <a:r>
              <a:rPr sz="3950" spc="-45" dirty="0">
                <a:latin typeface="Trebuchet MS"/>
                <a:cs typeface="Trebuchet MS"/>
              </a:rPr>
              <a:t>not </a:t>
            </a:r>
            <a:r>
              <a:rPr sz="3950" spc="-120" dirty="0">
                <a:latin typeface="Trebuchet MS"/>
                <a:cs typeface="Trebuchet MS"/>
              </a:rPr>
              <a:t>just </a:t>
            </a:r>
            <a:r>
              <a:rPr sz="3950" spc="-105" dirty="0">
                <a:latin typeface="Trebuchet MS"/>
                <a:cs typeface="Trebuchet MS"/>
              </a:rPr>
              <a:t>the </a:t>
            </a:r>
            <a:r>
              <a:rPr sz="3950" spc="-45" dirty="0">
                <a:latin typeface="Trebuchet MS"/>
                <a:cs typeface="Trebuchet MS"/>
              </a:rPr>
              <a:t>last </a:t>
            </a:r>
            <a:r>
              <a:rPr sz="3950" spc="-40" dirty="0">
                <a:latin typeface="Trebuchet MS"/>
                <a:cs typeface="Trebuchet MS"/>
              </a:rPr>
              <a:t>two </a:t>
            </a:r>
            <a:r>
              <a:rPr sz="3950" spc="90" dirty="0">
                <a:latin typeface="Trebuchet MS"/>
                <a:cs typeface="Trebuchet MS"/>
              </a:rPr>
              <a:t>schemas, </a:t>
            </a:r>
            <a:r>
              <a:rPr sz="3950" spc="-70" dirty="0">
                <a:latin typeface="Trebuchet MS"/>
                <a:cs typeface="Trebuchet MS"/>
              </a:rPr>
              <a:t>then </a:t>
            </a:r>
            <a:r>
              <a:rPr sz="3950" spc="-6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use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b="1" spc="-40" dirty="0">
                <a:latin typeface="Arial"/>
                <a:cs typeface="Arial"/>
              </a:rPr>
              <a:t>BACKWARD_TRANSITIVE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71887"/>
            <a:ext cx="90468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Forward</a:t>
            </a:r>
            <a:r>
              <a:rPr sz="7000" b="1" spc="-34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957658"/>
            <a:ext cx="17459960" cy="118686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14984" marR="5080" indent="-502920">
              <a:lnSpc>
                <a:spcPts val="4250"/>
              </a:lnSpc>
              <a:spcBef>
                <a:spcPts val="655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40" dirty="0">
                <a:latin typeface="Arial"/>
                <a:cs typeface="Arial"/>
              </a:rPr>
              <a:t>FORWARD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US" sz="3950" spc="-90" dirty="0">
                <a:latin typeface="Trebuchet MS"/>
                <a:cs typeface="Trebuchet MS"/>
              </a:rPr>
              <a:t>that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produced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by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last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schema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30759" y="4950277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935779" y="5117733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1177" y="4950277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5" y="0"/>
                </a:moveTo>
                <a:lnTo>
                  <a:pt x="317781" y="2773"/>
                </a:lnTo>
                <a:lnTo>
                  <a:pt x="271882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2" y="670652"/>
                </a:lnTo>
                <a:lnTo>
                  <a:pt x="317781" y="678972"/>
                </a:lnTo>
                <a:lnTo>
                  <a:pt x="364295" y="681746"/>
                </a:lnTo>
                <a:lnTo>
                  <a:pt x="410808" y="678972"/>
                </a:lnTo>
                <a:lnTo>
                  <a:pt x="456708" y="670652"/>
                </a:lnTo>
                <a:lnTo>
                  <a:pt x="501380" y="656786"/>
                </a:lnTo>
                <a:lnTo>
                  <a:pt x="544211" y="637373"/>
                </a:lnTo>
                <a:lnTo>
                  <a:pt x="584587" y="612413"/>
                </a:lnTo>
                <a:lnTo>
                  <a:pt x="621894" y="581906"/>
                </a:lnTo>
                <a:lnTo>
                  <a:pt x="654494" y="546999"/>
                </a:lnTo>
                <a:lnTo>
                  <a:pt x="681168" y="509220"/>
                </a:lnTo>
                <a:lnTo>
                  <a:pt x="701913" y="469143"/>
                </a:lnTo>
                <a:lnTo>
                  <a:pt x="716732" y="427344"/>
                </a:lnTo>
                <a:lnTo>
                  <a:pt x="725623" y="384395"/>
                </a:lnTo>
                <a:lnTo>
                  <a:pt x="728587" y="340873"/>
                </a:lnTo>
                <a:lnTo>
                  <a:pt x="725623" y="297350"/>
                </a:lnTo>
                <a:lnTo>
                  <a:pt x="716732" y="254402"/>
                </a:lnTo>
                <a:lnTo>
                  <a:pt x="701913" y="212602"/>
                </a:lnTo>
                <a:lnTo>
                  <a:pt x="681168" y="172525"/>
                </a:lnTo>
                <a:lnTo>
                  <a:pt x="654494" y="134746"/>
                </a:lnTo>
                <a:lnTo>
                  <a:pt x="621894" y="99839"/>
                </a:lnTo>
                <a:lnTo>
                  <a:pt x="584587" y="69333"/>
                </a:lnTo>
                <a:lnTo>
                  <a:pt x="544211" y="44373"/>
                </a:lnTo>
                <a:lnTo>
                  <a:pt x="501380" y="24959"/>
                </a:lnTo>
                <a:lnTo>
                  <a:pt x="456708" y="11093"/>
                </a:lnTo>
                <a:lnTo>
                  <a:pt x="410808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106197" y="5117733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6628" y="4113989"/>
            <a:ext cx="337185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Arial MT"/>
                <a:cs typeface="Arial MT"/>
              </a:rPr>
              <a:t>Modification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60422" y="5240890"/>
            <a:ext cx="1040130" cy="100965"/>
            <a:chOff x="8660422" y="5240890"/>
            <a:chExt cx="1040130" cy="100965"/>
          </a:xfrm>
        </p:grpSpPr>
        <p:sp>
          <p:nvSpPr>
            <p:cNvPr id="10" name="object 10"/>
            <p:cNvSpPr/>
            <p:nvPr/>
          </p:nvSpPr>
          <p:spPr>
            <a:xfrm>
              <a:off x="8660422" y="5291150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9586" y="52408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4266080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5" y="224"/>
                </a:lnTo>
                <a:lnTo>
                  <a:pt x="187578" y="1793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5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747830" y="668039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02151" y="7728899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5" y="0"/>
                </a:moveTo>
                <a:lnTo>
                  <a:pt x="317781" y="2773"/>
                </a:lnTo>
                <a:lnTo>
                  <a:pt x="271882" y="11093"/>
                </a:lnTo>
                <a:lnTo>
                  <a:pt x="227210" y="24959"/>
                </a:lnTo>
                <a:lnTo>
                  <a:pt x="184380" y="44372"/>
                </a:lnTo>
                <a:lnTo>
                  <a:pt x="144005" y="69332"/>
                </a:lnTo>
                <a:lnTo>
                  <a:pt x="106700" y="99838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5" y="469143"/>
                </a:lnTo>
                <a:lnTo>
                  <a:pt x="47422" y="509219"/>
                </a:lnTo>
                <a:lnTo>
                  <a:pt x="74097" y="546998"/>
                </a:lnTo>
                <a:lnTo>
                  <a:pt x="106700" y="581905"/>
                </a:lnTo>
                <a:lnTo>
                  <a:pt x="144005" y="612412"/>
                </a:lnTo>
                <a:lnTo>
                  <a:pt x="184380" y="637372"/>
                </a:lnTo>
                <a:lnTo>
                  <a:pt x="227210" y="656785"/>
                </a:lnTo>
                <a:lnTo>
                  <a:pt x="271882" y="670652"/>
                </a:lnTo>
                <a:lnTo>
                  <a:pt x="317781" y="678972"/>
                </a:lnTo>
                <a:lnTo>
                  <a:pt x="364295" y="681745"/>
                </a:lnTo>
                <a:lnTo>
                  <a:pt x="410808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90" y="581905"/>
                </a:lnTo>
                <a:lnTo>
                  <a:pt x="654493" y="546998"/>
                </a:lnTo>
                <a:lnTo>
                  <a:pt x="681168" y="509219"/>
                </a:lnTo>
                <a:lnTo>
                  <a:pt x="701915" y="469143"/>
                </a:lnTo>
                <a:lnTo>
                  <a:pt x="716734" y="427343"/>
                </a:lnTo>
                <a:lnTo>
                  <a:pt x="725626" y="384395"/>
                </a:lnTo>
                <a:lnTo>
                  <a:pt x="728590" y="340872"/>
                </a:lnTo>
                <a:lnTo>
                  <a:pt x="725626" y="297349"/>
                </a:lnTo>
                <a:lnTo>
                  <a:pt x="716734" y="254401"/>
                </a:lnTo>
                <a:lnTo>
                  <a:pt x="701915" y="212601"/>
                </a:lnTo>
                <a:lnTo>
                  <a:pt x="681168" y="172525"/>
                </a:lnTo>
                <a:lnTo>
                  <a:pt x="654493" y="134746"/>
                </a:lnTo>
                <a:lnTo>
                  <a:pt x="621890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8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407171" y="7896354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58194" y="7375378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5"/>
                </a:moveTo>
                <a:lnTo>
                  <a:pt x="0" y="454165"/>
                </a:lnTo>
                <a:lnTo>
                  <a:pt x="1730" y="455896"/>
                </a:lnTo>
                <a:lnTo>
                  <a:pt x="719444" y="455896"/>
                </a:lnTo>
                <a:lnTo>
                  <a:pt x="721174" y="454165"/>
                </a:lnTo>
                <a:lnTo>
                  <a:pt x="721174" y="280125"/>
                </a:lnTo>
                <a:lnTo>
                  <a:pt x="358381" y="280125"/>
                </a:lnTo>
                <a:lnTo>
                  <a:pt x="356228" y="279308"/>
                </a:lnTo>
                <a:lnTo>
                  <a:pt x="354305" y="277962"/>
                </a:lnTo>
                <a:lnTo>
                  <a:pt x="0" y="3305"/>
                </a:lnTo>
                <a:close/>
              </a:path>
              <a:path w="721359" h="455929">
                <a:moveTo>
                  <a:pt x="721174" y="3305"/>
                </a:moveTo>
                <a:lnTo>
                  <a:pt x="364717" y="279548"/>
                </a:lnTo>
                <a:lnTo>
                  <a:pt x="362613" y="280125"/>
                </a:lnTo>
                <a:lnTo>
                  <a:pt x="721174" y="280125"/>
                </a:lnTo>
                <a:lnTo>
                  <a:pt x="721174" y="3305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3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781599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2176740" y="668039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622617" y="7728899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80" h="681990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2"/>
                </a:lnTo>
                <a:lnTo>
                  <a:pt x="144006" y="69332"/>
                </a:lnTo>
                <a:lnTo>
                  <a:pt x="106700" y="99838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5" y="469143"/>
                </a:lnTo>
                <a:lnTo>
                  <a:pt x="47422" y="509219"/>
                </a:lnTo>
                <a:lnTo>
                  <a:pt x="74097" y="546998"/>
                </a:lnTo>
                <a:lnTo>
                  <a:pt x="106700" y="581905"/>
                </a:lnTo>
                <a:lnTo>
                  <a:pt x="144006" y="612412"/>
                </a:lnTo>
                <a:lnTo>
                  <a:pt x="184381" y="637372"/>
                </a:lnTo>
                <a:lnTo>
                  <a:pt x="227211" y="656785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5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5"/>
                </a:lnTo>
                <a:lnTo>
                  <a:pt x="544208" y="637372"/>
                </a:lnTo>
                <a:lnTo>
                  <a:pt x="584583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5" y="469143"/>
                </a:lnTo>
                <a:lnTo>
                  <a:pt x="716734" y="427343"/>
                </a:lnTo>
                <a:lnTo>
                  <a:pt x="725626" y="384395"/>
                </a:lnTo>
                <a:lnTo>
                  <a:pt x="728590" y="340872"/>
                </a:lnTo>
                <a:lnTo>
                  <a:pt x="725626" y="297349"/>
                </a:lnTo>
                <a:lnTo>
                  <a:pt x="716734" y="254401"/>
                </a:lnTo>
                <a:lnTo>
                  <a:pt x="701915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3" y="69332"/>
                </a:lnTo>
                <a:lnTo>
                  <a:pt x="544208" y="44372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2827641" y="7896354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707605" y="7012141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23" y="740074"/>
                </a:moveTo>
                <a:lnTo>
                  <a:pt x="205874" y="740074"/>
                </a:lnTo>
                <a:lnTo>
                  <a:pt x="216391" y="740293"/>
                </a:lnTo>
                <a:lnTo>
                  <a:pt x="238558" y="760573"/>
                </a:lnTo>
                <a:lnTo>
                  <a:pt x="253934" y="771042"/>
                </a:lnTo>
                <a:lnTo>
                  <a:pt x="269041" y="767669"/>
                </a:lnTo>
                <a:lnTo>
                  <a:pt x="290401" y="746423"/>
                </a:lnTo>
                <a:lnTo>
                  <a:pt x="295423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54" y="447134"/>
                </a:lnTo>
                <a:lnTo>
                  <a:pt x="24939" y="493886"/>
                </a:lnTo>
                <a:lnTo>
                  <a:pt x="48860" y="538931"/>
                </a:lnTo>
                <a:lnTo>
                  <a:pt x="74189" y="583498"/>
                </a:lnTo>
                <a:lnTo>
                  <a:pt x="99696" y="628817"/>
                </a:lnTo>
                <a:lnTo>
                  <a:pt x="124153" y="676115"/>
                </a:lnTo>
                <a:lnTo>
                  <a:pt x="155970" y="730889"/>
                </a:lnTo>
                <a:lnTo>
                  <a:pt x="178383" y="750033"/>
                </a:lnTo>
                <a:lnTo>
                  <a:pt x="194111" y="748208"/>
                </a:lnTo>
                <a:lnTo>
                  <a:pt x="205874" y="740074"/>
                </a:lnTo>
                <a:lnTo>
                  <a:pt x="295423" y="740074"/>
                </a:lnTo>
                <a:lnTo>
                  <a:pt x="324535" y="703273"/>
                </a:lnTo>
                <a:lnTo>
                  <a:pt x="377967" y="634188"/>
                </a:lnTo>
                <a:lnTo>
                  <a:pt x="394641" y="611542"/>
                </a:lnTo>
                <a:lnTo>
                  <a:pt x="418364" y="580427"/>
                </a:lnTo>
                <a:lnTo>
                  <a:pt x="447111" y="543401"/>
                </a:lnTo>
                <a:lnTo>
                  <a:pt x="232903" y="543401"/>
                </a:lnTo>
                <a:lnTo>
                  <a:pt x="228003" y="537565"/>
                </a:lnTo>
                <a:lnTo>
                  <a:pt x="223961" y="533026"/>
                </a:lnTo>
                <a:lnTo>
                  <a:pt x="220223" y="528281"/>
                </a:lnTo>
                <a:lnTo>
                  <a:pt x="199448" y="501009"/>
                </a:lnTo>
                <a:lnTo>
                  <a:pt x="161790" y="449478"/>
                </a:lnTo>
                <a:lnTo>
                  <a:pt x="154354" y="439879"/>
                </a:lnTo>
                <a:lnTo>
                  <a:pt x="4219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37" y="0"/>
                </a:moveTo>
                <a:lnTo>
                  <a:pt x="684415" y="41846"/>
                </a:lnTo>
                <a:lnTo>
                  <a:pt x="653073" y="73650"/>
                </a:lnTo>
                <a:lnTo>
                  <a:pt x="616547" y="111938"/>
                </a:lnTo>
                <a:lnTo>
                  <a:pt x="576107" y="155244"/>
                </a:lnTo>
                <a:lnTo>
                  <a:pt x="533022" y="202101"/>
                </a:lnTo>
                <a:lnTo>
                  <a:pt x="488562" y="251042"/>
                </a:lnTo>
                <a:lnTo>
                  <a:pt x="443997" y="300600"/>
                </a:lnTo>
                <a:lnTo>
                  <a:pt x="400597" y="349311"/>
                </a:lnTo>
                <a:lnTo>
                  <a:pt x="359631" y="395706"/>
                </a:lnTo>
                <a:lnTo>
                  <a:pt x="322370" y="438320"/>
                </a:lnTo>
                <a:lnTo>
                  <a:pt x="290083" y="475686"/>
                </a:lnTo>
                <a:lnTo>
                  <a:pt x="264040" y="506338"/>
                </a:lnTo>
                <a:lnTo>
                  <a:pt x="241730" y="533491"/>
                </a:lnTo>
                <a:lnTo>
                  <a:pt x="237657" y="537931"/>
                </a:lnTo>
                <a:lnTo>
                  <a:pt x="232903" y="543401"/>
                </a:lnTo>
                <a:lnTo>
                  <a:pt x="447111" y="543401"/>
                </a:lnTo>
                <a:lnTo>
                  <a:pt x="481950" y="499037"/>
                </a:lnTo>
                <a:lnTo>
                  <a:pt x="558712" y="402514"/>
                </a:lnTo>
                <a:lnTo>
                  <a:pt x="638633" y="303353"/>
                </a:lnTo>
                <a:lnTo>
                  <a:pt x="676649" y="256688"/>
                </a:lnTo>
                <a:lnTo>
                  <a:pt x="711700" y="214049"/>
                </a:lnTo>
                <a:lnTo>
                  <a:pt x="742534" y="176999"/>
                </a:lnTo>
                <a:lnTo>
                  <a:pt x="767898" y="147100"/>
                </a:lnTo>
                <a:lnTo>
                  <a:pt x="792359" y="119405"/>
                </a:lnTo>
                <a:lnTo>
                  <a:pt x="797869" y="112714"/>
                </a:lnTo>
                <a:lnTo>
                  <a:pt x="802899" y="105623"/>
                </a:lnTo>
                <a:lnTo>
                  <a:pt x="807273" y="97917"/>
                </a:lnTo>
                <a:lnTo>
                  <a:pt x="812986" y="85847"/>
                </a:lnTo>
                <a:lnTo>
                  <a:pt x="814556" y="78113"/>
                </a:lnTo>
                <a:lnTo>
                  <a:pt x="811461" y="71103"/>
                </a:lnTo>
                <a:lnTo>
                  <a:pt x="803179" y="61206"/>
                </a:lnTo>
                <a:lnTo>
                  <a:pt x="797734" y="55030"/>
                </a:lnTo>
                <a:lnTo>
                  <a:pt x="793746" y="54141"/>
                </a:lnTo>
                <a:lnTo>
                  <a:pt x="784091" y="54141"/>
                </a:lnTo>
                <a:lnTo>
                  <a:pt x="774130" y="52987"/>
                </a:lnTo>
                <a:lnTo>
                  <a:pt x="767180" y="48703"/>
                </a:lnTo>
                <a:lnTo>
                  <a:pt x="763388" y="41675"/>
                </a:lnTo>
                <a:lnTo>
                  <a:pt x="762898" y="32286"/>
                </a:lnTo>
                <a:lnTo>
                  <a:pt x="763254" y="29204"/>
                </a:lnTo>
                <a:lnTo>
                  <a:pt x="762468" y="25205"/>
                </a:lnTo>
                <a:lnTo>
                  <a:pt x="760521" y="22911"/>
                </a:lnTo>
                <a:lnTo>
                  <a:pt x="755356" y="17644"/>
                </a:lnTo>
                <a:lnTo>
                  <a:pt x="748023" y="11006"/>
                </a:lnTo>
                <a:lnTo>
                  <a:pt x="740467" y="4593"/>
                </a:lnTo>
                <a:lnTo>
                  <a:pt x="734637" y="0"/>
                </a:lnTo>
                <a:close/>
              </a:path>
              <a:path w="814705" h="771525">
                <a:moveTo>
                  <a:pt x="95923" y="372136"/>
                </a:moveTo>
                <a:lnTo>
                  <a:pt x="88761" y="372345"/>
                </a:lnTo>
                <a:lnTo>
                  <a:pt x="80709" y="374834"/>
                </a:lnTo>
                <a:lnTo>
                  <a:pt x="74193" y="376391"/>
                </a:lnTo>
                <a:lnTo>
                  <a:pt x="66990" y="377854"/>
                </a:lnTo>
                <a:lnTo>
                  <a:pt x="59382" y="380052"/>
                </a:lnTo>
                <a:lnTo>
                  <a:pt x="51652" y="383814"/>
                </a:lnTo>
                <a:lnTo>
                  <a:pt x="48082" y="387993"/>
                </a:lnTo>
                <a:lnTo>
                  <a:pt x="52741" y="394639"/>
                </a:lnTo>
                <a:lnTo>
                  <a:pt x="53370" y="401113"/>
                </a:lnTo>
                <a:lnTo>
                  <a:pt x="49053" y="405728"/>
                </a:lnTo>
                <a:lnTo>
                  <a:pt x="37657" y="408840"/>
                </a:lnTo>
                <a:lnTo>
                  <a:pt x="23274" y="412364"/>
                </a:lnTo>
                <a:lnTo>
                  <a:pt x="9999" y="418214"/>
                </a:lnTo>
                <a:lnTo>
                  <a:pt x="6512" y="420559"/>
                </a:lnTo>
                <a:lnTo>
                  <a:pt x="13151" y="430091"/>
                </a:lnTo>
                <a:lnTo>
                  <a:pt x="4219" y="439879"/>
                </a:lnTo>
                <a:lnTo>
                  <a:pt x="154354" y="439879"/>
                </a:lnTo>
                <a:lnTo>
                  <a:pt x="140791" y="422373"/>
                </a:lnTo>
                <a:lnTo>
                  <a:pt x="131432" y="411301"/>
                </a:lnTo>
                <a:lnTo>
                  <a:pt x="121682" y="400523"/>
                </a:lnTo>
                <a:lnTo>
                  <a:pt x="111798" y="389842"/>
                </a:lnTo>
                <a:lnTo>
                  <a:pt x="102038" y="379060"/>
                </a:lnTo>
                <a:lnTo>
                  <a:pt x="95923" y="372136"/>
                </a:lnTo>
                <a:close/>
              </a:path>
              <a:path w="814705" h="771525">
                <a:moveTo>
                  <a:pt x="792059" y="53765"/>
                </a:moveTo>
                <a:lnTo>
                  <a:pt x="784091" y="54141"/>
                </a:lnTo>
                <a:lnTo>
                  <a:pt x="793746" y="54141"/>
                </a:lnTo>
                <a:lnTo>
                  <a:pt x="792059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2622617" y="8603264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80" h="681990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2"/>
                </a:lnTo>
                <a:lnTo>
                  <a:pt x="144006" y="69332"/>
                </a:lnTo>
                <a:lnTo>
                  <a:pt x="106700" y="99838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5" y="469143"/>
                </a:lnTo>
                <a:lnTo>
                  <a:pt x="47422" y="509219"/>
                </a:lnTo>
                <a:lnTo>
                  <a:pt x="74097" y="546998"/>
                </a:lnTo>
                <a:lnTo>
                  <a:pt x="106700" y="581905"/>
                </a:lnTo>
                <a:lnTo>
                  <a:pt x="144006" y="612412"/>
                </a:lnTo>
                <a:lnTo>
                  <a:pt x="184381" y="637372"/>
                </a:lnTo>
                <a:lnTo>
                  <a:pt x="227211" y="656785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5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5"/>
                </a:lnTo>
                <a:lnTo>
                  <a:pt x="544208" y="637372"/>
                </a:lnTo>
                <a:lnTo>
                  <a:pt x="584583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5" y="469143"/>
                </a:lnTo>
                <a:lnTo>
                  <a:pt x="716734" y="427343"/>
                </a:lnTo>
                <a:lnTo>
                  <a:pt x="725626" y="384395"/>
                </a:lnTo>
                <a:lnTo>
                  <a:pt x="728590" y="340872"/>
                </a:lnTo>
                <a:lnTo>
                  <a:pt x="725626" y="297349"/>
                </a:lnTo>
                <a:lnTo>
                  <a:pt x="716734" y="254401"/>
                </a:lnTo>
                <a:lnTo>
                  <a:pt x="701915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3" y="69332"/>
                </a:lnTo>
                <a:lnTo>
                  <a:pt x="544208" y="44372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2827641" y="8770719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750859" y="7012141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30" y="740074"/>
                </a:moveTo>
                <a:lnTo>
                  <a:pt x="205885" y="740074"/>
                </a:lnTo>
                <a:lnTo>
                  <a:pt x="216401" y="740293"/>
                </a:lnTo>
                <a:lnTo>
                  <a:pt x="238569" y="760573"/>
                </a:lnTo>
                <a:lnTo>
                  <a:pt x="253944" y="771042"/>
                </a:lnTo>
                <a:lnTo>
                  <a:pt x="269050" y="767669"/>
                </a:lnTo>
                <a:lnTo>
                  <a:pt x="290408" y="746423"/>
                </a:lnTo>
                <a:lnTo>
                  <a:pt x="295430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64" y="447134"/>
                </a:lnTo>
                <a:lnTo>
                  <a:pt x="24950" y="493886"/>
                </a:lnTo>
                <a:lnTo>
                  <a:pt x="48871" y="538931"/>
                </a:lnTo>
                <a:lnTo>
                  <a:pt x="74200" y="583498"/>
                </a:lnTo>
                <a:lnTo>
                  <a:pt x="99707" y="628817"/>
                </a:lnTo>
                <a:lnTo>
                  <a:pt x="124163" y="676115"/>
                </a:lnTo>
                <a:lnTo>
                  <a:pt x="155980" y="730889"/>
                </a:lnTo>
                <a:lnTo>
                  <a:pt x="178393" y="750033"/>
                </a:lnTo>
                <a:lnTo>
                  <a:pt x="194122" y="748208"/>
                </a:lnTo>
                <a:lnTo>
                  <a:pt x="205885" y="740074"/>
                </a:lnTo>
                <a:lnTo>
                  <a:pt x="295430" y="740074"/>
                </a:lnTo>
                <a:lnTo>
                  <a:pt x="324540" y="703273"/>
                </a:lnTo>
                <a:lnTo>
                  <a:pt x="377967" y="634188"/>
                </a:lnTo>
                <a:lnTo>
                  <a:pt x="394643" y="611542"/>
                </a:lnTo>
                <a:lnTo>
                  <a:pt x="418367" y="580427"/>
                </a:lnTo>
                <a:lnTo>
                  <a:pt x="447115" y="543401"/>
                </a:lnTo>
                <a:lnTo>
                  <a:pt x="232914" y="543401"/>
                </a:lnTo>
                <a:lnTo>
                  <a:pt x="228013" y="537565"/>
                </a:lnTo>
                <a:lnTo>
                  <a:pt x="223972" y="533026"/>
                </a:lnTo>
                <a:lnTo>
                  <a:pt x="220234" y="528281"/>
                </a:lnTo>
                <a:lnTo>
                  <a:pt x="199459" y="501009"/>
                </a:lnTo>
                <a:lnTo>
                  <a:pt x="161800" y="449478"/>
                </a:lnTo>
                <a:lnTo>
                  <a:pt x="154364" y="439879"/>
                </a:lnTo>
                <a:lnTo>
                  <a:pt x="4230" y="439879"/>
                </a:lnTo>
                <a:lnTo>
                  <a:pt x="0" y="438150"/>
                </a:lnTo>
                <a:close/>
              </a:path>
              <a:path w="814705" h="771525">
                <a:moveTo>
                  <a:pt x="734647" y="0"/>
                </a:moveTo>
                <a:lnTo>
                  <a:pt x="684421" y="41846"/>
                </a:lnTo>
                <a:lnTo>
                  <a:pt x="653079" y="73650"/>
                </a:lnTo>
                <a:lnTo>
                  <a:pt x="616553" y="111938"/>
                </a:lnTo>
                <a:lnTo>
                  <a:pt x="576113" y="155244"/>
                </a:lnTo>
                <a:lnTo>
                  <a:pt x="533028" y="202101"/>
                </a:lnTo>
                <a:lnTo>
                  <a:pt x="488569" y="251042"/>
                </a:lnTo>
                <a:lnTo>
                  <a:pt x="444005" y="300600"/>
                </a:lnTo>
                <a:lnTo>
                  <a:pt x="400605" y="349311"/>
                </a:lnTo>
                <a:lnTo>
                  <a:pt x="359640" y="395706"/>
                </a:lnTo>
                <a:lnTo>
                  <a:pt x="322380" y="438320"/>
                </a:lnTo>
                <a:lnTo>
                  <a:pt x="290093" y="475686"/>
                </a:lnTo>
                <a:lnTo>
                  <a:pt x="264050" y="506338"/>
                </a:lnTo>
                <a:lnTo>
                  <a:pt x="241741" y="533491"/>
                </a:lnTo>
                <a:lnTo>
                  <a:pt x="237668" y="537931"/>
                </a:lnTo>
                <a:lnTo>
                  <a:pt x="232914" y="543401"/>
                </a:lnTo>
                <a:lnTo>
                  <a:pt x="447115" y="543401"/>
                </a:lnTo>
                <a:lnTo>
                  <a:pt x="481955" y="499037"/>
                </a:lnTo>
                <a:lnTo>
                  <a:pt x="558716" y="402514"/>
                </a:lnTo>
                <a:lnTo>
                  <a:pt x="638636" y="303353"/>
                </a:lnTo>
                <a:lnTo>
                  <a:pt x="676651" y="256688"/>
                </a:lnTo>
                <a:lnTo>
                  <a:pt x="711701" y="214049"/>
                </a:lnTo>
                <a:lnTo>
                  <a:pt x="742534" y="176999"/>
                </a:lnTo>
                <a:lnTo>
                  <a:pt x="767898" y="147100"/>
                </a:lnTo>
                <a:lnTo>
                  <a:pt x="792360" y="119405"/>
                </a:lnTo>
                <a:lnTo>
                  <a:pt x="797873" y="112714"/>
                </a:lnTo>
                <a:lnTo>
                  <a:pt x="802903" y="105623"/>
                </a:lnTo>
                <a:lnTo>
                  <a:pt x="807273" y="97917"/>
                </a:lnTo>
                <a:lnTo>
                  <a:pt x="812992" y="85847"/>
                </a:lnTo>
                <a:lnTo>
                  <a:pt x="814564" y="78113"/>
                </a:lnTo>
                <a:lnTo>
                  <a:pt x="811467" y="71103"/>
                </a:lnTo>
                <a:lnTo>
                  <a:pt x="803179" y="61206"/>
                </a:lnTo>
                <a:lnTo>
                  <a:pt x="797745" y="55030"/>
                </a:lnTo>
                <a:lnTo>
                  <a:pt x="793756" y="54141"/>
                </a:lnTo>
                <a:lnTo>
                  <a:pt x="784101" y="54141"/>
                </a:lnTo>
                <a:lnTo>
                  <a:pt x="774140" y="52987"/>
                </a:lnTo>
                <a:lnTo>
                  <a:pt x="767191" y="48703"/>
                </a:lnTo>
                <a:lnTo>
                  <a:pt x="763398" y="41675"/>
                </a:lnTo>
                <a:lnTo>
                  <a:pt x="762908" y="32286"/>
                </a:lnTo>
                <a:lnTo>
                  <a:pt x="763264" y="29204"/>
                </a:lnTo>
                <a:lnTo>
                  <a:pt x="762479" y="25205"/>
                </a:lnTo>
                <a:lnTo>
                  <a:pt x="760531" y="22911"/>
                </a:lnTo>
                <a:lnTo>
                  <a:pt x="755366" y="17644"/>
                </a:lnTo>
                <a:lnTo>
                  <a:pt x="748033" y="11006"/>
                </a:lnTo>
                <a:lnTo>
                  <a:pt x="740478" y="4593"/>
                </a:lnTo>
                <a:lnTo>
                  <a:pt x="734647" y="0"/>
                </a:lnTo>
                <a:close/>
              </a:path>
              <a:path w="814705" h="771525">
                <a:moveTo>
                  <a:pt x="95934" y="372136"/>
                </a:moveTo>
                <a:lnTo>
                  <a:pt x="88772" y="372345"/>
                </a:lnTo>
                <a:lnTo>
                  <a:pt x="80720" y="374834"/>
                </a:lnTo>
                <a:lnTo>
                  <a:pt x="74203" y="376391"/>
                </a:lnTo>
                <a:lnTo>
                  <a:pt x="67000" y="377854"/>
                </a:lnTo>
                <a:lnTo>
                  <a:pt x="59392" y="380052"/>
                </a:lnTo>
                <a:lnTo>
                  <a:pt x="51663" y="383814"/>
                </a:lnTo>
                <a:lnTo>
                  <a:pt x="48092" y="387993"/>
                </a:lnTo>
                <a:lnTo>
                  <a:pt x="52752" y="394639"/>
                </a:lnTo>
                <a:lnTo>
                  <a:pt x="53380" y="401113"/>
                </a:lnTo>
                <a:lnTo>
                  <a:pt x="49064" y="405728"/>
                </a:lnTo>
                <a:lnTo>
                  <a:pt x="37666" y="408840"/>
                </a:lnTo>
                <a:lnTo>
                  <a:pt x="23280" y="412364"/>
                </a:lnTo>
                <a:lnTo>
                  <a:pt x="9999" y="418214"/>
                </a:lnTo>
                <a:lnTo>
                  <a:pt x="6523" y="420559"/>
                </a:lnTo>
                <a:lnTo>
                  <a:pt x="13161" y="430091"/>
                </a:lnTo>
                <a:lnTo>
                  <a:pt x="4230" y="439879"/>
                </a:lnTo>
                <a:lnTo>
                  <a:pt x="154364" y="439879"/>
                </a:lnTo>
                <a:lnTo>
                  <a:pt x="140801" y="422373"/>
                </a:lnTo>
                <a:lnTo>
                  <a:pt x="131438" y="411301"/>
                </a:lnTo>
                <a:lnTo>
                  <a:pt x="121688" y="400523"/>
                </a:lnTo>
                <a:lnTo>
                  <a:pt x="111807" y="389842"/>
                </a:lnTo>
                <a:lnTo>
                  <a:pt x="102049" y="379060"/>
                </a:lnTo>
                <a:lnTo>
                  <a:pt x="95934" y="372136"/>
                </a:lnTo>
                <a:close/>
              </a:path>
              <a:path w="814705" h="771525">
                <a:moveTo>
                  <a:pt x="792070" y="53765"/>
                </a:moveTo>
                <a:lnTo>
                  <a:pt x="784101" y="54141"/>
                </a:lnTo>
                <a:lnTo>
                  <a:pt x="793756" y="54141"/>
                </a:lnTo>
                <a:lnTo>
                  <a:pt x="792070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3332055" y="9082829"/>
            <a:ext cx="1409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5" dirty="0">
                <a:latin typeface="Trebuchet MS"/>
                <a:cs typeface="Trebuchet MS"/>
              </a:rPr>
              <a:t>•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4137" y="9116592"/>
            <a:ext cx="7841615" cy="6305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425"/>
              </a:spcBef>
            </a:pPr>
            <a:r>
              <a:rPr sz="2100" spc="80" dirty="0">
                <a:latin typeface="Trebuchet MS"/>
                <a:cs typeface="Trebuchet MS"/>
              </a:rPr>
              <a:t>Consumers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using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previous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can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read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new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without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any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issues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2055" y="10026709"/>
            <a:ext cx="1409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5" dirty="0">
                <a:latin typeface="Trebuchet MS"/>
                <a:cs typeface="Trebuchet MS"/>
              </a:rPr>
              <a:t>•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4137" y="10060473"/>
            <a:ext cx="8477250" cy="6305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425"/>
              </a:spcBef>
            </a:pPr>
            <a:r>
              <a:rPr sz="2100" spc="-20" dirty="0">
                <a:latin typeface="Trebuchet MS"/>
                <a:cs typeface="Trebuchet MS"/>
              </a:rPr>
              <a:t>Compatibility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check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happens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between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last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and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the</a:t>
            </a:r>
            <a:r>
              <a:rPr sz="2100" spc="-45" dirty="0">
                <a:latin typeface="Trebuchet MS"/>
                <a:cs typeface="Trebuchet MS"/>
              </a:rPr>
              <a:t> current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schema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90468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Forward</a:t>
            </a:r>
            <a:r>
              <a:rPr sz="7000" b="1" spc="-34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602" y="1486683"/>
            <a:ext cx="16466819" cy="801878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Rules: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75" dirty="0">
                <a:latin typeface="Trebuchet MS"/>
                <a:cs typeface="Trebuchet MS"/>
              </a:rPr>
              <a:t>Add</a:t>
            </a:r>
            <a:r>
              <a:rPr sz="3950" spc="-130" dirty="0">
                <a:latin typeface="Trebuchet MS"/>
                <a:cs typeface="Trebuchet MS"/>
              </a:rPr>
              <a:t> 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  <a:tab pos="4769485" algn="l"/>
              </a:tabLst>
            </a:pPr>
            <a:r>
              <a:rPr sz="3950" spc="-55" dirty="0">
                <a:latin typeface="Trebuchet MS"/>
                <a:cs typeface="Trebuchet MS"/>
              </a:rPr>
              <a:t>Delete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IN" sz="3950" spc="-15" dirty="0">
                <a:latin typeface="Trebuchet MS"/>
                <a:cs typeface="Trebuchet MS"/>
              </a:rPr>
              <a:t>optional	</a:t>
            </a:r>
            <a:r>
              <a:rPr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Upgrade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IN" sz="3950" spc="-45" dirty="0">
                <a:latin typeface="Trebuchet MS"/>
                <a:cs typeface="Trebuchet MS"/>
              </a:rPr>
              <a:t>first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75" dirty="0">
                <a:latin typeface="Trebuchet MS"/>
                <a:cs typeface="Trebuchet MS"/>
              </a:rPr>
              <a:t>Producers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75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40" dirty="0">
                <a:latin typeface="Arial"/>
                <a:cs typeface="Arial"/>
              </a:rPr>
              <a:t>FORWARD_TRANSITIVE</a:t>
            </a:r>
            <a:endParaRPr sz="3950" dirty="0">
              <a:latin typeface="Arial"/>
              <a:cs typeface="Arial"/>
            </a:endParaRPr>
          </a:p>
          <a:p>
            <a:pPr marL="1017905" marR="5080" lvl="1" indent="-502920" algn="just">
              <a:lnSpc>
                <a:spcPct val="90100"/>
              </a:lnSpc>
              <a:spcBef>
                <a:spcPts val="3694"/>
              </a:spcBef>
              <a:buSzPct val="122784"/>
              <a:buChar char="•"/>
              <a:tabLst>
                <a:tab pos="1017905" algn="l"/>
              </a:tabLst>
            </a:pPr>
            <a:r>
              <a:rPr sz="3950" spc="-185" dirty="0">
                <a:latin typeface="Trebuchet MS"/>
                <a:cs typeface="Trebuchet MS"/>
              </a:rPr>
              <a:t>If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produced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needs</a:t>
            </a:r>
            <a:r>
              <a:rPr sz="3950" spc="-85" dirty="0">
                <a:latin typeface="Trebuchet MS"/>
                <a:cs typeface="Trebuchet MS"/>
              </a:rPr>
              <a:t> 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by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using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75" dirty="0">
                <a:latin typeface="Trebuchet MS"/>
                <a:cs typeface="Trebuchet MS"/>
              </a:rPr>
              <a:t>all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registered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schemas,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not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just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last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two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schemas,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then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use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b="1" spc="-40" dirty="0">
                <a:latin typeface="Arial"/>
                <a:cs typeface="Arial"/>
              </a:rPr>
              <a:t>FORWARD_TRANSITIVE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52110"/>
            <a:ext cx="78155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4" dirty="0">
                <a:latin typeface="Arial"/>
                <a:cs typeface="Arial"/>
              </a:rPr>
              <a:t>FUL</a:t>
            </a:r>
            <a:r>
              <a:rPr sz="7000" b="1" spc="-55" dirty="0">
                <a:latin typeface="Arial"/>
                <a:cs typeface="Arial"/>
              </a:rPr>
              <a:t>L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304157"/>
            <a:ext cx="17275175" cy="2440305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30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30" dirty="0">
                <a:latin typeface="Arial"/>
                <a:cs typeface="Arial"/>
              </a:rPr>
              <a:t>FULL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it</a:t>
            </a:r>
            <a:r>
              <a:rPr lang="en-US" sz="3950" spc="-65" dirty="0">
                <a:latin typeface="Trebuchet MS"/>
                <a:cs typeface="Trebuchet MS"/>
              </a:rPr>
              <a:t>'</a:t>
            </a:r>
            <a:r>
              <a:rPr sz="3950" spc="-65" dirty="0">
                <a:latin typeface="Trebuchet MS"/>
                <a:cs typeface="Trebuchet MS"/>
              </a:rPr>
              <a:t>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both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forward</a:t>
            </a:r>
            <a:r>
              <a:rPr lang="en-US" sz="3950" spc="-60" dirty="0">
                <a:latin typeface="Trebuchet MS"/>
                <a:cs typeface="Trebuchet MS"/>
              </a:rPr>
              <a:t>-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backward</a:t>
            </a:r>
            <a:r>
              <a:rPr lang="en-US" sz="3950" spc="-85" dirty="0">
                <a:latin typeface="Trebuchet MS"/>
                <a:cs typeface="Trebuchet MS"/>
              </a:rPr>
              <a:t>-</a:t>
            </a:r>
            <a:r>
              <a:rPr sz="3950" spc="-15" dirty="0">
                <a:latin typeface="Trebuchet MS"/>
                <a:cs typeface="Trebuchet MS"/>
              </a:rPr>
              <a:t>compatible</a:t>
            </a:r>
            <a:endParaRPr sz="3950" dirty="0">
              <a:latin typeface="Trebuchet MS"/>
              <a:cs typeface="Trebuchet MS"/>
            </a:endParaRPr>
          </a:p>
          <a:p>
            <a:pPr marL="514984" marR="5080" indent="-502920">
              <a:lnSpc>
                <a:spcPts val="4320"/>
              </a:lnSpc>
              <a:spcBef>
                <a:spcPts val="377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0" dirty="0">
                <a:latin typeface="Trebuchet MS"/>
                <a:cs typeface="Trebuchet MS"/>
              </a:rPr>
              <a:t>It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that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b="1" spc="-25" dirty="0">
                <a:latin typeface="Arial"/>
                <a:cs typeface="Arial"/>
              </a:rPr>
              <a:t>old</a:t>
            </a:r>
            <a:r>
              <a:rPr lang="en-US" sz="3950" b="1" dirty="0">
                <a:latin typeface="Arial"/>
                <a:cs typeface="Arial"/>
              </a:rPr>
              <a:t> </a:t>
            </a:r>
            <a:r>
              <a:rPr lang="en-US" sz="3950" b="1" spc="55" dirty="0">
                <a:latin typeface="Arial"/>
                <a:cs typeface="Arial"/>
              </a:rPr>
              <a:t>data</a:t>
            </a:r>
            <a:r>
              <a:rPr lang="en-US" sz="3950" b="1" spc="5" dirty="0">
                <a:latin typeface="Arial"/>
                <a:cs typeface="Arial"/>
              </a:rPr>
              <a:t> </a:t>
            </a:r>
            <a:r>
              <a:rPr lang="en-US" sz="3950" spc="85" dirty="0">
                <a:latin typeface="Trebuchet MS"/>
                <a:cs typeface="Trebuchet MS"/>
              </a:rPr>
              <a:t>can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55" dirty="0">
                <a:latin typeface="Trebuchet MS"/>
                <a:cs typeface="Trebuchet MS"/>
              </a:rPr>
              <a:t>be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35" dirty="0">
                <a:latin typeface="Trebuchet MS"/>
                <a:cs typeface="Trebuchet MS"/>
              </a:rPr>
              <a:t>read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-120" dirty="0">
                <a:latin typeface="Trebuchet MS"/>
                <a:cs typeface="Trebuchet MS"/>
              </a:rPr>
              <a:t>with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-105" dirty="0">
                <a:latin typeface="Trebuchet MS"/>
                <a:cs typeface="Trebuchet MS"/>
              </a:rPr>
              <a:t>the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b="1" spc="100" dirty="0">
                <a:latin typeface="Arial"/>
                <a:cs typeface="Arial"/>
              </a:rPr>
              <a:t>new</a:t>
            </a:r>
            <a:r>
              <a:rPr lang="en-US" sz="3950" b="1" dirty="0">
                <a:latin typeface="Arial"/>
                <a:cs typeface="Arial"/>
              </a:rPr>
              <a:t> </a:t>
            </a:r>
            <a:r>
              <a:rPr lang="en-US" sz="3950" spc="114" dirty="0">
                <a:latin typeface="Trebuchet MS"/>
                <a:cs typeface="Trebuchet MS"/>
              </a:rPr>
              <a:t>schema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spc="-35" dirty="0">
                <a:latin typeface="Trebuchet MS"/>
                <a:cs typeface="Trebuchet MS"/>
              </a:rPr>
              <a:t>or</a:t>
            </a:r>
            <a:r>
              <a:rPr lang="en-US" sz="3950" spc="-85" dirty="0">
                <a:latin typeface="Trebuchet MS"/>
                <a:cs typeface="Trebuchet MS"/>
              </a:rPr>
              <a:t> </a:t>
            </a:r>
            <a:r>
              <a:rPr lang="en-US" sz="3950" b="1" spc="100" dirty="0">
                <a:latin typeface="Arial"/>
                <a:cs typeface="Arial"/>
              </a:rPr>
              <a:t>new</a:t>
            </a:r>
            <a:r>
              <a:rPr lang="en-US" sz="3950" b="1" dirty="0">
                <a:latin typeface="Arial"/>
                <a:cs typeface="Arial"/>
              </a:rPr>
              <a:t> </a:t>
            </a:r>
            <a:r>
              <a:rPr lang="en-US" sz="3950" b="1" spc="55" dirty="0">
                <a:latin typeface="Arial"/>
                <a:cs typeface="Arial"/>
              </a:rPr>
              <a:t>data</a:t>
            </a:r>
            <a:r>
              <a:rPr lang="en-US" sz="3950" b="1" spc="5" dirty="0">
                <a:latin typeface="Arial"/>
                <a:cs typeface="Arial"/>
              </a:rPr>
              <a:t> </a:t>
            </a:r>
            <a:r>
              <a:rPr lang="en-US" sz="3950" spc="85" dirty="0">
                <a:latin typeface="Trebuchet MS"/>
                <a:cs typeface="Trebuchet MS"/>
              </a:rPr>
              <a:t>can </a:t>
            </a:r>
            <a:r>
              <a:rPr lang="en-US" sz="3950" spc="-1175" dirty="0">
                <a:latin typeface="Trebuchet MS"/>
                <a:cs typeface="Trebuchet MS"/>
              </a:rPr>
              <a:t> </a:t>
            </a:r>
            <a:r>
              <a:rPr lang="en-US" sz="3950" spc="70" dirty="0">
                <a:latin typeface="Trebuchet MS"/>
                <a:cs typeface="Trebuchet MS"/>
              </a:rPr>
              <a:t>also</a:t>
            </a:r>
            <a:r>
              <a:rPr lang="en-US" sz="3950" spc="-95" dirty="0">
                <a:latin typeface="Trebuchet MS"/>
                <a:cs typeface="Trebuchet MS"/>
              </a:rPr>
              <a:t> </a:t>
            </a:r>
            <a:r>
              <a:rPr lang="en-US" sz="3950" spc="55" dirty="0">
                <a:latin typeface="Trebuchet MS"/>
                <a:cs typeface="Trebuchet MS"/>
              </a:rPr>
              <a:t>be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35" dirty="0">
                <a:latin typeface="Trebuchet MS"/>
                <a:cs typeface="Trebuchet MS"/>
              </a:rPr>
              <a:t>read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120" dirty="0">
                <a:latin typeface="Trebuchet MS"/>
                <a:cs typeface="Trebuchet MS"/>
              </a:rPr>
              <a:t>with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spc="-105" dirty="0">
                <a:latin typeface="Trebuchet MS"/>
                <a:cs typeface="Trebuchet MS"/>
              </a:rPr>
              <a:t>the</a:t>
            </a:r>
            <a:r>
              <a:rPr lang="en-US" sz="3950" spc="-90" dirty="0">
                <a:latin typeface="Trebuchet MS"/>
                <a:cs typeface="Trebuchet MS"/>
              </a:rPr>
              <a:t> </a:t>
            </a:r>
            <a:r>
              <a:rPr lang="en-US" sz="3950" b="1" spc="-25" dirty="0">
                <a:latin typeface="Arial"/>
                <a:cs typeface="Arial"/>
              </a:rPr>
              <a:t>old</a:t>
            </a:r>
            <a:r>
              <a:rPr lang="en-US" sz="3950" b="1" dirty="0">
                <a:latin typeface="Arial"/>
                <a:cs typeface="Arial"/>
              </a:rPr>
              <a:t> </a:t>
            </a:r>
            <a:r>
              <a:rPr lang="en-US" sz="3950" b="1" spc="-30" dirty="0">
                <a:latin typeface="Arial"/>
                <a:cs typeface="Arial"/>
              </a:rPr>
              <a:t>schema</a:t>
            </a:r>
            <a:endParaRPr lang="en-US" sz="3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7685" y="4981962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2705" y="5149418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8104" y="4981962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3"/>
                </a:lnTo>
                <a:lnTo>
                  <a:pt x="144005" y="69333"/>
                </a:lnTo>
                <a:lnTo>
                  <a:pt x="106699" y="99839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4" y="469143"/>
                </a:lnTo>
                <a:lnTo>
                  <a:pt x="47421" y="509220"/>
                </a:lnTo>
                <a:lnTo>
                  <a:pt x="74096" y="546999"/>
                </a:lnTo>
                <a:lnTo>
                  <a:pt x="106699" y="581906"/>
                </a:lnTo>
                <a:lnTo>
                  <a:pt x="144005" y="612413"/>
                </a:lnTo>
                <a:lnTo>
                  <a:pt x="184379" y="637373"/>
                </a:lnTo>
                <a:lnTo>
                  <a:pt x="227210" y="656786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6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6"/>
                </a:lnTo>
                <a:lnTo>
                  <a:pt x="544209" y="637373"/>
                </a:lnTo>
                <a:lnTo>
                  <a:pt x="584584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4" y="469143"/>
                </a:lnTo>
                <a:lnTo>
                  <a:pt x="716733" y="427344"/>
                </a:lnTo>
                <a:lnTo>
                  <a:pt x="725625" y="384395"/>
                </a:lnTo>
                <a:lnTo>
                  <a:pt x="728589" y="340873"/>
                </a:lnTo>
                <a:lnTo>
                  <a:pt x="725625" y="297350"/>
                </a:lnTo>
                <a:lnTo>
                  <a:pt x="716733" y="254402"/>
                </a:lnTo>
                <a:lnTo>
                  <a:pt x="701914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4" y="69333"/>
                </a:lnTo>
                <a:lnTo>
                  <a:pt x="544209" y="44373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053124" y="5149418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6628" y="4113989"/>
            <a:ext cx="337185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Arial MT"/>
                <a:cs typeface="Arial MT"/>
              </a:rPr>
              <a:t>Modification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07348" y="5272575"/>
            <a:ext cx="1040130" cy="100965"/>
            <a:chOff x="7607348" y="5272575"/>
            <a:chExt cx="1040130" cy="100965"/>
          </a:xfrm>
        </p:grpSpPr>
        <p:sp>
          <p:nvSpPr>
            <p:cNvPr id="10" name="object 10"/>
            <p:cNvSpPr/>
            <p:nvPr/>
          </p:nvSpPr>
          <p:spPr>
            <a:xfrm>
              <a:off x="7607348" y="5322835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6512" y="527257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11781599" y="6267681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49" y="0"/>
                </a:lnTo>
                <a:lnTo>
                  <a:pt x="234575" y="224"/>
                </a:lnTo>
                <a:lnTo>
                  <a:pt x="187580" y="1793"/>
                </a:lnTo>
                <a:lnTo>
                  <a:pt x="120980" y="14351"/>
                </a:lnTo>
                <a:lnTo>
                  <a:pt x="85948" y="31652"/>
                </a:lnTo>
                <a:lnTo>
                  <a:pt x="55845" y="55845"/>
                </a:lnTo>
                <a:lnTo>
                  <a:pt x="31653" y="85947"/>
                </a:lnTo>
                <a:lnTo>
                  <a:pt x="14355" y="120977"/>
                </a:lnTo>
                <a:lnTo>
                  <a:pt x="1794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3" y="1191204"/>
                </a:lnTo>
                <a:lnTo>
                  <a:pt x="55845" y="1221306"/>
                </a:lnTo>
                <a:lnTo>
                  <a:pt x="85948" y="1245499"/>
                </a:lnTo>
                <a:lnTo>
                  <a:pt x="120980" y="1262800"/>
                </a:lnTo>
                <a:lnTo>
                  <a:pt x="187580" y="1275357"/>
                </a:lnTo>
                <a:lnTo>
                  <a:pt x="234575" y="1276927"/>
                </a:lnTo>
                <a:lnTo>
                  <a:pt x="292849" y="1277151"/>
                </a:lnTo>
                <a:lnTo>
                  <a:pt x="2117778" y="1277151"/>
                </a:lnTo>
                <a:lnTo>
                  <a:pt x="2176052" y="1276927"/>
                </a:lnTo>
                <a:lnTo>
                  <a:pt x="2223047" y="1275357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4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5"/>
                </a:lnTo>
                <a:lnTo>
                  <a:pt x="2408833" y="187578"/>
                </a:lnTo>
                <a:lnTo>
                  <a:pt x="2396272" y="120977"/>
                </a:lnTo>
                <a:lnTo>
                  <a:pt x="2378974" y="85947"/>
                </a:lnTo>
                <a:lnTo>
                  <a:pt x="2354783" y="55845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2176740" y="668039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22617" y="7728899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80" h="681990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2"/>
                </a:lnTo>
                <a:lnTo>
                  <a:pt x="144006" y="69332"/>
                </a:lnTo>
                <a:lnTo>
                  <a:pt x="106700" y="99838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5" y="469143"/>
                </a:lnTo>
                <a:lnTo>
                  <a:pt x="47422" y="509219"/>
                </a:lnTo>
                <a:lnTo>
                  <a:pt x="74097" y="546998"/>
                </a:lnTo>
                <a:lnTo>
                  <a:pt x="106700" y="581905"/>
                </a:lnTo>
                <a:lnTo>
                  <a:pt x="144006" y="612412"/>
                </a:lnTo>
                <a:lnTo>
                  <a:pt x="184381" y="637372"/>
                </a:lnTo>
                <a:lnTo>
                  <a:pt x="227211" y="656785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5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5"/>
                </a:lnTo>
                <a:lnTo>
                  <a:pt x="544208" y="637372"/>
                </a:lnTo>
                <a:lnTo>
                  <a:pt x="584583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5" y="469143"/>
                </a:lnTo>
                <a:lnTo>
                  <a:pt x="716734" y="427343"/>
                </a:lnTo>
                <a:lnTo>
                  <a:pt x="725626" y="384395"/>
                </a:lnTo>
                <a:lnTo>
                  <a:pt x="728590" y="340872"/>
                </a:lnTo>
                <a:lnTo>
                  <a:pt x="725626" y="297349"/>
                </a:lnTo>
                <a:lnTo>
                  <a:pt x="716734" y="254401"/>
                </a:lnTo>
                <a:lnTo>
                  <a:pt x="701915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3" y="69332"/>
                </a:lnTo>
                <a:lnTo>
                  <a:pt x="544208" y="44372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2827641" y="7896354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8520" y="4981962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89">
                <a:moveTo>
                  <a:pt x="364295" y="0"/>
                </a:moveTo>
                <a:lnTo>
                  <a:pt x="317782" y="2773"/>
                </a:lnTo>
                <a:lnTo>
                  <a:pt x="271883" y="11093"/>
                </a:lnTo>
                <a:lnTo>
                  <a:pt x="227211" y="24959"/>
                </a:lnTo>
                <a:lnTo>
                  <a:pt x="184381" y="44373"/>
                </a:lnTo>
                <a:lnTo>
                  <a:pt x="144006" y="69333"/>
                </a:lnTo>
                <a:lnTo>
                  <a:pt x="106700" y="99839"/>
                </a:lnTo>
                <a:lnTo>
                  <a:pt x="74097" y="134746"/>
                </a:lnTo>
                <a:lnTo>
                  <a:pt x="47422" y="172525"/>
                </a:lnTo>
                <a:lnTo>
                  <a:pt x="26675" y="212602"/>
                </a:lnTo>
                <a:lnTo>
                  <a:pt x="11855" y="254402"/>
                </a:lnTo>
                <a:lnTo>
                  <a:pt x="2963" y="297350"/>
                </a:lnTo>
                <a:lnTo>
                  <a:pt x="0" y="340873"/>
                </a:lnTo>
                <a:lnTo>
                  <a:pt x="2963" y="384395"/>
                </a:lnTo>
                <a:lnTo>
                  <a:pt x="11855" y="427344"/>
                </a:lnTo>
                <a:lnTo>
                  <a:pt x="26675" y="469143"/>
                </a:lnTo>
                <a:lnTo>
                  <a:pt x="47422" y="509220"/>
                </a:lnTo>
                <a:lnTo>
                  <a:pt x="74097" y="546999"/>
                </a:lnTo>
                <a:lnTo>
                  <a:pt x="106700" y="581906"/>
                </a:lnTo>
                <a:lnTo>
                  <a:pt x="144006" y="612413"/>
                </a:lnTo>
                <a:lnTo>
                  <a:pt x="184381" y="637373"/>
                </a:lnTo>
                <a:lnTo>
                  <a:pt x="227211" y="656786"/>
                </a:lnTo>
                <a:lnTo>
                  <a:pt x="271883" y="670652"/>
                </a:lnTo>
                <a:lnTo>
                  <a:pt x="317782" y="678972"/>
                </a:lnTo>
                <a:lnTo>
                  <a:pt x="364295" y="681746"/>
                </a:lnTo>
                <a:lnTo>
                  <a:pt x="410807" y="678972"/>
                </a:lnTo>
                <a:lnTo>
                  <a:pt x="456706" y="670652"/>
                </a:lnTo>
                <a:lnTo>
                  <a:pt x="501378" y="656786"/>
                </a:lnTo>
                <a:lnTo>
                  <a:pt x="544208" y="637373"/>
                </a:lnTo>
                <a:lnTo>
                  <a:pt x="584583" y="612413"/>
                </a:lnTo>
                <a:lnTo>
                  <a:pt x="621889" y="581906"/>
                </a:lnTo>
                <a:lnTo>
                  <a:pt x="654492" y="546999"/>
                </a:lnTo>
                <a:lnTo>
                  <a:pt x="681167" y="509220"/>
                </a:lnTo>
                <a:lnTo>
                  <a:pt x="701915" y="469143"/>
                </a:lnTo>
                <a:lnTo>
                  <a:pt x="716734" y="427344"/>
                </a:lnTo>
                <a:lnTo>
                  <a:pt x="725626" y="384395"/>
                </a:lnTo>
                <a:lnTo>
                  <a:pt x="728590" y="340873"/>
                </a:lnTo>
                <a:lnTo>
                  <a:pt x="725626" y="297350"/>
                </a:lnTo>
                <a:lnTo>
                  <a:pt x="716734" y="254402"/>
                </a:lnTo>
                <a:lnTo>
                  <a:pt x="701915" y="212602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9"/>
                </a:lnTo>
                <a:lnTo>
                  <a:pt x="584583" y="69333"/>
                </a:lnTo>
                <a:lnTo>
                  <a:pt x="544208" y="44373"/>
                </a:lnTo>
                <a:lnTo>
                  <a:pt x="501378" y="24959"/>
                </a:lnTo>
                <a:lnTo>
                  <a:pt x="456706" y="11093"/>
                </a:lnTo>
                <a:lnTo>
                  <a:pt x="410807" y="2773"/>
                </a:lnTo>
                <a:lnTo>
                  <a:pt x="36429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1223544" y="5149418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V3</a:t>
            </a:r>
            <a:endParaRPr sz="1950" dirty="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77765" y="5272575"/>
            <a:ext cx="1040130" cy="100965"/>
            <a:chOff x="9777765" y="5272575"/>
            <a:chExt cx="1040130" cy="100965"/>
          </a:xfrm>
        </p:grpSpPr>
        <p:sp>
          <p:nvSpPr>
            <p:cNvPr id="19" name="object 19"/>
            <p:cNvSpPr/>
            <p:nvPr/>
          </p:nvSpPr>
          <p:spPr>
            <a:xfrm>
              <a:off x="9777765" y="5322835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16929" y="527257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/>
          <p:cNvSpPr/>
          <p:nvPr/>
        </p:nvSpPr>
        <p:spPr>
          <a:xfrm>
            <a:off x="4804724" y="6290198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50" y="0"/>
                </a:lnTo>
                <a:lnTo>
                  <a:pt x="234574" y="224"/>
                </a:lnTo>
                <a:lnTo>
                  <a:pt x="187578" y="1793"/>
                </a:lnTo>
                <a:lnTo>
                  <a:pt x="120977" y="14351"/>
                </a:lnTo>
                <a:lnTo>
                  <a:pt x="85947" y="31652"/>
                </a:lnTo>
                <a:lnTo>
                  <a:pt x="55845" y="55845"/>
                </a:lnTo>
                <a:lnTo>
                  <a:pt x="31652" y="85947"/>
                </a:lnTo>
                <a:lnTo>
                  <a:pt x="14351" y="120977"/>
                </a:lnTo>
                <a:lnTo>
                  <a:pt x="1793" y="187578"/>
                </a:lnTo>
                <a:lnTo>
                  <a:pt x="224" y="234575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1" y="1156174"/>
                </a:lnTo>
                <a:lnTo>
                  <a:pt x="31652" y="1191204"/>
                </a:lnTo>
                <a:lnTo>
                  <a:pt x="55845" y="1221306"/>
                </a:lnTo>
                <a:lnTo>
                  <a:pt x="85947" y="1245499"/>
                </a:lnTo>
                <a:lnTo>
                  <a:pt x="120977" y="1262800"/>
                </a:lnTo>
                <a:lnTo>
                  <a:pt x="187578" y="1275357"/>
                </a:lnTo>
                <a:lnTo>
                  <a:pt x="234574" y="1276927"/>
                </a:lnTo>
                <a:lnTo>
                  <a:pt x="292850" y="1277151"/>
                </a:lnTo>
                <a:lnTo>
                  <a:pt x="2117772" y="1277151"/>
                </a:lnTo>
                <a:lnTo>
                  <a:pt x="2176047" y="1276927"/>
                </a:lnTo>
                <a:lnTo>
                  <a:pt x="2223044" y="1275357"/>
                </a:lnTo>
                <a:lnTo>
                  <a:pt x="2289645" y="1262800"/>
                </a:lnTo>
                <a:lnTo>
                  <a:pt x="2324675" y="1245499"/>
                </a:lnTo>
                <a:lnTo>
                  <a:pt x="2354777" y="1221306"/>
                </a:lnTo>
                <a:lnTo>
                  <a:pt x="2378970" y="1191204"/>
                </a:lnTo>
                <a:lnTo>
                  <a:pt x="2396271" y="1156174"/>
                </a:lnTo>
                <a:lnTo>
                  <a:pt x="2408829" y="1089573"/>
                </a:lnTo>
                <a:lnTo>
                  <a:pt x="2410398" y="1042576"/>
                </a:lnTo>
                <a:lnTo>
                  <a:pt x="2410622" y="984300"/>
                </a:lnTo>
                <a:lnTo>
                  <a:pt x="2410622" y="292850"/>
                </a:lnTo>
                <a:lnTo>
                  <a:pt x="2410398" y="234575"/>
                </a:lnTo>
                <a:lnTo>
                  <a:pt x="2408829" y="187578"/>
                </a:lnTo>
                <a:lnTo>
                  <a:pt x="2396271" y="120977"/>
                </a:lnTo>
                <a:lnTo>
                  <a:pt x="2378970" y="85947"/>
                </a:lnTo>
                <a:lnTo>
                  <a:pt x="2354777" y="55845"/>
                </a:lnTo>
                <a:lnTo>
                  <a:pt x="2324675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286474" y="6702908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45741" y="7728899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2"/>
                </a:lnTo>
                <a:lnTo>
                  <a:pt x="144005" y="69332"/>
                </a:lnTo>
                <a:lnTo>
                  <a:pt x="106699" y="99838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4" y="469143"/>
                </a:lnTo>
                <a:lnTo>
                  <a:pt x="47421" y="509219"/>
                </a:lnTo>
                <a:lnTo>
                  <a:pt x="74096" y="546998"/>
                </a:lnTo>
                <a:lnTo>
                  <a:pt x="106699" y="581905"/>
                </a:lnTo>
                <a:lnTo>
                  <a:pt x="144005" y="612412"/>
                </a:lnTo>
                <a:lnTo>
                  <a:pt x="184379" y="637372"/>
                </a:lnTo>
                <a:lnTo>
                  <a:pt x="227210" y="656785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5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4" y="469143"/>
                </a:lnTo>
                <a:lnTo>
                  <a:pt x="716733" y="427343"/>
                </a:lnTo>
                <a:lnTo>
                  <a:pt x="725625" y="384395"/>
                </a:lnTo>
                <a:lnTo>
                  <a:pt x="728589" y="340872"/>
                </a:lnTo>
                <a:lnTo>
                  <a:pt x="725625" y="297349"/>
                </a:lnTo>
                <a:lnTo>
                  <a:pt x="716733" y="254401"/>
                </a:lnTo>
                <a:lnTo>
                  <a:pt x="701914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5850761" y="7896354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V1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01782" y="7375378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5"/>
                </a:moveTo>
                <a:lnTo>
                  <a:pt x="0" y="454165"/>
                </a:lnTo>
                <a:lnTo>
                  <a:pt x="1731" y="455896"/>
                </a:lnTo>
                <a:lnTo>
                  <a:pt x="719444" y="455896"/>
                </a:lnTo>
                <a:lnTo>
                  <a:pt x="721175" y="454165"/>
                </a:lnTo>
                <a:lnTo>
                  <a:pt x="721175" y="280125"/>
                </a:lnTo>
                <a:lnTo>
                  <a:pt x="358381" y="280125"/>
                </a:lnTo>
                <a:lnTo>
                  <a:pt x="356229" y="279308"/>
                </a:lnTo>
                <a:lnTo>
                  <a:pt x="354306" y="277962"/>
                </a:lnTo>
                <a:lnTo>
                  <a:pt x="0" y="3305"/>
                </a:lnTo>
                <a:close/>
              </a:path>
              <a:path w="721359" h="455929">
                <a:moveTo>
                  <a:pt x="721175" y="3305"/>
                </a:moveTo>
                <a:lnTo>
                  <a:pt x="364717" y="279548"/>
                </a:lnTo>
                <a:lnTo>
                  <a:pt x="362613" y="280125"/>
                </a:lnTo>
                <a:lnTo>
                  <a:pt x="721175" y="280125"/>
                </a:lnTo>
                <a:lnTo>
                  <a:pt x="721175" y="3305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3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852113" y="6543055"/>
            <a:ext cx="814705" cy="771525"/>
          </a:xfrm>
          <a:custGeom>
            <a:avLst/>
            <a:gdLst/>
            <a:ahLst/>
            <a:cxnLst/>
            <a:rect l="l" t="t" r="r" b="b"/>
            <a:pathLst>
              <a:path w="814705" h="771525">
                <a:moveTo>
                  <a:pt x="295420" y="740074"/>
                </a:moveTo>
                <a:lnTo>
                  <a:pt x="205874" y="740074"/>
                </a:lnTo>
                <a:lnTo>
                  <a:pt x="216391" y="740293"/>
                </a:lnTo>
                <a:lnTo>
                  <a:pt x="238558" y="760573"/>
                </a:lnTo>
                <a:lnTo>
                  <a:pt x="253934" y="771042"/>
                </a:lnTo>
                <a:lnTo>
                  <a:pt x="269040" y="767669"/>
                </a:lnTo>
                <a:lnTo>
                  <a:pt x="290397" y="746424"/>
                </a:lnTo>
                <a:lnTo>
                  <a:pt x="295420" y="740074"/>
                </a:lnTo>
                <a:close/>
              </a:path>
              <a:path w="814705" h="771525">
                <a:moveTo>
                  <a:pt x="0" y="438150"/>
                </a:moveTo>
                <a:lnTo>
                  <a:pt x="3654" y="447134"/>
                </a:lnTo>
                <a:lnTo>
                  <a:pt x="24939" y="493886"/>
                </a:lnTo>
                <a:lnTo>
                  <a:pt x="48860" y="538932"/>
                </a:lnTo>
                <a:lnTo>
                  <a:pt x="74189" y="583499"/>
                </a:lnTo>
                <a:lnTo>
                  <a:pt x="99696" y="628817"/>
                </a:lnTo>
                <a:lnTo>
                  <a:pt x="124153" y="676115"/>
                </a:lnTo>
                <a:lnTo>
                  <a:pt x="155970" y="730890"/>
                </a:lnTo>
                <a:lnTo>
                  <a:pt x="178383" y="750033"/>
                </a:lnTo>
                <a:lnTo>
                  <a:pt x="194111" y="748208"/>
                </a:lnTo>
                <a:lnTo>
                  <a:pt x="205874" y="740074"/>
                </a:lnTo>
                <a:lnTo>
                  <a:pt x="295420" y="740074"/>
                </a:lnTo>
                <a:lnTo>
                  <a:pt x="324529" y="703274"/>
                </a:lnTo>
                <a:lnTo>
                  <a:pt x="377957" y="634189"/>
                </a:lnTo>
                <a:lnTo>
                  <a:pt x="394632" y="611543"/>
                </a:lnTo>
                <a:lnTo>
                  <a:pt x="418357" y="580428"/>
                </a:lnTo>
                <a:lnTo>
                  <a:pt x="447105" y="543401"/>
                </a:lnTo>
                <a:lnTo>
                  <a:pt x="232903" y="543401"/>
                </a:lnTo>
                <a:lnTo>
                  <a:pt x="228003" y="537565"/>
                </a:lnTo>
                <a:lnTo>
                  <a:pt x="223961" y="533026"/>
                </a:lnTo>
                <a:lnTo>
                  <a:pt x="220223" y="528281"/>
                </a:lnTo>
                <a:lnTo>
                  <a:pt x="199448" y="501009"/>
                </a:lnTo>
                <a:lnTo>
                  <a:pt x="161790" y="449478"/>
                </a:lnTo>
                <a:lnTo>
                  <a:pt x="154354" y="439880"/>
                </a:lnTo>
                <a:lnTo>
                  <a:pt x="4219" y="439880"/>
                </a:lnTo>
                <a:lnTo>
                  <a:pt x="0" y="438150"/>
                </a:lnTo>
                <a:close/>
              </a:path>
              <a:path w="814705" h="771525">
                <a:moveTo>
                  <a:pt x="734637" y="0"/>
                </a:moveTo>
                <a:lnTo>
                  <a:pt x="684415" y="41846"/>
                </a:lnTo>
                <a:lnTo>
                  <a:pt x="653073" y="73650"/>
                </a:lnTo>
                <a:lnTo>
                  <a:pt x="616547" y="111939"/>
                </a:lnTo>
                <a:lnTo>
                  <a:pt x="576107" y="155244"/>
                </a:lnTo>
                <a:lnTo>
                  <a:pt x="533022" y="202101"/>
                </a:lnTo>
                <a:lnTo>
                  <a:pt x="488562" y="251042"/>
                </a:lnTo>
                <a:lnTo>
                  <a:pt x="443997" y="300601"/>
                </a:lnTo>
                <a:lnTo>
                  <a:pt x="400597" y="349311"/>
                </a:lnTo>
                <a:lnTo>
                  <a:pt x="359631" y="395706"/>
                </a:lnTo>
                <a:lnTo>
                  <a:pt x="322370" y="438321"/>
                </a:lnTo>
                <a:lnTo>
                  <a:pt x="290083" y="475687"/>
                </a:lnTo>
                <a:lnTo>
                  <a:pt x="264040" y="506339"/>
                </a:lnTo>
                <a:lnTo>
                  <a:pt x="241730" y="533491"/>
                </a:lnTo>
                <a:lnTo>
                  <a:pt x="237657" y="537931"/>
                </a:lnTo>
                <a:lnTo>
                  <a:pt x="232903" y="543401"/>
                </a:lnTo>
                <a:lnTo>
                  <a:pt x="447105" y="543401"/>
                </a:lnTo>
                <a:lnTo>
                  <a:pt x="481944" y="499038"/>
                </a:lnTo>
                <a:lnTo>
                  <a:pt x="558705" y="402514"/>
                </a:lnTo>
                <a:lnTo>
                  <a:pt x="638625" y="303353"/>
                </a:lnTo>
                <a:lnTo>
                  <a:pt x="676641" y="256688"/>
                </a:lnTo>
                <a:lnTo>
                  <a:pt x="711691" y="214049"/>
                </a:lnTo>
                <a:lnTo>
                  <a:pt x="742524" y="176999"/>
                </a:lnTo>
                <a:lnTo>
                  <a:pt x="767887" y="147100"/>
                </a:lnTo>
                <a:lnTo>
                  <a:pt x="792354" y="119405"/>
                </a:lnTo>
                <a:lnTo>
                  <a:pt x="797867" y="112714"/>
                </a:lnTo>
                <a:lnTo>
                  <a:pt x="802894" y="105624"/>
                </a:lnTo>
                <a:lnTo>
                  <a:pt x="807263" y="97918"/>
                </a:lnTo>
                <a:lnTo>
                  <a:pt x="812981" y="85847"/>
                </a:lnTo>
                <a:lnTo>
                  <a:pt x="814553" y="78113"/>
                </a:lnTo>
                <a:lnTo>
                  <a:pt x="811456" y="71104"/>
                </a:lnTo>
                <a:lnTo>
                  <a:pt x="803169" y="61207"/>
                </a:lnTo>
                <a:lnTo>
                  <a:pt x="797734" y="55030"/>
                </a:lnTo>
                <a:lnTo>
                  <a:pt x="793746" y="54141"/>
                </a:lnTo>
                <a:lnTo>
                  <a:pt x="784091" y="54141"/>
                </a:lnTo>
                <a:lnTo>
                  <a:pt x="774130" y="52987"/>
                </a:lnTo>
                <a:lnTo>
                  <a:pt x="767180" y="48704"/>
                </a:lnTo>
                <a:lnTo>
                  <a:pt x="763388" y="41675"/>
                </a:lnTo>
                <a:lnTo>
                  <a:pt x="762898" y="32286"/>
                </a:lnTo>
                <a:lnTo>
                  <a:pt x="763254" y="29204"/>
                </a:lnTo>
                <a:lnTo>
                  <a:pt x="762468" y="25206"/>
                </a:lnTo>
                <a:lnTo>
                  <a:pt x="760521" y="22911"/>
                </a:lnTo>
                <a:lnTo>
                  <a:pt x="755356" y="17644"/>
                </a:lnTo>
                <a:lnTo>
                  <a:pt x="748023" y="11007"/>
                </a:lnTo>
                <a:lnTo>
                  <a:pt x="740467" y="4594"/>
                </a:lnTo>
                <a:lnTo>
                  <a:pt x="734637" y="0"/>
                </a:lnTo>
                <a:close/>
              </a:path>
              <a:path w="814705" h="771525">
                <a:moveTo>
                  <a:pt x="95923" y="372136"/>
                </a:moveTo>
                <a:lnTo>
                  <a:pt x="88761" y="372345"/>
                </a:lnTo>
                <a:lnTo>
                  <a:pt x="80709" y="374834"/>
                </a:lnTo>
                <a:lnTo>
                  <a:pt x="74193" y="376391"/>
                </a:lnTo>
                <a:lnTo>
                  <a:pt x="66990" y="377854"/>
                </a:lnTo>
                <a:lnTo>
                  <a:pt x="59382" y="380052"/>
                </a:lnTo>
                <a:lnTo>
                  <a:pt x="51652" y="383814"/>
                </a:lnTo>
                <a:lnTo>
                  <a:pt x="48082" y="387993"/>
                </a:lnTo>
                <a:lnTo>
                  <a:pt x="52741" y="394639"/>
                </a:lnTo>
                <a:lnTo>
                  <a:pt x="53370" y="401113"/>
                </a:lnTo>
                <a:lnTo>
                  <a:pt x="49053" y="405729"/>
                </a:lnTo>
                <a:lnTo>
                  <a:pt x="37655" y="408840"/>
                </a:lnTo>
                <a:lnTo>
                  <a:pt x="23269" y="412364"/>
                </a:lnTo>
                <a:lnTo>
                  <a:pt x="9989" y="418214"/>
                </a:lnTo>
                <a:lnTo>
                  <a:pt x="6512" y="420559"/>
                </a:lnTo>
                <a:lnTo>
                  <a:pt x="13151" y="430091"/>
                </a:lnTo>
                <a:lnTo>
                  <a:pt x="4219" y="439880"/>
                </a:lnTo>
                <a:lnTo>
                  <a:pt x="154354" y="439880"/>
                </a:lnTo>
                <a:lnTo>
                  <a:pt x="140791" y="422374"/>
                </a:lnTo>
                <a:lnTo>
                  <a:pt x="131427" y="411302"/>
                </a:lnTo>
                <a:lnTo>
                  <a:pt x="121678" y="400524"/>
                </a:lnTo>
                <a:lnTo>
                  <a:pt x="111797" y="389842"/>
                </a:lnTo>
                <a:lnTo>
                  <a:pt x="102038" y="379060"/>
                </a:lnTo>
                <a:lnTo>
                  <a:pt x="95923" y="372136"/>
                </a:lnTo>
                <a:close/>
              </a:path>
              <a:path w="814705" h="771525">
                <a:moveTo>
                  <a:pt x="792059" y="53765"/>
                </a:moveTo>
                <a:lnTo>
                  <a:pt x="784091" y="54141"/>
                </a:lnTo>
                <a:lnTo>
                  <a:pt x="793746" y="54141"/>
                </a:lnTo>
                <a:lnTo>
                  <a:pt x="792059" y="53765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645741" y="8572194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2"/>
                </a:lnTo>
                <a:lnTo>
                  <a:pt x="144005" y="69332"/>
                </a:lnTo>
                <a:lnTo>
                  <a:pt x="106699" y="99838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4" y="469143"/>
                </a:lnTo>
                <a:lnTo>
                  <a:pt x="47421" y="509219"/>
                </a:lnTo>
                <a:lnTo>
                  <a:pt x="74096" y="546998"/>
                </a:lnTo>
                <a:lnTo>
                  <a:pt x="106699" y="581905"/>
                </a:lnTo>
                <a:lnTo>
                  <a:pt x="144005" y="612412"/>
                </a:lnTo>
                <a:lnTo>
                  <a:pt x="184379" y="637372"/>
                </a:lnTo>
                <a:lnTo>
                  <a:pt x="227210" y="656785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5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4" y="469143"/>
                </a:lnTo>
                <a:lnTo>
                  <a:pt x="716733" y="427343"/>
                </a:lnTo>
                <a:lnTo>
                  <a:pt x="725625" y="384395"/>
                </a:lnTo>
                <a:lnTo>
                  <a:pt x="728589" y="340872"/>
                </a:lnTo>
                <a:lnTo>
                  <a:pt x="725625" y="297349"/>
                </a:lnTo>
                <a:lnTo>
                  <a:pt x="716733" y="254401"/>
                </a:lnTo>
                <a:lnTo>
                  <a:pt x="701914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5850761" y="8739649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V3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01782" y="8685118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6"/>
                </a:moveTo>
                <a:lnTo>
                  <a:pt x="0" y="454165"/>
                </a:lnTo>
                <a:lnTo>
                  <a:pt x="1731" y="455897"/>
                </a:lnTo>
                <a:lnTo>
                  <a:pt x="719444" y="455897"/>
                </a:lnTo>
                <a:lnTo>
                  <a:pt x="721175" y="454165"/>
                </a:lnTo>
                <a:lnTo>
                  <a:pt x="721175" y="280126"/>
                </a:lnTo>
                <a:lnTo>
                  <a:pt x="358381" y="280126"/>
                </a:lnTo>
                <a:lnTo>
                  <a:pt x="356229" y="279308"/>
                </a:lnTo>
                <a:lnTo>
                  <a:pt x="354306" y="277962"/>
                </a:lnTo>
                <a:lnTo>
                  <a:pt x="0" y="3306"/>
                </a:lnTo>
                <a:close/>
              </a:path>
              <a:path w="721359" h="455929">
                <a:moveTo>
                  <a:pt x="721175" y="3306"/>
                </a:moveTo>
                <a:lnTo>
                  <a:pt x="364717" y="279549"/>
                </a:lnTo>
                <a:lnTo>
                  <a:pt x="362613" y="280126"/>
                </a:lnTo>
                <a:lnTo>
                  <a:pt x="721175" y="280126"/>
                </a:lnTo>
                <a:lnTo>
                  <a:pt x="721175" y="3306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4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5883015" y="6543058"/>
            <a:ext cx="1600835" cy="796925"/>
          </a:xfrm>
          <a:custGeom>
            <a:avLst/>
            <a:gdLst/>
            <a:ahLst/>
            <a:cxnLst/>
            <a:rect l="l" t="t" r="r" b="b"/>
            <a:pathLst>
              <a:path w="1600834" h="796925">
                <a:moveTo>
                  <a:pt x="814552" y="78117"/>
                </a:moveTo>
                <a:lnTo>
                  <a:pt x="792048" y="53771"/>
                </a:lnTo>
                <a:lnTo>
                  <a:pt x="784085" y="54140"/>
                </a:lnTo>
                <a:lnTo>
                  <a:pt x="774128" y="52984"/>
                </a:lnTo>
                <a:lnTo>
                  <a:pt x="767168" y="48704"/>
                </a:lnTo>
                <a:lnTo>
                  <a:pt x="763384" y="41681"/>
                </a:lnTo>
                <a:lnTo>
                  <a:pt x="762889" y="32283"/>
                </a:lnTo>
                <a:lnTo>
                  <a:pt x="763244" y="29210"/>
                </a:lnTo>
                <a:lnTo>
                  <a:pt x="762457" y="25209"/>
                </a:lnTo>
                <a:lnTo>
                  <a:pt x="734631" y="0"/>
                </a:lnTo>
                <a:lnTo>
                  <a:pt x="726465" y="3556"/>
                </a:lnTo>
                <a:lnTo>
                  <a:pt x="684415" y="41846"/>
                </a:lnTo>
                <a:lnTo>
                  <a:pt x="653072" y="73647"/>
                </a:lnTo>
                <a:lnTo>
                  <a:pt x="616546" y="111937"/>
                </a:lnTo>
                <a:lnTo>
                  <a:pt x="576097" y="155244"/>
                </a:lnTo>
                <a:lnTo>
                  <a:pt x="533019" y="202107"/>
                </a:lnTo>
                <a:lnTo>
                  <a:pt x="488556" y="251040"/>
                </a:lnTo>
                <a:lnTo>
                  <a:pt x="443992" y="300609"/>
                </a:lnTo>
                <a:lnTo>
                  <a:pt x="400596" y="349313"/>
                </a:lnTo>
                <a:lnTo>
                  <a:pt x="359625" y="395706"/>
                </a:lnTo>
                <a:lnTo>
                  <a:pt x="322364" y="438327"/>
                </a:lnTo>
                <a:lnTo>
                  <a:pt x="290080" y="475691"/>
                </a:lnTo>
                <a:lnTo>
                  <a:pt x="264033" y="506336"/>
                </a:lnTo>
                <a:lnTo>
                  <a:pt x="241719" y="533488"/>
                </a:lnTo>
                <a:lnTo>
                  <a:pt x="237655" y="537933"/>
                </a:lnTo>
                <a:lnTo>
                  <a:pt x="232892" y="543407"/>
                </a:lnTo>
                <a:lnTo>
                  <a:pt x="228003" y="537565"/>
                </a:lnTo>
                <a:lnTo>
                  <a:pt x="223951" y="533031"/>
                </a:lnTo>
                <a:lnTo>
                  <a:pt x="220218" y="528281"/>
                </a:lnTo>
                <a:lnTo>
                  <a:pt x="199440" y="501015"/>
                </a:lnTo>
                <a:lnTo>
                  <a:pt x="161785" y="449478"/>
                </a:lnTo>
                <a:lnTo>
                  <a:pt x="154343" y="439877"/>
                </a:lnTo>
                <a:lnTo>
                  <a:pt x="140779" y="422376"/>
                </a:lnTo>
                <a:lnTo>
                  <a:pt x="131432" y="411302"/>
                </a:lnTo>
                <a:lnTo>
                  <a:pt x="121678" y="400532"/>
                </a:lnTo>
                <a:lnTo>
                  <a:pt x="111798" y="389839"/>
                </a:lnTo>
                <a:lnTo>
                  <a:pt x="102031" y="379056"/>
                </a:lnTo>
                <a:lnTo>
                  <a:pt x="95923" y="372135"/>
                </a:lnTo>
                <a:lnTo>
                  <a:pt x="88760" y="372351"/>
                </a:lnTo>
                <a:lnTo>
                  <a:pt x="80708" y="374840"/>
                </a:lnTo>
                <a:lnTo>
                  <a:pt x="74193" y="376389"/>
                </a:lnTo>
                <a:lnTo>
                  <a:pt x="66979" y="377850"/>
                </a:lnTo>
                <a:lnTo>
                  <a:pt x="59372" y="380060"/>
                </a:lnTo>
                <a:lnTo>
                  <a:pt x="51650" y="383819"/>
                </a:lnTo>
                <a:lnTo>
                  <a:pt x="48082" y="387997"/>
                </a:lnTo>
                <a:lnTo>
                  <a:pt x="52730" y="394639"/>
                </a:lnTo>
                <a:lnTo>
                  <a:pt x="53365" y="401116"/>
                </a:lnTo>
                <a:lnTo>
                  <a:pt x="49047" y="405726"/>
                </a:lnTo>
                <a:lnTo>
                  <a:pt x="37655" y="408838"/>
                </a:lnTo>
                <a:lnTo>
                  <a:pt x="23266" y="412369"/>
                </a:lnTo>
                <a:lnTo>
                  <a:pt x="9982" y="418211"/>
                </a:lnTo>
                <a:lnTo>
                  <a:pt x="6502" y="420560"/>
                </a:lnTo>
                <a:lnTo>
                  <a:pt x="13144" y="430098"/>
                </a:lnTo>
                <a:lnTo>
                  <a:pt x="4216" y="439877"/>
                </a:lnTo>
                <a:lnTo>
                  <a:pt x="0" y="438150"/>
                </a:lnTo>
                <a:lnTo>
                  <a:pt x="3644" y="447141"/>
                </a:lnTo>
                <a:lnTo>
                  <a:pt x="24930" y="493890"/>
                </a:lnTo>
                <a:lnTo>
                  <a:pt x="48856" y="538937"/>
                </a:lnTo>
                <a:lnTo>
                  <a:pt x="74180" y="583501"/>
                </a:lnTo>
                <a:lnTo>
                  <a:pt x="99695" y="628815"/>
                </a:lnTo>
                <a:lnTo>
                  <a:pt x="124142" y="676122"/>
                </a:lnTo>
                <a:lnTo>
                  <a:pt x="155968" y="730897"/>
                </a:lnTo>
                <a:lnTo>
                  <a:pt x="178371" y="750036"/>
                </a:lnTo>
                <a:lnTo>
                  <a:pt x="194106" y="748207"/>
                </a:lnTo>
                <a:lnTo>
                  <a:pt x="205867" y="740079"/>
                </a:lnTo>
                <a:lnTo>
                  <a:pt x="216382" y="740295"/>
                </a:lnTo>
                <a:lnTo>
                  <a:pt x="238556" y="760577"/>
                </a:lnTo>
                <a:lnTo>
                  <a:pt x="253923" y="771042"/>
                </a:lnTo>
                <a:lnTo>
                  <a:pt x="269036" y="767676"/>
                </a:lnTo>
                <a:lnTo>
                  <a:pt x="290398" y="746429"/>
                </a:lnTo>
                <a:lnTo>
                  <a:pt x="295414" y="740079"/>
                </a:lnTo>
                <a:lnTo>
                  <a:pt x="324523" y="703275"/>
                </a:lnTo>
                <a:lnTo>
                  <a:pt x="377952" y="634187"/>
                </a:lnTo>
                <a:lnTo>
                  <a:pt x="394627" y="611543"/>
                </a:lnTo>
                <a:lnTo>
                  <a:pt x="418350" y="580428"/>
                </a:lnTo>
                <a:lnTo>
                  <a:pt x="447103" y="543407"/>
                </a:lnTo>
                <a:lnTo>
                  <a:pt x="481939" y="499046"/>
                </a:lnTo>
                <a:lnTo>
                  <a:pt x="558698" y="402513"/>
                </a:lnTo>
                <a:lnTo>
                  <a:pt x="638632" y="303352"/>
                </a:lnTo>
                <a:lnTo>
                  <a:pt x="676643" y="256692"/>
                </a:lnTo>
                <a:lnTo>
                  <a:pt x="711695" y="214058"/>
                </a:lnTo>
                <a:lnTo>
                  <a:pt x="742530" y="176999"/>
                </a:lnTo>
                <a:lnTo>
                  <a:pt x="767892" y="147104"/>
                </a:lnTo>
                <a:lnTo>
                  <a:pt x="792353" y="119405"/>
                </a:lnTo>
                <a:lnTo>
                  <a:pt x="797864" y="112712"/>
                </a:lnTo>
                <a:lnTo>
                  <a:pt x="802894" y="105625"/>
                </a:lnTo>
                <a:lnTo>
                  <a:pt x="807262" y="97917"/>
                </a:lnTo>
                <a:lnTo>
                  <a:pt x="812977" y="85852"/>
                </a:lnTo>
                <a:lnTo>
                  <a:pt x="814552" y="78117"/>
                </a:lnTo>
                <a:close/>
              </a:path>
              <a:path w="1600834" h="796925">
                <a:moveTo>
                  <a:pt x="1600479" y="103606"/>
                </a:moveTo>
                <a:lnTo>
                  <a:pt x="1597393" y="96608"/>
                </a:lnTo>
                <a:lnTo>
                  <a:pt x="1589112" y="86702"/>
                </a:lnTo>
                <a:lnTo>
                  <a:pt x="1583664" y="80530"/>
                </a:lnTo>
                <a:lnTo>
                  <a:pt x="1579676" y="79641"/>
                </a:lnTo>
                <a:lnTo>
                  <a:pt x="1577987" y="79260"/>
                </a:lnTo>
                <a:lnTo>
                  <a:pt x="1548828" y="57785"/>
                </a:lnTo>
                <a:lnTo>
                  <a:pt x="1549184" y="54698"/>
                </a:lnTo>
                <a:lnTo>
                  <a:pt x="1548396" y="50711"/>
                </a:lnTo>
                <a:lnTo>
                  <a:pt x="1520571" y="25501"/>
                </a:lnTo>
                <a:lnTo>
                  <a:pt x="1512392" y="29057"/>
                </a:lnTo>
                <a:lnTo>
                  <a:pt x="1470342" y="67348"/>
                </a:lnTo>
                <a:lnTo>
                  <a:pt x="1438998" y="99148"/>
                </a:lnTo>
                <a:lnTo>
                  <a:pt x="1402473" y="137439"/>
                </a:lnTo>
                <a:lnTo>
                  <a:pt x="1362036" y="180746"/>
                </a:lnTo>
                <a:lnTo>
                  <a:pt x="1318945" y="227596"/>
                </a:lnTo>
                <a:lnTo>
                  <a:pt x="1274495" y="276542"/>
                </a:lnTo>
                <a:lnTo>
                  <a:pt x="1229931" y="326097"/>
                </a:lnTo>
                <a:lnTo>
                  <a:pt x="1186522" y="374815"/>
                </a:lnTo>
                <a:lnTo>
                  <a:pt x="1145565" y="421208"/>
                </a:lnTo>
                <a:lnTo>
                  <a:pt x="1108303" y="463816"/>
                </a:lnTo>
                <a:lnTo>
                  <a:pt x="1076007" y="501180"/>
                </a:lnTo>
                <a:lnTo>
                  <a:pt x="1049972" y="531837"/>
                </a:lnTo>
                <a:lnTo>
                  <a:pt x="1027658" y="558990"/>
                </a:lnTo>
                <a:lnTo>
                  <a:pt x="1023581" y="563435"/>
                </a:lnTo>
                <a:lnTo>
                  <a:pt x="1018832" y="568896"/>
                </a:lnTo>
                <a:lnTo>
                  <a:pt x="1013929" y="563067"/>
                </a:lnTo>
                <a:lnTo>
                  <a:pt x="1009891" y="558520"/>
                </a:lnTo>
                <a:lnTo>
                  <a:pt x="1006157" y="553783"/>
                </a:lnTo>
                <a:lnTo>
                  <a:pt x="985380" y="526503"/>
                </a:lnTo>
                <a:lnTo>
                  <a:pt x="947724" y="474980"/>
                </a:lnTo>
                <a:lnTo>
                  <a:pt x="940282" y="465378"/>
                </a:lnTo>
                <a:lnTo>
                  <a:pt x="926719" y="447878"/>
                </a:lnTo>
                <a:lnTo>
                  <a:pt x="917359" y="436803"/>
                </a:lnTo>
                <a:lnTo>
                  <a:pt x="907605" y="426021"/>
                </a:lnTo>
                <a:lnTo>
                  <a:pt x="897724" y="415340"/>
                </a:lnTo>
                <a:lnTo>
                  <a:pt x="887971" y="404558"/>
                </a:lnTo>
                <a:lnTo>
                  <a:pt x="881849" y="397637"/>
                </a:lnTo>
                <a:lnTo>
                  <a:pt x="874687" y="397840"/>
                </a:lnTo>
                <a:lnTo>
                  <a:pt x="866635" y="400329"/>
                </a:lnTo>
                <a:lnTo>
                  <a:pt x="860120" y="401891"/>
                </a:lnTo>
                <a:lnTo>
                  <a:pt x="852919" y="403352"/>
                </a:lnTo>
                <a:lnTo>
                  <a:pt x="845312" y="405549"/>
                </a:lnTo>
                <a:lnTo>
                  <a:pt x="837590" y="409308"/>
                </a:lnTo>
                <a:lnTo>
                  <a:pt x="834009" y="413486"/>
                </a:lnTo>
                <a:lnTo>
                  <a:pt x="838669" y="420141"/>
                </a:lnTo>
                <a:lnTo>
                  <a:pt x="839292" y="426618"/>
                </a:lnTo>
                <a:lnTo>
                  <a:pt x="834986" y="431228"/>
                </a:lnTo>
                <a:lnTo>
                  <a:pt x="823582" y="434340"/>
                </a:lnTo>
                <a:lnTo>
                  <a:pt x="809205" y="437857"/>
                </a:lnTo>
                <a:lnTo>
                  <a:pt x="795934" y="443712"/>
                </a:lnTo>
                <a:lnTo>
                  <a:pt x="792441" y="446062"/>
                </a:lnTo>
                <a:lnTo>
                  <a:pt x="799084" y="455587"/>
                </a:lnTo>
                <a:lnTo>
                  <a:pt x="790143" y="465378"/>
                </a:lnTo>
                <a:lnTo>
                  <a:pt x="785926" y="463651"/>
                </a:lnTo>
                <a:lnTo>
                  <a:pt x="789584" y="472630"/>
                </a:lnTo>
                <a:lnTo>
                  <a:pt x="810869" y="519391"/>
                </a:lnTo>
                <a:lnTo>
                  <a:pt x="834783" y="564426"/>
                </a:lnTo>
                <a:lnTo>
                  <a:pt x="860120" y="609003"/>
                </a:lnTo>
                <a:lnTo>
                  <a:pt x="885621" y="654316"/>
                </a:lnTo>
                <a:lnTo>
                  <a:pt x="910082" y="701611"/>
                </a:lnTo>
                <a:lnTo>
                  <a:pt x="941895" y="756386"/>
                </a:lnTo>
                <a:lnTo>
                  <a:pt x="964311" y="775538"/>
                </a:lnTo>
                <a:lnTo>
                  <a:pt x="980046" y="773709"/>
                </a:lnTo>
                <a:lnTo>
                  <a:pt x="991806" y="765568"/>
                </a:lnTo>
                <a:lnTo>
                  <a:pt x="1002322" y="765797"/>
                </a:lnTo>
                <a:lnTo>
                  <a:pt x="1024483" y="786066"/>
                </a:lnTo>
                <a:lnTo>
                  <a:pt x="1039863" y="796544"/>
                </a:lnTo>
                <a:lnTo>
                  <a:pt x="1054976" y="793165"/>
                </a:lnTo>
                <a:lnTo>
                  <a:pt x="1081354" y="765568"/>
                </a:lnTo>
                <a:lnTo>
                  <a:pt x="1110462" y="728776"/>
                </a:lnTo>
                <a:lnTo>
                  <a:pt x="1163891" y="659688"/>
                </a:lnTo>
                <a:lnTo>
                  <a:pt x="1180566" y="637044"/>
                </a:lnTo>
                <a:lnTo>
                  <a:pt x="1204290" y="605929"/>
                </a:lnTo>
                <a:lnTo>
                  <a:pt x="1233043" y="568896"/>
                </a:lnTo>
                <a:lnTo>
                  <a:pt x="1267879" y="524535"/>
                </a:lnTo>
                <a:lnTo>
                  <a:pt x="1344637" y="428015"/>
                </a:lnTo>
                <a:lnTo>
                  <a:pt x="1424559" y="328853"/>
                </a:lnTo>
                <a:lnTo>
                  <a:pt x="1462582" y="282181"/>
                </a:lnTo>
                <a:lnTo>
                  <a:pt x="1497634" y="239547"/>
                </a:lnTo>
                <a:lnTo>
                  <a:pt x="1528457" y="202501"/>
                </a:lnTo>
                <a:lnTo>
                  <a:pt x="1553832" y="172605"/>
                </a:lnTo>
                <a:lnTo>
                  <a:pt x="1578292" y="144907"/>
                </a:lnTo>
                <a:lnTo>
                  <a:pt x="1583804" y="138214"/>
                </a:lnTo>
                <a:lnTo>
                  <a:pt x="1588833" y="131127"/>
                </a:lnTo>
                <a:lnTo>
                  <a:pt x="1593202" y="123418"/>
                </a:lnTo>
                <a:lnTo>
                  <a:pt x="1598917" y="111340"/>
                </a:lnTo>
                <a:lnTo>
                  <a:pt x="1600479" y="103606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431676" y="7917324"/>
            <a:ext cx="728980" cy="681990"/>
          </a:xfrm>
          <a:custGeom>
            <a:avLst/>
            <a:gdLst/>
            <a:ahLst/>
            <a:cxnLst/>
            <a:rect l="l" t="t" r="r" b="b"/>
            <a:pathLst>
              <a:path w="728979" h="681990">
                <a:moveTo>
                  <a:pt x="364294" y="0"/>
                </a:moveTo>
                <a:lnTo>
                  <a:pt x="317781" y="2773"/>
                </a:lnTo>
                <a:lnTo>
                  <a:pt x="271881" y="11093"/>
                </a:lnTo>
                <a:lnTo>
                  <a:pt x="227210" y="24959"/>
                </a:lnTo>
                <a:lnTo>
                  <a:pt x="184379" y="44372"/>
                </a:lnTo>
                <a:lnTo>
                  <a:pt x="144005" y="69332"/>
                </a:lnTo>
                <a:lnTo>
                  <a:pt x="106699" y="99838"/>
                </a:lnTo>
                <a:lnTo>
                  <a:pt x="74096" y="134746"/>
                </a:lnTo>
                <a:lnTo>
                  <a:pt x="47421" y="172525"/>
                </a:lnTo>
                <a:lnTo>
                  <a:pt x="26674" y="212601"/>
                </a:lnTo>
                <a:lnTo>
                  <a:pt x="11855" y="254401"/>
                </a:lnTo>
                <a:lnTo>
                  <a:pt x="2963" y="297349"/>
                </a:lnTo>
                <a:lnTo>
                  <a:pt x="0" y="340872"/>
                </a:lnTo>
                <a:lnTo>
                  <a:pt x="2963" y="384395"/>
                </a:lnTo>
                <a:lnTo>
                  <a:pt x="11855" y="427343"/>
                </a:lnTo>
                <a:lnTo>
                  <a:pt x="26674" y="469143"/>
                </a:lnTo>
                <a:lnTo>
                  <a:pt x="47421" y="509219"/>
                </a:lnTo>
                <a:lnTo>
                  <a:pt x="74096" y="546998"/>
                </a:lnTo>
                <a:lnTo>
                  <a:pt x="106699" y="581905"/>
                </a:lnTo>
                <a:lnTo>
                  <a:pt x="144005" y="612412"/>
                </a:lnTo>
                <a:lnTo>
                  <a:pt x="184379" y="637372"/>
                </a:lnTo>
                <a:lnTo>
                  <a:pt x="227210" y="656785"/>
                </a:lnTo>
                <a:lnTo>
                  <a:pt x="271881" y="670652"/>
                </a:lnTo>
                <a:lnTo>
                  <a:pt x="317781" y="678972"/>
                </a:lnTo>
                <a:lnTo>
                  <a:pt x="364294" y="681745"/>
                </a:lnTo>
                <a:lnTo>
                  <a:pt x="410807" y="678972"/>
                </a:lnTo>
                <a:lnTo>
                  <a:pt x="456707" y="670652"/>
                </a:lnTo>
                <a:lnTo>
                  <a:pt x="501379" y="656785"/>
                </a:lnTo>
                <a:lnTo>
                  <a:pt x="544209" y="637372"/>
                </a:lnTo>
                <a:lnTo>
                  <a:pt x="584584" y="612412"/>
                </a:lnTo>
                <a:lnTo>
                  <a:pt x="621889" y="581905"/>
                </a:lnTo>
                <a:lnTo>
                  <a:pt x="654492" y="546998"/>
                </a:lnTo>
                <a:lnTo>
                  <a:pt x="681167" y="509219"/>
                </a:lnTo>
                <a:lnTo>
                  <a:pt x="701914" y="469143"/>
                </a:lnTo>
                <a:lnTo>
                  <a:pt x="716733" y="427343"/>
                </a:lnTo>
                <a:lnTo>
                  <a:pt x="725625" y="384395"/>
                </a:lnTo>
                <a:lnTo>
                  <a:pt x="728589" y="340872"/>
                </a:lnTo>
                <a:lnTo>
                  <a:pt x="725625" y="297349"/>
                </a:lnTo>
                <a:lnTo>
                  <a:pt x="716733" y="254401"/>
                </a:lnTo>
                <a:lnTo>
                  <a:pt x="701914" y="212601"/>
                </a:lnTo>
                <a:lnTo>
                  <a:pt x="681167" y="172525"/>
                </a:lnTo>
                <a:lnTo>
                  <a:pt x="654492" y="134746"/>
                </a:lnTo>
                <a:lnTo>
                  <a:pt x="621889" y="99838"/>
                </a:lnTo>
                <a:lnTo>
                  <a:pt x="584584" y="69332"/>
                </a:lnTo>
                <a:lnTo>
                  <a:pt x="544209" y="44372"/>
                </a:lnTo>
                <a:lnTo>
                  <a:pt x="501379" y="24959"/>
                </a:lnTo>
                <a:lnTo>
                  <a:pt x="456707" y="11093"/>
                </a:lnTo>
                <a:lnTo>
                  <a:pt x="410807" y="2773"/>
                </a:lnTo>
                <a:lnTo>
                  <a:pt x="36429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6636696" y="8084779"/>
            <a:ext cx="318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40" dirty="0">
                <a:latin typeface="Arial MT"/>
                <a:cs typeface="Arial MT"/>
              </a:rPr>
              <a:t>V2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15347" y="7917324"/>
            <a:ext cx="721360" cy="455930"/>
          </a:xfrm>
          <a:custGeom>
            <a:avLst/>
            <a:gdLst/>
            <a:ahLst/>
            <a:cxnLst/>
            <a:rect l="l" t="t" r="r" b="b"/>
            <a:pathLst>
              <a:path w="721359" h="455929">
                <a:moveTo>
                  <a:pt x="0" y="3306"/>
                </a:moveTo>
                <a:lnTo>
                  <a:pt x="0" y="454165"/>
                </a:lnTo>
                <a:lnTo>
                  <a:pt x="1730" y="455897"/>
                </a:lnTo>
                <a:lnTo>
                  <a:pt x="719444" y="455897"/>
                </a:lnTo>
                <a:lnTo>
                  <a:pt x="721174" y="454165"/>
                </a:lnTo>
                <a:lnTo>
                  <a:pt x="721174" y="280126"/>
                </a:lnTo>
                <a:lnTo>
                  <a:pt x="358380" y="280126"/>
                </a:lnTo>
                <a:lnTo>
                  <a:pt x="356228" y="279308"/>
                </a:lnTo>
                <a:lnTo>
                  <a:pt x="354305" y="277962"/>
                </a:lnTo>
                <a:lnTo>
                  <a:pt x="0" y="3306"/>
                </a:lnTo>
                <a:close/>
              </a:path>
              <a:path w="721359" h="455929">
                <a:moveTo>
                  <a:pt x="721174" y="3306"/>
                </a:moveTo>
                <a:lnTo>
                  <a:pt x="364716" y="279549"/>
                </a:lnTo>
                <a:lnTo>
                  <a:pt x="362613" y="280126"/>
                </a:lnTo>
                <a:lnTo>
                  <a:pt x="721174" y="280126"/>
                </a:lnTo>
                <a:lnTo>
                  <a:pt x="721174" y="3306"/>
                </a:lnTo>
                <a:close/>
              </a:path>
              <a:path w="721359" h="455929">
                <a:moveTo>
                  <a:pt x="696348" y="0"/>
                </a:moveTo>
                <a:lnTo>
                  <a:pt x="24826" y="0"/>
                </a:lnTo>
                <a:lnTo>
                  <a:pt x="360678" y="257764"/>
                </a:lnTo>
                <a:lnTo>
                  <a:pt x="696348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78155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4" dirty="0">
                <a:latin typeface="Arial"/>
                <a:cs typeface="Arial"/>
              </a:rPr>
              <a:t>FUL</a:t>
            </a:r>
            <a:r>
              <a:rPr sz="7000" b="1" spc="-55" dirty="0">
                <a:latin typeface="Arial"/>
                <a:cs typeface="Arial"/>
              </a:rPr>
              <a:t>L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602" y="1486683"/>
            <a:ext cx="15626715" cy="902843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Rules: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40" dirty="0">
                <a:latin typeface="Trebuchet MS"/>
                <a:cs typeface="Trebuchet MS"/>
              </a:rPr>
              <a:t>Restrictive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compared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 </a:t>
            </a:r>
            <a:r>
              <a:rPr lang="en-IN" sz="3950" spc="90" dirty="0">
                <a:latin typeface="Trebuchet MS"/>
                <a:cs typeface="Trebuchet MS"/>
              </a:rPr>
              <a:t>backward</a:t>
            </a:r>
            <a:r>
              <a:rPr lang="en-IN" sz="3950" spc="-80" dirty="0">
                <a:latin typeface="Trebuchet MS"/>
                <a:cs typeface="Trebuchet MS"/>
              </a:rPr>
              <a:t> </a:t>
            </a:r>
            <a:r>
              <a:rPr lang="en-IN" sz="3950" spc="75" dirty="0">
                <a:latin typeface="Trebuchet MS"/>
                <a:cs typeface="Trebuchet MS"/>
              </a:rPr>
              <a:t>and</a:t>
            </a:r>
            <a:r>
              <a:rPr lang="en-IN" sz="3950" spc="-85" dirty="0">
                <a:latin typeface="Trebuchet MS"/>
                <a:cs typeface="Trebuchet MS"/>
              </a:rPr>
              <a:t> </a:t>
            </a:r>
            <a:r>
              <a:rPr lang="en-IN" sz="3950" spc="10" dirty="0">
                <a:latin typeface="Trebuchet MS"/>
                <a:cs typeface="Trebuchet MS"/>
              </a:rPr>
              <a:t>forward</a:t>
            </a:r>
            <a:r>
              <a:rPr lang="en-IN" sz="3950" spc="-8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75" dirty="0">
                <a:latin typeface="Trebuchet MS"/>
                <a:cs typeface="Trebuchet MS"/>
              </a:rPr>
              <a:t>Add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lang="en-IN" sz="3950" spc="-15" dirty="0">
                <a:latin typeface="Trebuchet MS"/>
                <a:cs typeface="Trebuchet MS"/>
              </a:rPr>
              <a:t>optional</a:t>
            </a:r>
            <a:r>
              <a:rPr lang="en-IN" sz="3950" spc="-114" dirty="0">
                <a:latin typeface="Trebuchet MS"/>
                <a:cs typeface="Trebuchet MS"/>
              </a:rPr>
              <a:t> 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  <a:tab pos="4769485" algn="l"/>
              </a:tabLst>
            </a:pPr>
            <a:r>
              <a:rPr sz="3950" spc="-55" dirty="0">
                <a:latin typeface="Trebuchet MS"/>
                <a:cs typeface="Trebuchet MS"/>
              </a:rPr>
              <a:t>Delete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lang="en-IN" sz="3950" spc="-15" dirty="0">
                <a:latin typeface="Trebuchet MS"/>
                <a:cs typeface="Trebuchet MS"/>
              </a:rPr>
              <a:t>optional	</a:t>
            </a:r>
            <a:r>
              <a:rPr lang="en-IN" sz="3950" spc="25" dirty="0">
                <a:latin typeface="Trebuchet MS"/>
                <a:cs typeface="Trebuchet MS"/>
              </a:rPr>
              <a:t>fields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Upgrade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US" sz="3950" spc="-125" dirty="0">
                <a:latin typeface="Trebuchet MS"/>
                <a:cs typeface="Trebuchet MS"/>
              </a:rPr>
              <a:t>f</a:t>
            </a:r>
            <a:r>
              <a:rPr sz="3950" spc="-45" dirty="0">
                <a:latin typeface="Trebuchet MS"/>
                <a:cs typeface="Trebuchet MS"/>
              </a:rPr>
              <a:t>irst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75" dirty="0">
                <a:latin typeface="Trebuchet MS"/>
                <a:cs typeface="Trebuchet MS"/>
              </a:rPr>
              <a:t>Producer</a:t>
            </a:r>
            <a:r>
              <a:rPr lang="en-IN" sz="3950" spc="75" dirty="0">
                <a:latin typeface="Trebuchet MS"/>
                <a:cs typeface="Trebuchet MS"/>
              </a:rPr>
              <a:t>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Consumer</a:t>
            </a:r>
            <a:r>
              <a:rPr lang="en-US" sz="3950" spc="70" dirty="0">
                <a:latin typeface="Trebuchet MS"/>
                <a:cs typeface="Trebuchet MS"/>
              </a:rPr>
              <a:t>s </a:t>
            </a:r>
            <a:r>
              <a:rPr sz="3950" spc="70" dirty="0">
                <a:latin typeface="Trebuchet MS"/>
                <a:cs typeface="Trebuchet MS"/>
              </a:rPr>
              <a:t>(</a:t>
            </a:r>
            <a:r>
              <a:rPr lang="en-US" sz="3950" spc="70" dirty="0">
                <a:latin typeface="Trebuchet MS"/>
                <a:cs typeface="Trebuchet MS"/>
              </a:rPr>
              <a:t>in a</a:t>
            </a:r>
            <a:r>
              <a:rPr sz="3950" spc="70" dirty="0">
                <a:latin typeface="Trebuchet MS"/>
                <a:cs typeface="Trebuchet MS"/>
              </a:rPr>
              <a:t>ny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order)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70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35" dirty="0">
                <a:latin typeface="Arial"/>
                <a:cs typeface="Arial"/>
              </a:rPr>
              <a:t>FULL_TRANSITIVE</a:t>
            </a:r>
            <a:endParaRPr sz="3950" dirty="0">
              <a:latin typeface="Arial"/>
              <a:cs typeface="Arial"/>
            </a:endParaRPr>
          </a:p>
          <a:p>
            <a:pPr marL="1017905" marR="366395" lvl="1" indent="-502920">
              <a:lnSpc>
                <a:spcPct val="90100"/>
              </a:lnSpc>
              <a:spcBef>
                <a:spcPts val="369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85" dirty="0">
                <a:latin typeface="Trebuchet MS"/>
                <a:cs typeface="Trebuchet MS"/>
              </a:rPr>
              <a:t>If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produced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old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needs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be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read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by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consumers </a:t>
            </a:r>
            <a:r>
              <a:rPr sz="3950" spc="100" dirty="0">
                <a:latin typeface="Trebuchet MS"/>
                <a:cs typeface="Trebuchet MS"/>
              </a:rPr>
              <a:t>using </a:t>
            </a:r>
            <a:r>
              <a:rPr sz="3950" spc="-175" dirty="0">
                <a:latin typeface="Trebuchet MS"/>
                <a:cs typeface="Trebuchet MS"/>
              </a:rPr>
              <a:t>all </a:t>
            </a:r>
            <a:r>
              <a:rPr sz="3950" spc="-105" dirty="0">
                <a:latin typeface="Trebuchet MS"/>
                <a:cs typeface="Trebuchet MS"/>
              </a:rPr>
              <a:t>the </a:t>
            </a:r>
            <a:r>
              <a:rPr sz="3950" spc="-45" dirty="0">
                <a:latin typeface="Trebuchet MS"/>
                <a:cs typeface="Trebuchet MS"/>
              </a:rPr>
              <a:t>registered </a:t>
            </a:r>
            <a:r>
              <a:rPr sz="3950" spc="90" dirty="0">
                <a:latin typeface="Trebuchet MS"/>
                <a:cs typeface="Trebuchet MS"/>
              </a:rPr>
              <a:t>schemas, </a:t>
            </a:r>
            <a:r>
              <a:rPr sz="3950" spc="-70" dirty="0">
                <a:latin typeface="Trebuchet MS"/>
                <a:cs typeface="Trebuchet MS"/>
              </a:rPr>
              <a:t>then </a:t>
            </a:r>
            <a:r>
              <a:rPr sz="3950" spc="130" dirty="0">
                <a:latin typeface="Trebuchet MS"/>
                <a:cs typeface="Trebuchet MS"/>
              </a:rPr>
              <a:t>use </a:t>
            </a:r>
            <a:r>
              <a:rPr sz="3950" spc="135" dirty="0">
                <a:latin typeface="Trebuchet MS"/>
                <a:cs typeface="Trebuchet MS"/>
              </a:rPr>
              <a:t> </a:t>
            </a:r>
            <a:r>
              <a:rPr sz="3950" b="1" spc="-35" dirty="0">
                <a:latin typeface="Arial"/>
                <a:cs typeface="Arial"/>
              </a:rPr>
              <a:t>FULL_TRANSITIVE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02564"/>
            <a:ext cx="78149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None</a:t>
            </a:r>
            <a:r>
              <a:rPr sz="7000" b="1" spc="-345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87617"/>
            <a:ext cx="13488669" cy="7578998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8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b="1" spc="20" dirty="0">
                <a:latin typeface="Arial"/>
                <a:cs typeface="Arial"/>
              </a:rPr>
              <a:t>NONE</a:t>
            </a:r>
            <a:endParaRPr sz="3950" dirty="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This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means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lang="en-US" sz="3950" spc="-85" dirty="0">
                <a:latin typeface="Trebuchet MS"/>
                <a:cs typeface="Trebuchet MS"/>
              </a:rPr>
              <a:t>that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checks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are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disabled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85" dirty="0">
                <a:latin typeface="Trebuchet MS"/>
                <a:cs typeface="Trebuchet MS"/>
              </a:rPr>
              <a:t>When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use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this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30" dirty="0">
                <a:latin typeface="Trebuchet MS"/>
                <a:cs typeface="Trebuchet MS"/>
              </a:rPr>
              <a:t>NONE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compatibility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check?</a:t>
            </a:r>
            <a:endParaRPr sz="3950" dirty="0">
              <a:latin typeface="Trebuchet MS"/>
              <a:cs typeface="Trebuchet MS"/>
            </a:endParaRPr>
          </a:p>
          <a:p>
            <a:pPr marL="502284" marR="5833745" lvl="1" indent="-502284" algn="r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02284" algn="l"/>
                <a:tab pos="502920" algn="l"/>
              </a:tabLst>
            </a:pPr>
            <a:r>
              <a:rPr sz="3950" spc="125" dirty="0">
                <a:latin typeface="Trebuchet MS"/>
                <a:cs typeface="Trebuchet MS"/>
              </a:rPr>
              <a:t>Changing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type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field</a:t>
            </a:r>
            <a:endParaRPr sz="3950" dirty="0">
              <a:latin typeface="Trebuchet MS"/>
              <a:cs typeface="Trebuchet MS"/>
            </a:endParaRPr>
          </a:p>
          <a:p>
            <a:pPr marL="502284" marR="5974080" lvl="2" indent="-502284" algn="r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02284" algn="l"/>
                <a:tab pos="502920" algn="l"/>
              </a:tabLst>
            </a:pPr>
            <a:r>
              <a:rPr sz="3950" spc="50" dirty="0">
                <a:latin typeface="Trebuchet MS"/>
                <a:cs typeface="Trebuchet MS"/>
              </a:rPr>
              <a:t>Example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5" dirty="0">
                <a:latin typeface="Trebuchet MS"/>
                <a:cs typeface="Trebuchet MS"/>
              </a:rPr>
              <a:t>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String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Integer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25" dirty="0">
                <a:latin typeface="Trebuchet MS"/>
                <a:cs typeface="Trebuchet MS"/>
              </a:rPr>
              <a:t>Changing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name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field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from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one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another</a:t>
            </a:r>
            <a:endParaRPr sz="3950" dirty="0">
              <a:latin typeface="Trebuchet MS"/>
              <a:cs typeface="Trebuchet MS"/>
            </a:endParaRPr>
          </a:p>
          <a:p>
            <a:pPr marL="502284" marR="5671185" lvl="2" indent="-502284" algn="r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02284" algn="l"/>
                <a:tab pos="502920" algn="l"/>
              </a:tabLst>
            </a:pPr>
            <a:r>
              <a:rPr sz="3950" spc="50" dirty="0">
                <a:latin typeface="Trebuchet MS"/>
                <a:cs typeface="Trebuchet MS"/>
              </a:rPr>
              <a:t>Example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5" dirty="0">
                <a:latin typeface="Trebuchet MS"/>
                <a:cs typeface="Trebuchet MS"/>
              </a:rPr>
              <a:t>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name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95" dirty="0">
                <a:latin typeface="Trebuchet MS"/>
                <a:cs typeface="Trebuchet MS"/>
              </a:rPr>
              <a:t>-&gt;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fullname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02564"/>
            <a:ext cx="78149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None</a:t>
            </a:r>
            <a:r>
              <a:rPr sz="7000" b="1" spc="-345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Compatibility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717509"/>
            <a:ext cx="17562830" cy="8031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Upgrade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lang="en-US" sz="3950" spc="-45" dirty="0">
                <a:latin typeface="Trebuchet MS"/>
                <a:cs typeface="Trebuchet MS"/>
              </a:rPr>
              <a:t>f</a:t>
            </a:r>
            <a:r>
              <a:rPr sz="3950" spc="-45" dirty="0">
                <a:latin typeface="Trebuchet MS"/>
                <a:cs typeface="Trebuchet MS"/>
              </a:rPr>
              <a:t>irst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75" dirty="0">
                <a:latin typeface="Trebuchet MS"/>
                <a:cs typeface="Trebuchet MS"/>
              </a:rPr>
              <a:t>Producers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Consumers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need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60" dirty="0">
                <a:latin typeface="Trebuchet MS"/>
                <a:cs typeface="Trebuchet MS"/>
              </a:rPr>
              <a:t>upgrade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at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0" dirty="0">
                <a:latin typeface="Trebuchet MS"/>
                <a:cs typeface="Trebuchet MS"/>
              </a:rPr>
              <a:t>same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70" dirty="0">
                <a:latin typeface="Trebuchet MS"/>
                <a:cs typeface="Trebuchet MS"/>
              </a:rPr>
              <a:t>time</a:t>
            </a:r>
            <a:endParaRPr sz="39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5" dirty="0">
                <a:latin typeface="Trebuchet MS"/>
                <a:cs typeface="Trebuchet MS"/>
              </a:rPr>
              <a:t>Recommended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lang="en-US" sz="3950" spc="-114" dirty="0">
                <a:latin typeface="Trebuchet MS"/>
                <a:cs typeface="Trebuchet MS"/>
              </a:rPr>
              <a:t>o</a:t>
            </a:r>
            <a:r>
              <a:rPr sz="3950" spc="15" dirty="0">
                <a:latin typeface="Trebuchet MS"/>
                <a:cs typeface="Trebuchet MS"/>
              </a:rPr>
              <a:t>ption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15" dirty="0">
                <a:latin typeface="Trebuchet MS"/>
                <a:cs typeface="Trebuchet MS"/>
              </a:rPr>
              <a:t>Use</a:t>
            </a:r>
            <a:r>
              <a:rPr lang="en-US" sz="3950" spc="215" dirty="0">
                <a:latin typeface="Trebuchet MS"/>
                <a:cs typeface="Trebuchet MS"/>
              </a:rPr>
              <a:t> </a:t>
            </a:r>
            <a:r>
              <a:rPr sz="3950" spc="140" dirty="0">
                <a:latin typeface="Trebuchet MS"/>
                <a:cs typeface="Trebuchet MS"/>
              </a:rPr>
              <a:t>case</a:t>
            </a:r>
            <a:r>
              <a:rPr lang="en-US" sz="3950" spc="140" dirty="0">
                <a:latin typeface="Trebuchet MS"/>
                <a:cs typeface="Trebuchet MS"/>
              </a:rPr>
              <a:t>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like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these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90" dirty="0">
                <a:latin typeface="Trebuchet MS"/>
                <a:cs typeface="Trebuchet MS"/>
              </a:rPr>
              <a:t>will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require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10" dirty="0">
                <a:latin typeface="Trebuchet MS"/>
                <a:cs typeface="Trebuchet MS"/>
              </a:rPr>
              <a:t>us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-80" dirty="0">
                <a:latin typeface="Trebuchet MS"/>
                <a:cs typeface="Trebuchet MS"/>
              </a:rPr>
              <a:t>create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schema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topic</a:t>
            </a:r>
            <a:endParaRPr sz="39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rebuchet MS"/>
              <a:buChar char="•"/>
            </a:pPr>
            <a:endParaRPr sz="710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20" dirty="0">
                <a:latin typeface="Trebuchet MS"/>
                <a:cs typeface="Trebuchet MS"/>
              </a:rPr>
              <a:t>Introduce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new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field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delete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old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field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1489" y="4886959"/>
            <a:ext cx="1470850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Schema</a:t>
            </a:r>
            <a:r>
              <a:rPr spc="-409" dirty="0"/>
              <a:t> </a:t>
            </a:r>
            <a:r>
              <a:rPr spc="20" dirty="0"/>
              <a:t>Naming</a:t>
            </a:r>
            <a:r>
              <a:rPr spc="-405" dirty="0"/>
              <a:t> </a:t>
            </a:r>
            <a:r>
              <a:rPr spc="-15" dirty="0"/>
              <a:t>Strategies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08517"/>
            <a:ext cx="111550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0" dirty="0">
                <a:latin typeface="Arial"/>
                <a:cs typeface="Arial"/>
              </a:rPr>
              <a:t>Schema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Naming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Strategies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0837" y="4164342"/>
            <a:ext cx="2263140" cy="1047115"/>
          </a:xfrm>
          <a:custGeom>
            <a:avLst/>
            <a:gdLst/>
            <a:ahLst/>
            <a:cxnLst/>
            <a:rect l="l" t="t" r="r" b="b"/>
            <a:pathLst>
              <a:path w="2263140" h="1047114">
                <a:moveTo>
                  <a:pt x="2022913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6" y="99185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4" y="1001304"/>
                </a:lnTo>
                <a:lnTo>
                  <a:pt x="99184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022913" y="1047088"/>
                </a:lnTo>
                <a:lnTo>
                  <a:pt x="2070691" y="1046904"/>
                </a:lnTo>
                <a:lnTo>
                  <a:pt x="2109222" y="1045617"/>
                </a:lnTo>
                <a:lnTo>
                  <a:pt x="2163826" y="1035323"/>
                </a:lnTo>
                <a:lnTo>
                  <a:pt x="2217225" y="1001304"/>
                </a:lnTo>
                <a:lnTo>
                  <a:pt x="2251244" y="947904"/>
                </a:lnTo>
                <a:lnTo>
                  <a:pt x="2261539" y="893300"/>
                </a:lnTo>
                <a:lnTo>
                  <a:pt x="2262826" y="854770"/>
                </a:lnTo>
                <a:lnTo>
                  <a:pt x="2263010" y="806992"/>
                </a:lnTo>
                <a:lnTo>
                  <a:pt x="2263010" y="240097"/>
                </a:lnTo>
                <a:lnTo>
                  <a:pt x="2262826" y="192319"/>
                </a:lnTo>
                <a:lnTo>
                  <a:pt x="2261539" y="153788"/>
                </a:lnTo>
                <a:lnTo>
                  <a:pt x="2251244" y="99185"/>
                </a:lnTo>
                <a:lnTo>
                  <a:pt x="2217225" y="45785"/>
                </a:lnTo>
                <a:lnTo>
                  <a:pt x="2163826" y="11766"/>
                </a:lnTo>
                <a:lnTo>
                  <a:pt x="2109222" y="1470"/>
                </a:lnTo>
                <a:lnTo>
                  <a:pt x="2070691" y="183"/>
                </a:lnTo>
                <a:lnTo>
                  <a:pt x="2022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163658" y="4461873"/>
            <a:ext cx="8578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125" dirty="0">
                <a:solidFill>
                  <a:srgbClr val="FFFFFF"/>
                </a:solidFill>
                <a:latin typeface="Arial MT"/>
                <a:cs typeface="Arial MT"/>
              </a:rPr>
              <a:t>opic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9295" y="4164342"/>
            <a:ext cx="2263140" cy="1047115"/>
          </a:xfrm>
          <a:custGeom>
            <a:avLst/>
            <a:gdLst/>
            <a:ahLst/>
            <a:cxnLst/>
            <a:rect l="l" t="t" r="r" b="b"/>
            <a:pathLst>
              <a:path w="2263140" h="1047114">
                <a:moveTo>
                  <a:pt x="2022914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5" y="11766"/>
                </a:lnTo>
                <a:lnTo>
                  <a:pt x="45785" y="45785"/>
                </a:lnTo>
                <a:lnTo>
                  <a:pt x="11766" y="99185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4"/>
                </a:lnTo>
                <a:lnTo>
                  <a:pt x="99185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022914" y="1047088"/>
                </a:lnTo>
                <a:lnTo>
                  <a:pt x="2070693" y="1046904"/>
                </a:lnTo>
                <a:lnTo>
                  <a:pt x="2109224" y="1045617"/>
                </a:lnTo>
                <a:lnTo>
                  <a:pt x="2163831" y="1035323"/>
                </a:lnTo>
                <a:lnTo>
                  <a:pt x="2217227" y="1001304"/>
                </a:lnTo>
                <a:lnTo>
                  <a:pt x="2251242" y="947904"/>
                </a:lnTo>
                <a:lnTo>
                  <a:pt x="2261540" y="893300"/>
                </a:lnTo>
                <a:lnTo>
                  <a:pt x="2262827" y="854770"/>
                </a:lnTo>
                <a:lnTo>
                  <a:pt x="2263011" y="806992"/>
                </a:lnTo>
                <a:lnTo>
                  <a:pt x="2263011" y="240097"/>
                </a:lnTo>
                <a:lnTo>
                  <a:pt x="2262827" y="192319"/>
                </a:lnTo>
                <a:lnTo>
                  <a:pt x="2261540" y="153788"/>
                </a:lnTo>
                <a:lnTo>
                  <a:pt x="2251242" y="99185"/>
                </a:lnTo>
                <a:lnTo>
                  <a:pt x="2217227" y="45785"/>
                </a:lnTo>
                <a:lnTo>
                  <a:pt x="2163831" y="11766"/>
                </a:lnTo>
                <a:lnTo>
                  <a:pt x="2109224" y="1470"/>
                </a:lnTo>
                <a:lnTo>
                  <a:pt x="2070693" y="183"/>
                </a:lnTo>
                <a:lnTo>
                  <a:pt x="2022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08175" y="4461873"/>
            <a:ext cx="12858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Schema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77759" y="4164342"/>
            <a:ext cx="2263140" cy="1047115"/>
          </a:xfrm>
          <a:custGeom>
            <a:avLst/>
            <a:gdLst/>
            <a:ahLst/>
            <a:cxnLst/>
            <a:rect l="l" t="t" r="r" b="b"/>
            <a:pathLst>
              <a:path w="2263140" h="1047114">
                <a:moveTo>
                  <a:pt x="2022912" y="0"/>
                </a:moveTo>
                <a:lnTo>
                  <a:pt x="240097" y="0"/>
                </a:lnTo>
                <a:lnTo>
                  <a:pt x="192316" y="183"/>
                </a:lnTo>
                <a:lnTo>
                  <a:pt x="153783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5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4"/>
                </a:lnTo>
                <a:lnTo>
                  <a:pt x="99180" y="1035323"/>
                </a:lnTo>
                <a:lnTo>
                  <a:pt x="153783" y="1045617"/>
                </a:lnTo>
                <a:lnTo>
                  <a:pt x="192316" y="1046904"/>
                </a:lnTo>
                <a:lnTo>
                  <a:pt x="240097" y="1047088"/>
                </a:lnTo>
                <a:lnTo>
                  <a:pt x="2022912" y="1047088"/>
                </a:lnTo>
                <a:lnTo>
                  <a:pt x="2070686" y="1046904"/>
                </a:lnTo>
                <a:lnTo>
                  <a:pt x="2109217" y="1045617"/>
                </a:lnTo>
                <a:lnTo>
                  <a:pt x="2163818" y="1035323"/>
                </a:lnTo>
                <a:lnTo>
                  <a:pt x="2217220" y="1001304"/>
                </a:lnTo>
                <a:lnTo>
                  <a:pt x="2251240" y="947904"/>
                </a:lnTo>
                <a:lnTo>
                  <a:pt x="2261538" y="893300"/>
                </a:lnTo>
                <a:lnTo>
                  <a:pt x="2262825" y="854770"/>
                </a:lnTo>
                <a:lnTo>
                  <a:pt x="2263009" y="806992"/>
                </a:lnTo>
                <a:lnTo>
                  <a:pt x="2263009" y="240097"/>
                </a:lnTo>
                <a:lnTo>
                  <a:pt x="2262825" y="192319"/>
                </a:lnTo>
                <a:lnTo>
                  <a:pt x="2261538" y="153788"/>
                </a:lnTo>
                <a:lnTo>
                  <a:pt x="2251240" y="99185"/>
                </a:lnTo>
                <a:lnTo>
                  <a:pt x="2217220" y="45785"/>
                </a:lnTo>
                <a:lnTo>
                  <a:pt x="2163818" y="11766"/>
                </a:lnTo>
                <a:lnTo>
                  <a:pt x="2109217" y="1470"/>
                </a:lnTo>
                <a:lnTo>
                  <a:pt x="2070686" y="183"/>
                </a:lnTo>
                <a:lnTo>
                  <a:pt x="2022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307010" y="4461873"/>
            <a:ext cx="12045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Subject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7" y="3721538"/>
            <a:ext cx="5160010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60" dirty="0">
                <a:latin typeface="Arial MT"/>
                <a:cs typeface="Arial MT"/>
              </a:rPr>
              <a:t>Collection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messages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with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key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and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35" dirty="0">
                <a:latin typeface="Arial MT"/>
                <a:cs typeface="Arial MT"/>
              </a:rPr>
              <a:t>values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8707" y="3721538"/>
            <a:ext cx="4824095" cy="38036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45" dirty="0">
                <a:latin typeface="Arial MT"/>
                <a:cs typeface="Arial MT"/>
              </a:rPr>
              <a:t>Schema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defines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structure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data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50071" y="3721538"/>
            <a:ext cx="5648960" cy="33663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55" dirty="0">
                <a:latin typeface="Arial MT"/>
                <a:cs typeface="Arial MT"/>
              </a:rPr>
              <a:t>It</a:t>
            </a:r>
            <a:r>
              <a:rPr lang="en-US" sz="1950" spc="55" dirty="0">
                <a:latin typeface="Arial MT"/>
                <a:cs typeface="Arial MT"/>
              </a:rPr>
              <a:t>'</a:t>
            </a:r>
            <a:r>
              <a:rPr sz="1950" spc="55" dirty="0">
                <a:latin typeface="Arial MT"/>
                <a:cs typeface="Arial MT"/>
              </a:rPr>
              <a:t>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named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ordered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history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of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lang="en-US" sz="1950" spc="10" dirty="0">
                <a:latin typeface="Arial MT"/>
                <a:cs typeface="Arial MT"/>
              </a:rPr>
              <a:t>s</a:t>
            </a:r>
            <a:r>
              <a:rPr sz="1950" spc="45" dirty="0">
                <a:latin typeface="Arial MT"/>
                <a:cs typeface="Arial MT"/>
              </a:rPr>
              <a:t>chema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lang="en-US" sz="1950" spc="10" dirty="0">
                <a:latin typeface="Arial MT"/>
                <a:cs typeface="Arial MT"/>
              </a:rPr>
              <a:t>v</a:t>
            </a:r>
            <a:r>
              <a:rPr sz="1950" spc="15" dirty="0">
                <a:latin typeface="Arial MT"/>
                <a:cs typeface="Arial MT"/>
              </a:rPr>
              <a:t>ersions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6685" y="6131793"/>
            <a:ext cx="2289810" cy="4318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65" dirty="0">
                <a:latin typeface="Arial MT"/>
                <a:cs typeface="Arial MT"/>
              </a:rPr>
              <a:t>coffee-orders-sr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75141" y="6131793"/>
            <a:ext cx="1751330" cy="4318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35" dirty="0">
                <a:latin typeface="Arial MT"/>
                <a:cs typeface="Arial MT"/>
              </a:rPr>
              <a:t>CoffeeOrder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94957" y="6939759"/>
            <a:ext cx="3104515" cy="4318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50" dirty="0">
                <a:latin typeface="Arial MT"/>
                <a:cs typeface="Arial MT"/>
              </a:rPr>
              <a:t>coffee-orders-sr-value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17215" y="6131793"/>
            <a:ext cx="2860040" cy="4318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55" dirty="0">
                <a:latin typeface="Arial MT"/>
                <a:cs typeface="Arial MT"/>
              </a:rPr>
              <a:t>coffee-orders-sr-key</a:t>
            </a:r>
            <a:endParaRPr sz="23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5655" y="6270929"/>
            <a:ext cx="2740025" cy="100965"/>
            <a:chOff x="5885655" y="6270929"/>
            <a:chExt cx="2740025" cy="100965"/>
          </a:xfrm>
        </p:grpSpPr>
        <p:sp>
          <p:nvSpPr>
            <p:cNvPr id="17" name="object 17"/>
            <p:cNvSpPr/>
            <p:nvPr/>
          </p:nvSpPr>
          <p:spPr>
            <a:xfrm>
              <a:off x="5975705" y="6321189"/>
              <a:ext cx="2649855" cy="0"/>
            </a:xfrm>
            <a:custGeom>
              <a:avLst/>
              <a:gdLst/>
              <a:ahLst/>
              <a:cxnLst/>
              <a:rect l="l" t="t" r="r" b="b"/>
              <a:pathLst>
                <a:path w="2649854">
                  <a:moveTo>
                    <a:pt x="2649780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5655" y="627092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801925" y="6297169"/>
            <a:ext cx="2740025" cy="100965"/>
            <a:chOff x="10801925" y="6297169"/>
            <a:chExt cx="2740025" cy="100965"/>
          </a:xfrm>
        </p:grpSpPr>
        <p:sp>
          <p:nvSpPr>
            <p:cNvPr id="20" name="object 20"/>
            <p:cNvSpPr/>
            <p:nvPr/>
          </p:nvSpPr>
          <p:spPr>
            <a:xfrm>
              <a:off x="10801925" y="6347429"/>
              <a:ext cx="2649855" cy="0"/>
            </a:xfrm>
            <a:custGeom>
              <a:avLst/>
              <a:gdLst/>
              <a:ahLst/>
              <a:cxnLst/>
              <a:rect l="l" t="t" r="r" b="b"/>
              <a:pathLst>
                <a:path w="2649855">
                  <a:moveTo>
                    <a:pt x="2649780" y="0"/>
                  </a:moveTo>
                  <a:lnTo>
                    <a:pt x="2639309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441234" y="62971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791452" y="6505037"/>
            <a:ext cx="2752725" cy="558800"/>
            <a:chOff x="10791452" y="6505037"/>
            <a:chExt cx="2752725" cy="558800"/>
          </a:xfrm>
        </p:grpSpPr>
        <p:sp>
          <p:nvSpPr>
            <p:cNvPr id="23" name="object 23"/>
            <p:cNvSpPr/>
            <p:nvPr/>
          </p:nvSpPr>
          <p:spPr>
            <a:xfrm>
              <a:off x="10801923" y="6515508"/>
              <a:ext cx="2653665" cy="501015"/>
            </a:xfrm>
            <a:custGeom>
              <a:avLst/>
              <a:gdLst/>
              <a:ahLst/>
              <a:cxnLst/>
              <a:rect l="l" t="t" r="r" b="b"/>
              <a:pathLst>
                <a:path w="2653665" h="501015">
                  <a:moveTo>
                    <a:pt x="2653438" y="500742"/>
                  </a:moveTo>
                  <a:lnTo>
                    <a:pt x="2643149" y="49880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3435747" y="6964921"/>
              <a:ext cx="108585" cy="99060"/>
            </a:xfrm>
            <a:custGeom>
              <a:avLst/>
              <a:gdLst/>
              <a:ahLst/>
              <a:cxnLst/>
              <a:rect l="l" t="t" r="r" b="b"/>
              <a:pathLst>
                <a:path w="108584" h="99059">
                  <a:moveTo>
                    <a:pt x="18648" y="0"/>
                  </a:moveTo>
                  <a:lnTo>
                    <a:pt x="0" y="98777"/>
                  </a:lnTo>
                  <a:lnTo>
                    <a:pt x="108101" y="68029"/>
                  </a:lnTo>
                  <a:lnTo>
                    <a:pt x="18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45130" y="8542173"/>
            <a:ext cx="3011805" cy="482600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70" dirty="0">
                <a:latin typeface="Arial MT"/>
                <a:cs typeface="Arial MT"/>
              </a:rPr>
              <a:t>{topic-name}-value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94748" y="7941679"/>
            <a:ext cx="2732405" cy="482600"/>
          </a:xfrm>
          <a:prstGeom prst="rect">
            <a:avLst/>
          </a:prstGeom>
          <a:solidFill>
            <a:srgbClr val="60D937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75" dirty="0">
                <a:latin typeface="Arial MT"/>
                <a:cs typeface="Arial MT"/>
              </a:rPr>
              <a:t>{topic-name}-key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63327" y="9263062"/>
            <a:ext cx="4177665" cy="890905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25400" rIns="0" bIns="0" rtlCol="0">
            <a:spAutoFit/>
          </a:bodyPr>
          <a:lstStyle/>
          <a:p>
            <a:pPr marL="102235" marR="94615" indent="372110">
              <a:lnSpc>
                <a:spcPct val="103099"/>
              </a:lnSpc>
              <a:spcBef>
                <a:spcPts val="200"/>
              </a:spcBef>
            </a:pP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Topic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Name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Strategy </a:t>
            </a:r>
            <a:r>
              <a:rPr sz="26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(Default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Naming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Strategy)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888736"/>
            <a:ext cx="17791133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7000" b="1" spc="-130" dirty="0">
                <a:latin typeface="Arial"/>
                <a:cs typeface="Arial"/>
              </a:rPr>
              <a:t>Different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Subject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Naming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Strategies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6" y="2553662"/>
            <a:ext cx="12152333" cy="32017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5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4800" spc="20" dirty="0" err="1">
                <a:latin typeface="Trebuchet MS"/>
                <a:cs typeface="Trebuchet MS"/>
              </a:rPr>
              <a:t>TopicNameStrategy</a:t>
            </a:r>
            <a:endParaRPr sz="4800" dirty="0">
              <a:latin typeface="Trebuchet MS"/>
              <a:cs typeface="Trebuchet MS"/>
            </a:endParaRPr>
          </a:p>
          <a:p>
            <a:pPr marL="514984" indent="-502920">
              <a:lnSpc>
                <a:spcPct val="15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4800" spc="60" dirty="0" err="1">
                <a:latin typeface="Trebuchet MS"/>
                <a:cs typeface="Trebuchet MS"/>
              </a:rPr>
              <a:t>RecordNameStrategy</a:t>
            </a:r>
            <a:endParaRPr sz="4800" dirty="0">
              <a:latin typeface="Trebuchet MS"/>
              <a:cs typeface="Trebuchet MS"/>
            </a:endParaRPr>
          </a:p>
          <a:p>
            <a:pPr marL="514984" indent="-502920">
              <a:lnSpc>
                <a:spcPct val="15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4800" spc="35" dirty="0">
                <a:latin typeface="Trebuchet MS"/>
                <a:cs typeface="Trebuchet MS"/>
              </a:rPr>
              <a:t>TopicRecordNameStrategy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04526"/>
            <a:ext cx="5297805" cy="1118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50" spc="-25" dirty="0"/>
              <a:t>Prerequisites</a:t>
            </a:r>
            <a:endParaRPr sz="7150" dirty="0"/>
          </a:p>
        </p:txBody>
      </p:sp>
      <p:sp>
        <p:nvSpPr>
          <p:cNvPr id="3" name="object 3"/>
          <p:cNvSpPr txBox="1"/>
          <p:nvPr/>
        </p:nvSpPr>
        <p:spPr>
          <a:xfrm>
            <a:off x="1023917" y="2680283"/>
            <a:ext cx="12111355" cy="518667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4825" indent="-492759">
              <a:lnSpc>
                <a:spcPct val="100000"/>
              </a:lnSpc>
              <a:spcBef>
                <a:spcPts val="125"/>
              </a:spcBef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4800" spc="85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135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-15" dirty="0">
                <a:latin typeface="Arial" panose="020B0604020202020204" pitchFamily="34" charset="0"/>
                <a:cs typeface="Arial" panose="020B0604020202020204" pitchFamily="34" charset="0"/>
              </a:rPr>
              <a:t>(Java</a:t>
            </a:r>
            <a:r>
              <a:rPr sz="4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135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-2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spc="2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4800" spc="25" dirty="0">
                <a:latin typeface="Arial" panose="020B0604020202020204" pitchFamily="34" charset="0"/>
                <a:cs typeface="Arial" panose="020B0604020202020204" pitchFamily="34" charset="0"/>
              </a:rPr>
              <a:t>igher</a:t>
            </a:r>
            <a:r>
              <a:rPr sz="4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7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-15" dirty="0">
                <a:latin typeface="Arial" panose="020B0604020202020204" pitchFamily="34" charset="0"/>
                <a:cs typeface="Arial" panose="020B0604020202020204" pitchFamily="34" charset="0"/>
              </a:rPr>
              <a:t>needed)</a:t>
            </a:r>
            <a:endParaRPr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4825" indent="-492759">
              <a:lnSpc>
                <a:spcPct val="100000"/>
              </a:lnSpc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4800" spc="9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4825" indent="-492759">
              <a:lnSpc>
                <a:spcPct val="100000"/>
              </a:lnSpc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4800" spc="-25" dirty="0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sz="4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85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spc="-9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800" spc="25" dirty="0">
                <a:latin typeface="Arial" panose="020B0604020202020204" pitchFamily="34" charset="0"/>
                <a:cs typeface="Arial" panose="020B0604020202020204" pitchFamily="34" charset="0"/>
              </a:rPr>
              <a:t>xperience</a:t>
            </a:r>
            <a:r>
              <a:rPr sz="4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7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6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endParaRPr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4825" indent="-492759">
              <a:lnSpc>
                <a:spcPct val="100000"/>
              </a:lnSpc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4800" spc="-25" dirty="0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sz="4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55" dirty="0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spc="-9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800" spc="25" dirty="0">
                <a:latin typeface="Arial" panose="020B0604020202020204" pitchFamily="34" charset="0"/>
                <a:cs typeface="Arial" panose="020B0604020202020204" pitchFamily="34" charset="0"/>
              </a:rPr>
              <a:t>xperience</a:t>
            </a:r>
            <a:r>
              <a:rPr sz="4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7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6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endParaRPr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4825" indent="-492759">
              <a:lnSpc>
                <a:spcPct val="100000"/>
              </a:lnSpc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4800" spc="-25" dirty="0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12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sz="4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spc="-8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800" spc="35" dirty="0">
                <a:latin typeface="Arial" panose="020B0604020202020204" pitchFamily="34" charset="0"/>
                <a:cs typeface="Arial" panose="020B0604020202020204" pitchFamily="34" charset="0"/>
              </a:rPr>
              <a:t>ramework/Spring</a:t>
            </a:r>
            <a:r>
              <a:rPr lang="en-US" sz="48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35" dirty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sz="4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7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spc="55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sz="4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-7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35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endParaRPr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4825" indent="-492759">
              <a:lnSpc>
                <a:spcPct val="100000"/>
              </a:lnSpc>
              <a:buSzPct val="123376"/>
              <a:buFont typeface="Trebuchet MS"/>
              <a:buChar char="•"/>
              <a:tabLst>
                <a:tab pos="504825" algn="l"/>
                <a:tab pos="505459" algn="l"/>
              </a:tabLst>
            </a:pPr>
            <a:r>
              <a:rPr sz="4800" b="1" spc="-5" dirty="0">
                <a:latin typeface="Arial" panose="020B0604020202020204" pitchFamily="34" charset="0"/>
                <a:cs typeface="Arial" panose="020B0604020202020204" pitchFamily="34" charset="0"/>
              </a:rPr>
              <a:t>Intellij </a:t>
            </a:r>
            <a:r>
              <a:rPr sz="4800" spc="-2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5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4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-65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48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spc="2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146532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30" dirty="0">
                <a:latin typeface="Arial"/>
                <a:cs typeface="Arial"/>
              </a:rPr>
              <a:t>Different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Subject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Naming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Strategies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2510" y="2656076"/>
            <a:ext cx="6024880" cy="7758430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26060" indent="-174625">
              <a:lnSpc>
                <a:spcPct val="100000"/>
              </a:lnSpc>
              <a:spcBef>
                <a:spcPts val="360"/>
              </a:spcBef>
              <a:buSzPct val="123529"/>
              <a:buChar char="•"/>
              <a:tabLst>
                <a:tab pos="226695" algn="l"/>
              </a:tabLst>
            </a:pPr>
            <a:r>
              <a:rPr sz="1700" spc="95" dirty="0">
                <a:latin typeface="Trebuchet MS"/>
                <a:cs typeface="Trebuchet MS"/>
              </a:rPr>
              <a:t>Use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20" dirty="0">
                <a:latin typeface="Trebuchet MS"/>
                <a:cs typeface="Trebuchet MS"/>
              </a:rPr>
              <a:t>it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when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you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have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lang="en-US" sz="1700" spc="-35" dirty="0">
                <a:latin typeface="Trebuchet MS"/>
                <a:cs typeface="Trebuchet MS"/>
              </a:rPr>
              <a:t>a </a:t>
            </a:r>
            <a:r>
              <a:rPr sz="1700" spc="60" dirty="0">
                <a:latin typeface="Trebuchet MS"/>
                <a:cs typeface="Trebuchet MS"/>
              </a:rPr>
              <a:t>use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65" dirty="0">
                <a:latin typeface="Trebuchet MS"/>
                <a:cs typeface="Trebuchet MS"/>
              </a:rPr>
              <a:t>case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where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multiple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types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of</a:t>
            </a:r>
            <a:endParaRPr sz="1700" dirty="0">
              <a:latin typeface="Trebuchet MS"/>
              <a:cs typeface="Trebuchet MS"/>
            </a:endParaRPr>
          </a:p>
          <a:p>
            <a:pPr marL="226060" marR="553085">
              <a:lnSpc>
                <a:spcPct val="199700"/>
              </a:lnSpc>
            </a:pPr>
            <a:r>
              <a:rPr sz="1700" spc="-45" dirty="0">
                <a:latin typeface="Trebuchet MS"/>
                <a:cs typeface="Trebuchet MS"/>
              </a:rPr>
              <a:t>related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events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can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be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published</a:t>
            </a:r>
            <a:r>
              <a:rPr sz="1700" spc="-40" dirty="0">
                <a:latin typeface="Trebuchet MS"/>
                <a:cs typeface="Trebuchet MS"/>
              </a:rPr>
              <a:t> in the </a:t>
            </a:r>
            <a:r>
              <a:rPr sz="1700" spc="-5" dirty="0">
                <a:latin typeface="Trebuchet MS"/>
                <a:cs typeface="Trebuchet MS"/>
              </a:rPr>
              <a:t>topic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and</a:t>
            </a:r>
            <a:r>
              <a:rPr sz="1700" spc="-40" dirty="0">
                <a:latin typeface="Trebuchet MS"/>
                <a:cs typeface="Trebuchet MS"/>
              </a:rPr>
              <a:t> the </a:t>
            </a:r>
            <a:r>
              <a:rPr sz="1700" spc="-49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ordering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of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events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needs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to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be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maintained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rebuchet MS"/>
              <a:cs typeface="Trebuchet MS"/>
            </a:endParaRPr>
          </a:p>
          <a:p>
            <a:pPr marL="226060" marR="355600" indent="-174625">
              <a:lnSpc>
                <a:spcPct val="199700"/>
              </a:lnSpc>
              <a:spcBef>
                <a:spcPts val="5"/>
              </a:spcBef>
              <a:buSzPct val="123529"/>
              <a:buChar char="•"/>
              <a:tabLst>
                <a:tab pos="226695" algn="l"/>
              </a:tabLst>
            </a:pPr>
            <a:r>
              <a:rPr sz="1700" spc="10" dirty="0">
                <a:latin typeface="Trebuchet MS"/>
                <a:cs typeface="Trebuchet MS"/>
              </a:rPr>
              <a:t>Thus,</a:t>
            </a:r>
            <a:r>
              <a:rPr sz="1700" spc="-40" dirty="0">
                <a:latin typeface="Trebuchet MS"/>
                <a:cs typeface="Trebuchet MS"/>
              </a:rPr>
              <a:t> the </a:t>
            </a:r>
            <a:r>
              <a:rPr lang="en-IN" sz="1700" spc="55" dirty="0">
                <a:latin typeface="Trebuchet MS"/>
                <a:cs typeface="Trebuchet MS"/>
              </a:rPr>
              <a:t>Schema</a:t>
            </a:r>
            <a:r>
              <a:rPr lang="en-IN" sz="1700" spc="-40" dirty="0">
                <a:latin typeface="Trebuchet MS"/>
                <a:cs typeface="Trebuchet MS"/>
              </a:rPr>
              <a:t> </a:t>
            </a:r>
            <a:r>
              <a:rPr lang="en-IN" sz="1700" spc="-20" dirty="0">
                <a:latin typeface="Trebuchet MS"/>
                <a:cs typeface="Trebuchet MS"/>
              </a:rPr>
              <a:t>Registry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60" dirty="0">
                <a:latin typeface="Trebuchet MS"/>
                <a:cs typeface="Trebuchet MS"/>
              </a:rPr>
              <a:t>checks</a:t>
            </a:r>
            <a:r>
              <a:rPr sz="1700" spc="-40" dirty="0">
                <a:latin typeface="Trebuchet MS"/>
                <a:cs typeface="Trebuchet MS"/>
              </a:rPr>
              <a:t> the </a:t>
            </a:r>
            <a:r>
              <a:rPr sz="1700" spc="-25" dirty="0">
                <a:latin typeface="Trebuchet MS"/>
                <a:cs typeface="Trebuchet MS"/>
              </a:rPr>
              <a:t>compatibility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for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a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particular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record</a:t>
            </a:r>
            <a:r>
              <a:rPr sz="1700" spc="-40" dirty="0">
                <a:latin typeface="Trebuchet MS"/>
                <a:cs typeface="Trebuchet MS"/>
              </a:rPr>
              <a:t> type, </a:t>
            </a:r>
            <a:r>
              <a:rPr sz="1700" spc="15" dirty="0">
                <a:latin typeface="Trebuchet MS"/>
                <a:cs typeface="Trebuchet MS"/>
              </a:rPr>
              <a:t>regardless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of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topic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26060" marR="553085" indent="-174625">
              <a:lnSpc>
                <a:spcPct val="199700"/>
              </a:lnSpc>
              <a:buSzPct val="123529"/>
              <a:buChar char="•"/>
              <a:tabLst>
                <a:tab pos="226695" algn="l"/>
              </a:tabLst>
            </a:pPr>
            <a:r>
              <a:rPr sz="1700" spc="10" dirty="0">
                <a:latin typeface="Trebuchet MS"/>
                <a:cs typeface="Trebuchet MS"/>
              </a:rPr>
              <a:t>Subject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name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is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derived</a:t>
            </a:r>
            <a:r>
              <a:rPr sz="1700" spc="-35" dirty="0">
                <a:latin typeface="Trebuchet MS"/>
                <a:cs typeface="Trebuchet MS"/>
              </a:rPr>
              <a:t> from </a:t>
            </a:r>
            <a:r>
              <a:rPr sz="1700" spc="-40" dirty="0">
                <a:latin typeface="Trebuchet MS"/>
                <a:cs typeface="Trebuchet MS"/>
              </a:rPr>
              <a:t>the </a:t>
            </a:r>
            <a:r>
              <a:rPr sz="1700" spc="-65" dirty="0">
                <a:latin typeface="Trebuchet MS"/>
                <a:cs typeface="Trebuchet MS"/>
              </a:rPr>
              <a:t>fully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qualified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record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name</a:t>
            </a:r>
            <a:r>
              <a:rPr lang="en-US" sz="1700" spc="-10" dirty="0">
                <a:latin typeface="Trebuchet MS"/>
                <a:cs typeface="Trebuchet MS"/>
              </a:rPr>
              <a:t>: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2000" dirty="0">
              <a:latin typeface="Trebuchet MS"/>
              <a:cs typeface="Trebuchet MS"/>
            </a:endParaRPr>
          </a:p>
          <a:p>
            <a:pPr marL="728980" lvl="1" indent="-175260">
              <a:lnSpc>
                <a:spcPct val="100000"/>
              </a:lnSpc>
              <a:spcBef>
                <a:spcPts val="1714"/>
              </a:spcBef>
              <a:buSzPct val="123529"/>
              <a:buChar char="•"/>
              <a:tabLst>
                <a:tab pos="729615" algn="l"/>
              </a:tabLst>
            </a:pPr>
            <a:r>
              <a:rPr sz="1700" b="1" spc="10" dirty="0">
                <a:latin typeface="Arial"/>
                <a:cs typeface="Arial"/>
              </a:rPr>
              <a:t>com.learnavro.domain.generated.CoffeeOrder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 dirty="0">
              <a:latin typeface="Arial"/>
              <a:cs typeface="Arial"/>
            </a:endParaRPr>
          </a:p>
          <a:p>
            <a:pPr marL="226060" indent="-174625">
              <a:lnSpc>
                <a:spcPct val="100000"/>
              </a:lnSpc>
              <a:buSzPct val="123529"/>
              <a:buFont typeface="Trebuchet MS"/>
              <a:buChar char="•"/>
              <a:tabLst>
                <a:tab pos="226695" algn="l"/>
              </a:tabLst>
            </a:pPr>
            <a:r>
              <a:rPr sz="2550" b="1" baseline="3267" dirty="0">
                <a:latin typeface="Arial"/>
                <a:cs typeface="Arial"/>
              </a:rPr>
              <a:t>Usecase</a:t>
            </a:r>
            <a:r>
              <a:rPr sz="2550" baseline="3267" dirty="0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 dirty="0">
              <a:latin typeface="Trebuchet MS"/>
              <a:cs typeface="Trebuchet MS"/>
            </a:endParaRPr>
          </a:p>
          <a:p>
            <a:pPr marL="728980" indent="-175260">
              <a:lnSpc>
                <a:spcPct val="100000"/>
              </a:lnSpc>
              <a:buSzPct val="123529"/>
              <a:buChar char="•"/>
              <a:tabLst>
                <a:tab pos="729615" algn="l"/>
              </a:tabLst>
            </a:pPr>
            <a:r>
              <a:rPr sz="1700" dirty="0">
                <a:latin typeface="Trebuchet MS"/>
                <a:cs typeface="Trebuchet MS"/>
              </a:rPr>
              <a:t>CoffeeOrder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and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the </a:t>
            </a:r>
            <a:r>
              <a:rPr sz="1700" spc="-45" dirty="0">
                <a:latin typeface="Trebuchet MS"/>
                <a:cs typeface="Trebuchet MS"/>
              </a:rPr>
              <a:t>related </a:t>
            </a:r>
            <a:r>
              <a:rPr sz="1700" spc="5" dirty="0">
                <a:latin typeface="Trebuchet MS"/>
                <a:cs typeface="Trebuchet MS"/>
              </a:rPr>
              <a:t>update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events</a:t>
            </a:r>
            <a:endParaRPr sz="1700" dirty="0">
              <a:latin typeface="Trebuchet MS"/>
              <a:cs typeface="Trebuchet MS"/>
            </a:endParaRPr>
          </a:p>
          <a:p>
            <a:pPr marL="728980" marR="793115" indent="-174625">
              <a:lnSpc>
                <a:spcPct val="199700"/>
              </a:lnSpc>
              <a:spcBef>
                <a:spcPts val="1930"/>
              </a:spcBef>
              <a:buSzPct val="123529"/>
              <a:buChar char="•"/>
              <a:tabLst>
                <a:tab pos="729615" algn="l"/>
              </a:tabLst>
            </a:pPr>
            <a:r>
              <a:rPr sz="1700" spc="20" dirty="0">
                <a:latin typeface="Trebuchet MS"/>
                <a:cs typeface="Trebuchet MS"/>
              </a:rPr>
              <a:t>For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lang="en-US" sz="1700" spc="-40" dirty="0">
                <a:latin typeface="Trebuchet MS"/>
                <a:cs typeface="Trebuchet MS"/>
              </a:rPr>
              <a:t>b</a:t>
            </a:r>
            <a:r>
              <a:rPr sz="1700" spc="45" dirty="0">
                <a:latin typeface="Trebuchet MS"/>
                <a:cs typeface="Trebuchet MS"/>
              </a:rPr>
              <a:t>anking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50" dirty="0">
                <a:latin typeface="Trebuchet MS"/>
                <a:cs typeface="Trebuchet MS"/>
              </a:rPr>
              <a:t>,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25" dirty="0">
                <a:latin typeface="Trebuchet MS"/>
                <a:cs typeface="Trebuchet MS"/>
              </a:rPr>
              <a:t>r</a:t>
            </a:r>
            <a:r>
              <a:rPr sz="1700" spc="-30" dirty="0">
                <a:latin typeface="Trebuchet MS"/>
                <a:cs typeface="Trebuchet MS"/>
              </a:rPr>
              <a:t>elated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transactions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need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to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be  </a:t>
            </a:r>
            <a:r>
              <a:rPr sz="1700" spc="-25" dirty="0">
                <a:latin typeface="Trebuchet MS"/>
                <a:cs typeface="Trebuchet MS"/>
              </a:rPr>
              <a:t>ordered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751" y="2656076"/>
            <a:ext cx="5972175" cy="7758430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46710" indent="-295275">
              <a:lnSpc>
                <a:spcPct val="100000"/>
              </a:lnSpc>
              <a:spcBef>
                <a:spcPts val="355"/>
              </a:spcBef>
              <a:buSzPct val="123913"/>
              <a:buChar char="•"/>
              <a:tabLst>
                <a:tab pos="346710" algn="l"/>
                <a:tab pos="347345" algn="l"/>
              </a:tabLst>
            </a:pPr>
            <a:r>
              <a:rPr sz="2300" spc="135" dirty="0">
                <a:latin typeface="Trebuchet MS"/>
                <a:cs typeface="Trebuchet MS"/>
              </a:rPr>
              <a:t>Use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165" dirty="0">
                <a:latin typeface="Trebuchet MS"/>
                <a:cs typeface="Trebuchet MS"/>
              </a:rPr>
              <a:t>it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when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lang="en-US" sz="2300" spc="-50" dirty="0">
                <a:latin typeface="Trebuchet MS"/>
                <a:cs typeface="Trebuchet MS"/>
              </a:rPr>
              <a:t>a </a:t>
            </a:r>
            <a:r>
              <a:rPr sz="2300" spc="20" dirty="0">
                <a:latin typeface="Trebuchet MS"/>
                <a:cs typeface="Trebuchet MS"/>
              </a:rPr>
              <a:t>single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type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of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message</a:t>
            </a:r>
            <a:endParaRPr sz="2300" dirty="0">
              <a:latin typeface="Trebuchet MS"/>
              <a:cs typeface="Trebuchet MS"/>
            </a:endParaRPr>
          </a:p>
          <a:p>
            <a:pPr marL="346710">
              <a:lnSpc>
                <a:spcPct val="100000"/>
              </a:lnSpc>
              <a:spcBef>
                <a:spcPts val="2780"/>
              </a:spcBef>
            </a:pPr>
            <a:r>
              <a:rPr sz="2300" spc="50" dirty="0">
                <a:latin typeface="Trebuchet MS"/>
                <a:cs typeface="Trebuchet MS"/>
              </a:rPr>
              <a:t>should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be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published</a:t>
            </a:r>
            <a:r>
              <a:rPr sz="2300" spc="-55" dirty="0">
                <a:latin typeface="Trebuchet MS"/>
                <a:cs typeface="Trebuchet MS"/>
              </a:rPr>
              <a:t> in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a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topic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rebuchet MS"/>
              <a:cs typeface="Trebuchet MS"/>
            </a:endParaRPr>
          </a:p>
          <a:p>
            <a:pPr marL="346710" marR="1045210" indent="-295275">
              <a:lnSpc>
                <a:spcPct val="200800"/>
              </a:lnSpc>
              <a:buSzPct val="123913"/>
              <a:buChar char="•"/>
              <a:tabLst>
                <a:tab pos="346710" algn="l"/>
                <a:tab pos="347345" algn="l"/>
              </a:tabLst>
            </a:pPr>
            <a:r>
              <a:rPr sz="2300" spc="30" dirty="0">
                <a:latin typeface="Trebuchet MS"/>
                <a:cs typeface="Trebuchet MS"/>
              </a:rPr>
              <a:t>This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means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that</a:t>
            </a:r>
            <a:r>
              <a:rPr sz="2300" spc="-55" dirty="0">
                <a:latin typeface="Trebuchet MS"/>
                <a:cs typeface="Trebuchet MS"/>
              </a:rPr>
              <a:t> the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schemas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35" dirty="0">
                <a:latin typeface="Trebuchet MS"/>
                <a:cs typeface="Trebuchet MS"/>
              </a:rPr>
              <a:t>of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0" dirty="0">
                <a:latin typeface="Trebuchet MS"/>
                <a:cs typeface="Trebuchet MS"/>
              </a:rPr>
              <a:t>all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messages </a:t>
            </a:r>
            <a:r>
              <a:rPr sz="2300" spc="-55" dirty="0">
                <a:latin typeface="Trebuchet MS"/>
                <a:cs typeface="Trebuchet MS"/>
              </a:rPr>
              <a:t>in the </a:t>
            </a:r>
            <a:r>
              <a:rPr sz="2300" spc="-5" dirty="0">
                <a:latin typeface="Trebuchet MS"/>
                <a:cs typeface="Trebuchet MS"/>
              </a:rPr>
              <a:t>topic </a:t>
            </a:r>
            <a:r>
              <a:rPr sz="2300" spc="35" dirty="0">
                <a:latin typeface="Trebuchet MS"/>
                <a:cs typeface="Trebuchet MS"/>
              </a:rPr>
              <a:t>must </a:t>
            </a:r>
            <a:r>
              <a:rPr sz="2300" spc="40" dirty="0">
                <a:latin typeface="Trebuchet MS"/>
                <a:cs typeface="Trebuchet MS"/>
              </a:rPr>
              <a:t>be 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compatible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with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each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0" dirty="0">
                <a:latin typeface="Trebuchet MS"/>
                <a:cs typeface="Trebuchet MS"/>
              </a:rPr>
              <a:t>other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2800" dirty="0">
              <a:latin typeface="Trebuchet MS"/>
              <a:cs typeface="Trebuchet MS"/>
            </a:endParaRPr>
          </a:p>
          <a:p>
            <a:pPr marL="346710" marR="1099820" indent="-295275">
              <a:lnSpc>
                <a:spcPct val="200800"/>
              </a:lnSpc>
              <a:buSzPct val="123913"/>
              <a:buChar char="•"/>
              <a:tabLst>
                <a:tab pos="346710" algn="l"/>
                <a:tab pos="347345" algn="l"/>
              </a:tabLst>
            </a:pPr>
            <a:r>
              <a:rPr sz="2300" spc="15" dirty="0">
                <a:latin typeface="Trebuchet MS"/>
                <a:cs typeface="Trebuchet MS"/>
              </a:rPr>
              <a:t>Subject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name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is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derived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using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5" dirty="0">
                <a:latin typeface="Trebuchet MS"/>
                <a:cs typeface="Trebuchet MS"/>
              </a:rPr>
              <a:t>this </a:t>
            </a:r>
            <a:r>
              <a:rPr sz="2300" spc="-67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technique: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2500" dirty="0">
              <a:latin typeface="Trebuchet MS"/>
              <a:cs typeface="Trebuchet MS"/>
            </a:endParaRPr>
          </a:p>
          <a:p>
            <a:pPr marL="849630" lvl="1" indent="-295910">
              <a:lnSpc>
                <a:spcPct val="100000"/>
              </a:lnSpc>
              <a:buSzPct val="123913"/>
              <a:buChar char="•"/>
              <a:tabLst>
                <a:tab pos="849630" algn="l"/>
                <a:tab pos="850265" algn="l"/>
              </a:tabLst>
            </a:pPr>
            <a:r>
              <a:rPr sz="2300" spc="5" dirty="0">
                <a:latin typeface="Trebuchet MS"/>
                <a:cs typeface="Trebuchet MS"/>
              </a:rPr>
              <a:t>{topic-name}-key</a:t>
            </a:r>
            <a:endParaRPr sz="23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Trebuchet MS"/>
              <a:buChar char="•"/>
            </a:pPr>
            <a:endParaRPr sz="3300" dirty="0">
              <a:latin typeface="Trebuchet MS"/>
              <a:cs typeface="Trebuchet MS"/>
            </a:endParaRPr>
          </a:p>
          <a:p>
            <a:pPr marL="849630" lvl="1" indent="-295910">
              <a:lnSpc>
                <a:spcPct val="100000"/>
              </a:lnSpc>
              <a:spcBef>
                <a:spcPts val="2215"/>
              </a:spcBef>
              <a:buSzPct val="123913"/>
              <a:buChar char="•"/>
              <a:tabLst>
                <a:tab pos="849630" algn="l"/>
                <a:tab pos="850265" algn="l"/>
              </a:tabLst>
            </a:pPr>
            <a:r>
              <a:rPr sz="2300" dirty="0">
                <a:latin typeface="Trebuchet MS"/>
                <a:cs typeface="Trebuchet MS"/>
              </a:rPr>
              <a:t>{topic-name}-value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90628" y="2656076"/>
            <a:ext cx="6024880" cy="7758430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93370" indent="-241935">
              <a:lnSpc>
                <a:spcPct val="100000"/>
              </a:lnSpc>
              <a:spcBef>
                <a:spcPts val="290"/>
              </a:spcBef>
              <a:buSzPct val="123404"/>
              <a:buChar char="•"/>
              <a:tabLst>
                <a:tab pos="294005" algn="l"/>
              </a:tabLst>
            </a:pPr>
            <a:r>
              <a:rPr sz="2350" spc="140" dirty="0">
                <a:latin typeface="Trebuchet MS"/>
                <a:cs typeface="Trebuchet MS"/>
              </a:rPr>
              <a:t>Use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165" dirty="0">
                <a:latin typeface="Trebuchet MS"/>
                <a:cs typeface="Trebuchet MS"/>
              </a:rPr>
              <a:t>it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when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55" dirty="0">
                <a:latin typeface="Trebuchet MS"/>
                <a:cs typeface="Trebuchet MS"/>
              </a:rPr>
              <a:t>you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have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lang="en-US" sz="2350" spc="-50" dirty="0">
                <a:latin typeface="Trebuchet MS"/>
                <a:cs typeface="Trebuchet MS"/>
              </a:rPr>
              <a:t>a </a:t>
            </a:r>
            <a:r>
              <a:rPr sz="2350" spc="85" dirty="0">
                <a:latin typeface="Trebuchet MS"/>
                <a:cs typeface="Trebuchet MS"/>
              </a:rPr>
              <a:t>use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case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whe</a:t>
            </a:r>
            <a:r>
              <a:rPr sz="2350" spc="-55" dirty="0">
                <a:latin typeface="Trebuchet MS"/>
                <a:cs typeface="Trebuchet MS"/>
              </a:rPr>
              <a:t>r</a:t>
            </a:r>
            <a:r>
              <a:rPr sz="2350" spc="-10" dirty="0">
                <a:latin typeface="Trebuchet MS"/>
                <a:cs typeface="Trebuchet MS"/>
              </a:rPr>
              <a:t>e</a:t>
            </a:r>
            <a:endParaRPr sz="2350" dirty="0">
              <a:latin typeface="Trebuchet MS"/>
              <a:cs typeface="Trebuchet MS"/>
            </a:endParaRPr>
          </a:p>
          <a:p>
            <a:pPr marL="293370" marR="516890">
              <a:lnSpc>
                <a:spcPts val="5540"/>
              </a:lnSpc>
              <a:spcBef>
                <a:spcPts val="640"/>
              </a:spcBef>
            </a:pPr>
            <a:r>
              <a:rPr sz="2350" spc="-60" dirty="0">
                <a:latin typeface="Trebuchet MS"/>
                <a:cs typeface="Trebuchet MS"/>
              </a:rPr>
              <a:t>multiple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30" dirty="0">
                <a:latin typeface="Trebuchet MS"/>
                <a:cs typeface="Trebuchet MS"/>
              </a:rPr>
              <a:t>types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of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60" dirty="0">
                <a:latin typeface="Trebuchet MS"/>
                <a:cs typeface="Trebuchet MS"/>
              </a:rPr>
              <a:t>related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events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can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be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30" dirty="0">
                <a:latin typeface="Trebuchet MS"/>
                <a:cs typeface="Trebuchet MS"/>
              </a:rPr>
              <a:t>published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in </a:t>
            </a:r>
            <a:r>
              <a:rPr sz="2350" spc="-55" dirty="0">
                <a:latin typeface="Trebuchet MS"/>
                <a:cs typeface="Trebuchet MS"/>
              </a:rPr>
              <a:t>the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topic</a:t>
            </a:r>
            <a:endParaRPr sz="2350" dirty="0">
              <a:latin typeface="Trebuchet MS"/>
              <a:cs typeface="Trebuchet MS"/>
            </a:endParaRPr>
          </a:p>
          <a:p>
            <a:pPr marL="293370" marR="254000" indent="-241300">
              <a:lnSpc>
                <a:spcPct val="199000"/>
              </a:lnSpc>
              <a:spcBef>
                <a:spcPts val="1960"/>
              </a:spcBef>
              <a:buSzPct val="123404"/>
              <a:buChar char="•"/>
              <a:tabLst>
                <a:tab pos="294005" algn="l"/>
                <a:tab pos="3689350" algn="l"/>
              </a:tabLst>
            </a:pPr>
            <a:r>
              <a:rPr sz="2350" spc="110" dirty="0">
                <a:latin typeface="Trebuchet MS"/>
                <a:cs typeface="Trebuchet MS"/>
              </a:rPr>
              <a:t>Schema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lang="en-US" sz="2350" spc="-35" dirty="0">
                <a:latin typeface="Trebuchet MS"/>
                <a:cs typeface="Trebuchet MS"/>
              </a:rPr>
              <a:t>R</a:t>
            </a:r>
            <a:r>
              <a:rPr sz="2350" spc="-25" dirty="0">
                <a:latin typeface="Trebuchet MS"/>
                <a:cs typeface="Trebuchet MS"/>
              </a:rPr>
              <a:t>egistry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checks	</a:t>
            </a:r>
            <a:r>
              <a:rPr sz="2350" spc="-35" dirty="0">
                <a:latin typeface="Trebuchet MS"/>
                <a:cs typeface="Trebuchet MS"/>
              </a:rPr>
              <a:t>compatibility</a:t>
            </a:r>
            <a:r>
              <a:rPr sz="2350" spc="-95" dirty="0">
                <a:latin typeface="Trebuchet MS"/>
                <a:cs typeface="Trebuchet MS"/>
              </a:rPr>
              <a:t> </a:t>
            </a:r>
            <a:r>
              <a:rPr sz="2350" spc="-45" dirty="0">
                <a:latin typeface="Trebuchet MS"/>
                <a:cs typeface="Trebuchet MS"/>
              </a:rPr>
              <a:t>to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the </a:t>
            </a:r>
            <a:r>
              <a:rPr sz="2350" b="1" spc="10" dirty="0">
                <a:solidFill>
                  <a:srgbClr val="EE220C"/>
                </a:solidFill>
                <a:latin typeface="Arial"/>
                <a:cs typeface="Arial"/>
              </a:rPr>
              <a:t>current</a:t>
            </a:r>
            <a:r>
              <a:rPr sz="23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350" b="1" spc="15" dirty="0">
                <a:solidFill>
                  <a:srgbClr val="EE220C"/>
                </a:solidFill>
                <a:latin typeface="Arial"/>
                <a:cs typeface="Arial"/>
              </a:rPr>
              <a:t>topic</a:t>
            </a:r>
            <a:r>
              <a:rPr sz="23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Trebuchet MS"/>
                <a:cs typeface="Trebuchet MS"/>
              </a:rPr>
              <a:t>only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Char char="•"/>
            </a:pPr>
            <a:endParaRPr sz="2350" dirty="0">
              <a:latin typeface="Trebuchet MS"/>
              <a:cs typeface="Trebuchet MS"/>
            </a:endParaRPr>
          </a:p>
          <a:p>
            <a:pPr marL="293370" marR="510540" indent="-241300">
              <a:lnSpc>
                <a:spcPct val="196500"/>
              </a:lnSpc>
              <a:buSzPct val="123404"/>
              <a:buChar char="•"/>
              <a:tabLst>
                <a:tab pos="294005" algn="l"/>
              </a:tabLst>
            </a:pPr>
            <a:r>
              <a:rPr sz="2350" spc="15" dirty="0">
                <a:latin typeface="Trebuchet MS"/>
                <a:cs typeface="Trebuchet MS"/>
              </a:rPr>
              <a:t>Subject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name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is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derived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from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the </a:t>
            </a:r>
            <a:r>
              <a:rPr sz="2350" spc="-5" dirty="0">
                <a:latin typeface="Trebuchet MS"/>
                <a:cs typeface="Trebuchet MS"/>
              </a:rPr>
              <a:t>topic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55" dirty="0">
                <a:latin typeface="Trebuchet MS"/>
                <a:cs typeface="Trebuchet MS"/>
              </a:rPr>
              <a:t>and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90" dirty="0">
                <a:latin typeface="Trebuchet MS"/>
                <a:cs typeface="Trebuchet MS"/>
              </a:rPr>
              <a:t>fully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qualified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record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name</a:t>
            </a:r>
            <a:r>
              <a:rPr lang="en-US" sz="2350" spc="-15" dirty="0">
                <a:latin typeface="Trebuchet MS"/>
                <a:cs typeface="Trebuchet MS"/>
              </a:rPr>
              <a:t>:</a:t>
            </a:r>
            <a:endParaRPr sz="2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2700" dirty="0">
              <a:latin typeface="Trebuchet MS"/>
              <a:cs typeface="Trebuchet MS"/>
            </a:endParaRPr>
          </a:p>
          <a:p>
            <a:pPr marL="795655" lvl="1" indent="-241935">
              <a:lnSpc>
                <a:spcPct val="100000"/>
              </a:lnSpc>
              <a:spcBef>
                <a:spcPts val="2325"/>
              </a:spcBef>
              <a:buSzPct val="121052"/>
              <a:buChar char="•"/>
              <a:tabLst>
                <a:tab pos="795655" algn="l"/>
                <a:tab pos="796290" algn="l"/>
              </a:tabLst>
            </a:pPr>
            <a:r>
              <a:rPr sz="1900" spc="10" dirty="0">
                <a:latin typeface="Trebuchet MS"/>
                <a:cs typeface="Trebuchet MS"/>
              </a:rPr>
              <a:t>{topic-name}-{RecordName}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 dirty="0">
              <a:latin typeface="Trebuchet MS"/>
              <a:cs typeface="Trebuchet MS"/>
            </a:endParaRPr>
          </a:p>
          <a:p>
            <a:pPr marL="795655" marR="1249045" indent="-241300">
              <a:lnSpc>
                <a:spcPct val="213499"/>
              </a:lnSpc>
              <a:buSzPct val="125000"/>
              <a:buChar char="•"/>
              <a:tabLst>
                <a:tab pos="795655" algn="l"/>
                <a:tab pos="796290" algn="l"/>
              </a:tabLst>
            </a:pPr>
            <a:r>
              <a:rPr sz="1400" b="1" spc="20" dirty="0">
                <a:latin typeface="Arial"/>
                <a:cs typeface="Arial"/>
              </a:rPr>
              <a:t>coffee-orders-sr-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com.lea</a:t>
            </a:r>
            <a:r>
              <a:rPr sz="1400" b="1" spc="4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nav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15" dirty="0">
                <a:latin typeface="Arial"/>
                <a:cs typeface="Arial"/>
              </a:rPr>
              <a:t>o.domain.generated.Co</a:t>
            </a:r>
            <a:r>
              <a:rPr sz="1400" b="1" spc="-15" dirty="0">
                <a:latin typeface="Arial"/>
                <a:cs typeface="Arial"/>
              </a:rPr>
              <a:t>ff</a:t>
            </a:r>
            <a:r>
              <a:rPr sz="1400" b="1" spc="25" dirty="0">
                <a:latin typeface="Arial"/>
                <a:cs typeface="Arial"/>
              </a:rPr>
              <a:t>eeO</a:t>
            </a:r>
            <a:r>
              <a:rPr sz="1400" b="1" spc="-15" dirty="0">
                <a:latin typeface="Arial"/>
                <a:cs typeface="Arial"/>
              </a:rPr>
              <a:t>r</a:t>
            </a:r>
            <a:r>
              <a:rPr sz="1400" b="1" spc="20" dirty="0">
                <a:latin typeface="Arial"/>
                <a:cs typeface="Arial"/>
              </a:rPr>
              <a:t>der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0978" y="1888182"/>
            <a:ext cx="165665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381750" algn="l"/>
                <a:tab pos="12519660" algn="l"/>
              </a:tabLst>
            </a:pPr>
            <a:r>
              <a:rPr sz="2600" spc="30" dirty="0">
                <a:latin typeface="Trebuchet MS"/>
                <a:cs typeface="Trebuchet MS"/>
              </a:rPr>
              <a:t>TopicNameStrategy	</a:t>
            </a:r>
            <a:r>
              <a:rPr sz="2600" spc="60" dirty="0">
                <a:latin typeface="Trebuchet MS"/>
                <a:cs typeface="Trebuchet MS"/>
              </a:rPr>
              <a:t>RecordNameStrategy	</a:t>
            </a:r>
            <a:r>
              <a:rPr sz="2600" spc="40" dirty="0">
                <a:latin typeface="Trebuchet MS"/>
                <a:cs typeface="Trebuchet MS"/>
              </a:rPr>
              <a:t>TopicRecordNameStrategy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429304"/>
            <a:ext cx="85439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Coffee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Order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Service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142" y="4611188"/>
            <a:ext cx="2804160" cy="2086610"/>
          </a:xfrm>
          <a:custGeom>
            <a:avLst/>
            <a:gdLst/>
            <a:ahLst/>
            <a:cxnLst/>
            <a:rect l="l" t="t" r="r" b="b"/>
            <a:pathLst>
              <a:path w="2804160" h="2086609">
                <a:moveTo>
                  <a:pt x="2402718" y="0"/>
                </a:moveTo>
                <a:lnTo>
                  <a:pt x="401225" y="0"/>
                </a:lnTo>
                <a:lnTo>
                  <a:pt x="336045" y="157"/>
                </a:lnTo>
                <a:lnTo>
                  <a:pt x="281037" y="1258"/>
                </a:lnTo>
                <a:lnTo>
                  <a:pt x="235071" y="4247"/>
                </a:lnTo>
                <a:lnTo>
                  <a:pt x="197018" y="10067"/>
                </a:lnTo>
                <a:lnTo>
                  <a:pt x="117753" y="43365"/>
                </a:lnTo>
                <a:lnTo>
                  <a:pt x="76511" y="76511"/>
                </a:lnTo>
                <a:lnTo>
                  <a:pt x="43365" y="117753"/>
                </a:lnTo>
                <a:lnTo>
                  <a:pt x="19662" y="165746"/>
                </a:lnTo>
                <a:lnTo>
                  <a:pt x="4247" y="235071"/>
                </a:lnTo>
                <a:lnTo>
                  <a:pt x="1258" y="281037"/>
                </a:lnTo>
                <a:lnTo>
                  <a:pt x="157" y="336045"/>
                </a:lnTo>
                <a:lnTo>
                  <a:pt x="0" y="401225"/>
                </a:lnTo>
                <a:lnTo>
                  <a:pt x="0" y="1684953"/>
                </a:lnTo>
                <a:lnTo>
                  <a:pt x="157" y="1750134"/>
                </a:lnTo>
                <a:lnTo>
                  <a:pt x="1258" y="1805141"/>
                </a:lnTo>
                <a:lnTo>
                  <a:pt x="4247" y="1851107"/>
                </a:lnTo>
                <a:lnTo>
                  <a:pt x="10067" y="1889160"/>
                </a:lnTo>
                <a:lnTo>
                  <a:pt x="43365" y="1968425"/>
                </a:lnTo>
                <a:lnTo>
                  <a:pt x="76511" y="2009668"/>
                </a:lnTo>
                <a:lnTo>
                  <a:pt x="117753" y="2042814"/>
                </a:lnTo>
                <a:lnTo>
                  <a:pt x="165746" y="2066517"/>
                </a:lnTo>
                <a:lnTo>
                  <a:pt x="235071" y="2081932"/>
                </a:lnTo>
                <a:lnTo>
                  <a:pt x="281037" y="2084921"/>
                </a:lnTo>
                <a:lnTo>
                  <a:pt x="336045" y="2086022"/>
                </a:lnTo>
                <a:lnTo>
                  <a:pt x="401225" y="2086179"/>
                </a:lnTo>
                <a:lnTo>
                  <a:pt x="2402718" y="2086179"/>
                </a:lnTo>
                <a:lnTo>
                  <a:pt x="2467898" y="2086022"/>
                </a:lnTo>
                <a:lnTo>
                  <a:pt x="2522906" y="2084921"/>
                </a:lnTo>
                <a:lnTo>
                  <a:pt x="2568871" y="2081932"/>
                </a:lnTo>
                <a:lnTo>
                  <a:pt x="2606925" y="2076112"/>
                </a:lnTo>
                <a:lnTo>
                  <a:pt x="2686190" y="2042814"/>
                </a:lnTo>
                <a:lnTo>
                  <a:pt x="2727432" y="2009668"/>
                </a:lnTo>
                <a:lnTo>
                  <a:pt x="2760578" y="1968425"/>
                </a:lnTo>
                <a:lnTo>
                  <a:pt x="2784281" y="1920432"/>
                </a:lnTo>
                <a:lnTo>
                  <a:pt x="2799696" y="1851107"/>
                </a:lnTo>
                <a:lnTo>
                  <a:pt x="2802685" y="1805141"/>
                </a:lnTo>
                <a:lnTo>
                  <a:pt x="2803786" y="1750134"/>
                </a:lnTo>
                <a:lnTo>
                  <a:pt x="2803943" y="1684953"/>
                </a:lnTo>
                <a:lnTo>
                  <a:pt x="2803943" y="401225"/>
                </a:lnTo>
                <a:lnTo>
                  <a:pt x="2803786" y="336045"/>
                </a:lnTo>
                <a:lnTo>
                  <a:pt x="2802685" y="281037"/>
                </a:lnTo>
                <a:lnTo>
                  <a:pt x="2799696" y="235071"/>
                </a:lnTo>
                <a:lnTo>
                  <a:pt x="2793876" y="197018"/>
                </a:lnTo>
                <a:lnTo>
                  <a:pt x="2760578" y="117753"/>
                </a:lnTo>
                <a:lnTo>
                  <a:pt x="2727432" y="76511"/>
                </a:lnTo>
                <a:lnTo>
                  <a:pt x="2686190" y="43365"/>
                </a:lnTo>
                <a:lnTo>
                  <a:pt x="2638197" y="19662"/>
                </a:lnTo>
                <a:lnTo>
                  <a:pt x="2568871" y="4247"/>
                </a:lnTo>
                <a:lnTo>
                  <a:pt x="2522906" y="1258"/>
                </a:lnTo>
                <a:lnTo>
                  <a:pt x="2467898" y="157"/>
                </a:lnTo>
                <a:lnTo>
                  <a:pt x="2402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93918" y="5018664"/>
            <a:ext cx="2012950" cy="1244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Service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(Producer)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53267" y="4889527"/>
            <a:ext cx="2592705" cy="1529715"/>
          </a:xfrm>
          <a:custGeom>
            <a:avLst/>
            <a:gdLst/>
            <a:ahLst/>
            <a:cxnLst/>
            <a:rect l="l" t="t" r="r" b="b"/>
            <a:pathLst>
              <a:path w="2592705" h="1529714">
                <a:moveTo>
                  <a:pt x="2241502" y="0"/>
                </a:moveTo>
                <a:lnTo>
                  <a:pt x="350711" y="0"/>
                </a:lnTo>
                <a:lnTo>
                  <a:pt x="280920" y="268"/>
                </a:lnTo>
                <a:lnTo>
                  <a:pt x="224638" y="2148"/>
                </a:lnTo>
                <a:lnTo>
                  <a:pt x="179933" y="7250"/>
                </a:lnTo>
                <a:lnTo>
                  <a:pt x="102927" y="37905"/>
                </a:lnTo>
                <a:lnTo>
                  <a:pt x="66877" y="66879"/>
                </a:lnTo>
                <a:lnTo>
                  <a:pt x="37903" y="102929"/>
                </a:lnTo>
                <a:lnTo>
                  <a:pt x="17182" y="144880"/>
                </a:lnTo>
                <a:lnTo>
                  <a:pt x="2147" y="224641"/>
                </a:lnTo>
                <a:lnTo>
                  <a:pt x="268" y="280923"/>
                </a:lnTo>
                <a:lnTo>
                  <a:pt x="0" y="350713"/>
                </a:lnTo>
                <a:lnTo>
                  <a:pt x="0" y="1178787"/>
                </a:lnTo>
                <a:lnTo>
                  <a:pt x="268" y="1248577"/>
                </a:lnTo>
                <a:lnTo>
                  <a:pt x="2147" y="1304859"/>
                </a:lnTo>
                <a:lnTo>
                  <a:pt x="7248" y="1349564"/>
                </a:lnTo>
                <a:lnTo>
                  <a:pt x="37903" y="1426571"/>
                </a:lnTo>
                <a:lnTo>
                  <a:pt x="66877" y="1462621"/>
                </a:lnTo>
                <a:lnTo>
                  <a:pt x="102927" y="1491595"/>
                </a:lnTo>
                <a:lnTo>
                  <a:pt x="144875" y="1512314"/>
                </a:lnTo>
                <a:lnTo>
                  <a:pt x="224638" y="1527352"/>
                </a:lnTo>
                <a:lnTo>
                  <a:pt x="280920" y="1529232"/>
                </a:lnTo>
                <a:lnTo>
                  <a:pt x="350711" y="1529501"/>
                </a:lnTo>
                <a:lnTo>
                  <a:pt x="2241502" y="1529501"/>
                </a:lnTo>
                <a:lnTo>
                  <a:pt x="2311293" y="1529232"/>
                </a:lnTo>
                <a:lnTo>
                  <a:pt x="2367575" y="1527352"/>
                </a:lnTo>
                <a:lnTo>
                  <a:pt x="2412280" y="1522250"/>
                </a:lnTo>
                <a:lnTo>
                  <a:pt x="2489291" y="1491595"/>
                </a:lnTo>
                <a:lnTo>
                  <a:pt x="2525340" y="1462621"/>
                </a:lnTo>
                <a:lnTo>
                  <a:pt x="2554312" y="1426571"/>
                </a:lnTo>
                <a:lnTo>
                  <a:pt x="2575031" y="1384620"/>
                </a:lnTo>
                <a:lnTo>
                  <a:pt x="2590066" y="1304859"/>
                </a:lnTo>
                <a:lnTo>
                  <a:pt x="2591945" y="1248577"/>
                </a:lnTo>
                <a:lnTo>
                  <a:pt x="2592214" y="1178787"/>
                </a:lnTo>
                <a:lnTo>
                  <a:pt x="2592214" y="350713"/>
                </a:lnTo>
                <a:lnTo>
                  <a:pt x="2591945" y="280923"/>
                </a:lnTo>
                <a:lnTo>
                  <a:pt x="2590066" y="224641"/>
                </a:lnTo>
                <a:lnTo>
                  <a:pt x="2584965" y="179936"/>
                </a:lnTo>
                <a:lnTo>
                  <a:pt x="2554312" y="102929"/>
                </a:lnTo>
                <a:lnTo>
                  <a:pt x="2525340" y="66879"/>
                </a:lnTo>
                <a:lnTo>
                  <a:pt x="2489291" y="37905"/>
                </a:lnTo>
                <a:lnTo>
                  <a:pt x="2447339" y="17186"/>
                </a:lnTo>
                <a:lnTo>
                  <a:pt x="2367575" y="2148"/>
                </a:lnTo>
                <a:lnTo>
                  <a:pt x="2311293" y="268"/>
                </a:lnTo>
                <a:lnTo>
                  <a:pt x="224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4343188" y="5228123"/>
            <a:ext cx="201295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08279" marR="5080" indent="-196215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86616" y="5604018"/>
            <a:ext cx="2326640" cy="100965"/>
            <a:chOff x="11386616" y="5604018"/>
            <a:chExt cx="2326640" cy="100965"/>
          </a:xfrm>
        </p:grpSpPr>
        <p:sp>
          <p:nvSpPr>
            <p:cNvPr id="8" name="object 8"/>
            <p:cNvSpPr/>
            <p:nvPr/>
          </p:nvSpPr>
          <p:spPr>
            <a:xfrm>
              <a:off x="11386616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69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3612161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96668" y="484125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0" dirty="0">
                <a:latin typeface="Arial MT"/>
                <a:cs typeface="Arial MT"/>
              </a:rPr>
              <a:t>Create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Order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0299" y="598488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57831" y="5604018"/>
            <a:ext cx="2326640" cy="100965"/>
            <a:chOff x="5457831" y="5604018"/>
            <a:chExt cx="2326640" cy="100965"/>
          </a:xfrm>
        </p:grpSpPr>
        <p:sp>
          <p:nvSpPr>
            <p:cNvPr id="13" name="object 13"/>
            <p:cNvSpPr/>
            <p:nvPr/>
          </p:nvSpPr>
          <p:spPr>
            <a:xfrm>
              <a:off x="5457831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70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337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82885" y="488952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Create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0314" y="593661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3011" y="4611188"/>
            <a:ext cx="2086179" cy="208617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084315" y="3585970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10">
                <a:moveTo>
                  <a:pt x="388138" y="976440"/>
                </a:moveTo>
                <a:lnTo>
                  <a:pt x="271263" y="976440"/>
                </a:lnTo>
                <a:lnTo>
                  <a:pt x="282823" y="977970"/>
                </a:lnTo>
                <a:lnTo>
                  <a:pt x="305965" y="999070"/>
                </a:lnTo>
                <a:lnTo>
                  <a:pt x="322847" y="1013628"/>
                </a:lnTo>
                <a:lnTo>
                  <a:pt x="337106" y="1019399"/>
                </a:lnTo>
                <a:lnTo>
                  <a:pt x="352375" y="1014135"/>
                </a:lnTo>
                <a:lnTo>
                  <a:pt x="372291" y="995590"/>
                </a:lnTo>
                <a:lnTo>
                  <a:pt x="388138" y="976440"/>
                </a:lnTo>
                <a:close/>
              </a:path>
              <a:path w="1073150" h="1019810">
                <a:moveTo>
                  <a:pt x="118624" y="493305"/>
                </a:moveTo>
                <a:lnTo>
                  <a:pt x="111330" y="493376"/>
                </a:lnTo>
                <a:lnTo>
                  <a:pt x="94965" y="497234"/>
                </a:lnTo>
                <a:lnTo>
                  <a:pt x="85450" y="499166"/>
                </a:lnTo>
                <a:lnTo>
                  <a:pt x="75402" y="502070"/>
                </a:lnTo>
                <a:lnTo>
                  <a:pt x="65196" y="507041"/>
                </a:lnTo>
                <a:lnTo>
                  <a:pt x="63442" y="511737"/>
                </a:lnTo>
                <a:lnTo>
                  <a:pt x="64248" y="517330"/>
                </a:lnTo>
                <a:lnTo>
                  <a:pt x="66095" y="523491"/>
                </a:lnTo>
                <a:lnTo>
                  <a:pt x="67464" y="529893"/>
                </a:lnTo>
                <a:lnTo>
                  <a:pt x="61759" y="535991"/>
                </a:lnTo>
                <a:lnTo>
                  <a:pt x="46702" y="540102"/>
                </a:lnTo>
                <a:lnTo>
                  <a:pt x="27699" y="544756"/>
                </a:lnTo>
                <a:lnTo>
                  <a:pt x="10157" y="552484"/>
                </a:lnTo>
                <a:lnTo>
                  <a:pt x="5557" y="555583"/>
                </a:lnTo>
                <a:lnTo>
                  <a:pt x="14332" y="568175"/>
                </a:lnTo>
                <a:lnTo>
                  <a:pt x="11378" y="571412"/>
                </a:lnTo>
                <a:lnTo>
                  <a:pt x="5468" y="576845"/>
                </a:lnTo>
                <a:lnTo>
                  <a:pt x="1451" y="580235"/>
                </a:lnTo>
                <a:lnTo>
                  <a:pt x="0" y="584033"/>
                </a:lnTo>
                <a:lnTo>
                  <a:pt x="21443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3" y="804820"/>
                </a:lnTo>
                <a:lnTo>
                  <a:pt x="138103" y="848218"/>
                </a:lnTo>
                <a:lnTo>
                  <a:pt x="160969" y="893187"/>
                </a:lnTo>
                <a:lnTo>
                  <a:pt x="196956" y="957279"/>
                </a:lnTo>
                <a:lnTo>
                  <a:pt x="223901" y="986442"/>
                </a:lnTo>
                <a:lnTo>
                  <a:pt x="243880" y="991884"/>
                </a:lnTo>
                <a:lnTo>
                  <a:pt x="258975" y="984814"/>
                </a:lnTo>
                <a:lnTo>
                  <a:pt x="271263" y="976440"/>
                </a:lnTo>
                <a:lnTo>
                  <a:pt x="388138" y="976440"/>
                </a:lnTo>
                <a:lnTo>
                  <a:pt x="400488" y="961516"/>
                </a:lnTo>
                <a:lnTo>
                  <a:pt x="496264" y="837799"/>
                </a:lnTo>
                <a:lnTo>
                  <a:pt x="512209" y="816005"/>
                </a:lnTo>
                <a:lnTo>
                  <a:pt x="533828" y="787384"/>
                </a:lnTo>
                <a:lnTo>
                  <a:pt x="560380" y="752859"/>
                </a:lnTo>
                <a:lnTo>
                  <a:pt x="587617" y="717864"/>
                </a:lnTo>
                <a:lnTo>
                  <a:pt x="304630" y="717864"/>
                </a:lnTo>
                <a:lnTo>
                  <a:pt x="260440" y="661862"/>
                </a:lnTo>
                <a:lnTo>
                  <a:pt x="210692" y="593786"/>
                </a:lnTo>
                <a:lnTo>
                  <a:pt x="182951" y="557979"/>
                </a:lnTo>
                <a:lnTo>
                  <a:pt x="170583" y="543353"/>
                </a:lnTo>
                <a:lnTo>
                  <a:pt x="157702" y="529115"/>
                </a:lnTo>
                <a:lnTo>
                  <a:pt x="144645" y="515004"/>
                </a:lnTo>
                <a:lnTo>
                  <a:pt x="131749" y="500760"/>
                </a:lnTo>
                <a:lnTo>
                  <a:pt x="125438" y="495566"/>
                </a:lnTo>
                <a:lnTo>
                  <a:pt x="118624" y="493305"/>
                </a:lnTo>
                <a:close/>
              </a:path>
              <a:path w="1073150" h="1019810">
                <a:moveTo>
                  <a:pt x="967455" y="0"/>
                </a:moveTo>
                <a:lnTo>
                  <a:pt x="922970" y="34033"/>
                </a:lnTo>
                <a:lnTo>
                  <a:pt x="895093" y="61266"/>
                </a:lnTo>
                <a:lnTo>
                  <a:pt x="862066" y="94854"/>
                </a:lnTo>
                <a:lnTo>
                  <a:pt x="824717" y="133845"/>
                </a:lnTo>
                <a:lnTo>
                  <a:pt x="783869" y="177284"/>
                </a:lnTo>
                <a:lnTo>
                  <a:pt x="740349" y="224219"/>
                </a:lnTo>
                <a:lnTo>
                  <a:pt x="694981" y="273696"/>
                </a:lnTo>
                <a:lnTo>
                  <a:pt x="602006" y="376465"/>
                </a:lnTo>
                <a:lnTo>
                  <a:pt x="497957" y="493376"/>
                </a:lnTo>
                <a:lnTo>
                  <a:pt x="430204" y="570568"/>
                </a:lnTo>
                <a:lnTo>
                  <a:pt x="395016" y="611151"/>
                </a:lnTo>
                <a:lnTo>
                  <a:pt x="364585" y="646651"/>
                </a:lnTo>
                <a:lnTo>
                  <a:pt x="339734" y="676114"/>
                </a:lnTo>
                <a:lnTo>
                  <a:pt x="321290" y="698587"/>
                </a:lnTo>
                <a:lnTo>
                  <a:pt x="317463" y="703192"/>
                </a:lnTo>
                <a:lnTo>
                  <a:pt x="313444" y="707835"/>
                </a:lnTo>
                <a:lnTo>
                  <a:pt x="304630" y="717864"/>
                </a:lnTo>
                <a:lnTo>
                  <a:pt x="587617" y="717864"/>
                </a:lnTo>
                <a:lnTo>
                  <a:pt x="662244" y="623089"/>
                </a:lnTo>
                <a:lnTo>
                  <a:pt x="765899" y="493305"/>
                </a:lnTo>
                <a:lnTo>
                  <a:pt x="861668" y="374850"/>
                </a:lnTo>
                <a:lnTo>
                  <a:pt x="934560" y="285900"/>
                </a:lnTo>
                <a:lnTo>
                  <a:pt x="966574" y="247333"/>
                </a:lnTo>
                <a:lnTo>
                  <a:pt x="994647" y="213936"/>
                </a:lnTo>
                <a:lnTo>
                  <a:pt x="1036014" y="166338"/>
                </a:lnTo>
                <a:lnTo>
                  <a:pt x="1043701" y="157741"/>
                </a:lnTo>
                <a:lnTo>
                  <a:pt x="1050982" y="148901"/>
                </a:lnTo>
                <a:lnTo>
                  <a:pt x="1057627" y="139534"/>
                </a:lnTo>
                <a:lnTo>
                  <a:pt x="1063403" y="129355"/>
                </a:lnTo>
                <a:lnTo>
                  <a:pt x="1070952" y="113409"/>
                </a:lnTo>
                <a:lnTo>
                  <a:pt x="1073028" y="103192"/>
                </a:lnTo>
                <a:lnTo>
                  <a:pt x="1068939" y="93932"/>
                </a:lnTo>
                <a:lnTo>
                  <a:pt x="1032787" y="71524"/>
                </a:lnTo>
                <a:lnTo>
                  <a:pt x="1019625" y="69999"/>
                </a:lnTo>
                <a:lnTo>
                  <a:pt x="1010443" y="64340"/>
                </a:lnTo>
                <a:lnTo>
                  <a:pt x="1005434" y="55055"/>
                </a:lnTo>
                <a:lnTo>
                  <a:pt x="1004788" y="42653"/>
                </a:lnTo>
                <a:lnTo>
                  <a:pt x="1005260" y="38581"/>
                </a:lnTo>
                <a:lnTo>
                  <a:pt x="1004216" y="33298"/>
                </a:lnTo>
                <a:lnTo>
                  <a:pt x="1001647" y="30267"/>
                </a:lnTo>
                <a:lnTo>
                  <a:pt x="994826" y="23309"/>
                </a:lnTo>
                <a:lnTo>
                  <a:pt x="985137" y="14541"/>
                </a:lnTo>
                <a:lnTo>
                  <a:pt x="975155" y="6069"/>
                </a:lnTo>
                <a:lnTo>
                  <a:pt x="967455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150959" y="3585970"/>
            <a:ext cx="1073150" cy="1019810"/>
          </a:xfrm>
          <a:custGeom>
            <a:avLst/>
            <a:gdLst/>
            <a:ahLst/>
            <a:cxnLst/>
            <a:rect l="l" t="t" r="r" b="b"/>
            <a:pathLst>
              <a:path w="1073150" h="1019810">
                <a:moveTo>
                  <a:pt x="388141" y="976440"/>
                </a:moveTo>
                <a:lnTo>
                  <a:pt x="271262" y="976440"/>
                </a:lnTo>
                <a:lnTo>
                  <a:pt x="282818" y="977970"/>
                </a:lnTo>
                <a:lnTo>
                  <a:pt x="305963" y="999070"/>
                </a:lnTo>
                <a:lnTo>
                  <a:pt x="322847" y="1013628"/>
                </a:lnTo>
                <a:lnTo>
                  <a:pt x="337107" y="1019399"/>
                </a:lnTo>
                <a:lnTo>
                  <a:pt x="352378" y="1014135"/>
                </a:lnTo>
                <a:lnTo>
                  <a:pt x="372294" y="995590"/>
                </a:lnTo>
                <a:lnTo>
                  <a:pt x="388141" y="976440"/>
                </a:lnTo>
                <a:close/>
              </a:path>
              <a:path w="1073150" h="1019810">
                <a:moveTo>
                  <a:pt x="118627" y="493305"/>
                </a:moveTo>
                <a:lnTo>
                  <a:pt x="111333" y="493376"/>
                </a:lnTo>
                <a:lnTo>
                  <a:pt x="94966" y="497234"/>
                </a:lnTo>
                <a:lnTo>
                  <a:pt x="85449" y="499166"/>
                </a:lnTo>
                <a:lnTo>
                  <a:pt x="75399" y="502070"/>
                </a:lnTo>
                <a:lnTo>
                  <a:pt x="65192" y="507041"/>
                </a:lnTo>
                <a:lnTo>
                  <a:pt x="63438" y="511737"/>
                </a:lnTo>
                <a:lnTo>
                  <a:pt x="64247" y="517330"/>
                </a:lnTo>
                <a:lnTo>
                  <a:pt x="66096" y="523491"/>
                </a:lnTo>
                <a:lnTo>
                  <a:pt x="67464" y="529893"/>
                </a:lnTo>
                <a:lnTo>
                  <a:pt x="61756" y="535991"/>
                </a:lnTo>
                <a:lnTo>
                  <a:pt x="46699" y="540102"/>
                </a:lnTo>
                <a:lnTo>
                  <a:pt x="27697" y="544756"/>
                </a:lnTo>
                <a:lnTo>
                  <a:pt x="10157" y="552484"/>
                </a:lnTo>
                <a:lnTo>
                  <a:pt x="5560" y="555583"/>
                </a:lnTo>
                <a:lnTo>
                  <a:pt x="14334" y="568175"/>
                </a:lnTo>
                <a:lnTo>
                  <a:pt x="11382" y="571412"/>
                </a:lnTo>
                <a:lnTo>
                  <a:pt x="5470" y="576845"/>
                </a:lnTo>
                <a:lnTo>
                  <a:pt x="1453" y="580235"/>
                </a:lnTo>
                <a:lnTo>
                  <a:pt x="0" y="584033"/>
                </a:lnTo>
                <a:lnTo>
                  <a:pt x="21441" y="635107"/>
                </a:lnTo>
                <a:lnTo>
                  <a:pt x="43114" y="678137"/>
                </a:lnTo>
                <a:lnTo>
                  <a:pt x="66208" y="720371"/>
                </a:lnTo>
                <a:lnTo>
                  <a:pt x="114295" y="804820"/>
                </a:lnTo>
                <a:lnTo>
                  <a:pt x="138104" y="848218"/>
                </a:lnTo>
                <a:lnTo>
                  <a:pt x="160969" y="893187"/>
                </a:lnTo>
                <a:lnTo>
                  <a:pt x="196957" y="957279"/>
                </a:lnTo>
                <a:lnTo>
                  <a:pt x="223902" y="986442"/>
                </a:lnTo>
                <a:lnTo>
                  <a:pt x="243882" y="991884"/>
                </a:lnTo>
                <a:lnTo>
                  <a:pt x="258976" y="984814"/>
                </a:lnTo>
                <a:lnTo>
                  <a:pt x="271262" y="976440"/>
                </a:lnTo>
                <a:lnTo>
                  <a:pt x="388141" y="976440"/>
                </a:lnTo>
                <a:lnTo>
                  <a:pt x="400491" y="961516"/>
                </a:lnTo>
                <a:lnTo>
                  <a:pt x="496267" y="837799"/>
                </a:lnTo>
                <a:lnTo>
                  <a:pt x="512213" y="816005"/>
                </a:lnTo>
                <a:lnTo>
                  <a:pt x="533832" y="787384"/>
                </a:lnTo>
                <a:lnTo>
                  <a:pt x="560384" y="752859"/>
                </a:lnTo>
                <a:lnTo>
                  <a:pt x="587620" y="717864"/>
                </a:lnTo>
                <a:lnTo>
                  <a:pt x="304629" y="717864"/>
                </a:lnTo>
                <a:lnTo>
                  <a:pt x="260440" y="661862"/>
                </a:lnTo>
                <a:lnTo>
                  <a:pt x="210688" y="593786"/>
                </a:lnTo>
                <a:lnTo>
                  <a:pt x="182947" y="557979"/>
                </a:lnTo>
                <a:lnTo>
                  <a:pt x="170579" y="543353"/>
                </a:lnTo>
                <a:lnTo>
                  <a:pt x="157699" y="529115"/>
                </a:lnTo>
                <a:lnTo>
                  <a:pt x="144642" y="515004"/>
                </a:lnTo>
                <a:lnTo>
                  <a:pt x="131745" y="500760"/>
                </a:lnTo>
                <a:lnTo>
                  <a:pt x="125438" y="495566"/>
                </a:lnTo>
                <a:lnTo>
                  <a:pt x="118627" y="493305"/>
                </a:lnTo>
                <a:close/>
              </a:path>
              <a:path w="1073150" h="1019810">
                <a:moveTo>
                  <a:pt x="967457" y="0"/>
                </a:moveTo>
                <a:lnTo>
                  <a:pt x="922972" y="34033"/>
                </a:lnTo>
                <a:lnTo>
                  <a:pt x="895094" y="61266"/>
                </a:lnTo>
                <a:lnTo>
                  <a:pt x="862068" y="94854"/>
                </a:lnTo>
                <a:lnTo>
                  <a:pt x="824718" y="133845"/>
                </a:lnTo>
                <a:lnTo>
                  <a:pt x="783870" y="177284"/>
                </a:lnTo>
                <a:lnTo>
                  <a:pt x="740350" y="224219"/>
                </a:lnTo>
                <a:lnTo>
                  <a:pt x="694982" y="273696"/>
                </a:lnTo>
                <a:lnTo>
                  <a:pt x="602006" y="376465"/>
                </a:lnTo>
                <a:lnTo>
                  <a:pt x="497957" y="493376"/>
                </a:lnTo>
                <a:lnTo>
                  <a:pt x="430203" y="570568"/>
                </a:lnTo>
                <a:lnTo>
                  <a:pt x="395015" y="611151"/>
                </a:lnTo>
                <a:lnTo>
                  <a:pt x="364583" y="646651"/>
                </a:lnTo>
                <a:lnTo>
                  <a:pt x="339733" y="676114"/>
                </a:lnTo>
                <a:lnTo>
                  <a:pt x="321288" y="698587"/>
                </a:lnTo>
                <a:lnTo>
                  <a:pt x="317463" y="703192"/>
                </a:lnTo>
                <a:lnTo>
                  <a:pt x="313446" y="707835"/>
                </a:lnTo>
                <a:lnTo>
                  <a:pt x="304629" y="717864"/>
                </a:lnTo>
                <a:lnTo>
                  <a:pt x="587620" y="717864"/>
                </a:lnTo>
                <a:lnTo>
                  <a:pt x="662246" y="623089"/>
                </a:lnTo>
                <a:lnTo>
                  <a:pt x="765900" y="493305"/>
                </a:lnTo>
                <a:lnTo>
                  <a:pt x="861667" y="374850"/>
                </a:lnTo>
                <a:lnTo>
                  <a:pt x="934557" y="285900"/>
                </a:lnTo>
                <a:lnTo>
                  <a:pt x="966571" y="247333"/>
                </a:lnTo>
                <a:lnTo>
                  <a:pt x="994644" y="213936"/>
                </a:lnTo>
                <a:lnTo>
                  <a:pt x="1036010" y="166338"/>
                </a:lnTo>
                <a:lnTo>
                  <a:pt x="1043699" y="157741"/>
                </a:lnTo>
                <a:lnTo>
                  <a:pt x="1050982" y="148901"/>
                </a:lnTo>
                <a:lnTo>
                  <a:pt x="1057627" y="139534"/>
                </a:lnTo>
                <a:lnTo>
                  <a:pt x="1063402" y="129355"/>
                </a:lnTo>
                <a:lnTo>
                  <a:pt x="1070954" y="113409"/>
                </a:lnTo>
                <a:lnTo>
                  <a:pt x="1073030" y="103192"/>
                </a:lnTo>
                <a:lnTo>
                  <a:pt x="1068941" y="93932"/>
                </a:lnTo>
                <a:lnTo>
                  <a:pt x="1032785" y="71524"/>
                </a:lnTo>
                <a:lnTo>
                  <a:pt x="1019624" y="69999"/>
                </a:lnTo>
                <a:lnTo>
                  <a:pt x="1010442" y="64340"/>
                </a:lnTo>
                <a:lnTo>
                  <a:pt x="1005431" y="55055"/>
                </a:lnTo>
                <a:lnTo>
                  <a:pt x="1004786" y="42653"/>
                </a:lnTo>
                <a:lnTo>
                  <a:pt x="1005257" y="38581"/>
                </a:lnTo>
                <a:lnTo>
                  <a:pt x="1004221" y="33298"/>
                </a:lnTo>
                <a:lnTo>
                  <a:pt x="1001645" y="30267"/>
                </a:lnTo>
                <a:lnTo>
                  <a:pt x="994823" y="23309"/>
                </a:lnTo>
                <a:lnTo>
                  <a:pt x="985136" y="14541"/>
                </a:lnTo>
                <a:lnTo>
                  <a:pt x="975156" y="6069"/>
                </a:lnTo>
                <a:lnTo>
                  <a:pt x="967457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409462" y="5833192"/>
            <a:ext cx="2826385" cy="786130"/>
          </a:xfrm>
          <a:custGeom>
            <a:avLst/>
            <a:gdLst/>
            <a:ahLst/>
            <a:cxnLst/>
            <a:rect l="l" t="t" r="r" b="b"/>
            <a:pathLst>
              <a:path w="2826384" h="786129">
                <a:moveTo>
                  <a:pt x="0" y="0"/>
                </a:moveTo>
                <a:lnTo>
                  <a:pt x="2826172" y="0"/>
                </a:lnTo>
                <a:lnTo>
                  <a:pt x="2826172" y="785800"/>
                </a:lnTo>
                <a:lnTo>
                  <a:pt x="0" y="785800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1113410" y="5833192"/>
            <a:ext cx="2826385" cy="786130"/>
          </a:xfrm>
          <a:custGeom>
            <a:avLst/>
            <a:gdLst/>
            <a:ahLst/>
            <a:cxnLst/>
            <a:rect l="l" t="t" r="r" b="b"/>
            <a:pathLst>
              <a:path w="2826384" h="786129">
                <a:moveTo>
                  <a:pt x="0" y="0"/>
                </a:moveTo>
                <a:lnTo>
                  <a:pt x="2826172" y="0"/>
                </a:lnTo>
                <a:lnTo>
                  <a:pt x="2826172" y="785800"/>
                </a:lnTo>
                <a:lnTo>
                  <a:pt x="0" y="785800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41503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0" dirty="0">
                <a:latin typeface="Arial"/>
                <a:cs typeface="Arial"/>
              </a:rPr>
              <a:t>Sample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CoffeeOrder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30" dirty="0">
                <a:latin typeface="Arial"/>
                <a:cs typeface="Arial"/>
              </a:rPr>
              <a:t>Update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JSON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1861" y="4365765"/>
            <a:ext cx="30416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3300" dirty="0">
              <a:latin typeface="Courier New"/>
              <a:cs typeface="Courier New"/>
            </a:endParaRPr>
          </a:p>
          <a:p>
            <a:pPr marL="514984">
              <a:lnSpc>
                <a:spcPts val="3960"/>
              </a:lnSpc>
            </a:pP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"id"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3300" spc="-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1750EB"/>
                </a:solidFill>
                <a:latin typeface="Courier New"/>
                <a:cs typeface="Courier New"/>
              </a:rPr>
              <a:t>358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4545" y="5370970"/>
            <a:ext cx="22879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872094"/>
                </a:solidFill>
                <a:latin typeface="Courier New"/>
                <a:cs typeface="Courier New"/>
              </a:rPr>
              <a:t>"status"</a:t>
            </a: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967" y="5370970"/>
            <a:ext cx="48012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077D16"/>
                </a:solidFill>
                <a:latin typeface="Courier New"/>
                <a:cs typeface="Courier New"/>
              </a:rPr>
              <a:t>"READY_FOR_PICK_UP"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1861" y="5873573"/>
            <a:ext cx="2768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0980" y="7147507"/>
            <a:ext cx="27901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077D16"/>
                </a:solidFill>
                <a:latin typeface="Courier New"/>
                <a:cs typeface="Courier New"/>
              </a:rPr>
              <a:t>PROCESSING,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6648" y="7147507"/>
            <a:ext cx="42983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077D16"/>
                </a:solidFill>
                <a:latin typeface="Courier New"/>
                <a:cs typeface="Courier New"/>
              </a:rPr>
              <a:t>READY_FOR_PICK_UP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7046" y="7172518"/>
            <a:ext cx="41281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30" dirty="0">
                <a:latin typeface="Arial"/>
                <a:cs typeface="Arial"/>
              </a:rPr>
              <a:t>Possible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lang="en-US" sz="3300" b="1" spc="-65" dirty="0">
                <a:latin typeface="Arial"/>
                <a:cs typeface="Arial"/>
              </a:rPr>
              <a:t>v</a:t>
            </a:r>
            <a:r>
              <a:rPr sz="3300" b="1" spc="-65" dirty="0">
                <a:latin typeface="Arial"/>
                <a:cs typeface="Arial"/>
              </a:rPr>
              <a:t>alues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15" dirty="0">
                <a:latin typeface="Arial"/>
                <a:cs typeface="Arial"/>
              </a:rPr>
              <a:t>are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185" dirty="0">
                <a:latin typeface="Arial"/>
                <a:cs typeface="Arial"/>
              </a:rPr>
              <a:t>: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429304"/>
            <a:ext cx="85439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5" dirty="0">
                <a:latin typeface="Arial"/>
                <a:cs typeface="Arial"/>
              </a:rPr>
              <a:t>Coffee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Order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Service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142" y="4611188"/>
            <a:ext cx="2804160" cy="2086610"/>
          </a:xfrm>
          <a:custGeom>
            <a:avLst/>
            <a:gdLst/>
            <a:ahLst/>
            <a:cxnLst/>
            <a:rect l="l" t="t" r="r" b="b"/>
            <a:pathLst>
              <a:path w="2804160" h="2086609">
                <a:moveTo>
                  <a:pt x="2402718" y="0"/>
                </a:moveTo>
                <a:lnTo>
                  <a:pt x="401225" y="0"/>
                </a:lnTo>
                <a:lnTo>
                  <a:pt x="336045" y="157"/>
                </a:lnTo>
                <a:lnTo>
                  <a:pt x="281037" y="1258"/>
                </a:lnTo>
                <a:lnTo>
                  <a:pt x="235071" y="4247"/>
                </a:lnTo>
                <a:lnTo>
                  <a:pt x="197018" y="10067"/>
                </a:lnTo>
                <a:lnTo>
                  <a:pt x="117753" y="43365"/>
                </a:lnTo>
                <a:lnTo>
                  <a:pt x="76511" y="76511"/>
                </a:lnTo>
                <a:lnTo>
                  <a:pt x="43365" y="117753"/>
                </a:lnTo>
                <a:lnTo>
                  <a:pt x="19662" y="165746"/>
                </a:lnTo>
                <a:lnTo>
                  <a:pt x="4247" y="235071"/>
                </a:lnTo>
                <a:lnTo>
                  <a:pt x="1258" y="281037"/>
                </a:lnTo>
                <a:lnTo>
                  <a:pt x="157" y="336045"/>
                </a:lnTo>
                <a:lnTo>
                  <a:pt x="0" y="401225"/>
                </a:lnTo>
                <a:lnTo>
                  <a:pt x="0" y="1684953"/>
                </a:lnTo>
                <a:lnTo>
                  <a:pt x="157" y="1750134"/>
                </a:lnTo>
                <a:lnTo>
                  <a:pt x="1258" y="1805141"/>
                </a:lnTo>
                <a:lnTo>
                  <a:pt x="4247" y="1851107"/>
                </a:lnTo>
                <a:lnTo>
                  <a:pt x="10067" y="1889160"/>
                </a:lnTo>
                <a:lnTo>
                  <a:pt x="43365" y="1968425"/>
                </a:lnTo>
                <a:lnTo>
                  <a:pt x="76511" y="2009668"/>
                </a:lnTo>
                <a:lnTo>
                  <a:pt x="117753" y="2042814"/>
                </a:lnTo>
                <a:lnTo>
                  <a:pt x="165746" y="2066517"/>
                </a:lnTo>
                <a:lnTo>
                  <a:pt x="235071" y="2081932"/>
                </a:lnTo>
                <a:lnTo>
                  <a:pt x="281037" y="2084921"/>
                </a:lnTo>
                <a:lnTo>
                  <a:pt x="336045" y="2086022"/>
                </a:lnTo>
                <a:lnTo>
                  <a:pt x="401225" y="2086179"/>
                </a:lnTo>
                <a:lnTo>
                  <a:pt x="2402718" y="2086179"/>
                </a:lnTo>
                <a:lnTo>
                  <a:pt x="2467898" y="2086022"/>
                </a:lnTo>
                <a:lnTo>
                  <a:pt x="2522906" y="2084921"/>
                </a:lnTo>
                <a:lnTo>
                  <a:pt x="2568871" y="2081932"/>
                </a:lnTo>
                <a:lnTo>
                  <a:pt x="2606925" y="2076112"/>
                </a:lnTo>
                <a:lnTo>
                  <a:pt x="2686190" y="2042814"/>
                </a:lnTo>
                <a:lnTo>
                  <a:pt x="2727432" y="2009668"/>
                </a:lnTo>
                <a:lnTo>
                  <a:pt x="2760578" y="1968425"/>
                </a:lnTo>
                <a:lnTo>
                  <a:pt x="2784281" y="1920432"/>
                </a:lnTo>
                <a:lnTo>
                  <a:pt x="2799696" y="1851107"/>
                </a:lnTo>
                <a:lnTo>
                  <a:pt x="2802685" y="1805141"/>
                </a:lnTo>
                <a:lnTo>
                  <a:pt x="2803786" y="1750134"/>
                </a:lnTo>
                <a:lnTo>
                  <a:pt x="2803943" y="1684953"/>
                </a:lnTo>
                <a:lnTo>
                  <a:pt x="2803943" y="401225"/>
                </a:lnTo>
                <a:lnTo>
                  <a:pt x="2803786" y="336045"/>
                </a:lnTo>
                <a:lnTo>
                  <a:pt x="2802685" y="281037"/>
                </a:lnTo>
                <a:lnTo>
                  <a:pt x="2799696" y="235071"/>
                </a:lnTo>
                <a:lnTo>
                  <a:pt x="2793876" y="197018"/>
                </a:lnTo>
                <a:lnTo>
                  <a:pt x="2760578" y="117753"/>
                </a:lnTo>
                <a:lnTo>
                  <a:pt x="2727432" y="76511"/>
                </a:lnTo>
                <a:lnTo>
                  <a:pt x="2686190" y="43365"/>
                </a:lnTo>
                <a:lnTo>
                  <a:pt x="2638197" y="19662"/>
                </a:lnTo>
                <a:lnTo>
                  <a:pt x="2568871" y="4247"/>
                </a:lnTo>
                <a:lnTo>
                  <a:pt x="2522906" y="1258"/>
                </a:lnTo>
                <a:lnTo>
                  <a:pt x="2467898" y="157"/>
                </a:lnTo>
                <a:lnTo>
                  <a:pt x="2402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49148" y="5115310"/>
            <a:ext cx="17024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9023" y="5460849"/>
            <a:ext cx="1382395" cy="7105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93675">
              <a:lnSpc>
                <a:spcPct val="103099"/>
              </a:lnSpc>
              <a:spcBef>
                <a:spcPts val="45"/>
              </a:spcBef>
            </a:pPr>
            <a:r>
              <a:rPr sz="2200" spc="40" dirty="0">
                <a:solidFill>
                  <a:srgbClr val="FFFFFF"/>
                </a:solidFill>
                <a:latin typeface="Arial MT"/>
                <a:cs typeface="Arial MT"/>
              </a:rPr>
              <a:t>Service </a:t>
            </a: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(P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50" dirty="0">
                <a:solidFill>
                  <a:srgbClr val="FFFFFF"/>
                </a:solidFill>
                <a:latin typeface="Arial MT"/>
                <a:cs typeface="Arial MT"/>
              </a:rPr>
              <a:t>oducer)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69110" y="4611188"/>
            <a:ext cx="2576830" cy="2086610"/>
          </a:xfrm>
          <a:custGeom>
            <a:avLst/>
            <a:gdLst/>
            <a:ahLst/>
            <a:cxnLst/>
            <a:rect l="l" t="t" r="r" b="b"/>
            <a:pathLst>
              <a:path w="2576830" h="2086609">
                <a:moveTo>
                  <a:pt x="2226047" y="0"/>
                </a:moveTo>
                <a:lnTo>
                  <a:pt x="350711" y="0"/>
                </a:lnTo>
                <a:lnTo>
                  <a:pt x="280920" y="268"/>
                </a:lnTo>
                <a:lnTo>
                  <a:pt x="224638" y="2148"/>
                </a:lnTo>
                <a:lnTo>
                  <a:pt x="179933" y="7250"/>
                </a:lnTo>
                <a:lnTo>
                  <a:pt x="102927" y="37906"/>
                </a:lnTo>
                <a:lnTo>
                  <a:pt x="66877" y="66879"/>
                </a:lnTo>
                <a:lnTo>
                  <a:pt x="37903" y="102929"/>
                </a:lnTo>
                <a:lnTo>
                  <a:pt x="17182" y="144880"/>
                </a:lnTo>
                <a:lnTo>
                  <a:pt x="2147" y="224641"/>
                </a:lnTo>
                <a:lnTo>
                  <a:pt x="268" y="280923"/>
                </a:lnTo>
                <a:lnTo>
                  <a:pt x="0" y="350713"/>
                </a:lnTo>
                <a:lnTo>
                  <a:pt x="0" y="1735465"/>
                </a:lnTo>
                <a:lnTo>
                  <a:pt x="268" y="1805255"/>
                </a:lnTo>
                <a:lnTo>
                  <a:pt x="2147" y="1861538"/>
                </a:lnTo>
                <a:lnTo>
                  <a:pt x="7248" y="1906242"/>
                </a:lnTo>
                <a:lnTo>
                  <a:pt x="37903" y="1983249"/>
                </a:lnTo>
                <a:lnTo>
                  <a:pt x="66877" y="2019300"/>
                </a:lnTo>
                <a:lnTo>
                  <a:pt x="102927" y="2048273"/>
                </a:lnTo>
                <a:lnTo>
                  <a:pt x="144875" y="2068992"/>
                </a:lnTo>
                <a:lnTo>
                  <a:pt x="224638" y="2084031"/>
                </a:lnTo>
                <a:lnTo>
                  <a:pt x="280920" y="2085910"/>
                </a:lnTo>
                <a:lnTo>
                  <a:pt x="350711" y="2086179"/>
                </a:lnTo>
                <a:lnTo>
                  <a:pt x="2226047" y="2086179"/>
                </a:lnTo>
                <a:lnTo>
                  <a:pt x="2295833" y="2085910"/>
                </a:lnTo>
                <a:lnTo>
                  <a:pt x="2352115" y="2084031"/>
                </a:lnTo>
                <a:lnTo>
                  <a:pt x="2396819" y="2078928"/>
                </a:lnTo>
                <a:lnTo>
                  <a:pt x="2473827" y="2048273"/>
                </a:lnTo>
                <a:lnTo>
                  <a:pt x="2509879" y="2019300"/>
                </a:lnTo>
                <a:lnTo>
                  <a:pt x="2538851" y="1983249"/>
                </a:lnTo>
                <a:lnTo>
                  <a:pt x="2559566" y="1941299"/>
                </a:lnTo>
                <a:lnTo>
                  <a:pt x="2574610" y="1861538"/>
                </a:lnTo>
                <a:lnTo>
                  <a:pt x="2576490" y="1805255"/>
                </a:lnTo>
                <a:lnTo>
                  <a:pt x="2576759" y="1735465"/>
                </a:lnTo>
                <a:lnTo>
                  <a:pt x="2576759" y="350713"/>
                </a:lnTo>
                <a:lnTo>
                  <a:pt x="2576490" y="280923"/>
                </a:lnTo>
                <a:lnTo>
                  <a:pt x="2574610" y="224641"/>
                </a:lnTo>
                <a:lnTo>
                  <a:pt x="2569505" y="179936"/>
                </a:lnTo>
                <a:lnTo>
                  <a:pt x="2538851" y="102929"/>
                </a:lnTo>
                <a:lnTo>
                  <a:pt x="2509879" y="66879"/>
                </a:lnTo>
                <a:lnTo>
                  <a:pt x="2473827" y="37906"/>
                </a:lnTo>
                <a:lnTo>
                  <a:pt x="2431873" y="17186"/>
                </a:lnTo>
                <a:lnTo>
                  <a:pt x="2352115" y="2148"/>
                </a:lnTo>
                <a:lnTo>
                  <a:pt x="2295833" y="268"/>
                </a:lnTo>
                <a:lnTo>
                  <a:pt x="2226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506543" y="5288080"/>
            <a:ext cx="1702435" cy="7105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77800" marR="5080" indent="-165735">
              <a:lnSpc>
                <a:spcPct val="103099"/>
              </a:lnSpc>
              <a:spcBef>
                <a:spcPts val="45"/>
              </a:spcBef>
            </a:pP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Coffee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86616" y="5604018"/>
            <a:ext cx="2326640" cy="100965"/>
            <a:chOff x="11386616" y="5604018"/>
            <a:chExt cx="2326640" cy="100965"/>
          </a:xfrm>
        </p:grpSpPr>
        <p:sp>
          <p:nvSpPr>
            <p:cNvPr id="9" name="object 9"/>
            <p:cNvSpPr/>
            <p:nvPr/>
          </p:nvSpPr>
          <p:spPr>
            <a:xfrm>
              <a:off x="11386616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69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12161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96668" y="484125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0" dirty="0">
                <a:latin typeface="Arial MT"/>
                <a:cs typeface="Arial MT"/>
              </a:rPr>
              <a:t>Create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Order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0299" y="598488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57831" y="5604018"/>
            <a:ext cx="2326640" cy="100965"/>
            <a:chOff x="5457831" y="5604018"/>
            <a:chExt cx="2326640" cy="100965"/>
          </a:xfrm>
        </p:grpSpPr>
        <p:sp>
          <p:nvSpPr>
            <p:cNvPr id="14" name="object 14"/>
            <p:cNvSpPr/>
            <p:nvPr/>
          </p:nvSpPr>
          <p:spPr>
            <a:xfrm>
              <a:off x="5457831" y="5654278"/>
              <a:ext cx="2236470" cy="0"/>
            </a:xfrm>
            <a:custGeom>
              <a:avLst/>
              <a:gdLst/>
              <a:ahLst/>
              <a:cxnLst/>
              <a:rect l="l" t="t" r="r" b="b"/>
              <a:pathLst>
                <a:path w="2236470">
                  <a:moveTo>
                    <a:pt x="0" y="0"/>
                  </a:moveTo>
                  <a:lnTo>
                    <a:pt x="2225540" y="0"/>
                  </a:lnTo>
                  <a:lnTo>
                    <a:pt x="223601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337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82885" y="4889527"/>
            <a:ext cx="20872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Create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40314" y="5936616"/>
            <a:ext cx="23729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45" dirty="0">
                <a:latin typeface="Arial MT"/>
                <a:cs typeface="Arial MT"/>
              </a:rPr>
              <a:t>Order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Updates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3011" y="4611188"/>
            <a:ext cx="2086179" cy="20861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311734" y="3979575"/>
            <a:ext cx="2576830" cy="83805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95" dirty="0">
                <a:latin typeface="Arial MT"/>
                <a:cs typeface="Arial MT"/>
              </a:rPr>
              <a:t>Spring</a:t>
            </a:r>
            <a:r>
              <a:rPr lang="en-US" sz="2600" spc="95" dirty="0">
                <a:latin typeface="Arial MT"/>
                <a:cs typeface="Arial MT"/>
              </a:rPr>
              <a:t> </a:t>
            </a:r>
            <a:r>
              <a:rPr sz="2600" spc="95" dirty="0">
                <a:latin typeface="Arial MT"/>
                <a:cs typeface="Arial MT"/>
              </a:rPr>
              <a:t>Boot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App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69110" y="3979575"/>
            <a:ext cx="2576830" cy="83805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95" dirty="0">
                <a:latin typeface="Arial MT"/>
                <a:cs typeface="Arial MT"/>
              </a:rPr>
              <a:t>Spring</a:t>
            </a:r>
            <a:r>
              <a:rPr lang="en-US" sz="2600" spc="95" dirty="0">
                <a:latin typeface="Arial MT"/>
                <a:cs typeface="Arial MT"/>
              </a:rPr>
              <a:t> </a:t>
            </a:r>
            <a:r>
              <a:rPr sz="2600" spc="95" dirty="0">
                <a:latin typeface="Arial MT"/>
                <a:cs typeface="Arial MT"/>
              </a:rPr>
              <a:t>Boot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App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4190" y="7265017"/>
            <a:ext cx="9669145" cy="2507097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3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Trebuchet MS"/>
                <a:cs typeface="Trebuchet MS"/>
              </a:rPr>
              <a:t>Build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b="1" spc="-30" dirty="0">
                <a:latin typeface="Arial"/>
                <a:cs typeface="Arial"/>
              </a:rPr>
              <a:t>RESTFUL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lang="en-US" sz="3950" b="1" spc="50" dirty="0">
                <a:latin typeface="Trebuchet MS"/>
                <a:cs typeface="Arial"/>
              </a:rPr>
              <a:t>s</a:t>
            </a:r>
            <a:r>
              <a:rPr sz="3950" spc="50" dirty="0">
                <a:latin typeface="Trebuchet MS"/>
                <a:cs typeface="Trebuchet MS"/>
              </a:rPr>
              <a:t>ervice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b="1" spc="-20" dirty="0">
                <a:latin typeface="Arial"/>
                <a:cs typeface="Arial"/>
              </a:rPr>
              <a:t>Spring</a:t>
            </a:r>
            <a:r>
              <a:rPr lang="en-US" sz="3950" b="1" spc="-20" dirty="0">
                <a:latin typeface="Arial"/>
                <a:cs typeface="Arial"/>
              </a:rPr>
              <a:t> </a:t>
            </a:r>
            <a:r>
              <a:rPr sz="3950" b="1" spc="-20" dirty="0">
                <a:latin typeface="Arial"/>
                <a:cs typeface="Arial"/>
              </a:rPr>
              <a:t>Boot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popular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JVM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framework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23110" y="5405782"/>
            <a:ext cx="1175385" cy="49720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Rest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42607" y="2469313"/>
            <a:ext cx="2205355" cy="1285240"/>
          </a:xfrm>
          <a:custGeom>
            <a:avLst/>
            <a:gdLst/>
            <a:ahLst/>
            <a:cxnLst/>
            <a:rect l="l" t="t" r="r" b="b"/>
            <a:pathLst>
              <a:path w="2205354" h="1285239">
                <a:moveTo>
                  <a:pt x="1827685" y="0"/>
                </a:moveTo>
                <a:lnTo>
                  <a:pt x="377283" y="0"/>
                </a:lnTo>
                <a:lnTo>
                  <a:pt x="302205" y="288"/>
                </a:lnTo>
                <a:lnTo>
                  <a:pt x="241659" y="2311"/>
                </a:lnTo>
                <a:lnTo>
                  <a:pt x="193567" y="7799"/>
                </a:lnTo>
                <a:lnTo>
                  <a:pt x="155855" y="18488"/>
                </a:lnTo>
                <a:lnTo>
                  <a:pt x="110726" y="40777"/>
                </a:lnTo>
                <a:lnTo>
                  <a:pt x="71945" y="71945"/>
                </a:lnTo>
                <a:lnTo>
                  <a:pt x="40777" y="110726"/>
                </a:lnTo>
                <a:lnTo>
                  <a:pt x="18488" y="155855"/>
                </a:lnTo>
                <a:lnTo>
                  <a:pt x="7799" y="193567"/>
                </a:lnTo>
                <a:lnTo>
                  <a:pt x="2311" y="241659"/>
                </a:lnTo>
                <a:lnTo>
                  <a:pt x="288" y="302205"/>
                </a:lnTo>
                <a:lnTo>
                  <a:pt x="0" y="377283"/>
                </a:lnTo>
                <a:lnTo>
                  <a:pt x="0" y="907484"/>
                </a:lnTo>
                <a:lnTo>
                  <a:pt x="288" y="982562"/>
                </a:lnTo>
                <a:lnTo>
                  <a:pt x="2311" y="1043108"/>
                </a:lnTo>
                <a:lnTo>
                  <a:pt x="7799" y="1091200"/>
                </a:lnTo>
                <a:lnTo>
                  <a:pt x="18488" y="1128912"/>
                </a:lnTo>
                <a:lnTo>
                  <a:pt x="40777" y="1174041"/>
                </a:lnTo>
                <a:lnTo>
                  <a:pt x="71945" y="1212822"/>
                </a:lnTo>
                <a:lnTo>
                  <a:pt x="110726" y="1243991"/>
                </a:lnTo>
                <a:lnTo>
                  <a:pt x="155855" y="1266279"/>
                </a:lnTo>
                <a:lnTo>
                  <a:pt x="193567" y="1276968"/>
                </a:lnTo>
                <a:lnTo>
                  <a:pt x="241659" y="1282457"/>
                </a:lnTo>
                <a:lnTo>
                  <a:pt x="302205" y="1284479"/>
                </a:lnTo>
                <a:lnTo>
                  <a:pt x="377283" y="1284768"/>
                </a:lnTo>
                <a:lnTo>
                  <a:pt x="1827685" y="1284768"/>
                </a:lnTo>
                <a:lnTo>
                  <a:pt x="1902763" y="1284479"/>
                </a:lnTo>
                <a:lnTo>
                  <a:pt x="1963310" y="1282457"/>
                </a:lnTo>
                <a:lnTo>
                  <a:pt x="2011402" y="1276968"/>
                </a:lnTo>
                <a:lnTo>
                  <a:pt x="2049115" y="1266279"/>
                </a:lnTo>
                <a:lnTo>
                  <a:pt x="2094244" y="1243991"/>
                </a:lnTo>
                <a:lnTo>
                  <a:pt x="2133026" y="1212822"/>
                </a:lnTo>
                <a:lnTo>
                  <a:pt x="2164194" y="1174041"/>
                </a:lnTo>
                <a:lnTo>
                  <a:pt x="2186483" y="1128912"/>
                </a:lnTo>
                <a:lnTo>
                  <a:pt x="2197167" y="1091200"/>
                </a:lnTo>
                <a:lnTo>
                  <a:pt x="2202654" y="1043108"/>
                </a:lnTo>
                <a:lnTo>
                  <a:pt x="2204675" y="982562"/>
                </a:lnTo>
                <a:lnTo>
                  <a:pt x="2204964" y="907484"/>
                </a:lnTo>
                <a:lnTo>
                  <a:pt x="2204964" y="377283"/>
                </a:lnTo>
                <a:lnTo>
                  <a:pt x="2204675" y="302205"/>
                </a:lnTo>
                <a:lnTo>
                  <a:pt x="2202654" y="241659"/>
                </a:lnTo>
                <a:lnTo>
                  <a:pt x="2197167" y="193567"/>
                </a:lnTo>
                <a:lnTo>
                  <a:pt x="2186483" y="155855"/>
                </a:lnTo>
                <a:lnTo>
                  <a:pt x="2164194" y="110726"/>
                </a:lnTo>
                <a:lnTo>
                  <a:pt x="2133026" y="71945"/>
                </a:lnTo>
                <a:lnTo>
                  <a:pt x="2094244" y="40777"/>
                </a:lnTo>
                <a:lnTo>
                  <a:pt x="2049115" y="18488"/>
                </a:lnTo>
                <a:lnTo>
                  <a:pt x="2011402" y="7799"/>
                </a:lnTo>
                <a:lnTo>
                  <a:pt x="1963310" y="2311"/>
                </a:lnTo>
                <a:lnTo>
                  <a:pt x="1902763" y="288"/>
                </a:lnTo>
                <a:lnTo>
                  <a:pt x="182768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891809" y="2683076"/>
            <a:ext cx="13049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3099"/>
              </a:lnSpc>
              <a:spcBef>
                <a:spcPts val="40"/>
              </a:spcBef>
            </a:pPr>
            <a:r>
              <a:rPr sz="2600" spc="55" dirty="0">
                <a:latin typeface="Arial MT"/>
                <a:cs typeface="Arial MT"/>
              </a:rPr>
              <a:t>Schema  </a:t>
            </a:r>
            <a:r>
              <a:rPr sz="2600" spc="65" dirty="0">
                <a:latin typeface="Arial MT"/>
                <a:cs typeface="Arial MT"/>
              </a:rPr>
              <a:t>Registry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13432" y="3276308"/>
            <a:ext cx="3208655" cy="1285875"/>
            <a:chOff x="5013432" y="3276308"/>
            <a:chExt cx="3208655" cy="1285875"/>
          </a:xfrm>
        </p:grpSpPr>
        <p:sp>
          <p:nvSpPr>
            <p:cNvPr id="26" name="object 26"/>
            <p:cNvSpPr/>
            <p:nvPr/>
          </p:nvSpPr>
          <p:spPr>
            <a:xfrm>
              <a:off x="5023903" y="3319193"/>
              <a:ext cx="3114040" cy="1232535"/>
            </a:xfrm>
            <a:custGeom>
              <a:avLst/>
              <a:gdLst/>
              <a:ahLst/>
              <a:cxnLst/>
              <a:rect l="l" t="t" r="r" b="b"/>
              <a:pathLst>
                <a:path w="3114040" h="1232535">
                  <a:moveTo>
                    <a:pt x="0" y="1231980"/>
                  </a:moveTo>
                  <a:lnTo>
                    <a:pt x="3104297" y="3852"/>
                  </a:lnTo>
                  <a:lnTo>
                    <a:pt x="31140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8109711" y="3276308"/>
              <a:ext cx="112395" cy="93980"/>
            </a:xfrm>
            <a:custGeom>
              <a:avLst/>
              <a:gdLst/>
              <a:ahLst/>
              <a:cxnLst/>
              <a:rect l="l" t="t" r="r" b="b"/>
              <a:pathLst>
                <a:path w="112395" h="93979">
                  <a:moveTo>
                    <a:pt x="0" y="0"/>
                  </a:moveTo>
                  <a:lnTo>
                    <a:pt x="36980" y="93471"/>
                  </a:lnTo>
                  <a:lnTo>
                    <a:pt x="111960" y="9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0868507" y="3240691"/>
            <a:ext cx="3016885" cy="1182370"/>
            <a:chOff x="10868507" y="3240691"/>
            <a:chExt cx="3016885" cy="1182370"/>
          </a:xfrm>
        </p:grpSpPr>
        <p:sp>
          <p:nvSpPr>
            <p:cNvPr id="29" name="object 29"/>
            <p:cNvSpPr/>
            <p:nvPr/>
          </p:nvSpPr>
          <p:spPr>
            <a:xfrm>
              <a:off x="10952513" y="3283804"/>
              <a:ext cx="2922270" cy="1129030"/>
            </a:xfrm>
            <a:custGeom>
              <a:avLst/>
              <a:gdLst/>
              <a:ahLst/>
              <a:cxnLst/>
              <a:rect l="l" t="t" r="r" b="b"/>
              <a:pathLst>
                <a:path w="2922269" h="1129029">
                  <a:moveTo>
                    <a:pt x="2922142" y="1128594"/>
                  </a:moveTo>
                  <a:lnTo>
                    <a:pt x="9767" y="3772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68507" y="3240691"/>
              <a:ext cx="112395" cy="93980"/>
            </a:xfrm>
            <a:custGeom>
              <a:avLst/>
              <a:gdLst/>
              <a:ahLst/>
              <a:cxnLst/>
              <a:rect l="l" t="t" r="r" b="b"/>
              <a:pathLst>
                <a:path w="112395" h="93979">
                  <a:moveTo>
                    <a:pt x="111881" y="0"/>
                  </a:moveTo>
                  <a:lnTo>
                    <a:pt x="0" y="10669"/>
                  </a:lnTo>
                  <a:lnTo>
                    <a:pt x="75662" y="93769"/>
                  </a:lnTo>
                  <a:lnTo>
                    <a:pt x="111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6238" y="3257959"/>
            <a:ext cx="7118984" cy="477502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 marR="14604" algn="ctr">
              <a:lnSpc>
                <a:spcPts val="8820"/>
              </a:lnSpc>
              <a:spcBef>
                <a:spcPts val="2035"/>
              </a:spcBef>
            </a:pPr>
            <a:r>
              <a:rPr sz="9000" spc="-20" dirty="0">
                <a:latin typeface="Arial MT"/>
                <a:cs typeface="Arial MT"/>
              </a:rPr>
              <a:t>Data</a:t>
            </a:r>
            <a:r>
              <a:rPr sz="9000" spc="-420" dirty="0">
                <a:latin typeface="Arial MT"/>
                <a:cs typeface="Arial MT"/>
              </a:rPr>
              <a:t> </a:t>
            </a:r>
            <a:r>
              <a:rPr sz="9000" spc="80" dirty="0">
                <a:latin typeface="Arial MT"/>
                <a:cs typeface="Arial MT"/>
              </a:rPr>
              <a:t>Contract </a:t>
            </a:r>
            <a:r>
              <a:rPr sz="9000" spc="-2485" dirty="0">
                <a:latin typeface="Arial MT"/>
                <a:cs typeface="Arial MT"/>
              </a:rPr>
              <a:t> </a:t>
            </a:r>
            <a:r>
              <a:rPr lang="en-US" sz="9000" spc="-180" dirty="0">
                <a:latin typeface="Arial MT"/>
                <a:cs typeface="Arial MT"/>
              </a:rPr>
              <a:t>and</a:t>
            </a:r>
            <a:r>
              <a:rPr sz="9000" spc="-180" dirty="0">
                <a:latin typeface="Arial MT"/>
                <a:cs typeface="Arial MT"/>
              </a:rPr>
              <a:t> </a:t>
            </a:r>
            <a:r>
              <a:rPr sz="9000" spc="-175" dirty="0">
                <a:latin typeface="Arial MT"/>
                <a:cs typeface="Arial MT"/>
              </a:rPr>
              <a:t> </a:t>
            </a:r>
            <a:r>
              <a:rPr sz="9000" spc="-60" dirty="0">
                <a:latin typeface="Arial MT"/>
                <a:cs typeface="Arial MT"/>
              </a:rPr>
              <a:t>Serialization </a:t>
            </a:r>
            <a:r>
              <a:rPr sz="9000" spc="-55" dirty="0">
                <a:latin typeface="Arial MT"/>
                <a:cs typeface="Arial MT"/>
              </a:rPr>
              <a:t> </a:t>
            </a:r>
            <a:r>
              <a:rPr sz="9000" spc="70" dirty="0">
                <a:latin typeface="Arial MT"/>
                <a:cs typeface="Arial MT"/>
              </a:rPr>
              <a:t>in</a:t>
            </a:r>
            <a:r>
              <a:rPr sz="9000" spc="-375" dirty="0">
                <a:latin typeface="Arial MT"/>
                <a:cs typeface="Arial MT"/>
              </a:rPr>
              <a:t> </a:t>
            </a:r>
            <a:r>
              <a:rPr sz="9000" spc="-20" dirty="0">
                <a:latin typeface="Arial MT"/>
                <a:cs typeface="Arial MT"/>
              </a:rPr>
              <a:t>Kafka</a:t>
            </a:r>
            <a:endParaRPr sz="9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76832"/>
            <a:ext cx="62274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335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Contracts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4887" y="4581767"/>
            <a:ext cx="2874645" cy="2145030"/>
          </a:xfrm>
          <a:custGeom>
            <a:avLst/>
            <a:gdLst/>
            <a:ahLst/>
            <a:cxnLst/>
            <a:rect l="l" t="t" r="r" b="b"/>
            <a:pathLst>
              <a:path w="2874645" h="2145029">
                <a:moveTo>
                  <a:pt x="2382589" y="0"/>
                </a:moveTo>
                <a:lnTo>
                  <a:pt x="491741" y="0"/>
                </a:lnTo>
                <a:lnTo>
                  <a:pt x="424252" y="111"/>
                </a:lnTo>
                <a:lnTo>
                  <a:pt x="365582" y="892"/>
                </a:lnTo>
                <a:lnTo>
                  <a:pt x="314932" y="3012"/>
                </a:lnTo>
                <a:lnTo>
                  <a:pt x="271498" y="7141"/>
                </a:lnTo>
                <a:lnTo>
                  <a:pt x="203073" y="24102"/>
                </a:lnTo>
                <a:lnTo>
                  <a:pt x="155397" y="46369"/>
                </a:lnTo>
                <a:lnTo>
                  <a:pt x="112806" y="76256"/>
                </a:lnTo>
                <a:lnTo>
                  <a:pt x="76145" y="112918"/>
                </a:lnTo>
                <a:lnTo>
                  <a:pt x="46258" y="155509"/>
                </a:lnTo>
                <a:lnTo>
                  <a:pt x="23991" y="203185"/>
                </a:lnTo>
                <a:lnTo>
                  <a:pt x="7030" y="271610"/>
                </a:lnTo>
                <a:lnTo>
                  <a:pt x="2901" y="315044"/>
                </a:lnTo>
                <a:lnTo>
                  <a:pt x="781" y="365694"/>
                </a:lnTo>
                <a:lnTo>
                  <a:pt x="0" y="424363"/>
                </a:lnTo>
                <a:lnTo>
                  <a:pt x="0" y="1720657"/>
                </a:lnTo>
                <a:lnTo>
                  <a:pt x="781" y="1779327"/>
                </a:lnTo>
                <a:lnTo>
                  <a:pt x="2901" y="1829977"/>
                </a:lnTo>
                <a:lnTo>
                  <a:pt x="7030" y="1873411"/>
                </a:lnTo>
                <a:lnTo>
                  <a:pt x="23991" y="1941836"/>
                </a:lnTo>
                <a:lnTo>
                  <a:pt x="46258" y="1989512"/>
                </a:lnTo>
                <a:lnTo>
                  <a:pt x="76145" y="2032103"/>
                </a:lnTo>
                <a:lnTo>
                  <a:pt x="112806" y="2068764"/>
                </a:lnTo>
                <a:lnTo>
                  <a:pt x="155397" y="2098651"/>
                </a:lnTo>
                <a:lnTo>
                  <a:pt x="203073" y="2120918"/>
                </a:lnTo>
                <a:lnTo>
                  <a:pt x="271498" y="2137879"/>
                </a:lnTo>
                <a:lnTo>
                  <a:pt x="314932" y="2142008"/>
                </a:lnTo>
                <a:lnTo>
                  <a:pt x="365582" y="2144128"/>
                </a:lnTo>
                <a:lnTo>
                  <a:pt x="424252" y="2144910"/>
                </a:lnTo>
                <a:lnTo>
                  <a:pt x="491741" y="2145021"/>
                </a:lnTo>
                <a:lnTo>
                  <a:pt x="2382589" y="2145021"/>
                </a:lnTo>
                <a:lnTo>
                  <a:pt x="2450077" y="2144910"/>
                </a:lnTo>
                <a:lnTo>
                  <a:pt x="2508744" y="2144128"/>
                </a:lnTo>
                <a:lnTo>
                  <a:pt x="2559393" y="2142008"/>
                </a:lnTo>
                <a:lnTo>
                  <a:pt x="2602825" y="2137879"/>
                </a:lnTo>
                <a:lnTo>
                  <a:pt x="2671251" y="2120918"/>
                </a:lnTo>
                <a:lnTo>
                  <a:pt x="2718929" y="2098651"/>
                </a:lnTo>
                <a:lnTo>
                  <a:pt x="2761520" y="2068764"/>
                </a:lnTo>
                <a:lnTo>
                  <a:pt x="2798182" y="2032103"/>
                </a:lnTo>
                <a:lnTo>
                  <a:pt x="2828068" y="1989512"/>
                </a:lnTo>
                <a:lnTo>
                  <a:pt x="2850334" y="1941836"/>
                </a:lnTo>
                <a:lnTo>
                  <a:pt x="2867296" y="1873411"/>
                </a:lnTo>
                <a:lnTo>
                  <a:pt x="2871425" y="1829977"/>
                </a:lnTo>
                <a:lnTo>
                  <a:pt x="2873545" y="1779327"/>
                </a:lnTo>
                <a:lnTo>
                  <a:pt x="2874326" y="1720657"/>
                </a:lnTo>
                <a:lnTo>
                  <a:pt x="2874326" y="424363"/>
                </a:lnTo>
                <a:lnTo>
                  <a:pt x="2873545" y="365694"/>
                </a:lnTo>
                <a:lnTo>
                  <a:pt x="2871425" y="315044"/>
                </a:lnTo>
                <a:lnTo>
                  <a:pt x="2867296" y="271610"/>
                </a:lnTo>
                <a:lnTo>
                  <a:pt x="2850334" y="203185"/>
                </a:lnTo>
                <a:lnTo>
                  <a:pt x="2828068" y="155509"/>
                </a:lnTo>
                <a:lnTo>
                  <a:pt x="2798182" y="112918"/>
                </a:lnTo>
                <a:lnTo>
                  <a:pt x="2761520" y="76256"/>
                </a:lnTo>
                <a:lnTo>
                  <a:pt x="2718929" y="46369"/>
                </a:lnTo>
                <a:lnTo>
                  <a:pt x="2671251" y="24102"/>
                </a:lnTo>
                <a:lnTo>
                  <a:pt x="2602825" y="7141"/>
                </a:lnTo>
                <a:lnTo>
                  <a:pt x="2559393" y="3012"/>
                </a:lnTo>
                <a:lnTo>
                  <a:pt x="2508744" y="892"/>
                </a:lnTo>
                <a:lnTo>
                  <a:pt x="2450077" y="111"/>
                </a:lnTo>
                <a:lnTo>
                  <a:pt x="2382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95552" y="5429019"/>
            <a:ext cx="9131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6334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5" h="1277620">
                <a:moveTo>
                  <a:pt x="2117772" y="0"/>
                </a:moveTo>
                <a:lnTo>
                  <a:pt x="292849" y="0"/>
                </a:lnTo>
                <a:lnTo>
                  <a:pt x="234573" y="224"/>
                </a:lnTo>
                <a:lnTo>
                  <a:pt x="187577" y="1793"/>
                </a:lnTo>
                <a:lnTo>
                  <a:pt x="120976" y="14351"/>
                </a:lnTo>
                <a:lnTo>
                  <a:pt x="85947" y="31652"/>
                </a:lnTo>
                <a:lnTo>
                  <a:pt x="55844" y="55844"/>
                </a:lnTo>
                <a:lnTo>
                  <a:pt x="31651" y="85947"/>
                </a:lnTo>
                <a:lnTo>
                  <a:pt x="14350" y="120976"/>
                </a:lnTo>
                <a:lnTo>
                  <a:pt x="1793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3" y="1089573"/>
                </a:lnTo>
                <a:lnTo>
                  <a:pt x="14350" y="1156174"/>
                </a:lnTo>
                <a:lnTo>
                  <a:pt x="31651" y="1191203"/>
                </a:lnTo>
                <a:lnTo>
                  <a:pt x="55844" y="1221306"/>
                </a:lnTo>
                <a:lnTo>
                  <a:pt x="85947" y="1245499"/>
                </a:lnTo>
                <a:lnTo>
                  <a:pt x="120976" y="1262800"/>
                </a:lnTo>
                <a:lnTo>
                  <a:pt x="187577" y="1275356"/>
                </a:lnTo>
                <a:lnTo>
                  <a:pt x="234573" y="1276926"/>
                </a:lnTo>
                <a:lnTo>
                  <a:pt x="292849" y="1277150"/>
                </a:lnTo>
                <a:lnTo>
                  <a:pt x="2117772" y="1277150"/>
                </a:lnTo>
                <a:lnTo>
                  <a:pt x="2176047" y="1276926"/>
                </a:lnTo>
                <a:lnTo>
                  <a:pt x="2223044" y="1275356"/>
                </a:lnTo>
                <a:lnTo>
                  <a:pt x="2289645" y="1262800"/>
                </a:lnTo>
                <a:lnTo>
                  <a:pt x="2324674" y="1245499"/>
                </a:lnTo>
                <a:lnTo>
                  <a:pt x="2354777" y="1221306"/>
                </a:lnTo>
                <a:lnTo>
                  <a:pt x="2378970" y="1191203"/>
                </a:lnTo>
                <a:lnTo>
                  <a:pt x="2396271" y="1156174"/>
                </a:lnTo>
                <a:lnTo>
                  <a:pt x="2408828" y="1089573"/>
                </a:lnTo>
                <a:lnTo>
                  <a:pt x="2410397" y="1042576"/>
                </a:lnTo>
                <a:lnTo>
                  <a:pt x="2410621" y="984300"/>
                </a:lnTo>
                <a:lnTo>
                  <a:pt x="2410621" y="292850"/>
                </a:lnTo>
                <a:lnTo>
                  <a:pt x="2410397" y="234574"/>
                </a:lnTo>
                <a:lnTo>
                  <a:pt x="2408828" y="187577"/>
                </a:lnTo>
                <a:lnTo>
                  <a:pt x="2396271" y="120976"/>
                </a:lnTo>
                <a:lnTo>
                  <a:pt x="2378970" y="85947"/>
                </a:lnTo>
                <a:lnTo>
                  <a:pt x="2354777" y="55844"/>
                </a:lnTo>
                <a:lnTo>
                  <a:pt x="2324674" y="31652"/>
                </a:lnTo>
                <a:lnTo>
                  <a:pt x="2289645" y="14351"/>
                </a:lnTo>
                <a:lnTo>
                  <a:pt x="2223044" y="1793"/>
                </a:lnTo>
                <a:lnTo>
                  <a:pt x="2176047" y="224"/>
                </a:lnTo>
                <a:lnTo>
                  <a:pt x="21177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084" y="5428412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latin typeface="Arial MT"/>
                <a:cs typeface="Arial MT"/>
              </a:rPr>
              <a:t>P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100" dirty="0">
                <a:latin typeface="Arial MT"/>
                <a:cs typeface="Arial MT"/>
              </a:rPr>
              <a:t>oducer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99969" y="5604018"/>
            <a:ext cx="2112010" cy="100965"/>
            <a:chOff x="6199969" y="5604018"/>
            <a:chExt cx="2112010" cy="100965"/>
          </a:xfrm>
        </p:grpSpPr>
        <p:sp>
          <p:nvSpPr>
            <p:cNvPr id="8" name="object 8"/>
            <p:cNvSpPr/>
            <p:nvPr/>
          </p:nvSpPr>
          <p:spPr>
            <a:xfrm>
              <a:off x="6199969" y="565427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211242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/>
          <p:nvPr/>
        </p:nvSpPr>
        <p:spPr>
          <a:xfrm>
            <a:off x="14207137" y="5015702"/>
            <a:ext cx="2411095" cy="1277620"/>
          </a:xfrm>
          <a:custGeom>
            <a:avLst/>
            <a:gdLst/>
            <a:ahLst/>
            <a:cxnLst/>
            <a:rect l="l" t="t" r="r" b="b"/>
            <a:pathLst>
              <a:path w="2411094" h="1277620">
                <a:moveTo>
                  <a:pt x="2117778" y="0"/>
                </a:moveTo>
                <a:lnTo>
                  <a:pt x="292860" y="0"/>
                </a:lnTo>
                <a:lnTo>
                  <a:pt x="234580" y="224"/>
                </a:lnTo>
                <a:lnTo>
                  <a:pt x="187581" y="1793"/>
                </a:lnTo>
                <a:lnTo>
                  <a:pt x="120980" y="14351"/>
                </a:lnTo>
                <a:lnTo>
                  <a:pt x="85954" y="31652"/>
                </a:lnTo>
                <a:lnTo>
                  <a:pt x="55853" y="55844"/>
                </a:lnTo>
                <a:lnTo>
                  <a:pt x="31659" y="85947"/>
                </a:lnTo>
                <a:lnTo>
                  <a:pt x="14355" y="120976"/>
                </a:lnTo>
                <a:lnTo>
                  <a:pt x="1794" y="187577"/>
                </a:lnTo>
                <a:lnTo>
                  <a:pt x="224" y="234574"/>
                </a:lnTo>
                <a:lnTo>
                  <a:pt x="0" y="292850"/>
                </a:lnTo>
                <a:lnTo>
                  <a:pt x="0" y="984300"/>
                </a:lnTo>
                <a:lnTo>
                  <a:pt x="224" y="1042576"/>
                </a:lnTo>
                <a:lnTo>
                  <a:pt x="1794" y="1089573"/>
                </a:lnTo>
                <a:lnTo>
                  <a:pt x="14355" y="1156174"/>
                </a:lnTo>
                <a:lnTo>
                  <a:pt x="31659" y="1191203"/>
                </a:lnTo>
                <a:lnTo>
                  <a:pt x="55853" y="1221306"/>
                </a:lnTo>
                <a:lnTo>
                  <a:pt x="85954" y="1245499"/>
                </a:lnTo>
                <a:lnTo>
                  <a:pt x="120980" y="1262800"/>
                </a:lnTo>
                <a:lnTo>
                  <a:pt x="187581" y="1275356"/>
                </a:lnTo>
                <a:lnTo>
                  <a:pt x="234580" y="1276926"/>
                </a:lnTo>
                <a:lnTo>
                  <a:pt x="292860" y="1277150"/>
                </a:lnTo>
                <a:lnTo>
                  <a:pt x="2117778" y="1277150"/>
                </a:lnTo>
                <a:lnTo>
                  <a:pt x="2176052" y="1276926"/>
                </a:lnTo>
                <a:lnTo>
                  <a:pt x="2223047" y="1275356"/>
                </a:lnTo>
                <a:lnTo>
                  <a:pt x="2289647" y="1262800"/>
                </a:lnTo>
                <a:lnTo>
                  <a:pt x="2324679" y="1245499"/>
                </a:lnTo>
                <a:lnTo>
                  <a:pt x="2354783" y="1221306"/>
                </a:lnTo>
                <a:lnTo>
                  <a:pt x="2378974" y="1191203"/>
                </a:lnTo>
                <a:lnTo>
                  <a:pt x="2396272" y="1156174"/>
                </a:lnTo>
                <a:lnTo>
                  <a:pt x="2408833" y="1089573"/>
                </a:lnTo>
                <a:lnTo>
                  <a:pt x="2410403" y="1042576"/>
                </a:lnTo>
                <a:lnTo>
                  <a:pt x="2410628" y="984300"/>
                </a:lnTo>
                <a:lnTo>
                  <a:pt x="2410628" y="292850"/>
                </a:lnTo>
                <a:lnTo>
                  <a:pt x="2410403" y="234574"/>
                </a:lnTo>
                <a:lnTo>
                  <a:pt x="2408833" y="187577"/>
                </a:lnTo>
                <a:lnTo>
                  <a:pt x="2396272" y="120976"/>
                </a:lnTo>
                <a:lnTo>
                  <a:pt x="2378974" y="85947"/>
                </a:lnTo>
                <a:lnTo>
                  <a:pt x="2354783" y="55844"/>
                </a:lnTo>
                <a:lnTo>
                  <a:pt x="2324679" y="31652"/>
                </a:lnTo>
                <a:lnTo>
                  <a:pt x="2289647" y="14351"/>
                </a:lnTo>
                <a:lnTo>
                  <a:pt x="2223047" y="1793"/>
                </a:lnTo>
                <a:lnTo>
                  <a:pt x="2176052" y="224"/>
                </a:lnTo>
                <a:lnTo>
                  <a:pt x="211777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602279" y="5428412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Consumer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92342" y="5604018"/>
            <a:ext cx="2112010" cy="100965"/>
            <a:chOff x="11792342" y="5604018"/>
            <a:chExt cx="2112010" cy="100965"/>
          </a:xfrm>
        </p:grpSpPr>
        <p:sp>
          <p:nvSpPr>
            <p:cNvPr id="13" name="object 13"/>
            <p:cNvSpPr/>
            <p:nvPr/>
          </p:nvSpPr>
          <p:spPr>
            <a:xfrm>
              <a:off x="11792342" y="5654278"/>
              <a:ext cx="2021839" cy="0"/>
            </a:xfrm>
            <a:custGeom>
              <a:avLst/>
              <a:gdLst/>
              <a:ahLst/>
              <a:cxnLst/>
              <a:rect l="l" t="t" r="r" b="b"/>
              <a:pathLst>
                <a:path w="2021840">
                  <a:moveTo>
                    <a:pt x="0" y="0"/>
                  </a:moveTo>
                  <a:lnTo>
                    <a:pt x="2011272" y="0"/>
                  </a:lnTo>
                  <a:lnTo>
                    <a:pt x="20217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03610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/>
          <p:nvPr/>
        </p:nvSpPr>
        <p:spPr>
          <a:xfrm>
            <a:off x="5300448" y="6006736"/>
            <a:ext cx="771525" cy="487680"/>
          </a:xfrm>
          <a:custGeom>
            <a:avLst/>
            <a:gdLst/>
            <a:ahLst/>
            <a:cxnLst/>
            <a:rect l="l" t="t" r="r" b="b"/>
            <a:pathLst>
              <a:path w="771525" h="487679">
                <a:moveTo>
                  <a:pt x="0" y="3536"/>
                </a:moveTo>
                <a:lnTo>
                  <a:pt x="0" y="485632"/>
                </a:lnTo>
                <a:lnTo>
                  <a:pt x="1851" y="487482"/>
                </a:lnTo>
                <a:lnTo>
                  <a:pt x="769290" y="487482"/>
                </a:lnTo>
                <a:lnTo>
                  <a:pt x="771140" y="485632"/>
                </a:lnTo>
                <a:lnTo>
                  <a:pt x="771140" y="299534"/>
                </a:lnTo>
                <a:lnTo>
                  <a:pt x="383211" y="299534"/>
                </a:lnTo>
                <a:lnTo>
                  <a:pt x="380910" y="298661"/>
                </a:lnTo>
                <a:lnTo>
                  <a:pt x="378853" y="297221"/>
                </a:lnTo>
                <a:lnTo>
                  <a:pt x="0" y="3536"/>
                </a:lnTo>
                <a:close/>
              </a:path>
              <a:path w="771525" h="487679">
                <a:moveTo>
                  <a:pt x="771140" y="3536"/>
                </a:moveTo>
                <a:lnTo>
                  <a:pt x="389987" y="298917"/>
                </a:lnTo>
                <a:lnTo>
                  <a:pt x="387736" y="299534"/>
                </a:lnTo>
                <a:lnTo>
                  <a:pt x="771140" y="299534"/>
                </a:lnTo>
                <a:lnTo>
                  <a:pt x="771140" y="3536"/>
                </a:lnTo>
                <a:close/>
              </a:path>
              <a:path w="771525" h="487679">
                <a:moveTo>
                  <a:pt x="744594" y="0"/>
                </a:moveTo>
                <a:lnTo>
                  <a:pt x="26546" y="0"/>
                </a:lnTo>
                <a:lnTo>
                  <a:pt x="385666" y="275623"/>
                </a:lnTo>
                <a:lnTo>
                  <a:pt x="74459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730993" y="7087470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70" dirty="0">
                <a:latin typeface="Trebuchet MS"/>
                <a:cs typeface="Trebuchet MS"/>
              </a:rPr>
              <a:t>•</a:t>
            </a:r>
            <a:endParaRPr sz="325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595" y="7140145"/>
            <a:ext cx="6933565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475"/>
              </a:spcBef>
            </a:pPr>
            <a:r>
              <a:rPr sz="2600" spc="65" dirty="0">
                <a:latin typeface="Trebuchet MS"/>
                <a:cs typeface="Trebuchet MS"/>
              </a:rPr>
              <a:t>Producers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Consumers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are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decoupled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and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independent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each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other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0993" y="8276745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70" dirty="0">
                <a:latin typeface="Trebuchet MS"/>
                <a:cs typeface="Trebuchet MS"/>
              </a:rPr>
              <a:t>•</a:t>
            </a:r>
            <a:endParaRPr sz="32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3595" y="8329421"/>
            <a:ext cx="7759065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475"/>
              </a:spcBef>
            </a:pPr>
            <a:r>
              <a:rPr sz="2600" spc="95" dirty="0">
                <a:latin typeface="Trebuchet MS"/>
                <a:cs typeface="Trebuchet MS"/>
              </a:rPr>
              <a:t>Consumer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is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indirectly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coupled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with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data</a:t>
            </a:r>
            <a:r>
              <a:rPr sz="2600" spc="-45" dirty="0">
                <a:latin typeface="Trebuchet MS"/>
                <a:cs typeface="Trebuchet MS"/>
              </a:rPr>
              <a:t> format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that’s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been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sent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by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the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lang="en-US" sz="2600" spc="-50" dirty="0">
                <a:latin typeface="Trebuchet MS"/>
                <a:cs typeface="Trebuchet MS"/>
              </a:rPr>
              <a:t>P</a:t>
            </a:r>
            <a:r>
              <a:rPr sz="2600" spc="25" dirty="0">
                <a:latin typeface="Trebuchet MS"/>
                <a:cs typeface="Trebuchet MS"/>
              </a:rPr>
              <a:t>roducer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9321" y="4204244"/>
            <a:ext cx="5727700" cy="380365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55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0"/>
              </a:spcBef>
            </a:pP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Producer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Arial MT"/>
                <a:cs typeface="Arial MT"/>
              </a:rPr>
              <a:t>decides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Arial MT"/>
                <a:cs typeface="Arial MT"/>
              </a:rPr>
              <a:t>Contract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Structure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4018E0E4F8F429CA625FDF926C367" ma:contentTypeVersion="7" ma:contentTypeDescription="Create a new document." ma:contentTypeScope="" ma:versionID="73fc0528a53c55b3b9708dcb349360b8">
  <xsd:schema xmlns:xsd="http://www.w3.org/2001/XMLSchema" xmlns:xs="http://www.w3.org/2001/XMLSchema" xmlns:p="http://schemas.microsoft.com/office/2006/metadata/properties" xmlns:ns2="bae4e2ce-21a1-448d-b0fe-2b3a0859cc73" xmlns:ns3="92e4be8c-5aca-45ec-8e17-deab1f90d7c8" targetNamespace="http://schemas.microsoft.com/office/2006/metadata/properties" ma:root="true" ma:fieldsID="2b551b6b936b9617ca7577767103e115" ns2:_="" ns3:_="">
    <xsd:import namespace="bae4e2ce-21a1-448d-b0fe-2b3a0859cc73"/>
    <xsd:import namespace="92e4be8c-5aca-45ec-8e17-deab1f90d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4e2ce-21a1-448d-b0fe-2b3a0859cc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53FAED-797D-49C7-A772-60C423FF66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644E5C-ED09-41C9-96C8-2C207AFC46CF}">
  <ds:schemaRefs>
    <ds:schemaRef ds:uri="http://schemas.microsoft.com/office/2006/metadata/properties"/>
    <ds:schemaRef ds:uri="http://schemas.microsoft.com/office/infopath/2007/PartnerControls"/>
    <ds:schemaRef ds:uri="92b31412-8c8f-44f1-a883-141cef3f34cc"/>
    <ds:schemaRef ds:uri="92e4be8c-5aca-45ec-8e17-deab1f90d7c8"/>
  </ds:schemaRefs>
</ds:datastoreItem>
</file>

<file path=customXml/itemProps3.xml><?xml version="1.0" encoding="utf-8"?>
<ds:datastoreItem xmlns:ds="http://schemas.openxmlformats.org/officeDocument/2006/customXml" ds:itemID="{40E3BA4F-B6E5-4640-A958-EF972CE3A6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e4e2ce-21a1-448d-b0fe-2b3a0859cc73"/>
    <ds:schemaRef ds:uri="92e4be8c-5aca-45ec-8e17-deab1f90d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2554</Words>
  <Application>Microsoft Office PowerPoint</Application>
  <PresentationFormat>Custom</PresentationFormat>
  <Paragraphs>562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Arial MT</vt:lpstr>
      <vt:lpstr>Calibri</vt:lpstr>
      <vt:lpstr>Courier New</vt:lpstr>
      <vt:lpstr>Times New Roman</vt:lpstr>
      <vt:lpstr>Trebuchet MS</vt:lpstr>
      <vt:lpstr>Office Theme</vt:lpstr>
      <vt:lpstr>Kafka for Developers Using  Schema Registry</vt:lpstr>
      <vt:lpstr>About Me</vt:lpstr>
      <vt:lpstr>What’s Covered?</vt:lpstr>
      <vt:lpstr>Targeted Audience</vt:lpstr>
      <vt:lpstr>Source Code</vt:lpstr>
      <vt:lpstr>Thank You!</vt:lpstr>
      <vt:lpstr>Prerequisites</vt:lpstr>
      <vt:lpstr>PowerPoint Presentation</vt:lpstr>
      <vt:lpstr>Data Contracts</vt:lpstr>
      <vt:lpstr>Serialization</vt:lpstr>
      <vt:lpstr>Serialization - Explained</vt:lpstr>
      <vt:lpstr>How Is Serialization Related to  Kafka?</vt:lpstr>
      <vt:lpstr>Serialization in Kafka</vt:lpstr>
      <vt:lpstr>Next Steps ?</vt:lpstr>
      <vt:lpstr>Serialization Formats</vt:lpstr>
      <vt:lpstr>Serialization in Kafka</vt:lpstr>
      <vt:lpstr>Different Serialization Formats</vt:lpstr>
      <vt:lpstr>Binary Serialization</vt:lpstr>
      <vt:lpstr>Binary Serialization</vt:lpstr>
      <vt:lpstr>Serialization Formats Popular in Kafka</vt:lpstr>
      <vt:lpstr>Why AVRO over Other Formats?</vt:lpstr>
      <vt:lpstr>PowerPoint Presentation</vt:lpstr>
      <vt:lpstr>AVRO</vt:lpstr>
      <vt:lpstr>What Is AVRO ?</vt:lpstr>
      <vt:lpstr>Why AVRO ?</vt:lpstr>
      <vt:lpstr>Why AVRO ?</vt:lpstr>
      <vt:lpstr>Let’s Build a Simple  AVRO Schema</vt:lpstr>
      <vt:lpstr>Build an AVRO Schema – Use Case</vt:lpstr>
      <vt:lpstr>PowerPoint Presentation</vt:lpstr>
      <vt:lpstr>Produce/Consume AVRO Messages Using CLI</vt:lpstr>
      <vt:lpstr>How to Use AVRO  in a Java Project</vt:lpstr>
      <vt:lpstr>Working with AVRO</vt:lpstr>
      <vt:lpstr>Coffee Order Service</vt:lpstr>
      <vt:lpstr>Coffee Order Service</vt:lpstr>
      <vt:lpstr>Sample Coffee Order Message</vt:lpstr>
      <vt:lpstr>Project SetUp</vt:lpstr>
      <vt:lpstr>Logical Types in AVRO</vt:lpstr>
      <vt:lpstr>What’s Inside an AVRO Record ?</vt:lpstr>
      <vt:lpstr>What’s Inside an AVRO Record ?</vt:lpstr>
      <vt:lpstr>Evolving a Schema</vt:lpstr>
      <vt:lpstr>Schema Registry</vt:lpstr>
      <vt:lpstr>Why Schema Registry ?</vt:lpstr>
      <vt:lpstr>Handling Data Changes</vt:lpstr>
      <vt:lpstr>Kafka Architecture in Prod</vt:lpstr>
      <vt:lpstr>Schema Registry to the Rescue</vt:lpstr>
      <vt:lpstr>Schema Registry</vt:lpstr>
      <vt:lpstr>Kafka Architecture with Schema Registry</vt:lpstr>
      <vt:lpstr>Schema Registry Internals  and Interacting with Schema Registry</vt:lpstr>
      <vt:lpstr>Where Does the Schema Get Stored?</vt:lpstr>
      <vt:lpstr>Different Ways to Interact with Schema Registry</vt:lpstr>
      <vt:lpstr>Schema Registry REST API</vt:lpstr>
      <vt:lpstr>Data Evolution Using Schema  Registry</vt:lpstr>
      <vt:lpstr>Data Life Cycle</vt:lpstr>
      <vt:lpstr>Data Evolution</vt:lpstr>
      <vt:lpstr>Data/Schema Evolution</vt:lpstr>
      <vt:lpstr>Data/Schema Evolution</vt:lpstr>
      <vt:lpstr>Compatibility Types in  Schema Registry</vt:lpstr>
      <vt:lpstr>Compatibility is configured  through the “/config” endpoint.</vt:lpstr>
      <vt:lpstr>Backward Compatibility</vt:lpstr>
      <vt:lpstr>Backward Compatibility</vt:lpstr>
      <vt:lpstr>Forward Compatibility</vt:lpstr>
      <vt:lpstr>Forward Compatibility</vt:lpstr>
      <vt:lpstr>FULL Compatibility</vt:lpstr>
      <vt:lpstr>FULL Compatibility</vt:lpstr>
      <vt:lpstr>None Compatibility</vt:lpstr>
      <vt:lpstr>None Compatibility</vt:lpstr>
      <vt:lpstr>Schema Naming Strategies</vt:lpstr>
      <vt:lpstr>Schema Naming Strategies</vt:lpstr>
      <vt:lpstr>Different Subject Naming Strategies</vt:lpstr>
      <vt:lpstr>Different Subject Naming Strategies</vt:lpstr>
      <vt:lpstr>Coffee Order Service</vt:lpstr>
      <vt:lpstr>Sample CoffeeOrder Update JSON</vt:lpstr>
      <vt:lpstr>Coffee Order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kafka-for-developers-using-schema-registty</dc:title>
  <dc:creator>T F</dc:creator>
  <cp:lastModifiedBy>Donhu Vy</cp:lastModifiedBy>
  <cp:revision>78</cp:revision>
  <dcterms:created xsi:type="dcterms:W3CDTF">2023-03-03T05:46:56Z</dcterms:created>
  <dcterms:modified xsi:type="dcterms:W3CDTF">2023-03-20T10:13:33Z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2023-03-03T00:00:00Z</vt:filetime>
  </property>
  <property fmtid="{D5CDD505-2E9C-101B-9397-08002B2CF9AE}" pid="5" name="ContentTypeId">
    <vt:lpwstr>0x010100B154018E0E4F8F429CA625FDF926C367</vt:lpwstr>
  </property>
</Properties>
</file>