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colors5.xml" ContentType="application/vnd.openxmlformats-officedocument.drawingml.diagramColors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5.xml" ContentType="application/vnd.ms-office.drawingml.diagramDrawing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drawing4.xml" ContentType="application/vnd.ms-office.drawingml.diagramDrawing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drawing8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6" r:id="rId4"/>
    <p:sldId id="261" r:id="rId5"/>
    <p:sldId id="270" r:id="rId6"/>
    <p:sldId id="264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8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8BDCF0-F445-48E3-AE02-26477B143961}">
      <dgm:prSet/>
      <dgm:spPr/>
      <dgm:t>
        <a:bodyPr/>
        <a:lstStyle/>
        <a:p>
          <a:r>
            <a:rPr lang="en-US" b="0" i="0"/>
            <a:t>Recommender System Process</a:t>
          </a:r>
          <a:endParaRPr lang="en-US"/>
        </a:p>
      </dgm:t>
    </dgm:pt>
    <dgm:pt modelId="{C8AF1144-4819-4EE0-AE31-29B671182B3B}" type="par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8287CD-FAE8-4DEE-B4F0-0C63CA1D6D51}" type="sib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D378A3-E4A5-4524-8B5A-6A1FF52FCCA9}">
      <dgm:prSet/>
      <dgm:spPr/>
      <dgm:t>
        <a:bodyPr/>
        <a:lstStyle/>
        <a:p>
          <a:r>
            <a:rPr lang="en-US" b="0" i="0"/>
            <a:t>Goals of Recommender Systems</a:t>
          </a:r>
          <a:endParaRPr lang="en-US"/>
        </a:p>
      </dgm:t>
    </dgm:pt>
    <dgm:pt modelId="{3A3D70AE-71DE-4AFF-B390-6D3BFD555642}" type="par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929EFF-00B6-43F2-ABBA-39CC3C04C170}" type="sib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B7D84C-9875-481F-B752-B258FEDE82CB}">
      <dgm:prSet/>
      <dgm:spPr/>
      <dgm:t>
        <a:bodyPr/>
        <a:lstStyle/>
        <a:p>
          <a:r>
            <a:rPr lang="en-US" b="0" i="0"/>
            <a:t>Generation of Recommender Systems</a:t>
          </a:r>
          <a:endParaRPr lang="en-US"/>
        </a:p>
      </dgm:t>
    </dgm:pt>
    <dgm:pt modelId="{B202808C-4C06-49E5-9C5C-58DE7D6A4DC3}" type="par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55771B-0DDC-4026-8274-DA6CBC9F8E1E}" type="sib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9F1C73-4EA1-4F08-951E-899D331720AE}">
      <dgm:prSet/>
      <dgm:spPr/>
      <dgm:t>
        <a:bodyPr/>
        <a:lstStyle/>
        <a:p>
          <a:r>
            <a:rPr lang="en-US" b="0" i="0"/>
            <a:t>Artificial Intelligence in Recommender Systems</a:t>
          </a:r>
          <a:endParaRPr lang="en-US"/>
        </a:p>
      </dgm:t>
    </dgm:pt>
    <dgm:pt modelId="{FABA69F4-07E9-4E6F-9AFE-C73309BF299A}" type="par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F1DFA-D96D-4145-969F-10DA54388DF6}" type="sib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E465A-8D94-4709-B27C-875048F2E62C}">
      <dgm:prSet/>
      <dgm:spPr/>
      <dgm:t>
        <a:bodyPr/>
        <a:lstStyle/>
        <a:p>
          <a:r>
            <a:rPr lang="en-US" b="0" i="0"/>
            <a:t>Challenges and Applications of Recommender Systems </a:t>
          </a:r>
          <a:endParaRPr lang="en-US"/>
        </a:p>
      </dgm:t>
    </dgm:pt>
    <dgm:pt modelId="{FA5F52E9-A446-4EED-91EE-21A783E8C7CF}" type="par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8009D-F350-45D9-8FA2-45BE3039968D}" type="sib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2BC14C87-1530-4FF9-A221-085CA3C263EB}" type="pres">
      <dgm:prSet presAssocID="{AD8BDCF0-F445-48E3-AE02-26477B143961}" presName="node" presStyleLbl="node1" presStyleIdx="0" presStyleCnt="5">
        <dgm:presLayoutVars>
          <dgm:bulletEnabled val="1"/>
        </dgm:presLayoutVars>
      </dgm:prSet>
      <dgm:spPr/>
    </dgm:pt>
    <dgm:pt modelId="{311A9DB2-4B58-4CEF-99AD-6960C4C27D2A}" type="pres">
      <dgm:prSet presAssocID="{C28287CD-FAE8-4DEE-B4F0-0C63CA1D6D51}" presName="sibTrans" presStyleCnt="0"/>
      <dgm:spPr/>
    </dgm:pt>
    <dgm:pt modelId="{CCCDB924-F279-4DFE-AB1F-C0F1A463DA26}" type="pres">
      <dgm:prSet presAssocID="{90D378A3-E4A5-4524-8B5A-6A1FF52FCCA9}" presName="node" presStyleLbl="node1" presStyleIdx="1" presStyleCnt="5">
        <dgm:presLayoutVars>
          <dgm:bulletEnabled val="1"/>
        </dgm:presLayoutVars>
      </dgm:prSet>
      <dgm:spPr/>
    </dgm:pt>
    <dgm:pt modelId="{3E1B8B34-C3FF-4195-9E07-C10511519238}" type="pres">
      <dgm:prSet presAssocID="{7A929EFF-00B6-43F2-ABBA-39CC3C04C170}" presName="sibTrans" presStyleCnt="0"/>
      <dgm:spPr/>
    </dgm:pt>
    <dgm:pt modelId="{FF4AC180-43BE-4A0E-8B11-0F495BED3853}" type="pres">
      <dgm:prSet presAssocID="{66B7D84C-9875-481F-B752-B258FEDE82CB}" presName="node" presStyleLbl="node1" presStyleIdx="2" presStyleCnt="5">
        <dgm:presLayoutVars>
          <dgm:bulletEnabled val="1"/>
        </dgm:presLayoutVars>
      </dgm:prSet>
      <dgm:spPr/>
    </dgm:pt>
    <dgm:pt modelId="{16AFA840-C385-407B-8DB0-C48172E9E0D3}" type="pres">
      <dgm:prSet presAssocID="{0355771B-0DDC-4026-8274-DA6CBC9F8E1E}" presName="sibTrans" presStyleCnt="0"/>
      <dgm:spPr/>
    </dgm:pt>
    <dgm:pt modelId="{18D0054A-9313-4B8B-9047-7D9F59AFE0A0}" type="pres">
      <dgm:prSet presAssocID="{E89F1C73-4EA1-4F08-951E-899D331720AE}" presName="node" presStyleLbl="node1" presStyleIdx="3" presStyleCnt="5">
        <dgm:presLayoutVars>
          <dgm:bulletEnabled val="1"/>
        </dgm:presLayoutVars>
      </dgm:prSet>
      <dgm:spPr/>
    </dgm:pt>
    <dgm:pt modelId="{D88DB874-FC65-404A-B429-F0A4FA9230C6}" type="pres">
      <dgm:prSet presAssocID="{C99F1DFA-D96D-4145-969F-10DA54388DF6}" presName="sibTrans" presStyleCnt="0"/>
      <dgm:spPr/>
    </dgm:pt>
    <dgm:pt modelId="{33EC7BDC-D00F-48F4-9E8F-32CA527E4BCB}" type="pres">
      <dgm:prSet presAssocID="{EA6E465A-8D94-4709-B27C-875048F2E6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0BD16-FA14-4E8B-B759-96C2566677F9}" srcId="{7780C846-36EB-4BF7-BD10-DB7F24E41784}" destId="{E89F1C73-4EA1-4F08-951E-899D331720AE}" srcOrd="3" destOrd="0" parTransId="{FABA69F4-07E9-4E6F-9AFE-C73309BF299A}" sibTransId="{C99F1DFA-D96D-4145-969F-10DA54388DF6}"/>
    <dgm:cxn modelId="{CE1D3F1D-A05A-4F3A-9B8A-04EBA58F0157}" type="presOf" srcId="{AD8BDCF0-F445-48E3-AE02-26477B143961}" destId="{2BC14C87-1530-4FF9-A221-085CA3C263EB}" srcOrd="0" destOrd="0" presId="urn:microsoft.com/office/officeart/2005/8/layout/hList6"/>
    <dgm:cxn modelId="{71F0A925-3593-4F18-AFD8-A58BF043E0EC}" srcId="{7780C846-36EB-4BF7-BD10-DB7F24E41784}" destId="{90D378A3-E4A5-4524-8B5A-6A1FF52FCCA9}" srcOrd="1" destOrd="0" parTransId="{3A3D70AE-71DE-4AFF-B390-6D3BFD555642}" sibTransId="{7A929EFF-00B6-43F2-ABBA-39CC3C04C170}"/>
    <dgm:cxn modelId="{CE201E30-069B-4487-9F75-966E413BCD56}" srcId="{7780C846-36EB-4BF7-BD10-DB7F24E41784}" destId="{EA6E465A-8D94-4709-B27C-875048F2E62C}" srcOrd="4" destOrd="0" parTransId="{FA5F52E9-A446-4EED-91EE-21A783E8C7CF}" sibTransId="{3528009D-F350-45D9-8FA2-45BE3039968D}"/>
    <dgm:cxn modelId="{BB6D8068-5622-46C5-B66E-578C59432EF1}" srcId="{7780C846-36EB-4BF7-BD10-DB7F24E41784}" destId="{AD8BDCF0-F445-48E3-AE02-26477B143961}" srcOrd="0" destOrd="0" parTransId="{C8AF1144-4819-4EE0-AE31-29B671182B3B}" sibTransId="{C28287CD-FAE8-4DEE-B4F0-0C63CA1D6D51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860B0F74-C70E-466D-9F61-7A2E90F2BDC8}" srcId="{7780C846-36EB-4BF7-BD10-DB7F24E41784}" destId="{66B7D84C-9875-481F-B752-B258FEDE82CB}" srcOrd="2" destOrd="0" parTransId="{B202808C-4C06-49E5-9C5C-58DE7D6A4DC3}" sibTransId="{0355771B-0DDC-4026-8274-DA6CBC9F8E1E}"/>
    <dgm:cxn modelId="{F4A61489-5A09-47E1-BB1C-AB6F9D8FC1CE}" type="presOf" srcId="{66B7D84C-9875-481F-B752-B258FEDE82CB}" destId="{FF4AC180-43BE-4A0E-8B11-0F495BED3853}" srcOrd="0" destOrd="0" presId="urn:microsoft.com/office/officeart/2005/8/layout/hList6"/>
    <dgm:cxn modelId="{1C570DD1-5097-4E0A-863C-CE8158F07BAA}" type="presOf" srcId="{EA6E465A-8D94-4709-B27C-875048F2E62C}" destId="{33EC7BDC-D00F-48F4-9E8F-32CA527E4BCB}" srcOrd="0" destOrd="0" presId="urn:microsoft.com/office/officeart/2005/8/layout/hList6"/>
    <dgm:cxn modelId="{551554E6-13F8-4A82-906B-CED384C62B86}" type="presOf" srcId="{E89F1C73-4EA1-4F08-951E-899D331720AE}" destId="{18D0054A-9313-4B8B-9047-7D9F59AFE0A0}" srcOrd="0" destOrd="0" presId="urn:microsoft.com/office/officeart/2005/8/layout/hList6"/>
    <dgm:cxn modelId="{BB3D12FE-14EA-490C-82A7-BF1B79B7BCCD}" type="presOf" srcId="{90D378A3-E4A5-4524-8B5A-6A1FF52FCCA9}" destId="{CCCDB924-F279-4DFE-AB1F-C0F1A463DA26}" srcOrd="0" destOrd="0" presId="urn:microsoft.com/office/officeart/2005/8/layout/hList6"/>
    <dgm:cxn modelId="{9890C309-DA6C-447F-BC53-410611B4D077}" type="presParOf" srcId="{8253080F-E6BF-41BF-90B4-CF173CDC35D1}" destId="{2BC14C87-1530-4FF9-A221-085CA3C263EB}" srcOrd="0" destOrd="0" presId="urn:microsoft.com/office/officeart/2005/8/layout/hList6"/>
    <dgm:cxn modelId="{0E0615A7-61B2-443F-8061-628ADE9DF86B}" type="presParOf" srcId="{8253080F-E6BF-41BF-90B4-CF173CDC35D1}" destId="{311A9DB2-4B58-4CEF-99AD-6960C4C27D2A}" srcOrd="1" destOrd="0" presId="urn:microsoft.com/office/officeart/2005/8/layout/hList6"/>
    <dgm:cxn modelId="{B2D99CEC-8278-4957-8AE8-8976E3324FBE}" type="presParOf" srcId="{8253080F-E6BF-41BF-90B4-CF173CDC35D1}" destId="{CCCDB924-F279-4DFE-AB1F-C0F1A463DA26}" srcOrd="2" destOrd="0" presId="urn:microsoft.com/office/officeart/2005/8/layout/hList6"/>
    <dgm:cxn modelId="{199BAB06-D564-442E-920D-9A5C99036D50}" type="presParOf" srcId="{8253080F-E6BF-41BF-90B4-CF173CDC35D1}" destId="{3E1B8B34-C3FF-4195-9E07-C10511519238}" srcOrd="3" destOrd="0" presId="urn:microsoft.com/office/officeart/2005/8/layout/hList6"/>
    <dgm:cxn modelId="{3E9BE632-EF15-45EB-9739-A526F1C05D99}" type="presParOf" srcId="{8253080F-E6BF-41BF-90B4-CF173CDC35D1}" destId="{FF4AC180-43BE-4A0E-8B11-0F495BED3853}" srcOrd="4" destOrd="0" presId="urn:microsoft.com/office/officeart/2005/8/layout/hList6"/>
    <dgm:cxn modelId="{7267DE4E-2BDA-4E6C-A148-B412885F3751}" type="presParOf" srcId="{8253080F-E6BF-41BF-90B4-CF173CDC35D1}" destId="{16AFA840-C385-407B-8DB0-C48172E9E0D3}" srcOrd="5" destOrd="0" presId="urn:microsoft.com/office/officeart/2005/8/layout/hList6"/>
    <dgm:cxn modelId="{D454E4BF-EC44-47A6-BA42-D9F9DE3D5329}" type="presParOf" srcId="{8253080F-E6BF-41BF-90B4-CF173CDC35D1}" destId="{18D0054A-9313-4B8B-9047-7D9F59AFE0A0}" srcOrd="6" destOrd="0" presId="urn:microsoft.com/office/officeart/2005/8/layout/hList6"/>
    <dgm:cxn modelId="{3870217D-B92C-4975-98D4-1AC06F1F1855}" type="presParOf" srcId="{8253080F-E6BF-41BF-90B4-CF173CDC35D1}" destId="{D88DB874-FC65-404A-B429-F0A4FA9230C6}" srcOrd="7" destOrd="0" presId="urn:microsoft.com/office/officeart/2005/8/layout/hList6"/>
    <dgm:cxn modelId="{0981D422-F37A-4A88-9420-8DBEE7E883D1}" type="presParOf" srcId="{8253080F-E6BF-41BF-90B4-CF173CDC35D1}" destId="{33EC7BDC-D00F-48F4-9E8F-32CA527E4BC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164A6-C061-4107-99C5-398921CC64B7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754809-A9C3-47C1-A00B-E83973473CD2}">
      <dgm:prSet/>
      <dgm:spPr/>
      <dgm:t>
        <a:bodyPr/>
        <a:lstStyle/>
        <a:p>
          <a:r>
            <a:rPr lang="en-US" b="0" i="0"/>
            <a:t>Taxonomy of Recommender Systems</a:t>
          </a:r>
          <a:endParaRPr lang="en-US"/>
        </a:p>
      </dgm:t>
    </dgm:pt>
    <dgm:pt modelId="{816D4795-1B2B-4745-A0EB-8BE5DD5FC16E}" type="parTrans" cxnId="{ABBE0349-156E-44BB-A70A-71367BD1EA82}">
      <dgm:prSet/>
      <dgm:spPr/>
      <dgm:t>
        <a:bodyPr/>
        <a:lstStyle/>
        <a:p>
          <a:endParaRPr lang="en-US"/>
        </a:p>
      </dgm:t>
    </dgm:pt>
    <dgm:pt modelId="{CD3D63A4-302E-4694-8830-5DA052194CAF}" type="sibTrans" cxnId="{ABBE0349-156E-44BB-A70A-71367BD1EA82}">
      <dgm:prSet/>
      <dgm:spPr/>
      <dgm:t>
        <a:bodyPr/>
        <a:lstStyle/>
        <a:p>
          <a:endParaRPr lang="en-US"/>
        </a:p>
      </dgm:t>
    </dgm:pt>
    <dgm:pt modelId="{9A3DE1F5-DA61-4F13-8945-755B3F99D58B}">
      <dgm:prSet/>
      <dgm:spPr/>
      <dgm:t>
        <a:bodyPr/>
        <a:lstStyle/>
        <a:p>
          <a:r>
            <a:rPr lang="en-US" b="0" i="0"/>
            <a:t>Item-context and User Rating Matrix</a:t>
          </a:r>
          <a:endParaRPr lang="en-US"/>
        </a:p>
      </dgm:t>
    </dgm:pt>
    <dgm:pt modelId="{4F412A6F-9C82-4FE5-8980-9822AEF2E9F9}" type="parTrans" cxnId="{D87698BD-8868-404D-9A32-0849151BAAA3}">
      <dgm:prSet/>
      <dgm:spPr/>
      <dgm:t>
        <a:bodyPr/>
        <a:lstStyle/>
        <a:p>
          <a:endParaRPr lang="en-US"/>
        </a:p>
      </dgm:t>
    </dgm:pt>
    <dgm:pt modelId="{3657E53C-B0A3-4B51-A573-002422ADCAA7}" type="sibTrans" cxnId="{D87698BD-8868-404D-9A32-0849151BAAA3}">
      <dgm:prSet/>
      <dgm:spPr/>
      <dgm:t>
        <a:bodyPr/>
        <a:lstStyle/>
        <a:p>
          <a:endParaRPr lang="en-US"/>
        </a:p>
      </dgm:t>
    </dgm:pt>
    <dgm:pt modelId="{7AFB0A85-6AC1-4610-8DCF-DD40907C3F51}">
      <dgm:prSet/>
      <dgm:spPr/>
      <dgm:t>
        <a:bodyPr/>
        <a:lstStyle/>
        <a:p>
          <a:r>
            <a:rPr lang="en-US" b="0" i="0"/>
            <a:t>Quality of Recommender Systems</a:t>
          </a:r>
          <a:endParaRPr lang="en-US"/>
        </a:p>
      </dgm:t>
    </dgm:pt>
    <dgm:pt modelId="{5411A9C2-8488-4075-82EA-9987A22124F5}" type="parTrans" cxnId="{092BCE54-C90E-4A47-9270-526AD7A922FB}">
      <dgm:prSet/>
      <dgm:spPr/>
      <dgm:t>
        <a:bodyPr/>
        <a:lstStyle/>
        <a:p>
          <a:endParaRPr lang="en-US"/>
        </a:p>
      </dgm:t>
    </dgm:pt>
    <dgm:pt modelId="{E9D9FE79-6234-493D-8FD8-B8C46B8AA00D}" type="sibTrans" cxnId="{092BCE54-C90E-4A47-9270-526AD7A922FB}">
      <dgm:prSet/>
      <dgm:spPr/>
      <dgm:t>
        <a:bodyPr/>
        <a:lstStyle/>
        <a:p>
          <a:endParaRPr lang="en-US"/>
        </a:p>
      </dgm:t>
    </dgm:pt>
    <dgm:pt modelId="{CCA63805-2084-4857-AAF6-557177E22138}">
      <dgm:prSet/>
      <dgm:spPr/>
      <dgm:t>
        <a:bodyPr/>
        <a:lstStyle/>
        <a:p>
          <a:r>
            <a:rPr lang="en-US" b="0" i="0"/>
            <a:t>Online and Offline Evaluation Techniques</a:t>
          </a:r>
          <a:endParaRPr lang="en-US"/>
        </a:p>
      </dgm:t>
    </dgm:pt>
    <dgm:pt modelId="{B633EAE3-AA67-4C29-805E-EDC10093AD02}" type="parTrans" cxnId="{370CD104-A58F-43F8-BACC-9816C538E944}">
      <dgm:prSet/>
      <dgm:spPr/>
      <dgm:t>
        <a:bodyPr/>
        <a:lstStyle/>
        <a:p>
          <a:endParaRPr lang="en-US"/>
        </a:p>
      </dgm:t>
    </dgm:pt>
    <dgm:pt modelId="{571E5A85-4421-43BB-A6BD-F28145D2CF6A}" type="sibTrans" cxnId="{370CD104-A58F-43F8-BACC-9816C538E944}">
      <dgm:prSet/>
      <dgm:spPr/>
      <dgm:t>
        <a:bodyPr/>
        <a:lstStyle/>
        <a:p>
          <a:endParaRPr lang="en-US"/>
        </a:p>
      </dgm:t>
    </dgm:pt>
    <dgm:pt modelId="{4C9FA70B-71D4-4290-BB6D-3782552C5491}">
      <dgm:prSet/>
      <dgm:spPr/>
      <dgm:t>
        <a:bodyPr/>
        <a:lstStyle/>
        <a:p>
          <a:r>
            <a:rPr lang="en-US" b="0" i="0"/>
            <a:t>Content Based Filtering </a:t>
          </a:r>
          <a:endParaRPr lang="en-US"/>
        </a:p>
      </dgm:t>
    </dgm:pt>
    <dgm:pt modelId="{C700945B-E0B2-497B-858F-9FA5B7C3EE1B}" type="parTrans" cxnId="{AE07ABE1-9776-4FB0-9C1B-F6F763BCB1B1}">
      <dgm:prSet/>
      <dgm:spPr/>
      <dgm:t>
        <a:bodyPr/>
        <a:lstStyle/>
        <a:p>
          <a:endParaRPr lang="en-US"/>
        </a:p>
      </dgm:t>
    </dgm:pt>
    <dgm:pt modelId="{07FEA76B-04E6-44B5-B2BA-C3130102CB13}" type="sibTrans" cxnId="{AE07ABE1-9776-4FB0-9C1B-F6F763BCB1B1}">
      <dgm:prSet/>
      <dgm:spPr/>
      <dgm:t>
        <a:bodyPr/>
        <a:lstStyle/>
        <a:p>
          <a:endParaRPr lang="en-US"/>
        </a:p>
      </dgm:t>
    </dgm:pt>
    <dgm:pt modelId="{6AFAD253-1151-4219-9827-FA3741F34501}">
      <dgm:prSet/>
      <dgm:spPr/>
      <dgm:t>
        <a:bodyPr/>
        <a:lstStyle/>
        <a:p>
          <a:r>
            <a:rPr lang="en-US" b="0" i="0"/>
            <a:t>Collaborative Filtering </a:t>
          </a:r>
          <a:endParaRPr lang="en-US"/>
        </a:p>
      </dgm:t>
    </dgm:pt>
    <dgm:pt modelId="{5DDCCDA1-82F2-49EB-B846-118F5FD894E9}" type="parTrans" cxnId="{184D1D86-A7CC-4271-86E3-07EB640E0A51}">
      <dgm:prSet/>
      <dgm:spPr/>
      <dgm:t>
        <a:bodyPr/>
        <a:lstStyle/>
        <a:p>
          <a:endParaRPr lang="en-US"/>
        </a:p>
      </dgm:t>
    </dgm:pt>
    <dgm:pt modelId="{9F4C7FF8-BEB3-4482-A17C-81599FE7463C}" type="sibTrans" cxnId="{184D1D86-A7CC-4271-86E3-07EB640E0A51}">
      <dgm:prSet/>
      <dgm:spPr/>
      <dgm:t>
        <a:bodyPr/>
        <a:lstStyle/>
        <a:p>
          <a:endParaRPr lang="en-US"/>
        </a:p>
      </dgm:t>
    </dgm:pt>
    <dgm:pt modelId="{28341861-6C7F-43F4-8F26-9587A8119B12}" type="pres">
      <dgm:prSet presAssocID="{1AD164A6-C061-4107-99C5-398921CC64B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93C1C7F-8197-4033-9776-D7E83C973251}" type="pres">
      <dgm:prSet presAssocID="{F7754809-A9C3-47C1-A00B-E83973473CD2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9EFEBD-B382-424B-B7E2-BD5E7CB25F6C}" type="pres">
      <dgm:prSet presAssocID="{F7754809-A9C3-47C1-A00B-E83973473CD2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15C7D3-431C-4BCD-98A9-8A3DB4C642CA}" type="pres">
      <dgm:prSet presAssocID="{F7754809-A9C3-47C1-A00B-E83973473CD2}" presName="accentShape_1" presStyleCnt="0"/>
      <dgm:spPr/>
    </dgm:pt>
    <dgm:pt modelId="{7C241139-A157-41A6-9589-816432377A36}" type="pres">
      <dgm:prSet presAssocID="{F7754809-A9C3-47C1-A00B-E83973473CD2}" presName="imageRepeatNode" presStyleLbl="node1" presStyleIdx="0" presStyleCnt="6"/>
      <dgm:spPr/>
    </dgm:pt>
    <dgm:pt modelId="{5D207BC3-FC27-4C82-9BA9-E3E05381D485}" type="pres">
      <dgm:prSet presAssocID="{9A3DE1F5-DA61-4F13-8945-755B3F99D58B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1FBBCE-8C7C-413E-9974-AAA86CDA7C22}" type="pres">
      <dgm:prSet presAssocID="{9A3DE1F5-DA61-4F13-8945-755B3F99D58B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0D6EEEE-DA59-496C-8E40-7DE16FF2A271}" type="pres">
      <dgm:prSet presAssocID="{9A3DE1F5-DA61-4F13-8945-755B3F99D58B}" presName="accentShape_2" presStyleCnt="0"/>
      <dgm:spPr/>
    </dgm:pt>
    <dgm:pt modelId="{E5B47051-4D70-4335-A41C-91352F036ED5}" type="pres">
      <dgm:prSet presAssocID="{9A3DE1F5-DA61-4F13-8945-755B3F99D58B}" presName="imageRepeatNode" presStyleLbl="node1" presStyleIdx="1" presStyleCnt="6"/>
      <dgm:spPr/>
    </dgm:pt>
    <dgm:pt modelId="{30E0E5CA-3BFB-4440-8B01-042F2DAFB70D}" type="pres">
      <dgm:prSet presAssocID="{7AFB0A85-6AC1-4610-8DCF-DD40907C3F51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5CCDC42C-1DE1-4284-9AB9-743D5194F963}" type="pres">
      <dgm:prSet presAssocID="{7AFB0A85-6AC1-4610-8DCF-DD40907C3F51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C8152ED-141E-4CD2-BEF6-D46BA774082D}" type="pres">
      <dgm:prSet presAssocID="{7AFB0A85-6AC1-4610-8DCF-DD40907C3F51}" presName="accentShape_3" presStyleCnt="0"/>
      <dgm:spPr/>
    </dgm:pt>
    <dgm:pt modelId="{EF0F1113-4A46-4E89-A228-5BA68B315F96}" type="pres">
      <dgm:prSet presAssocID="{7AFB0A85-6AC1-4610-8DCF-DD40907C3F51}" presName="imageRepeatNode" presStyleLbl="node1" presStyleIdx="2" presStyleCnt="6"/>
      <dgm:spPr/>
    </dgm:pt>
    <dgm:pt modelId="{23190BCD-36B0-401A-AEB7-389EB0B8C309}" type="pres">
      <dgm:prSet presAssocID="{CCA63805-2084-4857-AAF6-557177E22138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C49C28E-FF59-442F-A9B8-824AA8F71CC0}" type="pres">
      <dgm:prSet presAssocID="{CCA63805-2084-4857-AAF6-557177E22138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32BBC7-7B40-48D1-ACC6-41B97B6229A4}" type="pres">
      <dgm:prSet presAssocID="{CCA63805-2084-4857-AAF6-557177E22138}" presName="accentShape_4" presStyleCnt="0"/>
      <dgm:spPr/>
    </dgm:pt>
    <dgm:pt modelId="{27602988-3830-43F7-B11D-3EC64A836CF2}" type="pres">
      <dgm:prSet presAssocID="{CCA63805-2084-4857-AAF6-557177E22138}" presName="imageRepeatNode" presStyleLbl="node1" presStyleIdx="3" presStyleCnt="6"/>
      <dgm:spPr/>
    </dgm:pt>
    <dgm:pt modelId="{3BA468C6-950A-4D20-A058-58691079AF41}" type="pres">
      <dgm:prSet presAssocID="{4C9FA70B-71D4-4290-BB6D-3782552C5491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F0AB9B62-8D36-4B14-B029-2B5C96112444}" type="pres">
      <dgm:prSet presAssocID="{4C9FA70B-71D4-4290-BB6D-3782552C5491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6C38CB-8C20-4DE6-BAB3-1DE73F7B2D27}" type="pres">
      <dgm:prSet presAssocID="{4C9FA70B-71D4-4290-BB6D-3782552C5491}" presName="accentShape_5" presStyleCnt="0"/>
      <dgm:spPr/>
    </dgm:pt>
    <dgm:pt modelId="{D31FBC2B-5CE2-4CA5-B787-E5607C4050C9}" type="pres">
      <dgm:prSet presAssocID="{4C9FA70B-71D4-4290-BB6D-3782552C5491}" presName="imageRepeatNode" presStyleLbl="node1" presStyleIdx="4" presStyleCnt="6"/>
      <dgm:spPr/>
    </dgm:pt>
    <dgm:pt modelId="{017EBD0D-4F23-4BDD-9E0F-794EBF8E0E77}" type="pres">
      <dgm:prSet presAssocID="{6AFAD253-1151-4219-9827-FA3741F34501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482411A-4782-463D-A624-D639B6A20441}" type="pres">
      <dgm:prSet presAssocID="{6AFAD253-1151-4219-9827-FA3741F34501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9E82605-EAAE-435B-B277-EE9D8715212E}" type="pres">
      <dgm:prSet presAssocID="{6AFAD253-1151-4219-9827-FA3741F34501}" presName="accentShape_6" presStyleCnt="0"/>
      <dgm:spPr/>
    </dgm:pt>
    <dgm:pt modelId="{9E3C3964-4CCA-4EAA-B9F4-62E540E25346}" type="pres">
      <dgm:prSet presAssocID="{6AFAD253-1151-4219-9827-FA3741F34501}" presName="imageRepeatNode" presStyleLbl="node1" presStyleIdx="5" presStyleCnt="6"/>
      <dgm:spPr/>
    </dgm:pt>
  </dgm:ptLst>
  <dgm:cxnLst>
    <dgm:cxn modelId="{370CD104-A58F-43F8-BACC-9816C538E944}" srcId="{1AD164A6-C061-4107-99C5-398921CC64B7}" destId="{CCA63805-2084-4857-AAF6-557177E22138}" srcOrd="3" destOrd="0" parTransId="{B633EAE3-AA67-4C29-805E-EDC10093AD02}" sibTransId="{571E5A85-4421-43BB-A6BD-F28145D2CF6A}"/>
    <dgm:cxn modelId="{3D50CB22-966E-40BF-9681-8E9699378232}" type="presOf" srcId="{6AFAD253-1151-4219-9827-FA3741F34501}" destId="{017EBD0D-4F23-4BDD-9E0F-794EBF8E0E77}" srcOrd="0" destOrd="0" presId="urn:microsoft.com/office/officeart/2009/3/layout/BlockDescendingList"/>
    <dgm:cxn modelId="{820FAC34-6F19-4E64-8523-31710B2C6365}" type="presOf" srcId="{7AFB0A85-6AC1-4610-8DCF-DD40907C3F51}" destId="{30E0E5CA-3BFB-4440-8B01-042F2DAFB70D}" srcOrd="0" destOrd="0" presId="urn:microsoft.com/office/officeart/2009/3/layout/BlockDescendingList"/>
    <dgm:cxn modelId="{DD7C8D5B-E8F1-49F0-9FBE-3EF503A638F1}" type="presOf" srcId="{6AFAD253-1151-4219-9827-FA3741F34501}" destId="{9E3C3964-4CCA-4EAA-B9F4-62E540E25346}" srcOrd="1" destOrd="0" presId="urn:microsoft.com/office/officeart/2009/3/layout/BlockDescendingList"/>
    <dgm:cxn modelId="{8B67C560-543A-4D6D-898E-6D4876261846}" type="presOf" srcId="{F7754809-A9C3-47C1-A00B-E83973473CD2}" destId="{7C241139-A157-41A6-9589-816432377A36}" srcOrd="1" destOrd="0" presId="urn:microsoft.com/office/officeart/2009/3/layout/BlockDescendingList"/>
    <dgm:cxn modelId="{ABBE0349-156E-44BB-A70A-71367BD1EA82}" srcId="{1AD164A6-C061-4107-99C5-398921CC64B7}" destId="{F7754809-A9C3-47C1-A00B-E83973473CD2}" srcOrd="0" destOrd="0" parTransId="{816D4795-1B2B-4745-A0EB-8BE5DD5FC16E}" sibTransId="{CD3D63A4-302E-4694-8830-5DA052194CAF}"/>
    <dgm:cxn modelId="{C507FA70-7C97-4BA6-94F6-1FDED2435F7B}" type="presOf" srcId="{F7754809-A9C3-47C1-A00B-E83973473CD2}" destId="{793C1C7F-8197-4033-9776-D7E83C973251}" srcOrd="0" destOrd="0" presId="urn:microsoft.com/office/officeart/2009/3/layout/BlockDescendingList"/>
    <dgm:cxn modelId="{092BCE54-C90E-4A47-9270-526AD7A922FB}" srcId="{1AD164A6-C061-4107-99C5-398921CC64B7}" destId="{7AFB0A85-6AC1-4610-8DCF-DD40907C3F51}" srcOrd="2" destOrd="0" parTransId="{5411A9C2-8488-4075-82EA-9987A22124F5}" sibTransId="{E9D9FE79-6234-493D-8FD8-B8C46B8AA00D}"/>
    <dgm:cxn modelId="{2CAF0A77-35D5-4757-905A-C8BC4B5A246C}" type="presOf" srcId="{9A3DE1F5-DA61-4F13-8945-755B3F99D58B}" destId="{E5B47051-4D70-4335-A41C-91352F036ED5}" srcOrd="1" destOrd="0" presId="urn:microsoft.com/office/officeart/2009/3/layout/BlockDescendingList"/>
    <dgm:cxn modelId="{D8854359-F127-4762-90E1-D59C012B01A6}" type="presOf" srcId="{CCA63805-2084-4857-AAF6-557177E22138}" destId="{23190BCD-36B0-401A-AEB7-389EB0B8C309}" srcOrd="0" destOrd="0" presId="urn:microsoft.com/office/officeart/2009/3/layout/BlockDescendingList"/>
    <dgm:cxn modelId="{184D1D86-A7CC-4271-86E3-07EB640E0A51}" srcId="{1AD164A6-C061-4107-99C5-398921CC64B7}" destId="{6AFAD253-1151-4219-9827-FA3741F34501}" srcOrd="5" destOrd="0" parTransId="{5DDCCDA1-82F2-49EB-B846-118F5FD894E9}" sibTransId="{9F4C7FF8-BEB3-4482-A17C-81599FE7463C}"/>
    <dgm:cxn modelId="{804F2188-8D31-4E8A-83CC-8EA348174CE5}" type="presOf" srcId="{4C9FA70B-71D4-4290-BB6D-3782552C5491}" destId="{3BA468C6-950A-4D20-A058-58691079AF41}" srcOrd="0" destOrd="0" presId="urn:microsoft.com/office/officeart/2009/3/layout/BlockDescendingList"/>
    <dgm:cxn modelId="{D87698BD-8868-404D-9A32-0849151BAAA3}" srcId="{1AD164A6-C061-4107-99C5-398921CC64B7}" destId="{9A3DE1F5-DA61-4F13-8945-755B3F99D58B}" srcOrd="1" destOrd="0" parTransId="{4F412A6F-9C82-4FE5-8980-9822AEF2E9F9}" sibTransId="{3657E53C-B0A3-4B51-A573-002422ADCAA7}"/>
    <dgm:cxn modelId="{9F8E1AC1-1344-41BF-B72A-A2A7EAD943E5}" type="presOf" srcId="{CCA63805-2084-4857-AAF6-557177E22138}" destId="{27602988-3830-43F7-B11D-3EC64A836CF2}" srcOrd="1" destOrd="0" presId="urn:microsoft.com/office/officeart/2009/3/layout/BlockDescendingList"/>
    <dgm:cxn modelId="{92DF2AC2-4D22-4361-B395-7911F7A4D860}" type="presOf" srcId="{7AFB0A85-6AC1-4610-8DCF-DD40907C3F51}" destId="{EF0F1113-4A46-4E89-A228-5BA68B315F96}" srcOrd="1" destOrd="0" presId="urn:microsoft.com/office/officeart/2009/3/layout/BlockDescendingList"/>
    <dgm:cxn modelId="{C7A3A7DB-A11C-4843-BDA7-E3BAB4090566}" type="presOf" srcId="{9A3DE1F5-DA61-4F13-8945-755B3F99D58B}" destId="{5D207BC3-FC27-4C82-9BA9-E3E05381D485}" srcOrd="0" destOrd="0" presId="urn:microsoft.com/office/officeart/2009/3/layout/BlockDescendingList"/>
    <dgm:cxn modelId="{AE07ABE1-9776-4FB0-9C1B-F6F763BCB1B1}" srcId="{1AD164A6-C061-4107-99C5-398921CC64B7}" destId="{4C9FA70B-71D4-4290-BB6D-3782552C5491}" srcOrd="4" destOrd="0" parTransId="{C700945B-E0B2-497B-858F-9FA5B7C3EE1B}" sibTransId="{07FEA76B-04E6-44B5-B2BA-C3130102CB13}"/>
    <dgm:cxn modelId="{8A0604EB-5503-4524-8D01-48D9397FA733}" type="presOf" srcId="{1AD164A6-C061-4107-99C5-398921CC64B7}" destId="{28341861-6C7F-43F4-8F26-9587A8119B12}" srcOrd="0" destOrd="0" presId="urn:microsoft.com/office/officeart/2009/3/layout/BlockDescendingList"/>
    <dgm:cxn modelId="{BCB6C1F0-D742-4803-964D-5676328B2FD8}" type="presOf" srcId="{4C9FA70B-71D4-4290-BB6D-3782552C5491}" destId="{D31FBC2B-5CE2-4CA5-B787-E5607C4050C9}" srcOrd="1" destOrd="0" presId="urn:microsoft.com/office/officeart/2009/3/layout/BlockDescendingList"/>
    <dgm:cxn modelId="{FF5928B8-1E04-412D-B7FC-9D80D1497786}" type="presParOf" srcId="{28341861-6C7F-43F4-8F26-9587A8119B12}" destId="{793C1C7F-8197-4033-9776-D7E83C973251}" srcOrd="0" destOrd="0" presId="urn:microsoft.com/office/officeart/2009/3/layout/BlockDescendingList"/>
    <dgm:cxn modelId="{77F17585-50B1-48AA-B93E-98B37D43B64F}" type="presParOf" srcId="{28341861-6C7F-43F4-8F26-9587A8119B12}" destId="{9E9EFEBD-B382-424B-B7E2-BD5E7CB25F6C}" srcOrd="1" destOrd="0" presId="urn:microsoft.com/office/officeart/2009/3/layout/BlockDescendingList"/>
    <dgm:cxn modelId="{A4F2279F-B2A2-4F23-BEBB-A8F13C3B1AE6}" type="presParOf" srcId="{28341861-6C7F-43F4-8F26-9587A8119B12}" destId="{0115C7D3-431C-4BCD-98A9-8A3DB4C642CA}" srcOrd="2" destOrd="0" presId="urn:microsoft.com/office/officeart/2009/3/layout/BlockDescendingList"/>
    <dgm:cxn modelId="{17A4E7F5-D104-4F77-8E71-6C2385430B9B}" type="presParOf" srcId="{0115C7D3-431C-4BCD-98A9-8A3DB4C642CA}" destId="{7C241139-A157-41A6-9589-816432377A36}" srcOrd="0" destOrd="0" presId="urn:microsoft.com/office/officeart/2009/3/layout/BlockDescendingList"/>
    <dgm:cxn modelId="{7264312C-92D1-493B-A299-8CFB9286B470}" type="presParOf" srcId="{28341861-6C7F-43F4-8F26-9587A8119B12}" destId="{5D207BC3-FC27-4C82-9BA9-E3E05381D485}" srcOrd="3" destOrd="0" presId="urn:microsoft.com/office/officeart/2009/3/layout/BlockDescendingList"/>
    <dgm:cxn modelId="{2DB60B05-8D7F-4DA5-A5B5-AE413E0897C2}" type="presParOf" srcId="{28341861-6C7F-43F4-8F26-9587A8119B12}" destId="{301FBBCE-8C7C-413E-9974-AAA86CDA7C22}" srcOrd="4" destOrd="0" presId="urn:microsoft.com/office/officeart/2009/3/layout/BlockDescendingList"/>
    <dgm:cxn modelId="{E1C47691-0546-493A-9C1B-2DA1DD03C6EC}" type="presParOf" srcId="{28341861-6C7F-43F4-8F26-9587A8119B12}" destId="{50D6EEEE-DA59-496C-8E40-7DE16FF2A271}" srcOrd="5" destOrd="0" presId="urn:microsoft.com/office/officeart/2009/3/layout/BlockDescendingList"/>
    <dgm:cxn modelId="{7F26E9FA-5635-4330-94DD-10064CC405BF}" type="presParOf" srcId="{50D6EEEE-DA59-496C-8E40-7DE16FF2A271}" destId="{E5B47051-4D70-4335-A41C-91352F036ED5}" srcOrd="0" destOrd="0" presId="urn:microsoft.com/office/officeart/2009/3/layout/BlockDescendingList"/>
    <dgm:cxn modelId="{608CE25D-04DC-49B3-B02D-11DAA0980235}" type="presParOf" srcId="{28341861-6C7F-43F4-8F26-9587A8119B12}" destId="{30E0E5CA-3BFB-4440-8B01-042F2DAFB70D}" srcOrd="6" destOrd="0" presId="urn:microsoft.com/office/officeart/2009/3/layout/BlockDescendingList"/>
    <dgm:cxn modelId="{AFA7F3ED-1D74-4D31-A91F-208690B1AF26}" type="presParOf" srcId="{28341861-6C7F-43F4-8F26-9587A8119B12}" destId="{5CCDC42C-1DE1-4284-9AB9-743D5194F963}" srcOrd="7" destOrd="0" presId="urn:microsoft.com/office/officeart/2009/3/layout/BlockDescendingList"/>
    <dgm:cxn modelId="{7C5BA8DB-B544-421A-82EA-55FDEF944143}" type="presParOf" srcId="{28341861-6C7F-43F4-8F26-9587A8119B12}" destId="{6C8152ED-141E-4CD2-BEF6-D46BA774082D}" srcOrd="8" destOrd="0" presId="urn:microsoft.com/office/officeart/2009/3/layout/BlockDescendingList"/>
    <dgm:cxn modelId="{D158798A-A9C7-48B7-A17A-EE46269FA868}" type="presParOf" srcId="{6C8152ED-141E-4CD2-BEF6-D46BA774082D}" destId="{EF0F1113-4A46-4E89-A228-5BA68B315F96}" srcOrd="0" destOrd="0" presId="urn:microsoft.com/office/officeart/2009/3/layout/BlockDescendingList"/>
    <dgm:cxn modelId="{4560E264-9B53-4BB0-93E7-47884077BE9A}" type="presParOf" srcId="{28341861-6C7F-43F4-8F26-9587A8119B12}" destId="{23190BCD-36B0-401A-AEB7-389EB0B8C309}" srcOrd="9" destOrd="0" presId="urn:microsoft.com/office/officeart/2009/3/layout/BlockDescendingList"/>
    <dgm:cxn modelId="{6081F6D1-FE32-4D94-98F3-52B561B84D05}" type="presParOf" srcId="{28341861-6C7F-43F4-8F26-9587A8119B12}" destId="{EC49C28E-FF59-442F-A9B8-824AA8F71CC0}" srcOrd="10" destOrd="0" presId="urn:microsoft.com/office/officeart/2009/3/layout/BlockDescendingList"/>
    <dgm:cxn modelId="{30C53BB1-73E3-484B-8CD5-614A59DC0F1B}" type="presParOf" srcId="{28341861-6C7F-43F4-8F26-9587A8119B12}" destId="{6D32BBC7-7B40-48D1-ACC6-41B97B6229A4}" srcOrd="11" destOrd="0" presId="urn:microsoft.com/office/officeart/2009/3/layout/BlockDescendingList"/>
    <dgm:cxn modelId="{442523EF-6751-4B00-9A1E-63D27858EA09}" type="presParOf" srcId="{6D32BBC7-7B40-48D1-ACC6-41B97B6229A4}" destId="{27602988-3830-43F7-B11D-3EC64A836CF2}" srcOrd="0" destOrd="0" presId="urn:microsoft.com/office/officeart/2009/3/layout/BlockDescendingList"/>
    <dgm:cxn modelId="{693C762A-2C17-4E90-BABB-B13E2101E492}" type="presParOf" srcId="{28341861-6C7F-43F4-8F26-9587A8119B12}" destId="{3BA468C6-950A-4D20-A058-58691079AF41}" srcOrd="12" destOrd="0" presId="urn:microsoft.com/office/officeart/2009/3/layout/BlockDescendingList"/>
    <dgm:cxn modelId="{C7C546BC-4E73-4B40-97F3-A47D8E424C1E}" type="presParOf" srcId="{28341861-6C7F-43F4-8F26-9587A8119B12}" destId="{F0AB9B62-8D36-4B14-B029-2B5C96112444}" srcOrd="13" destOrd="0" presId="urn:microsoft.com/office/officeart/2009/3/layout/BlockDescendingList"/>
    <dgm:cxn modelId="{329B4089-FBB9-48BD-9B6F-D62B62DF4C62}" type="presParOf" srcId="{28341861-6C7F-43F4-8F26-9587A8119B12}" destId="{766C38CB-8C20-4DE6-BAB3-1DE73F7B2D27}" srcOrd="14" destOrd="0" presId="urn:microsoft.com/office/officeart/2009/3/layout/BlockDescendingList"/>
    <dgm:cxn modelId="{D0CADA5B-BF53-47DD-92F5-060C22BF0265}" type="presParOf" srcId="{766C38CB-8C20-4DE6-BAB3-1DE73F7B2D27}" destId="{D31FBC2B-5CE2-4CA5-B787-E5607C4050C9}" srcOrd="0" destOrd="0" presId="urn:microsoft.com/office/officeart/2009/3/layout/BlockDescendingList"/>
    <dgm:cxn modelId="{9F9EA9D1-FC01-4F6F-9D16-97C7375A7194}" type="presParOf" srcId="{28341861-6C7F-43F4-8F26-9587A8119B12}" destId="{017EBD0D-4F23-4BDD-9E0F-794EBF8E0E77}" srcOrd="15" destOrd="0" presId="urn:microsoft.com/office/officeart/2009/3/layout/BlockDescendingList"/>
    <dgm:cxn modelId="{2AC754F0-EDE9-4FB6-81E8-1103736BAC18}" type="presParOf" srcId="{28341861-6C7F-43F4-8F26-9587A8119B12}" destId="{A482411A-4782-463D-A624-D639B6A20441}" srcOrd="16" destOrd="0" presId="urn:microsoft.com/office/officeart/2009/3/layout/BlockDescendingList"/>
    <dgm:cxn modelId="{6E5A78B1-440D-42B6-800A-D7BE5C509226}" type="presParOf" srcId="{28341861-6C7F-43F4-8F26-9587A8119B12}" destId="{29E82605-EAAE-435B-B277-EE9D8715212E}" srcOrd="17" destOrd="0" presId="urn:microsoft.com/office/officeart/2009/3/layout/BlockDescendingList"/>
    <dgm:cxn modelId="{C42717E8-FC14-49E6-B5B6-53021E3DF682}" type="presParOf" srcId="{29E82605-EAAE-435B-B277-EE9D8715212E}" destId="{9E3C3964-4CCA-4EAA-B9F4-62E540E2534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710A9E-3649-4C2C-86B0-5E8896EB710F}">
      <dgm:prSet/>
      <dgm:spPr/>
      <dgm:t>
        <a:bodyPr/>
        <a:lstStyle/>
        <a:p>
          <a:r>
            <a:rPr lang="en-US" dirty="0"/>
            <a:t>Deep Learning in Recommendation Systems</a:t>
          </a:r>
          <a:endParaRPr lang="en-US" dirty="0">
            <a:solidFill>
              <a:schemeClr val="tx1"/>
            </a:solidFill>
          </a:endParaRPr>
        </a:p>
      </dgm:t>
    </dgm:pt>
    <dgm:pt modelId="{D87C2897-C609-402F-B511-DCD512A2C017}" type="parTrans" cxnId="{83484D69-012E-42AC-A27D-642DBA5096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CFD067-A74E-4BD1-8885-205212B8794A}" type="sibTrans" cxnId="{83484D69-012E-42AC-A27D-642DBA5096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3F6C9D-8A7F-49B6-AEA5-CC644C9EA8CD}">
      <dgm:prSet/>
      <dgm:spPr/>
      <dgm:t>
        <a:bodyPr/>
        <a:lstStyle/>
        <a:p>
          <a:r>
            <a:rPr lang="en-US"/>
            <a:t>Strengths and Limitations of Deep Learning in Recommender Systems</a:t>
          </a:r>
          <a:endParaRPr lang="en-US" dirty="0">
            <a:solidFill>
              <a:schemeClr val="tx1"/>
            </a:solidFill>
          </a:endParaRPr>
        </a:p>
      </dgm:t>
    </dgm:pt>
    <dgm:pt modelId="{635C990C-4F65-4AE4-8C6F-D56D2B9FF67E}" type="parTrans" cxnId="{CCC2B87B-C067-465A-8487-7DFB6BA033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139CE0-89EE-4CF4-AF4D-81D0A991635B}" type="sibTrans" cxnId="{CCC2B87B-C067-465A-8487-7DFB6BA033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3A646D-A1A5-41E7-A410-0D3CAFCDF2E2}">
      <dgm:prSet/>
      <dgm:spPr/>
      <dgm:t>
        <a:bodyPr/>
        <a:lstStyle/>
        <a:p>
          <a:r>
            <a:rPr lang="en-US" dirty="0"/>
            <a:t>Recommendation Systems Framework</a:t>
          </a:r>
          <a:endParaRPr lang="en-US" dirty="0">
            <a:solidFill>
              <a:schemeClr val="tx1"/>
            </a:solidFill>
          </a:endParaRPr>
        </a:p>
      </dgm:t>
    </dgm:pt>
    <dgm:pt modelId="{9AA89AB7-4AFC-4E6C-A683-CE185C9FCAB7}" type="parTrans" cxnId="{B4A55FEA-693B-4687-8BD4-48D42F5A9E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D1D65E-4149-447C-B91A-91312DC8B2AA}" type="sibTrans" cxnId="{B4A55FEA-693B-4687-8BD4-48D42F5A9E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B38D26-492E-40D3-B792-250B6B7C8D4F}">
      <dgm:prSet/>
      <dgm:spPr/>
      <dgm:t>
        <a:bodyPr/>
        <a:lstStyle/>
        <a:p>
          <a:r>
            <a:rPr lang="en-US"/>
            <a:t>Deep Neural Networks for Recommendation Systems</a:t>
          </a:r>
          <a:endParaRPr lang="en-US" dirty="0">
            <a:solidFill>
              <a:schemeClr val="tx1"/>
            </a:solidFill>
          </a:endParaRPr>
        </a:p>
      </dgm:t>
    </dgm:pt>
    <dgm:pt modelId="{F0FD8B01-2531-489C-A584-C44368D69A90}" type="parTrans" cxnId="{5EEC595A-28D3-4CE5-A179-6970395114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98C81B-E89E-490D-9E08-30D6F23C5763}" type="sibTrans" cxnId="{5EEC595A-28D3-4CE5-A179-6970395114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1E50-FCB7-4AD1-AE12-3B94FC0A696B}">
      <dgm:prSet/>
      <dgm:spPr/>
      <dgm:t>
        <a:bodyPr/>
        <a:lstStyle/>
        <a:p>
          <a:r>
            <a:rPr lang="en-US"/>
            <a:t>Neural Collaborative Filtering</a:t>
          </a:r>
          <a:endParaRPr lang="en-US" dirty="0"/>
        </a:p>
      </dgm:t>
    </dgm:pt>
    <dgm:pt modelId="{F17BCCF7-000C-41FD-B03F-F3060C6FE42F}" type="parTrans" cxnId="{B19CC05C-1ACC-44E8-BC0D-4DA3968356F9}">
      <dgm:prSet/>
      <dgm:spPr/>
      <dgm:t>
        <a:bodyPr/>
        <a:lstStyle/>
        <a:p>
          <a:endParaRPr lang="en-US"/>
        </a:p>
      </dgm:t>
    </dgm:pt>
    <dgm:pt modelId="{CAB01A24-6DD6-4BF2-AA9A-F1D112E0D3CC}" type="sibTrans" cxnId="{B19CC05C-1ACC-44E8-BC0D-4DA3968356F9}">
      <dgm:prSet/>
      <dgm:spPr/>
      <dgm:t>
        <a:bodyPr/>
        <a:lstStyle/>
        <a:p>
          <a:endParaRPr lang="en-US"/>
        </a:p>
      </dgm:t>
    </dgm:pt>
    <dgm:pt modelId="{738155C3-CF66-40D0-94D3-A663D0AD5817}">
      <dgm:prSet/>
      <dgm:spPr/>
      <dgm:t>
        <a:bodyPr/>
        <a:lstStyle/>
        <a:p>
          <a:r>
            <a:rPr lang="en-US"/>
            <a:t>Variational Autoencoders</a:t>
          </a:r>
          <a:endParaRPr lang="en-US" dirty="0"/>
        </a:p>
      </dgm:t>
    </dgm:pt>
    <dgm:pt modelId="{69F80669-5860-4901-A628-727576077174}" type="parTrans" cxnId="{3CA11CB4-8FEE-4DF0-BB12-324825B642AA}">
      <dgm:prSet/>
      <dgm:spPr/>
      <dgm:t>
        <a:bodyPr/>
        <a:lstStyle/>
        <a:p>
          <a:endParaRPr lang="en-US"/>
        </a:p>
      </dgm:t>
    </dgm:pt>
    <dgm:pt modelId="{1D82AFB8-6AAC-47AB-B9AD-06CDDF365E88}" type="sibTrans" cxnId="{3CA11CB4-8FEE-4DF0-BB12-324825B642AA}">
      <dgm:prSet/>
      <dgm:spPr/>
      <dgm:t>
        <a:bodyPr/>
        <a:lstStyle/>
        <a:p>
          <a:endParaRPr lang="en-US"/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A3577F66-94FD-4767-AA1D-84B3A4386F7A}" type="pres">
      <dgm:prSet presAssocID="{0D710A9E-3649-4C2C-86B0-5E8896EB710F}" presName="node" presStyleLbl="node1" presStyleIdx="0" presStyleCnt="4">
        <dgm:presLayoutVars>
          <dgm:bulletEnabled val="1"/>
        </dgm:presLayoutVars>
      </dgm:prSet>
      <dgm:spPr/>
    </dgm:pt>
    <dgm:pt modelId="{CC4AE206-3CB4-4830-B592-0680A74A8356}" type="pres">
      <dgm:prSet presAssocID="{08CFD067-A74E-4BD1-8885-205212B8794A}" presName="sibTrans" presStyleCnt="0"/>
      <dgm:spPr/>
    </dgm:pt>
    <dgm:pt modelId="{6EBF9381-26B3-4CD7-8CEB-1D74CB2AA03B}" type="pres">
      <dgm:prSet presAssocID="{073F6C9D-8A7F-49B6-AEA5-CC644C9EA8CD}" presName="node" presStyleLbl="node1" presStyleIdx="1" presStyleCnt="4">
        <dgm:presLayoutVars>
          <dgm:bulletEnabled val="1"/>
        </dgm:presLayoutVars>
      </dgm:prSet>
      <dgm:spPr/>
    </dgm:pt>
    <dgm:pt modelId="{6F6182FB-8C9A-4FC2-B6B2-888003236497}" type="pres">
      <dgm:prSet presAssocID="{A2139CE0-89EE-4CF4-AF4D-81D0A991635B}" presName="sibTrans" presStyleCnt="0"/>
      <dgm:spPr/>
    </dgm:pt>
    <dgm:pt modelId="{F8960B24-9CDC-4D1E-A186-6EC7E0BF78BC}" type="pres">
      <dgm:prSet presAssocID="{EF3A646D-A1A5-41E7-A410-0D3CAFCDF2E2}" presName="node" presStyleLbl="node1" presStyleIdx="2" presStyleCnt="4">
        <dgm:presLayoutVars>
          <dgm:bulletEnabled val="1"/>
        </dgm:presLayoutVars>
      </dgm:prSet>
      <dgm:spPr/>
    </dgm:pt>
    <dgm:pt modelId="{0522F3E4-F0C9-4FFA-B66C-164DCFADBF77}" type="pres">
      <dgm:prSet presAssocID="{2AD1D65E-4149-447C-B91A-91312DC8B2AA}" presName="sibTrans" presStyleCnt="0"/>
      <dgm:spPr/>
    </dgm:pt>
    <dgm:pt modelId="{CE7F9F9E-6DCC-4FC4-8ACE-0CEB8A8961F3}" type="pres">
      <dgm:prSet presAssocID="{E4B38D26-492E-40D3-B792-250B6B7C8D4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B80C1E-9ECE-4CB9-8EC9-3B8889F09E0B}" type="presOf" srcId="{3DD51E50-FCB7-4AD1-AE12-3B94FC0A696B}" destId="{CE7F9F9E-6DCC-4FC4-8ACE-0CEB8A8961F3}" srcOrd="0" destOrd="1" presId="urn:microsoft.com/office/officeart/2005/8/layout/hList6"/>
    <dgm:cxn modelId="{A67F3138-274B-4C7D-9869-4323F4326207}" type="presOf" srcId="{738155C3-CF66-40D0-94D3-A663D0AD5817}" destId="{CE7F9F9E-6DCC-4FC4-8ACE-0CEB8A8961F3}" srcOrd="0" destOrd="2" presId="urn:microsoft.com/office/officeart/2005/8/layout/hList6"/>
    <dgm:cxn modelId="{B19CC05C-1ACC-44E8-BC0D-4DA3968356F9}" srcId="{E4B38D26-492E-40D3-B792-250B6B7C8D4F}" destId="{3DD51E50-FCB7-4AD1-AE12-3B94FC0A696B}" srcOrd="0" destOrd="0" parTransId="{F17BCCF7-000C-41FD-B03F-F3060C6FE42F}" sibTransId="{CAB01A24-6DD6-4BF2-AA9A-F1D112E0D3CC}"/>
    <dgm:cxn modelId="{83484D69-012E-42AC-A27D-642DBA5096F8}" srcId="{7780C846-36EB-4BF7-BD10-DB7F24E41784}" destId="{0D710A9E-3649-4C2C-86B0-5E8896EB710F}" srcOrd="0" destOrd="0" parTransId="{D87C2897-C609-402F-B511-DCD512A2C017}" sibTransId="{08CFD067-A74E-4BD1-8885-205212B8794A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5EEC595A-28D3-4CE5-A179-697039511421}" srcId="{7780C846-36EB-4BF7-BD10-DB7F24E41784}" destId="{E4B38D26-492E-40D3-B792-250B6B7C8D4F}" srcOrd="3" destOrd="0" parTransId="{F0FD8B01-2531-489C-A584-C44368D69A90}" sibTransId="{8398C81B-E89E-490D-9E08-30D6F23C5763}"/>
    <dgm:cxn modelId="{CCC2B87B-C067-465A-8487-7DFB6BA03323}" srcId="{7780C846-36EB-4BF7-BD10-DB7F24E41784}" destId="{073F6C9D-8A7F-49B6-AEA5-CC644C9EA8CD}" srcOrd="1" destOrd="0" parTransId="{635C990C-4F65-4AE4-8C6F-D56D2B9FF67E}" sibTransId="{A2139CE0-89EE-4CF4-AF4D-81D0A991635B}"/>
    <dgm:cxn modelId="{3CA11CB4-8FEE-4DF0-BB12-324825B642AA}" srcId="{E4B38D26-492E-40D3-B792-250B6B7C8D4F}" destId="{738155C3-CF66-40D0-94D3-A663D0AD5817}" srcOrd="1" destOrd="0" parTransId="{69F80669-5860-4901-A628-727576077174}" sibTransId="{1D82AFB8-6AAC-47AB-B9AD-06CDDF365E88}"/>
    <dgm:cxn modelId="{C4546FE0-BB14-44A3-B50D-87B19A86749C}" type="presOf" srcId="{E4B38D26-492E-40D3-B792-250B6B7C8D4F}" destId="{CE7F9F9E-6DCC-4FC4-8ACE-0CEB8A8961F3}" srcOrd="0" destOrd="0" presId="urn:microsoft.com/office/officeart/2005/8/layout/hList6"/>
    <dgm:cxn modelId="{B4A55FEA-693B-4687-8BD4-48D42F5A9E19}" srcId="{7780C846-36EB-4BF7-BD10-DB7F24E41784}" destId="{EF3A646D-A1A5-41E7-A410-0D3CAFCDF2E2}" srcOrd="2" destOrd="0" parTransId="{9AA89AB7-4AFC-4E6C-A683-CE185C9FCAB7}" sibTransId="{2AD1D65E-4149-447C-B91A-91312DC8B2AA}"/>
    <dgm:cxn modelId="{9EDC6BED-6C94-447E-AEEB-95A78B344754}" type="presOf" srcId="{0D710A9E-3649-4C2C-86B0-5E8896EB710F}" destId="{A3577F66-94FD-4767-AA1D-84B3A4386F7A}" srcOrd="0" destOrd="0" presId="urn:microsoft.com/office/officeart/2005/8/layout/hList6"/>
    <dgm:cxn modelId="{A354A3F1-2F9D-444E-8E6E-20A15B727AB5}" type="presOf" srcId="{073F6C9D-8A7F-49B6-AEA5-CC644C9EA8CD}" destId="{6EBF9381-26B3-4CD7-8CEB-1D74CB2AA03B}" srcOrd="0" destOrd="0" presId="urn:microsoft.com/office/officeart/2005/8/layout/hList6"/>
    <dgm:cxn modelId="{A9D5F6F9-550B-43A1-B8EF-4D03D7841FB5}" type="presOf" srcId="{EF3A646D-A1A5-41E7-A410-0D3CAFCDF2E2}" destId="{F8960B24-9CDC-4D1E-A186-6EC7E0BF78BC}" srcOrd="0" destOrd="0" presId="urn:microsoft.com/office/officeart/2005/8/layout/hList6"/>
    <dgm:cxn modelId="{DD88160C-1BC0-4595-84E5-835F0AE88730}" type="presParOf" srcId="{8253080F-E6BF-41BF-90B4-CF173CDC35D1}" destId="{A3577F66-94FD-4767-AA1D-84B3A4386F7A}" srcOrd="0" destOrd="0" presId="urn:microsoft.com/office/officeart/2005/8/layout/hList6"/>
    <dgm:cxn modelId="{64C2A3E8-37AA-4C6E-A546-6DB096236421}" type="presParOf" srcId="{8253080F-E6BF-41BF-90B4-CF173CDC35D1}" destId="{CC4AE206-3CB4-4830-B592-0680A74A8356}" srcOrd="1" destOrd="0" presId="urn:microsoft.com/office/officeart/2005/8/layout/hList6"/>
    <dgm:cxn modelId="{1B975C92-5D57-4C4D-9591-3EA4008F830D}" type="presParOf" srcId="{8253080F-E6BF-41BF-90B4-CF173CDC35D1}" destId="{6EBF9381-26B3-4CD7-8CEB-1D74CB2AA03B}" srcOrd="2" destOrd="0" presId="urn:microsoft.com/office/officeart/2005/8/layout/hList6"/>
    <dgm:cxn modelId="{EB59F9BC-C510-4E8B-A9AF-49A09E401DE0}" type="presParOf" srcId="{8253080F-E6BF-41BF-90B4-CF173CDC35D1}" destId="{6F6182FB-8C9A-4FC2-B6B2-888003236497}" srcOrd="3" destOrd="0" presId="urn:microsoft.com/office/officeart/2005/8/layout/hList6"/>
    <dgm:cxn modelId="{12330D62-D58B-4470-9311-09D210A22994}" type="presParOf" srcId="{8253080F-E6BF-41BF-90B4-CF173CDC35D1}" destId="{F8960B24-9CDC-4D1E-A186-6EC7E0BF78BC}" srcOrd="4" destOrd="0" presId="urn:microsoft.com/office/officeart/2005/8/layout/hList6"/>
    <dgm:cxn modelId="{FE594ACC-17F4-4A2E-B88D-EF3A54892174}" type="presParOf" srcId="{8253080F-E6BF-41BF-90B4-CF173CDC35D1}" destId="{0522F3E4-F0C9-4FFA-B66C-164DCFADBF77}" srcOrd="5" destOrd="0" presId="urn:microsoft.com/office/officeart/2005/8/layout/hList6"/>
    <dgm:cxn modelId="{1201D2B5-DADB-4DD5-A16F-FA567DA0FEC2}" type="presParOf" srcId="{8253080F-E6BF-41BF-90B4-CF173CDC35D1}" destId="{CE7F9F9E-6DCC-4FC4-8ACE-0CEB8A8961F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Packages Installation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dirty="0"/>
            <a:t>Recommender Systems Development with Tensor Flow </a:t>
          </a:r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Implementation of Two Tower Model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Product Recommendations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9E0BA73D-9249-419E-A747-D32D44C7A5BD}">
      <dgm:prSet/>
      <dgm:spPr/>
      <dgm:t>
        <a:bodyPr/>
        <a:lstStyle/>
        <a:p>
          <a:pPr rtl="0"/>
          <a:r>
            <a:rPr lang="en-US" dirty="0"/>
            <a:t>Model Evaluation</a:t>
          </a:r>
        </a:p>
      </dgm:t>
    </dgm:pt>
    <dgm:pt modelId="{5AADABDB-1236-4BDF-AB3A-70BA44431CDF}" type="parTrans" cxnId="{DB8C81DF-3088-4B07-AC49-B2E219BE0D13}">
      <dgm:prSet/>
      <dgm:spPr/>
      <dgm:t>
        <a:bodyPr/>
        <a:lstStyle/>
        <a:p>
          <a:endParaRPr lang="en-US"/>
        </a:p>
      </dgm:t>
    </dgm:pt>
    <dgm:pt modelId="{478DD0D8-1B1A-4430-9138-91F8F1EEE432}" type="sibTrans" cxnId="{DB8C81DF-3088-4B07-AC49-B2E219BE0D1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42"/>
      <dgm:spPr/>
    </dgm:pt>
    <dgm:pt modelId="{C42D6392-BCE6-4373-9702-B4D9B3E8C86E}" type="pres">
      <dgm:prSet presAssocID="{B62265AA-D47B-4296-83C3-A9BBA001716F}" presName="parallelogram2" presStyleLbl="alignNode1" presStyleIdx="8" presStyleCnt="42"/>
      <dgm:spPr/>
    </dgm:pt>
    <dgm:pt modelId="{B9516F86-9410-4475-B7D8-F6F221EB2D90}" type="pres">
      <dgm:prSet presAssocID="{B62265AA-D47B-4296-83C3-A9BBA001716F}" presName="parallelogram3" presStyleLbl="alignNode1" presStyleIdx="9" presStyleCnt="42"/>
      <dgm:spPr/>
    </dgm:pt>
    <dgm:pt modelId="{73DBB89F-EFBC-466F-8176-9F7D889279C9}" type="pres">
      <dgm:prSet presAssocID="{B62265AA-D47B-4296-83C3-A9BBA001716F}" presName="parallelogram4" presStyleLbl="alignNode1" presStyleIdx="10" presStyleCnt="42"/>
      <dgm:spPr/>
    </dgm:pt>
    <dgm:pt modelId="{F93D998A-04AF-4169-91F7-B90EAC7FAFBA}" type="pres">
      <dgm:prSet presAssocID="{B62265AA-D47B-4296-83C3-A9BBA001716F}" presName="parallelogram5" presStyleLbl="alignNode1" presStyleIdx="11" presStyleCnt="42"/>
      <dgm:spPr/>
    </dgm:pt>
    <dgm:pt modelId="{42C57D28-A5EB-461B-9A1A-388E16CA2F12}" type="pres">
      <dgm:prSet presAssocID="{B62265AA-D47B-4296-83C3-A9BBA001716F}" presName="parallelogram6" presStyleLbl="alignNode1" presStyleIdx="12" presStyleCnt="42"/>
      <dgm:spPr/>
    </dgm:pt>
    <dgm:pt modelId="{0AA8E789-2484-4ABD-82D6-D5349DC0FE0C}" type="pres">
      <dgm:prSet presAssocID="{B62265AA-D47B-4296-83C3-A9BBA001716F}" presName="parallelogram7" presStyleLbl="alignNode1" presStyleIdx="13" presStyleCnt="42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42"/>
      <dgm:spPr/>
    </dgm:pt>
    <dgm:pt modelId="{A63530E4-5233-4D48-9DCE-46B9C0C71053}" type="pres">
      <dgm:prSet presAssocID="{5BE6E4B9-BBC8-42A5-A6E2-ADB6A3559F3A}" presName="parallelogram2" presStyleLbl="alignNode1" presStyleIdx="15" presStyleCnt="42"/>
      <dgm:spPr/>
    </dgm:pt>
    <dgm:pt modelId="{B8129458-4E80-46BE-A951-6F628E87923A}" type="pres">
      <dgm:prSet presAssocID="{5BE6E4B9-BBC8-42A5-A6E2-ADB6A3559F3A}" presName="parallelogram3" presStyleLbl="alignNode1" presStyleIdx="16" presStyleCnt="42"/>
      <dgm:spPr/>
    </dgm:pt>
    <dgm:pt modelId="{10EF1CD6-2970-455A-9F60-9A53F9F9DEA3}" type="pres">
      <dgm:prSet presAssocID="{5BE6E4B9-BBC8-42A5-A6E2-ADB6A3559F3A}" presName="parallelogram4" presStyleLbl="alignNode1" presStyleIdx="17" presStyleCnt="42"/>
      <dgm:spPr/>
    </dgm:pt>
    <dgm:pt modelId="{8B478D37-5DBA-4A5B-9D27-142FC4CF8B44}" type="pres">
      <dgm:prSet presAssocID="{5BE6E4B9-BBC8-42A5-A6E2-ADB6A3559F3A}" presName="parallelogram5" presStyleLbl="alignNode1" presStyleIdx="18" presStyleCnt="42"/>
      <dgm:spPr/>
    </dgm:pt>
    <dgm:pt modelId="{CE27FC29-50EA-4A23-B5C7-7A771E31F770}" type="pres">
      <dgm:prSet presAssocID="{5BE6E4B9-BBC8-42A5-A6E2-ADB6A3559F3A}" presName="parallelogram6" presStyleLbl="alignNode1" presStyleIdx="19" presStyleCnt="42"/>
      <dgm:spPr/>
    </dgm:pt>
    <dgm:pt modelId="{8A265AFA-DCFE-4B41-9070-CD71BADE9E65}" type="pres">
      <dgm:prSet presAssocID="{5BE6E4B9-BBC8-42A5-A6E2-ADB6A3559F3A}" presName="parallelogram7" presStyleLbl="alignNode1" presStyleIdx="20" presStyleCnt="42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42"/>
      <dgm:spPr/>
    </dgm:pt>
    <dgm:pt modelId="{90CBF544-137D-4ABB-BC2F-05CFE5BCF86B}" type="pres">
      <dgm:prSet presAssocID="{5B40513D-83A0-4FFB-A926-60D9906B0EB7}" presName="parallelogram2" presStyleLbl="alignNode1" presStyleIdx="22" presStyleCnt="42"/>
      <dgm:spPr/>
    </dgm:pt>
    <dgm:pt modelId="{0ACD93F5-90B4-49D0-8F3D-CB81291FFB8D}" type="pres">
      <dgm:prSet presAssocID="{5B40513D-83A0-4FFB-A926-60D9906B0EB7}" presName="parallelogram3" presStyleLbl="alignNode1" presStyleIdx="23" presStyleCnt="42"/>
      <dgm:spPr/>
    </dgm:pt>
    <dgm:pt modelId="{1494DC7E-8AAC-43DC-8E79-AE69451E0310}" type="pres">
      <dgm:prSet presAssocID="{5B40513D-83A0-4FFB-A926-60D9906B0EB7}" presName="parallelogram4" presStyleLbl="alignNode1" presStyleIdx="24" presStyleCnt="42"/>
      <dgm:spPr/>
    </dgm:pt>
    <dgm:pt modelId="{13341105-2916-4FB0-A653-689F86F49EC3}" type="pres">
      <dgm:prSet presAssocID="{5B40513D-83A0-4FFB-A926-60D9906B0EB7}" presName="parallelogram5" presStyleLbl="alignNode1" presStyleIdx="25" presStyleCnt="42"/>
      <dgm:spPr/>
    </dgm:pt>
    <dgm:pt modelId="{B5C6128F-E897-4E78-94B7-697EF654C71E}" type="pres">
      <dgm:prSet presAssocID="{5B40513D-83A0-4FFB-A926-60D9906B0EB7}" presName="parallelogram6" presStyleLbl="alignNode1" presStyleIdx="26" presStyleCnt="42"/>
      <dgm:spPr/>
    </dgm:pt>
    <dgm:pt modelId="{A9B9F32E-0DE6-4F18-A179-AB1916CC5D4E}" type="pres">
      <dgm:prSet presAssocID="{5B40513D-83A0-4FFB-A926-60D9906B0EB7}" presName="parallelogram7" presStyleLbl="alignNode1" presStyleIdx="27" presStyleCnt="42"/>
      <dgm:spPr/>
    </dgm:pt>
    <dgm:pt modelId="{286C9D28-B87A-4E97-8128-409F92512A6C}" type="pres">
      <dgm:prSet presAssocID="{58124E79-BFC9-47C6-AC54-CD24F9FFFDFE}" presName="sibTrans" presStyleCnt="0"/>
      <dgm:spPr/>
    </dgm:pt>
    <dgm:pt modelId="{D9E83D35-F154-45E8-847C-100E1663E029}" type="pres">
      <dgm:prSet presAssocID="{9E0BA73D-9249-419E-A747-D32D44C7A5BD}" presName="parenttextcomposite" presStyleCnt="0"/>
      <dgm:spPr/>
    </dgm:pt>
    <dgm:pt modelId="{10402009-39A6-44C6-9203-4F021CA617D1}" type="pres">
      <dgm:prSet presAssocID="{9E0BA73D-9249-419E-A747-D32D44C7A5BD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439A9489-1198-4BD1-A439-451463136091}" type="pres">
      <dgm:prSet presAssocID="{9E0BA73D-9249-419E-A747-D32D44C7A5BD}" presName="parallelogramComposite" presStyleCnt="0"/>
      <dgm:spPr/>
    </dgm:pt>
    <dgm:pt modelId="{E0B44B06-1F47-4BD9-B987-796B7F1A835A}" type="pres">
      <dgm:prSet presAssocID="{9E0BA73D-9249-419E-A747-D32D44C7A5BD}" presName="parallelogram1" presStyleLbl="alignNode1" presStyleIdx="28" presStyleCnt="42"/>
      <dgm:spPr/>
    </dgm:pt>
    <dgm:pt modelId="{444AF6BC-8BA2-4E4C-B356-FB7351A25F0C}" type="pres">
      <dgm:prSet presAssocID="{9E0BA73D-9249-419E-A747-D32D44C7A5BD}" presName="parallelogram2" presStyleLbl="alignNode1" presStyleIdx="29" presStyleCnt="42"/>
      <dgm:spPr/>
    </dgm:pt>
    <dgm:pt modelId="{F590B512-6E85-4F65-B919-11084687B478}" type="pres">
      <dgm:prSet presAssocID="{9E0BA73D-9249-419E-A747-D32D44C7A5BD}" presName="parallelogram3" presStyleLbl="alignNode1" presStyleIdx="30" presStyleCnt="42"/>
      <dgm:spPr/>
    </dgm:pt>
    <dgm:pt modelId="{1B56B6D5-DE76-4CBC-A977-0E1DF6756F06}" type="pres">
      <dgm:prSet presAssocID="{9E0BA73D-9249-419E-A747-D32D44C7A5BD}" presName="parallelogram4" presStyleLbl="alignNode1" presStyleIdx="31" presStyleCnt="42"/>
      <dgm:spPr/>
    </dgm:pt>
    <dgm:pt modelId="{39DF8C83-FFF3-4001-8DE6-81515777D8E6}" type="pres">
      <dgm:prSet presAssocID="{9E0BA73D-9249-419E-A747-D32D44C7A5BD}" presName="parallelogram5" presStyleLbl="alignNode1" presStyleIdx="32" presStyleCnt="42"/>
      <dgm:spPr/>
    </dgm:pt>
    <dgm:pt modelId="{39B0B989-E597-45A7-B232-ABCF48B0B593}" type="pres">
      <dgm:prSet presAssocID="{9E0BA73D-9249-419E-A747-D32D44C7A5BD}" presName="parallelogram6" presStyleLbl="alignNode1" presStyleIdx="33" presStyleCnt="42"/>
      <dgm:spPr/>
    </dgm:pt>
    <dgm:pt modelId="{853A6972-5BE1-41AD-8C24-526F635E7880}" type="pres">
      <dgm:prSet presAssocID="{9E0BA73D-9249-419E-A747-D32D44C7A5BD}" presName="parallelogram7" presStyleLbl="alignNode1" presStyleIdx="34" presStyleCnt="42"/>
      <dgm:spPr/>
    </dgm:pt>
    <dgm:pt modelId="{377F72D3-7EC2-4814-910C-021C3DC0BE8F}" type="pres">
      <dgm:prSet presAssocID="{478DD0D8-1B1A-4430-9138-91F8F1EEE432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35" presStyleCnt="42"/>
      <dgm:spPr/>
    </dgm:pt>
    <dgm:pt modelId="{DC32E0C7-45B4-46B3-AC52-3A222D504191}" type="pres">
      <dgm:prSet presAssocID="{82EAEB7A-03B3-49DF-A369-11632FC6EB37}" presName="parallelogram2" presStyleLbl="alignNode1" presStyleIdx="36" presStyleCnt="42"/>
      <dgm:spPr/>
    </dgm:pt>
    <dgm:pt modelId="{BE20D0B7-4747-4D40-B766-A5CEAF68012A}" type="pres">
      <dgm:prSet presAssocID="{82EAEB7A-03B3-49DF-A369-11632FC6EB37}" presName="parallelogram3" presStyleLbl="alignNode1" presStyleIdx="37" presStyleCnt="42"/>
      <dgm:spPr/>
    </dgm:pt>
    <dgm:pt modelId="{FC2B5457-03EC-4E1D-8854-AEF7C10F5A82}" type="pres">
      <dgm:prSet presAssocID="{82EAEB7A-03B3-49DF-A369-11632FC6EB37}" presName="parallelogram4" presStyleLbl="alignNode1" presStyleIdx="38" presStyleCnt="42"/>
      <dgm:spPr/>
    </dgm:pt>
    <dgm:pt modelId="{60377111-4133-480A-A2ED-44195FF0C547}" type="pres">
      <dgm:prSet presAssocID="{82EAEB7A-03B3-49DF-A369-11632FC6EB37}" presName="parallelogram5" presStyleLbl="alignNode1" presStyleIdx="39" presStyleCnt="42"/>
      <dgm:spPr/>
    </dgm:pt>
    <dgm:pt modelId="{527C0017-2073-49D3-8AFA-78F8D6C4170C}" type="pres">
      <dgm:prSet presAssocID="{82EAEB7A-03B3-49DF-A369-11632FC6EB37}" presName="parallelogram6" presStyleLbl="alignNode1" presStyleIdx="40" presStyleCnt="42"/>
      <dgm:spPr/>
    </dgm:pt>
    <dgm:pt modelId="{B4A65F6B-47B8-46B0-87B1-087115930631}" type="pres">
      <dgm:prSet presAssocID="{82EAEB7A-03B3-49DF-A369-11632FC6EB37}" presName="parallelogram7" presStyleLbl="alignNode1" presStyleIdx="41" presStyleCnt="42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EE276237-4E13-4F39-AE86-FD62B3C544D2}" type="presOf" srcId="{9E0BA73D-9249-419E-A747-D32D44C7A5BD}" destId="{10402009-39A6-44C6-9203-4F021CA617D1}" srcOrd="0" destOrd="0" presId="urn:microsoft.com/office/officeart/2008/layout/VerticalAccentList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5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DB8C81DF-3088-4B07-AC49-B2E219BE0D13}" srcId="{EF918A32-6C7C-4EBC-AE95-58D2F1CD64C4}" destId="{9E0BA73D-9249-419E-A747-D32D44C7A5BD}" srcOrd="4" destOrd="0" parTransId="{5AADABDB-1236-4BDF-AB3A-70BA44431CDF}" sibTransId="{478DD0D8-1B1A-4430-9138-91F8F1EEE432}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F48BA324-4B98-4A61-AAC4-04C580D5E60E}" type="presParOf" srcId="{D4B60F9F-421F-42F8-BA1B-5B920CB8C356}" destId="{D9E83D35-F154-45E8-847C-100E1663E029}" srcOrd="12" destOrd="0" presId="urn:microsoft.com/office/officeart/2008/layout/VerticalAccentList"/>
    <dgm:cxn modelId="{5CFC4076-E782-4D7F-8748-2DCD1D9DC342}" type="presParOf" srcId="{D9E83D35-F154-45E8-847C-100E1663E029}" destId="{10402009-39A6-44C6-9203-4F021CA617D1}" srcOrd="0" destOrd="0" presId="urn:microsoft.com/office/officeart/2008/layout/VerticalAccentList"/>
    <dgm:cxn modelId="{1D4BD53C-2D62-4441-996F-921478B8FFAA}" type="presParOf" srcId="{D4B60F9F-421F-42F8-BA1B-5B920CB8C356}" destId="{439A9489-1198-4BD1-A439-451463136091}" srcOrd="13" destOrd="0" presId="urn:microsoft.com/office/officeart/2008/layout/VerticalAccentList"/>
    <dgm:cxn modelId="{EF08BE01-6AF2-42E8-95C5-91CD0C100090}" type="presParOf" srcId="{439A9489-1198-4BD1-A439-451463136091}" destId="{E0B44B06-1F47-4BD9-B987-796B7F1A835A}" srcOrd="0" destOrd="0" presId="urn:microsoft.com/office/officeart/2008/layout/VerticalAccentList"/>
    <dgm:cxn modelId="{851EC9A8-1820-474C-9FA4-1C1B49FCD632}" type="presParOf" srcId="{439A9489-1198-4BD1-A439-451463136091}" destId="{444AF6BC-8BA2-4E4C-B356-FB7351A25F0C}" srcOrd="1" destOrd="0" presId="urn:microsoft.com/office/officeart/2008/layout/VerticalAccentList"/>
    <dgm:cxn modelId="{B71FC11C-67A4-4150-9458-051702E04D72}" type="presParOf" srcId="{439A9489-1198-4BD1-A439-451463136091}" destId="{F590B512-6E85-4F65-B919-11084687B478}" srcOrd="2" destOrd="0" presId="urn:microsoft.com/office/officeart/2008/layout/VerticalAccentList"/>
    <dgm:cxn modelId="{A78E7139-E1A1-4DEF-9589-CDDCA465342A}" type="presParOf" srcId="{439A9489-1198-4BD1-A439-451463136091}" destId="{1B56B6D5-DE76-4CBC-A977-0E1DF6756F06}" srcOrd="3" destOrd="0" presId="urn:microsoft.com/office/officeart/2008/layout/VerticalAccentList"/>
    <dgm:cxn modelId="{9D113A93-A5B2-4F79-89AD-F45F605CDBFE}" type="presParOf" srcId="{439A9489-1198-4BD1-A439-451463136091}" destId="{39DF8C83-FFF3-4001-8DE6-81515777D8E6}" srcOrd="4" destOrd="0" presId="urn:microsoft.com/office/officeart/2008/layout/VerticalAccentList"/>
    <dgm:cxn modelId="{D7695299-70FC-4328-A0CC-D4223E71E647}" type="presParOf" srcId="{439A9489-1198-4BD1-A439-451463136091}" destId="{39B0B989-E597-45A7-B232-ABCF48B0B593}" srcOrd="5" destOrd="0" presId="urn:microsoft.com/office/officeart/2008/layout/VerticalAccentList"/>
    <dgm:cxn modelId="{0ED624C8-4499-4E50-A75C-0A742609BA74}" type="presParOf" srcId="{439A9489-1198-4BD1-A439-451463136091}" destId="{853A6972-5BE1-41AD-8C24-526F635E7880}" srcOrd="6" destOrd="0" presId="urn:microsoft.com/office/officeart/2008/layout/VerticalAccentList"/>
    <dgm:cxn modelId="{C64354AD-7205-4563-B84F-DC4D6C9FC8DB}" type="presParOf" srcId="{D4B60F9F-421F-42F8-BA1B-5B920CB8C356}" destId="{377F72D3-7EC2-4814-910C-021C3DC0BE8F}" srcOrd="14" destOrd="0" presId="urn:microsoft.com/office/officeart/2008/layout/VerticalAccentList"/>
    <dgm:cxn modelId="{15B0A25E-0AD2-4776-A48D-84587CF5C826}" type="presParOf" srcId="{D4B60F9F-421F-42F8-BA1B-5B920CB8C356}" destId="{B7668021-9E9A-4F9C-BAED-2A9F5028891D}" srcOrd="15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6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4C87-1530-4FF9-A221-085CA3C263EB}">
      <dsp:nvSpPr>
        <dsp:cNvPr id="0" name=""/>
        <dsp:cNvSpPr/>
      </dsp:nvSpPr>
      <dsp:spPr>
        <a:xfrm rot="16200000">
          <a:off x="-468723" y="474093"/>
          <a:ext cx="2832470" cy="188428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Recommender System Process</a:t>
          </a:r>
          <a:endParaRPr lang="en-US" sz="1900" kern="1200"/>
        </a:p>
      </dsp:txBody>
      <dsp:txXfrm rot="5400000">
        <a:off x="5371" y="566493"/>
        <a:ext cx="1884283" cy="1699482"/>
      </dsp:txXfrm>
    </dsp:sp>
    <dsp:sp modelId="{CCCDB924-F279-4DFE-AB1F-C0F1A463DA26}">
      <dsp:nvSpPr>
        <dsp:cNvPr id="0" name=""/>
        <dsp:cNvSpPr/>
      </dsp:nvSpPr>
      <dsp:spPr>
        <a:xfrm rot="16200000">
          <a:off x="1556880" y="474093"/>
          <a:ext cx="2832470" cy="188428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Goals of Recommender Systems</a:t>
          </a:r>
          <a:endParaRPr lang="en-US" sz="1900" kern="1200"/>
        </a:p>
      </dsp:txBody>
      <dsp:txXfrm rot="5400000">
        <a:off x="2030974" y="566493"/>
        <a:ext cx="1884283" cy="1699482"/>
      </dsp:txXfrm>
    </dsp:sp>
    <dsp:sp modelId="{FF4AC180-43BE-4A0E-8B11-0F495BED3853}">
      <dsp:nvSpPr>
        <dsp:cNvPr id="0" name=""/>
        <dsp:cNvSpPr/>
      </dsp:nvSpPr>
      <dsp:spPr>
        <a:xfrm rot="16200000">
          <a:off x="3582484" y="474093"/>
          <a:ext cx="2832470" cy="188428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Generation of Recommender Systems</a:t>
          </a:r>
          <a:endParaRPr lang="en-US" sz="1900" kern="1200"/>
        </a:p>
      </dsp:txBody>
      <dsp:txXfrm rot="5400000">
        <a:off x="4056578" y="566493"/>
        <a:ext cx="1884283" cy="1699482"/>
      </dsp:txXfrm>
    </dsp:sp>
    <dsp:sp modelId="{18D0054A-9313-4B8B-9047-7D9F59AFE0A0}">
      <dsp:nvSpPr>
        <dsp:cNvPr id="0" name=""/>
        <dsp:cNvSpPr/>
      </dsp:nvSpPr>
      <dsp:spPr>
        <a:xfrm rot="16200000">
          <a:off x="5608089" y="474093"/>
          <a:ext cx="2832470" cy="188428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Artificial Intelligence in Recommender Systems</a:t>
          </a:r>
          <a:endParaRPr lang="en-US" sz="1900" kern="1200"/>
        </a:p>
      </dsp:txBody>
      <dsp:txXfrm rot="5400000">
        <a:off x="6082183" y="566493"/>
        <a:ext cx="1884283" cy="1699482"/>
      </dsp:txXfrm>
    </dsp:sp>
    <dsp:sp modelId="{33EC7BDC-D00F-48F4-9E8F-32CA527E4BCB}">
      <dsp:nvSpPr>
        <dsp:cNvPr id="0" name=""/>
        <dsp:cNvSpPr/>
      </dsp:nvSpPr>
      <dsp:spPr>
        <a:xfrm rot="16200000">
          <a:off x="7633693" y="474093"/>
          <a:ext cx="2832470" cy="1884283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Challenges and Applications of Recommender Systems </a:t>
          </a:r>
          <a:endParaRPr lang="en-US" sz="1900" kern="1200"/>
        </a:p>
      </dsp:txBody>
      <dsp:txXfrm rot="5400000">
        <a:off x="8107787" y="566493"/>
        <a:ext cx="1884283" cy="169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3964-4CCA-4EAA-B9F4-62E540E25346}">
      <dsp:nvSpPr>
        <dsp:cNvPr id="0" name=""/>
        <dsp:cNvSpPr/>
      </dsp:nvSpPr>
      <dsp:spPr>
        <a:xfrm>
          <a:off x="8256477" y="1968091"/>
          <a:ext cx="1391867" cy="1968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49530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Collaborative Filtering </a:t>
          </a:r>
          <a:endParaRPr lang="en-US" sz="1300" kern="1200"/>
        </a:p>
      </dsp:txBody>
      <dsp:txXfrm rot="16200000">
        <a:off x="8539220" y="2672789"/>
        <a:ext cx="1771282" cy="361885"/>
      </dsp:txXfrm>
    </dsp:sp>
    <dsp:sp modelId="{D31FBC2B-5CE2-4CA5-B787-E5607C4050C9}">
      <dsp:nvSpPr>
        <dsp:cNvPr id="0" name=""/>
        <dsp:cNvSpPr/>
      </dsp:nvSpPr>
      <dsp:spPr>
        <a:xfrm>
          <a:off x="6721927" y="1574473"/>
          <a:ext cx="1391867" cy="236170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Content Based Filtering </a:t>
          </a:r>
          <a:endParaRPr lang="en-US" sz="1300" kern="1200"/>
        </a:p>
      </dsp:txBody>
      <dsp:txXfrm rot="16200000">
        <a:off x="6827542" y="2456299"/>
        <a:ext cx="2125538" cy="361885"/>
      </dsp:txXfrm>
    </dsp:sp>
    <dsp:sp modelId="{27602988-3830-43F7-B11D-3EC64A836CF2}">
      <dsp:nvSpPr>
        <dsp:cNvPr id="0" name=""/>
        <dsp:cNvSpPr/>
      </dsp:nvSpPr>
      <dsp:spPr>
        <a:xfrm>
          <a:off x="5202495" y="1180854"/>
          <a:ext cx="1391867" cy="2755328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Online and Offline Evaluation Techniques</a:t>
          </a:r>
          <a:endParaRPr lang="en-US" sz="1300" kern="1200"/>
        </a:p>
      </dsp:txBody>
      <dsp:txXfrm rot="16200000">
        <a:off x="5130982" y="2239809"/>
        <a:ext cx="2479795" cy="361885"/>
      </dsp:txXfrm>
    </dsp:sp>
    <dsp:sp modelId="{EF0F1113-4A46-4E89-A228-5BA68B315F96}">
      <dsp:nvSpPr>
        <dsp:cNvPr id="0" name=""/>
        <dsp:cNvSpPr/>
      </dsp:nvSpPr>
      <dsp:spPr>
        <a:xfrm>
          <a:off x="3683064" y="787236"/>
          <a:ext cx="1391867" cy="314894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Quality of Recommender Systems</a:t>
          </a:r>
          <a:endParaRPr lang="en-US" sz="1300" kern="1200"/>
        </a:p>
      </dsp:txBody>
      <dsp:txXfrm rot="16200000">
        <a:off x="3434422" y="2023319"/>
        <a:ext cx="2834051" cy="361885"/>
      </dsp:txXfrm>
    </dsp:sp>
    <dsp:sp modelId="{E5B47051-4D70-4335-A41C-91352F036ED5}">
      <dsp:nvSpPr>
        <dsp:cNvPr id="0" name=""/>
        <dsp:cNvSpPr/>
      </dsp:nvSpPr>
      <dsp:spPr>
        <a:xfrm>
          <a:off x="2163632" y="393618"/>
          <a:ext cx="1391867" cy="3542564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Item-context and User Rating Matrix</a:t>
          </a:r>
          <a:endParaRPr lang="en-US" sz="1300" kern="1200"/>
        </a:p>
      </dsp:txBody>
      <dsp:txXfrm rot="16200000">
        <a:off x="1737862" y="1806829"/>
        <a:ext cx="3188308" cy="361885"/>
      </dsp:txXfrm>
    </dsp:sp>
    <dsp:sp modelId="{7C241139-A157-41A6-9589-816432377A36}">
      <dsp:nvSpPr>
        <dsp:cNvPr id="0" name=""/>
        <dsp:cNvSpPr/>
      </dsp:nvSpPr>
      <dsp:spPr>
        <a:xfrm>
          <a:off x="644201" y="0"/>
          <a:ext cx="1391867" cy="3936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Taxonomy of Recommender Systems</a:t>
          </a:r>
          <a:endParaRPr lang="en-US" sz="1300" kern="1200"/>
        </a:p>
      </dsp:txBody>
      <dsp:txXfrm rot="16200000">
        <a:off x="41303" y="1590339"/>
        <a:ext cx="3542564" cy="361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Preparation</a:t>
          </a:r>
          <a:endParaRPr lang="en-US" sz="1200" kern="120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Insights</a:t>
          </a:r>
          <a:endParaRPr lang="en-US" sz="1200" kern="120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kern="1200" dirty="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Insights and Visualization</a:t>
          </a:r>
          <a:endParaRPr lang="en-US" sz="1200" kern="1200" dirty="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7F66-94FD-4767-AA1D-84B3A4386F7A}">
      <dsp:nvSpPr>
        <dsp:cNvPr id="0" name=""/>
        <dsp:cNvSpPr/>
      </dsp:nvSpPr>
      <dsp:spPr>
        <a:xfrm rot="16200000">
          <a:off x="-333951" y="336361"/>
          <a:ext cx="3037841" cy="236511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 in Recommendation Systems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2411" y="607567"/>
        <a:ext cx="2365117" cy="1822705"/>
      </dsp:txXfrm>
    </dsp:sp>
    <dsp:sp modelId="{6EBF9381-26B3-4CD7-8CEB-1D74CB2AA03B}">
      <dsp:nvSpPr>
        <dsp:cNvPr id="0" name=""/>
        <dsp:cNvSpPr/>
      </dsp:nvSpPr>
      <dsp:spPr>
        <a:xfrm rot="16200000">
          <a:off x="2208549" y="336361"/>
          <a:ext cx="3037841" cy="236511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Strengths and Limitations of Deep Learning in Recommender Systems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2544911" y="607567"/>
        <a:ext cx="2365117" cy="1822705"/>
      </dsp:txXfrm>
    </dsp:sp>
    <dsp:sp modelId="{F8960B24-9CDC-4D1E-A186-6EC7E0BF78BC}">
      <dsp:nvSpPr>
        <dsp:cNvPr id="0" name=""/>
        <dsp:cNvSpPr/>
      </dsp:nvSpPr>
      <dsp:spPr>
        <a:xfrm rot="16200000">
          <a:off x="4751049" y="336361"/>
          <a:ext cx="3037841" cy="236511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 Systems Framework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5087411" y="607567"/>
        <a:ext cx="2365117" cy="1822705"/>
      </dsp:txXfrm>
    </dsp:sp>
    <dsp:sp modelId="{CE7F9F9E-6DCC-4FC4-8ACE-0CEB8A8961F3}">
      <dsp:nvSpPr>
        <dsp:cNvPr id="0" name=""/>
        <dsp:cNvSpPr/>
      </dsp:nvSpPr>
      <dsp:spPr>
        <a:xfrm rot="16200000">
          <a:off x="7293550" y="336361"/>
          <a:ext cx="3037841" cy="236511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Neural Networks for Recommendation Systems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Neural Collaborative Filtering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Variational Autoencoders</a:t>
          </a:r>
          <a:endParaRPr lang="en-US" sz="1400" kern="1200" dirty="0"/>
        </a:p>
      </dsp:txBody>
      <dsp:txXfrm rot="5400000">
        <a:off x="7629912" y="607567"/>
        <a:ext cx="2365117" cy="18227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539245" y="83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Packages Installation</a:t>
          </a:r>
          <a:endParaRPr lang="en-US" sz="1500" kern="1200" dirty="0"/>
        </a:p>
      </dsp:txBody>
      <dsp:txXfrm>
        <a:off x="1539245" y="832"/>
        <a:ext cx="4996241" cy="454203"/>
      </dsp:txXfrm>
    </dsp:sp>
    <dsp:sp modelId="{DB0D067A-0ABA-436F-AD7C-33E3C1A15DA4}">
      <dsp:nvSpPr>
        <dsp:cNvPr id="0" name=""/>
        <dsp:cNvSpPr/>
      </dsp:nvSpPr>
      <dsp:spPr>
        <a:xfrm>
          <a:off x="1539245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224427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94929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65432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435934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506437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76939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539245" y="61616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Data Insights and Visualization</a:t>
          </a:r>
          <a:endParaRPr lang="en-US" sz="1500" kern="1200" dirty="0"/>
        </a:p>
      </dsp:txBody>
      <dsp:txXfrm>
        <a:off x="1539245" y="616162"/>
        <a:ext cx="4996241" cy="454203"/>
      </dsp:txXfrm>
    </dsp:sp>
    <dsp:sp modelId="{36D48058-D098-4879-AB83-BB0B073C1C10}">
      <dsp:nvSpPr>
        <dsp:cNvPr id="0" name=""/>
        <dsp:cNvSpPr/>
      </dsp:nvSpPr>
      <dsp:spPr>
        <a:xfrm>
          <a:off x="1539245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224427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94929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365432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435934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506437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576939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539245" y="123149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Recommender Systems Development with Tensor Flow </a:t>
          </a:r>
        </a:p>
      </dsp:txBody>
      <dsp:txXfrm>
        <a:off x="1539245" y="1231492"/>
        <a:ext cx="4996241" cy="454203"/>
      </dsp:txXfrm>
    </dsp:sp>
    <dsp:sp modelId="{29381DB3-D473-486C-A4DC-B84E434F69E0}">
      <dsp:nvSpPr>
        <dsp:cNvPr id="0" name=""/>
        <dsp:cNvSpPr/>
      </dsp:nvSpPr>
      <dsp:spPr>
        <a:xfrm>
          <a:off x="1539245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224427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94929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365432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435934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506437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576939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539245" y="184682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Implementation of Two Tower Model</a:t>
          </a:r>
          <a:endParaRPr lang="en-US" sz="1500" kern="1200" dirty="0"/>
        </a:p>
      </dsp:txBody>
      <dsp:txXfrm>
        <a:off x="1539245" y="1846822"/>
        <a:ext cx="4996241" cy="454203"/>
      </dsp:txXfrm>
    </dsp:sp>
    <dsp:sp modelId="{36094096-0A02-4AB6-AA5B-E8021F2B9822}">
      <dsp:nvSpPr>
        <dsp:cNvPr id="0" name=""/>
        <dsp:cNvSpPr/>
      </dsp:nvSpPr>
      <dsp:spPr>
        <a:xfrm>
          <a:off x="1539245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224427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94929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365432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435934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506437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576939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02009-39A6-44C6-9203-4F021CA617D1}">
      <dsp:nvSpPr>
        <dsp:cNvPr id="0" name=""/>
        <dsp:cNvSpPr/>
      </dsp:nvSpPr>
      <dsp:spPr>
        <a:xfrm>
          <a:off x="1539245" y="246215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</a:t>
          </a:r>
        </a:p>
      </dsp:txBody>
      <dsp:txXfrm>
        <a:off x="1539245" y="2462152"/>
        <a:ext cx="4996241" cy="454203"/>
      </dsp:txXfrm>
    </dsp:sp>
    <dsp:sp modelId="{E0B44B06-1F47-4BD9-B987-796B7F1A835A}">
      <dsp:nvSpPr>
        <dsp:cNvPr id="0" name=""/>
        <dsp:cNvSpPr/>
      </dsp:nvSpPr>
      <dsp:spPr>
        <a:xfrm>
          <a:off x="1539245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F6BC-8BA2-4E4C-B356-FB7351A25F0C}">
      <dsp:nvSpPr>
        <dsp:cNvPr id="0" name=""/>
        <dsp:cNvSpPr/>
      </dsp:nvSpPr>
      <dsp:spPr>
        <a:xfrm>
          <a:off x="224427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B512-6E85-4F65-B919-11084687B478}">
      <dsp:nvSpPr>
        <dsp:cNvPr id="0" name=""/>
        <dsp:cNvSpPr/>
      </dsp:nvSpPr>
      <dsp:spPr>
        <a:xfrm>
          <a:off x="294929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6B6D5-DE76-4CBC-A977-0E1DF6756F06}">
      <dsp:nvSpPr>
        <dsp:cNvPr id="0" name=""/>
        <dsp:cNvSpPr/>
      </dsp:nvSpPr>
      <dsp:spPr>
        <a:xfrm>
          <a:off x="365432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F8C83-FFF3-4001-8DE6-81515777D8E6}">
      <dsp:nvSpPr>
        <dsp:cNvPr id="0" name=""/>
        <dsp:cNvSpPr/>
      </dsp:nvSpPr>
      <dsp:spPr>
        <a:xfrm>
          <a:off x="435934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0B989-E597-45A7-B232-ABCF48B0B593}">
      <dsp:nvSpPr>
        <dsp:cNvPr id="0" name=""/>
        <dsp:cNvSpPr/>
      </dsp:nvSpPr>
      <dsp:spPr>
        <a:xfrm>
          <a:off x="506437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A6972-5BE1-41AD-8C24-526F635E7880}">
      <dsp:nvSpPr>
        <dsp:cNvPr id="0" name=""/>
        <dsp:cNvSpPr/>
      </dsp:nvSpPr>
      <dsp:spPr>
        <a:xfrm>
          <a:off x="576939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539245" y="3077483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Product Recommendations</a:t>
          </a:r>
          <a:endParaRPr lang="en-US" sz="1500" kern="1200" dirty="0"/>
        </a:p>
      </dsp:txBody>
      <dsp:txXfrm>
        <a:off x="1539245" y="3077483"/>
        <a:ext cx="4996241" cy="454203"/>
      </dsp:txXfrm>
    </dsp:sp>
    <dsp:sp modelId="{3C98275F-9B39-4C77-A972-7FB91AE95322}">
      <dsp:nvSpPr>
        <dsp:cNvPr id="0" name=""/>
        <dsp:cNvSpPr/>
      </dsp:nvSpPr>
      <dsp:spPr>
        <a:xfrm>
          <a:off x="1539245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224427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94929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365432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435934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506437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576939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11/9/2022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39000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5"/>
            <a:ext cx="7264400" cy="576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Recommender Systems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F13EC7C-C399-C454-6A00-A23D75465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594938"/>
              </p:ext>
            </p:extLst>
          </p:nvPr>
        </p:nvGraphicFramePr>
        <p:xfrm>
          <a:off x="1178560" y="2775851"/>
          <a:ext cx="9997440" cy="283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5"/>
            <a:ext cx="7264400" cy="576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Fundamentals of Recommender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16A03B-DD8A-9657-DCC8-62F852229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86760"/>
              </p:ext>
            </p:extLst>
          </p:nvPr>
        </p:nvGraphicFramePr>
        <p:xfrm>
          <a:off x="1096814" y="2501557"/>
          <a:ext cx="10292546" cy="393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Part-1: Machine Learning Based Recommender Systems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973-3BED-5175-AA6B-F4DD4ED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92"/>
            <a:ext cx="10972800" cy="604312"/>
          </a:xfrm>
        </p:spPr>
        <p:txBody>
          <a:bodyPr>
            <a:normAutofit/>
          </a:bodyPr>
          <a:lstStyle/>
          <a:p>
            <a:r>
              <a:rPr lang="en-US" dirty="0"/>
              <a:t>Design Approaches for Machine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/>
        </p:nvGraphicFramePr>
        <p:xfrm>
          <a:off x="-251534" y="3211935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/>
        </p:nvGraphicFramePr>
        <p:xfrm>
          <a:off x="6264675" y="3112139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798990" y="2729227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Content based Recommender System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26818" y="2784083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Collaborative filtering-based Recommender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2068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Hands-on: Projects for Recommender Systems with Machine Learning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/>
        </p:nvGraphicFramePr>
        <p:xfrm>
          <a:off x="-251535" y="2874584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/>
        </p:nvGraphicFramePr>
        <p:xfrm>
          <a:off x="6285388" y="2690671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840418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Songs Recommendation Systems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47533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2: Movie Recommendation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32131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Deep Learning Based Recommender Systems with Python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4878AA-0FBA-F31C-64C6-E03578116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747488"/>
              </p:ext>
            </p:extLst>
          </p:nvPr>
        </p:nvGraphicFramePr>
        <p:xfrm>
          <a:off x="1097280" y="2621280"/>
          <a:ext cx="9997440" cy="303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Hands-on: Project for Recommender Systems with Deep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116987"/>
              </p:ext>
            </p:extLst>
          </p:nvPr>
        </p:nvGraphicFramePr>
        <p:xfrm>
          <a:off x="2058633" y="2609391"/>
          <a:ext cx="8074733" cy="364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1588608" y="2005080"/>
            <a:ext cx="9014782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Amazon Product Recommendation with Deep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6339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90B512-6E85-4F65-B919-11084687B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B44B06-1F47-4BD9-B987-796B7F1A8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A6972-5BE1-41AD-8C24-526F635E7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AF6BC-8BA2-4E4C-B356-FB7351A25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DF8C83-FFF3-4001-8DE6-81515777D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6B6D5-DE76-4CBC-A977-0E1DF6756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B0B989-E597-45A7-B232-ABCF48B0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402009-39A6-44C6-9203-4F021CA61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FB6B76C-EC42-4A0C-91D3-819BFCD5834D}"/>
</file>

<file path=customXml/itemProps2.xml><?xml version="1.0" encoding="utf-8"?>
<ds:datastoreItem xmlns:ds="http://schemas.openxmlformats.org/officeDocument/2006/customXml" ds:itemID="{44CC80A5-8553-48FC-8838-2BACDA727C31}"/>
</file>

<file path=customXml/itemProps3.xml><?xml version="1.0" encoding="utf-8"?>
<ds:datastoreItem xmlns:ds="http://schemas.openxmlformats.org/officeDocument/2006/customXml" ds:itemID="{FCFB4E0C-E98F-4D90-9C19-A9E929A769F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400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In this Course</vt:lpstr>
      <vt:lpstr>Part-1: Machine Learning Based Recommender Systems with Python</vt:lpstr>
      <vt:lpstr>Hands-on: Projects for Recommender Systems with Machine Learning </vt:lpstr>
      <vt:lpstr>Part 2: Deep Learning Based Recommender Systems with Python</vt:lpstr>
      <vt:lpstr>Hands-on: Project for Recommender Systems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146</cp:revision>
  <dcterms:created xsi:type="dcterms:W3CDTF">2022-06-22T08:29:07Z</dcterms:created>
  <dcterms:modified xsi:type="dcterms:W3CDTF">2022-11-09T12:50:22Z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