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layout2.xml" ContentType="application/vnd.openxmlformats-officedocument.drawingml.diagramLayout+xml"/>
  <Override PartName="/ppt/diagrams/quickStyle2.xml" ContentType="application/vnd.openxmlformats-officedocument.drawingml.diagramStyle+xml"/>
  <Override PartName="/ppt/diagrams/quickStyle1.xml" ContentType="application/vnd.openxmlformats-officedocument.drawingml.diagramStyle+xml"/>
  <Override PartName="/ppt/diagrams/drawing1.xml" ContentType="application/vnd.ms-office.drawingml.diagramDrawing+xml"/>
  <Override PartName="/ppt/diagrams/colors2.xml" ContentType="application/vnd.openxmlformats-officedocument.drawingml.diagramColors+xml"/>
  <Override PartName="/ppt/diagrams/drawing2.xml" ContentType="application/vnd.ms-office.drawingml.diagramDrawing+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9" r:id="rId3"/>
    <p:sldId id="260" r:id="rId4"/>
    <p:sldId id="263" r:id="rId5"/>
    <p:sldId id="264" r:id="rId6"/>
    <p:sldId id="265" r:id="rId7"/>
    <p:sldId id="266" r:id="rId8"/>
    <p:sldId id="267"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85427" autoAdjust="0"/>
  </p:normalViewPr>
  <p:slideViewPr>
    <p:cSldViewPr snapToGrid="0">
      <p:cViewPr varScale="1">
        <p:scale>
          <a:sx n="83" d="100"/>
          <a:sy n="83" d="100"/>
        </p:scale>
        <p:origin x="41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B75DAD-F1E4-4892-9411-E4E59A1E6A52}" type="doc">
      <dgm:prSet loTypeId="urn:microsoft.com/office/officeart/2009/3/layout/BlockDescendingList" loCatId="list" qsTypeId="urn:microsoft.com/office/officeart/2005/8/quickstyle/simple1" qsCatId="simple" csTypeId="urn:microsoft.com/office/officeart/2005/8/colors/colorful1" csCatId="colorful"/>
      <dgm:spPr/>
      <dgm:t>
        <a:bodyPr/>
        <a:lstStyle/>
        <a:p>
          <a:endParaRPr lang="en-US"/>
        </a:p>
      </dgm:t>
    </dgm:pt>
    <dgm:pt modelId="{47B1F6EE-039B-4CB4-B02F-60666E084CAD}">
      <dgm:prSet/>
      <dgm:spPr/>
      <dgm:t>
        <a:bodyPr/>
        <a:lstStyle/>
        <a:p>
          <a:r>
            <a:rPr lang="en-US" b="0" i="0" dirty="0">
              <a:solidFill>
                <a:schemeClr val="tx1"/>
              </a:solidFill>
            </a:rPr>
            <a:t>Non-Linear Transformation</a:t>
          </a:r>
          <a:endParaRPr lang="en-US" dirty="0">
            <a:solidFill>
              <a:schemeClr val="tx1"/>
            </a:solidFill>
          </a:endParaRPr>
        </a:p>
      </dgm:t>
    </dgm:pt>
    <dgm:pt modelId="{0D509B8E-5ECF-452F-AC3C-3D6854A67803}" type="parTrans" cxnId="{3A74310F-E73C-4439-82F2-3CF32931C4CA}">
      <dgm:prSet/>
      <dgm:spPr/>
      <dgm:t>
        <a:bodyPr/>
        <a:lstStyle/>
        <a:p>
          <a:endParaRPr lang="en-US">
            <a:solidFill>
              <a:schemeClr val="tx1"/>
            </a:solidFill>
          </a:endParaRPr>
        </a:p>
      </dgm:t>
    </dgm:pt>
    <dgm:pt modelId="{035E4E67-894E-4234-92EC-5901E905A4DA}" type="sibTrans" cxnId="{3A74310F-E73C-4439-82F2-3CF32931C4CA}">
      <dgm:prSet/>
      <dgm:spPr/>
      <dgm:t>
        <a:bodyPr/>
        <a:lstStyle/>
        <a:p>
          <a:endParaRPr lang="en-US">
            <a:solidFill>
              <a:schemeClr val="tx1"/>
            </a:solidFill>
          </a:endParaRPr>
        </a:p>
      </dgm:t>
    </dgm:pt>
    <dgm:pt modelId="{B92AE82F-61BC-4276-839C-8C67E564DEF5}">
      <dgm:prSet/>
      <dgm:spPr/>
      <dgm:t>
        <a:bodyPr/>
        <a:lstStyle/>
        <a:p>
          <a:r>
            <a:rPr lang="en-US" b="0" i="0">
              <a:solidFill>
                <a:schemeClr val="tx1"/>
              </a:solidFill>
            </a:rPr>
            <a:t>Representation Learning </a:t>
          </a:r>
          <a:endParaRPr lang="en-US">
            <a:solidFill>
              <a:schemeClr val="tx1"/>
            </a:solidFill>
          </a:endParaRPr>
        </a:p>
      </dgm:t>
    </dgm:pt>
    <dgm:pt modelId="{1495C811-DB14-47FA-A58D-E7DB49E259AB}" type="parTrans" cxnId="{3E7F8BAD-6893-4F8C-AE7D-67B793A144E6}">
      <dgm:prSet/>
      <dgm:spPr/>
      <dgm:t>
        <a:bodyPr/>
        <a:lstStyle/>
        <a:p>
          <a:endParaRPr lang="en-US">
            <a:solidFill>
              <a:schemeClr val="tx1"/>
            </a:solidFill>
          </a:endParaRPr>
        </a:p>
      </dgm:t>
    </dgm:pt>
    <dgm:pt modelId="{39176BD5-DE60-4477-B2DC-1EDBA45A35F4}" type="sibTrans" cxnId="{3E7F8BAD-6893-4F8C-AE7D-67B793A144E6}">
      <dgm:prSet/>
      <dgm:spPr/>
      <dgm:t>
        <a:bodyPr/>
        <a:lstStyle/>
        <a:p>
          <a:endParaRPr lang="en-US">
            <a:solidFill>
              <a:schemeClr val="tx1"/>
            </a:solidFill>
          </a:endParaRPr>
        </a:p>
      </dgm:t>
    </dgm:pt>
    <dgm:pt modelId="{0DBF854A-784B-4826-B3B7-971733B7DCD1}">
      <dgm:prSet/>
      <dgm:spPr/>
      <dgm:t>
        <a:bodyPr/>
        <a:lstStyle/>
        <a:p>
          <a:r>
            <a:rPr lang="en-US" b="0" i="0">
              <a:solidFill>
                <a:schemeClr val="tx1"/>
              </a:solidFill>
            </a:rPr>
            <a:t>Sequence Modelling</a:t>
          </a:r>
          <a:endParaRPr lang="en-US">
            <a:solidFill>
              <a:schemeClr val="tx1"/>
            </a:solidFill>
          </a:endParaRPr>
        </a:p>
      </dgm:t>
    </dgm:pt>
    <dgm:pt modelId="{37CBEEFE-7ACD-4159-A828-CC848592D6D4}" type="parTrans" cxnId="{C6434441-FAEA-4198-8565-9B471C67AF40}">
      <dgm:prSet/>
      <dgm:spPr/>
      <dgm:t>
        <a:bodyPr/>
        <a:lstStyle/>
        <a:p>
          <a:endParaRPr lang="en-US">
            <a:solidFill>
              <a:schemeClr val="tx1"/>
            </a:solidFill>
          </a:endParaRPr>
        </a:p>
      </dgm:t>
    </dgm:pt>
    <dgm:pt modelId="{59AFE8BF-9F60-45B3-AD52-9AB3FE249B5F}" type="sibTrans" cxnId="{C6434441-FAEA-4198-8565-9B471C67AF40}">
      <dgm:prSet/>
      <dgm:spPr/>
      <dgm:t>
        <a:bodyPr/>
        <a:lstStyle/>
        <a:p>
          <a:endParaRPr lang="en-US">
            <a:solidFill>
              <a:schemeClr val="tx1"/>
            </a:solidFill>
          </a:endParaRPr>
        </a:p>
      </dgm:t>
    </dgm:pt>
    <dgm:pt modelId="{F1D1E3A5-2213-44D9-8E52-E06E8E2A5A2D}">
      <dgm:prSet/>
      <dgm:spPr/>
      <dgm:t>
        <a:bodyPr/>
        <a:lstStyle/>
        <a:p>
          <a:r>
            <a:rPr lang="en-US" b="0" i="0">
              <a:solidFill>
                <a:schemeClr val="tx1"/>
              </a:solidFill>
            </a:rPr>
            <a:t>Flexibility</a:t>
          </a:r>
          <a:endParaRPr lang="en-US">
            <a:solidFill>
              <a:schemeClr val="tx1"/>
            </a:solidFill>
          </a:endParaRPr>
        </a:p>
      </dgm:t>
    </dgm:pt>
    <dgm:pt modelId="{F5DF01C2-D74B-4ECB-BD8C-8EE6EB6DB7F8}" type="parTrans" cxnId="{FC455B9C-773E-4461-83B0-EEE79EF5EC2E}">
      <dgm:prSet/>
      <dgm:spPr/>
      <dgm:t>
        <a:bodyPr/>
        <a:lstStyle/>
        <a:p>
          <a:endParaRPr lang="en-US">
            <a:solidFill>
              <a:schemeClr val="tx1"/>
            </a:solidFill>
          </a:endParaRPr>
        </a:p>
      </dgm:t>
    </dgm:pt>
    <dgm:pt modelId="{C0621437-0ADF-44D1-B525-2B987451F32A}" type="sibTrans" cxnId="{FC455B9C-773E-4461-83B0-EEE79EF5EC2E}">
      <dgm:prSet/>
      <dgm:spPr/>
      <dgm:t>
        <a:bodyPr/>
        <a:lstStyle/>
        <a:p>
          <a:endParaRPr lang="en-US">
            <a:solidFill>
              <a:schemeClr val="tx1"/>
            </a:solidFill>
          </a:endParaRPr>
        </a:p>
      </dgm:t>
    </dgm:pt>
    <dgm:pt modelId="{698C8B42-1A8B-4BFA-B359-04DE75337CE5}" type="pres">
      <dgm:prSet presAssocID="{B4B75DAD-F1E4-4892-9411-E4E59A1E6A52}" presName="Name0" presStyleCnt="0">
        <dgm:presLayoutVars>
          <dgm:chMax val="7"/>
          <dgm:chPref val="7"/>
          <dgm:dir/>
          <dgm:animLvl val="lvl"/>
        </dgm:presLayoutVars>
      </dgm:prSet>
      <dgm:spPr/>
    </dgm:pt>
    <dgm:pt modelId="{3A76C01C-B1BC-49CC-8339-395B159DDACF}" type="pres">
      <dgm:prSet presAssocID="{47B1F6EE-039B-4CB4-B02F-60666E084CAD}" presName="parentText_1" presStyleLbl="node1" presStyleIdx="0" presStyleCnt="4">
        <dgm:presLayoutVars>
          <dgm:chMax val="1"/>
          <dgm:chPref val="1"/>
          <dgm:bulletEnabled val="1"/>
        </dgm:presLayoutVars>
      </dgm:prSet>
      <dgm:spPr/>
    </dgm:pt>
    <dgm:pt modelId="{F2078371-91EF-4DEB-846A-E7FA93072657}" type="pres">
      <dgm:prSet presAssocID="{47B1F6EE-039B-4CB4-B02F-60666E084CAD}" presName="childText_1" presStyleLbl="node1" presStyleIdx="0" presStyleCnt="4">
        <dgm:presLayoutVars>
          <dgm:chMax val="0"/>
          <dgm:chPref val="0"/>
          <dgm:bulletEnabled val="1"/>
        </dgm:presLayoutVars>
      </dgm:prSet>
      <dgm:spPr/>
    </dgm:pt>
    <dgm:pt modelId="{8E62CB13-95E1-4184-8536-6142356DD0F0}" type="pres">
      <dgm:prSet presAssocID="{47B1F6EE-039B-4CB4-B02F-60666E084CAD}" presName="accentShape_1" presStyleCnt="0"/>
      <dgm:spPr/>
    </dgm:pt>
    <dgm:pt modelId="{D82AF5C1-1E67-4D97-AE0B-5CC424B6D353}" type="pres">
      <dgm:prSet presAssocID="{47B1F6EE-039B-4CB4-B02F-60666E084CAD}" presName="imageRepeatNode" presStyleLbl="node1" presStyleIdx="0" presStyleCnt="4"/>
      <dgm:spPr/>
    </dgm:pt>
    <dgm:pt modelId="{CC1776E6-AC45-4BDB-BDD5-4BEC0BF0E1F7}" type="pres">
      <dgm:prSet presAssocID="{B92AE82F-61BC-4276-839C-8C67E564DEF5}" presName="parentText_2" presStyleLbl="node1" presStyleIdx="0" presStyleCnt="4">
        <dgm:presLayoutVars>
          <dgm:chMax val="1"/>
          <dgm:chPref val="1"/>
          <dgm:bulletEnabled val="1"/>
        </dgm:presLayoutVars>
      </dgm:prSet>
      <dgm:spPr/>
    </dgm:pt>
    <dgm:pt modelId="{FB6F47E6-EE8A-4DCF-BE99-97264263AC02}" type="pres">
      <dgm:prSet presAssocID="{B92AE82F-61BC-4276-839C-8C67E564DEF5}" presName="childText_2" presStyleLbl="node1" presStyleIdx="0" presStyleCnt="4">
        <dgm:presLayoutVars>
          <dgm:chMax val="0"/>
          <dgm:chPref val="0"/>
          <dgm:bulletEnabled val="1"/>
        </dgm:presLayoutVars>
      </dgm:prSet>
      <dgm:spPr/>
    </dgm:pt>
    <dgm:pt modelId="{23F8BF02-47BD-416B-821D-DE0FDADC6BDF}" type="pres">
      <dgm:prSet presAssocID="{B92AE82F-61BC-4276-839C-8C67E564DEF5}" presName="accentShape_2" presStyleCnt="0"/>
      <dgm:spPr/>
    </dgm:pt>
    <dgm:pt modelId="{29E667C8-EFCC-48B4-ABF4-03AF6671F46C}" type="pres">
      <dgm:prSet presAssocID="{B92AE82F-61BC-4276-839C-8C67E564DEF5}" presName="imageRepeatNode" presStyleLbl="node1" presStyleIdx="1" presStyleCnt="4"/>
      <dgm:spPr/>
    </dgm:pt>
    <dgm:pt modelId="{F3147E91-85E6-4466-A81A-1F94B63176DC}" type="pres">
      <dgm:prSet presAssocID="{0DBF854A-784B-4826-B3B7-971733B7DCD1}" presName="parentText_3" presStyleLbl="node1" presStyleIdx="1" presStyleCnt="4">
        <dgm:presLayoutVars>
          <dgm:chMax val="1"/>
          <dgm:chPref val="1"/>
          <dgm:bulletEnabled val="1"/>
        </dgm:presLayoutVars>
      </dgm:prSet>
      <dgm:spPr/>
    </dgm:pt>
    <dgm:pt modelId="{B63A26FF-E909-4DF4-A1A1-ECF6BB4E0E3C}" type="pres">
      <dgm:prSet presAssocID="{0DBF854A-784B-4826-B3B7-971733B7DCD1}" presName="childText_3" presStyleLbl="node1" presStyleIdx="1" presStyleCnt="4">
        <dgm:presLayoutVars>
          <dgm:chMax val="0"/>
          <dgm:chPref val="0"/>
          <dgm:bulletEnabled val="1"/>
        </dgm:presLayoutVars>
      </dgm:prSet>
      <dgm:spPr/>
    </dgm:pt>
    <dgm:pt modelId="{E2EAF594-4E31-449E-B35E-CA2A99560B0E}" type="pres">
      <dgm:prSet presAssocID="{0DBF854A-784B-4826-B3B7-971733B7DCD1}" presName="accentShape_3" presStyleCnt="0"/>
      <dgm:spPr/>
    </dgm:pt>
    <dgm:pt modelId="{E79F672A-D51F-445A-97E0-3225CAF62995}" type="pres">
      <dgm:prSet presAssocID="{0DBF854A-784B-4826-B3B7-971733B7DCD1}" presName="imageRepeatNode" presStyleLbl="node1" presStyleIdx="2" presStyleCnt="4"/>
      <dgm:spPr/>
    </dgm:pt>
    <dgm:pt modelId="{6A983492-0C4A-4C95-AFE9-AA334C878474}" type="pres">
      <dgm:prSet presAssocID="{F1D1E3A5-2213-44D9-8E52-E06E8E2A5A2D}" presName="parentText_4" presStyleLbl="node1" presStyleIdx="2" presStyleCnt="4">
        <dgm:presLayoutVars>
          <dgm:chMax val="1"/>
          <dgm:chPref val="1"/>
          <dgm:bulletEnabled val="1"/>
        </dgm:presLayoutVars>
      </dgm:prSet>
      <dgm:spPr/>
    </dgm:pt>
    <dgm:pt modelId="{61629A9B-B406-4899-8FF1-E0AD6B392DFF}" type="pres">
      <dgm:prSet presAssocID="{F1D1E3A5-2213-44D9-8E52-E06E8E2A5A2D}" presName="childText_4" presStyleLbl="node1" presStyleIdx="2" presStyleCnt="4">
        <dgm:presLayoutVars>
          <dgm:chMax val="0"/>
          <dgm:chPref val="0"/>
          <dgm:bulletEnabled val="1"/>
        </dgm:presLayoutVars>
      </dgm:prSet>
      <dgm:spPr/>
    </dgm:pt>
    <dgm:pt modelId="{EB520948-94FF-4F77-AAC6-2993739EC4F9}" type="pres">
      <dgm:prSet presAssocID="{F1D1E3A5-2213-44D9-8E52-E06E8E2A5A2D}" presName="accentShape_4" presStyleCnt="0"/>
      <dgm:spPr/>
    </dgm:pt>
    <dgm:pt modelId="{7CC617E4-FF8E-42B7-AE8C-FCB6F2AF69B0}" type="pres">
      <dgm:prSet presAssocID="{F1D1E3A5-2213-44D9-8E52-E06E8E2A5A2D}" presName="imageRepeatNode" presStyleLbl="node1" presStyleIdx="3" presStyleCnt="4"/>
      <dgm:spPr/>
    </dgm:pt>
  </dgm:ptLst>
  <dgm:cxnLst>
    <dgm:cxn modelId="{F830460C-3835-4103-9B28-53133A2B84AD}" type="presOf" srcId="{B92AE82F-61BC-4276-839C-8C67E564DEF5}" destId="{CC1776E6-AC45-4BDB-BDD5-4BEC0BF0E1F7}" srcOrd="0" destOrd="0" presId="urn:microsoft.com/office/officeart/2009/3/layout/BlockDescendingList"/>
    <dgm:cxn modelId="{3A74310F-E73C-4439-82F2-3CF32931C4CA}" srcId="{B4B75DAD-F1E4-4892-9411-E4E59A1E6A52}" destId="{47B1F6EE-039B-4CB4-B02F-60666E084CAD}" srcOrd="0" destOrd="0" parTransId="{0D509B8E-5ECF-452F-AC3C-3D6854A67803}" sibTransId="{035E4E67-894E-4234-92EC-5901E905A4DA}"/>
    <dgm:cxn modelId="{06CF730F-C92A-47F8-BD15-12D5798E2BD1}" type="presOf" srcId="{F1D1E3A5-2213-44D9-8E52-E06E8E2A5A2D}" destId="{7CC617E4-FF8E-42B7-AE8C-FCB6F2AF69B0}" srcOrd="1" destOrd="0" presId="urn:microsoft.com/office/officeart/2009/3/layout/BlockDescendingList"/>
    <dgm:cxn modelId="{23ABBB28-5916-40E6-8F21-468C7E686525}" type="presOf" srcId="{47B1F6EE-039B-4CB4-B02F-60666E084CAD}" destId="{3A76C01C-B1BC-49CC-8339-395B159DDACF}" srcOrd="0" destOrd="0" presId="urn:microsoft.com/office/officeart/2009/3/layout/BlockDescendingList"/>
    <dgm:cxn modelId="{C6434441-FAEA-4198-8565-9B471C67AF40}" srcId="{B4B75DAD-F1E4-4892-9411-E4E59A1E6A52}" destId="{0DBF854A-784B-4826-B3B7-971733B7DCD1}" srcOrd="2" destOrd="0" parTransId="{37CBEEFE-7ACD-4159-A828-CC848592D6D4}" sibTransId="{59AFE8BF-9F60-45B3-AD52-9AB3FE249B5F}"/>
    <dgm:cxn modelId="{15F3387E-88E9-49B6-93F5-D9F2CDEF483B}" type="presOf" srcId="{B92AE82F-61BC-4276-839C-8C67E564DEF5}" destId="{29E667C8-EFCC-48B4-ABF4-03AF6671F46C}" srcOrd="1" destOrd="0" presId="urn:microsoft.com/office/officeart/2009/3/layout/BlockDescendingList"/>
    <dgm:cxn modelId="{D25F5880-7578-495F-943A-5E88CAEEC9BB}" type="presOf" srcId="{F1D1E3A5-2213-44D9-8E52-E06E8E2A5A2D}" destId="{6A983492-0C4A-4C95-AFE9-AA334C878474}" srcOrd="0" destOrd="0" presId="urn:microsoft.com/office/officeart/2009/3/layout/BlockDescendingList"/>
    <dgm:cxn modelId="{C258D284-A67F-4717-AD0D-C1705B939AA0}" type="presOf" srcId="{47B1F6EE-039B-4CB4-B02F-60666E084CAD}" destId="{D82AF5C1-1E67-4D97-AE0B-5CC424B6D353}" srcOrd="1" destOrd="0" presId="urn:microsoft.com/office/officeart/2009/3/layout/BlockDescendingList"/>
    <dgm:cxn modelId="{FC455B9C-773E-4461-83B0-EEE79EF5EC2E}" srcId="{B4B75DAD-F1E4-4892-9411-E4E59A1E6A52}" destId="{F1D1E3A5-2213-44D9-8E52-E06E8E2A5A2D}" srcOrd="3" destOrd="0" parTransId="{F5DF01C2-D74B-4ECB-BD8C-8EE6EB6DB7F8}" sibTransId="{C0621437-0ADF-44D1-B525-2B987451F32A}"/>
    <dgm:cxn modelId="{C51E1BA0-CC9F-4A9A-A24C-2511F5E496D6}" type="presOf" srcId="{0DBF854A-784B-4826-B3B7-971733B7DCD1}" destId="{E79F672A-D51F-445A-97E0-3225CAF62995}" srcOrd="1" destOrd="0" presId="urn:microsoft.com/office/officeart/2009/3/layout/BlockDescendingList"/>
    <dgm:cxn modelId="{3E7F8BAD-6893-4F8C-AE7D-67B793A144E6}" srcId="{B4B75DAD-F1E4-4892-9411-E4E59A1E6A52}" destId="{B92AE82F-61BC-4276-839C-8C67E564DEF5}" srcOrd="1" destOrd="0" parTransId="{1495C811-DB14-47FA-A58D-E7DB49E259AB}" sibTransId="{39176BD5-DE60-4477-B2DC-1EDBA45A35F4}"/>
    <dgm:cxn modelId="{38FC59CE-EBDB-4B76-8568-235C3C76D8CB}" type="presOf" srcId="{0DBF854A-784B-4826-B3B7-971733B7DCD1}" destId="{F3147E91-85E6-4466-A81A-1F94B63176DC}" srcOrd="0" destOrd="0" presId="urn:microsoft.com/office/officeart/2009/3/layout/BlockDescendingList"/>
    <dgm:cxn modelId="{FAD978E3-48B9-4EDC-81EF-A5CFE8B26A99}" type="presOf" srcId="{B4B75DAD-F1E4-4892-9411-E4E59A1E6A52}" destId="{698C8B42-1A8B-4BFA-B359-04DE75337CE5}" srcOrd="0" destOrd="0" presId="urn:microsoft.com/office/officeart/2009/3/layout/BlockDescendingList"/>
    <dgm:cxn modelId="{DB369F30-2143-48D2-8DF2-8F9F90C02A1E}" type="presParOf" srcId="{698C8B42-1A8B-4BFA-B359-04DE75337CE5}" destId="{3A76C01C-B1BC-49CC-8339-395B159DDACF}" srcOrd="0" destOrd="0" presId="urn:microsoft.com/office/officeart/2009/3/layout/BlockDescendingList"/>
    <dgm:cxn modelId="{128994E9-6EFF-4018-A3D8-53AF487EE62D}" type="presParOf" srcId="{698C8B42-1A8B-4BFA-B359-04DE75337CE5}" destId="{F2078371-91EF-4DEB-846A-E7FA93072657}" srcOrd="1" destOrd="0" presId="urn:microsoft.com/office/officeart/2009/3/layout/BlockDescendingList"/>
    <dgm:cxn modelId="{966C8823-1174-428D-B1F9-A5EF6DD13832}" type="presParOf" srcId="{698C8B42-1A8B-4BFA-B359-04DE75337CE5}" destId="{8E62CB13-95E1-4184-8536-6142356DD0F0}" srcOrd="2" destOrd="0" presId="urn:microsoft.com/office/officeart/2009/3/layout/BlockDescendingList"/>
    <dgm:cxn modelId="{60551DDB-C115-486E-974E-6EF1FFA22109}" type="presParOf" srcId="{8E62CB13-95E1-4184-8536-6142356DD0F0}" destId="{D82AF5C1-1E67-4D97-AE0B-5CC424B6D353}" srcOrd="0" destOrd="0" presId="urn:microsoft.com/office/officeart/2009/3/layout/BlockDescendingList"/>
    <dgm:cxn modelId="{0BDCCD52-D8CA-471F-983A-0660B31826A4}" type="presParOf" srcId="{698C8B42-1A8B-4BFA-B359-04DE75337CE5}" destId="{CC1776E6-AC45-4BDB-BDD5-4BEC0BF0E1F7}" srcOrd="3" destOrd="0" presId="urn:microsoft.com/office/officeart/2009/3/layout/BlockDescendingList"/>
    <dgm:cxn modelId="{C2E061D2-DE59-478D-92BA-63A9C69095DB}" type="presParOf" srcId="{698C8B42-1A8B-4BFA-B359-04DE75337CE5}" destId="{FB6F47E6-EE8A-4DCF-BE99-97264263AC02}" srcOrd="4" destOrd="0" presId="urn:microsoft.com/office/officeart/2009/3/layout/BlockDescendingList"/>
    <dgm:cxn modelId="{C82B708C-1D83-4F5A-861D-4A06C98BC8AA}" type="presParOf" srcId="{698C8B42-1A8B-4BFA-B359-04DE75337CE5}" destId="{23F8BF02-47BD-416B-821D-DE0FDADC6BDF}" srcOrd="5" destOrd="0" presId="urn:microsoft.com/office/officeart/2009/3/layout/BlockDescendingList"/>
    <dgm:cxn modelId="{DDD41F5D-D1AB-4058-9978-CA0123A6E584}" type="presParOf" srcId="{23F8BF02-47BD-416B-821D-DE0FDADC6BDF}" destId="{29E667C8-EFCC-48B4-ABF4-03AF6671F46C}" srcOrd="0" destOrd="0" presId="urn:microsoft.com/office/officeart/2009/3/layout/BlockDescendingList"/>
    <dgm:cxn modelId="{60FB4336-E015-4F44-87D6-7FBFBE5EE508}" type="presParOf" srcId="{698C8B42-1A8B-4BFA-B359-04DE75337CE5}" destId="{F3147E91-85E6-4466-A81A-1F94B63176DC}" srcOrd="6" destOrd="0" presId="urn:microsoft.com/office/officeart/2009/3/layout/BlockDescendingList"/>
    <dgm:cxn modelId="{5369E9BA-3C9C-401D-AFE6-82F6AE4A0E08}" type="presParOf" srcId="{698C8B42-1A8B-4BFA-B359-04DE75337CE5}" destId="{B63A26FF-E909-4DF4-A1A1-ECF6BB4E0E3C}" srcOrd="7" destOrd="0" presId="urn:microsoft.com/office/officeart/2009/3/layout/BlockDescendingList"/>
    <dgm:cxn modelId="{6D9F194F-FEF9-4078-91E2-F5AD45537292}" type="presParOf" srcId="{698C8B42-1A8B-4BFA-B359-04DE75337CE5}" destId="{E2EAF594-4E31-449E-B35E-CA2A99560B0E}" srcOrd="8" destOrd="0" presId="urn:microsoft.com/office/officeart/2009/3/layout/BlockDescendingList"/>
    <dgm:cxn modelId="{687F0867-DD4B-48D4-A8C5-D2E522B204DC}" type="presParOf" srcId="{E2EAF594-4E31-449E-B35E-CA2A99560B0E}" destId="{E79F672A-D51F-445A-97E0-3225CAF62995}" srcOrd="0" destOrd="0" presId="urn:microsoft.com/office/officeart/2009/3/layout/BlockDescendingList"/>
    <dgm:cxn modelId="{E33F8A0C-EDEA-4821-830C-84FCB6E4A755}" type="presParOf" srcId="{698C8B42-1A8B-4BFA-B359-04DE75337CE5}" destId="{6A983492-0C4A-4C95-AFE9-AA334C878474}" srcOrd="9" destOrd="0" presId="urn:microsoft.com/office/officeart/2009/3/layout/BlockDescendingList"/>
    <dgm:cxn modelId="{4A5AFFF1-B574-46D4-9628-6C47410E0C0C}" type="presParOf" srcId="{698C8B42-1A8B-4BFA-B359-04DE75337CE5}" destId="{61629A9B-B406-4899-8FF1-E0AD6B392DFF}" srcOrd="10" destOrd="0" presId="urn:microsoft.com/office/officeart/2009/3/layout/BlockDescendingList"/>
    <dgm:cxn modelId="{400DFFD3-AC3D-410C-8B8C-AF3CE23E7B70}" type="presParOf" srcId="{698C8B42-1A8B-4BFA-B359-04DE75337CE5}" destId="{EB520948-94FF-4F77-AAC6-2993739EC4F9}" srcOrd="11" destOrd="0" presId="urn:microsoft.com/office/officeart/2009/3/layout/BlockDescendingList"/>
    <dgm:cxn modelId="{06C134AD-65CE-48C6-872E-1E822C59DCB8}" type="presParOf" srcId="{EB520948-94FF-4F77-AAC6-2993739EC4F9}" destId="{7CC617E4-FF8E-42B7-AE8C-FCB6F2AF69B0}" srcOrd="0" destOrd="0" presId="urn:microsoft.com/office/officeart/2009/3/layout/BlockDescending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B75DAD-F1E4-4892-9411-E4E59A1E6A52}"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US"/>
        </a:p>
      </dgm:t>
    </dgm:pt>
    <dgm:pt modelId="{47B1F6EE-039B-4CB4-B02F-60666E084CAD}">
      <dgm:prSet/>
      <dgm:spPr/>
      <dgm:t>
        <a:bodyPr/>
        <a:lstStyle/>
        <a:p>
          <a:r>
            <a:rPr lang="en-US" b="0" i="0" dirty="0">
              <a:solidFill>
                <a:schemeClr val="tx1"/>
              </a:solidFill>
            </a:rPr>
            <a:t>Extensive Hyper Parameter Tuning</a:t>
          </a:r>
          <a:endParaRPr lang="en-US" dirty="0">
            <a:solidFill>
              <a:schemeClr val="tx1"/>
            </a:solidFill>
          </a:endParaRPr>
        </a:p>
      </dgm:t>
    </dgm:pt>
    <dgm:pt modelId="{0D509B8E-5ECF-452F-AC3C-3D6854A67803}" type="parTrans" cxnId="{3A74310F-E73C-4439-82F2-3CF32931C4CA}">
      <dgm:prSet/>
      <dgm:spPr/>
      <dgm:t>
        <a:bodyPr/>
        <a:lstStyle/>
        <a:p>
          <a:endParaRPr lang="en-US">
            <a:solidFill>
              <a:schemeClr val="tx1"/>
            </a:solidFill>
          </a:endParaRPr>
        </a:p>
      </dgm:t>
    </dgm:pt>
    <dgm:pt modelId="{035E4E67-894E-4234-92EC-5901E905A4DA}" type="sibTrans" cxnId="{3A74310F-E73C-4439-82F2-3CF32931C4CA}">
      <dgm:prSet/>
      <dgm:spPr/>
      <dgm:t>
        <a:bodyPr/>
        <a:lstStyle/>
        <a:p>
          <a:endParaRPr lang="en-US">
            <a:solidFill>
              <a:schemeClr val="tx1"/>
            </a:solidFill>
          </a:endParaRPr>
        </a:p>
      </dgm:t>
    </dgm:pt>
    <dgm:pt modelId="{B92AE82F-61BC-4276-839C-8C67E564DEF5}">
      <dgm:prSet/>
      <dgm:spPr/>
      <dgm:t>
        <a:bodyPr/>
        <a:lstStyle/>
        <a:p>
          <a:r>
            <a:rPr lang="en-US" dirty="0">
              <a:solidFill>
                <a:schemeClr val="tx1"/>
              </a:solidFill>
            </a:rPr>
            <a:t>Data Requirement</a:t>
          </a:r>
        </a:p>
      </dgm:t>
    </dgm:pt>
    <dgm:pt modelId="{1495C811-DB14-47FA-A58D-E7DB49E259AB}" type="parTrans" cxnId="{3E7F8BAD-6893-4F8C-AE7D-67B793A144E6}">
      <dgm:prSet/>
      <dgm:spPr/>
      <dgm:t>
        <a:bodyPr/>
        <a:lstStyle/>
        <a:p>
          <a:endParaRPr lang="en-US">
            <a:solidFill>
              <a:schemeClr val="tx1"/>
            </a:solidFill>
          </a:endParaRPr>
        </a:p>
      </dgm:t>
    </dgm:pt>
    <dgm:pt modelId="{39176BD5-DE60-4477-B2DC-1EDBA45A35F4}" type="sibTrans" cxnId="{3E7F8BAD-6893-4F8C-AE7D-67B793A144E6}">
      <dgm:prSet/>
      <dgm:spPr/>
      <dgm:t>
        <a:bodyPr/>
        <a:lstStyle/>
        <a:p>
          <a:endParaRPr lang="en-US">
            <a:solidFill>
              <a:schemeClr val="tx1"/>
            </a:solidFill>
          </a:endParaRPr>
        </a:p>
      </dgm:t>
    </dgm:pt>
    <dgm:pt modelId="{0DBF854A-784B-4826-B3B7-971733B7DCD1}">
      <dgm:prSet/>
      <dgm:spPr/>
      <dgm:t>
        <a:bodyPr/>
        <a:lstStyle/>
        <a:p>
          <a:r>
            <a:rPr lang="en-US" b="0" i="0" dirty="0">
              <a:solidFill>
                <a:schemeClr val="tx1"/>
              </a:solidFill>
            </a:rPr>
            <a:t>Interpretability</a:t>
          </a:r>
          <a:endParaRPr lang="en-US" dirty="0">
            <a:solidFill>
              <a:schemeClr val="tx1"/>
            </a:solidFill>
          </a:endParaRPr>
        </a:p>
      </dgm:t>
    </dgm:pt>
    <dgm:pt modelId="{37CBEEFE-7ACD-4159-A828-CC848592D6D4}" type="parTrans" cxnId="{C6434441-FAEA-4198-8565-9B471C67AF40}">
      <dgm:prSet/>
      <dgm:spPr/>
      <dgm:t>
        <a:bodyPr/>
        <a:lstStyle/>
        <a:p>
          <a:endParaRPr lang="en-US">
            <a:solidFill>
              <a:schemeClr val="tx1"/>
            </a:solidFill>
          </a:endParaRPr>
        </a:p>
      </dgm:t>
    </dgm:pt>
    <dgm:pt modelId="{59AFE8BF-9F60-45B3-AD52-9AB3FE249B5F}" type="sibTrans" cxnId="{C6434441-FAEA-4198-8565-9B471C67AF40}">
      <dgm:prSet/>
      <dgm:spPr/>
      <dgm:t>
        <a:bodyPr/>
        <a:lstStyle/>
        <a:p>
          <a:endParaRPr lang="en-US">
            <a:solidFill>
              <a:schemeClr val="tx1"/>
            </a:solidFill>
          </a:endParaRPr>
        </a:p>
      </dgm:t>
    </dgm:pt>
    <dgm:pt modelId="{476F91DD-1201-4332-BBF5-9804B0FDD9AA}" type="pres">
      <dgm:prSet presAssocID="{B4B75DAD-F1E4-4892-9411-E4E59A1E6A52}" presName="Name0" presStyleCnt="0">
        <dgm:presLayoutVars>
          <dgm:dir/>
          <dgm:resizeHandles val="exact"/>
        </dgm:presLayoutVars>
      </dgm:prSet>
      <dgm:spPr/>
    </dgm:pt>
    <dgm:pt modelId="{2895C5D8-B9A3-444B-B358-02BBCD95EEC6}" type="pres">
      <dgm:prSet presAssocID="{B4B75DAD-F1E4-4892-9411-E4E59A1E6A52}" presName="arrow" presStyleLbl="bgShp" presStyleIdx="0" presStyleCnt="1"/>
      <dgm:spPr/>
    </dgm:pt>
    <dgm:pt modelId="{F862B057-35D7-4375-8F6D-62924F4FCD94}" type="pres">
      <dgm:prSet presAssocID="{B4B75DAD-F1E4-4892-9411-E4E59A1E6A52}" presName="points" presStyleCnt="0"/>
      <dgm:spPr/>
    </dgm:pt>
    <dgm:pt modelId="{606671A4-0161-4833-BB9D-3B61FAA4F7B0}" type="pres">
      <dgm:prSet presAssocID="{47B1F6EE-039B-4CB4-B02F-60666E084CAD}" presName="compositeA" presStyleCnt="0"/>
      <dgm:spPr/>
    </dgm:pt>
    <dgm:pt modelId="{00F14540-73E3-4CCD-9047-B788704E4C11}" type="pres">
      <dgm:prSet presAssocID="{47B1F6EE-039B-4CB4-B02F-60666E084CAD}" presName="textA" presStyleLbl="revTx" presStyleIdx="0" presStyleCnt="3">
        <dgm:presLayoutVars>
          <dgm:bulletEnabled val="1"/>
        </dgm:presLayoutVars>
      </dgm:prSet>
      <dgm:spPr/>
    </dgm:pt>
    <dgm:pt modelId="{31BBFAD6-F502-4694-ADBB-68B28C4D4C6A}" type="pres">
      <dgm:prSet presAssocID="{47B1F6EE-039B-4CB4-B02F-60666E084CAD}" presName="circleA" presStyleLbl="node1" presStyleIdx="0" presStyleCnt="3"/>
      <dgm:spPr/>
    </dgm:pt>
    <dgm:pt modelId="{13783B3D-5CFB-4761-89C2-63F4E6DE0D49}" type="pres">
      <dgm:prSet presAssocID="{47B1F6EE-039B-4CB4-B02F-60666E084CAD}" presName="spaceA" presStyleCnt="0"/>
      <dgm:spPr/>
    </dgm:pt>
    <dgm:pt modelId="{9B370602-24F9-4F15-897D-754011E2B78C}" type="pres">
      <dgm:prSet presAssocID="{035E4E67-894E-4234-92EC-5901E905A4DA}" presName="space" presStyleCnt="0"/>
      <dgm:spPr/>
    </dgm:pt>
    <dgm:pt modelId="{6B812CDB-881A-41DE-B906-FD59BC8F2B73}" type="pres">
      <dgm:prSet presAssocID="{B92AE82F-61BC-4276-839C-8C67E564DEF5}" presName="compositeB" presStyleCnt="0"/>
      <dgm:spPr/>
    </dgm:pt>
    <dgm:pt modelId="{6F1A9218-2A9A-4F2C-ABF1-F448A8F84440}" type="pres">
      <dgm:prSet presAssocID="{B92AE82F-61BC-4276-839C-8C67E564DEF5}" presName="textB" presStyleLbl="revTx" presStyleIdx="1" presStyleCnt="3">
        <dgm:presLayoutVars>
          <dgm:bulletEnabled val="1"/>
        </dgm:presLayoutVars>
      </dgm:prSet>
      <dgm:spPr/>
    </dgm:pt>
    <dgm:pt modelId="{F54C7FB9-97F4-4D6F-83D5-EA5A07204B7E}" type="pres">
      <dgm:prSet presAssocID="{B92AE82F-61BC-4276-839C-8C67E564DEF5}" presName="circleB" presStyleLbl="node1" presStyleIdx="1" presStyleCnt="3"/>
      <dgm:spPr/>
    </dgm:pt>
    <dgm:pt modelId="{40939D43-9A67-4030-88AC-EA8F52B365DF}" type="pres">
      <dgm:prSet presAssocID="{B92AE82F-61BC-4276-839C-8C67E564DEF5}" presName="spaceB" presStyleCnt="0"/>
      <dgm:spPr/>
    </dgm:pt>
    <dgm:pt modelId="{6C550EF0-2FC0-4B2A-80C8-9898938C2007}" type="pres">
      <dgm:prSet presAssocID="{39176BD5-DE60-4477-B2DC-1EDBA45A35F4}" presName="space" presStyleCnt="0"/>
      <dgm:spPr/>
    </dgm:pt>
    <dgm:pt modelId="{35D6AE81-E340-4567-9007-7DCE3B8CA648}" type="pres">
      <dgm:prSet presAssocID="{0DBF854A-784B-4826-B3B7-971733B7DCD1}" presName="compositeA" presStyleCnt="0"/>
      <dgm:spPr/>
    </dgm:pt>
    <dgm:pt modelId="{BA60E502-5976-44E5-9A95-3879204BAE89}" type="pres">
      <dgm:prSet presAssocID="{0DBF854A-784B-4826-B3B7-971733B7DCD1}" presName="textA" presStyleLbl="revTx" presStyleIdx="2" presStyleCnt="3">
        <dgm:presLayoutVars>
          <dgm:bulletEnabled val="1"/>
        </dgm:presLayoutVars>
      </dgm:prSet>
      <dgm:spPr/>
    </dgm:pt>
    <dgm:pt modelId="{BFEDAA0F-4F83-4FDB-A1FB-A846E95667F2}" type="pres">
      <dgm:prSet presAssocID="{0DBF854A-784B-4826-B3B7-971733B7DCD1}" presName="circleA" presStyleLbl="node1" presStyleIdx="2" presStyleCnt="3"/>
      <dgm:spPr/>
    </dgm:pt>
    <dgm:pt modelId="{641EEE00-8592-4DC9-B72C-0B104D0C76FF}" type="pres">
      <dgm:prSet presAssocID="{0DBF854A-784B-4826-B3B7-971733B7DCD1}" presName="spaceA" presStyleCnt="0"/>
      <dgm:spPr/>
    </dgm:pt>
  </dgm:ptLst>
  <dgm:cxnLst>
    <dgm:cxn modelId="{3A74310F-E73C-4439-82F2-3CF32931C4CA}" srcId="{B4B75DAD-F1E4-4892-9411-E4E59A1E6A52}" destId="{47B1F6EE-039B-4CB4-B02F-60666E084CAD}" srcOrd="0" destOrd="0" parTransId="{0D509B8E-5ECF-452F-AC3C-3D6854A67803}" sibTransId="{035E4E67-894E-4234-92EC-5901E905A4DA}"/>
    <dgm:cxn modelId="{8C96BC1C-F637-4AFD-A926-1B69C2B195D5}" type="presOf" srcId="{B92AE82F-61BC-4276-839C-8C67E564DEF5}" destId="{6F1A9218-2A9A-4F2C-ABF1-F448A8F84440}" srcOrd="0" destOrd="0" presId="urn:microsoft.com/office/officeart/2005/8/layout/hProcess11"/>
    <dgm:cxn modelId="{5F27281E-241A-42BF-AC98-991325317475}" type="presOf" srcId="{0DBF854A-784B-4826-B3B7-971733B7DCD1}" destId="{BA60E502-5976-44E5-9A95-3879204BAE89}" srcOrd="0" destOrd="0" presId="urn:microsoft.com/office/officeart/2005/8/layout/hProcess11"/>
    <dgm:cxn modelId="{C6434441-FAEA-4198-8565-9B471C67AF40}" srcId="{B4B75DAD-F1E4-4892-9411-E4E59A1E6A52}" destId="{0DBF854A-784B-4826-B3B7-971733B7DCD1}" srcOrd="2" destOrd="0" parTransId="{37CBEEFE-7ACD-4159-A828-CC848592D6D4}" sibTransId="{59AFE8BF-9F60-45B3-AD52-9AB3FE249B5F}"/>
    <dgm:cxn modelId="{BF0D457F-D675-4A25-B4D4-F6C726B11D77}" type="presOf" srcId="{47B1F6EE-039B-4CB4-B02F-60666E084CAD}" destId="{00F14540-73E3-4CCD-9047-B788704E4C11}" srcOrd="0" destOrd="0" presId="urn:microsoft.com/office/officeart/2005/8/layout/hProcess11"/>
    <dgm:cxn modelId="{3E7F8BAD-6893-4F8C-AE7D-67B793A144E6}" srcId="{B4B75DAD-F1E4-4892-9411-E4E59A1E6A52}" destId="{B92AE82F-61BC-4276-839C-8C67E564DEF5}" srcOrd="1" destOrd="0" parTransId="{1495C811-DB14-47FA-A58D-E7DB49E259AB}" sibTransId="{39176BD5-DE60-4477-B2DC-1EDBA45A35F4}"/>
    <dgm:cxn modelId="{0110EFBC-1892-4C11-8CEA-010F65B9F0AE}" type="presOf" srcId="{B4B75DAD-F1E4-4892-9411-E4E59A1E6A52}" destId="{476F91DD-1201-4332-BBF5-9804B0FDD9AA}" srcOrd="0" destOrd="0" presId="urn:microsoft.com/office/officeart/2005/8/layout/hProcess11"/>
    <dgm:cxn modelId="{7F0A590D-2707-4615-B6BC-2B0C1A735CF0}" type="presParOf" srcId="{476F91DD-1201-4332-BBF5-9804B0FDD9AA}" destId="{2895C5D8-B9A3-444B-B358-02BBCD95EEC6}" srcOrd="0" destOrd="0" presId="urn:microsoft.com/office/officeart/2005/8/layout/hProcess11"/>
    <dgm:cxn modelId="{4069DC8F-0DC8-4127-9E58-1CE9EB7558F0}" type="presParOf" srcId="{476F91DD-1201-4332-BBF5-9804B0FDD9AA}" destId="{F862B057-35D7-4375-8F6D-62924F4FCD94}" srcOrd="1" destOrd="0" presId="urn:microsoft.com/office/officeart/2005/8/layout/hProcess11"/>
    <dgm:cxn modelId="{ECD003AA-AF79-40A5-8C06-1E7D14944A4B}" type="presParOf" srcId="{F862B057-35D7-4375-8F6D-62924F4FCD94}" destId="{606671A4-0161-4833-BB9D-3B61FAA4F7B0}" srcOrd="0" destOrd="0" presId="urn:microsoft.com/office/officeart/2005/8/layout/hProcess11"/>
    <dgm:cxn modelId="{2FDF9271-9113-49E1-AF48-245F03BBC3E5}" type="presParOf" srcId="{606671A4-0161-4833-BB9D-3B61FAA4F7B0}" destId="{00F14540-73E3-4CCD-9047-B788704E4C11}" srcOrd="0" destOrd="0" presId="urn:microsoft.com/office/officeart/2005/8/layout/hProcess11"/>
    <dgm:cxn modelId="{84217264-AAB8-4039-B2C7-D5D674B56538}" type="presParOf" srcId="{606671A4-0161-4833-BB9D-3B61FAA4F7B0}" destId="{31BBFAD6-F502-4694-ADBB-68B28C4D4C6A}" srcOrd="1" destOrd="0" presId="urn:microsoft.com/office/officeart/2005/8/layout/hProcess11"/>
    <dgm:cxn modelId="{916AF1A4-6A3C-4A3C-AFB6-9BA2E969F78B}" type="presParOf" srcId="{606671A4-0161-4833-BB9D-3B61FAA4F7B0}" destId="{13783B3D-5CFB-4761-89C2-63F4E6DE0D49}" srcOrd="2" destOrd="0" presId="urn:microsoft.com/office/officeart/2005/8/layout/hProcess11"/>
    <dgm:cxn modelId="{82C3A359-2E82-493F-B048-CE5532B6E2F0}" type="presParOf" srcId="{F862B057-35D7-4375-8F6D-62924F4FCD94}" destId="{9B370602-24F9-4F15-897D-754011E2B78C}" srcOrd="1" destOrd="0" presId="urn:microsoft.com/office/officeart/2005/8/layout/hProcess11"/>
    <dgm:cxn modelId="{3E28068F-8262-4539-B5CF-F812492BB396}" type="presParOf" srcId="{F862B057-35D7-4375-8F6D-62924F4FCD94}" destId="{6B812CDB-881A-41DE-B906-FD59BC8F2B73}" srcOrd="2" destOrd="0" presId="urn:microsoft.com/office/officeart/2005/8/layout/hProcess11"/>
    <dgm:cxn modelId="{7EEA9CBC-FEDA-4875-BD5C-5BA45F2FA827}" type="presParOf" srcId="{6B812CDB-881A-41DE-B906-FD59BC8F2B73}" destId="{6F1A9218-2A9A-4F2C-ABF1-F448A8F84440}" srcOrd="0" destOrd="0" presId="urn:microsoft.com/office/officeart/2005/8/layout/hProcess11"/>
    <dgm:cxn modelId="{FCCE45C1-0603-4C67-8D34-651FD94B86E7}" type="presParOf" srcId="{6B812CDB-881A-41DE-B906-FD59BC8F2B73}" destId="{F54C7FB9-97F4-4D6F-83D5-EA5A07204B7E}" srcOrd="1" destOrd="0" presId="urn:microsoft.com/office/officeart/2005/8/layout/hProcess11"/>
    <dgm:cxn modelId="{45C287B9-AC58-4E2D-A9BF-B8A661EA8620}" type="presParOf" srcId="{6B812CDB-881A-41DE-B906-FD59BC8F2B73}" destId="{40939D43-9A67-4030-88AC-EA8F52B365DF}" srcOrd="2" destOrd="0" presId="urn:microsoft.com/office/officeart/2005/8/layout/hProcess11"/>
    <dgm:cxn modelId="{69F7FA60-1517-4B43-8731-BAF6757D06A6}" type="presParOf" srcId="{F862B057-35D7-4375-8F6D-62924F4FCD94}" destId="{6C550EF0-2FC0-4B2A-80C8-9898938C2007}" srcOrd="3" destOrd="0" presId="urn:microsoft.com/office/officeart/2005/8/layout/hProcess11"/>
    <dgm:cxn modelId="{D57D6425-C976-43E3-8946-0AAB402BA9AB}" type="presParOf" srcId="{F862B057-35D7-4375-8F6D-62924F4FCD94}" destId="{35D6AE81-E340-4567-9007-7DCE3B8CA648}" srcOrd="4" destOrd="0" presId="urn:microsoft.com/office/officeart/2005/8/layout/hProcess11"/>
    <dgm:cxn modelId="{BC74DDE0-1AB4-4145-B304-6D06183D274D}" type="presParOf" srcId="{35D6AE81-E340-4567-9007-7DCE3B8CA648}" destId="{BA60E502-5976-44E5-9A95-3879204BAE89}" srcOrd="0" destOrd="0" presId="urn:microsoft.com/office/officeart/2005/8/layout/hProcess11"/>
    <dgm:cxn modelId="{A6355D81-6C7B-436D-99F7-DA6BDC06F757}" type="presParOf" srcId="{35D6AE81-E340-4567-9007-7DCE3B8CA648}" destId="{BFEDAA0F-4F83-4FDB-A1FB-A846E95667F2}" srcOrd="1" destOrd="0" presId="urn:microsoft.com/office/officeart/2005/8/layout/hProcess11"/>
    <dgm:cxn modelId="{3821DF8D-19CC-4852-B9D7-D6E6A06CF97A}" type="presParOf" srcId="{35D6AE81-E340-4567-9007-7DCE3B8CA648}" destId="{641EEE00-8592-4DC9-B72C-0B104D0C76FF}"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617E4-FF8E-42B7-AE8C-FCB6F2AF69B0}">
      <dsp:nvSpPr>
        <dsp:cNvPr id="0" name=""/>
        <dsp:cNvSpPr/>
      </dsp:nvSpPr>
      <dsp:spPr>
        <a:xfrm>
          <a:off x="6637912" y="1628161"/>
          <a:ext cx="1736117" cy="275589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131445" bIns="29210" numCol="1" spcCol="1270" anchor="ctr" anchorCtr="0">
          <a:noAutofit/>
        </a:bodyPr>
        <a:lstStyle/>
        <a:p>
          <a:pPr marL="0" lvl="0" indent="0" algn="r" defTabSz="1022350">
            <a:lnSpc>
              <a:spcPct val="90000"/>
            </a:lnSpc>
            <a:spcBef>
              <a:spcPct val="0"/>
            </a:spcBef>
            <a:spcAft>
              <a:spcPct val="35000"/>
            </a:spcAft>
            <a:buNone/>
          </a:pPr>
          <a:r>
            <a:rPr lang="en-US" sz="2300" b="0" i="0" kern="1200">
              <a:solidFill>
                <a:schemeClr val="tx1"/>
              </a:solidFill>
            </a:rPr>
            <a:t>Flexibility</a:t>
          </a:r>
          <a:endParaRPr lang="en-US" sz="2300" kern="1200">
            <a:solidFill>
              <a:schemeClr val="tx1"/>
            </a:solidFill>
          </a:endParaRPr>
        </a:p>
      </dsp:txBody>
      <dsp:txXfrm rot="16200000">
        <a:off x="6913650" y="2642617"/>
        <a:ext cx="2480302" cy="451390"/>
      </dsp:txXfrm>
    </dsp:sp>
    <dsp:sp modelId="{E79F672A-D51F-445A-97E0-3225CAF62995}">
      <dsp:nvSpPr>
        <dsp:cNvPr id="0" name=""/>
        <dsp:cNvSpPr/>
      </dsp:nvSpPr>
      <dsp:spPr>
        <a:xfrm>
          <a:off x="4784870" y="1082357"/>
          <a:ext cx="1736117" cy="330169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131445" bIns="29210" numCol="1" spcCol="1270" anchor="ctr" anchorCtr="0">
          <a:noAutofit/>
        </a:bodyPr>
        <a:lstStyle/>
        <a:p>
          <a:pPr marL="0" lvl="0" indent="0" algn="r" defTabSz="1022350">
            <a:lnSpc>
              <a:spcPct val="90000"/>
            </a:lnSpc>
            <a:spcBef>
              <a:spcPct val="0"/>
            </a:spcBef>
            <a:spcAft>
              <a:spcPct val="35000"/>
            </a:spcAft>
            <a:buNone/>
          </a:pPr>
          <a:r>
            <a:rPr lang="en-US" sz="2300" b="0" i="0" kern="1200">
              <a:solidFill>
                <a:schemeClr val="tx1"/>
              </a:solidFill>
            </a:rPr>
            <a:t>Sequence Modelling</a:t>
          </a:r>
          <a:endParaRPr lang="en-US" sz="2300" kern="1200">
            <a:solidFill>
              <a:schemeClr val="tx1"/>
            </a:solidFill>
          </a:endParaRPr>
        </a:p>
      </dsp:txBody>
      <dsp:txXfrm rot="16200000">
        <a:off x="4814997" y="2342424"/>
        <a:ext cx="2971526" cy="451390"/>
      </dsp:txXfrm>
    </dsp:sp>
    <dsp:sp modelId="{29E667C8-EFCC-48B4-ABF4-03AF6671F46C}">
      <dsp:nvSpPr>
        <dsp:cNvPr id="0" name=""/>
        <dsp:cNvSpPr/>
      </dsp:nvSpPr>
      <dsp:spPr>
        <a:xfrm>
          <a:off x="2893122" y="525099"/>
          <a:ext cx="1736117" cy="385895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131445" bIns="29210" numCol="1" spcCol="1270" anchor="ctr" anchorCtr="0">
          <a:noAutofit/>
        </a:bodyPr>
        <a:lstStyle/>
        <a:p>
          <a:pPr marL="0" lvl="0" indent="0" algn="r" defTabSz="1022350">
            <a:lnSpc>
              <a:spcPct val="90000"/>
            </a:lnSpc>
            <a:spcBef>
              <a:spcPct val="0"/>
            </a:spcBef>
            <a:spcAft>
              <a:spcPct val="35000"/>
            </a:spcAft>
            <a:buNone/>
          </a:pPr>
          <a:r>
            <a:rPr lang="en-US" sz="2300" b="0" i="0" kern="1200">
              <a:solidFill>
                <a:schemeClr val="tx1"/>
              </a:solidFill>
            </a:rPr>
            <a:t>Representation Learning </a:t>
          </a:r>
          <a:endParaRPr lang="en-US" sz="2300" kern="1200">
            <a:solidFill>
              <a:schemeClr val="tx1"/>
            </a:solidFill>
          </a:endParaRPr>
        </a:p>
      </dsp:txBody>
      <dsp:txXfrm rot="16200000">
        <a:off x="2672483" y="2035933"/>
        <a:ext cx="3473058" cy="451390"/>
      </dsp:txXfrm>
    </dsp:sp>
    <dsp:sp modelId="{D82AF5C1-1E67-4D97-AE0B-5CC424B6D353}">
      <dsp:nvSpPr>
        <dsp:cNvPr id="0" name=""/>
        <dsp:cNvSpPr/>
      </dsp:nvSpPr>
      <dsp:spPr>
        <a:xfrm>
          <a:off x="995730" y="0"/>
          <a:ext cx="1736117" cy="438405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131445" bIns="29210" numCol="1" spcCol="1270" anchor="ctr" anchorCtr="0">
          <a:noAutofit/>
        </a:bodyPr>
        <a:lstStyle/>
        <a:p>
          <a:pPr marL="0" lvl="0" indent="0" algn="r" defTabSz="1022350">
            <a:lnSpc>
              <a:spcPct val="90000"/>
            </a:lnSpc>
            <a:spcBef>
              <a:spcPct val="0"/>
            </a:spcBef>
            <a:spcAft>
              <a:spcPct val="35000"/>
            </a:spcAft>
            <a:buNone/>
          </a:pPr>
          <a:r>
            <a:rPr lang="en-US" sz="2300" b="0" i="0" kern="1200" dirty="0">
              <a:solidFill>
                <a:schemeClr val="tx1"/>
              </a:solidFill>
            </a:rPr>
            <a:t>Non-Linear Transformation</a:t>
          </a:r>
          <a:endParaRPr lang="en-US" sz="2300" kern="1200" dirty="0">
            <a:solidFill>
              <a:schemeClr val="tx1"/>
            </a:solidFill>
          </a:endParaRPr>
        </a:p>
      </dsp:txBody>
      <dsp:txXfrm rot="16200000">
        <a:off x="538796" y="1747128"/>
        <a:ext cx="3945647" cy="451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5C5D8-B9A3-444B-B358-02BBCD95EEC6}">
      <dsp:nvSpPr>
        <dsp:cNvPr id="0" name=""/>
        <dsp:cNvSpPr/>
      </dsp:nvSpPr>
      <dsp:spPr>
        <a:xfrm>
          <a:off x="0" y="1321559"/>
          <a:ext cx="9375228" cy="1762079"/>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F14540-73E3-4CCD-9047-B788704E4C11}">
      <dsp:nvSpPr>
        <dsp:cNvPr id="0" name=""/>
        <dsp:cNvSpPr/>
      </dsp:nvSpPr>
      <dsp:spPr>
        <a:xfrm>
          <a:off x="4119" y="0"/>
          <a:ext cx="2719182" cy="176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b="0" i="0" kern="1200" dirty="0">
              <a:solidFill>
                <a:schemeClr val="tx1"/>
              </a:solidFill>
            </a:rPr>
            <a:t>Extensive Hyper Parameter Tuning</a:t>
          </a:r>
          <a:endParaRPr lang="en-US" sz="2600" kern="1200" dirty="0">
            <a:solidFill>
              <a:schemeClr val="tx1"/>
            </a:solidFill>
          </a:endParaRPr>
        </a:p>
      </dsp:txBody>
      <dsp:txXfrm>
        <a:off x="4119" y="0"/>
        <a:ext cx="2719182" cy="1762079"/>
      </dsp:txXfrm>
    </dsp:sp>
    <dsp:sp modelId="{31BBFAD6-F502-4694-ADBB-68B28C4D4C6A}">
      <dsp:nvSpPr>
        <dsp:cNvPr id="0" name=""/>
        <dsp:cNvSpPr/>
      </dsp:nvSpPr>
      <dsp:spPr>
        <a:xfrm>
          <a:off x="1143451" y="1982339"/>
          <a:ext cx="440519" cy="44051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1A9218-2A9A-4F2C-ABF1-F448A8F84440}">
      <dsp:nvSpPr>
        <dsp:cNvPr id="0" name=""/>
        <dsp:cNvSpPr/>
      </dsp:nvSpPr>
      <dsp:spPr>
        <a:xfrm>
          <a:off x="2859261" y="2643118"/>
          <a:ext cx="2719182" cy="176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Data Requirement</a:t>
          </a:r>
        </a:p>
      </dsp:txBody>
      <dsp:txXfrm>
        <a:off x="2859261" y="2643118"/>
        <a:ext cx="2719182" cy="1762079"/>
      </dsp:txXfrm>
    </dsp:sp>
    <dsp:sp modelId="{F54C7FB9-97F4-4D6F-83D5-EA5A07204B7E}">
      <dsp:nvSpPr>
        <dsp:cNvPr id="0" name=""/>
        <dsp:cNvSpPr/>
      </dsp:nvSpPr>
      <dsp:spPr>
        <a:xfrm>
          <a:off x="3998592" y="1982339"/>
          <a:ext cx="440519" cy="440519"/>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0E502-5976-44E5-9A95-3879204BAE89}">
      <dsp:nvSpPr>
        <dsp:cNvPr id="0" name=""/>
        <dsp:cNvSpPr/>
      </dsp:nvSpPr>
      <dsp:spPr>
        <a:xfrm>
          <a:off x="5714402" y="0"/>
          <a:ext cx="2719182" cy="176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b="0" i="0" kern="1200" dirty="0">
              <a:solidFill>
                <a:schemeClr val="tx1"/>
              </a:solidFill>
            </a:rPr>
            <a:t>Interpretability</a:t>
          </a:r>
          <a:endParaRPr lang="en-US" sz="2600" kern="1200" dirty="0">
            <a:solidFill>
              <a:schemeClr val="tx1"/>
            </a:solidFill>
          </a:endParaRPr>
        </a:p>
      </dsp:txBody>
      <dsp:txXfrm>
        <a:off x="5714402" y="0"/>
        <a:ext cx="2719182" cy="1762079"/>
      </dsp:txXfrm>
    </dsp:sp>
    <dsp:sp modelId="{BFEDAA0F-4F83-4FDB-A1FB-A846E95667F2}">
      <dsp:nvSpPr>
        <dsp:cNvPr id="0" name=""/>
        <dsp:cNvSpPr/>
      </dsp:nvSpPr>
      <dsp:spPr>
        <a:xfrm>
          <a:off x="6853734" y="1982339"/>
          <a:ext cx="440519" cy="44051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B9438-0D7A-454F-95D5-B5DEE55815DA}" type="datetimeFigureOut">
              <a:rPr lang="en-US" smtClean="0"/>
              <a:t>11/1/2022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C71DE-D41B-49CD-A92E-4874A517561A}" type="slidenum">
              <a:rPr lang="en-US" smtClean="0"/>
              <a:t>‹#›</a:t>
            </a:fld>
            <a:endParaRPr lang="en-US" dirty="0"/>
          </a:p>
        </p:txBody>
      </p:sp>
    </p:spTree>
    <p:extLst>
      <p:ext uri="{BB962C8B-B14F-4D97-AF65-F5344CB8AC3E}">
        <p14:creationId xmlns:p14="http://schemas.microsoft.com/office/powerpoint/2010/main" val="2386720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 name="Google Shape;3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7" name="Google Shape;3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700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increased number of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Captures non-linear and non-trivial relationship between user and product</a:t>
            </a:r>
          </a:p>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3</a:t>
            </a:fld>
            <a:endParaRPr lang="en-US" dirty="0"/>
          </a:p>
        </p:txBody>
      </p:sp>
    </p:spTree>
    <p:extLst>
      <p:ext uri="{BB962C8B-B14F-4D97-AF65-F5344CB8AC3E}">
        <p14:creationId xmlns:p14="http://schemas.microsoft.com/office/powerpoint/2010/main" val="135690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4</a:t>
            </a:fld>
            <a:endParaRPr lang="en-US" dirty="0"/>
          </a:p>
        </p:txBody>
      </p:sp>
    </p:spTree>
    <p:extLst>
      <p:ext uri="{BB962C8B-B14F-4D97-AF65-F5344CB8AC3E}">
        <p14:creationId xmlns:p14="http://schemas.microsoft.com/office/powerpoint/2010/main" val="757912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5</a:t>
            </a:fld>
            <a:endParaRPr lang="en-US" dirty="0"/>
          </a:p>
        </p:txBody>
      </p:sp>
    </p:spTree>
    <p:extLst>
      <p:ext uri="{BB962C8B-B14F-4D97-AF65-F5344CB8AC3E}">
        <p14:creationId xmlns:p14="http://schemas.microsoft.com/office/powerpoint/2010/main" val="316553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6</a:t>
            </a:fld>
            <a:endParaRPr lang="en-US" dirty="0"/>
          </a:p>
        </p:txBody>
      </p:sp>
    </p:spTree>
    <p:extLst>
      <p:ext uri="{BB962C8B-B14F-4D97-AF65-F5344CB8AC3E}">
        <p14:creationId xmlns:p14="http://schemas.microsoft.com/office/powerpoint/2010/main" val="1794935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7</a:t>
            </a:fld>
            <a:endParaRPr lang="en-US" dirty="0"/>
          </a:p>
        </p:txBody>
      </p:sp>
    </p:spTree>
    <p:extLst>
      <p:ext uri="{BB962C8B-B14F-4D97-AF65-F5344CB8AC3E}">
        <p14:creationId xmlns:p14="http://schemas.microsoft.com/office/powerpoint/2010/main" val="1372166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8</a:t>
            </a:fld>
            <a:endParaRPr lang="en-US" dirty="0"/>
          </a:p>
        </p:txBody>
      </p:sp>
    </p:spTree>
    <p:extLst>
      <p:ext uri="{BB962C8B-B14F-4D97-AF65-F5344CB8AC3E}">
        <p14:creationId xmlns:p14="http://schemas.microsoft.com/office/powerpoint/2010/main" val="1633794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9</a:t>
            </a:fld>
            <a:endParaRPr lang="en-US" dirty="0"/>
          </a:p>
        </p:txBody>
      </p:sp>
    </p:spTree>
    <p:extLst>
      <p:ext uri="{BB962C8B-B14F-4D97-AF65-F5344CB8AC3E}">
        <p14:creationId xmlns:p14="http://schemas.microsoft.com/office/powerpoint/2010/main" val="2161629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10</a:t>
            </a:fld>
            <a:endParaRPr lang="en-US" dirty="0"/>
          </a:p>
        </p:txBody>
      </p:sp>
    </p:spTree>
    <p:extLst>
      <p:ext uri="{BB962C8B-B14F-4D97-AF65-F5344CB8AC3E}">
        <p14:creationId xmlns:p14="http://schemas.microsoft.com/office/powerpoint/2010/main" val="233269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15"/>
        <p:cNvGrpSpPr/>
        <p:nvPr/>
      </p:nvGrpSpPr>
      <p:grpSpPr>
        <a:xfrm>
          <a:off x="0" y="0"/>
          <a:ext cx="0" cy="0"/>
          <a:chOff x="0" y="0"/>
          <a:chExt cx="0" cy="0"/>
        </a:xfrm>
      </p:grpSpPr>
      <p:sp>
        <p:nvSpPr>
          <p:cNvPr id="16" name="Google Shape;16;p80"/>
          <p:cNvSpPr/>
          <p:nvPr/>
        </p:nvSpPr>
        <p:spPr>
          <a:xfrm>
            <a:off x="0" y="3429000"/>
            <a:ext cx="12192000" cy="3429000"/>
          </a:xfrm>
          <a:prstGeom prst="rect">
            <a:avLst/>
          </a:prstGeom>
          <a:solidFill>
            <a:srgbClr val="9CC2E5"/>
          </a:solidFill>
          <a:ln w="12700" cap="flat" cmpd="sng">
            <a:solidFill>
              <a:srgbClr val="406F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406FBA"/>
              </a:solidFill>
              <a:effectLst/>
              <a:uLnTx/>
              <a:uFillTx/>
              <a:latin typeface="Calibri"/>
              <a:ea typeface="Calibri"/>
              <a:cs typeface="Calibri"/>
              <a:sym typeface="Calibri"/>
            </a:endParaRPr>
          </a:p>
        </p:txBody>
      </p:sp>
      <p:sp>
        <p:nvSpPr>
          <p:cNvPr id="17" name="Google Shape;17;p80"/>
          <p:cNvSpPr txBox="1"/>
          <p:nvPr/>
        </p:nvSpPr>
        <p:spPr>
          <a:xfrm>
            <a:off x="196212" y="6097724"/>
            <a:ext cx="4551625" cy="6462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125DA2"/>
                </a:solidFill>
                <a:effectLst/>
                <a:uLnTx/>
                <a:uFillTx/>
                <a:latin typeface="Garamond"/>
                <a:ea typeface="Garamond"/>
                <a:cs typeface="Garamond"/>
                <a:sym typeface="Garamond"/>
              </a:rPr>
              <a:t>AI Sciences Instructor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dirty="0">
              <a:ln>
                <a:noFill/>
              </a:ln>
              <a:solidFill>
                <a:srgbClr val="125DA2"/>
              </a:solidFill>
              <a:effectLst/>
              <a:uLnTx/>
              <a:uFillTx/>
              <a:latin typeface="Garamond"/>
              <a:ea typeface="Garamond"/>
              <a:cs typeface="Garamond"/>
              <a:sym typeface="Garamond"/>
            </a:endParaRPr>
          </a:p>
        </p:txBody>
      </p:sp>
    </p:spTree>
    <p:extLst>
      <p:ext uri="{BB962C8B-B14F-4D97-AF65-F5344CB8AC3E}">
        <p14:creationId xmlns:p14="http://schemas.microsoft.com/office/powerpoint/2010/main" val="392188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609600" y="267494"/>
            <a:ext cx="10972800" cy="1399032"/>
          </a:xfrm>
        </p:spPr>
        <p:txBody>
          <a:bodyPr/>
          <a:lstStyle/>
          <a:p>
            <a:r>
              <a:rPr lang="ar-SA"/>
              <a:t>انقر لتحرير نمط العنوان الرئيسي</a:t>
            </a:r>
            <a:endParaRPr lang="en-US"/>
          </a:p>
        </p:txBody>
      </p:sp>
      <p:sp>
        <p:nvSpPr>
          <p:cNvPr id="3" name="عنصر نائب للمحتوى 2"/>
          <p:cNvSpPr>
            <a:spLocks noGrp="1"/>
          </p:cNvSpPr>
          <p:nvPr>
            <p:ph idx="1"/>
          </p:nvPr>
        </p:nvSpPr>
        <p:spPr>
          <a:xfrm>
            <a:off x="609600" y="1882808"/>
            <a:ext cx="10972800" cy="4572000"/>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10"/>
          </p:nvPr>
        </p:nvSpPr>
        <p:spPr>
          <a:xfrm>
            <a:off x="6388100" y="6480176"/>
            <a:ext cx="2844800" cy="301625"/>
          </a:xfrm>
        </p:spPr>
        <p:txBody>
          <a:bodyPr/>
          <a:lstStyle>
            <a:lvl1pPr>
              <a:defRPr/>
            </a:lvl1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9CEC7117-368B-4A59-8CDF-EBA27A230039}" type="datetimeFigureOut">
              <a:rPr kumimoji="0" lang="en-US" sz="1200" b="0" i="0" u="none" strike="noStrike" kern="0" cap="none" spc="0" normalizeH="0" baseline="0" noProof="0">
                <a:ln>
                  <a:noFill/>
                </a:ln>
                <a:solidFill>
                  <a:srgbClr val="888888"/>
                </a:solidFill>
                <a:effectLst/>
                <a:uLnTx/>
                <a:uFillTx/>
                <a:latin typeface="Garamond"/>
                <a:sym typeface="Garamond"/>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11/1/2022</a:t>
            </a:fld>
            <a:endParaRPr kumimoji="0" lang="en-US" sz="1200" b="0" i="0" u="none" strike="noStrike" kern="0" cap="none" spc="0" normalizeH="0" baseline="0" noProof="0" dirty="0">
              <a:ln>
                <a:noFill/>
              </a:ln>
              <a:solidFill>
                <a:srgbClr val="888888"/>
              </a:solidFill>
              <a:effectLst/>
              <a:uLnTx/>
              <a:uFillTx/>
              <a:latin typeface="Garamond"/>
              <a:sym typeface="Garamond"/>
            </a:endParaRPr>
          </a:p>
        </p:txBody>
      </p:sp>
      <p:sp>
        <p:nvSpPr>
          <p:cNvPr id="5" name="عنصر نائب للتذييل 4"/>
          <p:cNvSpPr>
            <a:spLocks noGrp="1"/>
          </p:cNvSpPr>
          <p:nvPr>
            <p:ph type="ftr" sz="quarter" idx="11"/>
          </p:nvPr>
        </p:nvSpPr>
        <p:spPr>
          <a:xfrm>
            <a:off x="609601" y="6481764"/>
            <a:ext cx="5679017" cy="300037"/>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200" b="0" i="0" u="none" strike="noStrike" kern="0" cap="none" spc="0" normalizeH="0" baseline="0" noProof="0" dirty="0">
              <a:ln>
                <a:noFill/>
              </a:ln>
              <a:solidFill>
                <a:srgbClr val="888888"/>
              </a:solidFill>
              <a:effectLst/>
              <a:uLnTx/>
              <a:uFillTx/>
              <a:latin typeface="Garamond"/>
              <a:sym typeface="Garamond"/>
            </a:endParaRPr>
          </a:p>
        </p:txBody>
      </p:sp>
      <p:sp>
        <p:nvSpPr>
          <p:cNvPr id="6" name="عنصر نائب لرقم الشريحة 5"/>
          <p:cNvSpPr>
            <a:spLocks noGrp="1"/>
          </p:cNvSpPr>
          <p:nvPr>
            <p:ph type="sldNum" sz="quarter" idx="12"/>
          </p:nvPr>
        </p:nvSpPr>
        <p:spPr>
          <a:xfrm>
            <a:off x="10119785" y="6481764"/>
            <a:ext cx="670983" cy="301625"/>
          </a:xfrm>
          <a:prstGeom prst="rect">
            <a:avLst/>
          </a:prstGeom>
        </p:spPr>
        <p:txBody>
          <a:bodyPr/>
          <a:lstStyle>
            <a:lvl1pPr>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A02820F9-8192-4DCB-8DD4-B357BCE7BB57}"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066346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25DA2"/>
              </a:buClr>
              <a:buSzPts val="4400"/>
              <a:buFont typeface="Garamond"/>
              <a:buNone/>
              <a:defRPr sz="4400" b="1" i="0" u="none" strike="noStrike" cap="none">
                <a:solidFill>
                  <a:srgbClr val="125DA2"/>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125DA2"/>
              </a:buClr>
              <a:buSzPts val="2800"/>
              <a:buFont typeface="Noto Sans Symbols"/>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rgbClr val="125DA2"/>
              </a:buClr>
              <a:buSzPts val="2400"/>
              <a:buFont typeface="Noto Sans Symbols"/>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rgbClr val="125DA2"/>
              </a:buClr>
              <a:buSzPts val="2000"/>
              <a:buFont typeface="Noto Sans Symbols"/>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dirty="0">
              <a:ln>
                <a:noFill/>
              </a:ln>
              <a:solidFill>
                <a:srgbClr val="888888"/>
              </a:solidFill>
              <a:effectLst/>
              <a:uLnTx/>
              <a:uFillTx/>
              <a:latin typeface="Garamond"/>
              <a:sym typeface="Garamond"/>
            </a:endParaRPr>
          </a:p>
        </p:txBody>
      </p:sp>
      <p:sp>
        <p:nvSpPr>
          <p:cNvPr id="13" name="Google Shape;1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dirty="0">
              <a:ln>
                <a:noFill/>
              </a:ln>
              <a:solidFill>
                <a:srgbClr val="888888"/>
              </a:solidFill>
              <a:effectLst/>
              <a:uLnTx/>
              <a:uFillTx/>
              <a:latin typeface="Garamond"/>
              <a:sym typeface="Garamond"/>
            </a:endParaRPr>
          </a:p>
        </p:txBody>
      </p:sp>
    </p:spTree>
    <p:extLst>
      <p:ext uri="{BB962C8B-B14F-4D97-AF65-F5344CB8AC3E}">
        <p14:creationId xmlns:p14="http://schemas.microsoft.com/office/powerpoint/2010/main" val="2100045750"/>
      </p:ext>
    </p:extLst>
  </p:cSld>
  <p:clrMap bg1="lt1" tx1="dk1" bg2="dk2" tx2="lt2" accent1="accent1" accent2="accent2" accent3="accent3" accent4="accent4" accent5="accent5" accent6="accent6" hlink="hlink" folHlink="folHlink"/>
  <p:sldLayoutIdLst>
    <p:sldLayoutId id="2147483661" r:id="rId1"/>
    <p:sldLayoutId id="214748366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
          <p:cNvSpPr txBox="1"/>
          <p:nvPr/>
        </p:nvSpPr>
        <p:spPr>
          <a:xfrm>
            <a:off x="227670" y="943019"/>
            <a:ext cx="11964300" cy="16302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defTabSz="914400" rtl="0" eaLnBrk="1" fontAlgn="auto" latinLnBrk="0" hangingPunct="1">
              <a:lnSpc>
                <a:spcPct val="90000"/>
              </a:lnSpc>
              <a:spcBef>
                <a:spcPts val="0"/>
              </a:spcBef>
              <a:spcAft>
                <a:spcPts val="0"/>
              </a:spcAft>
              <a:buClr>
                <a:srgbClr val="406FBA"/>
              </a:buClr>
              <a:buSzPct val="100000"/>
              <a:buFont typeface="Arial"/>
              <a:buNone/>
              <a:tabLst/>
              <a:defRPr/>
            </a:pPr>
            <a:r>
              <a:rPr kumimoji="0" lang="en-US" sz="6600" b="1" i="0" u="none" strike="noStrike" kern="0" cap="none" spc="0" normalizeH="0" baseline="0" noProof="0" dirty="0">
                <a:ln>
                  <a:noFill/>
                </a:ln>
                <a:solidFill>
                  <a:srgbClr val="406FBA"/>
                </a:solidFill>
                <a:effectLst/>
                <a:uLnTx/>
                <a:uFillTx/>
                <a:latin typeface="Garamond"/>
                <a:ea typeface="Garamond"/>
                <a:cs typeface="Garamond"/>
                <a:sym typeface="Garamond"/>
              </a:rPr>
              <a:t>Deep Learning for Recommender Systems: An Applied Approach</a:t>
            </a:r>
          </a:p>
        </p:txBody>
      </p:sp>
      <p:sp>
        <p:nvSpPr>
          <p:cNvPr id="40" name="Google Shape;40;p1"/>
          <p:cNvSpPr txBox="1"/>
          <p:nvPr/>
        </p:nvSpPr>
        <p:spPr>
          <a:xfrm>
            <a:off x="227669" y="3429000"/>
            <a:ext cx="7591383" cy="408813"/>
          </a:xfrm>
          <a:prstGeom prst="rect">
            <a:avLst/>
          </a:prstGeom>
          <a:noFill/>
          <a:ln>
            <a:noFill/>
          </a:ln>
        </p:spPr>
        <p:txBody>
          <a:bodyPr spcFirstLastPara="1" wrap="square" lIns="91425" tIns="45700" rIns="91425" bIns="45700"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400" kern="0" dirty="0">
                <a:solidFill>
                  <a:srgbClr val="5B9BD5">
                    <a:lumMod val="75000"/>
                  </a:srgbClr>
                </a:solidFill>
                <a:latin typeface="Times New Roman" panose="02020603050405020304" pitchFamily="18" charset="0"/>
                <a:ea typeface="Garamond"/>
                <a:cs typeface="Times New Roman" panose="02020603050405020304" pitchFamily="18" charset="0"/>
                <a:sym typeface="Garamond"/>
              </a:rPr>
              <a:t>Deep Learning for Recommender Systems</a:t>
            </a:r>
            <a:endParaRPr kumimoji="0" lang="en-US" sz="2400" b="0" i="0" u="none" strike="noStrike" kern="0" cap="none" spc="0" normalizeH="0" baseline="0" noProof="0" dirty="0">
              <a:ln>
                <a:noFill/>
              </a:ln>
              <a:solidFill>
                <a:srgbClr val="5B9BD5">
                  <a:lumMod val="75000"/>
                </a:srgbClr>
              </a:solidFill>
              <a:effectLst/>
              <a:uLnTx/>
              <a:uFillTx/>
              <a:latin typeface="Times New Roman" panose="02020603050405020304" pitchFamily="18" charset="0"/>
              <a:ea typeface="Garamond"/>
              <a:cs typeface="Times New Roman" panose="02020603050405020304" pitchFamily="18" charset="0"/>
              <a:sym typeface="Garamond"/>
            </a:endParaRPr>
          </a:p>
        </p:txBody>
      </p:sp>
      <p:sp>
        <p:nvSpPr>
          <p:cNvPr id="41" name="Google Shape;41;p1"/>
          <p:cNvSpPr txBox="1"/>
          <p:nvPr/>
        </p:nvSpPr>
        <p:spPr>
          <a:xfrm>
            <a:off x="227670" y="5832406"/>
            <a:ext cx="4056381" cy="299512"/>
          </a:xfrm>
          <a:prstGeom prst="rect">
            <a:avLst/>
          </a:prstGeom>
          <a:solidFill>
            <a:srgbClr val="9DC3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125DA2"/>
              </a:buClr>
              <a:buSzPts val="2000"/>
              <a:buFont typeface="Garamond"/>
              <a:buNone/>
              <a:tabLst/>
              <a:defRPr/>
            </a:pPr>
            <a:r>
              <a:rPr kumimoji="0" lang="en-US" sz="2000" b="1" i="0" u="none" strike="noStrike" kern="0" cap="none" spc="0" normalizeH="0" baseline="0" noProof="0" dirty="0">
                <a:ln>
                  <a:noFill/>
                </a:ln>
                <a:solidFill>
                  <a:srgbClr val="125DA2"/>
                </a:solidFill>
                <a:effectLst/>
                <a:uLnTx/>
                <a:uFillTx/>
                <a:latin typeface="Garamond"/>
                <a:ea typeface="Garamond"/>
                <a:cs typeface="Garamond"/>
                <a:sym typeface="Garamond"/>
              </a:rPr>
              <a:t>Shahzaib Hamid</a:t>
            </a:r>
            <a:endParaRPr kumimoji="0" sz="2000" b="1" i="0" u="none" strike="noStrike" kern="0" cap="none" spc="0" normalizeH="0" baseline="0" noProof="0" dirty="0">
              <a:ln>
                <a:noFill/>
              </a:ln>
              <a:solidFill>
                <a:srgbClr val="125DA2"/>
              </a:solidFill>
              <a:effectLst/>
              <a:uLnTx/>
              <a:uFillTx/>
              <a:latin typeface="Garamond"/>
              <a:ea typeface="Garamond"/>
              <a:cs typeface="Garamond"/>
              <a:sym typeface="Garamond"/>
            </a:endParaRPr>
          </a:p>
        </p:txBody>
      </p:sp>
      <p:sp>
        <p:nvSpPr>
          <p:cNvPr id="2" name="Google Shape;40;p1">
            <a:extLst>
              <a:ext uri="{FF2B5EF4-FFF2-40B4-BE49-F238E27FC236}">
                <a16:creationId xmlns:a16="http://schemas.microsoft.com/office/drawing/2014/main" id="{E6B6D38F-7456-39C6-4980-3A886BC3FB25}"/>
              </a:ext>
            </a:extLst>
          </p:cNvPr>
          <p:cNvSpPr txBox="1"/>
          <p:nvPr/>
        </p:nvSpPr>
        <p:spPr>
          <a:xfrm>
            <a:off x="227670" y="3837813"/>
            <a:ext cx="7591382" cy="408812"/>
          </a:xfrm>
          <a:prstGeom prst="rect">
            <a:avLst/>
          </a:prstGeom>
          <a:noFill/>
          <a:ln>
            <a:noFill/>
          </a:ln>
        </p:spPr>
        <p:txBody>
          <a:bodyPr spcFirstLastPara="1" wrap="square" lIns="91425" tIns="45700" rIns="91425" bIns="45700" anchor="t" anchorCtr="0">
            <a:noAutofit/>
          </a:bodyPr>
          <a:lstStyle/>
          <a:p>
            <a:pPr marL="285750" lvl="0" indent="-285750">
              <a:buClr>
                <a:srgbClr val="000000"/>
              </a:buClr>
              <a:buFont typeface="Arial" panose="020B0604020202020204" pitchFamily="34" charset="0"/>
              <a:buChar char="•"/>
              <a:defRPr/>
            </a:pPr>
            <a:r>
              <a:rPr lang="en-US" sz="2400" kern="0" dirty="0">
                <a:solidFill>
                  <a:srgbClr val="5B9BD5">
                    <a:lumMod val="75000"/>
                  </a:srgbClr>
                </a:solidFill>
                <a:latin typeface="Times New Roman" panose="02020603050405020304" pitchFamily="18" charset="0"/>
                <a:ea typeface="Garamond"/>
                <a:cs typeface="Times New Roman" panose="02020603050405020304" pitchFamily="18" charset="0"/>
                <a:sym typeface="Garamond"/>
              </a:rPr>
              <a:t>Why do we need it?</a:t>
            </a:r>
            <a:endParaRPr kumimoji="0" lang="en-US" sz="2400" b="0" i="0" u="none" strike="noStrike" kern="0" cap="none" spc="0" normalizeH="0" baseline="0" noProof="0" dirty="0">
              <a:ln>
                <a:noFill/>
              </a:ln>
              <a:solidFill>
                <a:srgbClr val="5B9BD5">
                  <a:lumMod val="75000"/>
                </a:srgbClr>
              </a:solidFill>
              <a:effectLst/>
              <a:uLnTx/>
              <a:uFillTx/>
              <a:latin typeface="Times New Roman" panose="02020603050405020304" pitchFamily="18" charset="0"/>
              <a:ea typeface="Garamond"/>
              <a:cs typeface="Times New Roman" panose="02020603050405020304" pitchFamily="18" charset="0"/>
              <a:sym typeface="Garamond"/>
            </a:endParaRPr>
          </a:p>
        </p:txBody>
      </p:sp>
      <p:sp>
        <p:nvSpPr>
          <p:cNvPr id="3" name="Google Shape;40;p1">
            <a:extLst>
              <a:ext uri="{FF2B5EF4-FFF2-40B4-BE49-F238E27FC236}">
                <a16:creationId xmlns:a16="http://schemas.microsoft.com/office/drawing/2014/main" id="{8D1C4092-536E-F2C1-1D60-C61BAC387C4D}"/>
              </a:ext>
            </a:extLst>
          </p:cNvPr>
          <p:cNvSpPr txBox="1"/>
          <p:nvPr/>
        </p:nvSpPr>
        <p:spPr>
          <a:xfrm>
            <a:off x="227669" y="4266553"/>
            <a:ext cx="10222616" cy="432786"/>
          </a:xfrm>
          <a:prstGeom prst="rect">
            <a:avLst/>
          </a:prstGeom>
          <a:noFill/>
          <a:ln>
            <a:noFill/>
          </a:ln>
        </p:spPr>
        <p:txBody>
          <a:bodyPr spcFirstLastPara="1" wrap="square" lIns="91425" tIns="45700" rIns="91425" bIns="45700" anchor="t" anchorCtr="0">
            <a:noAutofit/>
          </a:bodyPr>
          <a:lstStyle/>
          <a:p>
            <a:pPr marL="285750" lvl="0" indent="-285750">
              <a:buClr>
                <a:srgbClr val="000000"/>
              </a:buClr>
              <a:buFont typeface="Arial" panose="020B0604020202020204" pitchFamily="34" charset="0"/>
              <a:buChar char="•"/>
              <a:defRPr/>
            </a:pPr>
            <a:r>
              <a:rPr lang="en-US" sz="2400" kern="0" dirty="0">
                <a:solidFill>
                  <a:srgbClr val="5B9BD5">
                    <a:lumMod val="75000"/>
                  </a:srgbClr>
                </a:solidFill>
                <a:latin typeface="Times New Roman" panose="02020603050405020304" pitchFamily="18" charset="0"/>
                <a:ea typeface="Garamond"/>
                <a:cs typeface="Times New Roman" panose="02020603050405020304" pitchFamily="18" charset="0"/>
                <a:sym typeface="Garamond"/>
              </a:rPr>
              <a:t>Deep Learning Models for Recommender Systems</a:t>
            </a:r>
            <a:endParaRPr kumimoji="0" lang="en-US" sz="2400" b="0" i="0" u="none" strike="noStrike" kern="0" cap="none" spc="0" normalizeH="0" baseline="0" noProof="0" dirty="0">
              <a:ln>
                <a:noFill/>
              </a:ln>
              <a:solidFill>
                <a:srgbClr val="5B9BD5">
                  <a:lumMod val="75000"/>
                </a:srgbClr>
              </a:solidFill>
              <a:effectLst/>
              <a:uLnTx/>
              <a:uFillTx/>
              <a:latin typeface="Times New Roman" panose="02020603050405020304" pitchFamily="18" charset="0"/>
              <a:ea typeface="Garamond"/>
              <a:cs typeface="Times New Roman" panose="02020603050405020304" pitchFamily="18" charset="0"/>
              <a:sym typeface="Garamond"/>
            </a:endParaRPr>
          </a:p>
        </p:txBody>
      </p:sp>
      <p:sp>
        <p:nvSpPr>
          <p:cNvPr id="5" name="Google Shape;40;p1">
            <a:extLst>
              <a:ext uri="{FF2B5EF4-FFF2-40B4-BE49-F238E27FC236}">
                <a16:creationId xmlns:a16="http://schemas.microsoft.com/office/drawing/2014/main" id="{4D138F20-55C2-EF85-820C-9CCAB147D08A}"/>
              </a:ext>
            </a:extLst>
          </p:cNvPr>
          <p:cNvSpPr txBox="1"/>
          <p:nvPr/>
        </p:nvSpPr>
        <p:spPr>
          <a:xfrm>
            <a:off x="227670" y="4693594"/>
            <a:ext cx="7353860" cy="432786"/>
          </a:xfrm>
          <a:prstGeom prst="rect">
            <a:avLst/>
          </a:prstGeom>
          <a:noFill/>
          <a:ln>
            <a:noFill/>
          </a:ln>
        </p:spPr>
        <p:txBody>
          <a:bodyPr spcFirstLastPara="1" wrap="square" lIns="91425" tIns="45700" rIns="91425" bIns="45700" anchor="t" anchorCtr="0">
            <a:noAutofit/>
          </a:bodyPr>
          <a:lstStyle/>
          <a:p>
            <a:pPr marL="285750" lvl="0" indent="-285750">
              <a:buClr>
                <a:srgbClr val="000000"/>
              </a:buClr>
              <a:buFont typeface="Arial" panose="020B0604020202020204" pitchFamily="34" charset="0"/>
              <a:buChar char="•"/>
              <a:defRPr/>
            </a:pPr>
            <a:r>
              <a:rPr lang="en-US" sz="2400" kern="0" noProof="0" dirty="0">
                <a:solidFill>
                  <a:srgbClr val="5B9BD5">
                    <a:lumMod val="75000"/>
                  </a:srgbClr>
                </a:solidFill>
                <a:latin typeface="Times New Roman" panose="02020603050405020304" pitchFamily="18" charset="0"/>
                <a:ea typeface="Garamond"/>
                <a:cs typeface="Times New Roman" panose="02020603050405020304" pitchFamily="18" charset="0"/>
                <a:sym typeface="Garamond"/>
              </a:rPr>
              <a:t>Building Deep Learning Based Recommender Systems</a:t>
            </a:r>
            <a:endParaRPr kumimoji="0" lang="en-US" sz="2400" b="0" i="0" u="none" strike="noStrike" kern="0" cap="none" spc="0" normalizeH="0" baseline="0" noProof="0" dirty="0">
              <a:ln>
                <a:noFill/>
              </a:ln>
              <a:solidFill>
                <a:srgbClr val="5B9BD5">
                  <a:lumMod val="75000"/>
                </a:srgbClr>
              </a:solidFill>
              <a:effectLst/>
              <a:uLnTx/>
              <a:uFillTx/>
              <a:latin typeface="Times New Roman" panose="02020603050405020304" pitchFamily="18" charset="0"/>
              <a:ea typeface="Garamond"/>
              <a:cs typeface="Times New Roman" panose="02020603050405020304" pitchFamily="18" charset="0"/>
              <a:sym typeface="Garamond"/>
            </a:endParaRPr>
          </a:p>
        </p:txBody>
      </p:sp>
    </p:spTree>
    <p:extLst>
      <p:ext uri="{BB962C8B-B14F-4D97-AF65-F5344CB8AC3E}">
        <p14:creationId xmlns:p14="http://schemas.microsoft.com/office/powerpoint/2010/main" val="176297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 grpId="0"/>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Limitations of Deep Learning in Recommendation Systems</a:t>
            </a:r>
          </a:p>
        </p:txBody>
      </p:sp>
      <p:graphicFrame>
        <p:nvGraphicFramePr>
          <p:cNvPr id="6" name="Content Placeholder 5">
            <a:extLst>
              <a:ext uri="{FF2B5EF4-FFF2-40B4-BE49-F238E27FC236}">
                <a16:creationId xmlns:a16="http://schemas.microsoft.com/office/drawing/2014/main" id="{54AE5636-266A-C5DA-2BF9-D067AD0795EC}"/>
              </a:ext>
            </a:extLst>
          </p:cNvPr>
          <p:cNvGraphicFramePr>
            <a:graphicFrameLocks noGrp="1"/>
          </p:cNvGraphicFramePr>
          <p:nvPr>
            <p:ph idx="1"/>
            <p:extLst>
              <p:ext uri="{D42A27DB-BD31-4B8C-83A1-F6EECF244321}">
                <p14:modId xmlns:p14="http://schemas.microsoft.com/office/powerpoint/2010/main" val="2280029499"/>
              </p:ext>
            </p:extLst>
          </p:nvPr>
        </p:nvGraphicFramePr>
        <p:xfrm>
          <a:off x="1408386" y="2070538"/>
          <a:ext cx="9375228" cy="4405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757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2895C5D8-B9A3-444B-B358-02BBCD95EEC6}"/>
                                            </p:graphicEl>
                                          </p:spTgt>
                                        </p:tgtEl>
                                        <p:attrNameLst>
                                          <p:attrName>style.visibility</p:attrName>
                                        </p:attrNameLst>
                                      </p:cBhvr>
                                      <p:to>
                                        <p:strVal val="visible"/>
                                      </p:to>
                                    </p:set>
                                    <p:anim calcmode="lin" valueType="num">
                                      <p:cBhvr additive="base">
                                        <p:cTn id="7" dur="500" fill="hold"/>
                                        <p:tgtEl>
                                          <p:spTgt spid="6">
                                            <p:graphicEl>
                                              <a:dgm id="{2895C5D8-B9A3-444B-B358-02BBCD95EEC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2895C5D8-B9A3-444B-B358-02BBCD95EEC6}"/>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dgm id="{31BBFAD6-F502-4694-ADBB-68B28C4D4C6A}"/>
                                            </p:graphicEl>
                                          </p:spTgt>
                                        </p:tgtEl>
                                        <p:attrNameLst>
                                          <p:attrName>style.visibility</p:attrName>
                                        </p:attrNameLst>
                                      </p:cBhvr>
                                      <p:to>
                                        <p:strVal val="visible"/>
                                      </p:to>
                                    </p:set>
                                    <p:anim calcmode="lin" valueType="num">
                                      <p:cBhvr additive="base">
                                        <p:cTn id="13" dur="500" fill="hold"/>
                                        <p:tgtEl>
                                          <p:spTgt spid="6">
                                            <p:graphicEl>
                                              <a:dgm id="{31BBFAD6-F502-4694-ADBB-68B28C4D4C6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dgm id="{31BBFAD6-F502-4694-ADBB-68B28C4D4C6A}"/>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graphicEl>
                                              <a:dgm id="{00F14540-73E3-4CCD-9047-B788704E4C11}"/>
                                            </p:graphicEl>
                                          </p:spTgt>
                                        </p:tgtEl>
                                        <p:attrNameLst>
                                          <p:attrName>style.visibility</p:attrName>
                                        </p:attrNameLst>
                                      </p:cBhvr>
                                      <p:to>
                                        <p:strVal val="visible"/>
                                      </p:to>
                                    </p:set>
                                    <p:anim calcmode="lin" valueType="num">
                                      <p:cBhvr additive="base">
                                        <p:cTn id="17" dur="500" fill="hold"/>
                                        <p:tgtEl>
                                          <p:spTgt spid="6">
                                            <p:graphicEl>
                                              <a:dgm id="{00F14540-73E3-4CCD-9047-B788704E4C1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graphicEl>
                                              <a:dgm id="{00F14540-73E3-4CCD-9047-B788704E4C11}"/>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graphicEl>
                                              <a:dgm id="{F54C7FB9-97F4-4D6F-83D5-EA5A07204B7E}"/>
                                            </p:graphicEl>
                                          </p:spTgt>
                                        </p:tgtEl>
                                        <p:attrNameLst>
                                          <p:attrName>style.visibility</p:attrName>
                                        </p:attrNameLst>
                                      </p:cBhvr>
                                      <p:to>
                                        <p:strVal val="visible"/>
                                      </p:to>
                                    </p:set>
                                    <p:anim calcmode="lin" valueType="num">
                                      <p:cBhvr additive="base">
                                        <p:cTn id="23" dur="500" fill="hold"/>
                                        <p:tgtEl>
                                          <p:spTgt spid="6">
                                            <p:graphicEl>
                                              <a:dgm id="{F54C7FB9-97F4-4D6F-83D5-EA5A07204B7E}"/>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graphicEl>
                                              <a:dgm id="{F54C7FB9-97F4-4D6F-83D5-EA5A07204B7E}"/>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graphicEl>
                                              <a:dgm id="{6F1A9218-2A9A-4F2C-ABF1-F448A8F84440}"/>
                                            </p:graphicEl>
                                          </p:spTgt>
                                        </p:tgtEl>
                                        <p:attrNameLst>
                                          <p:attrName>style.visibility</p:attrName>
                                        </p:attrNameLst>
                                      </p:cBhvr>
                                      <p:to>
                                        <p:strVal val="visible"/>
                                      </p:to>
                                    </p:set>
                                    <p:anim calcmode="lin" valueType="num">
                                      <p:cBhvr additive="base">
                                        <p:cTn id="27" dur="500" fill="hold"/>
                                        <p:tgtEl>
                                          <p:spTgt spid="6">
                                            <p:graphicEl>
                                              <a:dgm id="{6F1A9218-2A9A-4F2C-ABF1-F448A8F84440}"/>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graphicEl>
                                              <a:dgm id="{6F1A9218-2A9A-4F2C-ABF1-F448A8F84440}"/>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graphicEl>
                                              <a:dgm id="{BFEDAA0F-4F83-4FDB-A1FB-A846E95667F2}"/>
                                            </p:graphicEl>
                                          </p:spTgt>
                                        </p:tgtEl>
                                        <p:attrNameLst>
                                          <p:attrName>style.visibility</p:attrName>
                                        </p:attrNameLst>
                                      </p:cBhvr>
                                      <p:to>
                                        <p:strVal val="visible"/>
                                      </p:to>
                                    </p:set>
                                    <p:anim calcmode="lin" valueType="num">
                                      <p:cBhvr additive="base">
                                        <p:cTn id="33" dur="500" fill="hold"/>
                                        <p:tgtEl>
                                          <p:spTgt spid="6">
                                            <p:graphicEl>
                                              <a:dgm id="{BFEDAA0F-4F83-4FDB-A1FB-A846E95667F2}"/>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graphicEl>
                                              <a:dgm id="{BFEDAA0F-4F83-4FDB-A1FB-A846E95667F2}"/>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graphicEl>
                                              <a:dgm id="{BA60E502-5976-44E5-9A95-3879204BAE89}"/>
                                            </p:graphicEl>
                                          </p:spTgt>
                                        </p:tgtEl>
                                        <p:attrNameLst>
                                          <p:attrName>style.visibility</p:attrName>
                                        </p:attrNameLst>
                                      </p:cBhvr>
                                      <p:to>
                                        <p:strVal val="visible"/>
                                      </p:to>
                                    </p:set>
                                    <p:anim calcmode="lin" valueType="num">
                                      <p:cBhvr additive="base">
                                        <p:cTn id="37" dur="500" fill="hold"/>
                                        <p:tgtEl>
                                          <p:spTgt spid="6">
                                            <p:graphicEl>
                                              <a:dgm id="{BA60E502-5976-44E5-9A95-3879204BAE8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graphicEl>
                                              <a:dgm id="{BA60E502-5976-44E5-9A95-3879204BAE89}"/>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Overview</a:t>
            </a:r>
          </a:p>
        </p:txBody>
      </p:sp>
      <p:sp>
        <p:nvSpPr>
          <p:cNvPr id="3" name="Content Placeholder 2">
            <a:extLst>
              <a:ext uri="{FF2B5EF4-FFF2-40B4-BE49-F238E27FC236}">
                <a16:creationId xmlns:a16="http://schemas.microsoft.com/office/drawing/2014/main" id="{2BA3A36D-E504-6D9C-A3CC-B869E5270F4F}"/>
              </a:ext>
            </a:extLst>
          </p:cNvPr>
          <p:cNvSpPr>
            <a:spLocks noGrp="1"/>
          </p:cNvSpPr>
          <p:nvPr>
            <p:ph idx="1"/>
          </p:nvPr>
        </p:nvSpPr>
        <p:spPr>
          <a:xfrm>
            <a:off x="609600" y="1307411"/>
            <a:ext cx="10972800" cy="5294450"/>
          </a:xfrm>
        </p:spPr>
        <p:txBody>
          <a:bodyPr>
            <a:normAutofit/>
          </a:bodyPr>
          <a:lstStyle/>
          <a:p>
            <a:r>
              <a:rPr lang="en-US" dirty="0"/>
              <a:t>Overview of Deep Learning in Recommendation Systems</a:t>
            </a:r>
          </a:p>
          <a:p>
            <a:r>
              <a:rPr lang="en-US" dirty="0"/>
              <a:t>Benefits and Challenges of Deep Learning in Recommender Systems</a:t>
            </a:r>
          </a:p>
          <a:p>
            <a:r>
              <a:rPr lang="en-US" dirty="0"/>
              <a:t>Deep Learning for Recommendation Inference</a:t>
            </a:r>
          </a:p>
          <a:p>
            <a:r>
              <a:rPr lang="en-US" dirty="0"/>
              <a:t>A Generic Deep Learning based Recommendation Approach</a:t>
            </a:r>
          </a:p>
          <a:p>
            <a:r>
              <a:rPr lang="en-US" dirty="0"/>
              <a:t>Neutral Collaborative Filtering </a:t>
            </a:r>
          </a:p>
          <a:p>
            <a:r>
              <a:rPr lang="en-US" dirty="0"/>
              <a:t>Variational Autoencoder for Collaborative Filtering </a:t>
            </a:r>
          </a:p>
          <a:p>
            <a:r>
              <a:rPr lang="en-US" dirty="0"/>
              <a:t>Hand on Practice on Deep Learning based Recommender System Development (</a:t>
            </a:r>
            <a:r>
              <a:rPr lang="en-US"/>
              <a:t>Next Module)</a:t>
            </a:r>
            <a:endParaRPr lang="en-US" dirty="0"/>
          </a:p>
        </p:txBody>
      </p:sp>
    </p:spTree>
    <p:extLst>
      <p:ext uri="{BB962C8B-B14F-4D97-AF65-F5344CB8AC3E}">
        <p14:creationId xmlns:p14="http://schemas.microsoft.com/office/powerpoint/2010/main" val="275996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Deep Learning in Recommendation Systems</a:t>
            </a:r>
          </a:p>
        </p:txBody>
      </p:sp>
      <p:sp>
        <p:nvSpPr>
          <p:cNvPr id="5" name="Content Placeholder 2">
            <a:extLst>
              <a:ext uri="{FF2B5EF4-FFF2-40B4-BE49-F238E27FC236}">
                <a16:creationId xmlns:a16="http://schemas.microsoft.com/office/drawing/2014/main" id="{2BA3A36D-E504-6D9C-A3CC-B869E5270F4F}"/>
              </a:ext>
            </a:extLst>
          </p:cNvPr>
          <p:cNvSpPr>
            <a:spLocks noGrp="1"/>
          </p:cNvSpPr>
          <p:nvPr>
            <p:ph idx="1"/>
          </p:nvPr>
        </p:nvSpPr>
        <p:spPr>
          <a:xfrm>
            <a:off x="609600" y="1214104"/>
            <a:ext cx="10972800" cy="2107593"/>
          </a:xfrm>
        </p:spPr>
        <p:txBody>
          <a:bodyPr>
            <a:normAutofit/>
          </a:bodyPr>
          <a:lstStyle/>
          <a:p>
            <a:r>
              <a:rPr lang="en-US" dirty="0"/>
              <a:t>Recommender systems are migrating from ML to DL</a:t>
            </a:r>
          </a:p>
          <a:p>
            <a:r>
              <a:rPr lang="en-US" dirty="0"/>
              <a:t>Captures non-linear and non-trivial relationship</a:t>
            </a:r>
          </a:p>
        </p:txBody>
      </p:sp>
      <p:pic>
        <p:nvPicPr>
          <p:cNvPr id="9" name="Picture 8" descr="Diagram&#10;&#10;Description automatically generated">
            <a:extLst>
              <a:ext uri="{FF2B5EF4-FFF2-40B4-BE49-F238E27FC236}">
                <a16:creationId xmlns:a16="http://schemas.microsoft.com/office/drawing/2014/main" id="{81BB1F21-F021-E1AF-7216-488569A3DC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286" y="2306423"/>
            <a:ext cx="7327427" cy="4459612"/>
          </a:xfrm>
          <a:prstGeom prst="rect">
            <a:avLst/>
          </a:prstGeom>
        </p:spPr>
      </p:pic>
    </p:spTree>
    <p:extLst>
      <p:ext uri="{BB962C8B-B14F-4D97-AF65-F5344CB8AC3E}">
        <p14:creationId xmlns:p14="http://schemas.microsoft.com/office/powerpoint/2010/main" val="423778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Deep Learning for Recommendation Inference</a:t>
            </a:r>
          </a:p>
        </p:txBody>
      </p:sp>
      <p:pic>
        <p:nvPicPr>
          <p:cNvPr id="4" name="Picture 3" descr="Diagram&#10;&#10;Description automatically generated">
            <a:extLst>
              <a:ext uri="{FF2B5EF4-FFF2-40B4-BE49-F238E27FC236}">
                <a16:creationId xmlns:a16="http://schemas.microsoft.com/office/drawing/2014/main" id="{5E59CD64-34A3-A52D-2BF5-FE3289325D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0681" y="1573394"/>
            <a:ext cx="8770638" cy="4846330"/>
          </a:xfrm>
          <a:prstGeom prst="rect">
            <a:avLst/>
          </a:prstGeom>
        </p:spPr>
      </p:pic>
    </p:spTree>
    <p:extLst>
      <p:ext uri="{BB962C8B-B14F-4D97-AF65-F5344CB8AC3E}">
        <p14:creationId xmlns:p14="http://schemas.microsoft.com/office/powerpoint/2010/main" val="358880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Generic Recommendation </a:t>
            </a:r>
            <a:r>
              <a:rPr lang="en-US"/>
              <a:t>Systems Inference </a:t>
            </a:r>
            <a:r>
              <a:rPr lang="en-US" dirty="0"/>
              <a:t>Mechanism</a:t>
            </a:r>
          </a:p>
        </p:txBody>
      </p:sp>
      <p:pic>
        <p:nvPicPr>
          <p:cNvPr id="5" name="Picture 4" descr="Diagram&#10;&#10;Description automatically generated">
            <a:extLst>
              <a:ext uri="{FF2B5EF4-FFF2-40B4-BE49-F238E27FC236}">
                <a16:creationId xmlns:a16="http://schemas.microsoft.com/office/drawing/2014/main" id="{45452815-43D9-5FD3-6B8A-AC865B3E1B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7683" y="1873991"/>
            <a:ext cx="7836634" cy="4264051"/>
          </a:xfrm>
          <a:prstGeom prst="rect">
            <a:avLst/>
          </a:prstGeom>
        </p:spPr>
      </p:pic>
    </p:spTree>
    <p:extLst>
      <p:ext uri="{BB962C8B-B14F-4D97-AF65-F5344CB8AC3E}">
        <p14:creationId xmlns:p14="http://schemas.microsoft.com/office/powerpoint/2010/main" val="226188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Deep Neural Network Models for Recommendation </a:t>
            </a:r>
          </a:p>
        </p:txBody>
      </p:sp>
      <p:pic>
        <p:nvPicPr>
          <p:cNvPr id="4" name="Picture 3" descr="Diagram&#10;&#10;Description automatically generated">
            <a:extLst>
              <a:ext uri="{FF2B5EF4-FFF2-40B4-BE49-F238E27FC236}">
                <a16:creationId xmlns:a16="http://schemas.microsoft.com/office/drawing/2014/main" id="{266EFB6C-7BA1-A43D-93DE-BB892B395D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746" y="1555532"/>
            <a:ext cx="10306507" cy="4680656"/>
          </a:xfrm>
          <a:prstGeom prst="rect">
            <a:avLst/>
          </a:prstGeom>
        </p:spPr>
      </p:pic>
    </p:spTree>
    <p:extLst>
      <p:ext uri="{BB962C8B-B14F-4D97-AF65-F5344CB8AC3E}">
        <p14:creationId xmlns:p14="http://schemas.microsoft.com/office/powerpoint/2010/main" val="67482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Neutral Collaborative Filtering </a:t>
            </a:r>
          </a:p>
        </p:txBody>
      </p:sp>
      <p:grpSp>
        <p:nvGrpSpPr>
          <p:cNvPr id="7" name="Group 6">
            <a:extLst>
              <a:ext uri="{FF2B5EF4-FFF2-40B4-BE49-F238E27FC236}">
                <a16:creationId xmlns:a16="http://schemas.microsoft.com/office/drawing/2014/main" id="{E388BDDF-24DC-940E-654E-2FA31B51AA0D}"/>
              </a:ext>
            </a:extLst>
          </p:cNvPr>
          <p:cNvGrpSpPr/>
          <p:nvPr/>
        </p:nvGrpSpPr>
        <p:grpSpPr>
          <a:xfrm>
            <a:off x="1414900" y="1267193"/>
            <a:ext cx="8544911" cy="5334667"/>
            <a:chOff x="1414900" y="1267193"/>
            <a:chExt cx="8544911" cy="5334667"/>
          </a:xfrm>
        </p:grpSpPr>
        <p:pic>
          <p:nvPicPr>
            <p:cNvPr id="1026" name="Picture 2">
              <a:extLst>
                <a:ext uri="{FF2B5EF4-FFF2-40B4-BE49-F238E27FC236}">
                  <a16:creationId xmlns:a16="http://schemas.microsoft.com/office/drawing/2014/main" id="{839B0508-5C41-FD54-5B2A-F54FD4985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900" y="1267193"/>
              <a:ext cx="8544911" cy="49803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924F9AC-988D-14E6-50A9-00DA9DAA6CEB}"/>
                </a:ext>
              </a:extLst>
            </p:cNvPr>
            <p:cNvSpPr txBox="1"/>
            <p:nvPr/>
          </p:nvSpPr>
          <p:spPr>
            <a:xfrm>
              <a:off x="2707461" y="6186362"/>
              <a:ext cx="6169996" cy="415498"/>
            </a:xfrm>
            <a:prstGeom prst="rect">
              <a:avLst/>
            </a:prstGeom>
            <a:noFill/>
          </p:spPr>
          <p:txBody>
            <a:bodyPr wrap="square">
              <a:spAutoFit/>
            </a:bodyPr>
            <a:lstStyle/>
            <a:p>
              <a:r>
                <a:rPr lang="en-US" sz="700" dirty="0" err="1">
                  <a:solidFill>
                    <a:srgbClr val="FF0000"/>
                  </a:solidFill>
                </a:rPr>
                <a:t>Xiangnan</a:t>
              </a:r>
              <a:r>
                <a:rPr lang="en-US" sz="700" dirty="0">
                  <a:solidFill>
                    <a:srgbClr val="FF0000"/>
                  </a:solidFill>
                </a:rPr>
                <a:t> He, Lizi Liao, </a:t>
              </a:r>
              <a:r>
                <a:rPr lang="en-US" sz="700" dirty="0" err="1">
                  <a:solidFill>
                    <a:srgbClr val="FF0000"/>
                  </a:solidFill>
                </a:rPr>
                <a:t>Hanwang</a:t>
              </a:r>
              <a:r>
                <a:rPr lang="en-US" sz="700" dirty="0">
                  <a:solidFill>
                    <a:srgbClr val="FF0000"/>
                  </a:solidFill>
                </a:rPr>
                <a:t> Zhang, </a:t>
              </a:r>
              <a:r>
                <a:rPr lang="en-US" sz="700" dirty="0" err="1">
                  <a:solidFill>
                    <a:srgbClr val="FF0000"/>
                  </a:solidFill>
                </a:rPr>
                <a:t>Liqiang</a:t>
              </a:r>
              <a:r>
                <a:rPr lang="en-US" sz="700" dirty="0">
                  <a:solidFill>
                    <a:srgbClr val="FF0000"/>
                  </a:solidFill>
                </a:rPr>
                <a:t> </a:t>
              </a:r>
              <a:r>
                <a:rPr lang="en-US" sz="700" dirty="0" err="1">
                  <a:solidFill>
                    <a:srgbClr val="FF0000"/>
                  </a:solidFill>
                </a:rPr>
                <a:t>Nie</a:t>
              </a:r>
              <a:r>
                <a:rPr lang="en-US" sz="700" dirty="0">
                  <a:solidFill>
                    <a:srgbClr val="FF0000"/>
                  </a:solidFill>
                </a:rPr>
                <a:t>, Xia Hu, and Tat-Seng Chua. 2017. Neural Collaborative Filtering. In Proceedings of the 26th International Conference on World Wide Web (WWW '17). International World Wide Web Conferences Steering Committee, Republic and Canton of Geneva, CHE, 173–182.</a:t>
              </a:r>
            </a:p>
          </p:txBody>
        </p:sp>
      </p:grpSp>
    </p:spTree>
    <p:extLst>
      <p:ext uri="{BB962C8B-B14F-4D97-AF65-F5344CB8AC3E}">
        <p14:creationId xmlns:p14="http://schemas.microsoft.com/office/powerpoint/2010/main" val="43137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F4BD388-A081-E595-D05C-5EE7C5373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14" y="407933"/>
            <a:ext cx="10741572" cy="60421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Variational Autoencoder for Collaborative Filtering</a:t>
            </a:r>
          </a:p>
        </p:txBody>
      </p:sp>
      <p:sp>
        <p:nvSpPr>
          <p:cNvPr id="3" name="TextBox 2">
            <a:extLst>
              <a:ext uri="{FF2B5EF4-FFF2-40B4-BE49-F238E27FC236}">
                <a16:creationId xmlns:a16="http://schemas.microsoft.com/office/drawing/2014/main" id="{A8686226-63F4-2CC5-4B28-5C9B70BB7581}"/>
              </a:ext>
            </a:extLst>
          </p:cNvPr>
          <p:cNvSpPr txBox="1"/>
          <p:nvPr/>
        </p:nvSpPr>
        <p:spPr>
          <a:xfrm>
            <a:off x="3011002" y="6034569"/>
            <a:ext cx="6169996" cy="307777"/>
          </a:xfrm>
          <a:prstGeom prst="rect">
            <a:avLst/>
          </a:prstGeom>
          <a:noFill/>
        </p:spPr>
        <p:txBody>
          <a:bodyPr wrap="square">
            <a:spAutoFit/>
          </a:bodyPr>
          <a:lstStyle/>
          <a:p>
            <a:r>
              <a:rPr lang="en-US" sz="700" dirty="0">
                <a:solidFill>
                  <a:srgbClr val="FF0000"/>
                </a:solidFill>
              </a:rPr>
              <a:t>Liang, </a:t>
            </a:r>
            <a:r>
              <a:rPr lang="en-US" sz="700" dirty="0" err="1">
                <a:solidFill>
                  <a:srgbClr val="FF0000"/>
                </a:solidFill>
              </a:rPr>
              <a:t>Dawen</a:t>
            </a:r>
            <a:r>
              <a:rPr lang="en-US" sz="700" dirty="0">
                <a:solidFill>
                  <a:srgbClr val="FF0000"/>
                </a:solidFill>
              </a:rPr>
              <a:t>, Rahul G. Krishnan, Matthew D. Hoffman, and Tony </a:t>
            </a:r>
            <a:r>
              <a:rPr lang="en-US" sz="700" dirty="0" err="1">
                <a:solidFill>
                  <a:srgbClr val="FF0000"/>
                </a:solidFill>
              </a:rPr>
              <a:t>Jebara</a:t>
            </a:r>
            <a:r>
              <a:rPr lang="en-US" sz="700" dirty="0">
                <a:solidFill>
                  <a:srgbClr val="FF0000"/>
                </a:solidFill>
              </a:rPr>
              <a:t>. "Variational autoencoders for collaborative filtering." In Proceedings of the 2018 world wide web conference, pp. 689-698. 2018.</a:t>
            </a:r>
          </a:p>
        </p:txBody>
      </p:sp>
    </p:spTree>
    <p:extLst>
      <p:ext uri="{BB962C8B-B14F-4D97-AF65-F5344CB8AC3E}">
        <p14:creationId xmlns:p14="http://schemas.microsoft.com/office/powerpoint/2010/main" val="809543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Strengths of Deep Learning in Recommendation Systems</a:t>
            </a:r>
          </a:p>
        </p:txBody>
      </p:sp>
      <p:graphicFrame>
        <p:nvGraphicFramePr>
          <p:cNvPr id="6" name="Content Placeholder 5">
            <a:extLst>
              <a:ext uri="{FF2B5EF4-FFF2-40B4-BE49-F238E27FC236}">
                <a16:creationId xmlns:a16="http://schemas.microsoft.com/office/drawing/2014/main" id="{54AE5636-266A-C5DA-2BF9-D067AD0795EC}"/>
              </a:ext>
            </a:extLst>
          </p:cNvPr>
          <p:cNvGraphicFramePr>
            <a:graphicFrameLocks noGrp="1"/>
          </p:cNvGraphicFramePr>
          <p:nvPr>
            <p:ph idx="1"/>
            <p:extLst>
              <p:ext uri="{D42A27DB-BD31-4B8C-83A1-F6EECF244321}">
                <p14:modId xmlns:p14="http://schemas.microsoft.com/office/powerpoint/2010/main" val="3409176657"/>
              </p:ext>
            </p:extLst>
          </p:nvPr>
        </p:nvGraphicFramePr>
        <p:xfrm>
          <a:off x="1408386" y="2196662"/>
          <a:ext cx="9375228" cy="4405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480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D82AF5C1-1E67-4D97-AE0B-5CC424B6D353}"/>
                                            </p:graphicEl>
                                          </p:spTgt>
                                        </p:tgtEl>
                                        <p:attrNameLst>
                                          <p:attrName>style.visibility</p:attrName>
                                        </p:attrNameLst>
                                      </p:cBhvr>
                                      <p:to>
                                        <p:strVal val="visible"/>
                                      </p:to>
                                    </p:set>
                                    <p:anim calcmode="lin" valueType="num">
                                      <p:cBhvr additive="base">
                                        <p:cTn id="7" dur="500" fill="hold"/>
                                        <p:tgtEl>
                                          <p:spTgt spid="6">
                                            <p:graphicEl>
                                              <a:dgm id="{D82AF5C1-1E67-4D97-AE0B-5CC424B6D35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D82AF5C1-1E67-4D97-AE0B-5CC424B6D353}"/>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dgm id="{29E667C8-EFCC-48B4-ABF4-03AF6671F46C}"/>
                                            </p:graphicEl>
                                          </p:spTgt>
                                        </p:tgtEl>
                                        <p:attrNameLst>
                                          <p:attrName>style.visibility</p:attrName>
                                        </p:attrNameLst>
                                      </p:cBhvr>
                                      <p:to>
                                        <p:strVal val="visible"/>
                                      </p:to>
                                    </p:set>
                                    <p:anim calcmode="lin" valueType="num">
                                      <p:cBhvr additive="base">
                                        <p:cTn id="13" dur="500" fill="hold"/>
                                        <p:tgtEl>
                                          <p:spTgt spid="6">
                                            <p:graphicEl>
                                              <a:dgm id="{29E667C8-EFCC-48B4-ABF4-03AF6671F46C}"/>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dgm id="{29E667C8-EFCC-48B4-ABF4-03AF6671F46C}"/>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graphicEl>
                                              <a:dgm id="{E79F672A-D51F-445A-97E0-3225CAF62995}"/>
                                            </p:graphicEl>
                                          </p:spTgt>
                                        </p:tgtEl>
                                        <p:attrNameLst>
                                          <p:attrName>style.visibility</p:attrName>
                                        </p:attrNameLst>
                                      </p:cBhvr>
                                      <p:to>
                                        <p:strVal val="visible"/>
                                      </p:to>
                                    </p:set>
                                    <p:anim calcmode="lin" valueType="num">
                                      <p:cBhvr additive="base">
                                        <p:cTn id="19" dur="500" fill="hold"/>
                                        <p:tgtEl>
                                          <p:spTgt spid="6">
                                            <p:graphicEl>
                                              <a:dgm id="{E79F672A-D51F-445A-97E0-3225CAF6299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graphicEl>
                                              <a:dgm id="{E79F672A-D51F-445A-97E0-3225CAF62995}"/>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graphicEl>
                                              <a:dgm id="{7CC617E4-FF8E-42B7-AE8C-FCB6F2AF69B0}"/>
                                            </p:graphicEl>
                                          </p:spTgt>
                                        </p:tgtEl>
                                        <p:attrNameLst>
                                          <p:attrName>style.visibility</p:attrName>
                                        </p:attrNameLst>
                                      </p:cBhvr>
                                      <p:to>
                                        <p:strVal val="visible"/>
                                      </p:to>
                                    </p:set>
                                    <p:anim calcmode="lin" valueType="num">
                                      <p:cBhvr additive="base">
                                        <p:cTn id="25" dur="500" fill="hold"/>
                                        <p:tgtEl>
                                          <p:spTgt spid="6">
                                            <p:graphicEl>
                                              <a:dgm id="{7CC617E4-FF8E-42B7-AE8C-FCB6F2AF69B0}"/>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graphicEl>
                                              <a:dgm id="{7CC617E4-FF8E-42B7-AE8C-FCB6F2AF69B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One"/>
        </p:bldSub>
      </p:bldGraphic>
    </p:bldLst>
  </p:timing>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8" ma:contentTypeDescription="Create a new document." ma:contentTypeScope="" ma:versionID="0c6101319a872d716316c7aef0f600e6">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90a05e0497f1fda03ba36f15561e520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A5CACA67-81BB-44FD-8D36-24FEF5D6ACC6}"/>
</file>

<file path=customXml/itemProps2.xml><?xml version="1.0" encoding="utf-8"?>
<ds:datastoreItem xmlns:ds="http://schemas.openxmlformats.org/officeDocument/2006/customXml" ds:itemID="{42C86C58-DC31-4067-8414-99DF49378B8C}"/>
</file>

<file path=customXml/itemProps3.xml><?xml version="1.0" encoding="utf-8"?>
<ds:datastoreItem xmlns:ds="http://schemas.openxmlformats.org/officeDocument/2006/customXml" ds:itemID="{6F0DDA27-915F-4720-8942-E442BB12E320}"/>
</file>

<file path=docProps/app.xml><?xml version="1.0" encoding="utf-8"?>
<Properties xmlns="http://schemas.openxmlformats.org/officeDocument/2006/extended-properties" xmlns:vt="http://schemas.openxmlformats.org/officeDocument/2006/docPropsVTypes">
  <TotalTime>1919</TotalTime>
  <Words>278</Words>
  <Application>Microsoft Office PowerPoint</Application>
  <PresentationFormat>Widescreen</PresentationFormat>
  <Paragraphs>45</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Garamond</vt:lpstr>
      <vt:lpstr>Noto Sans Symbols</vt:lpstr>
      <vt:lpstr>Times New Roman</vt:lpstr>
      <vt:lpstr>Thème Office</vt:lpstr>
      <vt:lpstr>PowerPoint Presentation</vt:lpstr>
      <vt:lpstr>Overview</vt:lpstr>
      <vt:lpstr>Deep Learning in Recommendation Systems</vt:lpstr>
      <vt:lpstr>Deep Learning for Recommendation Inference</vt:lpstr>
      <vt:lpstr>Generic Recommendation Systems Inference Mechanism</vt:lpstr>
      <vt:lpstr>Deep Neural Network Models for Recommendation </vt:lpstr>
      <vt:lpstr>Neutral Collaborative Filtering </vt:lpstr>
      <vt:lpstr>Variational Autoencoder for Collaborative Filtering</vt:lpstr>
      <vt:lpstr>Strengths of Deep Learning in Recommendation Systems</vt:lpstr>
      <vt:lpstr>Limitations of Deep Learning in Recommendation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Sehrish Aqeel</dc:creator>
  <cp:lastModifiedBy>SP19-PEE-004</cp:lastModifiedBy>
  <cp:revision>473</cp:revision>
  <dcterms:created xsi:type="dcterms:W3CDTF">2022-06-22T08:29:07Z</dcterms:created>
  <dcterms:modified xsi:type="dcterms:W3CDTF">2022-11-01T13:05:48Z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