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s/slide9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rawing2.xml" ContentType="application/vnd.ms-office.drawingml.diagramDrawing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6.xml" ContentType="application/vnd.openxmlformats-officedocument.drawingml.diagramStyle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diagrams/colors5.xml" ContentType="application/vnd.openxmlformats-officedocument.drawingml.diagramCol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6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0854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7037BB-4505-4D84-BA6F-C7D5C1AC9A1B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4D99F3-9689-4593-85C9-23452967130B}">
      <dgm:prSet/>
      <dgm:spPr/>
      <dgm:t>
        <a:bodyPr/>
        <a:lstStyle/>
        <a:p>
          <a:pPr rtl="0"/>
          <a:r>
            <a:rPr lang="en-US" b="0" i="0" dirty="0"/>
            <a:t>Behavioral</a:t>
          </a:r>
          <a:endParaRPr lang="en-US" dirty="0"/>
        </a:p>
      </dgm:t>
    </dgm:pt>
    <dgm:pt modelId="{00CD9726-03FC-410D-94E6-7705148FE467}" type="parTrans" cxnId="{D8743A48-8E8A-43F9-B503-6478A8BF0D23}">
      <dgm:prSet/>
      <dgm:spPr/>
      <dgm:t>
        <a:bodyPr/>
        <a:lstStyle/>
        <a:p>
          <a:endParaRPr lang="en-US"/>
        </a:p>
      </dgm:t>
    </dgm:pt>
    <dgm:pt modelId="{DD927158-BD9B-42C4-90AC-62F189E9D577}" type="sibTrans" cxnId="{D8743A48-8E8A-43F9-B503-6478A8BF0D23}">
      <dgm:prSet/>
      <dgm:spPr/>
      <dgm:t>
        <a:bodyPr/>
        <a:lstStyle/>
        <a:p>
          <a:endParaRPr lang="en-US"/>
        </a:p>
      </dgm:t>
    </dgm:pt>
    <dgm:pt modelId="{1CB6AB32-81D9-43D9-97B1-90CF814B7A48}">
      <dgm:prSet/>
      <dgm:spPr/>
      <dgm:t>
        <a:bodyPr/>
        <a:lstStyle/>
        <a:p>
          <a:pPr rtl="0"/>
          <a:r>
            <a:rPr lang="en-US" b="0" i="0" dirty="0"/>
            <a:t>Purchase patterns</a:t>
          </a:r>
          <a:endParaRPr lang="en-US" dirty="0"/>
        </a:p>
      </dgm:t>
    </dgm:pt>
    <dgm:pt modelId="{7D6D8292-4D63-4E07-AA04-B76D874812D0}" type="parTrans" cxnId="{560BE876-12BF-4A4E-B492-F763F11D0F01}">
      <dgm:prSet/>
      <dgm:spPr/>
      <dgm:t>
        <a:bodyPr/>
        <a:lstStyle/>
        <a:p>
          <a:endParaRPr lang="en-US"/>
        </a:p>
      </dgm:t>
    </dgm:pt>
    <dgm:pt modelId="{E757259C-607E-4D5A-99A3-6E0FEC5F8EAC}" type="sibTrans" cxnId="{560BE876-12BF-4A4E-B492-F763F11D0F01}">
      <dgm:prSet/>
      <dgm:spPr/>
      <dgm:t>
        <a:bodyPr/>
        <a:lstStyle/>
        <a:p>
          <a:endParaRPr lang="en-US"/>
        </a:p>
      </dgm:t>
    </dgm:pt>
    <dgm:pt modelId="{BC299AA5-FA4C-43BD-931D-B3D1D06F8833}">
      <dgm:prSet/>
      <dgm:spPr/>
      <dgm:t>
        <a:bodyPr/>
        <a:lstStyle/>
        <a:p>
          <a:pPr rtl="0"/>
          <a:r>
            <a:rPr lang="en-US" b="0" i="0" dirty="0"/>
            <a:t>Usage rate</a:t>
          </a:r>
          <a:endParaRPr lang="en-US" dirty="0"/>
        </a:p>
      </dgm:t>
    </dgm:pt>
    <dgm:pt modelId="{9F9AA4F9-0607-44B2-81E8-D64D4B35C401}" type="parTrans" cxnId="{5E34FCEA-32DF-4736-9532-0292031B49DF}">
      <dgm:prSet/>
      <dgm:spPr/>
      <dgm:t>
        <a:bodyPr/>
        <a:lstStyle/>
        <a:p>
          <a:endParaRPr lang="en-US"/>
        </a:p>
      </dgm:t>
    </dgm:pt>
    <dgm:pt modelId="{400833EA-30F8-44E5-931F-F88A3C2DEE38}" type="sibTrans" cxnId="{5E34FCEA-32DF-4736-9532-0292031B49DF}">
      <dgm:prSet/>
      <dgm:spPr/>
      <dgm:t>
        <a:bodyPr/>
        <a:lstStyle/>
        <a:p>
          <a:endParaRPr lang="en-US"/>
        </a:p>
      </dgm:t>
    </dgm:pt>
    <dgm:pt modelId="{1FAEC8C2-4DF3-41F8-ACF3-D123E523945C}">
      <dgm:prSet/>
      <dgm:spPr/>
      <dgm:t>
        <a:bodyPr/>
        <a:lstStyle/>
        <a:p>
          <a:pPr rtl="0"/>
          <a:r>
            <a:rPr lang="en-US" b="0" i="0" dirty="0"/>
            <a:t>Loyalty status</a:t>
          </a:r>
          <a:endParaRPr lang="en-US" dirty="0"/>
        </a:p>
      </dgm:t>
    </dgm:pt>
    <dgm:pt modelId="{B0993443-927F-4ACA-89E3-65E76171246B}" type="parTrans" cxnId="{5128541E-CD62-4AED-997E-19FC3AEE849D}">
      <dgm:prSet/>
      <dgm:spPr/>
      <dgm:t>
        <a:bodyPr/>
        <a:lstStyle/>
        <a:p>
          <a:endParaRPr lang="en-US"/>
        </a:p>
      </dgm:t>
    </dgm:pt>
    <dgm:pt modelId="{B7806C3F-486D-49B8-8FD2-326E26852289}" type="sibTrans" cxnId="{5128541E-CD62-4AED-997E-19FC3AEE849D}">
      <dgm:prSet/>
      <dgm:spPr/>
      <dgm:t>
        <a:bodyPr/>
        <a:lstStyle/>
        <a:p>
          <a:endParaRPr lang="en-US"/>
        </a:p>
      </dgm:t>
    </dgm:pt>
    <dgm:pt modelId="{79D2106E-7FFB-4D79-90F0-41293B1FB3CF}">
      <dgm:prSet/>
      <dgm:spPr/>
      <dgm:t>
        <a:bodyPr/>
        <a:lstStyle/>
        <a:p>
          <a:pPr rtl="0"/>
          <a:r>
            <a:rPr lang="en-US" b="0" i="0" dirty="0"/>
            <a:t>Demographic</a:t>
          </a:r>
          <a:endParaRPr lang="en-US" dirty="0"/>
        </a:p>
      </dgm:t>
    </dgm:pt>
    <dgm:pt modelId="{88806727-DA69-43E2-842E-3F7876E6FF28}" type="parTrans" cxnId="{25D218B9-97EC-445A-94E8-CA23C9D3128A}">
      <dgm:prSet/>
      <dgm:spPr/>
      <dgm:t>
        <a:bodyPr/>
        <a:lstStyle/>
        <a:p>
          <a:endParaRPr lang="en-US"/>
        </a:p>
      </dgm:t>
    </dgm:pt>
    <dgm:pt modelId="{D60F765B-C154-49D1-BC7D-24EBDB41668E}" type="sibTrans" cxnId="{25D218B9-97EC-445A-94E8-CA23C9D3128A}">
      <dgm:prSet/>
      <dgm:spPr/>
      <dgm:t>
        <a:bodyPr/>
        <a:lstStyle/>
        <a:p>
          <a:endParaRPr lang="en-US"/>
        </a:p>
      </dgm:t>
    </dgm:pt>
    <dgm:pt modelId="{63427D70-8BFA-406C-99BB-5BA9977C93FB}">
      <dgm:prSet/>
      <dgm:spPr/>
      <dgm:t>
        <a:bodyPr/>
        <a:lstStyle/>
        <a:p>
          <a:pPr rtl="0"/>
          <a:r>
            <a:rPr lang="en-US" b="0" i="0" dirty="0"/>
            <a:t>Age</a:t>
          </a:r>
          <a:endParaRPr lang="en-US" dirty="0"/>
        </a:p>
      </dgm:t>
    </dgm:pt>
    <dgm:pt modelId="{8C6CE3B5-3F9E-4EB1-926F-22BE10BDC105}" type="parTrans" cxnId="{B49A6B22-1B13-47D1-B7A9-D8220B54EBB6}">
      <dgm:prSet/>
      <dgm:spPr/>
      <dgm:t>
        <a:bodyPr/>
        <a:lstStyle/>
        <a:p>
          <a:endParaRPr lang="en-US"/>
        </a:p>
      </dgm:t>
    </dgm:pt>
    <dgm:pt modelId="{4AAD0D41-FF8E-4E13-BC30-50BC6BAC9C33}" type="sibTrans" cxnId="{B49A6B22-1B13-47D1-B7A9-D8220B54EBB6}">
      <dgm:prSet/>
      <dgm:spPr/>
      <dgm:t>
        <a:bodyPr/>
        <a:lstStyle/>
        <a:p>
          <a:endParaRPr lang="en-US"/>
        </a:p>
      </dgm:t>
    </dgm:pt>
    <dgm:pt modelId="{6093022B-ADB4-4931-A119-14DAC81823C1}">
      <dgm:prSet/>
      <dgm:spPr/>
      <dgm:t>
        <a:bodyPr/>
        <a:lstStyle/>
        <a:p>
          <a:pPr rtl="0"/>
          <a:r>
            <a:rPr lang="en-US" b="0" i="0" dirty="0"/>
            <a:t>Income</a:t>
          </a:r>
          <a:endParaRPr lang="en-US" dirty="0"/>
        </a:p>
      </dgm:t>
    </dgm:pt>
    <dgm:pt modelId="{8071FD41-BD6F-4083-BA4B-460D77AF6A07}" type="parTrans" cxnId="{FA182780-E126-4B26-92BB-DC94BD45B071}">
      <dgm:prSet/>
      <dgm:spPr/>
      <dgm:t>
        <a:bodyPr/>
        <a:lstStyle/>
        <a:p>
          <a:endParaRPr lang="en-US"/>
        </a:p>
      </dgm:t>
    </dgm:pt>
    <dgm:pt modelId="{6CBE9349-9F45-4333-B2B2-5605477B94A7}" type="sibTrans" cxnId="{FA182780-E126-4B26-92BB-DC94BD45B071}">
      <dgm:prSet/>
      <dgm:spPr/>
      <dgm:t>
        <a:bodyPr/>
        <a:lstStyle/>
        <a:p>
          <a:endParaRPr lang="en-US"/>
        </a:p>
      </dgm:t>
    </dgm:pt>
    <dgm:pt modelId="{8ECAD052-6D19-4D6F-8BDB-15414039AB30}">
      <dgm:prSet/>
      <dgm:spPr/>
      <dgm:t>
        <a:bodyPr/>
        <a:lstStyle/>
        <a:p>
          <a:pPr rtl="0"/>
          <a:r>
            <a:rPr lang="en-US" b="0" i="0" dirty="0"/>
            <a:t>Gender</a:t>
          </a:r>
          <a:endParaRPr lang="en-US" dirty="0"/>
        </a:p>
      </dgm:t>
    </dgm:pt>
    <dgm:pt modelId="{CC0A0235-63E7-4A43-86EA-731786516D81}" type="parTrans" cxnId="{5D937C1E-64D4-443B-8558-5AD3943E5EBD}">
      <dgm:prSet/>
      <dgm:spPr/>
      <dgm:t>
        <a:bodyPr/>
        <a:lstStyle/>
        <a:p>
          <a:endParaRPr lang="en-US"/>
        </a:p>
      </dgm:t>
    </dgm:pt>
    <dgm:pt modelId="{F39A23C3-95A5-4004-987C-C3E89E19C336}" type="sibTrans" cxnId="{5D937C1E-64D4-443B-8558-5AD3943E5EBD}">
      <dgm:prSet/>
      <dgm:spPr/>
      <dgm:t>
        <a:bodyPr/>
        <a:lstStyle/>
        <a:p>
          <a:endParaRPr lang="en-US"/>
        </a:p>
      </dgm:t>
    </dgm:pt>
    <dgm:pt modelId="{9566854B-7A6E-4B35-B144-33B27F6D4BA7}">
      <dgm:prSet/>
      <dgm:spPr/>
      <dgm:t>
        <a:bodyPr/>
        <a:lstStyle/>
        <a:p>
          <a:pPr rtl="0"/>
          <a:r>
            <a:rPr lang="en-US" b="0" i="0" dirty="0"/>
            <a:t>Psychographic</a:t>
          </a:r>
          <a:endParaRPr lang="en-US" dirty="0"/>
        </a:p>
      </dgm:t>
    </dgm:pt>
    <dgm:pt modelId="{1DF07FD4-7922-4841-9C7F-AD8E60B30E72}" type="parTrans" cxnId="{E7C313B9-E89A-4AF3-946A-027D9D6810FF}">
      <dgm:prSet/>
      <dgm:spPr/>
      <dgm:t>
        <a:bodyPr/>
        <a:lstStyle/>
        <a:p>
          <a:endParaRPr lang="en-US"/>
        </a:p>
      </dgm:t>
    </dgm:pt>
    <dgm:pt modelId="{FD498F0C-5522-46B3-AA4B-58F5804AB7F6}" type="sibTrans" cxnId="{E7C313B9-E89A-4AF3-946A-027D9D6810FF}">
      <dgm:prSet/>
      <dgm:spPr/>
      <dgm:t>
        <a:bodyPr/>
        <a:lstStyle/>
        <a:p>
          <a:endParaRPr lang="en-US"/>
        </a:p>
      </dgm:t>
    </dgm:pt>
    <dgm:pt modelId="{91CEAE5D-91B8-4504-A7FF-D2C4F8070EAE}">
      <dgm:prSet/>
      <dgm:spPr/>
      <dgm:t>
        <a:bodyPr/>
        <a:lstStyle/>
        <a:p>
          <a:pPr rtl="0"/>
          <a:r>
            <a:rPr lang="en-US" b="0" i="0" dirty="0"/>
            <a:t>Personality</a:t>
          </a:r>
          <a:endParaRPr lang="en-US" dirty="0"/>
        </a:p>
      </dgm:t>
    </dgm:pt>
    <dgm:pt modelId="{A3BC117A-3C88-400A-BEA5-0D0B569A810A}" type="parTrans" cxnId="{9E8FC2D3-4D53-4870-81F1-679FDC6362F1}">
      <dgm:prSet/>
      <dgm:spPr/>
      <dgm:t>
        <a:bodyPr/>
        <a:lstStyle/>
        <a:p>
          <a:endParaRPr lang="en-US"/>
        </a:p>
      </dgm:t>
    </dgm:pt>
    <dgm:pt modelId="{5147C6AF-25E9-4CEC-8C34-3D4524A20A6B}" type="sibTrans" cxnId="{9E8FC2D3-4D53-4870-81F1-679FDC6362F1}">
      <dgm:prSet/>
      <dgm:spPr/>
      <dgm:t>
        <a:bodyPr/>
        <a:lstStyle/>
        <a:p>
          <a:endParaRPr lang="en-US"/>
        </a:p>
      </dgm:t>
    </dgm:pt>
    <dgm:pt modelId="{8EB2B242-715D-496C-9115-6D22296CBA0E}">
      <dgm:prSet/>
      <dgm:spPr/>
      <dgm:t>
        <a:bodyPr/>
        <a:lstStyle/>
        <a:p>
          <a:pPr rtl="0"/>
          <a:r>
            <a:rPr lang="en-US" b="0" i="0" dirty="0"/>
            <a:t>Life Style</a:t>
          </a:r>
          <a:endParaRPr lang="en-US" dirty="0"/>
        </a:p>
      </dgm:t>
    </dgm:pt>
    <dgm:pt modelId="{A9E143F0-DC97-4F39-A811-51D85C230A95}" type="parTrans" cxnId="{4A7402D1-3D47-4212-B194-C81B7E17978E}">
      <dgm:prSet/>
      <dgm:spPr/>
      <dgm:t>
        <a:bodyPr/>
        <a:lstStyle/>
        <a:p>
          <a:endParaRPr lang="en-US"/>
        </a:p>
      </dgm:t>
    </dgm:pt>
    <dgm:pt modelId="{8C165041-95B1-430E-8604-E6B2D4993521}" type="sibTrans" cxnId="{4A7402D1-3D47-4212-B194-C81B7E17978E}">
      <dgm:prSet/>
      <dgm:spPr/>
      <dgm:t>
        <a:bodyPr/>
        <a:lstStyle/>
        <a:p>
          <a:endParaRPr lang="en-US"/>
        </a:p>
      </dgm:t>
    </dgm:pt>
    <dgm:pt modelId="{56D85E0E-A345-4A7E-934A-51FAA0726470}">
      <dgm:prSet/>
      <dgm:spPr/>
      <dgm:t>
        <a:bodyPr/>
        <a:lstStyle/>
        <a:p>
          <a:pPr rtl="0"/>
          <a:r>
            <a:rPr lang="en-US" b="0" i="0" dirty="0"/>
            <a:t>Interests</a:t>
          </a:r>
          <a:endParaRPr lang="en-US" dirty="0"/>
        </a:p>
      </dgm:t>
    </dgm:pt>
    <dgm:pt modelId="{86284FFC-0306-4158-832A-F6D0C0AAC6A8}" type="parTrans" cxnId="{543B3682-0255-4582-B378-C2706625110D}">
      <dgm:prSet/>
      <dgm:spPr/>
      <dgm:t>
        <a:bodyPr/>
        <a:lstStyle/>
        <a:p>
          <a:endParaRPr lang="en-US"/>
        </a:p>
      </dgm:t>
    </dgm:pt>
    <dgm:pt modelId="{33475955-6F07-4A82-BEBA-8DD31B737454}" type="sibTrans" cxnId="{543B3682-0255-4582-B378-C2706625110D}">
      <dgm:prSet/>
      <dgm:spPr/>
      <dgm:t>
        <a:bodyPr/>
        <a:lstStyle/>
        <a:p>
          <a:endParaRPr lang="en-US"/>
        </a:p>
      </dgm:t>
    </dgm:pt>
    <dgm:pt modelId="{FF4F1366-E497-4A0F-B67F-A0DE61FFB95B}">
      <dgm:prSet/>
      <dgm:spPr/>
      <dgm:t>
        <a:bodyPr/>
        <a:lstStyle/>
        <a:p>
          <a:pPr rtl="0"/>
          <a:r>
            <a:rPr lang="en-US" b="0" i="0" dirty="0"/>
            <a:t>Geographic</a:t>
          </a:r>
          <a:endParaRPr lang="en-US" dirty="0"/>
        </a:p>
      </dgm:t>
    </dgm:pt>
    <dgm:pt modelId="{46F1CF44-3FA7-4B2A-8509-22C1C1264897}" type="parTrans" cxnId="{248E0ADD-B1F8-4812-BA1C-EAC8B3ED6F7D}">
      <dgm:prSet/>
      <dgm:spPr/>
      <dgm:t>
        <a:bodyPr/>
        <a:lstStyle/>
        <a:p>
          <a:endParaRPr lang="en-US"/>
        </a:p>
      </dgm:t>
    </dgm:pt>
    <dgm:pt modelId="{C26AAED5-9B84-4CC6-92C8-E94A938C1EA2}" type="sibTrans" cxnId="{248E0ADD-B1F8-4812-BA1C-EAC8B3ED6F7D}">
      <dgm:prSet/>
      <dgm:spPr/>
      <dgm:t>
        <a:bodyPr/>
        <a:lstStyle/>
        <a:p>
          <a:endParaRPr lang="en-US"/>
        </a:p>
      </dgm:t>
    </dgm:pt>
    <dgm:pt modelId="{968B1FE6-28DD-45B7-A7BC-A3A17F56BB8B}">
      <dgm:prSet/>
      <dgm:spPr/>
      <dgm:t>
        <a:bodyPr/>
        <a:lstStyle/>
        <a:p>
          <a:pPr rtl="0"/>
          <a:r>
            <a:rPr lang="en-US" b="0" i="0" dirty="0"/>
            <a:t>Region</a:t>
          </a:r>
          <a:endParaRPr lang="en-US" dirty="0"/>
        </a:p>
      </dgm:t>
    </dgm:pt>
    <dgm:pt modelId="{00356680-FF9B-473F-AF55-97E819F41B85}" type="parTrans" cxnId="{2051A084-1A03-4FFD-9B71-5A99495CADF7}">
      <dgm:prSet/>
      <dgm:spPr/>
      <dgm:t>
        <a:bodyPr/>
        <a:lstStyle/>
        <a:p>
          <a:endParaRPr lang="en-US"/>
        </a:p>
      </dgm:t>
    </dgm:pt>
    <dgm:pt modelId="{46315DA8-7211-4420-B63F-4D454E8A15E7}" type="sibTrans" cxnId="{2051A084-1A03-4FFD-9B71-5A99495CADF7}">
      <dgm:prSet/>
      <dgm:spPr/>
      <dgm:t>
        <a:bodyPr/>
        <a:lstStyle/>
        <a:p>
          <a:endParaRPr lang="en-US"/>
        </a:p>
      </dgm:t>
    </dgm:pt>
    <dgm:pt modelId="{29383971-303C-4C7B-AF5F-0D71F8897664}">
      <dgm:prSet/>
      <dgm:spPr/>
      <dgm:t>
        <a:bodyPr/>
        <a:lstStyle/>
        <a:p>
          <a:pPr rtl="0"/>
          <a:r>
            <a:rPr lang="en-US" b="0" i="0" dirty="0"/>
            <a:t>City Size</a:t>
          </a:r>
          <a:endParaRPr lang="en-US" dirty="0"/>
        </a:p>
      </dgm:t>
    </dgm:pt>
    <dgm:pt modelId="{5E771FF5-5D18-4497-9D47-8268FD1A22A4}" type="parTrans" cxnId="{E2DB4A49-9336-405A-8299-DF5D7A3D0989}">
      <dgm:prSet/>
      <dgm:spPr/>
      <dgm:t>
        <a:bodyPr/>
        <a:lstStyle/>
        <a:p>
          <a:endParaRPr lang="en-US"/>
        </a:p>
      </dgm:t>
    </dgm:pt>
    <dgm:pt modelId="{74B74703-71E7-421C-95E3-789B587CD68D}" type="sibTrans" cxnId="{E2DB4A49-9336-405A-8299-DF5D7A3D0989}">
      <dgm:prSet/>
      <dgm:spPr/>
      <dgm:t>
        <a:bodyPr/>
        <a:lstStyle/>
        <a:p>
          <a:endParaRPr lang="en-US"/>
        </a:p>
      </dgm:t>
    </dgm:pt>
    <dgm:pt modelId="{E4270628-5FBF-4552-921D-017E4A8DF314}">
      <dgm:prSet/>
      <dgm:spPr/>
      <dgm:t>
        <a:bodyPr/>
        <a:lstStyle/>
        <a:p>
          <a:pPr rtl="0"/>
          <a:r>
            <a:rPr lang="en-US" b="0" i="0" dirty="0"/>
            <a:t>Climate</a:t>
          </a:r>
          <a:endParaRPr lang="en-US" dirty="0"/>
        </a:p>
      </dgm:t>
    </dgm:pt>
    <dgm:pt modelId="{8F59F579-AFC4-49E3-9CA3-31D0DE4E15E3}" type="parTrans" cxnId="{8EA36980-C75A-41A9-8063-08950D69D60E}">
      <dgm:prSet/>
      <dgm:spPr/>
      <dgm:t>
        <a:bodyPr/>
        <a:lstStyle/>
        <a:p>
          <a:endParaRPr lang="en-US"/>
        </a:p>
      </dgm:t>
    </dgm:pt>
    <dgm:pt modelId="{9FBBE1A9-C2A8-4E5B-8FC1-2354B6E20003}" type="sibTrans" cxnId="{8EA36980-C75A-41A9-8063-08950D69D60E}">
      <dgm:prSet/>
      <dgm:spPr/>
      <dgm:t>
        <a:bodyPr/>
        <a:lstStyle/>
        <a:p>
          <a:endParaRPr lang="en-US"/>
        </a:p>
      </dgm:t>
    </dgm:pt>
    <dgm:pt modelId="{F938D4B5-B611-4FA1-BE15-8E88D0FC46D7}" type="pres">
      <dgm:prSet presAssocID="{FD7037BB-4505-4D84-BA6F-C7D5C1AC9A1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77AA96D5-DE9F-4A3E-9939-2AB6E0BF122E}" type="pres">
      <dgm:prSet presAssocID="{624D99F3-9689-4593-85C9-23452967130B}" presName="parentText_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6D9202DC-23BB-4563-B25E-F5389CD8A135}" type="pres">
      <dgm:prSet presAssocID="{624D99F3-9689-4593-85C9-23452967130B}" presName="childText_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E9330B-210A-469D-9780-6DDAB2082438}" type="pres">
      <dgm:prSet presAssocID="{624D99F3-9689-4593-85C9-23452967130B}" presName="accentShape_1" presStyleCnt="0"/>
      <dgm:spPr/>
    </dgm:pt>
    <dgm:pt modelId="{11D6BB50-E50C-4C9D-A820-62227B4EC576}" type="pres">
      <dgm:prSet presAssocID="{624D99F3-9689-4593-85C9-23452967130B}" presName="imageRepeatNode" presStyleLbl="node1" presStyleIdx="0" presStyleCnt="4"/>
      <dgm:spPr/>
    </dgm:pt>
    <dgm:pt modelId="{ECF02455-7CDE-467E-93AE-248DFA78F688}" type="pres">
      <dgm:prSet presAssocID="{79D2106E-7FFB-4D79-90F0-41293B1FB3CF}" presName="parentText_2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1CC602FA-08BE-4590-B833-4889C08DED04}" type="pres">
      <dgm:prSet presAssocID="{79D2106E-7FFB-4D79-90F0-41293B1FB3CF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0F974362-F406-4FA5-A0A8-8808B93D6D57}" type="pres">
      <dgm:prSet presAssocID="{79D2106E-7FFB-4D79-90F0-41293B1FB3CF}" presName="accentShape_2" presStyleCnt="0"/>
      <dgm:spPr/>
    </dgm:pt>
    <dgm:pt modelId="{976D6189-1011-4AC6-BEE5-AA61D4E342DA}" type="pres">
      <dgm:prSet presAssocID="{79D2106E-7FFB-4D79-90F0-41293B1FB3CF}" presName="imageRepeatNode" presStyleLbl="node1" presStyleIdx="1" presStyleCnt="4"/>
      <dgm:spPr/>
    </dgm:pt>
    <dgm:pt modelId="{EB332534-1D66-431E-A165-69529C64F9E9}" type="pres">
      <dgm:prSet presAssocID="{9566854B-7A6E-4B35-B144-33B27F6D4BA7}" presName="parentText_3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25EEFC39-7E59-4587-B454-1B2F04BFB7AD}" type="pres">
      <dgm:prSet presAssocID="{9566854B-7A6E-4B35-B144-33B27F6D4BA7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95A3446-83B9-49D9-9F52-4BE4E77A9669}" type="pres">
      <dgm:prSet presAssocID="{9566854B-7A6E-4B35-B144-33B27F6D4BA7}" presName="accentShape_3" presStyleCnt="0"/>
      <dgm:spPr/>
    </dgm:pt>
    <dgm:pt modelId="{9BEF6092-F224-4C7A-BAA0-B4F61FC48795}" type="pres">
      <dgm:prSet presAssocID="{9566854B-7A6E-4B35-B144-33B27F6D4BA7}" presName="imageRepeatNode" presStyleLbl="node1" presStyleIdx="2" presStyleCnt="4"/>
      <dgm:spPr/>
    </dgm:pt>
    <dgm:pt modelId="{8366E35A-8EF7-48D4-BA9B-A48047E25E3B}" type="pres">
      <dgm:prSet presAssocID="{FF4F1366-E497-4A0F-B67F-A0DE61FFB95B}" presName="parentText_4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59606DA8-41CA-4B11-910C-AA0658D6C023}" type="pres">
      <dgm:prSet presAssocID="{FF4F1366-E497-4A0F-B67F-A0DE61FFB95B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B34FF73-78C6-4069-86FB-453975276F21}" type="pres">
      <dgm:prSet presAssocID="{FF4F1366-E497-4A0F-B67F-A0DE61FFB95B}" presName="accentShape_4" presStyleCnt="0"/>
      <dgm:spPr/>
    </dgm:pt>
    <dgm:pt modelId="{79866A1B-64C8-44D4-AC19-2AA542AF0BCC}" type="pres">
      <dgm:prSet presAssocID="{FF4F1366-E497-4A0F-B67F-A0DE61FFB95B}" presName="imageRepeatNode" presStyleLbl="node1" presStyleIdx="3" presStyleCnt="4"/>
      <dgm:spPr/>
    </dgm:pt>
  </dgm:ptLst>
  <dgm:cxnLst>
    <dgm:cxn modelId="{3EE9B401-4544-4A6F-BDD7-441626E946DA}" type="presOf" srcId="{1CB6AB32-81D9-43D9-97B1-90CF814B7A48}" destId="{6D9202DC-23BB-4563-B25E-F5389CD8A135}" srcOrd="0" destOrd="0" presId="urn:microsoft.com/office/officeart/2009/3/layout/BlockDescendingList"/>
    <dgm:cxn modelId="{2E3B1C11-8E28-4504-BDA6-57798C32BAE1}" type="presOf" srcId="{29383971-303C-4C7B-AF5F-0D71F8897664}" destId="{59606DA8-41CA-4B11-910C-AA0658D6C023}" srcOrd="0" destOrd="1" presId="urn:microsoft.com/office/officeart/2009/3/layout/BlockDescendingList"/>
    <dgm:cxn modelId="{5128541E-CD62-4AED-997E-19FC3AEE849D}" srcId="{624D99F3-9689-4593-85C9-23452967130B}" destId="{1FAEC8C2-4DF3-41F8-ACF3-D123E523945C}" srcOrd="2" destOrd="0" parTransId="{B0993443-927F-4ACA-89E3-65E76171246B}" sibTransId="{B7806C3F-486D-49B8-8FD2-326E26852289}"/>
    <dgm:cxn modelId="{5D937C1E-64D4-443B-8558-5AD3943E5EBD}" srcId="{79D2106E-7FFB-4D79-90F0-41293B1FB3CF}" destId="{8ECAD052-6D19-4D6F-8BDB-15414039AB30}" srcOrd="2" destOrd="0" parTransId="{CC0A0235-63E7-4A43-86EA-731786516D81}" sibTransId="{F39A23C3-95A5-4004-987C-C3E89E19C336}"/>
    <dgm:cxn modelId="{5AE12120-E663-4680-AEF7-8EEFEEFF6B76}" type="presOf" srcId="{624D99F3-9689-4593-85C9-23452967130B}" destId="{11D6BB50-E50C-4C9D-A820-62227B4EC576}" srcOrd="1" destOrd="0" presId="urn:microsoft.com/office/officeart/2009/3/layout/BlockDescendingList"/>
    <dgm:cxn modelId="{B49A6B22-1B13-47D1-B7A9-D8220B54EBB6}" srcId="{79D2106E-7FFB-4D79-90F0-41293B1FB3CF}" destId="{63427D70-8BFA-406C-99BB-5BA9977C93FB}" srcOrd="0" destOrd="0" parTransId="{8C6CE3B5-3F9E-4EB1-926F-22BE10BDC105}" sibTransId="{4AAD0D41-FF8E-4E13-BC30-50BC6BAC9C33}"/>
    <dgm:cxn modelId="{24064F2C-8C30-42BA-B214-EB96A8F48817}" type="presOf" srcId="{8ECAD052-6D19-4D6F-8BDB-15414039AB30}" destId="{1CC602FA-08BE-4590-B833-4889C08DED04}" srcOrd="0" destOrd="2" presId="urn:microsoft.com/office/officeart/2009/3/layout/BlockDescendingList"/>
    <dgm:cxn modelId="{2FEBC63C-1607-40E6-AF47-CAE4B60FD891}" type="presOf" srcId="{624D99F3-9689-4593-85C9-23452967130B}" destId="{77AA96D5-DE9F-4A3E-9939-2AB6E0BF122E}" srcOrd="0" destOrd="0" presId="urn:microsoft.com/office/officeart/2009/3/layout/BlockDescendingList"/>
    <dgm:cxn modelId="{76D4C05E-0314-4F56-BBB9-486F43FF9831}" type="presOf" srcId="{91CEAE5D-91B8-4504-A7FF-D2C4F8070EAE}" destId="{25EEFC39-7E59-4587-B454-1B2F04BFB7AD}" srcOrd="0" destOrd="0" presId="urn:microsoft.com/office/officeart/2009/3/layout/BlockDescendingList"/>
    <dgm:cxn modelId="{D8743A48-8E8A-43F9-B503-6478A8BF0D23}" srcId="{FD7037BB-4505-4D84-BA6F-C7D5C1AC9A1B}" destId="{624D99F3-9689-4593-85C9-23452967130B}" srcOrd="0" destOrd="0" parTransId="{00CD9726-03FC-410D-94E6-7705148FE467}" sibTransId="{DD927158-BD9B-42C4-90AC-62F189E9D577}"/>
    <dgm:cxn modelId="{E2DB4A49-9336-405A-8299-DF5D7A3D0989}" srcId="{FF4F1366-E497-4A0F-B67F-A0DE61FFB95B}" destId="{29383971-303C-4C7B-AF5F-0D71F8897664}" srcOrd="1" destOrd="0" parTransId="{5E771FF5-5D18-4497-9D47-8268FD1A22A4}" sibTransId="{74B74703-71E7-421C-95E3-789B587CD68D}"/>
    <dgm:cxn modelId="{993B1D6B-C493-480F-88E0-E3E8E99348EE}" type="presOf" srcId="{FF4F1366-E497-4A0F-B67F-A0DE61FFB95B}" destId="{8366E35A-8EF7-48D4-BA9B-A48047E25E3B}" srcOrd="0" destOrd="0" presId="urn:microsoft.com/office/officeart/2009/3/layout/BlockDescendingList"/>
    <dgm:cxn modelId="{1FFEAC51-5623-470E-B715-7B08BF1D14BC}" type="presOf" srcId="{1FAEC8C2-4DF3-41F8-ACF3-D123E523945C}" destId="{6D9202DC-23BB-4563-B25E-F5389CD8A135}" srcOrd="0" destOrd="2" presId="urn:microsoft.com/office/officeart/2009/3/layout/BlockDescendingList"/>
    <dgm:cxn modelId="{88060554-6117-46CD-BEB7-BA3938BD2BB4}" type="presOf" srcId="{BC299AA5-FA4C-43BD-931D-B3D1D06F8833}" destId="{6D9202DC-23BB-4563-B25E-F5389CD8A135}" srcOrd="0" destOrd="1" presId="urn:microsoft.com/office/officeart/2009/3/layout/BlockDescendingList"/>
    <dgm:cxn modelId="{560BE876-12BF-4A4E-B492-F763F11D0F01}" srcId="{624D99F3-9689-4593-85C9-23452967130B}" destId="{1CB6AB32-81D9-43D9-97B1-90CF814B7A48}" srcOrd="0" destOrd="0" parTransId="{7D6D8292-4D63-4E07-AA04-B76D874812D0}" sibTransId="{E757259C-607E-4D5A-99A3-6E0FEC5F8EAC}"/>
    <dgm:cxn modelId="{07EEE77A-76ED-4E0E-A18C-C03E53DF35A3}" type="presOf" srcId="{79D2106E-7FFB-4D79-90F0-41293B1FB3CF}" destId="{976D6189-1011-4AC6-BEE5-AA61D4E342DA}" srcOrd="1" destOrd="0" presId="urn:microsoft.com/office/officeart/2009/3/layout/BlockDescendingList"/>
    <dgm:cxn modelId="{8DEC707E-F072-4A53-8AC4-0409F1570EC1}" type="presOf" srcId="{6093022B-ADB4-4931-A119-14DAC81823C1}" destId="{1CC602FA-08BE-4590-B833-4889C08DED04}" srcOrd="0" destOrd="1" presId="urn:microsoft.com/office/officeart/2009/3/layout/BlockDescendingList"/>
    <dgm:cxn modelId="{FA182780-E126-4B26-92BB-DC94BD45B071}" srcId="{79D2106E-7FFB-4D79-90F0-41293B1FB3CF}" destId="{6093022B-ADB4-4931-A119-14DAC81823C1}" srcOrd="1" destOrd="0" parTransId="{8071FD41-BD6F-4083-BA4B-460D77AF6A07}" sibTransId="{6CBE9349-9F45-4333-B2B2-5605477B94A7}"/>
    <dgm:cxn modelId="{8EA36980-C75A-41A9-8063-08950D69D60E}" srcId="{FF4F1366-E497-4A0F-B67F-A0DE61FFB95B}" destId="{E4270628-5FBF-4552-921D-017E4A8DF314}" srcOrd="2" destOrd="0" parTransId="{8F59F579-AFC4-49E3-9CA3-31D0DE4E15E3}" sibTransId="{9FBBE1A9-C2A8-4E5B-8FC1-2354B6E20003}"/>
    <dgm:cxn modelId="{543B3682-0255-4582-B378-C2706625110D}" srcId="{9566854B-7A6E-4B35-B144-33B27F6D4BA7}" destId="{56D85E0E-A345-4A7E-934A-51FAA0726470}" srcOrd="2" destOrd="0" parTransId="{86284FFC-0306-4158-832A-F6D0C0AAC6A8}" sibTransId="{33475955-6F07-4A82-BEBA-8DD31B737454}"/>
    <dgm:cxn modelId="{2051A084-1A03-4FFD-9B71-5A99495CADF7}" srcId="{FF4F1366-E497-4A0F-B67F-A0DE61FFB95B}" destId="{968B1FE6-28DD-45B7-A7BC-A3A17F56BB8B}" srcOrd="0" destOrd="0" parTransId="{00356680-FF9B-473F-AF55-97E819F41B85}" sibTransId="{46315DA8-7211-4420-B63F-4D454E8A15E7}"/>
    <dgm:cxn modelId="{E758A587-6997-497D-B11E-6A82FD71131E}" type="presOf" srcId="{63427D70-8BFA-406C-99BB-5BA9977C93FB}" destId="{1CC602FA-08BE-4590-B833-4889C08DED04}" srcOrd="0" destOrd="0" presId="urn:microsoft.com/office/officeart/2009/3/layout/BlockDescendingList"/>
    <dgm:cxn modelId="{ABF36E88-DE97-489A-885B-3CEE247044D5}" type="presOf" srcId="{9566854B-7A6E-4B35-B144-33B27F6D4BA7}" destId="{EB332534-1D66-431E-A165-69529C64F9E9}" srcOrd="0" destOrd="0" presId="urn:microsoft.com/office/officeart/2009/3/layout/BlockDescendingList"/>
    <dgm:cxn modelId="{120E898E-1854-4838-9367-6EDD5D12BD96}" type="presOf" srcId="{FF4F1366-E497-4A0F-B67F-A0DE61FFB95B}" destId="{79866A1B-64C8-44D4-AC19-2AA542AF0BCC}" srcOrd="1" destOrd="0" presId="urn:microsoft.com/office/officeart/2009/3/layout/BlockDescendingList"/>
    <dgm:cxn modelId="{57371E94-5375-45D9-8B0B-6365D2EAC125}" type="presOf" srcId="{968B1FE6-28DD-45B7-A7BC-A3A17F56BB8B}" destId="{59606DA8-41CA-4B11-910C-AA0658D6C023}" srcOrd="0" destOrd="0" presId="urn:microsoft.com/office/officeart/2009/3/layout/BlockDescendingList"/>
    <dgm:cxn modelId="{5C475AA6-1847-447F-B3F1-385318AFDDC8}" type="presOf" srcId="{56D85E0E-A345-4A7E-934A-51FAA0726470}" destId="{25EEFC39-7E59-4587-B454-1B2F04BFB7AD}" srcOrd="0" destOrd="2" presId="urn:microsoft.com/office/officeart/2009/3/layout/BlockDescendingList"/>
    <dgm:cxn modelId="{AC5B0EAC-F2A1-4EE7-9054-29204DD95FEE}" type="presOf" srcId="{FD7037BB-4505-4D84-BA6F-C7D5C1AC9A1B}" destId="{F938D4B5-B611-4FA1-BE15-8E88D0FC46D7}" srcOrd="0" destOrd="0" presId="urn:microsoft.com/office/officeart/2009/3/layout/BlockDescendingList"/>
    <dgm:cxn modelId="{6906E0B0-D496-415C-A3EA-B3E99CEBA587}" type="presOf" srcId="{79D2106E-7FFB-4D79-90F0-41293B1FB3CF}" destId="{ECF02455-7CDE-467E-93AE-248DFA78F688}" srcOrd="0" destOrd="0" presId="urn:microsoft.com/office/officeart/2009/3/layout/BlockDescendingList"/>
    <dgm:cxn modelId="{E7C313B9-E89A-4AF3-946A-027D9D6810FF}" srcId="{FD7037BB-4505-4D84-BA6F-C7D5C1AC9A1B}" destId="{9566854B-7A6E-4B35-B144-33B27F6D4BA7}" srcOrd="2" destOrd="0" parTransId="{1DF07FD4-7922-4841-9C7F-AD8E60B30E72}" sibTransId="{FD498F0C-5522-46B3-AA4B-58F5804AB7F6}"/>
    <dgm:cxn modelId="{25D218B9-97EC-445A-94E8-CA23C9D3128A}" srcId="{FD7037BB-4505-4D84-BA6F-C7D5C1AC9A1B}" destId="{79D2106E-7FFB-4D79-90F0-41293B1FB3CF}" srcOrd="1" destOrd="0" parTransId="{88806727-DA69-43E2-842E-3F7876E6FF28}" sibTransId="{D60F765B-C154-49D1-BC7D-24EBDB41668E}"/>
    <dgm:cxn modelId="{7EFCD0B9-8DED-4957-9848-E7C6DF0420C2}" type="presOf" srcId="{9566854B-7A6E-4B35-B144-33B27F6D4BA7}" destId="{9BEF6092-F224-4C7A-BAA0-B4F61FC48795}" srcOrd="1" destOrd="0" presId="urn:microsoft.com/office/officeart/2009/3/layout/BlockDescendingList"/>
    <dgm:cxn modelId="{544D12C9-569F-46C1-982F-767059451C72}" type="presOf" srcId="{8EB2B242-715D-496C-9115-6D22296CBA0E}" destId="{25EEFC39-7E59-4587-B454-1B2F04BFB7AD}" srcOrd="0" destOrd="1" presId="urn:microsoft.com/office/officeart/2009/3/layout/BlockDescendingList"/>
    <dgm:cxn modelId="{4A7402D1-3D47-4212-B194-C81B7E17978E}" srcId="{9566854B-7A6E-4B35-B144-33B27F6D4BA7}" destId="{8EB2B242-715D-496C-9115-6D22296CBA0E}" srcOrd="1" destOrd="0" parTransId="{A9E143F0-DC97-4F39-A811-51D85C230A95}" sibTransId="{8C165041-95B1-430E-8604-E6B2D4993521}"/>
    <dgm:cxn modelId="{9E8FC2D3-4D53-4870-81F1-679FDC6362F1}" srcId="{9566854B-7A6E-4B35-B144-33B27F6D4BA7}" destId="{91CEAE5D-91B8-4504-A7FF-D2C4F8070EAE}" srcOrd="0" destOrd="0" parTransId="{A3BC117A-3C88-400A-BEA5-0D0B569A810A}" sibTransId="{5147C6AF-25E9-4CEC-8C34-3D4524A20A6B}"/>
    <dgm:cxn modelId="{248E0ADD-B1F8-4812-BA1C-EAC8B3ED6F7D}" srcId="{FD7037BB-4505-4D84-BA6F-C7D5C1AC9A1B}" destId="{FF4F1366-E497-4A0F-B67F-A0DE61FFB95B}" srcOrd="3" destOrd="0" parTransId="{46F1CF44-3FA7-4B2A-8509-22C1C1264897}" sibTransId="{C26AAED5-9B84-4CC6-92C8-E94A938C1EA2}"/>
    <dgm:cxn modelId="{170C3DE4-D72B-4B75-B139-7421BFAF607C}" type="presOf" srcId="{E4270628-5FBF-4552-921D-017E4A8DF314}" destId="{59606DA8-41CA-4B11-910C-AA0658D6C023}" srcOrd="0" destOrd="2" presId="urn:microsoft.com/office/officeart/2009/3/layout/BlockDescendingList"/>
    <dgm:cxn modelId="{5E34FCEA-32DF-4736-9532-0292031B49DF}" srcId="{624D99F3-9689-4593-85C9-23452967130B}" destId="{BC299AA5-FA4C-43BD-931D-B3D1D06F8833}" srcOrd="1" destOrd="0" parTransId="{9F9AA4F9-0607-44B2-81E8-D64D4B35C401}" sibTransId="{400833EA-30F8-44E5-931F-F88A3C2DEE38}"/>
    <dgm:cxn modelId="{FAB882DA-8CE2-46FA-8EAB-A7B91BCDF7F0}" type="presParOf" srcId="{F938D4B5-B611-4FA1-BE15-8E88D0FC46D7}" destId="{77AA96D5-DE9F-4A3E-9939-2AB6E0BF122E}" srcOrd="0" destOrd="0" presId="urn:microsoft.com/office/officeart/2009/3/layout/BlockDescendingList"/>
    <dgm:cxn modelId="{220231D1-288F-4152-9334-BB3708C01D34}" type="presParOf" srcId="{F938D4B5-B611-4FA1-BE15-8E88D0FC46D7}" destId="{6D9202DC-23BB-4563-B25E-F5389CD8A135}" srcOrd="1" destOrd="0" presId="urn:microsoft.com/office/officeart/2009/3/layout/BlockDescendingList"/>
    <dgm:cxn modelId="{B34CA92B-C3F5-4F5D-ACE7-2D75C660A7EC}" type="presParOf" srcId="{F938D4B5-B611-4FA1-BE15-8E88D0FC46D7}" destId="{C1E9330B-210A-469D-9780-6DDAB2082438}" srcOrd="2" destOrd="0" presId="urn:microsoft.com/office/officeart/2009/3/layout/BlockDescendingList"/>
    <dgm:cxn modelId="{B57AE21F-D31D-4F44-9C41-DD7E9C20FBAA}" type="presParOf" srcId="{C1E9330B-210A-469D-9780-6DDAB2082438}" destId="{11D6BB50-E50C-4C9D-A820-62227B4EC576}" srcOrd="0" destOrd="0" presId="urn:microsoft.com/office/officeart/2009/3/layout/BlockDescendingList"/>
    <dgm:cxn modelId="{C2658153-58F9-4FC9-AC0C-1589E8BC0F1F}" type="presParOf" srcId="{F938D4B5-B611-4FA1-BE15-8E88D0FC46D7}" destId="{ECF02455-7CDE-467E-93AE-248DFA78F688}" srcOrd="3" destOrd="0" presId="urn:microsoft.com/office/officeart/2009/3/layout/BlockDescendingList"/>
    <dgm:cxn modelId="{9228DE29-F8B1-4C92-B031-BB7F42B5595D}" type="presParOf" srcId="{F938D4B5-B611-4FA1-BE15-8E88D0FC46D7}" destId="{1CC602FA-08BE-4590-B833-4889C08DED04}" srcOrd="4" destOrd="0" presId="urn:microsoft.com/office/officeart/2009/3/layout/BlockDescendingList"/>
    <dgm:cxn modelId="{3711AE5F-7695-48B0-AC5E-257C497D003F}" type="presParOf" srcId="{F938D4B5-B611-4FA1-BE15-8E88D0FC46D7}" destId="{0F974362-F406-4FA5-A0A8-8808B93D6D57}" srcOrd="5" destOrd="0" presId="urn:microsoft.com/office/officeart/2009/3/layout/BlockDescendingList"/>
    <dgm:cxn modelId="{88049397-08C9-4075-AF2B-AEA207F5D3CB}" type="presParOf" srcId="{0F974362-F406-4FA5-A0A8-8808B93D6D57}" destId="{976D6189-1011-4AC6-BEE5-AA61D4E342DA}" srcOrd="0" destOrd="0" presId="urn:microsoft.com/office/officeart/2009/3/layout/BlockDescendingList"/>
    <dgm:cxn modelId="{D291DEF0-B5EB-4F8D-81E1-EC1BFC5F1265}" type="presParOf" srcId="{F938D4B5-B611-4FA1-BE15-8E88D0FC46D7}" destId="{EB332534-1D66-431E-A165-69529C64F9E9}" srcOrd="6" destOrd="0" presId="urn:microsoft.com/office/officeart/2009/3/layout/BlockDescendingList"/>
    <dgm:cxn modelId="{978C9B56-6C83-49C4-A9F4-4B086A980A34}" type="presParOf" srcId="{F938D4B5-B611-4FA1-BE15-8E88D0FC46D7}" destId="{25EEFC39-7E59-4587-B454-1B2F04BFB7AD}" srcOrd="7" destOrd="0" presId="urn:microsoft.com/office/officeart/2009/3/layout/BlockDescendingList"/>
    <dgm:cxn modelId="{B8DA7C76-202F-47B8-9443-A0411AD41448}" type="presParOf" srcId="{F938D4B5-B611-4FA1-BE15-8E88D0FC46D7}" destId="{695A3446-83B9-49D9-9F52-4BE4E77A9669}" srcOrd="8" destOrd="0" presId="urn:microsoft.com/office/officeart/2009/3/layout/BlockDescendingList"/>
    <dgm:cxn modelId="{802F11CF-8F9D-40EC-9E78-E3EF752EE7E9}" type="presParOf" srcId="{695A3446-83B9-49D9-9F52-4BE4E77A9669}" destId="{9BEF6092-F224-4C7A-BAA0-B4F61FC48795}" srcOrd="0" destOrd="0" presId="urn:microsoft.com/office/officeart/2009/3/layout/BlockDescendingList"/>
    <dgm:cxn modelId="{F588BA42-31CA-4CBE-8AF3-7F599EBD3665}" type="presParOf" srcId="{F938D4B5-B611-4FA1-BE15-8E88D0FC46D7}" destId="{8366E35A-8EF7-48D4-BA9B-A48047E25E3B}" srcOrd="9" destOrd="0" presId="urn:microsoft.com/office/officeart/2009/3/layout/BlockDescendingList"/>
    <dgm:cxn modelId="{6D3DC894-A394-47C1-B951-853035CF4EC8}" type="presParOf" srcId="{F938D4B5-B611-4FA1-BE15-8E88D0FC46D7}" destId="{59606DA8-41CA-4B11-910C-AA0658D6C023}" srcOrd="10" destOrd="0" presId="urn:microsoft.com/office/officeart/2009/3/layout/BlockDescendingList"/>
    <dgm:cxn modelId="{0FE4BCEE-1071-4E82-9D58-4E87DD5F1BAF}" type="presParOf" srcId="{F938D4B5-B611-4FA1-BE15-8E88D0FC46D7}" destId="{FB34FF73-78C6-4069-86FB-453975276F21}" srcOrd="11" destOrd="0" presId="urn:microsoft.com/office/officeart/2009/3/layout/BlockDescendingList"/>
    <dgm:cxn modelId="{4D33C03F-42CA-494D-9AB4-06E983013B4D}" type="presParOf" srcId="{FB34FF73-78C6-4069-86FB-453975276F21}" destId="{79866A1B-64C8-44D4-AC19-2AA542AF0BCC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38F046-4B14-4242-BDBE-E84EB5FAC49A}" type="doc">
      <dgm:prSet loTypeId="urn:microsoft.com/office/officeart/2005/8/layout/hProcess1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F4CE52-C395-46AF-8F86-8C6C2FEEA0C4}">
      <dgm:prSet/>
      <dgm:spPr/>
      <dgm:t>
        <a:bodyPr/>
        <a:lstStyle/>
        <a:p>
          <a:pPr rtl="0"/>
          <a:r>
            <a:rPr lang="en-US" b="0" i="0" dirty="0"/>
            <a:t>Better User Experience</a:t>
          </a:r>
          <a:endParaRPr lang="en-US" dirty="0"/>
        </a:p>
      </dgm:t>
    </dgm:pt>
    <dgm:pt modelId="{08A5E745-48F7-4034-81A7-1118E5F33CC6}" type="parTrans" cxnId="{57D4433F-5B8B-4252-82AC-AA731922AA4B}">
      <dgm:prSet/>
      <dgm:spPr/>
      <dgm:t>
        <a:bodyPr/>
        <a:lstStyle/>
        <a:p>
          <a:endParaRPr lang="en-US"/>
        </a:p>
      </dgm:t>
    </dgm:pt>
    <dgm:pt modelId="{A4296D3B-4013-479A-ACC7-2B7CCB7E6114}" type="sibTrans" cxnId="{57D4433F-5B8B-4252-82AC-AA731922AA4B}">
      <dgm:prSet/>
      <dgm:spPr/>
      <dgm:t>
        <a:bodyPr/>
        <a:lstStyle/>
        <a:p>
          <a:endParaRPr lang="en-US"/>
        </a:p>
      </dgm:t>
    </dgm:pt>
    <dgm:pt modelId="{829ED1D0-A0B8-4B87-8D6E-EA514CCBC03E}">
      <dgm:prSet/>
      <dgm:spPr/>
      <dgm:t>
        <a:bodyPr/>
        <a:lstStyle/>
        <a:p>
          <a:pPr rtl="0"/>
          <a:r>
            <a:rPr lang="en-US" b="0" i="0" dirty="0"/>
            <a:t>Focus on the Right Product</a:t>
          </a:r>
          <a:endParaRPr lang="en-US" dirty="0"/>
        </a:p>
      </dgm:t>
    </dgm:pt>
    <dgm:pt modelId="{B7520FF0-A16B-46AD-9A93-5E4CEEAC0812}" type="parTrans" cxnId="{32F92F2A-830E-4386-AC84-040460E2DAFC}">
      <dgm:prSet/>
      <dgm:spPr/>
      <dgm:t>
        <a:bodyPr/>
        <a:lstStyle/>
        <a:p>
          <a:endParaRPr lang="en-US"/>
        </a:p>
      </dgm:t>
    </dgm:pt>
    <dgm:pt modelId="{74F78518-7EBA-4A09-AD23-66AD61242FEE}" type="sibTrans" cxnId="{32F92F2A-830E-4386-AC84-040460E2DAFC}">
      <dgm:prSet/>
      <dgm:spPr/>
      <dgm:t>
        <a:bodyPr/>
        <a:lstStyle/>
        <a:p>
          <a:endParaRPr lang="en-US"/>
        </a:p>
      </dgm:t>
    </dgm:pt>
    <dgm:pt modelId="{B72CE979-BCCF-4917-AE74-0A484F691F1F}">
      <dgm:prSet/>
      <dgm:spPr/>
      <dgm:t>
        <a:bodyPr/>
        <a:lstStyle/>
        <a:p>
          <a:pPr rtl="0"/>
          <a:r>
            <a:rPr lang="en-US" b="0" i="0" dirty="0"/>
            <a:t>Sales Drive</a:t>
          </a:r>
          <a:endParaRPr lang="en-US" dirty="0"/>
        </a:p>
      </dgm:t>
    </dgm:pt>
    <dgm:pt modelId="{7B285B99-D6FD-4C05-A472-CCFB02156569}" type="parTrans" cxnId="{F6734E10-2663-4575-8162-B5BFE44F83A3}">
      <dgm:prSet/>
      <dgm:spPr/>
      <dgm:t>
        <a:bodyPr/>
        <a:lstStyle/>
        <a:p>
          <a:endParaRPr lang="en-US"/>
        </a:p>
      </dgm:t>
    </dgm:pt>
    <dgm:pt modelId="{3ED1F681-DA7F-4F51-90F5-D72EF3391658}" type="sibTrans" cxnId="{F6734E10-2663-4575-8162-B5BFE44F83A3}">
      <dgm:prSet/>
      <dgm:spPr/>
      <dgm:t>
        <a:bodyPr/>
        <a:lstStyle/>
        <a:p>
          <a:endParaRPr lang="en-US"/>
        </a:p>
      </dgm:t>
    </dgm:pt>
    <dgm:pt modelId="{78265CB4-0643-4251-BB4B-DCBEF77983D3}">
      <dgm:prSet/>
      <dgm:spPr/>
      <dgm:t>
        <a:bodyPr/>
        <a:lstStyle/>
        <a:p>
          <a:pPr rtl="0"/>
          <a:r>
            <a:rPr lang="en-US" b="0" i="0" dirty="0"/>
            <a:t>Data-Driven Decision Making</a:t>
          </a:r>
          <a:endParaRPr lang="en-US" dirty="0"/>
        </a:p>
      </dgm:t>
    </dgm:pt>
    <dgm:pt modelId="{71117716-60CC-439A-BD64-E2D13D4AEA04}" type="parTrans" cxnId="{D0C363E3-13F1-4A67-A80B-58A8D428DC4D}">
      <dgm:prSet/>
      <dgm:spPr/>
      <dgm:t>
        <a:bodyPr/>
        <a:lstStyle/>
        <a:p>
          <a:endParaRPr lang="en-US"/>
        </a:p>
      </dgm:t>
    </dgm:pt>
    <dgm:pt modelId="{A894C220-95DF-4CB4-A03C-7A2F5AF06E5F}" type="sibTrans" cxnId="{D0C363E3-13F1-4A67-A80B-58A8D428DC4D}">
      <dgm:prSet/>
      <dgm:spPr/>
      <dgm:t>
        <a:bodyPr/>
        <a:lstStyle/>
        <a:p>
          <a:endParaRPr lang="en-US"/>
        </a:p>
      </dgm:t>
    </dgm:pt>
    <dgm:pt modelId="{B52BA6EF-0B35-4D51-9B59-0064419D839C}">
      <dgm:prSet/>
      <dgm:spPr/>
      <dgm:t>
        <a:bodyPr/>
        <a:lstStyle/>
        <a:p>
          <a:pPr rtl="0"/>
          <a:r>
            <a:rPr lang="en-US" b="0" i="0" dirty="0"/>
            <a:t>Revenue Growth</a:t>
          </a:r>
          <a:endParaRPr lang="en-US" dirty="0"/>
        </a:p>
      </dgm:t>
    </dgm:pt>
    <dgm:pt modelId="{3BAC3AD1-BF87-432E-BF16-9C9EEED9BFEF}" type="parTrans" cxnId="{A1C4ADC3-BB85-46FC-A634-FF087B063EE4}">
      <dgm:prSet/>
      <dgm:spPr/>
      <dgm:t>
        <a:bodyPr/>
        <a:lstStyle/>
        <a:p>
          <a:endParaRPr lang="en-US"/>
        </a:p>
      </dgm:t>
    </dgm:pt>
    <dgm:pt modelId="{51FE3348-0392-43CE-8D35-9B35D82BE830}" type="sibTrans" cxnId="{A1C4ADC3-BB85-46FC-A634-FF087B063EE4}">
      <dgm:prSet/>
      <dgm:spPr/>
      <dgm:t>
        <a:bodyPr/>
        <a:lstStyle/>
        <a:p>
          <a:endParaRPr lang="en-US"/>
        </a:p>
      </dgm:t>
    </dgm:pt>
    <dgm:pt modelId="{BC92F236-B665-4C32-B6A2-646A0AF98D7B}" type="pres">
      <dgm:prSet presAssocID="{1C38F046-4B14-4242-BDBE-E84EB5FAC49A}" presName="Name0" presStyleCnt="0">
        <dgm:presLayoutVars>
          <dgm:dir/>
          <dgm:resizeHandles val="exact"/>
        </dgm:presLayoutVars>
      </dgm:prSet>
      <dgm:spPr/>
    </dgm:pt>
    <dgm:pt modelId="{F7AA7933-6C7A-4608-B70A-9543C550D572}" type="pres">
      <dgm:prSet presAssocID="{1C38F046-4B14-4242-BDBE-E84EB5FAC49A}" presName="arrow" presStyleLbl="bgShp" presStyleIdx="0" presStyleCnt="1"/>
      <dgm:spPr/>
    </dgm:pt>
    <dgm:pt modelId="{1EBEA218-94CE-4478-AC44-AEC541415DB7}" type="pres">
      <dgm:prSet presAssocID="{1C38F046-4B14-4242-BDBE-E84EB5FAC49A}" presName="points" presStyleCnt="0"/>
      <dgm:spPr/>
    </dgm:pt>
    <dgm:pt modelId="{9D15B752-88AE-468F-A4BB-9C325A92131E}" type="pres">
      <dgm:prSet presAssocID="{E8F4CE52-C395-46AF-8F86-8C6C2FEEA0C4}" presName="compositeA" presStyleCnt="0"/>
      <dgm:spPr/>
    </dgm:pt>
    <dgm:pt modelId="{53075BCE-6453-45B5-81E1-A24596216576}" type="pres">
      <dgm:prSet presAssocID="{E8F4CE52-C395-46AF-8F86-8C6C2FEEA0C4}" presName="textA" presStyleLbl="revTx" presStyleIdx="0" presStyleCnt="5">
        <dgm:presLayoutVars>
          <dgm:bulletEnabled val="1"/>
        </dgm:presLayoutVars>
      </dgm:prSet>
      <dgm:spPr/>
    </dgm:pt>
    <dgm:pt modelId="{01DC0C49-0099-4D34-91BA-90DECB7977A3}" type="pres">
      <dgm:prSet presAssocID="{E8F4CE52-C395-46AF-8F86-8C6C2FEEA0C4}" presName="circleA" presStyleLbl="node1" presStyleIdx="0" presStyleCnt="5"/>
      <dgm:spPr/>
    </dgm:pt>
    <dgm:pt modelId="{2EA04F9B-22F2-4F07-9BE5-D9B5648CCD60}" type="pres">
      <dgm:prSet presAssocID="{E8F4CE52-C395-46AF-8F86-8C6C2FEEA0C4}" presName="spaceA" presStyleCnt="0"/>
      <dgm:spPr/>
    </dgm:pt>
    <dgm:pt modelId="{E84A0501-F337-431F-9458-C0AD1E186366}" type="pres">
      <dgm:prSet presAssocID="{A4296D3B-4013-479A-ACC7-2B7CCB7E6114}" presName="space" presStyleCnt="0"/>
      <dgm:spPr/>
    </dgm:pt>
    <dgm:pt modelId="{7F403FD9-1763-4F48-BD69-59C7499F81DD}" type="pres">
      <dgm:prSet presAssocID="{829ED1D0-A0B8-4B87-8D6E-EA514CCBC03E}" presName="compositeB" presStyleCnt="0"/>
      <dgm:spPr/>
    </dgm:pt>
    <dgm:pt modelId="{E1E1E394-1662-4F9E-B305-1BD491308192}" type="pres">
      <dgm:prSet presAssocID="{829ED1D0-A0B8-4B87-8D6E-EA514CCBC03E}" presName="textB" presStyleLbl="revTx" presStyleIdx="1" presStyleCnt="5">
        <dgm:presLayoutVars>
          <dgm:bulletEnabled val="1"/>
        </dgm:presLayoutVars>
      </dgm:prSet>
      <dgm:spPr/>
    </dgm:pt>
    <dgm:pt modelId="{9216C0C7-9277-4878-A63E-9BC85B372466}" type="pres">
      <dgm:prSet presAssocID="{829ED1D0-A0B8-4B87-8D6E-EA514CCBC03E}" presName="circleB" presStyleLbl="node1" presStyleIdx="1" presStyleCnt="5"/>
      <dgm:spPr/>
    </dgm:pt>
    <dgm:pt modelId="{639951AC-1CB3-4955-B1C6-C6F2AA617739}" type="pres">
      <dgm:prSet presAssocID="{829ED1D0-A0B8-4B87-8D6E-EA514CCBC03E}" presName="spaceB" presStyleCnt="0"/>
      <dgm:spPr/>
    </dgm:pt>
    <dgm:pt modelId="{FEFC6190-A4D3-4EDD-8290-FE3C30D2A9B3}" type="pres">
      <dgm:prSet presAssocID="{74F78518-7EBA-4A09-AD23-66AD61242FEE}" presName="space" presStyleCnt="0"/>
      <dgm:spPr/>
    </dgm:pt>
    <dgm:pt modelId="{F393BEB4-5196-4202-B6E6-1D46A3C959F5}" type="pres">
      <dgm:prSet presAssocID="{B72CE979-BCCF-4917-AE74-0A484F691F1F}" presName="compositeA" presStyleCnt="0"/>
      <dgm:spPr/>
    </dgm:pt>
    <dgm:pt modelId="{2CDA97A8-2E37-4D48-A8F5-915024A4F995}" type="pres">
      <dgm:prSet presAssocID="{B72CE979-BCCF-4917-AE74-0A484F691F1F}" presName="textA" presStyleLbl="revTx" presStyleIdx="2" presStyleCnt="5">
        <dgm:presLayoutVars>
          <dgm:bulletEnabled val="1"/>
        </dgm:presLayoutVars>
      </dgm:prSet>
      <dgm:spPr/>
    </dgm:pt>
    <dgm:pt modelId="{5CCE1052-544C-4D16-9859-8798DF598E0A}" type="pres">
      <dgm:prSet presAssocID="{B72CE979-BCCF-4917-AE74-0A484F691F1F}" presName="circleA" presStyleLbl="node1" presStyleIdx="2" presStyleCnt="5"/>
      <dgm:spPr/>
    </dgm:pt>
    <dgm:pt modelId="{13C32569-C3D5-4BE8-A588-A8720DA4F22F}" type="pres">
      <dgm:prSet presAssocID="{B72CE979-BCCF-4917-AE74-0A484F691F1F}" presName="spaceA" presStyleCnt="0"/>
      <dgm:spPr/>
    </dgm:pt>
    <dgm:pt modelId="{B82333A7-22F5-4845-A7FA-C8C77838FD6F}" type="pres">
      <dgm:prSet presAssocID="{3ED1F681-DA7F-4F51-90F5-D72EF3391658}" presName="space" presStyleCnt="0"/>
      <dgm:spPr/>
    </dgm:pt>
    <dgm:pt modelId="{F250F416-E49D-4D1A-B992-7B4916BE6592}" type="pres">
      <dgm:prSet presAssocID="{78265CB4-0643-4251-BB4B-DCBEF77983D3}" presName="compositeB" presStyleCnt="0"/>
      <dgm:spPr/>
    </dgm:pt>
    <dgm:pt modelId="{BA0773C7-FF4C-4506-9943-F5EA2D9DE3FD}" type="pres">
      <dgm:prSet presAssocID="{78265CB4-0643-4251-BB4B-DCBEF77983D3}" presName="textB" presStyleLbl="revTx" presStyleIdx="3" presStyleCnt="5">
        <dgm:presLayoutVars>
          <dgm:bulletEnabled val="1"/>
        </dgm:presLayoutVars>
      </dgm:prSet>
      <dgm:spPr/>
    </dgm:pt>
    <dgm:pt modelId="{644B6BD7-0563-4D23-B983-9A7E39033371}" type="pres">
      <dgm:prSet presAssocID="{78265CB4-0643-4251-BB4B-DCBEF77983D3}" presName="circleB" presStyleLbl="node1" presStyleIdx="3" presStyleCnt="5"/>
      <dgm:spPr/>
    </dgm:pt>
    <dgm:pt modelId="{716947ED-46D7-49D2-8A0D-FB3CAC1476E8}" type="pres">
      <dgm:prSet presAssocID="{78265CB4-0643-4251-BB4B-DCBEF77983D3}" presName="spaceB" presStyleCnt="0"/>
      <dgm:spPr/>
    </dgm:pt>
    <dgm:pt modelId="{914753BB-E677-43E9-B79E-CB1D28AD37BE}" type="pres">
      <dgm:prSet presAssocID="{A894C220-95DF-4CB4-A03C-7A2F5AF06E5F}" presName="space" presStyleCnt="0"/>
      <dgm:spPr/>
    </dgm:pt>
    <dgm:pt modelId="{62697C23-8192-4BC3-AE81-57976C936FEE}" type="pres">
      <dgm:prSet presAssocID="{B52BA6EF-0B35-4D51-9B59-0064419D839C}" presName="compositeA" presStyleCnt="0"/>
      <dgm:spPr/>
    </dgm:pt>
    <dgm:pt modelId="{0D0E8725-7821-4FE2-B031-F7E8F87CAA10}" type="pres">
      <dgm:prSet presAssocID="{B52BA6EF-0B35-4D51-9B59-0064419D839C}" presName="textA" presStyleLbl="revTx" presStyleIdx="4" presStyleCnt="5">
        <dgm:presLayoutVars>
          <dgm:bulletEnabled val="1"/>
        </dgm:presLayoutVars>
      </dgm:prSet>
      <dgm:spPr/>
    </dgm:pt>
    <dgm:pt modelId="{4ED861D3-6630-4093-9699-C9D1D36D581F}" type="pres">
      <dgm:prSet presAssocID="{B52BA6EF-0B35-4D51-9B59-0064419D839C}" presName="circleA" presStyleLbl="node1" presStyleIdx="4" presStyleCnt="5"/>
      <dgm:spPr/>
    </dgm:pt>
    <dgm:pt modelId="{C40CEBB9-5036-4562-9A2D-3600697E3283}" type="pres">
      <dgm:prSet presAssocID="{B52BA6EF-0B35-4D51-9B59-0064419D839C}" presName="spaceA" presStyleCnt="0"/>
      <dgm:spPr/>
    </dgm:pt>
  </dgm:ptLst>
  <dgm:cxnLst>
    <dgm:cxn modelId="{F6734E10-2663-4575-8162-B5BFE44F83A3}" srcId="{1C38F046-4B14-4242-BDBE-E84EB5FAC49A}" destId="{B72CE979-BCCF-4917-AE74-0A484F691F1F}" srcOrd="2" destOrd="0" parTransId="{7B285B99-D6FD-4C05-A472-CCFB02156569}" sibTransId="{3ED1F681-DA7F-4F51-90F5-D72EF3391658}"/>
    <dgm:cxn modelId="{32F92F2A-830E-4386-AC84-040460E2DAFC}" srcId="{1C38F046-4B14-4242-BDBE-E84EB5FAC49A}" destId="{829ED1D0-A0B8-4B87-8D6E-EA514CCBC03E}" srcOrd="1" destOrd="0" parTransId="{B7520FF0-A16B-46AD-9A93-5E4CEEAC0812}" sibTransId="{74F78518-7EBA-4A09-AD23-66AD61242FEE}"/>
    <dgm:cxn modelId="{6209203F-121C-4995-ADF9-0273B1D89F2B}" type="presOf" srcId="{1C38F046-4B14-4242-BDBE-E84EB5FAC49A}" destId="{BC92F236-B665-4C32-B6A2-646A0AF98D7B}" srcOrd="0" destOrd="0" presId="urn:microsoft.com/office/officeart/2005/8/layout/hProcess11"/>
    <dgm:cxn modelId="{57D4433F-5B8B-4252-82AC-AA731922AA4B}" srcId="{1C38F046-4B14-4242-BDBE-E84EB5FAC49A}" destId="{E8F4CE52-C395-46AF-8F86-8C6C2FEEA0C4}" srcOrd="0" destOrd="0" parTransId="{08A5E745-48F7-4034-81A7-1118E5F33CC6}" sibTransId="{A4296D3B-4013-479A-ACC7-2B7CCB7E6114}"/>
    <dgm:cxn modelId="{496C7FA1-9D7D-473E-B5DC-B8DBC46068E2}" type="presOf" srcId="{829ED1D0-A0B8-4B87-8D6E-EA514CCBC03E}" destId="{E1E1E394-1662-4F9E-B305-1BD491308192}" srcOrd="0" destOrd="0" presId="urn:microsoft.com/office/officeart/2005/8/layout/hProcess11"/>
    <dgm:cxn modelId="{ABEC29B4-B51C-473A-9B55-1845AC298FBB}" type="presOf" srcId="{B52BA6EF-0B35-4D51-9B59-0064419D839C}" destId="{0D0E8725-7821-4FE2-B031-F7E8F87CAA10}" srcOrd="0" destOrd="0" presId="urn:microsoft.com/office/officeart/2005/8/layout/hProcess11"/>
    <dgm:cxn modelId="{A1C4ADC3-BB85-46FC-A634-FF087B063EE4}" srcId="{1C38F046-4B14-4242-BDBE-E84EB5FAC49A}" destId="{B52BA6EF-0B35-4D51-9B59-0064419D839C}" srcOrd="4" destOrd="0" parTransId="{3BAC3AD1-BF87-432E-BF16-9C9EEED9BFEF}" sibTransId="{51FE3348-0392-43CE-8D35-9B35D82BE830}"/>
    <dgm:cxn modelId="{1C7827D0-6008-4A36-8DD4-CBD951AD4CE4}" type="presOf" srcId="{E8F4CE52-C395-46AF-8F86-8C6C2FEEA0C4}" destId="{53075BCE-6453-45B5-81E1-A24596216576}" srcOrd="0" destOrd="0" presId="urn:microsoft.com/office/officeart/2005/8/layout/hProcess11"/>
    <dgm:cxn modelId="{5B0BE7DC-FA94-40B4-B3C1-1077E95FE3A1}" type="presOf" srcId="{B72CE979-BCCF-4917-AE74-0A484F691F1F}" destId="{2CDA97A8-2E37-4D48-A8F5-915024A4F995}" srcOrd="0" destOrd="0" presId="urn:microsoft.com/office/officeart/2005/8/layout/hProcess11"/>
    <dgm:cxn modelId="{D0C363E3-13F1-4A67-A80B-58A8D428DC4D}" srcId="{1C38F046-4B14-4242-BDBE-E84EB5FAC49A}" destId="{78265CB4-0643-4251-BB4B-DCBEF77983D3}" srcOrd="3" destOrd="0" parTransId="{71117716-60CC-439A-BD64-E2D13D4AEA04}" sibTransId="{A894C220-95DF-4CB4-A03C-7A2F5AF06E5F}"/>
    <dgm:cxn modelId="{A33D89E9-08DD-4ADD-AF62-018C1364B772}" type="presOf" srcId="{78265CB4-0643-4251-BB4B-DCBEF77983D3}" destId="{BA0773C7-FF4C-4506-9943-F5EA2D9DE3FD}" srcOrd="0" destOrd="0" presId="urn:microsoft.com/office/officeart/2005/8/layout/hProcess11"/>
    <dgm:cxn modelId="{28618EFB-2E3B-4303-AA3D-57A74F77191F}" type="presParOf" srcId="{BC92F236-B665-4C32-B6A2-646A0AF98D7B}" destId="{F7AA7933-6C7A-4608-B70A-9543C550D572}" srcOrd="0" destOrd="0" presId="urn:microsoft.com/office/officeart/2005/8/layout/hProcess11"/>
    <dgm:cxn modelId="{8BA02960-2897-4A8C-A989-9263F3643A17}" type="presParOf" srcId="{BC92F236-B665-4C32-B6A2-646A0AF98D7B}" destId="{1EBEA218-94CE-4478-AC44-AEC541415DB7}" srcOrd="1" destOrd="0" presId="urn:microsoft.com/office/officeart/2005/8/layout/hProcess11"/>
    <dgm:cxn modelId="{9A840541-46E9-496E-BA34-8A9383E0D8A1}" type="presParOf" srcId="{1EBEA218-94CE-4478-AC44-AEC541415DB7}" destId="{9D15B752-88AE-468F-A4BB-9C325A92131E}" srcOrd="0" destOrd="0" presId="urn:microsoft.com/office/officeart/2005/8/layout/hProcess11"/>
    <dgm:cxn modelId="{FDDBDECA-79F2-4643-BA29-D2249009034C}" type="presParOf" srcId="{9D15B752-88AE-468F-A4BB-9C325A92131E}" destId="{53075BCE-6453-45B5-81E1-A24596216576}" srcOrd="0" destOrd="0" presId="urn:microsoft.com/office/officeart/2005/8/layout/hProcess11"/>
    <dgm:cxn modelId="{1A74F687-25CC-416E-8A18-73E42E3F945F}" type="presParOf" srcId="{9D15B752-88AE-468F-A4BB-9C325A92131E}" destId="{01DC0C49-0099-4D34-91BA-90DECB7977A3}" srcOrd="1" destOrd="0" presId="urn:microsoft.com/office/officeart/2005/8/layout/hProcess11"/>
    <dgm:cxn modelId="{90A78442-938F-4705-B55B-55BC913E2FA1}" type="presParOf" srcId="{9D15B752-88AE-468F-A4BB-9C325A92131E}" destId="{2EA04F9B-22F2-4F07-9BE5-D9B5648CCD60}" srcOrd="2" destOrd="0" presId="urn:microsoft.com/office/officeart/2005/8/layout/hProcess11"/>
    <dgm:cxn modelId="{CCC24C76-73FD-41A5-BBE3-F84759B7B081}" type="presParOf" srcId="{1EBEA218-94CE-4478-AC44-AEC541415DB7}" destId="{E84A0501-F337-431F-9458-C0AD1E186366}" srcOrd="1" destOrd="0" presId="urn:microsoft.com/office/officeart/2005/8/layout/hProcess11"/>
    <dgm:cxn modelId="{4D55A286-2D23-4CA5-8896-58089C3689E1}" type="presParOf" srcId="{1EBEA218-94CE-4478-AC44-AEC541415DB7}" destId="{7F403FD9-1763-4F48-BD69-59C7499F81DD}" srcOrd="2" destOrd="0" presId="urn:microsoft.com/office/officeart/2005/8/layout/hProcess11"/>
    <dgm:cxn modelId="{F3361197-C349-4557-A786-BFB21F4C95C7}" type="presParOf" srcId="{7F403FD9-1763-4F48-BD69-59C7499F81DD}" destId="{E1E1E394-1662-4F9E-B305-1BD491308192}" srcOrd="0" destOrd="0" presId="urn:microsoft.com/office/officeart/2005/8/layout/hProcess11"/>
    <dgm:cxn modelId="{1A9C0F78-52B4-46BC-8316-F9675E09A118}" type="presParOf" srcId="{7F403FD9-1763-4F48-BD69-59C7499F81DD}" destId="{9216C0C7-9277-4878-A63E-9BC85B372466}" srcOrd="1" destOrd="0" presId="urn:microsoft.com/office/officeart/2005/8/layout/hProcess11"/>
    <dgm:cxn modelId="{875BDCF2-241B-4750-A350-C28F14055659}" type="presParOf" srcId="{7F403FD9-1763-4F48-BD69-59C7499F81DD}" destId="{639951AC-1CB3-4955-B1C6-C6F2AA617739}" srcOrd="2" destOrd="0" presId="urn:microsoft.com/office/officeart/2005/8/layout/hProcess11"/>
    <dgm:cxn modelId="{9AD8C819-D6BA-417C-BEC4-C8C28126629F}" type="presParOf" srcId="{1EBEA218-94CE-4478-AC44-AEC541415DB7}" destId="{FEFC6190-A4D3-4EDD-8290-FE3C30D2A9B3}" srcOrd="3" destOrd="0" presId="urn:microsoft.com/office/officeart/2005/8/layout/hProcess11"/>
    <dgm:cxn modelId="{9FE7461C-BE0A-49E8-8614-B2317F4D5625}" type="presParOf" srcId="{1EBEA218-94CE-4478-AC44-AEC541415DB7}" destId="{F393BEB4-5196-4202-B6E6-1D46A3C959F5}" srcOrd="4" destOrd="0" presId="urn:microsoft.com/office/officeart/2005/8/layout/hProcess11"/>
    <dgm:cxn modelId="{0E147795-F77A-47AA-8EAB-CC1629D7D0DA}" type="presParOf" srcId="{F393BEB4-5196-4202-B6E6-1D46A3C959F5}" destId="{2CDA97A8-2E37-4D48-A8F5-915024A4F995}" srcOrd="0" destOrd="0" presId="urn:microsoft.com/office/officeart/2005/8/layout/hProcess11"/>
    <dgm:cxn modelId="{603D20ED-B9AE-41E2-ADD7-1BC119BE7F37}" type="presParOf" srcId="{F393BEB4-5196-4202-B6E6-1D46A3C959F5}" destId="{5CCE1052-544C-4D16-9859-8798DF598E0A}" srcOrd="1" destOrd="0" presId="urn:microsoft.com/office/officeart/2005/8/layout/hProcess11"/>
    <dgm:cxn modelId="{92F9A377-867E-484A-81C8-3F46041A97D4}" type="presParOf" srcId="{F393BEB4-5196-4202-B6E6-1D46A3C959F5}" destId="{13C32569-C3D5-4BE8-A588-A8720DA4F22F}" srcOrd="2" destOrd="0" presId="urn:microsoft.com/office/officeart/2005/8/layout/hProcess11"/>
    <dgm:cxn modelId="{13FA0F2B-7501-48F5-BEA5-7AF2FC7EA796}" type="presParOf" srcId="{1EBEA218-94CE-4478-AC44-AEC541415DB7}" destId="{B82333A7-22F5-4845-A7FA-C8C77838FD6F}" srcOrd="5" destOrd="0" presId="urn:microsoft.com/office/officeart/2005/8/layout/hProcess11"/>
    <dgm:cxn modelId="{995F07FF-8E11-4B5F-8BF5-7905BDFBCEEC}" type="presParOf" srcId="{1EBEA218-94CE-4478-AC44-AEC541415DB7}" destId="{F250F416-E49D-4D1A-B992-7B4916BE6592}" srcOrd="6" destOrd="0" presId="urn:microsoft.com/office/officeart/2005/8/layout/hProcess11"/>
    <dgm:cxn modelId="{188C0973-AFFF-4DE1-BA22-26A16111270C}" type="presParOf" srcId="{F250F416-E49D-4D1A-B992-7B4916BE6592}" destId="{BA0773C7-FF4C-4506-9943-F5EA2D9DE3FD}" srcOrd="0" destOrd="0" presId="urn:microsoft.com/office/officeart/2005/8/layout/hProcess11"/>
    <dgm:cxn modelId="{F8520F85-CE82-4756-9A14-77733958E035}" type="presParOf" srcId="{F250F416-E49D-4D1A-B992-7B4916BE6592}" destId="{644B6BD7-0563-4D23-B983-9A7E39033371}" srcOrd="1" destOrd="0" presId="urn:microsoft.com/office/officeart/2005/8/layout/hProcess11"/>
    <dgm:cxn modelId="{C77CA759-2F8D-4E64-B401-6AC66797185B}" type="presParOf" srcId="{F250F416-E49D-4D1A-B992-7B4916BE6592}" destId="{716947ED-46D7-49D2-8A0D-FB3CAC1476E8}" srcOrd="2" destOrd="0" presId="urn:microsoft.com/office/officeart/2005/8/layout/hProcess11"/>
    <dgm:cxn modelId="{5A9DF82E-84BB-4385-A995-23231D09B63B}" type="presParOf" srcId="{1EBEA218-94CE-4478-AC44-AEC541415DB7}" destId="{914753BB-E677-43E9-B79E-CB1D28AD37BE}" srcOrd="7" destOrd="0" presId="urn:microsoft.com/office/officeart/2005/8/layout/hProcess11"/>
    <dgm:cxn modelId="{2977FCA6-B724-4B4A-9E2D-F4F1A449F7A6}" type="presParOf" srcId="{1EBEA218-94CE-4478-AC44-AEC541415DB7}" destId="{62697C23-8192-4BC3-AE81-57976C936FEE}" srcOrd="8" destOrd="0" presId="urn:microsoft.com/office/officeart/2005/8/layout/hProcess11"/>
    <dgm:cxn modelId="{2D7F0237-17C1-4503-8BA3-78E752732762}" type="presParOf" srcId="{62697C23-8192-4BC3-AE81-57976C936FEE}" destId="{0D0E8725-7821-4FE2-B031-F7E8F87CAA10}" srcOrd="0" destOrd="0" presId="urn:microsoft.com/office/officeart/2005/8/layout/hProcess11"/>
    <dgm:cxn modelId="{7A537A56-0AC2-4FD1-8F69-CC875B696A7F}" type="presParOf" srcId="{62697C23-8192-4BC3-AE81-57976C936FEE}" destId="{4ED861D3-6630-4093-9699-C9D1D36D581F}" srcOrd="1" destOrd="0" presId="urn:microsoft.com/office/officeart/2005/8/layout/hProcess11"/>
    <dgm:cxn modelId="{426CBF8F-D566-4D8D-9714-8E6A2749385F}" type="presParOf" srcId="{62697C23-8192-4BC3-AE81-57976C936FEE}" destId="{C40CEBB9-5036-4562-9A2D-3600697E32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123983-2228-47CC-A6C8-FC4ED72367AC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89E5C1-0C33-4DA0-B6E6-A1DE120870D6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Approaches</a:t>
          </a:r>
          <a:endParaRPr lang="en-US" b="1" dirty="0">
            <a:solidFill>
              <a:schemeClr val="tx1"/>
            </a:solidFill>
          </a:endParaRPr>
        </a:p>
      </dgm:t>
    </dgm:pt>
    <dgm:pt modelId="{A8422D25-7597-4432-A610-E71BCE19D68B}" type="parTrans" cxnId="{9AAE0CF7-15E5-4755-B6B3-70D8F4E63A48}">
      <dgm:prSet/>
      <dgm:spPr/>
      <dgm:t>
        <a:bodyPr/>
        <a:lstStyle/>
        <a:p>
          <a:endParaRPr lang="en-US"/>
        </a:p>
      </dgm:t>
    </dgm:pt>
    <dgm:pt modelId="{4E22531E-96DE-4C27-A264-75A268679977}" type="sibTrans" cxnId="{9AAE0CF7-15E5-4755-B6B3-70D8F4E63A48}">
      <dgm:prSet/>
      <dgm:spPr/>
      <dgm:t>
        <a:bodyPr/>
        <a:lstStyle/>
        <a:p>
          <a:endParaRPr lang="en-US"/>
        </a:p>
      </dgm:t>
    </dgm:pt>
    <dgm:pt modelId="{B1F9880E-6421-46ED-8131-7FE3B0752C41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User-driven strategies</a:t>
          </a:r>
          <a:endParaRPr lang="en-US" b="1" dirty="0">
            <a:solidFill>
              <a:schemeClr val="tx1"/>
            </a:solidFill>
          </a:endParaRPr>
        </a:p>
      </dgm:t>
    </dgm:pt>
    <dgm:pt modelId="{9413971A-F5FD-4778-9788-6F3E5A68DA37}" type="parTrans" cxnId="{A2EB86B1-7D82-42BC-B6DE-11298372D527}">
      <dgm:prSet/>
      <dgm:spPr/>
      <dgm:t>
        <a:bodyPr/>
        <a:lstStyle/>
        <a:p>
          <a:endParaRPr lang="en-US"/>
        </a:p>
      </dgm:t>
    </dgm:pt>
    <dgm:pt modelId="{F052282D-120F-485C-A6D7-D24DC4EA622B}" type="sibTrans" cxnId="{A2EB86B1-7D82-42BC-B6DE-11298372D527}">
      <dgm:prSet/>
      <dgm:spPr/>
      <dgm:t>
        <a:bodyPr/>
        <a:lstStyle/>
        <a:p>
          <a:endParaRPr lang="en-US"/>
        </a:p>
      </dgm:t>
    </dgm:pt>
    <dgm:pt modelId="{09E04E9E-A33E-4B60-85A8-2368D032E23A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Page context-driven strategies</a:t>
          </a:r>
          <a:endParaRPr lang="en-US" b="1" dirty="0">
            <a:solidFill>
              <a:schemeClr val="tx1"/>
            </a:solidFill>
          </a:endParaRPr>
        </a:p>
      </dgm:t>
    </dgm:pt>
    <dgm:pt modelId="{B76C2911-FDAD-43E9-A378-C3EA16249D83}" type="parTrans" cxnId="{6C1367CC-6CB3-4A26-8E75-F6FA45061F6D}">
      <dgm:prSet/>
      <dgm:spPr/>
      <dgm:t>
        <a:bodyPr/>
        <a:lstStyle/>
        <a:p>
          <a:endParaRPr lang="en-US"/>
        </a:p>
      </dgm:t>
    </dgm:pt>
    <dgm:pt modelId="{8A4A2495-1381-476A-AAAD-D04EE8AF3D77}" type="sibTrans" cxnId="{6C1367CC-6CB3-4A26-8E75-F6FA45061F6D}">
      <dgm:prSet/>
      <dgm:spPr/>
      <dgm:t>
        <a:bodyPr/>
        <a:lstStyle/>
        <a:p>
          <a:endParaRPr lang="en-US"/>
        </a:p>
      </dgm:t>
    </dgm:pt>
    <dgm:pt modelId="{B210857B-8411-4193-A8E1-0E252A3C1D75}">
      <dgm:prSet/>
      <dgm:spPr/>
      <dgm:t>
        <a:bodyPr/>
        <a:lstStyle/>
        <a:p>
          <a:pPr rtl="0"/>
          <a:r>
            <a:rPr lang="en-US" b="1" i="0" dirty="0">
              <a:solidFill>
                <a:schemeClr val="tx1"/>
              </a:solidFill>
            </a:rPr>
            <a:t>Ready-made solutions</a:t>
          </a:r>
          <a:endParaRPr lang="en-US" b="1" dirty="0">
            <a:solidFill>
              <a:schemeClr val="tx1"/>
            </a:solidFill>
          </a:endParaRPr>
        </a:p>
      </dgm:t>
    </dgm:pt>
    <dgm:pt modelId="{3CD2AD18-CFB1-4508-A19B-E39494FB6D87}" type="parTrans" cxnId="{ACB60670-C148-46B7-9F9D-A46EF153D42F}">
      <dgm:prSet/>
      <dgm:spPr/>
      <dgm:t>
        <a:bodyPr/>
        <a:lstStyle/>
        <a:p>
          <a:endParaRPr lang="en-US"/>
        </a:p>
      </dgm:t>
    </dgm:pt>
    <dgm:pt modelId="{3572A5D3-E600-42B3-B0C0-1845A4652C03}" type="sibTrans" cxnId="{ACB60670-C148-46B7-9F9D-A46EF153D42F}">
      <dgm:prSet/>
      <dgm:spPr/>
      <dgm:t>
        <a:bodyPr/>
        <a:lstStyle/>
        <a:p>
          <a:endParaRPr lang="en-US"/>
        </a:p>
      </dgm:t>
    </dgm:pt>
    <dgm:pt modelId="{7A68EA12-B616-4DC9-BA4F-52C50A26C627}">
      <dgm:prSet/>
      <dgm:spPr/>
      <dgm:t>
        <a:bodyPr/>
        <a:lstStyle/>
        <a:p>
          <a:pPr rtl="0"/>
          <a:r>
            <a:rPr lang="en-US" dirty="0"/>
            <a:t>Business Scenario</a:t>
          </a:r>
        </a:p>
      </dgm:t>
    </dgm:pt>
    <dgm:pt modelId="{C6A9F569-14A7-46A5-BCC2-A6A7161AA4CE}" type="parTrans" cxnId="{03E3D86C-87CC-46AD-9178-4E13D4A7E736}">
      <dgm:prSet/>
      <dgm:spPr/>
      <dgm:t>
        <a:bodyPr/>
        <a:lstStyle/>
        <a:p>
          <a:endParaRPr lang="en-US"/>
        </a:p>
      </dgm:t>
    </dgm:pt>
    <dgm:pt modelId="{1B0D875A-F25D-472A-AF1D-E647DA79ACB0}" type="sibTrans" cxnId="{03E3D86C-87CC-46AD-9178-4E13D4A7E736}">
      <dgm:prSet/>
      <dgm:spPr/>
      <dgm:t>
        <a:bodyPr/>
        <a:lstStyle/>
        <a:p>
          <a:endParaRPr lang="en-US"/>
        </a:p>
      </dgm:t>
    </dgm:pt>
    <dgm:pt modelId="{DC481F95-5FA1-4A4E-AB4F-80755D0215A5}">
      <dgm:prSet/>
      <dgm:spPr/>
      <dgm:t>
        <a:bodyPr/>
        <a:lstStyle/>
        <a:p>
          <a:pPr rtl="0"/>
          <a:r>
            <a:rPr lang="en-US" dirty="0"/>
            <a:t>Targeted Audience </a:t>
          </a:r>
        </a:p>
      </dgm:t>
    </dgm:pt>
    <dgm:pt modelId="{4B13E9C4-62E5-43C5-B441-860D71A7836E}" type="parTrans" cxnId="{F6B2A05B-3858-4B14-805B-6B557B5EFFCB}">
      <dgm:prSet/>
      <dgm:spPr/>
      <dgm:t>
        <a:bodyPr/>
        <a:lstStyle/>
        <a:p>
          <a:endParaRPr lang="en-US"/>
        </a:p>
      </dgm:t>
    </dgm:pt>
    <dgm:pt modelId="{6C897F05-4768-4613-B9C8-49832E7D9E32}" type="sibTrans" cxnId="{F6B2A05B-3858-4B14-805B-6B557B5EFFCB}">
      <dgm:prSet/>
      <dgm:spPr/>
      <dgm:t>
        <a:bodyPr/>
        <a:lstStyle/>
        <a:p>
          <a:endParaRPr lang="en-US"/>
        </a:p>
      </dgm:t>
    </dgm:pt>
    <dgm:pt modelId="{CB647194-F553-4DF7-8EFE-503F0E9A56E2}">
      <dgm:prSet/>
      <dgm:spPr/>
      <dgm:t>
        <a:bodyPr/>
        <a:lstStyle/>
        <a:p>
          <a:pPr rtl="0"/>
          <a:r>
            <a:rPr lang="en-US" dirty="0"/>
            <a:t>Product Range</a:t>
          </a:r>
        </a:p>
      </dgm:t>
    </dgm:pt>
    <dgm:pt modelId="{41B3D3AC-1D79-4B3C-914D-8BD41CFA034E}" type="parTrans" cxnId="{A7ECD4DD-69C6-46F7-BBBC-46267AA17780}">
      <dgm:prSet/>
      <dgm:spPr/>
      <dgm:t>
        <a:bodyPr/>
        <a:lstStyle/>
        <a:p>
          <a:endParaRPr lang="en-US"/>
        </a:p>
      </dgm:t>
    </dgm:pt>
    <dgm:pt modelId="{C419DE76-4133-41F0-8119-21CFCC51ED7F}" type="sibTrans" cxnId="{A7ECD4DD-69C6-46F7-BBBC-46267AA17780}">
      <dgm:prSet/>
      <dgm:spPr/>
      <dgm:t>
        <a:bodyPr/>
        <a:lstStyle/>
        <a:p>
          <a:endParaRPr lang="en-US"/>
        </a:p>
      </dgm:t>
    </dgm:pt>
    <dgm:pt modelId="{A25876B1-435C-43EB-A021-001FCCB7B979}">
      <dgm:prSet/>
      <dgm:spPr/>
      <dgm:t>
        <a:bodyPr/>
        <a:lstStyle/>
        <a:p>
          <a:pPr rtl="0"/>
          <a:r>
            <a:rPr lang="en-US" dirty="0"/>
            <a:t>New User</a:t>
          </a:r>
        </a:p>
      </dgm:t>
    </dgm:pt>
    <dgm:pt modelId="{F4F93B70-96D7-4671-BF0D-2E43568F4F60}" type="parTrans" cxnId="{DAF9A7E4-D340-4F1C-9314-639909BEFC7E}">
      <dgm:prSet/>
      <dgm:spPr/>
      <dgm:t>
        <a:bodyPr/>
        <a:lstStyle/>
        <a:p>
          <a:endParaRPr lang="en-US"/>
        </a:p>
      </dgm:t>
    </dgm:pt>
    <dgm:pt modelId="{1DF6DB07-8DBF-4523-AF32-D86909B9B696}" type="sibTrans" cxnId="{DAF9A7E4-D340-4F1C-9314-639909BEFC7E}">
      <dgm:prSet/>
      <dgm:spPr/>
      <dgm:t>
        <a:bodyPr/>
        <a:lstStyle/>
        <a:p>
          <a:endParaRPr lang="en-US"/>
        </a:p>
      </dgm:t>
    </dgm:pt>
    <dgm:pt modelId="{472E3D86-7CE1-4C4D-88FE-DBBC19734CDD}">
      <dgm:prSet/>
      <dgm:spPr/>
      <dgm:t>
        <a:bodyPr/>
        <a:lstStyle/>
        <a:p>
          <a:pPr rtl="0"/>
          <a:r>
            <a:rPr lang="en-US" dirty="0"/>
            <a:t>Regular User</a:t>
          </a:r>
        </a:p>
      </dgm:t>
    </dgm:pt>
    <dgm:pt modelId="{24A3B1CA-A232-412B-AE39-DCADB132B32B}" type="parTrans" cxnId="{F87FF521-03D9-4DB1-B614-44F9D73F8DE2}">
      <dgm:prSet/>
      <dgm:spPr/>
      <dgm:t>
        <a:bodyPr/>
        <a:lstStyle/>
        <a:p>
          <a:endParaRPr lang="en-US"/>
        </a:p>
      </dgm:t>
    </dgm:pt>
    <dgm:pt modelId="{43DA6E9F-A3E9-42E9-B8B2-A7CEEEF439A1}" type="sibTrans" cxnId="{F87FF521-03D9-4DB1-B614-44F9D73F8DE2}">
      <dgm:prSet/>
      <dgm:spPr/>
      <dgm:t>
        <a:bodyPr/>
        <a:lstStyle/>
        <a:p>
          <a:endParaRPr lang="en-US"/>
        </a:p>
      </dgm:t>
    </dgm:pt>
    <dgm:pt modelId="{1E5211BC-AAAC-4C42-8B05-B595BD0A6081}">
      <dgm:prSet/>
      <dgm:spPr/>
      <dgm:t>
        <a:bodyPr/>
        <a:lstStyle/>
        <a:p>
          <a:pPr rtl="0"/>
          <a:r>
            <a:rPr lang="en-US" dirty="0"/>
            <a:t>Identify Customer Journey</a:t>
          </a:r>
        </a:p>
      </dgm:t>
    </dgm:pt>
    <dgm:pt modelId="{51580AED-CDEC-480C-A0D0-C1E345A9F27B}" type="parTrans" cxnId="{CFFB7D89-4E03-47AF-AD28-8E5C7C2677AB}">
      <dgm:prSet/>
      <dgm:spPr/>
      <dgm:t>
        <a:bodyPr/>
        <a:lstStyle/>
        <a:p>
          <a:endParaRPr lang="en-US"/>
        </a:p>
      </dgm:t>
    </dgm:pt>
    <dgm:pt modelId="{416B77AF-9B89-4E9A-8999-8198D7186E41}" type="sibTrans" cxnId="{CFFB7D89-4E03-47AF-AD28-8E5C7C2677AB}">
      <dgm:prSet/>
      <dgm:spPr/>
      <dgm:t>
        <a:bodyPr/>
        <a:lstStyle/>
        <a:p>
          <a:endParaRPr lang="en-US"/>
        </a:p>
      </dgm:t>
    </dgm:pt>
    <dgm:pt modelId="{CE349357-6616-402F-8E8A-B3CB50E83637}">
      <dgm:prSet/>
      <dgm:spPr/>
      <dgm:t>
        <a:bodyPr/>
        <a:lstStyle/>
        <a:p>
          <a:pPr rtl="0"/>
          <a:r>
            <a:rPr lang="en-US" dirty="0"/>
            <a:t>Most Popular Products</a:t>
          </a:r>
        </a:p>
      </dgm:t>
    </dgm:pt>
    <dgm:pt modelId="{4BBDFCCA-3E6A-464F-B845-3F469D787687}" type="parTrans" cxnId="{F30EFC5D-54FD-4E25-AC28-1B517F9AE180}">
      <dgm:prSet/>
      <dgm:spPr/>
      <dgm:t>
        <a:bodyPr/>
        <a:lstStyle/>
        <a:p>
          <a:endParaRPr lang="en-US"/>
        </a:p>
      </dgm:t>
    </dgm:pt>
    <dgm:pt modelId="{A51BBB72-693D-45AA-81DE-FAEB6EA005CD}" type="sibTrans" cxnId="{F30EFC5D-54FD-4E25-AC28-1B517F9AE180}">
      <dgm:prSet/>
      <dgm:spPr/>
      <dgm:t>
        <a:bodyPr/>
        <a:lstStyle/>
        <a:p>
          <a:endParaRPr lang="en-US"/>
        </a:p>
      </dgm:t>
    </dgm:pt>
    <dgm:pt modelId="{8B59275C-CA2A-418A-B6E8-D6A7A985B56B}">
      <dgm:prSet/>
      <dgm:spPr/>
      <dgm:t>
        <a:bodyPr/>
        <a:lstStyle/>
        <a:p>
          <a:pPr rtl="0"/>
          <a:r>
            <a:rPr lang="en-US" dirty="0"/>
            <a:t>Similar Products</a:t>
          </a:r>
        </a:p>
      </dgm:t>
    </dgm:pt>
    <dgm:pt modelId="{03C98B10-9050-4887-A02F-CE24C58DC412}" type="parTrans" cxnId="{1423295E-617B-4683-98FC-7FA3D00A2210}">
      <dgm:prSet/>
      <dgm:spPr/>
      <dgm:t>
        <a:bodyPr/>
        <a:lstStyle/>
        <a:p>
          <a:endParaRPr lang="en-US"/>
        </a:p>
      </dgm:t>
    </dgm:pt>
    <dgm:pt modelId="{193CCFB1-F0C8-4A72-9E43-56D6E65F87B1}" type="sibTrans" cxnId="{1423295E-617B-4683-98FC-7FA3D00A2210}">
      <dgm:prSet/>
      <dgm:spPr/>
      <dgm:t>
        <a:bodyPr/>
        <a:lstStyle/>
        <a:p>
          <a:endParaRPr lang="en-US"/>
        </a:p>
      </dgm:t>
    </dgm:pt>
    <dgm:pt modelId="{D549CF6C-EB6F-481A-BB50-6767EA2B7A4E}">
      <dgm:prSet/>
      <dgm:spPr/>
      <dgm:t>
        <a:bodyPr/>
        <a:lstStyle/>
        <a:p>
          <a:pPr rtl="0"/>
          <a:r>
            <a:rPr lang="en-US" dirty="0"/>
            <a:t>Bought Together</a:t>
          </a:r>
        </a:p>
      </dgm:t>
    </dgm:pt>
    <dgm:pt modelId="{9EC1A969-D322-4D10-B4BA-E211F3D1360D}" type="parTrans" cxnId="{3F13FE02-F150-4EC6-8194-B7B09DDE3809}">
      <dgm:prSet/>
      <dgm:spPr/>
      <dgm:t>
        <a:bodyPr/>
        <a:lstStyle/>
        <a:p>
          <a:endParaRPr lang="en-US"/>
        </a:p>
      </dgm:t>
    </dgm:pt>
    <dgm:pt modelId="{A5F9DC29-EA0D-43B7-A796-54295CF65F90}" type="sibTrans" cxnId="{3F13FE02-F150-4EC6-8194-B7B09DDE3809}">
      <dgm:prSet/>
      <dgm:spPr/>
      <dgm:t>
        <a:bodyPr/>
        <a:lstStyle/>
        <a:p>
          <a:endParaRPr lang="en-US"/>
        </a:p>
      </dgm:t>
    </dgm:pt>
    <dgm:pt modelId="{D9F87FAE-EC58-4CD8-88E9-C3B044A76332}">
      <dgm:prSet/>
      <dgm:spPr/>
      <dgm:t>
        <a:bodyPr/>
        <a:lstStyle/>
        <a:p>
          <a:pPr rtl="0"/>
          <a:r>
            <a:rPr lang="en-US" dirty="0" err="1"/>
            <a:t>Evergage</a:t>
          </a:r>
          <a:endParaRPr lang="en-US" dirty="0"/>
        </a:p>
      </dgm:t>
    </dgm:pt>
    <dgm:pt modelId="{D9639A22-85BF-4F2C-A47A-03EF00A12D9C}" type="parTrans" cxnId="{FE21C717-A1A8-4DFF-9DF7-E2B617C1F09F}">
      <dgm:prSet/>
      <dgm:spPr/>
      <dgm:t>
        <a:bodyPr/>
        <a:lstStyle/>
        <a:p>
          <a:endParaRPr lang="en-US"/>
        </a:p>
      </dgm:t>
    </dgm:pt>
    <dgm:pt modelId="{657BBE2A-6EB1-48DA-BE60-E18EDA6AB595}" type="sibTrans" cxnId="{FE21C717-A1A8-4DFF-9DF7-E2B617C1F09F}">
      <dgm:prSet/>
      <dgm:spPr/>
      <dgm:t>
        <a:bodyPr/>
        <a:lstStyle/>
        <a:p>
          <a:endParaRPr lang="en-US"/>
        </a:p>
      </dgm:t>
    </dgm:pt>
    <dgm:pt modelId="{499BF57C-DE87-4531-87DC-6BC13C707662}">
      <dgm:prSet/>
      <dgm:spPr/>
      <dgm:t>
        <a:bodyPr/>
        <a:lstStyle/>
        <a:p>
          <a:pPr rtl="0"/>
          <a:r>
            <a:rPr lang="en-US" dirty="0"/>
            <a:t>Adobe Target</a:t>
          </a:r>
        </a:p>
      </dgm:t>
    </dgm:pt>
    <dgm:pt modelId="{3111927D-864C-4F14-897E-D7EFB447A982}" type="parTrans" cxnId="{44EDEE51-8255-4AF9-936E-CC1F009EEDB5}">
      <dgm:prSet/>
      <dgm:spPr/>
      <dgm:t>
        <a:bodyPr/>
        <a:lstStyle/>
        <a:p>
          <a:endParaRPr lang="en-US"/>
        </a:p>
      </dgm:t>
    </dgm:pt>
    <dgm:pt modelId="{7B700776-5467-42A3-B284-80682DD5C828}" type="sibTrans" cxnId="{44EDEE51-8255-4AF9-936E-CC1F009EEDB5}">
      <dgm:prSet/>
      <dgm:spPr/>
      <dgm:t>
        <a:bodyPr/>
        <a:lstStyle/>
        <a:p>
          <a:endParaRPr lang="en-US"/>
        </a:p>
      </dgm:t>
    </dgm:pt>
    <dgm:pt modelId="{9C077C17-03FD-497C-B684-E7884DDBC6CD}">
      <dgm:prSet/>
      <dgm:spPr/>
      <dgm:t>
        <a:bodyPr/>
        <a:lstStyle/>
        <a:p>
          <a:pPr rtl="0"/>
          <a:r>
            <a:rPr lang="en-US" dirty="0"/>
            <a:t>IBM Watson Real-Time Personalization</a:t>
          </a:r>
        </a:p>
      </dgm:t>
    </dgm:pt>
    <dgm:pt modelId="{1C6157F2-9C68-4357-A895-0713BC5DF154}" type="parTrans" cxnId="{FE529B2A-DE34-47C0-907F-33E723DA531B}">
      <dgm:prSet/>
      <dgm:spPr/>
      <dgm:t>
        <a:bodyPr/>
        <a:lstStyle/>
        <a:p>
          <a:endParaRPr lang="en-US"/>
        </a:p>
      </dgm:t>
    </dgm:pt>
    <dgm:pt modelId="{C282D532-7DDC-44D8-81C3-566AAAE883AC}" type="sibTrans" cxnId="{FE529B2A-DE34-47C0-907F-33E723DA531B}">
      <dgm:prSet/>
      <dgm:spPr/>
      <dgm:t>
        <a:bodyPr/>
        <a:lstStyle/>
        <a:p>
          <a:endParaRPr lang="en-US"/>
        </a:p>
      </dgm:t>
    </dgm:pt>
    <dgm:pt modelId="{369D5AF1-7119-459F-9FDE-9B0F4CAFE591}" type="pres">
      <dgm:prSet presAssocID="{C0123983-2228-47CC-A6C8-FC4ED72367AC}" presName="Name0" presStyleCnt="0">
        <dgm:presLayoutVars>
          <dgm:dir/>
          <dgm:resizeHandles val="exact"/>
        </dgm:presLayoutVars>
      </dgm:prSet>
      <dgm:spPr/>
    </dgm:pt>
    <dgm:pt modelId="{31356247-9B90-4CDB-917A-5D719254C223}" type="pres">
      <dgm:prSet presAssocID="{2989E5C1-0C33-4DA0-B6E6-A1DE120870D6}" presName="node" presStyleLbl="node1" presStyleIdx="0" presStyleCnt="4">
        <dgm:presLayoutVars>
          <dgm:bulletEnabled val="1"/>
        </dgm:presLayoutVars>
      </dgm:prSet>
      <dgm:spPr/>
    </dgm:pt>
    <dgm:pt modelId="{F8C3BFA7-00AE-4E74-8EA7-F0AEC97054F1}" type="pres">
      <dgm:prSet presAssocID="{4E22531E-96DE-4C27-A264-75A268679977}" presName="sibTrans" presStyleCnt="0"/>
      <dgm:spPr/>
    </dgm:pt>
    <dgm:pt modelId="{B12C416D-6522-4AE5-A46F-BAED1B13177C}" type="pres">
      <dgm:prSet presAssocID="{B1F9880E-6421-46ED-8131-7FE3B0752C41}" presName="node" presStyleLbl="node1" presStyleIdx="1" presStyleCnt="4">
        <dgm:presLayoutVars>
          <dgm:bulletEnabled val="1"/>
        </dgm:presLayoutVars>
      </dgm:prSet>
      <dgm:spPr/>
    </dgm:pt>
    <dgm:pt modelId="{25536E84-7038-4FE2-BF60-AA8EBC9217FC}" type="pres">
      <dgm:prSet presAssocID="{F052282D-120F-485C-A6D7-D24DC4EA622B}" presName="sibTrans" presStyleCnt="0"/>
      <dgm:spPr/>
    </dgm:pt>
    <dgm:pt modelId="{7278E3A9-1804-4329-ACF7-5FA83EB6A125}" type="pres">
      <dgm:prSet presAssocID="{09E04E9E-A33E-4B60-85A8-2368D032E23A}" presName="node" presStyleLbl="node1" presStyleIdx="2" presStyleCnt="4">
        <dgm:presLayoutVars>
          <dgm:bulletEnabled val="1"/>
        </dgm:presLayoutVars>
      </dgm:prSet>
      <dgm:spPr/>
    </dgm:pt>
    <dgm:pt modelId="{8A20C43A-C36F-456F-B0FD-510169321D1B}" type="pres">
      <dgm:prSet presAssocID="{8A4A2495-1381-476A-AAAD-D04EE8AF3D77}" presName="sibTrans" presStyleCnt="0"/>
      <dgm:spPr/>
    </dgm:pt>
    <dgm:pt modelId="{7CA96E60-C60F-4F30-9224-839F99A8710D}" type="pres">
      <dgm:prSet presAssocID="{B210857B-8411-4193-A8E1-0E252A3C1D75}" presName="node" presStyleLbl="node1" presStyleIdx="3" presStyleCnt="4">
        <dgm:presLayoutVars>
          <dgm:bulletEnabled val="1"/>
        </dgm:presLayoutVars>
      </dgm:prSet>
      <dgm:spPr/>
    </dgm:pt>
  </dgm:ptLst>
  <dgm:cxnLst>
    <dgm:cxn modelId="{D3E20301-111A-49C9-A4A9-918872B4293F}" type="presOf" srcId="{D9F87FAE-EC58-4CD8-88E9-C3B044A76332}" destId="{7CA96E60-C60F-4F30-9224-839F99A8710D}" srcOrd="0" destOrd="1" presId="urn:microsoft.com/office/officeart/2005/8/layout/hList6"/>
    <dgm:cxn modelId="{3F13FE02-F150-4EC6-8194-B7B09DDE3809}" srcId="{09E04E9E-A33E-4B60-85A8-2368D032E23A}" destId="{D549CF6C-EB6F-481A-BB50-6767EA2B7A4E}" srcOrd="2" destOrd="0" parTransId="{9EC1A969-D322-4D10-B4BA-E211F3D1360D}" sibTransId="{A5F9DC29-EA0D-43B7-A796-54295CF65F90}"/>
    <dgm:cxn modelId="{19343404-8231-4672-BE7B-3B33349E20DC}" type="presOf" srcId="{8B59275C-CA2A-418A-B6E8-D6A7A985B56B}" destId="{7278E3A9-1804-4329-ACF7-5FA83EB6A125}" srcOrd="0" destOrd="2" presId="urn:microsoft.com/office/officeart/2005/8/layout/hList6"/>
    <dgm:cxn modelId="{9A797212-7104-4D21-AD08-991A4BEAC106}" type="presOf" srcId="{2989E5C1-0C33-4DA0-B6E6-A1DE120870D6}" destId="{31356247-9B90-4CDB-917A-5D719254C223}" srcOrd="0" destOrd="0" presId="urn:microsoft.com/office/officeart/2005/8/layout/hList6"/>
    <dgm:cxn modelId="{FE21C717-A1A8-4DFF-9DF7-E2B617C1F09F}" srcId="{B210857B-8411-4193-A8E1-0E252A3C1D75}" destId="{D9F87FAE-EC58-4CD8-88E9-C3B044A76332}" srcOrd="0" destOrd="0" parTransId="{D9639A22-85BF-4F2C-A47A-03EF00A12D9C}" sibTransId="{657BBE2A-6EB1-48DA-BE60-E18EDA6AB595}"/>
    <dgm:cxn modelId="{F87FF521-03D9-4DB1-B614-44F9D73F8DE2}" srcId="{B1F9880E-6421-46ED-8131-7FE3B0752C41}" destId="{472E3D86-7CE1-4C4D-88FE-DBBC19734CDD}" srcOrd="2" destOrd="0" parTransId="{24A3B1CA-A232-412B-AE39-DCADB132B32B}" sibTransId="{43DA6E9F-A3E9-42E9-B8B2-A7CEEEF439A1}"/>
    <dgm:cxn modelId="{4A7A6622-A2DB-4B73-9029-BDF442FE1325}" type="presOf" srcId="{CB647194-F553-4DF7-8EFE-503F0E9A56E2}" destId="{31356247-9B90-4CDB-917A-5D719254C223}" srcOrd="0" destOrd="3" presId="urn:microsoft.com/office/officeart/2005/8/layout/hList6"/>
    <dgm:cxn modelId="{FE529B2A-DE34-47C0-907F-33E723DA531B}" srcId="{B210857B-8411-4193-A8E1-0E252A3C1D75}" destId="{9C077C17-03FD-497C-B684-E7884DDBC6CD}" srcOrd="2" destOrd="0" parTransId="{1C6157F2-9C68-4357-A895-0713BC5DF154}" sibTransId="{C282D532-7DDC-44D8-81C3-566AAAE883AC}"/>
    <dgm:cxn modelId="{9F13BE39-1981-4AC6-B8AC-A186489BE8B6}" type="presOf" srcId="{B1F9880E-6421-46ED-8131-7FE3B0752C41}" destId="{B12C416D-6522-4AE5-A46F-BAED1B13177C}" srcOrd="0" destOrd="0" presId="urn:microsoft.com/office/officeart/2005/8/layout/hList6"/>
    <dgm:cxn modelId="{F6B2A05B-3858-4B14-805B-6B557B5EFFCB}" srcId="{2989E5C1-0C33-4DA0-B6E6-A1DE120870D6}" destId="{DC481F95-5FA1-4A4E-AB4F-80755D0215A5}" srcOrd="1" destOrd="0" parTransId="{4B13E9C4-62E5-43C5-B441-860D71A7836E}" sibTransId="{6C897F05-4768-4613-B9C8-49832E7D9E32}"/>
    <dgm:cxn modelId="{F30EFC5D-54FD-4E25-AC28-1B517F9AE180}" srcId="{09E04E9E-A33E-4B60-85A8-2368D032E23A}" destId="{CE349357-6616-402F-8E8A-B3CB50E83637}" srcOrd="0" destOrd="0" parTransId="{4BBDFCCA-3E6A-464F-B845-3F469D787687}" sibTransId="{A51BBB72-693D-45AA-81DE-FAEB6EA005CD}"/>
    <dgm:cxn modelId="{1423295E-617B-4683-98FC-7FA3D00A2210}" srcId="{09E04E9E-A33E-4B60-85A8-2368D032E23A}" destId="{8B59275C-CA2A-418A-B6E8-D6A7A985B56B}" srcOrd="1" destOrd="0" parTransId="{03C98B10-9050-4887-A02F-CE24C58DC412}" sibTransId="{193CCFB1-F0C8-4A72-9E43-56D6E65F87B1}"/>
    <dgm:cxn modelId="{03E3D86C-87CC-46AD-9178-4E13D4A7E736}" srcId="{2989E5C1-0C33-4DA0-B6E6-A1DE120870D6}" destId="{7A68EA12-B616-4DC9-BA4F-52C50A26C627}" srcOrd="0" destOrd="0" parTransId="{C6A9F569-14A7-46A5-BCC2-A6A7161AA4CE}" sibTransId="{1B0D875A-F25D-472A-AF1D-E647DA79ACB0}"/>
    <dgm:cxn modelId="{8AF9FC4D-0588-4249-8360-8A57F5DA7DEB}" type="presOf" srcId="{09E04E9E-A33E-4B60-85A8-2368D032E23A}" destId="{7278E3A9-1804-4329-ACF7-5FA83EB6A125}" srcOrd="0" destOrd="0" presId="urn:microsoft.com/office/officeart/2005/8/layout/hList6"/>
    <dgm:cxn modelId="{ACB60670-C148-46B7-9F9D-A46EF153D42F}" srcId="{C0123983-2228-47CC-A6C8-FC4ED72367AC}" destId="{B210857B-8411-4193-A8E1-0E252A3C1D75}" srcOrd="3" destOrd="0" parTransId="{3CD2AD18-CFB1-4508-A19B-E39494FB6D87}" sibTransId="{3572A5D3-E600-42B3-B0C0-1845A4652C03}"/>
    <dgm:cxn modelId="{44EDEE51-8255-4AF9-936E-CC1F009EEDB5}" srcId="{B210857B-8411-4193-A8E1-0E252A3C1D75}" destId="{499BF57C-DE87-4531-87DC-6BC13C707662}" srcOrd="1" destOrd="0" parTransId="{3111927D-864C-4F14-897E-D7EFB447A982}" sibTransId="{7B700776-5467-42A3-B284-80682DD5C828}"/>
    <dgm:cxn modelId="{08B62857-343F-4C6B-8E62-3F3BEFB9770C}" type="presOf" srcId="{C0123983-2228-47CC-A6C8-FC4ED72367AC}" destId="{369D5AF1-7119-459F-9FDE-9B0F4CAFE591}" srcOrd="0" destOrd="0" presId="urn:microsoft.com/office/officeart/2005/8/layout/hList6"/>
    <dgm:cxn modelId="{F5CAAC7A-1A6C-4CE1-ADE4-A5A89EB9CEBE}" type="presOf" srcId="{9C077C17-03FD-497C-B684-E7884DDBC6CD}" destId="{7CA96E60-C60F-4F30-9224-839F99A8710D}" srcOrd="0" destOrd="3" presId="urn:microsoft.com/office/officeart/2005/8/layout/hList6"/>
    <dgm:cxn modelId="{CFFB7D89-4E03-47AF-AD28-8E5C7C2677AB}" srcId="{B1F9880E-6421-46ED-8131-7FE3B0752C41}" destId="{1E5211BC-AAAC-4C42-8B05-B595BD0A6081}" srcOrd="0" destOrd="0" parTransId="{51580AED-CDEC-480C-A0D0-C1E345A9F27B}" sibTransId="{416B77AF-9B89-4E9A-8999-8198D7186E41}"/>
    <dgm:cxn modelId="{D649E08E-3823-4E3F-A5DB-F6BD342F8260}" type="presOf" srcId="{D549CF6C-EB6F-481A-BB50-6767EA2B7A4E}" destId="{7278E3A9-1804-4329-ACF7-5FA83EB6A125}" srcOrd="0" destOrd="3" presId="urn:microsoft.com/office/officeart/2005/8/layout/hList6"/>
    <dgm:cxn modelId="{C4F8AC92-A0A4-4287-89BD-606E3E066B02}" type="presOf" srcId="{1E5211BC-AAAC-4C42-8B05-B595BD0A6081}" destId="{B12C416D-6522-4AE5-A46F-BAED1B13177C}" srcOrd="0" destOrd="1" presId="urn:microsoft.com/office/officeart/2005/8/layout/hList6"/>
    <dgm:cxn modelId="{678CEBB0-BF04-4295-8F98-6FC02804D7AD}" type="presOf" srcId="{472E3D86-7CE1-4C4D-88FE-DBBC19734CDD}" destId="{B12C416D-6522-4AE5-A46F-BAED1B13177C}" srcOrd="0" destOrd="3" presId="urn:microsoft.com/office/officeart/2005/8/layout/hList6"/>
    <dgm:cxn modelId="{A2EB86B1-7D82-42BC-B6DE-11298372D527}" srcId="{C0123983-2228-47CC-A6C8-FC4ED72367AC}" destId="{B1F9880E-6421-46ED-8131-7FE3B0752C41}" srcOrd="1" destOrd="0" parTransId="{9413971A-F5FD-4778-9788-6F3E5A68DA37}" sibTransId="{F052282D-120F-485C-A6D7-D24DC4EA622B}"/>
    <dgm:cxn modelId="{A93FEBB5-D7AE-4B35-8FA6-D9073CCB1AC7}" type="presOf" srcId="{CE349357-6616-402F-8E8A-B3CB50E83637}" destId="{7278E3A9-1804-4329-ACF7-5FA83EB6A125}" srcOrd="0" destOrd="1" presId="urn:microsoft.com/office/officeart/2005/8/layout/hList6"/>
    <dgm:cxn modelId="{D43728BE-F0D3-4EB8-89A2-FA982F865157}" type="presOf" srcId="{DC481F95-5FA1-4A4E-AB4F-80755D0215A5}" destId="{31356247-9B90-4CDB-917A-5D719254C223}" srcOrd="0" destOrd="2" presId="urn:microsoft.com/office/officeart/2005/8/layout/hList6"/>
    <dgm:cxn modelId="{BC6B73C6-2085-40C9-9696-6C38E8D8F40E}" type="presOf" srcId="{A25876B1-435C-43EB-A021-001FCCB7B979}" destId="{B12C416D-6522-4AE5-A46F-BAED1B13177C}" srcOrd="0" destOrd="2" presId="urn:microsoft.com/office/officeart/2005/8/layout/hList6"/>
    <dgm:cxn modelId="{6C1367CC-6CB3-4A26-8E75-F6FA45061F6D}" srcId="{C0123983-2228-47CC-A6C8-FC4ED72367AC}" destId="{09E04E9E-A33E-4B60-85A8-2368D032E23A}" srcOrd="2" destOrd="0" parTransId="{B76C2911-FDAD-43E9-A378-C3EA16249D83}" sibTransId="{8A4A2495-1381-476A-AAAD-D04EE8AF3D77}"/>
    <dgm:cxn modelId="{A7ECD4DD-69C6-46F7-BBBC-46267AA17780}" srcId="{2989E5C1-0C33-4DA0-B6E6-A1DE120870D6}" destId="{CB647194-F553-4DF7-8EFE-503F0E9A56E2}" srcOrd="2" destOrd="0" parTransId="{41B3D3AC-1D79-4B3C-914D-8BD41CFA034E}" sibTransId="{C419DE76-4133-41F0-8119-21CFCC51ED7F}"/>
    <dgm:cxn modelId="{DAF9A7E4-D340-4F1C-9314-639909BEFC7E}" srcId="{B1F9880E-6421-46ED-8131-7FE3B0752C41}" destId="{A25876B1-435C-43EB-A021-001FCCB7B979}" srcOrd="1" destOrd="0" parTransId="{F4F93B70-96D7-4671-BF0D-2E43568F4F60}" sibTransId="{1DF6DB07-8DBF-4523-AF32-D86909B9B696}"/>
    <dgm:cxn modelId="{40B236EE-B27F-4933-8750-FF9D0E3ADA0E}" type="presOf" srcId="{499BF57C-DE87-4531-87DC-6BC13C707662}" destId="{7CA96E60-C60F-4F30-9224-839F99A8710D}" srcOrd="0" destOrd="2" presId="urn:microsoft.com/office/officeart/2005/8/layout/hList6"/>
    <dgm:cxn modelId="{86956DF4-976C-4B7B-BC80-729636FB6C70}" type="presOf" srcId="{B210857B-8411-4193-A8E1-0E252A3C1D75}" destId="{7CA96E60-C60F-4F30-9224-839F99A8710D}" srcOrd="0" destOrd="0" presId="urn:microsoft.com/office/officeart/2005/8/layout/hList6"/>
    <dgm:cxn modelId="{9AAE0CF7-15E5-4755-B6B3-70D8F4E63A48}" srcId="{C0123983-2228-47CC-A6C8-FC4ED72367AC}" destId="{2989E5C1-0C33-4DA0-B6E6-A1DE120870D6}" srcOrd="0" destOrd="0" parTransId="{A8422D25-7597-4432-A610-E71BCE19D68B}" sibTransId="{4E22531E-96DE-4C27-A264-75A268679977}"/>
    <dgm:cxn modelId="{A21ED3F7-6DBD-4AD8-866F-B23A698DFEB6}" type="presOf" srcId="{7A68EA12-B616-4DC9-BA4F-52C50A26C627}" destId="{31356247-9B90-4CDB-917A-5D719254C223}" srcOrd="0" destOrd="1" presId="urn:microsoft.com/office/officeart/2005/8/layout/hList6"/>
    <dgm:cxn modelId="{1A3BED1B-4F85-49DA-B1E1-99C6215D5532}" type="presParOf" srcId="{369D5AF1-7119-459F-9FDE-9B0F4CAFE591}" destId="{31356247-9B90-4CDB-917A-5D719254C223}" srcOrd="0" destOrd="0" presId="urn:microsoft.com/office/officeart/2005/8/layout/hList6"/>
    <dgm:cxn modelId="{77FB7F4F-8A0D-4721-9953-7DAA5F381969}" type="presParOf" srcId="{369D5AF1-7119-459F-9FDE-9B0F4CAFE591}" destId="{F8C3BFA7-00AE-4E74-8EA7-F0AEC97054F1}" srcOrd="1" destOrd="0" presId="urn:microsoft.com/office/officeart/2005/8/layout/hList6"/>
    <dgm:cxn modelId="{5C348786-D079-440D-8FFA-AE15B8AF5F0E}" type="presParOf" srcId="{369D5AF1-7119-459F-9FDE-9B0F4CAFE591}" destId="{B12C416D-6522-4AE5-A46F-BAED1B13177C}" srcOrd="2" destOrd="0" presId="urn:microsoft.com/office/officeart/2005/8/layout/hList6"/>
    <dgm:cxn modelId="{2807C418-F1A2-4D83-ABBC-59DCF5CA9593}" type="presParOf" srcId="{369D5AF1-7119-459F-9FDE-9B0F4CAFE591}" destId="{25536E84-7038-4FE2-BF60-AA8EBC9217FC}" srcOrd="3" destOrd="0" presId="urn:microsoft.com/office/officeart/2005/8/layout/hList6"/>
    <dgm:cxn modelId="{2DB10C84-1D9E-411C-928A-8C4BA8FFC5C6}" type="presParOf" srcId="{369D5AF1-7119-459F-9FDE-9B0F4CAFE591}" destId="{7278E3A9-1804-4329-ACF7-5FA83EB6A125}" srcOrd="4" destOrd="0" presId="urn:microsoft.com/office/officeart/2005/8/layout/hList6"/>
    <dgm:cxn modelId="{F82C7A8C-6AF2-4A7D-9302-65A8CD3AB72D}" type="presParOf" srcId="{369D5AF1-7119-459F-9FDE-9B0F4CAFE591}" destId="{8A20C43A-C36F-456F-B0FD-510169321D1B}" srcOrd="5" destOrd="0" presId="urn:microsoft.com/office/officeart/2005/8/layout/hList6"/>
    <dgm:cxn modelId="{586CD0F5-56DC-4691-BB9B-DFCB4D48BA45}" type="presParOf" srcId="{369D5AF1-7119-459F-9FDE-9B0F4CAFE591}" destId="{7CA96E60-C60F-4F30-9224-839F99A8710D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Time Frequency and Inverse Document Frequency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/>
            <a:t>Build the Recommendation Engine</a:t>
          </a:r>
          <a:endParaRPr lang="en-US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/>
            <a:t>Test Recommender System</a:t>
          </a:r>
          <a:endParaRPr lang="en-US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k-Nearest Neighbors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b="0" i="0"/>
            <a:t>Data Preparation</a:t>
          </a:r>
          <a:endParaRPr lang="en-US"/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B62265AA-D47B-4296-83C3-A9BBA001716F}">
      <dgm:prSet/>
      <dgm:spPr/>
      <dgm:t>
        <a:bodyPr/>
        <a:lstStyle/>
        <a:p>
          <a:pPr rtl="0"/>
          <a:r>
            <a:rPr lang="en-US" b="0" i="0"/>
            <a:t>Data Insights</a:t>
          </a:r>
          <a:endParaRPr lang="en-US"/>
        </a:p>
      </dgm:t>
    </dgm:pt>
    <dgm:pt modelId="{E7ADB646-1FDC-465A-9DA2-993CE7C1FB3C}" type="parTrans" cxnId="{CBAC7093-4220-4704-9668-A262B7D49968}">
      <dgm:prSet/>
      <dgm:spPr/>
      <dgm:t>
        <a:bodyPr/>
        <a:lstStyle/>
        <a:p>
          <a:endParaRPr lang="en-US"/>
        </a:p>
      </dgm:t>
    </dgm:pt>
    <dgm:pt modelId="{3165AAF0-80FD-4019-B9C6-E68AAD1C16DC}" type="sibTrans" cxnId="{CBAC7093-4220-4704-9668-A262B7D49968}">
      <dgm:prSet/>
      <dgm:spPr/>
      <dgm:t>
        <a:bodyPr/>
        <a:lstStyle/>
        <a:p>
          <a:endParaRPr lang="en-US"/>
        </a:p>
      </dgm:t>
    </dgm:pt>
    <dgm:pt modelId="{5BE6E4B9-BBC8-42A5-A6E2-ADB6A3559F3A}">
      <dgm:prSet/>
      <dgm:spPr/>
      <dgm:t>
        <a:bodyPr/>
        <a:lstStyle/>
        <a:p>
          <a:pPr rtl="0"/>
          <a:r>
            <a:rPr lang="en-US" b="0" i="0" dirty="0"/>
            <a:t>Implement Surprise for </a:t>
          </a:r>
          <a:r>
            <a:rPr lang="en-US" b="0" i="0" dirty="0" err="1"/>
            <a:t>CoClustering</a:t>
          </a:r>
          <a:r>
            <a:rPr lang="en-US" b="0" i="0" dirty="0"/>
            <a:t>, baseline and Normal Predictor</a:t>
          </a:r>
          <a:endParaRPr lang="en-US" dirty="0"/>
        </a:p>
      </dgm:t>
    </dgm:pt>
    <dgm:pt modelId="{89FB2FFF-5F7B-47DD-920C-DE0D943EDCED}" type="parTrans" cxnId="{BA3AE35D-E759-4558-96A7-9CB8C5E50B5B}">
      <dgm:prSet/>
      <dgm:spPr/>
      <dgm:t>
        <a:bodyPr/>
        <a:lstStyle/>
        <a:p>
          <a:endParaRPr lang="en-US"/>
        </a:p>
      </dgm:t>
    </dgm:pt>
    <dgm:pt modelId="{5F0D743F-7D80-4A41-8FC7-B0443ADAA189}" type="sibTrans" cxnId="{BA3AE35D-E759-4558-96A7-9CB8C5E50B5B}">
      <dgm:prSet/>
      <dgm:spPr/>
      <dgm:t>
        <a:bodyPr/>
        <a:lstStyle/>
        <a:p>
          <a:endParaRPr lang="en-US"/>
        </a:p>
      </dgm:t>
    </dgm:pt>
    <dgm:pt modelId="{5B40513D-83A0-4FFB-A926-60D9906B0EB7}">
      <dgm:prSet/>
      <dgm:spPr/>
      <dgm:t>
        <a:bodyPr/>
        <a:lstStyle/>
        <a:p>
          <a:pPr rtl="0"/>
          <a:r>
            <a:rPr lang="en-US" b="0" i="0" dirty="0"/>
            <a:t>Build the Recommendation Engine</a:t>
          </a:r>
          <a:endParaRPr lang="en-US" dirty="0"/>
        </a:p>
      </dgm:t>
    </dgm:pt>
    <dgm:pt modelId="{08EAB66D-573D-434E-99E0-EF29EDDD745C}" type="parTrans" cxnId="{74F4BF19-268C-442D-83DA-52BE704FEA37}">
      <dgm:prSet/>
      <dgm:spPr/>
      <dgm:t>
        <a:bodyPr/>
        <a:lstStyle/>
        <a:p>
          <a:endParaRPr lang="en-US"/>
        </a:p>
      </dgm:t>
    </dgm:pt>
    <dgm:pt modelId="{58124E79-BFC9-47C6-AC54-CD24F9FFFDFE}" type="sibTrans" cxnId="{74F4BF19-268C-442D-83DA-52BE704FEA37}">
      <dgm:prSet/>
      <dgm:spPr/>
      <dgm:t>
        <a:bodyPr/>
        <a:lstStyle/>
        <a:p>
          <a:endParaRPr lang="en-US"/>
        </a:p>
      </dgm:t>
    </dgm:pt>
    <dgm:pt modelId="{82EAEB7A-03B3-49DF-A369-11632FC6EB37}">
      <dgm:prSet/>
      <dgm:spPr/>
      <dgm:t>
        <a:bodyPr/>
        <a:lstStyle/>
        <a:p>
          <a:pPr rtl="0"/>
          <a:r>
            <a:rPr lang="en-US" b="0" i="0" dirty="0"/>
            <a:t>Test Recommender System</a:t>
          </a:r>
          <a:endParaRPr lang="en-US" dirty="0"/>
        </a:p>
      </dgm:t>
    </dgm:pt>
    <dgm:pt modelId="{4B1E0D66-00FC-4DD9-838D-EE0392A8C11F}" type="parTrans" cxnId="{574C0B89-13CE-4825-AE74-0E2D81DA208D}">
      <dgm:prSet/>
      <dgm:spPr/>
      <dgm:t>
        <a:bodyPr/>
        <a:lstStyle/>
        <a:p>
          <a:endParaRPr lang="en-US"/>
        </a:p>
      </dgm:t>
    </dgm:pt>
    <dgm:pt modelId="{EB5941B9-6C2D-42DD-BA92-DACC13F0DD45}" type="sibTrans" cxnId="{574C0B89-13CE-4825-AE74-0E2D81DA208D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5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35"/>
      <dgm:spPr/>
    </dgm:pt>
    <dgm:pt modelId="{109055E6-A3D2-48D5-83A3-48469DF69D41}" type="pres">
      <dgm:prSet presAssocID="{26950180-F6E2-4226-95D9-0FB6517CD6DF}" presName="parallelogram2" presStyleLbl="alignNode1" presStyleIdx="1" presStyleCnt="35"/>
      <dgm:spPr/>
    </dgm:pt>
    <dgm:pt modelId="{15881273-2C58-4A7E-A380-0E7C36BDE7C2}" type="pres">
      <dgm:prSet presAssocID="{26950180-F6E2-4226-95D9-0FB6517CD6DF}" presName="parallelogram3" presStyleLbl="alignNode1" presStyleIdx="2" presStyleCnt="35"/>
      <dgm:spPr/>
    </dgm:pt>
    <dgm:pt modelId="{79FAC5F3-91CB-4A99-B868-E84121A3CE31}" type="pres">
      <dgm:prSet presAssocID="{26950180-F6E2-4226-95D9-0FB6517CD6DF}" presName="parallelogram4" presStyleLbl="alignNode1" presStyleIdx="3" presStyleCnt="35"/>
      <dgm:spPr/>
    </dgm:pt>
    <dgm:pt modelId="{D584D467-A8D3-4867-A922-DFFCB9C88B1D}" type="pres">
      <dgm:prSet presAssocID="{26950180-F6E2-4226-95D9-0FB6517CD6DF}" presName="parallelogram5" presStyleLbl="alignNode1" presStyleIdx="4" presStyleCnt="35"/>
      <dgm:spPr/>
    </dgm:pt>
    <dgm:pt modelId="{E86CF42F-D847-4D9B-8BAA-EF40CBC748E4}" type="pres">
      <dgm:prSet presAssocID="{26950180-F6E2-4226-95D9-0FB6517CD6DF}" presName="parallelogram6" presStyleLbl="alignNode1" presStyleIdx="5" presStyleCnt="35"/>
      <dgm:spPr/>
    </dgm:pt>
    <dgm:pt modelId="{6E40DE67-7108-4DA9-8A84-4EB023EE0A6F}" type="pres">
      <dgm:prSet presAssocID="{26950180-F6E2-4226-95D9-0FB6517CD6DF}" presName="parallelogram7" presStyleLbl="alignNode1" presStyleIdx="6" presStyleCnt="35"/>
      <dgm:spPr/>
    </dgm:pt>
    <dgm:pt modelId="{E6C87061-AD6B-4650-B541-8094FD00247D}" type="pres">
      <dgm:prSet presAssocID="{B8D65512-AE52-41A8-B37D-AF55460F67B5}" presName="sibTrans" presStyleCnt="0"/>
      <dgm:spPr/>
    </dgm:pt>
    <dgm:pt modelId="{A3AF80F2-2D73-4B3D-80C1-B59A1D563508}" type="pres">
      <dgm:prSet presAssocID="{B62265AA-D47B-4296-83C3-A9BBA001716F}" presName="parenttextcomposite" presStyleCnt="0"/>
      <dgm:spPr/>
    </dgm:pt>
    <dgm:pt modelId="{C221600C-A053-4CDB-8D6E-FE13AFC489E2}" type="pres">
      <dgm:prSet presAssocID="{B62265AA-D47B-4296-83C3-A9BBA001716F}" presName="parenttext" presStyleLbl="revTx" presStyleIdx="1" presStyleCnt="5">
        <dgm:presLayoutVars>
          <dgm:chMax/>
          <dgm:chPref val="2"/>
          <dgm:bulletEnabled val="1"/>
        </dgm:presLayoutVars>
      </dgm:prSet>
      <dgm:spPr/>
    </dgm:pt>
    <dgm:pt modelId="{220F92A1-AA58-4595-BAC1-7164308453AA}" type="pres">
      <dgm:prSet presAssocID="{B62265AA-D47B-4296-83C3-A9BBA001716F}" presName="parallelogramComposite" presStyleCnt="0"/>
      <dgm:spPr/>
    </dgm:pt>
    <dgm:pt modelId="{36D48058-D098-4879-AB83-BB0B073C1C10}" type="pres">
      <dgm:prSet presAssocID="{B62265AA-D47B-4296-83C3-A9BBA001716F}" presName="parallelogram1" presStyleLbl="alignNode1" presStyleIdx="7" presStyleCnt="35"/>
      <dgm:spPr/>
    </dgm:pt>
    <dgm:pt modelId="{C42D6392-BCE6-4373-9702-B4D9B3E8C86E}" type="pres">
      <dgm:prSet presAssocID="{B62265AA-D47B-4296-83C3-A9BBA001716F}" presName="parallelogram2" presStyleLbl="alignNode1" presStyleIdx="8" presStyleCnt="35"/>
      <dgm:spPr/>
    </dgm:pt>
    <dgm:pt modelId="{B9516F86-9410-4475-B7D8-F6F221EB2D90}" type="pres">
      <dgm:prSet presAssocID="{B62265AA-D47B-4296-83C3-A9BBA001716F}" presName="parallelogram3" presStyleLbl="alignNode1" presStyleIdx="9" presStyleCnt="35"/>
      <dgm:spPr/>
    </dgm:pt>
    <dgm:pt modelId="{73DBB89F-EFBC-466F-8176-9F7D889279C9}" type="pres">
      <dgm:prSet presAssocID="{B62265AA-D47B-4296-83C3-A9BBA001716F}" presName="parallelogram4" presStyleLbl="alignNode1" presStyleIdx="10" presStyleCnt="35"/>
      <dgm:spPr/>
    </dgm:pt>
    <dgm:pt modelId="{F93D998A-04AF-4169-91F7-B90EAC7FAFBA}" type="pres">
      <dgm:prSet presAssocID="{B62265AA-D47B-4296-83C3-A9BBA001716F}" presName="parallelogram5" presStyleLbl="alignNode1" presStyleIdx="11" presStyleCnt="35"/>
      <dgm:spPr/>
    </dgm:pt>
    <dgm:pt modelId="{42C57D28-A5EB-461B-9A1A-388E16CA2F12}" type="pres">
      <dgm:prSet presAssocID="{B62265AA-D47B-4296-83C3-A9BBA001716F}" presName="parallelogram6" presStyleLbl="alignNode1" presStyleIdx="12" presStyleCnt="35"/>
      <dgm:spPr/>
    </dgm:pt>
    <dgm:pt modelId="{0AA8E789-2484-4ABD-82D6-D5349DC0FE0C}" type="pres">
      <dgm:prSet presAssocID="{B62265AA-D47B-4296-83C3-A9BBA001716F}" presName="parallelogram7" presStyleLbl="alignNode1" presStyleIdx="13" presStyleCnt="35"/>
      <dgm:spPr/>
    </dgm:pt>
    <dgm:pt modelId="{732726C5-CBA1-4B3E-A7BE-7F0D0585943C}" type="pres">
      <dgm:prSet presAssocID="{3165AAF0-80FD-4019-B9C6-E68AAD1C16DC}" presName="sibTrans" presStyleCnt="0"/>
      <dgm:spPr/>
    </dgm:pt>
    <dgm:pt modelId="{1FF0918A-8081-4F98-8787-5466930372F7}" type="pres">
      <dgm:prSet presAssocID="{5BE6E4B9-BBC8-42A5-A6E2-ADB6A3559F3A}" presName="parenttextcomposite" presStyleCnt="0"/>
      <dgm:spPr/>
    </dgm:pt>
    <dgm:pt modelId="{0F59BB81-5283-4223-89C2-C30792851971}" type="pres">
      <dgm:prSet presAssocID="{5BE6E4B9-BBC8-42A5-A6E2-ADB6A3559F3A}" presName="parenttext" presStyleLbl="revTx" presStyleIdx="2" presStyleCnt="5" custScaleX="122834">
        <dgm:presLayoutVars>
          <dgm:chMax/>
          <dgm:chPref val="2"/>
          <dgm:bulletEnabled val="1"/>
        </dgm:presLayoutVars>
      </dgm:prSet>
      <dgm:spPr/>
    </dgm:pt>
    <dgm:pt modelId="{CAF2A533-5443-44D3-9EE5-5B6659F1AE2B}" type="pres">
      <dgm:prSet presAssocID="{5BE6E4B9-BBC8-42A5-A6E2-ADB6A3559F3A}" presName="parallelogramComposite" presStyleCnt="0"/>
      <dgm:spPr/>
    </dgm:pt>
    <dgm:pt modelId="{29381DB3-D473-486C-A4DC-B84E434F69E0}" type="pres">
      <dgm:prSet presAssocID="{5BE6E4B9-BBC8-42A5-A6E2-ADB6A3559F3A}" presName="parallelogram1" presStyleLbl="alignNode1" presStyleIdx="14" presStyleCnt="35"/>
      <dgm:spPr/>
    </dgm:pt>
    <dgm:pt modelId="{A63530E4-5233-4D48-9DCE-46B9C0C71053}" type="pres">
      <dgm:prSet presAssocID="{5BE6E4B9-BBC8-42A5-A6E2-ADB6A3559F3A}" presName="parallelogram2" presStyleLbl="alignNode1" presStyleIdx="15" presStyleCnt="35"/>
      <dgm:spPr/>
    </dgm:pt>
    <dgm:pt modelId="{B8129458-4E80-46BE-A951-6F628E87923A}" type="pres">
      <dgm:prSet presAssocID="{5BE6E4B9-BBC8-42A5-A6E2-ADB6A3559F3A}" presName="parallelogram3" presStyleLbl="alignNode1" presStyleIdx="16" presStyleCnt="35"/>
      <dgm:spPr/>
    </dgm:pt>
    <dgm:pt modelId="{10EF1CD6-2970-455A-9F60-9A53F9F9DEA3}" type="pres">
      <dgm:prSet presAssocID="{5BE6E4B9-BBC8-42A5-A6E2-ADB6A3559F3A}" presName="parallelogram4" presStyleLbl="alignNode1" presStyleIdx="17" presStyleCnt="35"/>
      <dgm:spPr/>
    </dgm:pt>
    <dgm:pt modelId="{8B478D37-5DBA-4A5B-9D27-142FC4CF8B44}" type="pres">
      <dgm:prSet presAssocID="{5BE6E4B9-BBC8-42A5-A6E2-ADB6A3559F3A}" presName="parallelogram5" presStyleLbl="alignNode1" presStyleIdx="18" presStyleCnt="35"/>
      <dgm:spPr/>
    </dgm:pt>
    <dgm:pt modelId="{CE27FC29-50EA-4A23-B5C7-7A771E31F770}" type="pres">
      <dgm:prSet presAssocID="{5BE6E4B9-BBC8-42A5-A6E2-ADB6A3559F3A}" presName="parallelogram6" presStyleLbl="alignNode1" presStyleIdx="19" presStyleCnt="35"/>
      <dgm:spPr/>
    </dgm:pt>
    <dgm:pt modelId="{8A265AFA-DCFE-4B41-9070-CD71BADE9E65}" type="pres">
      <dgm:prSet presAssocID="{5BE6E4B9-BBC8-42A5-A6E2-ADB6A3559F3A}" presName="parallelogram7" presStyleLbl="alignNode1" presStyleIdx="20" presStyleCnt="35"/>
      <dgm:spPr/>
    </dgm:pt>
    <dgm:pt modelId="{F13198C6-4532-4595-95A0-10316CCC9356}" type="pres">
      <dgm:prSet presAssocID="{5F0D743F-7D80-4A41-8FC7-B0443ADAA189}" presName="sibTrans" presStyleCnt="0"/>
      <dgm:spPr/>
    </dgm:pt>
    <dgm:pt modelId="{A00BA160-A063-4E11-9507-9101A85FAC20}" type="pres">
      <dgm:prSet presAssocID="{5B40513D-83A0-4FFB-A926-60D9906B0EB7}" presName="parenttextcomposite" presStyleCnt="0"/>
      <dgm:spPr/>
    </dgm:pt>
    <dgm:pt modelId="{96BCEE1B-73F1-4695-9635-427E996A92F1}" type="pres">
      <dgm:prSet presAssocID="{5B40513D-83A0-4FFB-A926-60D9906B0EB7}" presName="parenttext" presStyleLbl="revTx" presStyleIdx="3" presStyleCnt="5">
        <dgm:presLayoutVars>
          <dgm:chMax/>
          <dgm:chPref val="2"/>
          <dgm:bulletEnabled val="1"/>
        </dgm:presLayoutVars>
      </dgm:prSet>
      <dgm:spPr/>
    </dgm:pt>
    <dgm:pt modelId="{AF498EFD-6217-43B2-A2E4-0B0644E3FB6C}" type="pres">
      <dgm:prSet presAssocID="{5B40513D-83A0-4FFB-A926-60D9906B0EB7}" presName="parallelogramComposite" presStyleCnt="0"/>
      <dgm:spPr/>
    </dgm:pt>
    <dgm:pt modelId="{36094096-0A02-4AB6-AA5B-E8021F2B9822}" type="pres">
      <dgm:prSet presAssocID="{5B40513D-83A0-4FFB-A926-60D9906B0EB7}" presName="parallelogram1" presStyleLbl="alignNode1" presStyleIdx="21" presStyleCnt="35"/>
      <dgm:spPr/>
    </dgm:pt>
    <dgm:pt modelId="{90CBF544-137D-4ABB-BC2F-05CFE5BCF86B}" type="pres">
      <dgm:prSet presAssocID="{5B40513D-83A0-4FFB-A926-60D9906B0EB7}" presName="parallelogram2" presStyleLbl="alignNode1" presStyleIdx="22" presStyleCnt="35"/>
      <dgm:spPr/>
    </dgm:pt>
    <dgm:pt modelId="{0ACD93F5-90B4-49D0-8F3D-CB81291FFB8D}" type="pres">
      <dgm:prSet presAssocID="{5B40513D-83A0-4FFB-A926-60D9906B0EB7}" presName="parallelogram3" presStyleLbl="alignNode1" presStyleIdx="23" presStyleCnt="35"/>
      <dgm:spPr/>
    </dgm:pt>
    <dgm:pt modelId="{1494DC7E-8AAC-43DC-8E79-AE69451E0310}" type="pres">
      <dgm:prSet presAssocID="{5B40513D-83A0-4FFB-A926-60D9906B0EB7}" presName="parallelogram4" presStyleLbl="alignNode1" presStyleIdx="24" presStyleCnt="35"/>
      <dgm:spPr/>
    </dgm:pt>
    <dgm:pt modelId="{13341105-2916-4FB0-A653-689F86F49EC3}" type="pres">
      <dgm:prSet presAssocID="{5B40513D-83A0-4FFB-A926-60D9906B0EB7}" presName="parallelogram5" presStyleLbl="alignNode1" presStyleIdx="25" presStyleCnt="35"/>
      <dgm:spPr/>
    </dgm:pt>
    <dgm:pt modelId="{B5C6128F-E897-4E78-94B7-697EF654C71E}" type="pres">
      <dgm:prSet presAssocID="{5B40513D-83A0-4FFB-A926-60D9906B0EB7}" presName="parallelogram6" presStyleLbl="alignNode1" presStyleIdx="26" presStyleCnt="35"/>
      <dgm:spPr/>
    </dgm:pt>
    <dgm:pt modelId="{A9B9F32E-0DE6-4F18-A179-AB1916CC5D4E}" type="pres">
      <dgm:prSet presAssocID="{5B40513D-83A0-4FFB-A926-60D9906B0EB7}" presName="parallelogram7" presStyleLbl="alignNode1" presStyleIdx="27" presStyleCnt="35"/>
      <dgm:spPr/>
    </dgm:pt>
    <dgm:pt modelId="{286C9D28-B87A-4E97-8128-409F92512A6C}" type="pres">
      <dgm:prSet presAssocID="{58124E79-BFC9-47C6-AC54-CD24F9FFFDFE}" presName="sibTrans" presStyleCnt="0"/>
      <dgm:spPr/>
    </dgm:pt>
    <dgm:pt modelId="{B7668021-9E9A-4F9C-BAED-2A9F5028891D}" type="pres">
      <dgm:prSet presAssocID="{82EAEB7A-03B3-49DF-A369-11632FC6EB37}" presName="parenttextcomposite" presStyleCnt="0"/>
      <dgm:spPr/>
    </dgm:pt>
    <dgm:pt modelId="{3E4275FC-1384-4075-B216-3BA1F1292332}" type="pres">
      <dgm:prSet presAssocID="{82EAEB7A-03B3-49DF-A369-11632FC6EB37}" presName="parenttext" presStyleLbl="revTx" presStyleIdx="4" presStyleCnt="5">
        <dgm:presLayoutVars>
          <dgm:chMax/>
          <dgm:chPref val="2"/>
          <dgm:bulletEnabled val="1"/>
        </dgm:presLayoutVars>
      </dgm:prSet>
      <dgm:spPr/>
    </dgm:pt>
    <dgm:pt modelId="{8651D5C3-8E85-495B-84B5-CACE65278AF1}" type="pres">
      <dgm:prSet presAssocID="{82EAEB7A-03B3-49DF-A369-11632FC6EB37}" presName="parallelogramComposite" presStyleCnt="0"/>
      <dgm:spPr/>
    </dgm:pt>
    <dgm:pt modelId="{3C98275F-9B39-4C77-A972-7FB91AE95322}" type="pres">
      <dgm:prSet presAssocID="{82EAEB7A-03B3-49DF-A369-11632FC6EB37}" presName="parallelogram1" presStyleLbl="alignNode1" presStyleIdx="28" presStyleCnt="35"/>
      <dgm:spPr/>
    </dgm:pt>
    <dgm:pt modelId="{DC32E0C7-45B4-46B3-AC52-3A222D504191}" type="pres">
      <dgm:prSet presAssocID="{82EAEB7A-03B3-49DF-A369-11632FC6EB37}" presName="parallelogram2" presStyleLbl="alignNode1" presStyleIdx="29" presStyleCnt="35"/>
      <dgm:spPr/>
    </dgm:pt>
    <dgm:pt modelId="{BE20D0B7-4747-4D40-B766-A5CEAF68012A}" type="pres">
      <dgm:prSet presAssocID="{82EAEB7A-03B3-49DF-A369-11632FC6EB37}" presName="parallelogram3" presStyleLbl="alignNode1" presStyleIdx="30" presStyleCnt="35"/>
      <dgm:spPr/>
    </dgm:pt>
    <dgm:pt modelId="{FC2B5457-03EC-4E1D-8854-AEF7C10F5A82}" type="pres">
      <dgm:prSet presAssocID="{82EAEB7A-03B3-49DF-A369-11632FC6EB37}" presName="parallelogram4" presStyleLbl="alignNode1" presStyleIdx="31" presStyleCnt="35"/>
      <dgm:spPr/>
    </dgm:pt>
    <dgm:pt modelId="{60377111-4133-480A-A2ED-44195FF0C547}" type="pres">
      <dgm:prSet presAssocID="{82EAEB7A-03B3-49DF-A369-11632FC6EB37}" presName="parallelogram5" presStyleLbl="alignNode1" presStyleIdx="32" presStyleCnt="35"/>
      <dgm:spPr/>
    </dgm:pt>
    <dgm:pt modelId="{527C0017-2073-49D3-8AFA-78F8D6C4170C}" type="pres">
      <dgm:prSet presAssocID="{82EAEB7A-03B3-49DF-A369-11632FC6EB37}" presName="parallelogram6" presStyleLbl="alignNode1" presStyleIdx="33" presStyleCnt="35"/>
      <dgm:spPr/>
    </dgm:pt>
    <dgm:pt modelId="{B4A65F6B-47B8-46B0-87B1-087115930631}" type="pres">
      <dgm:prSet presAssocID="{82EAEB7A-03B3-49DF-A369-11632FC6EB37}" presName="parallelogram7" presStyleLbl="alignNode1" presStyleIdx="34" presStyleCnt="35"/>
      <dgm:spPr/>
    </dgm:pt>
  </dgm:ptLst>
  <dgm:cxnLst>
    <dgm:cxn modelId="{74F4BF19-268C-442D-83DA-52BE704FEA37}" srcId="{EF918A32-6C7C-4EBC-AE95-58D2F1CD64C4}" destId="{5B40513D-83A0-4FFB-A926-60D9906B0EB7}" srcOrd="3" destOrd="0" parTransId="{08EAB66D-573D-434E-99E0-EF29EDDD745C}" sibTransId="{58124E79-BFC9-47C6-AC54-CD24F9FFFDFE}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BA3AE35D-E759-4558-96A7-9CB8C5E50B5B}" srcId="{EF918A32-6C7C-4EBC-AE95-58D2F1CD64C4}" destId="{5BE6E4B9-BBC8-42A5-A6E2-ADB6A3559F3A}" srcOrd="2" destOrd="0" parTransId="{89FB2FFF-5F7B-47DD-920C-DE0D943EDCED}" sibTransId="{5F0D743F-7D80-4A41-8FC7-B0443ADAA189}"/>
    <dgm:cxn modelId="{E37E0051-4FFB-4D97-AE25-F2AA2E4A6A0B}" type="presOf" srcId="{82EAEB7A-03B3-49DF-A369-11632FC6EB37}" destId="{3E4275FC-1384-4075-B216-3BA1F1292332}" srcOrd="0" destOrd="0" presId="urn:microsoft.com/office/officeart/2008/layout/VerticalAccentList"/>
    <dgm:cxn modelId="{B9BA1071-B006-4A25-9032-6A59C841DDE5}" type="presOf" srcId="{5B40513D-83A0-4FFB-A926-60D9906B0EB7}" destId="{96BCEE1B-73F1-4695-9635-427E996A92F1}" srcOrd="0" destOrd="0" presId="urn:microsoft.com/office/officeart/2008/layout/VerticalAccentList"/>
    <dgm:cxn modelId="{8DB6FA58-A0EB-4DB3-8017-1E686DAB02EE}" type="presOf" srcId="{26950180-F6E2-4226-95D9-0FB6517CD6DF}" destId="{5A21C1CF-F6A2-4C89-AEAF-69B8E10608B1}" srcOrd="0" destOrd="0" presId="urn:microsoft.com/office/officeart/2008/layout/VerticalAccentList"/>
    <dgm:cxn modelId="{574C0B89-13CE-4825-AE74-0E2D81DA208D}" srcId="{EF918A32-6C7C-4EBC-AE95-58D2F1CD64C4}" destId="{82EAEB7A-03B3-49DF-A369-11632FC6EB37}" srcOrd="4" destOrd="0" parTransId="{4B1E0D66-00FC-4DD9-838D-EE0392A8C11F}" sibTransId="{EB5941B9-6C2D-42DD-BA92-DACC13F0DD45}"/>
    <dgm:cxn modelId="{CBAC7093-4220-4704-9668-A262B7D49968}" srcId="{EF918A32-6C7C-4EBC-AE95-58D2F1CD64C4}" destId="{B62265AA-D47B-4296-83C3-A9BBA001716F}" srcOrd="1" destOrd="0" parTransId="{E7ADB646-1FDC-465A-9DA2-993CE7C1FB3C}" sibTransId="{3165AAF0-80FD-4019-B9C6-E68AAD1C16DC}"/>
    <dgm:cxn modelId="{4BC89E9C-9BE9-4B70-86A1-306A545A0779}" type="presOf" srcId="{B62265AA-D47B-4296-83C3-A9BBA001716F}" destId="{C221600C-A053-4CDB-8D6E-FE13AFC489E2}" srcOrd="0" destOrd="0" presId="urn:microsoft.com/office/officeart/2008/layout/VerticalAccentList"/>
    <dgm:cxn modelId="{EDB125A6-8DB7-4648-A30E-B14864AC5943}" type="presOf" srcId="{EF918A32-6C7C-4EBC-AE95-58D2F1CD64C4}" destId="{D4B60F9F-421F-42F8-BA1B-5B920CB8C356}" srcOrd="0" destOrd="0" presId="urn:microsoft.com/office/officeart/2008/layout/VerticalAccentList"/>
    <dgm:cxn modelId="{A975BDE8-C0F6-4032-856C-4DA0F271FF18}" type="presOf" srcId="{5BE6E4B9-BBC8-42A5-A6E2-ADB6A3559F3A}" destId="{0F59BB81-5283-4223-89C2-C30792851971}" srcOrd="0" destOrd="0" presId="urn:microsoft.com/office/officeart/2008/layout/VerticalAccentList"/>
    <dgm:cxn modelId="{975218B6-D773-4223-992A-E93EFCF215AE}" type="presParOf" srcId="{D4B60F9F-421F-42F8-BA1B-5B920CB8C356}" destId="{A880F89A-AE6E-4890-9567-2958A82B9519}" srcOrd="0" destOrd="0" presId="urn:microsoft.com/office/officeart/2008/layout/VerticalAccentList"/>
    <dgm:cxn modelId="{019FD315-B798-4F89-9A91-58D84AF5F930}" type="presParOf" srcId="{A880F89A-AE6E-4890-9567-2958A82B9519}" destId="{5A21C1CF-F6A2-4C89-AEAF-69B8E10608B1}" srcOrd="0" destOrd="0" presId="urn:microsoft.com/office/officeart/2008/layout/VerticalAccentList"/>
    <dgm:cxn modelId="{7CADB272-C983-4F4E-8995-98CBF42DA38D}" type="presParOf" srcId="{D4B60F9F-421F-42F8-BA1B-5B920CB8C356}" destId="{216817AC-0FC5-4A6F-B0D4-3C23E03A5A6B}" srcOrd="1" destOrd="0" presId="urn:microsoft.com/office/officeart/2008/layout/VerticalAccentList"/>
    <dgm:cxn modelId="{B1151F37-E80C-41D1-A23C-5EBABA913491}" type="presParOf" srcId="{216817AC-0FC5-4A6F-B0D4-3C23E03A5A6B}" destId="{DB0D067A-0ABA-436F-AD7C-33E3C1A15DA4}" srcOrd="0" destOrd="0" presId="urn:microsoft.com/office/officeart/2008/layout/VerticalAccentList"/>
    <dgm:cxn modelId="{677ABEEE-FF0F-4A8A-B9E5-225C1840F5BA}" type="presParOf" srcId="{216817AC-0FC5-4A6F-B0D4-3C23E03A5A6B}" destId="{109055E6-A3D2-48D5-83A3-48469DF69D41}" srcOrd="1" destOrd="0" presId="urn:microsoft.com/office/officeart/2008/layout/VerticalAccentList"/>
    <dgm:cxn modelId="{9B4FBD9C-735B-4D5A-B845-114EAD2BCFD4}" type="presParOf" srcId="{216817AC-0FC5-4A6F-B0D4-3C23E03A5A6B}" destId="{15881273-2C58-4A7E-A380-0E7C36BDE7C2}" srcOrd="2" destOrd="0" presId="urn:microsoft.com/office/officeart/2008/layout/VerticalAccentList"/>
    <dgm:cxn modelId="{2D40A302-5212-46D3-92DA-AB6410BA7EA3}" type="presParOf" srcId="{216817AC-0FC5-4A6F-B0D4-3C23E03A5A6B}" destId="{79FAC5F3-91CB-4A99-B868-E84121A3CE31}" srcOrd="3" destOrd="0" presId="urn:microsoft.com/office/officeart/2008/layout/VerticalAccentList"/>
    <dgm:cxn modelId="{4FB62487-46D8-4BB0-8206-8E6AC47F0026}" type="presParOf" srcId="{216817AC-0FC5-4A6F-B0D4-3C23E03A5A6B}" destId="{D584D467-A8D3-4867-A922-DFFCB9C88B1D}" srcOrd="4" destOrd="0" presId="urn:microsoft.com/office/officeart/2008/layout/VerticalAccentList"/>
    <dgm:cxn modelId="{CA5FC108-EBB8-4CEC-ACF7-0B157006FAF3}" type="presParOf" srcId="{216817AC-0FC5-4A6F-B0D4-3C23E03A5A6B}" destId="{E86CF42F-D847-4D9B-8BAA-EF40CBC748E4}" srcOrd="5" destOrd="0" presId="urn:microsoft.com/office/officeart/2008/layout/VerticalAccentList"/>
    <dgm:cxn modelId="{13AAA1DB-25B4-4ED2-9AB3-99227F60760A}" type="presParOf" srcId="{216817AC-0FC5-4A6F-B0D4-3C23E03A5A6B}" destId="{6E40DE67-7108-4DA9-8A84-4EB023EE0A6F}" srcOrd="6" destOrd="0" presId="urn:microsoft.com/office/officeart/2008/layout/VerticalAccentList"/>
    <dgm:cxn modelId="{ABA823EE-D07F-40C2-9148-D63CADAFA4AC}" type="presParOf" srcId="{D4B60F9F-421F-42F8-BA1B-5B920CB8C356}" destId="{E6C87061-AD6B-4650-B541-8094FD00247D}" srcOrd="2" destOrd="0" presId="urn:microsoft.com/office/officeart/2008/layout/VerticalAccentList"/>
    <dgm:cxn modelId="{71DED431-1F21-40F6-B192-6F6206B0F067}" type="presParOf" srcId="{D4B60F9F-421F-42F8-BA1B-5B920CB8C356}" destId="{A3AF80F2-2D73-4B3D-80C1-B59A1D563508}" srcOrd="3" destOrd="0" presId="urn:microsoft.com/office/officeart/2008/layout/VerticalAccentList"/>
    <dgm:cxn modelId="{5F3909F9-33CA-4537-999D-5C7E9F10B0DD}" type="presParOf" srcId="{A3AF80F2-2D73-4B3D-80C1-B59A1D563508}" destId="{C221600C-A053-4CDB-8D6E-FE13AFC489E2}" srcOrd="0" destOrd="0" presId="urn:microsoft.com/office/officeart/2008/layout/VerticalAccentList"/>
    <dgm:cxn modelId="{9FFEB741-AC14-4E3C-AA35-CC40CCEFFB40}" type="presParOf" srcId="{D4B60F9F-421F-42F8-BA1B-5B920CB8C356}" destId="{220F92A1-AA58-4595-BAC1-7164308453AA}" srcOrd="4" destOrd="0" presId="urn:microsoft.com/office/officeart/2008/layout/VerticalAccentList"/>
    <dgm:cxn modelId="{090E8FE2-1D44-4657-9233-3E2DCE1DBF46}" type="presParOf" srcId="{220F92A1-AA58-4595-BAC1-7164308453AA}" destId="{36D48058-D098-4879-AB83-BB0B073C1C10}" srcOrd="0" destOrd="0" presId="urn:microsoft.com/office/officeart/2008/layout/VerticalAccentList"/>
    <dgm:cxn modelId="{B211A582-5F99-4F19-AE59-455931331A95}" type="presParOf" srcId="{220F92A1-AA58-4595-BAC1-7164308453AA}" destId="{C42D6392-BCE6-4373-9702-B4D9B3E8C86E}" srcOrd="1" destOrd="0" presId="urn:microsoft.com/office/officeart/2008/layout/VerticalAccentList"/>
    <dgm:cxn modelId="{053088C6-5A88-48E8-A242-250202357490}" type="presParOf" srcId="{220F92A1-AA58-4595-BAC1-7164308453AA}" destId="{B9516F86-9410-4475-B7D8-F6F221EB2D90}" srcOrd="2" destOrd="0" presId="urn:microsoft.com/office/officeart/2008/layout/VerticalAccentList"/>
    <dgm:cxn modelId="{86D881E8-BC94-43A3-9250-46CC712D6D96}" type="presParOf" srcId="{220F92A1-AA58-4595-BAC1-7164308453AA}" destId="{73DBB89F-EFBC-466F-8176-9F7D889279C9}" srcOrd="3" destOrd="0" presId="urn:microsoft.com/office/officeart/2008/layout/VerticalAccentList"/>
    <dgm:cxn modelId="{D3D93C12-A22C-41B7-AF29-873CE8251FAE}" type="presParOf" srcId="{220F92A1-AA58-4595-BAC1-7164308453AA}" destId="{F93D998A-04AF-4169-91F7-B90EAC7FAFBA}" srcOrd="4" destOrd="0" presId="urn:microsoft.com/office/officeart/2008/layout/VerticalAccentList"/>
    <dgm:cxn modelId="{EFCBC9CC-783C-487E-B87C-DD65691D5EDE}" type="presParOf" srcId="{220F92A1-AA58-4595-BAC1-7164308453AA}" destId="{42C57D28-A5EB-461B-9A1A-388E16CA2F12}" srcOrd="5" destOrd="0" presId="urn:microsoft.com/office/officeart/2008/layout/VerticalAccentList"/>
    <dgm:cxn modelId="{36F19221-E1F8-4E39-ADA4-63F0466CCA13}" type="presParOf" srcId="{220F92A1-AA58-4595-BAC1-7164308453AA}" destId="{0AA8E789-2484-4ABD-82D6-D5349DC0FE0C}" srcOrd="6" destOrd="0" presId="urn:microsoft.com/office/officeart/2008/layout/VerticalAccentList"/>
    <dgm:cxn modelId="{5CE064C9-2E7A-43EA-88FA-45F5B86D4192}" type="presParOf" srcId="{D4B60F9F-421F-42F8-BA1B-5B920CB8C356}" destId="{732726C5-CBA1-4B3E-A7BE-7F0D0585943C}" srcOrd="5" destOrd="0" presId="urn:microsoft.com/office/officeart/2008/layout/VerticalAccentList"/>
    <dgm:cxn modelId="{4C2D3398-E683-4F61-845D-97014B5EB81A}" type="presParOf" srcId="{D4B60F9F-421F-42F8-BA1B-5B920CB8C356}" destId="{1FF0918A-8081-4F98-8787-5466930372F7}" srcOrd="6" destOrd="0" presId="urn:microsoft.com/office/officeart/2008/layout/VerticalAccentList"/>
    <dgm:cxn modelId="{5E97FDB1-6EF9-41BC-8E56-77BD447541D9}" type="presParOf" srcId="{1FF0918A-8081-4F98-8787-5466930372F7}" destId="{0F59BB81-5283-4223-89C2-C30792851971}" srcOrd="0" destOrd="0" presId="urn:microsoft.com/office/officeart/2008/layout/VerticalAccentList"/>
    <dgm:cxn modelId="{554FDB37-A9D3-4A3E-9382-68E6328362B1}" type="presParOf" srcId="{D4B60F9F-421F-42F8-BA1B-5B920CB8C356}" destId="{CAF2A533-5443-44D3-9EE5-5B6659F1AE2B}" srcOrd="7" destOrd="0" presId="urn:microsoft.com/office/officeart/2008/layout/VerticalAccentList"/>
    <dgm:cxn modelId="{06661181-8BB1-4E6A-A0A8-F1775829B0AB}" type="presParOf" srcId="{CAF2A533-5443-44D3-9EE5-5B6659F1AE2B}" destId="{29381DB3-D473-486C-A4DC-B84E434F69E0}" srcOrd="0" destOrd="0" presId="urn:microsoft.com/office/officeart/2008/layout/VerticalAccentList"/>
    <dgm:cxn modelId="{915DCEBB-7BE6-4A62-B685-0AAC58E7D62E}" type="presParOf" srcId="{CAF2A533-5443-44D3-9EE5-5B6659F1AE2B}" destId="{A63530E4-5233-4D48-9DCE-46B9C0C71053}" srcOrd="1" destOrd="0" presId="urn:microsoft.com/office/officeart/2008/layout/VerticalAccentList"/>
    <dgm:cxn modelId="{9E5F644A-77A8-4C8C-8D23-7732528271FD}" type="presParOf" srcId="{CAF2A533-5443-44D3-9EE5-5B6659F1AE2B}" destId="{B8129458-4E80-46BE-A951-6F628E87923A}" srcOrd="2" destOrd="0" presId="urn:microsoft.com/office/officeart/2008/layout/VerticalAccentList"/>
    <dgm:cxn modelId="{A8F71854-F557-48A5-AA79-F0C7F18B32A6}" type="presParOf" srcId="{CAF2A533-5443-44D3-9EE5-5B6659F1AE2B}" destId="{10EF1CD6-2970-455A-9F60-9A53F9F9DEA3}" srcOrd="3" destOrd="0" presId="urn:microsoft.com/office/officeart/2008/layout/VerticalAccentList"/>
    <dgm:cxn modelId="{205A43F2-2E88-49DD-AF8E-E64BC3D0D3D4}" type="presParOf" srcId="{CAF2A533-5443-44D3-9EE5-5B6659F1AE2B}" destId="{8B478D37-5DBA-4A5B-9D27-142FC4CF8B44}" srcOrd="4" destOrd="0" presId="urn:microsoft.com/office/officeart/2008/layout/VerticalAccentList"/>
    <dgm:cxn modelId="{4B07532C-428F-45BD-9A9D-EDE6BED1DD84}" type="presParOf" srcId="{CAF2A533-5443-44D3-9EE5-5B6659F1AE2B}" destId="{CE27FC29-50EA-4A23-B5C7-7A771E31F770}" srcOrd="5" destOrd="0" presId="urn:microsoft.com/office/officeart/2008/layout/VerticalAccentList"/>
    <dgm:cxn modelId="{FEE91A1C-F8A6-407A-BCBA-EFC858DB9EF0}" type="presParOf" srcId="{CAF2A533-5443-44D3-9EE5-5B6659F1AE2B}" destId="{8A265AFA-DCFE-4B41-9070-CD71BADE9E65}" srcOrd="6" destOrd="0" presId="urn:microsoft.com/office/officeart/2008/layout/VerticalAccentList"/>
    <dgm:cxn modelId="{D5B62E76-770E-44D6-9606-52536BCF0B49}" type="presParOf" srcId="{D4B60F9F-421F-42F8-BA1B-5B920CB8C356}" destId="{F13198C6-4532-4595-95A0-10316CCC9356}" srcOrd="8" destOrd="0" presId="urn:microsoft.com/office/officeart/2008/layout/VerticalAccentList"/>
    <dgm:cxn modelId="{E185A596-45C2-4EF4-B528-D8140390459A}" type="presParOf" srcId="{D4B60F9F-421F-42F8-BA1B-5B920CB8C356}" destId="{A00BA160-A063-4E11-9507-9101A85FAC20}" srcOrd="9" destOrd="0" presId="urn:microsoft.com/office/officeart/2008/layout/VerticalAccentList"/>
    <dgm:cxn modelId="{717C02D7-AD38-4B64-AFF9-AA8A7BC2E704}" type="presParOf" srcId="{A00BA160-A063-4E11-9507-9101A85FAC20}" destId="{96BCEE1B-73F1-4695-9635-427E996A92F1}" srcOrd="0" destOrd="0" presId="urn:microsoft.com/office/officeart/2008/layout/VerticalAccentList"/>
    <dgm:cxn modelId="{B85550F9-7BA9-4BDF-B903-205AE2787067}" type="presParOf" srcId="{D4B60F9F-421F-42F8-BA1B-5B920CB8C356}" destId="{AF498EFD-6217-43B2-A2E4-0B0644E3FB6C}" srcOrd="10" destOrd="0" presId="urn:microsoft.com/office/officeart/2008/layout/VerticalAccentList"/>
    <dgm:cxn modelId="{B440A2B2-CCC3-4FC7-8C7D-A1B8973756FB}" type="presParOf" srcId="{AF498EFD-6217-43B2-A2E4-0B0644E3FB6C}" destId="{36094096-0A02-4AB6-AA5B-E8021F2B9822}" srcOrd="0" destOrd="0" presId="urn:microsoft.com/office/officeart/2008/layout/VerticalAccentList"/>
    <dgm:cxn modelId="{98AA1F23-1297-46A5-96A6-477F98FB757D}" type="presParOf" srcId="{AF498EFD-6217-43B2-A2E4-0B0644E3FB6C}" destId="{90CBF544-137D-4ABB-BC2F-05CFE5BCF86B}" srcOrd="1" destOrd="0" presId="urn:microsoft.com/office/officeart/2008/layout/VerticalAccentList"/>
    <dgm:cxn modelId="{5F81F455-760A-4BA2-BF01-FE88563B6002}" type="presParOf" srcId="{AF498EFD-6217-43B2-A2E4-0B0644E3FB6C}" destId="{0ACD93F5-90B4-49D0-8F3D-CB81291FFB8D}" srcOrd="2" destOrd="0" presId="urn:microsoft.com/office/officeart/2008/layout/VerticalAccentList"/>
    <dgm:cxn modelId="{243B727E-CF49-46CC-8487-D88964A6F548}" type="presParOf" srcId="{AF498EFD-6217-43B2-A2E4-0B0644E3FB6C}" destId="{1494DC7E-8AAC-43DC-8E79-AE69451E0310}" srcOrd="3" destOrd="0" presId="urn:microsoft.com/office/officeart/2008/layout/VerticalAccentList"/>
    <dgm:cxn modelId="{140E146B-5370-4087-8492-25DAA10EC9DE}" type="presParOf" srcId="{AF498EFD-6217-43B2-A2E4-0B0644E3FB6C}" destId="{13341105-2916-4FB0-A653-689F86F49EC3}" srcOrd="4" destOrd="0" presId="urn:microsoft.com/office/officeart/2008/layout/VerticalAccentList"/>
    <dgm:cxn modelId="{136A8ABB-6013-4AEC-813E-9D9446EF9F59}" type="presParOf" srcId="{AF498EFD-6217-43B2-A2E4-0B0644E3FB6C}" destId="{B5C6128F-E897-4E78-94B7-697EF654C71E}" srcOrd="5" destOrd="0" presId="urn:microsoft.com/office/officeart/2008/layout/VerticalAccentList"/>
    <dgm:cxn modelId="{EB94A9D2-57A3-444E-A151-11D542BB08C8}" type="presParOf" srcId="{AF498EFD-6217-43B2-A2E4-0B0644E3FB6C}" destId="{A9B9F32E-0DE6-4F18-A179-AB1916CC5D4E}" srcOrd="6" destOrd="0" presId="urn:microsoft.com/office/officeart/2008/layout/VerticalAccentList"/>
    <dgm:cxn modelId="{1FE16286-AE8E-45C3-A0EB-59BF2C3D49BE}" type="presParOf" srcId="{D4B60F9F-421F-42F8-BA1B-5B920CB8C356}" destId="{286C9D28-B87A-4E97-8128-409F92512A6C}" srcOrd="11" destOrd="0" presId="urn:microsoft.com/office/officeart/2008/layout/VerticalAccentList"/>
    <dgm:cxn modelId="{15B0A25E-0AD2-4776-A48D-84587CF5C826}" type="presParOf" srcId="{D4B60F9F-421F-42F8-BA1B-5B920CB8C356}" destId="{B7668021-9E9A-4F9C-BAED-2A9F5028891D}" srcOrd="12" destOrd="0" presId="urn:microsoft.com/office/officeart/2008/layout/VerticalAccentList"/>
    <dgm:cxn modelId="{B8DC5378-E0A2-422C-9482-0E36597FB3BE}" type="presParOf" srcId="{B7668021-9E9A-4F9C-BAED-2A9F5028891D}" destId="{3E4275FC-1384-4075-B216-3BA1F1292332}" srcOrd="0" destOrd="0" presId="urn:microsoft.com/office/officeart/2008/layout/VerticalAccentList"/>
    <dgm:cxn modelId="{AE903312-6C4C-4B77-B06D-B9F0D2C7E850}" type="presParOf" srcId="{D4B60F9F-421F-42F8-BA1B-5B920CB8C356}" destId="{8651D5C3-8E85-495B-84B5-CACE65278AF1}" srcOrd="13" destOrd="0" presId="urn:microsoft.com/office/officeart/2008/layout/VerticalAccentList"/>
    <dgm:cxn modelId="{00866B92-4B2F-4428-8A76-C8BDF9F647B7}" type="presParOf" srcId="{8651D5C3-8E85-495B-84B5-CACE65278AF1}" destId="{3C98275F-9B39-4C77-A972-7FB91AE95322}" srcOrd="0" destOrd="0" presId="urn:microsoft.com/office/officeart/2008/layout/VerticalAccentList"/>
    <dgm:cxn modelId="{31FCEFB5-AA34-4E4D-859C-720791D0E50F}" type="presParOf" srcId="{8651D5C3-8E85-495B-84B5-CACE65278AF1}" destId="{DC32E0C7-45B4-46B3-AC52-3A222D504191}" srcOrd="1" destOrd="0" presId="urn:microsoft.com/office/officeart/2008/layout/VerticalAccentList"/>
    <dgm:cxn modelId="{B6CE71E4-DA23-4E40-9013-82056B5B7C7B}" type="presParOf" srcId="{8651D5C3-8E85-495B-84B5-CACE65278AF1}" destId="{BE20D0B7-4747-4D40-B766-A5CEAF68012A}" srcOrd="2" destOrd="0" presId="urn:microsoft.com/office/officeart/2008/layout/VerticalAccentList"/>
    <dgm:cxn modelId="{C7B26971-BF7B-48F9-95D1-E0416D31D1FE}" type="presParOf" srcId="{8651D5C3-8E85-495B-84B5-CACE65278AF1}" destId="{FC2B5457-03EC-4E1D-8854-AEF7C10F5A82}" srcOrd="3" destOrd="0" presId="urn:microsoft.com/office/officeart/2008/layout/VerticalAccentList"/>
    <dgm:cxn modelId="{F6175E1F-F150-4054-96C5-7F831AA3D5CA}" type="presParOf" srcId="{8651D5C3-8E85-495B-84B5-CACE65278AF1}" destId="{60377111-4133-480A-A2ED-44195FF0C547}" srcOrd="4" destOrd="0" presId="urn:microsoft.com/office/officeart/2008/layout/VerticalAccentList"/>
    <dgm:cxn modelId="{6582D832-C595-4A95-BC2A-18A9136067FE}" type="presParOf" srcId="{8651D5C3-8E85-495B-84B5-CACE65278AF1}" destId="{527C0017-2073-49D3-8AFA-78F8D6C4170C}" srcOrd="5" destOrd="0" presId="urn:microsoft.com/office/officeart/2008/layout/VerticalAccentList"/>
    <dgm:cxn modelId="{02C56151-BFB7-4525-B092-512589DA6903}" type="presParOf" srcId="{8651D5C3-8E85-495B-84B5-CACE65278AF1}" destId="{B4A65F6B-47B8-46B0-87B1-087115930631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F6092-F224-4C7A-BAA0-B4F61FC48795}">
      <dsp:nvSpPr>
        <dsp:cNvPr id="0" name=""/>
        <dsp:cNvSpPr/>
      </dsp:nvSpPr>
      <dsp:spPr>
        <a:xfrm>
          <a:off x="6175721" y="887209"/>
          <a:ext cx="1423098" cy="2706404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Psychographic</a:t>
          </a:r>
          <a:endParaRPr lang="en-US" sz="2500" kern="1200" dirty="0"/>
        </a:p>
      </dsp:txBody>
      <dsp:txXfrm rot="16200000">
        <a:off x="6200416" y="1920089"/>
        <a:ext cx="2435764" cy="370005"/>
      </dsp:txXfrm>
    </dsp:sp>
    <dsp:sp modelId="{976D6189-1011-4AC6-BEE5-AA61D4E342DA}">
      <dsp:nvSpPr>
        <dsp:cNvPr id="0" name=""/>
        <dsp:cNvSpPr/>
      </dsp:nvSpPr>
      <dsp:spPr>
        <a:xfrm>
          <a:off x="4625053" y="430424"/>
          <a:ext cx="1423098" cy="3163189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Demographic</a:t>
          </a:r>
          <a:endParaRPr lang="en-US" sz="2500" kern="1200" dirty="0"/>
        </a:p>
      </dsp:txBody>
      <dsp:txXfrm rot="16200000">
        <a:off x="4444194" y="1668857"/>
        <a:ext cx="2846870" cy="370005"/>
      </dsp:txXfrm>
    </dsp:sp>
    <dsp:sp modelId="{79866A1B-64C8-44D4-AC19-2AA542AF0BCC}">
      <dsp:nvSpPr>
        <dsp:cNvPr id="0" name=""/>
        <dsp:cNvSpPr/>
      </dsp:nvSpPr>
      <dsp:spPr>
        <a:xfrm>
          <a:off x="7694662" y="1334606"/>
          <a:ext cx="1423098" cy="2259008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Geographic</a:t>
          </a:r>
          <a:endParaRPr lang="en-US" sz="2500" kern="1200" dirty="0"/>
        </a:p>
      </dsp:txBody>
      <dsp:txXfrm rot="16200000">
        <a:off x="7920685" y="2166157"/>
        <a:ext cx="2033107" cy="370005"/>
      </dsp:txXfrm>
    </dsp:sp>
    <dsp:sp modelId="{11D6BB50-E50C-4C9D-A820-62227B4EC576}">
      <dsp:nvSpPr>
        <dsp:cNvPr id="0" name=""/>
        <dsp:cNvSpPr/>
      </dsp:nvSpPr>
      <dsp:spPr>
        <a:xfrm>
          <a:off x="3069758" y="0"/>
          <a:ext cx="1423098" cy="35936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142875" bIns="31750" numCol="1" spcCol="1270" anchor="ctr" anchorCtr="0">
          <a:noAutofit/>
        </a:bodyPr>
        <a:lstStyle/>
        <a:p>
          <a:pPr marL="0" lvl="0" indent="0" algn="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Behavioral</a:t>
          </a:r>
          <a:endParaRPr lang="en-US" sz="2500" kern="1200" dirty="0"/>
        </a:p>
      </dsp:txBody>
      <dsp:txXfrm rot="16200000">
        <a:off x="2695208" y="1432123"/>
        <a:ext cx="3234253" cy="370005"/>
      </dsp:txXfrm>
    </dsp:sp>
    <dsp:sp modelId="{6D9202DC-23BB-4563-B25E-F5389CD8A135}">
      <dsp:nvSpPr>
        <dsp:cNvPr id="0" name=""/>
        <dsp:cNvSpPr/>
      </dsp:nvSpPr>
      <dsp:spPr>
        <a:xfrm>
          <a:off x="3069758" y="0"/>
          <a:ext cx="1010399" cy="36109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Purchase patterns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Usage rate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Loyalty status</a:t>
          </a:r>
          <a:endParaRPr lang="en-US" sz="1400" kern="1200" dirty="0"/>
        </a:p>
      </dsp:txBody>
      <dsp:txXfrm>
        <a:off x="3069758" y="0"/>
        <a:ext cx="1010399" cy="3610947"/>
      </dsp:txXfrm>
    </dsp:sp>
    <dsp:sp modelId="{1CC602FA-08BE-4590-B833-4889C08DED04}">
      <dsp:nvSpPr>
        <dsp:cNvPr id="0" name=""/>
        <dsp:cNvSpPr/>
      </dsp:nvSpPr>
      <dsp:spPr>
        <a:xfrm>
          <a:off x="4625053" y="430424"/>
          <a:ext cx="1010399" cy="31805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Age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Income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Gender</a:t>
          </a:r>
          <a:endParaRPr lang="en-US" sz="1400" kern="1200" dirty="0"/>
        </a:p>
      </dsp:txBody>
      <dsp:txXfrm>
        <a:off x="4625053" y="430424"/>
        <a:ext cx="1010399" cy="3180522"/>
      </dsp:txXfrm>
    </dsp:sp>
    <dsp:sp modelId="{25EEFC39-7E59-4587-B454-1B2F04BFB7AD}">
      <dsp:nvSpPr>
        <dsp:cNvPr id="0" name=""/>
        <dsp:cNvSpPr/>
      </dsp:nvSpPr>
      <dsp:spPr>
        <a:xfrm>
          <a:off x="6175721" y="887209"/>
          <a:ext cx="1010399" cy="272373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Personality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Life Style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Interests</a:t>
          </a:r>
          <a:endParaRPr lang="en-US" sz="1400" kern="1200" dirty="0"/>
        </a:p>
      </dsp:txBody>
      <dsp:txXfrm>
        <a:off x="6175721" y="887209"/>
        <a:ext cx="1010399" cy="2723737"/>
      </dsp:txXfrm>
    </dsp:sp>
    <dsp:sp modelId="{59606DA8-41CA-4B11-910C-AA0658D6C023}">
      <dsp:nvSpPr>
        <dsp:cNvPr id="0" name=""/>
        <dsp:cNvSpPr/>
      </dsp:nvSpPr>
      <dsp:spPr>
        <a:xfrm>
          <a:off x="7694662" y="1334606"/>
          <a:ext cx="1010399" cy="22608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Region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City Size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Climate</a:t>
          </a:r>
          <a:endParaRPr lang="en-US" sz="1400" kern="1200" dirty="0"/>
        </a:p>
      </dsp:txBody>
      <dsp:txXfrm>
        <a:off x="7694662" y="1334606"/>
        <a:ext cx="1010399" cy="2260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A7933-6C7A-4608-B70A-9543C550D572}">
      <dsp:nvSpPr>
        <dsp:cNvPr id="0" name=""/>
        <dsp:cNvSpPr/>
      </dsp:nvSpPr>
      <dsp:spPr>
        <a:xfrm>
          <a:off x="0" y="1588335"/>
          <a:ext cx="10972800" cy="211778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75BCE-6453-45B5-81E1-A24596216576}">
      <dsp:nvSpPr>
        <dsp:cNvPr id="0" name=""/>
        <dsp:cNvSpPr/>
      </dsp:nvSpPr>
      <dsp:spPr>
        <a:xfrm>
          <a:off x="4339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Better User Experience</a:t>
          </a:r>
          <a:endParaRPr lang="en-US" sz="2400" kern="1200" dirty="0"/>
        </a:p>
      </dsp:txBody>
      <dsp:txXfrm>
        <a:off x="4339" y="0"/>
        <a:ext cx="1897469" cy="2117780"/>
      </dsp:txXfrm>
    </dsp:sp>
    <dsp:sp modelId="{01DC0C49-0099-4D34-91BA-90DECB7977A3}">
      <dsp:nvSpPr>
        <dsp:cNvPr id="0" name=""/>
        <dsp:cNvSpPr/>
      </dsp:nvSpPr>
      <dsp:spPr>
        <a:xfrm>
          <a:off x="688351" y="2382502"/>
          <a:ext cx="529445" cy="529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1E394-1662-4F9E-B305-1BD491308192}">
      <dsp:nvSpPr>
        <dsp:cNvPr id="0" name=""/>
        <dsp:cNvSpPr/>
      </dsp:nvSpPr>
      <dsp:spPr>
        <a:xfrm>
          <a:off x="1996682" y="317667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Focus on the Right Product</a:t>
          </a:r>
          <a:endParaRPr lang="en-US" sz="2400" kern="1200" dirty="0"/>
        </a:p>
      </dsp:txBody>
      <dsp:txXfrm>
        <a:off x="1996682" y="3176670"/>
        <a:ext cx="1897469" cy="2117780"/>
      </dsp:txXfrm>
    </dsp:sp>
    <dsp:sp modelId="{9216C0C7-9277-4878-A63E-9BC85B372466}">
      <dsp:nvSpPr>
        <dsp:cNvPr id="0" name=""/>
        <dsp:cNvSpPr/>
      </dsp:nvSpPr>
      <dsp:spPr>
        <a:xfrm>
          <a:off x="2680694" y="2382502"/>
          <a:ext cx="529445" cy="529445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A97A8-2E37-4D48-A8F5-915024A4F995}">
      <dsp:nvSpPr>
        <dsp:cNvPr id="0" name=""/>
        <dsp:cNvSpPr/>
      </dsp:nvSpPr>
      <dsp:spPr>
        <a:xfrm>
          <a:off x="3989025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Sales Drive</a:t>
          </a:r>
          <a:endParaRPr lang="en-US" sz="2400" kern="1200" dirty="0"/>
        </a:p>
      </dsp:txBody>
      <dsp:txXfrm>
        <a:off x="3989025" y="0"/>
        <a:ext cx="1897469" cy="2117780"/>
      </dsp:txXfrm>
    </dsp:sp>
    <dsp:sp modelId="{5CCE1052-544C-4D16-9859-8798DF598E0A}">
      <dsp:nvSpPr>
        <dsp:cNvPr id="0" name=""/>
        <dsp:cNvSpPr/>
      </dsp:nvSpPr>
      <dsp:spPr>
        <a:xfrm>
          <a:off x="4673037" y="2382502"/>
          <a:ext cx="529445" cy="52944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773C7-FF4C-4506-9943-F5EA2D9DE3FD}">
      <dsp:nvSpPr>
        <dsp:cNvPr id="0" name=""/>
        <dsp:cNvSpPr/>
      </dsp:nvSpPr>
      <dsp:spPr>
        <a:xfrm>
          <a:off x="5981368" y="317667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Data-Driven Decision Making</a:t>
          </a:r>
          <a:endParaRPr lang="en-US" sz="2400" kern="1200" dirty="0"/>
        </a:p>
      </dsp:txBody>
      <dsp:txXfrm>
        <a:off x="5981368" y="3176670"/>
        <a:ext cx="1897469" cy="2117780"/>
      </dsp:txXfrm>
    </dsp:sp>
    <dsp:sp modelId="{644B6BD7-0563-4D23-B983-9A7E39033371}">
      <dsp:nvSpPr>
        <dsp:cNvPr id="0" name=""/>
        <dsp:cNvSpPr/>
      </dsp:nvSpPr>
      <dsp:spPr>
        <a:xfrm>
          <a:off x="6665380" y="2382502"/>
          <a:ext cx="529445" cy="529445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E8725-7821-4FE2-B031-F7E8F87CAA10}">
      <dsp:nvSpPr>
        <dsp:cNvPr id="0" name=""/>
        <dsp:cNvSpPr/>
      </dsp:nvSpPr>
      <dsp:spPr>
        <a:xfrm>
          <a:off x="7973710" y="0"/>
          <a:ext cx="1897469" cy="211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Revenue Growth</a:t>
          </a:r>
          <a:endParaRPr lang="en-US" sz="2400" kern="1200" dirty="0"/>
        </a:p>
      </dsp:txBody>
      <dsp:txXfrm>
        <a:off x="7973710" y="0"/>
        <a:ext cx="1897469" cy="2117780"/>
      </dsp:txXfrm>
    </dsp:sp>
    <dsp:sp modelId="{4ED861D3-6630-4093-9699-C9D1D36D581F}">
      <dsp:nvSpPr>
        <dsp:cNvPr id="0" name=""/>
        <dsp:cNvSpPr/>
      </dsp:nvSpPr>
      <dsp:spPr>
        <a:xfrm>
          <a:off x="8657723" y="2382502"/>
          <a:ext cx="529445" cy="52944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56247-9B90-4CDB-917A-5D719254C223}">
      <dsp:nvSpPr>
        <dsp:cNvPr id="0" name=""/>
        <dsp:cNvSpPr/>
      </dsp:nvSpPr>
      <dsp:spPr>
        <a:xfrm rot="16200000">
          <a:off x="33477" y="-30832"/>
          <a:ext cx="2534195" cy="2595860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Approaches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Business Scenario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Targeted Audience 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Product Range</a:t>
          </a:r>
        </a:p>
      </dsp:txBody>
      <dsp:txXfrm rot="5400000">
        <a:off x="2645" y="506839"/>
        <a:ext cx="2595860" cy="1520517"/>
      </dsp:txXfrm>
    </dsp:sp>
    <dsp:sp modelId="{B12C416D-6522-4AE5-A46F-BAED1B13177C}">
      <dsp:nvSpPr>
        <dsp:cNvPr id="0" name=""/>
        <dsp:cNvSpPr/>
      </dsp:nvSpPr>
      <dsp:spPr>
        <a:xfrm rot="16200000">
          <a:off x="2824027" y="-30832"/>
          <a:ext cx="2534195" cy="2595860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User-driven strategies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Identify Customer Journey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New User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Regular User</a:t>
          </a:r>
        </a:p>
      </dsp:txBody>
      <dsp:txXfrm rot="5400000">
        <a:off x="2793195" y="506839"/>
        <a:ext cx="2595860" cy="1520517"/>
      </dsp:txXfrm>
    </dsp:sp>
    <dsp:sp modelId="{7278E3A9-1804-4329-ACF7-5FA83EB6A125}">
      <dsp:nvSpPr>
        <dsp:cNvPr id="0" name=""/>
        <dsp:cNvSpPr/>
      </dsp:nvSpPr>
      <dsp:spPr>
        <a:xfrm rot="16200000">
          <a:off x="5614577" y="-30832"/>
          <a:ext cx="2534195" cy="2595860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Page context-driven strategies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Popular Products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Similar Products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Bought Together</a:t>
          </a:r>
        </a:p>
      </dsp:txBody>
      <dsp:txXfrm rot="5400000">
        <a:off x="5583745" y="506839"/>
        <a:ext cx="2595860" cy="1520517"/>
      </dsp:txXfrm>
    </dsp:sp>
    <dsp:sp modelId="{7CA96E60-C60F-4F30-9224-839F99A8710D}">
      <dsp:nvSpPr>
        <dsp:cNvPr id="0" name=""/>
        <dsp:cNvSpPr/>
      </dsp:nvSpPr>
      <dsp:spPr>
        <a:xfrm rot="16200000">
          <a:off x="8405127" y="-30832"/>
          <a:ext cx="2534195" cy="2595860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0" tIns="0" rIns="122442" bIns="0" numCol="1" spcCol="1270" anchor="t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tx1"/>
              </a:solidFill>
            </a:rPr>
            <a:t>Ready-made solutions</a:t>
          </a:r>
          <a:endParaRPr lang="en-US" sz="1900" b="1" kern="1200" dirty="0">
            <a:solidFill>
              <a:schemeClr val="tx1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Evergage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Adobe Target</a:t>
          </a: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IBM Watson Real-Time Personalization</a:t>
          </a:r>
        </a:p>
      </dsp:txBody>
      <dsp:txXfrm rot="5400000">
        <a:off x="8374295" y="506839"/>
        <a:ext cx="2595860" cy="1520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Preparation</a:t>
          </a:r>
          <a:endParaRPr lang="en-US" sz="1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Data Insights</a:t>
          </a:r>
          <a:endParaRPr lang="en-US" sz="1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Implement Time Frequency and Inverse Document Frequency</a:t>
          </a:r>
          <a:endParaRPr lang="en-US" sz="1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Build the Recommendation Engine</a:t>
          </a:r>
          <a:endParaRPr lang="en-US" sz="1800" kern="120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b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Test Recommender System</a:t>
          </a:r>
          <a:endParaRPr lang="en-US" sz="1800" kern="120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2207418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Preparation</a:t>
          </a:r>
          <a:endParaRPr lang="en-US" sz="2800" kern="1200"/>
        </a:p>
      </dsp:txBody>
      <dsp:txXfrm>
        <a:off x="2207418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220741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313282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405822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983622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90902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834425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75982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2207418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Data Insights</a:t>
          </a:r>
          <a:endParaRPr lang="en-US" sz="2800" kern="1200"/>
        </a:p>
      </dsp:txBody>
      <dsp:txXfrm>
        <a:off x="2207418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220741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313282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405822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983622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90902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834425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75982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2207418" y="1588472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Implement k-Nearest Neighbors</a:t>
          </a:r>
          <a:endParaRPr lang="en-US" sz="2800" kern="1200" dirty="0"/>
        </a:p>
      </dsp:txBody>
      <dsp:txXfrm>
        <a:off x="2207418" y="1588472"/>
        <a:ext cx="6557962" cy="596178"/>
      </dsp:txXfrm>
    </dsp:sp>
    <dsp:sp modelId="{29381DB3-D473-486C-A4DC-B84E434F69E0}">
      <dsp:nvSpPr>
        <dsp:cNvPr id="0" name=""/>
        <dsp:cNvSpPr/>
      </dsp:nvSpPr>
      <dsp:spPr>
        <a:xfrm>
          <a:off x="220741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313282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405822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983622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90902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834425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75982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2207418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Build the Recommendation Engine</a:t>
          </a:r>
          <a:endParaRPr lang="en-US" sz="2800" kern="1200" dirty="0"/>
        </a:p>
      </dsp:txBody>
      <dsp:txXfrm>
        <a:off x="2207418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220741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313282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405822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983622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90902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834425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75982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2207418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Test Recommender System</a:t>
          </a:r>
          <a:endParaRPr lang="en-US" sz="2800" kern="1200" dirty="0"/>
        </a:p>
      </dsp:txBody>
      <dsp:txXfrm>
        <a:off x="2207418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220741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313282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405822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983622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90902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834425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75982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1458696" y="556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Preparation</a:t>
          </a:r>
          <a:endParaRPr lang="en-US" sz="2000" kern="1200"/>
        </a:p>
      </dsp:txBody>
      <dsp:txXfrm>
        <a:off x="1458696" y="556"/>
        <a:ext cx="6557962" cy="596178"/>
      </dsp:txXfrm>
    </dsp:sp>
    <dsp:sp modelId="{DB0D067A-0ABA-436F-AD7C-33E3C1A15DA4}">
      <dsp:nvSpPr>
        <dsp:cNvPr id="0" name=""/>
        <dsp:cNvSpPr/>
      </dsp:nvSpPr>
      <dsp:spPr>
        <a:xfrm>
          <a:off x="1458696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2384097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5"/>
            <a:satOff val="-301"/>
            <a:lumOff val="-115"/>
            <a:alphaOff val="0"/>
          </a:schemeClr>
        </a:solidFill>
        <a:ln w="25400" cap="flat" cmpd="sng" algn="ctr">
          <a:solidFill>
            <a:schemeClr val="accent5">
              <a:hueOff val="-216275"/>
              <a:satOff val="-301"/>
              <a:lumOff val="-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3309498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50"/>
            <a:satOff val="-602"/>
            <a:lumOff val="-231"/>
            <a:alphaOff val="0"/>
          </a:schemeClr>
        </a:solidFill>
        <a:ln w="25400" cap="flat" cmpd="sng" algn="ctr">
          <a:solidFill>
            <a:schemeClr val="accent5">
              <a:hueOff val="-432550"/>
              <a:satOff val="-602"/>
              <a:lumOff val="-2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4234900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5"/>
            <a:satOff val="-902"/>
            <a:lumOff val="-346"/>
            <a:alphaOff val="0"/>
          </a:schemeClr>
        </a:solidFill>
        <a:ln w="25400" cap="flat" cmpd="sng" algn="ctr">
          <a:solidFill>
            <a:schemeClr val="accent5">
              <a:hueOff val="-648825"/>
              <a:satOff val="-902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5160301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865099"/>
            <a:satOff val="-1203"/>
            <a:lumOff val="-461"/>
            <a:alphaOff val="0"/>
          </a:schemeClr>
        </a:solidFill>
        <a:ln w="25400" cap="flat" cmpd="sng" algn="ctr">
          <a:solidFill>
            <a:schemeClr val="accent5">
              <a:hueOff val="-865099"/>
              <a:satOff val="-1203"/>
              <a:lumOff val="-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6085703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081374"/>
            <a:satOff val="-1504"/>
            <a:lumOff val="-577"/>
            <a:alphaOff val="0"/>
          </a:schemeClr>
        </a:solidFill>
        <a:ln w="25400" cap="flat" cmpd="sng" algn="ctr">
          <a:solidFill>
            <a:schemeClr val="accent5">
              <a:hueOff val="-1081374"/>
              <a:satOff val="-1504"/>
              <a:lumOff val="-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7011104" y="596734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297649"/>
            <a:satOff val="-1805"/>
            <a:lumOff val="-692"/>
            <a:alphaOff val="0"/>
          </a:schemeClr>
        </a:solidFill>
        <a:ln w="25400" cap="flat" cmpd="sng" algn="ctr">
          <a:solidFill>
            <a:schemeClr val="accent5">
              <a:hueOff val="-1297649"/>
              <a:satOff val="-1805"/>
              <a:lumOff val="-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1600C-A053-4CDB-8D6E-FE13AFC489E2}">
      <dsp:nvSpPr>
        <dsp:cNvPr id="0" name=""/>
        <dsp:cNvSpPr/>
      </dsp:nvSpPr>
      <dsp:spPr>
        <a:xfrm>
          <a:off x="1458696" y="794514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Data Insights</a:t>
          </a:r>
          <a:endParaRPr lang="en-US" sz="2000" kern="1200"/>
        </a:p>
      </dsp:txBody>
      <dsp:txXfrm>
        <a:off x="1458696" y="794514"/>
        <a:ext cx="6557962" cy="596178"/>
      </dsp:txXfrm>
    </dsp:sp>
    <dsp:sp modelId="{36D48058-D098-4879-AB83-BB0B073C1C10}">
      <dsp:nvSpPr>
        <dsp:cNvPr id="0" name=""/>
        <dsp:cNvSpPr/>
      </dsp:nvSpPr>
      <dsp:spPr>
        <a:xfrm>
          <a:off x="1458696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513924"/>
            <a:satOff val="-2106"/>
            <a:lumOff val="-807"/>
            <a:alphaOff val="0"/>
          </a:schemeClr>
        </a:solidFill>
        <a:ln w="25400" cap="flat" cmpd="sng" algn="ctr">
          <a:solidFill>
            <a:schemeClr val="accent5">
              <a:hueOff val="-1513924"/>
              <a:satOff val="-2106"/>
              <a:lumOff val="-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D6392-BCE6-4373-9702-B4D9B3E8C86E}">
      <dsp:nvSpPr>
        <dsp:cNvPr id="0" name=""/>
        <dsp:cNvSpPr/>
      </dsp:nvSpPr>
      <dsp:spPr>
        <a:xfrm>
          <a:off x="2384097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730199"/>
            <a:satOff val="-2407"/>
            <a:lumOff val="-923"/>
            <a:alphaOff val="0"/>
          </a:schemeClr>
        </a:solidFill>
        <a:ln w="25400" cap="flat" cmpd="sng" algn="ctr">
          <a:solidFill>
            <a:schemeClr val="accent5">
              <a:hueOff val="-1730199"/>
              <a:satOff val="-2407"/>
              <a:lumOff val="-9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16F86-9410-4475-B7D8-F6F221EB2D90}">
      <dsp:nvSpPr>
        <dsp:cNvPr id="0" name=""/>
        <dsp:cNvSpPr/>
      </dsp:nvSpPr>
      <dsp:spPr>
        <a:xfrm>
          <a:off x="3309498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1946474"/>
            <a:satOff val="-2707"/>
            <a:lumOff val="-1038"/>
            <a:alphaOff val="0"/>
          </a:schemeClr>
        </a:solidFill>
        <a:ln w="25400" cap="flat" cmpd="sng" algn="ctr">
          <a:solidFill>
            <a:schemeClr val="accent5">
              <a:hueOff val="-1946474"/>
              <a:satOff val="-2707"/>
              <a:lumOff val="-10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BB89F-EFBC-466F-8176-9F7D889279C9}">
      <dsp:nvSpPr>
        <dsp:cNvPr id="0" name=""/>
        <dsp:cNvSpPr/>
      </dsp:nvSpPr>
      <dsp:spPr>
        <a:xfrm>
          <a:off x="4234900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162748"/>
            <a:satOff val="-3008"/>
            <a:lumOff val="-1154"/>
            <a:alphaOff val="0"/>
          </a:schemeClr>
        </a:solidFill>
        <a:ln w="25400" cap="flat" cmpd="sng" algn="ctr">
          <a:solidFill>
            <a:schemeClr val="accent5">
              <a:hueOff val="-2162748"/>
              <a:satOff val="-3008"/>
              <a:lumOff val="-1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D998A-04AF-4169-91F7-B90EAC7FAFBA}">
      <dsp:nvSpPr>
        <dsp:cNvPr id="0" name=""/>
        <dsp:cNvSpPr/>
      </dsp:nvSpPr>
      <dsp:spPr>
        <a:xfrm>
          <a:off x="5160301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379023"/>
            <a:satOff val="-3309"/>
            <a:lumOff val="-1269"/>
            <a:alphaOff val="0"/>
          </a:schemeClr>
        </a:solidFill>
        <a:ln w="25400" cap="flat" cmpd="sng" algn="ctr">
          <a:solidFill>
            <a:schemeClr val="accent5">
              <a:hueOff val="-2379023"/>
              <a:satOff val="-3309"/>
              <a:lumOff val="-12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7D28-A5EB-461B-9A1A-388E16CA2F12}">
      <dsp:nvSpPr>
        <dsp:cNvPr id="0" name=""/>
        <dsp:cNvSpPr/>
      </dsp:nvSpPr>
      <dsp:spPr>
        <a:xfrm>
          <a:off x="6085703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595298"/>
            <a:satOff val="-3610"/>
            <a:lumOff val="-1384"/>
            <a:alphaOff val="0"/>
          </a:schemeClr>
        </a:solidFill>
        <a:ln w="25400" cap="flat" cmpd="sng" algn="ctr">
          <a:solidFill>
            <a:schemeClr val="accent5">
              <a:hueOff val="-2595298"/>
              <a:satOff val="-3610"/>
              <a:lumOff val="-1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8E789-2484-4ABD-82D6-D5349DC0FE0C}">
      <dsp:nvSpPr>
        <dsp:cNvPr id="0" name=""/>
        <dsp:cNvSpPr/>
      </dsp:nvSpPr>
      <dsp:spPr>
        <a:xfrm>
          <a:off x="7011104" y="1390692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2811573"/>
            <a:satOff val="-3911"/>
            <a:lumOff val="-1500"/>
            <a:alphaOff val="0"/>
          </a:schemeClr>
        </a:solidFill>
        <a:ln w="25400" cap="flat" cmpd="sng" algn="ctr">
          <a:solidFill>
            <a:schemeClr val="accent5">
              <a:hueOff val="-2811573"/>
              <a:satOff val="-3911"/>
              <a:lumOff val="-1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BB81-5283-4223-89C2-C30792851971}">
      <dsp:nvSpPr>
        <dsp:cNvPr id="0" name=""/>
        <dsp:cNvSpPr/>
      </dsp:nvSpPr>
      <dsp:spPr>
        <a:xfrm>
          <a:off x="1458696" y="1588472"/>
          <a:ext cx="8055407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 Surprise for </a:t>
          </a:r>
          <a:r>
            <a:rPr lang="en-US" sz="2000" b="0" i="0" kern="1200" dirty="0" err="1"/>
            <a:t>CoClustering</a:t>
          </a:r>
          <a:r>
            <a:rPr lang="en-US" sz="2000" b="0" i="0" kern="1200" dirty="0"/>
            <a:t>, baseline and Normal Predictor</a:t>
          </a:r>
          <a:endParaRPr lang="en-US" sz="2000" kern="1200" dirty="0"/>
        </a:p>
      </dsp:txBody>
      <dsp:txXfrm>
        <a:off x="1458696" y="1588472"/>
        <a:ext cx="8055407" cy="596178"/>
      </dsp:txXfrm>
    </dsp:sp>
    <dsp:sp modelId="{29381DB3-D473-486C-A4DC-B84E434F69E0}">
      <dsp:nvSpPr>
        <dsp:cNvPr id="0" name=""/>
        <dsp:cNvSpPr/>
      </dsp:nvSpPr>
      <dsp:spPr>
        <a:xfrm>
          <a:off x="1458696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027848"/>
            <a:satOff val="-4212"/>
            <a:lumOff val="-1615"/>
            <a:alphaOff val="0"/>
          </a:schemeClr>
        </a:solidFill>
        <a:ln w="25400" cap="flat" cmpd="sng" algn="ctr">
          <a:solidFill>
            <a:schemeClr val="accent5">
              <a:hueOff val="-3027848"/>
              <a:satOff val="-4212"/>
              <a:lumOff val="-1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30E4-5233-4D48-9DCE-46B9C0C71053}">
      <dsp:nvSpPr>
        <dsp:cNvPr id="0" name=""/>
        <dsp:cNvSpPr/>
      </dsp:nvSpPr>
      <dsp:spPr>
        <a:xfrm>
          <a:off x="2384097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244123"/>
            <a:satOff val="-4512"/>
            <a:lumOff val="-1730"/>
            <a:alphaOff val="0"/>
          </a:schemeClr>
        </a:solidFill>
        <a:ln w="25400" cap="flat" cmpd="sng" algn="ctr">
          <a:solidFill>
            <a:schemeClr val="accent5">
              <a:hueOff val="-3244123"/>
              <a:satOff val="-4512"/>
              <a:lumOff val="-17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29458-4E80-46BE-A951-6F628E87923A}">
      <dsp:nvSpPr>
        <dsp:cNvPr id="0" name=""/>
        <dsp:cNvSpPr/>
      </dsp:nvSpPr>
      <dsp:spPr>
        <a:xfrm>
          <a:off x="3309498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460397"/>
            <a:satOff val="-4813"/>
            <a:lumOff val="-1846"/>
            <a:alphaOff val="0"/>
          </a:schemeClr>
        </a:solidFill>
        <a:ln w="25400" cap="flat" cmpd="sng" algn="ctr">
          <a:solidFill>
            <a:schemeClr val="accent5">
              <a:hueOff val="-3460397"/>
              <a:satOff val="-4813"/>
              <a:lumOff val="-1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F1CD6-2970-455A-9F60-9A53F9F9DEA3}">
      <dsp:nvSpPr>
        <dsp:cNvPr id="0" name=""/>
        <dsp:cNvSpPr/>
      </dsp:nvSpPr>
      <dsp:spPr>
        <a:xfrm>
          <a:off x="4234900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78D37-5DBA-4A5B-9D27-142FC4CF8B44}">
      <dsp:nvSpPr>
        <dsp:cNvPr id="0" name=""/>
        <dsp:cNvSpPr/>
      </dsp:nvSpPr>
      <dsp:spPr>
        <a:xfrm>
          <a:off x="5160301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3892947"/>
            <a:satOff val="-5415"/>
            <a:lumOff val="-2076"/>
            <a:alphaOff val="0"/>
          </a:schemeClr>
        </a:solidFill>
        <a:ln w="25400" cap="flat" cmpd="sng" algn="ctr">
          <a:solidFill>
            <a:schemeClr val="accent5">
              <a:hueOff val="-3892947"/>
              <a:satOff val="-5415"/>
              <a:lumOff val="-20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FC29-50EA-4A23-B5C7-7A771E31F770}">
      <dsp:nvSpPr>
        <dsp:cNvPr id="0" name=""/>
        <dsp:cNvSpPr/>
      </dsp:nvSpPr>
      <dsp:spPr>
        <a:xfrm>
          <a:off x="6085703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109222"/>
            <a:satOff val="-5716"/>
            <a:lumOff val="-2192"/>
            <a:alphaOff val="0"/>
          </a:schemeClr>
        </a:solidFill>
        <a:ln w="25400" cap="flat" cmpd="sng" algn="ctr">
          <a:solidFill>
            <a:schemeClr val="accent5">
              <a:hueOff val="-4109222"/>
              <a:satOff val="-5716"/>
              <a:lumOff val="-21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65AFA-DCFE-4B41-9070-CD71BADE9E65}">
      <dsp:nvSpPr>
        <dsp:cNvPr id="0" name=""/>
        <dsp:cNvSpPr/>
      </dsp:nvSpPr>
      <dsp:spPr>
        <a:xfrm>
          <a:off x="7011104" y="2184650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325497"/>
            <a:satOff val="-6016"/>
            <a:lumOff val="-2307"/>
            <a:alphaOff val="0"/>
          </a:schemeClr>
        </a:solidFill>
        <a:ln w="25400" cap="flat" cmpd="sng" algn="ctr">
          <a:solidFill>
            <a:schemeClr val="accent5">
              <a:hueOff val="-4325497"/>
              <a:satOff val="-6016"/>
              <a:lumOff val="-2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CEE1B-73F1-4695-9635-427E996A92F1}">
      <dsp:nvSpPr>
        <dsp:cNvPr id="0" name=""/>
        <dsp:cNvSpPr/>
      </dsp:nvSpPr>
      <dsp:spPr>
        <a:xfrm>
          <a:off x="1458696" y="2382430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Build the Recommendation Engine</a:t>
          </a:r>
          <a:endParaRPr lang="en-US" sz="2000" kern="1200" dirty="0"/>
        </a:p>
      </dsp:txBody>
      <dsp:txXfrm>
        <a:off x="1458696" y="2382430"/>
        <a:ext cx="6557962" cy="596178"/>
      </dsp:txXfrm>
    </dsp:sp>
    <dsp:sp modelId="{36094096-0A02-4AB6-AA5B-E8021F2B9822}">
      <dsp:nvSpPr>
        <dsp:cNvPr id="0" name=""/>
        <dsp:cNvSpPr/>
      </dsp:nvSpPr>
      <dsp:spPr>
        <a:xfrm>
          <a:off x="1458696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541771"/>
            <a:satOff val="-6317"/>
            <a:lumOff val="-2422"/>
            <a:alphaOff val="0"/>
          </a:schemeClr>
        </a:solidFill>
        <a:ln w="25400" cap="flat" cmpd="sng" algn="ctr">
          <a:solidFill>
            <a:schemeClr val="accent5">
              <a:hueOff val="-4541771"/>
              <a:satOff val="-6317"/>
              <a:lumOff val="-24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BF544-137D-4ABB-BC2F-05CFE5BCF86B}">
      <dsp:nvSpPr>
        <dsp:cNvPr id="0" name=""/>
        <dsp:cNvSpPr/>
      </dsp:nvSpPr>
      <dsp:spPr>
        <a:xfrm>
          <a:off x="2384097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758046"/>
            <a:satOff val="-6618"/>
            <a:lumOff val="-2538"/>
            <a:alphaOff val="0"/>
          </a:schemeClr>
        </a:solidFill>
        <a:ln w="25400" cap="flat" cmpd="sng" algn="ctr">
          <a:solidFill>
            <a:schemeClr val="accent5">
              <a:hueOff val="-4758046"/>
              <a:satOff val="-6618"/>
              <a:lumOff val="-25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D93F5-90B4-49D0-8F3D-CB81291FFB8D}">
      <dsp:nvSpPr>
        <dsp:cNvPr id="0" name=""/>
        <dsp:cNvSpPr/>
      </dsp:nvSpPr>
      <dsp:spPr>
        <a:xfrm>
          <a:off x="3309498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4974321"/>
            <a:satOff val="-6919"/>
            <a:lumOff val="-2653"/>
            <a:alphaOff val="0"/>
          </a:schemeClr>
        </a:solidFill>
        <a:ln w="25400" cap="flat" cmpd="sng" algn="ctr">
          <a:solidFill>
            <a:schemeClr val="accent5">
              <a:hueOff val="-4974321"/>
              <a:satOff val="-6919"/>
              <a:lumOff val="-26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DC7E-8AAC-43DC-8E79-AE69451E0310}">
      <dsp:nvSpPr>
        <dsp:cNvPr id="0" name=""/>
        <dsp:cNvSpPr/>
      </dsp:nvSpPr>
      <dsp:spPr>
        <a:xfrm>
          <a:off x="4234900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190596"/>
            <a:satOff val="-7220"/>
            <a:lumOff val="-2768"/>
            <a:alphaOff val="0"/>
          </a:schemeClr>
        </a:solidFill>
        <a:ln w="25400" cap="flat" cmpd="sng" algn="ctr">
          <a:solidFill>
            <a:schemeClr val="accent5">
              <a:hueOff val="-5190596"/>
              <a:satOff val="-7220"/>
              <a:lumOff val="-27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41105-2916-4FB0-A653-689F86F49EC3}">
      <dsp:nvSpPr>
        <dsp:cNvPr id="0" name=""/>
        <dsp:cNvSpPr/>
      </dsp:nvSpPr>
      <dsp:spPr>
        <a:xfrm>
          <a:off x="5160301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406871"/>
            <a:satOff val="-7521"/>
            <a:lumOff val="-2884"/>
            <a:alphaOff val="0"/>
          </a:schemeClr>
        </a:solidFill>
        <a:ln w="25400" cap="flat" cmpd="sng" algn="ctr">
          <a:solidFill>
            <a:schemeClr val="accent5">
              <a:hueOff val="-5406871"/>
              <a:satOff val="-7521"/>
              <a:lumOff val="-28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6128F-E897-4E78-94B7-697EF654C71E}">
      <dsp:nvSpPr>
        <dsp:cNvPr id="0" name=""/>
        <dsp:cNvSpPr/>
      </dsp:nvSpPr>
      <dsp:spPr>
        <a:xfrm>
          <a:off x="6085703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623146"/>
            <a:satOff val="-7821"/>
            <a:lumOff val="-2999"/>
            <a:alphaOff val="0"/>
          </a:schemeClr>
        </a:solidFill>
        <a:ln w="25400" cap="flat" cmpd="sng" algn="ctr">
          <a:solidFill>
            <a:schemeClr val="accent5">
              <a:hueOff val="-5623146"/>
              <a:satOff val="-7821"/>
              <a:lumOff val="-2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9F32E-0DE6-4F18-A179-AB1916CC5D4E}">
      <dsp:nvSpPr>
        <dsp:cNvPr id="0" name=""/>
        <dsp:cNvSpPr/>
      </dsp:nvSpPr>
      <dsp:spPr>
        <a:xfrm>
          <a:off x="7011104" y="2978609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5839421"/>
            <a:satOff val="-8122"/>
            <a:lumOff val="-3115"/>
            <a:alphaOff val="0"/>
          </a:schemeClr>
        </a:solidFill>
        <a:ln w="25400" cap="flat" cmpd="sng" algn="ctr">
          <a:solidFill>
            <a:schemeClr val="accent5">
              <a:hueOff val="-5839421"/>
              <a:satOff val="-8122"/>
              <a:lumOff val="-31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275FC-1384-4075-B216-3BA1F1292332}">
      <dsp:nvSpPr>
        <dsp:cNvPr id="0" name=""/>
        <dsp:cNvSpPr/>
      </dsp:nvSpPr>
      <dsp:spPr>
        <a:xfrm>
          <a:off x="1458696" y="3176388"/>
          <a:ext cx="6557962" cy="59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Test Recommender System</a:t>
          </a:r>
          <a:endParaRPr lang="en-US" sz="2000" kern="1200" dirty="0"/>
        </a:p>
      </dsp:txBody>
      <dsp:txXfrm>
        <a:off x="1458696" y="3176388"/>
        <a:ext cx="6557962" cy="596178"/>
      </dsp:txXfrm>
    </dsp:sp>
    <dsp:sp modelId="{3C98275F-9B39-4C77-A972-7FB91AE95322}">
      <dsp:nvSpPr>
        <dsp:cNvPr id="0" name=""/>
        <dsp:cNvSpPr/>
      </dsp:nvSpPr>
      <dsp:spPr>
        <a:xfrm>
          <a:off x="1458696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055696"/>
            <a:satOff val="-8423"/>
            <a:lumOff val="-3230"/>
            <a:alphaOff val="0"/>
          </a:schemeClr>
        </a:solidFill>
        <a:ln w="25400" cap="flat" cmpd="sng" algn="ctr">
          <a:solidFill>
            <a:schemeClr val="accent5">
              <a:hueOff val="-6055696"/>
              <a:satOff val="-8423"/>
              <a:lumOff val="-32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E0C7-45B4-46B3-AC52-3A222D504191}">
      <dsp:nvSpPr>
        <dsp:cNvPr id="0" name=""/>
        <dsp:cNvSpPr/>
      </dsp:nvSpPr>
      <dsp:spPr>
        <a:xfrm>
          <a:off x="2384097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271970"/>
            <a:satOff val="-8724"/>
            <a:lumOff val="-3345"/>
            <a:alphaOff val="0"/>
          </a:schemeClr>
        </a:solidFill>
        <a:ln w="25400" cap="flat" cmpd="sng" algn="ctr">
          <a:solidFill>
            <a:schemeClr val="accent5">
              <a:hueOff val="-6271970"/>
              <a:satOff val="-8724"/>
              <a:lumOff val="-33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0D0B7-4747-4D40-B766-A5CEAF68012A}">
      <dsp:nvSpPr>
        <dsp:cNvPr id="0" name=""/>
        <dsp:cNvSpPr/>
      </dsp:nvSpPr>
      <dsp:spPr>
        <a:xfrm>
          <a:off x="3309498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488245"/>
            <a:satOff val="-9025"/>
            <a:lumOff val="-3461"/>
            <a:alphaOff val="0"/>
          </a:schemeClr>
        </a:solidFill>
        <a:ln w="25400" cap="flat" cmpd="sng" algn="ctr">
          <a:solidFill>
            <a:schemeClr val="accent5">
              <a:hueOff val="-6488245"/>
              <a:satOff val="-9025"/>
              <a:lumOff val="-34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B5457-03EC-4E1D-8854-AEF7C10F5A82}">
      <dsp:nvSpPr>
        <dsp:cNvPr id="0" name=""/>
        <dsp:cNvSpPr/>
      </dsp:nvSpPr>
      <dsp:spPr>
        <a:xfrm>
          <a:off x="4234900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704520"/>
            <a:satOff val="-9326"/>
            <a:lumOff val="-3576"/>
            <a:alphaOff val="0"/>
          </a:schemeClr>
        </a:solidFill>
        <a:ln w="25400" cap="flat" cmpd="sng" algn="ctr">
          <a:solidFill>
            <a:schemeClr val="accent5">
              <a:hueOff val="-6704520"/>
              <a:satOff val="-9326"/>
              <a:lumOff val="-35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7111-4133-480A-A2ED-44195FF0C547}">
      <dsp:nvSpPr>
        <dsp:cNvPr id="0" name=""/>
        <dsp:cNvSpPr/>
      </dsp:nvSpPr>
      <dsp:spPr>
        <a:xfrm>
          <a:off x="5160301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6920795"/>
            <a:satOff val="-9626"/>
            <a:lumOff val="-3691"/>
            <a:alphaOff val="0"/>
          </a:schemeClr>
        </a:solidFill>
        <a:ln w="25400" cap="flat" cmpd="sng" algn="ctr">
          <a:solidFill>
            <a:schemeClr val="accent5">
              <a:hueOff val="-6920795"/>
              <a:satOff val="-9626"/>
              <a:lumOff val="-36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C0017-2073-49D3-8AFA-78F8D6C4170C}">
      <dsp:nvSpPr>
        <dsp:cNvPr id="0" name=""/>
        <dsp:cNvSpPr/>
      </dsp:nvSpPr>
      <dsp:spPr>
        <a:xfrm>
          <a:off x="6085703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137069"/>
            <a:satOff val="-9927"/>
            <a:lumOff val="-3807"/>
            <a:alphaOff val="0"/>
          </a:schemeClr>
        </a:solidFill>
        <a:ln w="25400" cap="flat" cmpd="sng" algn="ctr">
          <a:solidFill>
            <a:schemeClr val="accent5">
              <a:hueOff val="-7137069"/>
              <a:satOff val="-9927"/>
              <a:lumOff val="-38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5F6B-47B8-46B0-87B1-087115930631}">
      <dsp:nvSpPr>
        <dsp:cNvPr id="0" name=""/>
        <dsp:cNvSpPr/>
      </dsp:nvSpPr>
      <dsp:spPr>
        <a:xfrm>
          <a:off x="7011104" y="3772567"/>
          <a:ext cx="874394" cy="145732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90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3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5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71DE-D41B-49CD-A92E-4874A51756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6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196212" y="6097724"/>
            <a:ext cx="455162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10/7/2022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Recommender Systems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69" y="3429000"/>
            <a:ext cx="7591383" cy="40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in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832406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25DA2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Shahzaib Hamid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125DA2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37813"/>
            <a:ext cx="7591382" cy="40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Adoption of Machine Learning in Recommender Systems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84782"/>
            <a:ext cx="102226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Content Based Filtering with Machine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4D138F20-55C2-EF85-820C-9CCAB147D08A}"/>
              </a:ext>
            </a:extLst>
          </p:cNvPr>
          <p:cNvSpPr txBox="1"/>
          <p:nvPr/>
        </p:nvSpPr>
        <p:spPr>
          <a:xfrm>
            <a:off x="227670" y="4693594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Collaborative Filtering with Machine Learning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7411"/>
            <a:ext cx="10972800" cy="5294450"/>
          </a:xfrm>
        </p:spPr>
        <p:txBody>
          <a:bodyPr>
            <a:normAutofit/>
          </a:bodyPr>
          <a:lstStyle/>
          <a:p>
            <a:r>
              <a:rPr lang="en-US" dirty="0"/>
              <a:t>Machine Learning in Recommender Systems</a:t>
            </a:r>
          </a:p>
          <a:p>
            <a:r>
              <a:rPr lang="en-US" dirty="0"/>
              <a:t>Benefits of Machine Learning in Recommender Systems</a:t>
            </a:r>
          </a:p>
          <a:p>
            <a:r>
              <a:rPr lang="en-US" dirty="0"/>
              <a:t>Design Approaches for Recommender Systems using Machine Learning</a:t>
            </a:r>
          </a:p>
          <a:p>
            <a:r>
              <a:rPr lang="en-US" dirty="0"/>
              <a:t>Guidelines for Machine Learning based Recommender Systems</a:t>
            </a:r>
          </a:p>
          <a:p>
            <a:r>
              <a:rPr lang="en-US" dirty="0"/>
              <a:t>Content Based Filtering using Machine Learning</a:t>
            </a:r>
          </a:p>
          <a:p>
            <a:r>
              <a:rPr lang="en-US" dirty="0"/>
              <a:t>Item based Collaborative Filtering using Machine Learning</a:t>
            </a:r>
          </a:p>
          <a:p>
            <a:r>
              <a:rPr lang="en-US" dirty="0"/>
              <a:t>User based Collaborative Filtering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in Recommender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4104"/>
            <a:ext cx="10972800" cy="21075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are powerful engines</a:t>
            </a:r>
          </a:p>
          <a:p>
            <a:r>
              <a:rPr lang="en-US" dirty="0"/>
              <a:t>Deploys machine learning algorithms for customer segmentations</a:t>
            </a:r>
          </a:p>
          <a:p>
            <a:r>
              <a:rPr lang="en-US" dirty="0"/>
              <a:t>Identifies customer behavioral patterns</a:t>
            </a:r>
          </a:p>
          <a:p>
            <a:r>
              <a:rPr lang="en-US" dirty="0"/>
              <a:t>Target customers with personalized products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50461708"/>
              </p:ext>
            </p:extLst>
          </p:nvPr>
        </p:nvGraphicFramePr>
        <p:xfrm>
          <a:off x="0" y="3284375"/>
          <a:ext cx="12192000" cy="3610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778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11D6BB50-E50C-4C9D-A820-62227B4EC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976D6189-1011-4AC6-BEE5-AA61D4E342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9BEF6092-F224-4C7A-BAA0-B4F61FC48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79866A1B-64C8-44D4-AC19-2AA542AF0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Benefits of Machine Learning in Recommender Systems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130013"/>
              </p:ext>
            </p:extLst>
          </p:nvPr>
        </p:nvGraphicFramePr>
        <p:xfrm>
          <a:off x="796213" y="1176783"/>
          <a:ext cx="10972800" cy="529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39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7AA7933-6C7A-4608-B70A-9543C550D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DC0C49-0099-4D34-91BA-90DECB797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075BCE-6453-45B5-81E1-A24596216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216C0C7-9277-4878-A63E-9BC85B372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1E1E394-1662-4F9E-B305-1BD4913081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CCE1052-544C-4D16-9859-8798DF598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DA97A8-2E37-4D48-A8F5-915024A4F9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44B6BD7-0563-4D23-B983-9A7E39033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A0773C7-FF4C-4506-9943-F5EA2D9DE3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D861D3-6630-4093-9699-C9D1D36D58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0E8725-7821-4FE2-B031-F7E8F87CA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Guidelines for Machine Learning based Recommender Systems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43937"/>
              </p:ext>
            </p:extLst>
          </p:nvPr>
        </p:nvGraphicFramePr>
        <p:xfrm>
          <a:off x="753291" y="2286000"/>
          <a:ext cx="10972800" cy="2534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89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356247-9B90-4CDB-917A-5D719254C2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31356247-9B90-4CDB-917A-5D719254C2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2C416D-6522-4AE5-A46F-BAED1B131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B12C416D-6522-4AE5-A46F-BAED1B131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78E3A9-1804-4329-ACF7-5FA83EB6A1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7278E3A9-1804-4329-ACF7-5FA83EB6A1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A96E60-C60F-4F30-9224-839F99A87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CA96E60-C60F-4F30-9224-839F99A87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Design Approaches for Recommender Systems using Machine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0490"/>
          <a:stretch/>
        </p:blipFill>
        <p:spPr>
          <a:xfrm>
            <a:off x="5730240" y="2145652"/>
            <a:ext cx="6820678" cy="3238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42939"/>
          <a:stretch/>
        </p:blipFill>
        <p:spPr>
          <a:xfrm>
            <a:off x="609600" y="2145652"/>
            <a:ext cx="43480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Content based Filtering with Machine Learning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709534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22905787"/>
              </p:ext>
            </p:extLst>
          </p:nvPr>
        </p:nvGraphicFramePr>
        <p:xfrm>
          <a:off x="609600" y="2690950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Item-based Collaborative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556237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878845208"/>
              </p:ext>
            </p:extLst>
          </p:nvPr>
        </p:nvGraphicFramePr>
        <p:xfrm>
          <a:off x="609600" y="2537653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User-based Collaborative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90922"/>
            <a:ext cx="10972800" cy="9814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Steps to make a machine learning based content based recommendation systems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09736508"/>
              </p:ext>
            </p:extLst>
          </p:nvPr>
        </p:nvGraphicFramePr>
        <p:xfrm>
          <a:off x="609600" y="2472338"/>
          <a:ext cx="10972800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01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dgm id="{73DBB89F-EFBC-466F-8176-9F7D889279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36D48058-D098-4879-AB83-BB0B073C1C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C42D6392-BCE6-4373-9702-B4D9B3E8C8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F93D998A-04AF-4169-91F7-B90EAC7FAF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0AA8E789-2484-4ABD-82D6-D5349DC0FE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graphicEl>
                                              <a:dgm id="{B9516F86-9410-4475-B7D8-F6F221EB2D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graphicEl>
                                              <a:dgm id="{42C57D28-A5EB-461B-9A1A-388E16CA2F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graphicEl>
                                              <a:dgm id="{C221600C-A053-4CDB-8D6E-FE13AFC48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graphicEl>
                                              <a:dgm id="{8A265AFA-DCFE-4B41-9070-CD71BADE9E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graphicEl>
                                              <a:dgm id="{8B478D37-5DBA-4A5B-9D27-142FC4CF8B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graphicEl>
                                              <a:dgm id="{CE27FC29-50EA-4A23-B5C7-7A771E31F7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graphicEl>
                                              <a:dgm id="{29381DB3-D473-486C-A4DC-B84E434F69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graphicEl>
                                              <a:dgm id="{B8129458-4E80-46BE-A951-6F628E8792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graphicEl>
                                              <a:dgm id="{A63530E4-5233-4D48-9DCE-46B9C0C71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10EF1CD6-2970-455A-9F60-9A53F9F9DE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graphicEl>
                                              <a:dgm id="{0F59BB81-5283-4223-89C2-C307928519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B5C6128F-E897-4E78-94B7-697EF654C7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graphicEl>
                                              <a:dgm id="{36094096-0A02-4AB6-AA5B-E8021F2B9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graphicEl>
                                              <a:dgm id="{A9B9F32E-0DE6-4F18-A179-AB1916CC5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graphicEl>
                                              <a:dgm id="{13341105-2916-4FB0-A653-689F86F49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graphicEl>
                                              <a:dgm id="{0ACD93F5-90B4-49D0-8F3D-CB81291FFB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graphicEl>
                                              <a:dgm id="{90CBF544-137D-4ABB-BC2F-05CFE5BCF8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">
                                            <p:graphicEl>
                                              <a:dgm id="{1494DC7E-8AAC-43DC-8E79-AE69451E03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96BCEE1B-73F1-4695-9635-427E996A92F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>
                                            <p:graphicEl>
                                              <a:dgm id="{B4A65F6B-47B8-46B0-87B1-0871159306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BE20D0B7-4747-4D40-B766-A5CEAF6801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graphicEl>
                                              <a:dgm id="{60377111-4133-480A-A2ED-44195FF0C5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">
                                            <p:graphicEl>
                                              <a:dgm id="{527C0017-2073-49D3-8AFA-78F8D6C417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graphicEl>
                                              <a:dgm id="{DC32E0C7-45B4-46B3-AC52-3A222D504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graphicEl>
                                              <a:dgm id="{3C98275F-9B39-4C77-A972-7FB91AE953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>
                                            <p:graphicEl>
                                              <a:dgm id="{FC2B5457-03EC-4E1D-8854-AEF7C10F5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">
                                            <p:graphicEl>
                                              <a:dgm id="{3E4275FC-1384-4075-B216-3BA1F1292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CA37474-D07A-4D96-BD8F-30F5EB5C2E2F}"/>
</file>

<file path=customXml/itemProps2.xml><?xml version="1.0" encoding="utf-8"?>
<ds:datastoreItem xmlns:ds="http://schemas.openxmlformats.org/officeDocument/2006/customXml" ds:itemID="{1355614A-0CC8-402C-ACA1-0396E9606C60}"/>
</file>

<file path=customXml/itemProps3.xml><?xml version="1.0" encoding="utf-8"?>
<ds:datastoreItem xmlns:ds="http://schemas.openxmlformats.org/officeDocument/2006/customXml" ds:itemID="{A2484B38-E23C-429A-A979-59AB1BE86DC3}"/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295</Words>
  <Application>Microsoft Office PowerPoint</Application>
  <PresentationFormat>Widescreen</PresentationFormat>
  <Paragraphs>85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Garamond</vt:lpstr>
      <vt:lpstr>Noto Sans Symbols</vt:lpstr>
      <vt:lpstr>Times New Roman</vt:lpstr>
      <vt:lpstr>Thème Office</vt:lpstr>
      <vt:lpstr>PowerPoint Presentation</vt:lpstr>
      <vt:lpstr>Overview</vt:lpstr>
      <vt:lpstr>Machine Learning in Recommender Systems</vt:lpstr>
      <vt:lpstr>Benefits of Machine Learning in Recommender Systems</vt:lpstr>
      <vt:lpstr>Guidelines for Machine Learning based Recommender Systems</vt:lpstr>
      <vt:lpstr>Design Approaches for Recommender Systems using Machine Learning</vt:lpstr>
      <vt:lpstr>Content based Filtering with Machine Learning</vt:lpstr>
      <vt:lpstr>Item-based Collaborative Filtering</vt:lpstr>
      <vt:lpstr>User-based Collaborative Filtering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397</cp:revision>
  <dcterms:created xsi:type="dcterms:W3CDTF">2022-06-22T08:29:07Z</dcterms:created>
  <dcterms:modified xsi:type="dcterms:W3CDTF">2022-10-07T12:25:31Z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