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085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07418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Preparation</a:t>
          </a:r>
          <a:endParaRPr lang="en-US" sz="1800" kern="1200"/>
        </a:p>
      </dsp:txBody>
      <dsp:txXfrm>
        <a:off x="2207418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220741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313282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405822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983622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90902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834425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75982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07418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Insights</a:t>
          </a:r>
          <a:endParaRPr lang="en-US" sz="1800" kern="1200"/>
        </a:p>
      </dsp:txBody>
      <dsp:txXfrm>
        <a:off x="2207418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220741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313282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405822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983622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90902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834425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75982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07418" y="1588472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Implement Time Frequency and Inverse Document Frequency</a:t>
          </a:r>
          <a:endParaRPr lang="en-US" sz="1800" kern="1200" dirty="0"/>
        </a:p>
      </dsp:txBody>
      <dsp:txXfrm>
        <a:off x="2207418" y="1588472"/>
        <a:ext cx="6557962" cy="596178"/>
      </dsp:txXfrm>
    </dsp:sp>
    <dsp:sp modelId="{29381DB3-D473-486C-A4DC-B84E434F69E0}">
      <dsp:nvSpPr>
        <dsp:cNvPr id="0" name=""/>
        <dsp:cNvSpPr/>
      </dsp:nvSpPr>
      <dsp:spPr>
        <a:xfrm>
          <a:off x="220741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313282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405822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983622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90902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834425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75982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07418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Build the Recommendation Engine</a:t>
          </a:r>
          <a:endParaRPr lang="en-US" sz="1800" kern="1200"/>
        </a:p>
      </dsp:txBody>
      <dsp:txXfrm>
        <a:off x="2207418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220741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313282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405822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983622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90902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834425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75982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07418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Test Recommender System</a:t>
          </a:r>
          <a:endParaRPr lang="en-US" sz="1800" kern="1200"/>
        </a:p>
      </dsp:txBody>
      <dsp:txXfrm>
        <a:off x="2207418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220741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313282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405822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983622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90902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834425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75982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196212" y="6097724"/>
            <a:ext cx="455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10/27/2022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Systems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578192"/>
            <a:ext cx="7591383" cy="40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Application for Content Based Filtering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832406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4214214"/>
            <a:ext cx="7591382" cy="40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Songs Recommendation System for a Music Application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 this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09534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content-based songs recommendation systems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22905787"/>
              </p:ext>
            </p:extLst>
          </p:nvPr>
        </p:nvGraphicFramePr>
        <p:xfrm>
          <a:off x="609600" y="2690950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12217F5-1846-4487-9442-6EF3332D93EB}"/>
</file>

<file path=customXml/itemProps2.xml><?xml version="1.0" encoding="utf-8"?>
<ds:datastoreItem xmlns:ds="http://schemas.openxmlformats.org/officeDocument/2006/customXml" ds:itemID="{00701D25-6416-49B4-A170-1070D773AE31}"/>
</file>

<file path=customXml/itemProps3.xml><?xml version="1.0" encoding="utf-8"?>
<ds:datastoreItem xmlns:ds="http://schemas.openxmlformats.org/officeDocument/2006/customXml" ds:itemID="{C3F4CFF6-BEE4-481D-A3E4-D79AEB65E3D2}"/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49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399</cp:revision>
  <dcterms:created xsi:type="dcterms:W3CDTF">2022-06-22T08:29:07Z</dcterms:created>
  <dcterms:modified xsi:type="dcterms:W3CDTF">2022-10-26T19:20:50Z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