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1" r:id="rId6"/>
    <p:sldId id="267" r:id="rId7"/>
    <p:sldId id="260" r:id="rId8"/>
    <p:sldId id="269" r:id="rId9"/>
    <p:sldId id="268" r:id="rId10"/>
    <p:sldId id="270" r:id="rId11"/>
    <p:sldId id="272" r:id="rId12"/>
    <p:sldId id="273" r:id="rId13"/>
    <p:sldId id="262" r:id="rId14"/>
    <p:sldId id="274" r:id="rId15"/>
    <p:sldId id="263" r:id="rId16"/>
    <p:sldId id="265" r:id="rId17"/>
    <p:sldId id="275" r:id="rId18"/>
    <p:sldId id="276" r:id="rId19"/>
    <p:sldId id="277" r:id="rId20"/>
    <p:sldId id="278" r:id="rId21"/>
    <p:sldId id="279" r:id="rId22"/>
    <p:sldId id="283" r:id="rId23"/>
    <p:sldId id="280" r:id="rId24"/>
    <p:sldId id="284" r:id="rId25"/>
    <p:sldId id="285" r:id="rId26"/>
    <p:sldId id="266"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4" d="100"/>
          <a:sy n="84" d="100"/>
        </p:scale>
        <p:origin x="96"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D4644F-0678-4B21-A370-6575F60D0838}" type="datetimeFigureOut">
              <a:rPr lang="en-US" smtClean="0"/>
              <a:t>29/10/2018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903361-7294-42F3-8680-A4B3E25B4CE6}" type="slidenum">
              <a:rPr lang="en-US" smtClean="0"/>
              <a:t>‹#›</a:t>
            </a:fld>
            <a:endParaRPr lang="en-US"/>
          </a:p>
        </p:txBody>
      </p:sp>
    </p:spTree>
    <p:extLst>
      <p:ext uri="{BB962C8B-B14F-4D97-AF65-F5344CB8AC3E}">
        <p14:creationId xmlns:p14="http://schemas.microsoft.com/office/powerpoint/2010/main" val="117222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E1ED3F9-7E20-4EF7-9868-8B089737677C}" type="datetime1">
              <a:rPr lang="en-US" smtClean="0"/>
              <a:t>29/10/2018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A24FB-1ADB-4E4A-8D3B-6BAC59C9D092}" type="slidenum">
              <a:rPr lang="en-US" smtClean="0"/>
              <a:t>‹#›</a:t>
            </a:fld>
            <a:endParaRPr lang="en-US"/>
          </a:p>
        </p:txBody>
      </p:sp>
    </p:spTree>
    <p:extLst>
      <p:ext uri="{BB962C8B-B14F-4D97-AF65-F5344CB8AC3E}">
        <p14:creationId xmlns:p14="http://schemas.microsoft.com/office/powerpoint/2010/main" val="1024765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D90DC8-24AB-48D5-A50C-EC7D5DB7B927}" type="datetime1">
              <a:rPr lang="en-US" smtClean="0"/>
              <a:t>29/10/2018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A24FB-1ADB-4E4A-8D3B-6BAC59C9D092}" type="slidenum">
              <a:rPr lang="en-US" smtClean="0"/>
              <a:t>‹#›</a:t>
            </a:fld>
            <a:endParaRPr lang="en-US"/>
          </a:p>
        </p:txBody>
      </p:sp>
    </p:spTree>
    <p:extLst>
      <p:ext uri="{BB962C8B-B14F-4D97-AF65-F5344CB8AC3E}">
        <p14:creationId xmlns:p14="http://schemas.microsoft.com/office/powerpoint/2010/main" val="360261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EB3E30-E3ED-4991-B368-D0D0FABDF0C6}" type="datetime1">
              <a:rPr lang="en-US" smtClean="0"/>
              <a:t>29/10/2018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A24FB-1ADB-4E4A-8D3B-6BAC59C9D092}" type="slidenum">
              <a:rPr lang="en-US" smtClean="0"/>
              <a:t>‹#›</a:t>
            </a:fld>
            <a:endParaRPr lang="en-US"/>
          </a:p>
        </p:txBody>
      </p:sp>
    </p:spTree>
    <p:extLst>
      <p:ext uri="{BB962C8B-B14F-4D97-AF65-F5344CB8AC3E}">
        <p14:creationId xmlns:p14="http://schemas.microsoft.com/office/powerpoint/2010/main" val="4075339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21C7F8-EF90-4D0A-B019-FB49B790291A}" type="datetime1">
              <a:rPr lang="en-US" smtClean="0"/>
              <a:t>29/10/2018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A24FB-1ADB-4E4A-8D3B-6BAC59C9D092}" type="slidenum">
              <a:rPr lang="en-US" smtClean="0"/>
              <a:t>‹#›</a:t>
            </a:fld>
            <a:endParaRPr lang="en-US"/>
          </a:p>
        </p:txBody>
      </p:sp>
    </p:spTree>
    <p:extLst>
      <p:ext uri="{BB962C8B-B14F-4D97-AF65-F5344CB8AC3E}">
        <p14:creationId xmlns:p14="http://schemas.microsoft.com/office/powerpoint/2010/main" val="919380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273D23-569B-4FE7-907A-6F8B57D32D5F}" type="datetime1">
              <a:rPr lang="en-US" smtClean="0"/>
              <a:t>29/10/2018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A24FB-1ADB-4E4A-8D3B-6BAC59C9D092}" type="slidenum">
              <a:rPr lang="en-US" smtClean="0"/>
              <a:t>‹#›</a:t>
            </a:fld>
            <a:endParaRPr lang="en-US"/>
          </a:p>
        </p:txBody>
      </p:sp>
    </p:spTree>
    <p:extLst>
      <p:ext uri="{BB962C8B-B14F-4D97-AF65-F5344CB8AC3E}">
        <p14:creationId xmlns:p14="http://schemas.microsoft.com/office/powerpoint/2010/main" val="2219070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A9D04D-96FD-4B67-B6AD-15B3D6E0F7B6}" type="datetime1">
              <a:rPr lang="en-US" smtClean="0"/>
              <a:t>29/10/2018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1A24FB-1ADB-4E4A-8D3B-6BAC59C9D092}" type="slidenum">
              <a:rPr lang="en-US" smtClean="0"/>
              <a:t>‹#›</a:t>
            </a:fld>
            <a:endParaRPr lang="en-US"/>
          </a:p>
        </p:txBody>
      </p:sp>
    </p:spTree>
    <p:extLst>
      <p:ext uri="{BB962C8B-B14F-4D97-AF65-F5344CB8AC3E}">
        <p14:creationId xmlns:p14="http://schemas.microsoft.com/office/powerpoint/2010/main" val="191018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E38F3B-33CA-4C02-9B17-63CF6B4619A3}" type="datetime1">
              <a:rPr lang="en-US" smtClean="0"/>
              <a:t>29/10/2018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1A24FB-1ADB-4E4A-8D3B-6BAC59C9D092}" type="slidenum">
              <a:rPr lang="en-US" smtClean="0"/>
              <a:t>‹#›</a:t>
            </a:fld>
            <a:endParaRPr lang="en-US"/>
          </a:p>
        </p:txBody>
      </p:sp>
    </p:spTree>
    <p:extLst>
      <p:ext uri="{BB962C8B-B14F-4D97-AF65-F5344CB8AC3E}">
        <p14:creationId xmlns:p14="http://schemas.microsoft.com/office/powerpoint/2010/main" val="1116930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8E954BB-4CE8-4D60-9F00-0BDFF61DE017}" type="datetime1">
              <a:rPr lang="en-US" smtClean="0"/>
              <a:t>29/10/2018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1A24FB-1ADB-4E4A-8D3B-6BAC59C9D092}" type="slidenum">
              <a:rPr lang="en-US" smtClean="0"/>
              <a:t>‹#›</a:t>
            </a:fld>
            <a:endParaRPr lang="en-US"/>
          </a:p>
        </p:txBody>
      </p:sp>
    </p:spTree>
    <p:extLst>
      <p:ext uri="{BB962C8B-B14F-4D97-AF65-F5344CB8AC3E}">
        <p14:creationId xmlns:p14="http://schemas.microsoft.com/office/powerpoint/2010/main" val="3640854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7E92EA-1194-46ED-A1BC-DB0FF26A7CFB}" type="datetime1">
              <a:rPr lang="en-US" smtClean="0"/>
              <a:t>29/10/2018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1A24FB-1ADB-4E4A-8D3B-6BAC59C9D092}" type="slidenum">
              <a:rPr lang="en-US" smtClean="0"/>
              <a:t>‹#›</a:t>
            </a:fld>
            <a:endParaRPr lang="en-US"/>
          </a:p>
        </p:txBody>
      </p:sp>
    </p:spTree>
    <p:extLst>
      <p:ext uri="{BB962C8B-B14F-4D97-AF65-F5344CB8AC3E}">
        <p14:creationId xmlns:p14="http://schemas.microsoft.com/office/powerpoint/2010/main" val="654419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A269BD9-59F6-4098-BB6B-B8B2DFC733AA}" type="datetime1">
              <a:rPr lang="en-US" smtClean="0"/>
              <a:t>29/10/2018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1A24FB-1ADB-4E4A-8D3B-6BAC59C9D092}" type="slidenum">
              <a:rPr lang="en-US" smtClean="0"/>
              <a:t>‹#›</a:t>
            </a:fld>
            <a:endParaRPr lang="en-US"/>
          </a:p>
        </p:txBody>
      </p:sp>
    </p:spTree>
    <p:extLst>
      <p:ext uri="{BB962C8B-B14F-4D97-AF65-F5344CB8AC3E}">
        <p14:creationId xmlns:p14="http://schemas.microsoft.com/office/powerpoint/2010/main" val="1966782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63453F3-A00E-4FD0-A8FB-CF756B19501F}" type="datetime1">
              <a:rPr lang="en-US" smtClean="0"/>
              <a:t>29/10/2018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1A24FB-1ADB-4E4A-8D3B-6BAC59C9D092}" type="slidenum">
              <a:rPr lang="en-US" smtClean="0"/>
              <a:t>‹#›</a:t>
            </a:fld>
            <a:endParaRPr lang="en-US"/>
          </a:p>
        </p:txBody>
      </p:sp>
    </p:spTree>
    <p:extLst>
      <p:ext uri="{BB962C8B-B14F-4D97-AF65-F5344CB8AC3E}">
        <p14:creationId xmlns:p14="http://schemas.microsoft.com/office/powerpoint/2010/main" val="4073503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C556F1-4E99-445E-9194-40148534E9F4}" type="datetime1">
              <a:rPr lang="en-US" smtClean="0"/>
              <a:t>29/10/2018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1A24FB-1ADB-4E4A-8D3B-6BAC59C9D092}" type="slidenum">
              <a:rPr lang="en-US" smtClean="0"/>
              <a:t>‹#›</a:t>
            </a:fld>
            <a:endParaRPr lang="en-US"/>
          </a:p>
        </p:txBody>
      </p:sp>
    </p:spTree>
    <p:extLst>
      <p:ext uri="{BB962C8B-B14F-4D97-AF65-F5344CB8AC3E}">
        <p14:creationId xmlns:p14="http://schemas.microsoft.com/office/powerpoint/2010/main" val="2138151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png"/><Relationship Id="rId7"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22.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slideLayout" Target="../slideLayouts/slideLayout2.xml"/><Relationship Id="rId4" Type="http://schemas.openxmlformats.org/officeDocument/2006/relationships/tags" Target="../tags/tag7.xml"/></Relationships>
</file>

<file path=ppt/slides/_rels/slide18.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slideLayout" Target="../slideLayouts/slideLayout2.xml"/><Relationship Id="rId4" Type="http://schemas.openxmlformats.org/officeDocument/2006/relationships/tags" Target="../tags/tag11.xml"/></Relationships>
</file>

<file path=ppt/slides/_rels/slide19.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8.png"/><Relationship Id="rId7" Type="http://schemas.openxmlformats.org/officeDocument/2006/relationships/image" Target="../media/image6.jpe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4.jpeg"/><Relationship Id="rId5"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6" descr="HÃ¬nh áº£nh cÃ³ liÃ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804229"/>
            <a:ext cx="12192000" cy="205377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backgroundMark x1="69167" y1="21875" x2="62500" y2="40938"/>
                        <a14:backgroundMark x1="72917" y1="93438" x2="73438" y2="96042"/>
                        <a14:backgroundMark x1="27708" y1="85104" x2="26667" y2="89375"/>
                      </a14:backgroundRemoval>
                    </a14:imgEffect>
                  </a14:imgLayer>
                </a14:imgProps>
              </a:ext>
              <a:ext uri="{28A0092B-C50C-407E-A947-70E740481C1C}">
                <a14:useLocalDpi xmlns:a14="http://schemas.microsoft.com/office/drawing/2010/main" val="0"/>
              </a:ext>
            </a:extLst>
          </a:blip>
          <a:srcRect l="8739" r="8739" b="17479"/>
          <a:stretch>
            <a:fillRect/>
          </a:stretch>
        </p:blipFill>
        <p:spPr>
          <a:xfrm>
            <a:off x="5062467" y="890968"/>
            <a:ext cx="2067065" cy="2067064"/>
          </a:xfrm>
          <a:custGeom>
            <a:avLst/>
            <a:gdLst>
              <a:gd name="connsiteX0" fmla="*/ 2620370 w 5240740"/>
              <a:gd name="connsiteY0" fmla="*/ 0 h 5240740"/>
              <a:gd name="connsiteX1" fmla="*/ 5240740 w 5240740"/>
              <a:gd name="connsiteY1" fmla="*/ 2620370 h 5240740"/>
              <a:gd name="connsiteX2" fmla="*/ 2620370 w 5240740"/>
              <a:gd name="connsiteY2" fmla="*/ 5240740 h 5240740"/>
              <a:gd name="connsiteX3" fmla="*/ 0 w 5240740"/>
              <a:gd name="connsiteY3" fmla="*/ 2620370 h 5240740"/>
              <a:gd name="connsiteX4" fmla="*/ 2620370 w 5240740"/>
              <a:gd name="connsiteY4" fmla="*/ 0 h 524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0740" h="5240740">
                <a:moveTo>
                  <a:pt x="2620370" y="0"/>
                </a:moveTo>
                <a:cubicBezTo>
                  <a:pt x="4067560" y="0"/>
                  <a:pt x="5240740" y="1173180"/>
                  <a:pt x="5240740" y="2620370"/>
                </a:cubicBezTo>
                <a:cubicBezTo>
                  <a:pt x="5240740" y="4067560"/>
                  <a:pt x="4067560" y="5240740"/>
                  <a:pt x="2620370" y="5240740"/>
                </a:cubicBezTo>
                <a:cubicBezTo>
                  <a:pt x="1173180" y="5240740"/>
                  <a:pt x="0" y="4067560"/>
                  <a:pt x="0" y="2620370"/>
                </a:cubicBezTo>
                <a:cubicBezTo>
                  <a:pt x="0" y="1173180"/>
                  <a:pt x="1173180" y="0"/>
                  <a:pt x="2620370" y="0"/>
                </a:cubicBezTo>
                <a:close/>
              </a:path>
            </a:pathLst>
          </a:cu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7400" y="902571"/>
            <a:ext cx="2066314" cy="2078208"/>
          </a:xfrm>
          <a:custGeom>
            <a:avLst/>
            <a:gdLst>
              <a:gd name="connsiteX0" fmla="*/ 2620370 w 5240740"/>
              <a:gd name="connsiteY0" fmla="*/ 0 h 5240740"/>
              <a:gd name="connsiteX1" fmla="*/ 5240740 w 5240740"/>
              <a:gd name="connsiteY1" fmla="*/ 2620370 h 5240740"/>
              <a:gd name="connsiteX2" fmla="*/ 2620370 w 5240740"/>
              <a:gd name="connsiteY2" fmla="*/ 5240740 h 5240740"/>
              <a:gd name="connsiteX3" fmla="*/ 0 w 5240740"/>
              <a:gd name="connsiteY3" fmla="*/ 2620370 h 5240740"/>
              <a:gd name="connsiteX4" fmla="*/ 2620370 w 5240740"/>
              <a:gd name="connsiteY4" fmla="*/ 0 h 524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0740" h="5240740">
                <a:moveTo>
                  <a:pt x="2620370" y="0"/>
                </a:moveTo>
                <a:cubicBezTo>
                  <a:pt x="4067560" y="0"/>
                  <a:pt x="5240740" y="1173180"/>
                  <a:pt x="5240740" y="2620370"/>
                </a:cubicBezTo>
                <a:cubicBezTo>
                  <a:pt x="5240740" y="4067560"/>
                  <a:pt x="4067560" y="5240740"/>
                  <a:pt x="2620370" y="5240740"/>
                </a:cubicBezTo>
                <a:cubicBezTo>
                  <a:pt x="1173180" y="5240740"/>
                  <a:pt x="0" y="4067560"/>
                  <a:pt x="0" y="2620370"/>
                </a:cubicBezTo>
                <a:cubicBezTo>
                  <a:pt x="0" y="1173180"/>
                  <a:pt x="1173180" y="0"/>
                  <a:pt x="2620370" y="0"/>
                </a:cubicBezTo>
                <a:close/>
              </a:path>
            </a:pathLst>
          </a:custGeom>
        </p:spPr>
      </p:pic>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20753" y="890968"/>
            <a:ext cx="2066314" cy="2066313"/>
          </a:xfrm>
          <a:custGeom>
            <a:avLst/>
            <a:gdLst>
              <a:gd name="connsiteX0" fmla="*/ 2620370 w 5240740"/>
              <a:gd name="connsiteY0" fmla="*/ 0 h 5240740"/>
              <a:gd name="connsiteX1" fmla="*/ 5240740 w 5240740"/>
              <a:gd name="connsiteY1" fmla="*/ 2620370 h 5240740"/>
              <a:gd name="connsiteX2" fmla="*/ 2620370 w 5240740"/>
              <a:gd name="connsiteY2" fmla="*/ 5240740 h 5240740"/>
              <a:gd name="connsiteX3" fmla="*/ 0 w 5240740"/>
              <a:gd name="connsiteY3" fmla="*/ 2620370 h 5240740"/>
              <a:gd name="connsiteX4" fmla="*/ 2620370 w 5240740"/>
              <a:gd name="connsiteY4" fmla="*/ 0 h 524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0740" h="5240740">
                <a:moveTo>
                  <a:pt x="2620370" y="0"/>
                </a:moveTo>
                <a:cubicBezTo>
                  <a:pt x="4067560" y="0"/>
                  <a:pt x="5240740" y="1173180"/>
                  <a:pt x="5240740" y="2620370"/>
                </a:cubicBezTo>
                <a:cubicBezTo>
                  <a:pt x="5240740" y="4067560"/>
                  <a:pt x="4067560" y="5240740"/>
                  <a:pt x="2620370" y="5240740"/>
                </a:cubicBezTo>
                <a:cubicBezTo>
                  <a:pt x="1173180" y="5240740"/>
                  <a:pt x="0" y="4067560"/>
                  <a:pt x="0" y="2620370"/>
                </a:cubicBezTo>
                <a:cubicBezTo>
                  <a:pt x="0" y="1173180"/>
                  <a:pt x="1173180" y="0"/>
                  <a:pt x="2620370" y="0"/>
                </a:cubicBezTo>
                <a:close/>
              </a:path>
            </a:pathLst>
          </a:custGeom>
        </p:spPr>
      </p:pic>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04934" y="902571"/>
            <a:ext cx="2066314" cy="2066313"/>
          </a:xfrm>
          <a:custGeom>
            <a:avLst/>
            <a:gdLst>
              <a:gd name="connsiteX0" fmla="*/ 2620370 w 5240740"/>
              <a:gd name="connsiteY0" fmla="*/ 0 h 5240740"/>
              <a:gd name="connsiteX1" fmla="*/ 5240740 w 5240740"/>
              <a:gd name="connsiteY1" fmla="*/ 2620370 h 5240740"/>
              <a:gd name="connsiteX2" fmla="*/ 2620370 w 5240740"/>
              <a:gd name="connsiteY2" fmla="*/ 5240740 h 5240740"/>
              <a:gd name="connsiteX3" fmla="*/ 0 w 5240740"/>
              <a:gd name="connsiteY3" fmla="*/ 2620370 h 5240740"/>
              <a:gd name="connsiteX4" fmla="*/ 2620370 w 5240740"/>
              <a:gd name="connsiteY4" fmla="*/ 0 h 524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0740" h="5240740">
                <a:moveTo>
                  <a:pt x="2620370" y="0"/>
                </a:moveTo>
                <a:cubicBezTo>
                  <a:pt x="4067560" y="0"/>
                  <a:pt x="5240740" y="1173180"/>
                  <a:pt x="5240740" y="2620370"/>
                </a:cubicBezTo>
                <a:cubicBezTo>
                  <a:pt x="5240740" y="4067560"/>
                  <a:pt x="4067560" y="5240740"/>
                  <a:pt x="2620370" y="5240740"/>
                </a:cubicBezTo>
                <a:cubicBezTo>
                  <a:pt x="1173180" y="5240740"/>
                  <a:pt x="0" y="4067560"/>
                  <a:pt x="0" y="2620370"/>
                </a:cubicBezTo>
                <a:cubicBezTo>
                  <a:pt x="0" y="1173180"/>
                  <a:pt x="1173180" y="0"/>
                  <a:pt x="2620370" y="0"/>
                </a:cubicBezTo>
                <a:close/>
              </a:path>
            </a:pathLst>
          </a:custGeom>
        </p:spPr>
      </p:pic>
      <p:pic>
        <p:nvPicPr>
          <p:cNvPr id="18" name="Picture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378287" y="908518"/>
            <a:ext cx="2066314" cy="2066313"/>
          </a:xfrm>
          <a:custGeom>
            <a:avLst/>
            <a:gdLst>
              <a:gd name="connsiteX0" fmla="*/ 2620370 w 5240740"/>
              <a:gd name="connsiteY0" fmla="*/ 0 h 5240740"/>
              <a:gd name="connsiteX1" fmla="*/ 5240740 w 5240740"/>
              <a:gd name="connsiteY1" fmla="*/ 2620370 h 5240740"/>
              <a:gd name="connsiteX2" fmla="*/ 2620370 w 5240740"/>
              <a:gd name="connsiteY2" fmla="*/ 5240740 h 5240740"/>
              <a:gd name="connsiteX3" fmla="*/ 0 w 5240740"/>
              <a:gd name="connsiteY3" fmla="*/ 2620370 h 5240740"/>
              <a:gd name="connsiteX4" fmla="*/ 2620370 w 5240740"/>
              <a:gd name="connsiteY4" fmla="*/ 0 h 524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0740" h="5240740">
                <a:moveTo>
                  <a:pt x="2620370" y="0"/>
                </a:moveTo>
                <a:cubicBezTo>
                  <a:pt x="4067560" y="0"/>
                  <a:pt x="5240740" y="1173180"/>
                  <a:pt x="5240740" y="2620370"/>
                </a:cubicBezTo>
                <a:cubicBezTo>
                  <a:pt x="5240740" y="4067560"/>
                  <a:pt x="4067560" y="5240740"/>
                  <a:pt x="2620370" y="5240740"/>
                </a:cubicBezTo>
                <a:cubicBezTo>
                  <a:pt x="1173180" y="5240740"/>
                  <a:pt x="0" y="4067560"/>
                  <a:pt x="0" y="2620370"/>
                </a:cubicBezTo>
                <a:cubicBezTo>
                  <a:pt x="0" y="1173180"/>
                  <a:pt x="1173180" y="0"/>
                  <a:pt x="2620370" y="0"/>
                </a:cubicBezTo>
                <a:close/>
              </a:path>
            </a:pathLst>
          </a:custGeom>
        </p:spPr>
      </p:pic>
      <p:sp>
        <p:nvSpPr>
          <p:cNvPr id="22" name="Oval 21"/>
          <p:cNvSpPr/>
          <p:nvPr/>
        </p:nvSpPr>
        <p:spPr>
          <a:xfrm>
            <a:off x="7843650" y="3369326"/>
            <a:ext cx="240807" cy="240807"/>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4454669" y="3489728"/>
            <a:ext cx="3282662" cy="0"/>
          </a:xfrm>
          <a:prstGeom prst="line">
            <a:avLst/>
          </a:prstGeom>
        </p:spPr>
        <p:style>
          <a:lnRef idx="3">
            <a:schemeClr val="accent2"/>
          </a:lnRef>
          <a:fillRef idx="0">
            <a:schemeClr val="accent2"/>
          </a:fillRef>
          <a:effectRef idx="2">
            <a:schemeClr val="accent2"/>
          </a:effectRef>
          <a:fontRef idx="minor">
            <a:schemeClr val="tx1"/>
          </a:fontRef>
        </p:style>
      </p:cxnSp>
      <p:sp>
        <p:nvSpPr>
          <p:cNvPr id="26" name="Oval 25"/>
          <p:cNvSpPr/>
          <p:nvPr/>
        </p:nvSpPr>
        <p:spPr>
          <a:xfrm>
            <a:off x="4107543" y="3369324"/>
            <a:ext cx="240807" cy="240807"/>
          </a:xfrm>
          <a:prstGeom prst="ellipse">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 name="Rectangle 20"/>
          <p:cNvSpPr/>
          <p:nvPr/>
        </p:nvSpPr>
        <p:spPr>
          <a:xfrm>
            <a:off x="1041570" y="3998678"/>
            <a:ext cx="1010885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latin typeface="#9Slide03 IcielUni Sans Heavy" panose="00000500000000000000" pitchFamily="2" charset="0"/>
                <a:cs typeface="Times New Roman" panose="02020603050405020304" pitchFamily="18" charset="0"/>
              </a:rPr>
              <a:t>CHỦ ĐỀ 6: THUẬT TOÁN CHUỖI Z</a:t>
            </a:r>
            <a:endParaRPr lang="en-US" sz="5400" b="0" cap="none" spc="0" dirty="0">
              <a:ln w="0"/>
              <a:solidFill>
                <a:schemeClr val="tx1"/>
              </a:solidFill>
              <a:effectLst>
                <a:outerShdw blurRad="38100" dist="19050" dir="2700000" algn="tl" rotWithShape="0">
                  <a:schemeClr val="dk1">
                    <a:alpha val="40000"/>
                  </a:schemeClr>
                </a:outerShdw>
              </a:effectLst>
              <a:latin typeface="#9Slide03 IcielUni Sans Heavy" panose="00000500000000000000" pitchFamily="2"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A61A24FB-1ADB-4E4A-8D3B-6BAC59C9D092}" type="slidenum">
              <a:rPr lang="en-US" smtClean="0"/>
              <a:t>1</a:t>
            </a:fld>
            <a:endParaRPr lang="en-US"/>
          </a:p>
        </p:txBody>
      </p:sp>
    </p:spTree>
    <p:extLst>
      <p:ext uri="{BB962C8B-B14F-4D97-AF65-F5344CB8AC3E}">
        <p14:creationId xmlns:p14="http://schemas.microsoft.com/office/powerpoint/2010/main" val="613443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arn(inVertical)">
                                      <p:cBhvr>
                                        <p:cTn id="12" dur="500"/>
                                        <p:tgtEl>
                                          <p:spTgt spid="16"/>
                                        </p:tgtEl>
                                      </p:cBhvr>
                                    </p:animEffect>
                                  </p:childTnLst>
                                </p:cTn>
                              </p:par>
                              <p:par>
                                <p:cTn id="13" presetID="16" presetClass="entr" presetSubtype="21"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arn(inVertical)">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barn(inVertical)">
                                      <p:cBhvr>
                                        <p:cTn id="20" dur="500"/>
                                        <p:tgtEl>
                                          <p:spTgt spid="18"/>
                                        </p:tgtEl>
                                      </p:cBhvr>
                                    </p:animEffect>
                                  </p:childTnLst>
                                </p:cTn>
                              </p:par>
                              <p:par>
                                <p:cTn id="21" presetID="16" presetClass="entr" presetSubtype="21"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arn(inVertical)">
                                      <p:cBhvr>
                                        <p:cTn id="23" dur="500"/>
                                        <p:tgtEl>
                                          <p:spTgt spid="15"/>
                                        </p:tgtEl>
                                      </p:cBhvr>
                                    </p:animEffect>
                                  </p:childTnLst>
                                </p:cTn>
                              </p:par>
                            </p:childTnLst>
                          </p:cTn>
                        </p:par>
                        <p:par>
                          <p:cTn id="24" fill="hold">
                            <p:stCondLst>
                              <p:cond delay="500"/>
                            </p:stCondLst>
                            <p:childTnLst>
                              <p:par>
                                <p:cTn id="25" presetID="16" presetClass="entr" presetSubtype="37"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outVertical)">
                                      <p:cBhvr>
                                        <p:cTn id="27" dur="500"/>
                                        <p:tgtEl>
                                          <p:spTgt spid="12"/>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randombar(horizontal)">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6" grpId="0" animBg="1"/>
      <p:bldP spid="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61A24FB-1ADB-4E4A-8D3B-6BAC59C9D092}" type="slidenum">
              <a:rPr lang="en-US" smtClean="0"/>
              <a:t>10</a:t>
            </a:fld>
            <a:endParaRPr lang="en-US"/>
          </a:p>
        </p:txBody>
      </p:sp>
      <p:sp>
        <p:nvSpPr>
          <p:cNvPr id="5" name="Line 5"/>
          <p:cNvSpPr>
            <a:spLocks noChangeShapeType="1"/>
          </p:cNvSpPr>
          <p:nvPr/>
        </p:nvSpPr>
        <p:spPr bwMode="auto">
          <a:xfrm>
            <a:off x="1493979" y="-1748368"/>
            <a:ext cx="0"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6" name="Line 6"/>
          <p:cNvSpPr>
            <a:spLocks noChangeShapeType="1"/>
          </p:cNvSpPr>
          <p:nvPr/>
        </p:nvSpPr>
        <p:spPr bwMode="auto">
          <a:xfrm>
            <a:off x="1493979" y="-1748368"/>
            <a:ext cx="0"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pic>
        <p:nvPicPr>
          <p:cNvPr id="2052" name="Picture 4" descr="HÃ¬nh áº£nh cÃ³ liÃ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24" y="0"/>
            <a:ext cx="9266462"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Freeform 6"/>
          <p:cNvSpPr/>
          <p:nvPr/>
        </p:nvSpPr>
        <p:spPr>
          <a:xfrm>
            <a:off x="4936720" y="0"/>
            <a:ext cx="7280680" cy="6858000"/>
          </a:xfrm>
          <a:custGeom>
            <a:avLst/>
            <a:gdLst>
              <a:gd name="connsiteX0" fmla="*/ 2483124 w 5460510"/>
              <a:gd name="connsiteY0" fmla="*/ 0 h 5143500"/>
              <a:gd name="connsiteX1" fmla="*/ 3448297 w 5460510"/>
              <a:gd name="connsiteY1" fmla="*/ 0 h 5143500"/>
              <a:gd name="connsiteX2" fmla="*/ 4717679 w 5460510"/>
              <a:gd name="connsiteY2" fmla="*/ 0 h 5143500"/>
              <a:gd name="connsiteX3" fmla="*/ 4741319 w 5460510"/>
              <a:gd name="connsiteY3" fmla="*/ 0 h 5143500"/>
              <a:gd name="connsiteX4" fmla="*/ 5318193 w 5460510"/>
              <a:gd name="connsiteY4" fmla="*/ 0 h 5143500"/>
              <a:gd name="connsiteX5" fmla="*/ 5460510 w 5460510"/>
              <a:gd name="connsiteY5" fmla="*/ 0 h 5143500"/>
              <a:gd name="connsiteX6" fmla="*/ 5460510 w 5460510"/>
              <a:gd name="connsiteY6" fmla="*/ 5143500 h 5143500"/>
              <a:gd name="connsiteX7" fmla="*/ 5318193 w 5460510"/>
              <a:gd name="connsiteY7" fmla="*/ 5143500 h 5143500"/>
              <a:gd name="connsiteX8" fmla="*/ 4741319 w 5460510"/>
              <a:gd name="connsiteY8" fmla="*/ 5143500 h 5143500"/>
              <a:gd name="connsiteX9" fmla="*/ 4717679 w 5460510"/>
              <a:gd name="connsiteY9" fmla="*/ 5143500 h 5143500"/>
              <a:gd name="connsiteX10" fmla="*/ 3448297 w 5460510"/>
              <a:gd name="connsiteY10" fmla="*/ 5143500 h 5143500"/>
              <a:gd name="connsiteX11" fmla="*/ 0 w 5460510"/>
              <a:gd name="connsiteY11"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60510" h="5143500">
                <a:moveTo>
                  <a:pt x="2483124" y="0"/>
                </a:moveTo>
                <a:lnTo>
                  <a:pt x="3448297" y="0"/>
                </a:lnTo>
                <a:lnTo>
                  <a:pt x="4717679" y="0"/>
                </a:lnTo>
                <a:lnTo>
                  <a:pt x="4741319" y="0"/>
                </a:lnTo>
                <a:lnTo>
                  <a:pt x="5318193" y="0"/>
                </a:lnTo>
                <a:lnTo>
                  <a:pt x="5460510" y="0"/>
                </a:lnTo>
                <a:lnTo>
                  <a:pt x="5460510" y="5143500"/>
                </a:lnTo>
                <a:lnTo>
                  <a:pt x="5318193" y="5143500"/>
                </a:lnTo>
                <a:lnTo>
                  <a:pt x="4741319" y="5143500"/>
                </a:lnTo>
                <a:lnTo>
                  <a:pt x="4717679" y="5143500"/>
                </a:lnTo>
                <a:lnTo>
                  <a:pt x="3448297" y="5143500"/>
                </a:lnTo>
                <a:lnTo>
                  <a:pt x="0" y="5143500"/>
                </a:lnTo>
                <a:close/>
              </a:path>
            </a:pathLst>
          </a:custGeom>
          <a:solidFill>
            <a:schemeClr val="accent4">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6195882" y="5765131"/>
            <a:ext cx="5846472" cy="757130"/>
          </a:xfrm>
          <a:prstGeom prst="rect">
            <a:avLst/>
          </a:prstGeom>
          <a:noFill/>
        </p:spPr>
        <p:txBody>
          <a:bodyPr wrap="none" rtlCol="0">
            <a:spAutoFit/>
          </a:bodyPr>
          <a:lstStyle/>
          <a:p>
            <a:pPr algn="r">
              <a:lnSpc>
                <a:spcPct val="90000"/>
              </a:lnSpc>
            </a:pPr>
            <a:r>
              <a:rPr lang="en-US" sz="4800" dirty="0">
                <a:solidFill>
                  <a:schemeClr val="bg1"/>
                </a:solidFill>
                <a:latin typeface="#9Slide03 IcielUni Sans Heavy" panose="00000500000000000000" pitchFamily="2" charset="0"/>
                <a:cs typeface="Lato Black"/>
              </a:rPr>
              <a:t>3. TẦM QUAN TRỌNG</a:t>
            </a:r>
          </a:p>
        </p:txBody>
      </p:sp>
      <p:cxnSp>
        <p:nvCxnSpPr>
          <p:cNvPr id="10" name="Straight Connector 9"/>
          <p:cNvCxnSpPr/>
          <p:nvPr/>
        </p:nvCxnSpPr>
        <p:spPr>
          <a:xfrm>
            <a:off x="8694322" y="6723493"/>
            <a:ext cx="3348032" cy="0"/>
          </a:xfrm>
          <a:prstGeom prst="line">
            <a:avLst/>
          </a:prstGeom>
          <a:ln w="38100" cmpd="sng">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7505070" y="5397701"/>
            <a:ext cx="4537284" cy="0"/>
          </a:xfrm>
          <a:prstGeom prst="line">
            <a:avLst/>
          </a:prstGeom>
          <a:ln w="38100" cmpd="sng">
            <a:solidFill>
              <a:schemeClr val="bg1"/>
            </a:solidFill>
          </a:ln>
        </p:spPr>
        <p:style>
          <a:lnRef idx="2">
            <a:schemeClr val="accent1"/>
          </a:lnRef>
          <a:fillRef idx="0">
            <a:schemeClr val="accent1"/>
          </a:fillRef>
          <a:effectRef idx="1">
            <a:schemeClr val="accent1"/>
          </a:effectRef>
          <a:fontRef idx="minor">
            <a:schemeClr val="tx1"/>
          </a:fontRef>
        </p:style>
      </p:cxnSp>
      <p:pic>
        <p:nvPicPr>
          <p:cNvPr id="2050" name="Picture 2" descr="HÃ¬nh áº£nh cÃ³ liÃªn qu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66353" y="318459"/>
            <a:ext cx="4013459" cy="4878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605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686358" y="2045476"/>
            <a:ext cx="2754547" cy="2755259"/>
          </a:xfrm>
          <a:prstGeom prst="rect">
            <a:avLst/>
          </a:prstGeom>
          <a:solidFill>
            <a:schemeClr val="bg2"/>
          </a:solidFill>
          <a:ln w="50800">
            <a:solidFill>
              <a:schemeClr val="tx1"/>
            </a:solidFill>
          </a:ln>
        </p:spPr>
        <p:style>
          <a:lnRef idx="2">
            <a:schemeClr val="dk1"/>
          </a:lnRef>
          <a:fillRef idx="1">
            <a:schemeClr val="lt1"/>
          </a:fillRef>
          <a:effectRef idx="0">
            <a:schemeClr val="dk1"/>
          </a:effectRef>
          <a:fontRef idx="minor">
            <a:schemeClr val="dk1"/>
          </a:fontRef>
        </p:style>
        <p:txBody>
          <a:bodyPr lIns="182843" tIns="91422" rIns="182843" bIns="91422" rtlCol="0" anchor="ctr"/>
          <a:lstStyle/>
          <a:p>
            <a:pPr algn="ctr"/>
            <a:endParaRPr lang="en-US">
              <a:latin typeface="Lato Light"/>
              <a:cs typeface="Lato Light"/>
            </a:endParaRPr>
          </a:p>
        </p:txBody>
      </p:sp>
      <p:sp>
        <p:nvSpPr>
          <p:cNvPr id="16" name="TextBox 15"/>
          <p:cNvSpPr txBox="1"/>
          <p:nvPr/>
        </p:nvSpPr>
        <p:spPr>
          <a:xfrm>
            <a:off x="5158040" y="2877171"/>
            <a:ext cx="1811182" cy="1091867"/>
          </a:xfrm>
          <a:prstGeom prst="rect">
            <a:avLst/>
          </a:prstGeom>
          <a:noFill/>
        </p:spPr>
        <p:txBody>
          <a:bodyPr wrap="square" lIns="0" tIns="0" rIns="0" bIns="0" rtlCol="0" anchor="ctr">
            <a:noAutofit/>
          </a:bodyPr>
          <a:lstStyle/>
          <a:p>
            <a:pPr lvl="0" algn="ctr"/>
            <a:r>
              <a:rPr lang="en-US" altLang="ko-KR" sz="4000" dirty="0">
                <a:latin typeface="#9Slide03 Nanami Rounded Thin" pitchFamily="2" charset="0"/>
                <a:ea typeface="Roboto Light" pitchFamily="2" charset="0"/>
                <a:cs typeface="Lato Light"/>
              </a:rPr>
              <a:t>TẦM QUAN TRỌNG</a:t>
            </a:r>
            <a:endParaRPr lang="nb-NO" altLang="ko-KR" sz="4000" b="1" dirty="0">
              <a:latin typeface="#9Slide03 Nanami Rounded Thin" pitchFamily="2" charset="0"/>
              <a:ea typeface="Roboto Light" pitchFamily="2" charset="0"/>
              <a:cs typeface="Lato Light"/>
            </a:endParaRPr>
          </a:p>
        </p:txBody>
      </p:sp>
      <p:sp>
        <p:nvSpPr>
          <p:cNvPr id="17" name="Isosceles Triangle 16"/>
          <p:cNvSpPr/>
          <p:nvPr/>
        </p:nvSpPr>
        <p:spPr>
          <a:xfrm rot="5400000">
            <a:off x="5974910" y="1928337"/>
            <a:ext cx="292718" cy="25227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a:latin typeface="Lato Light"/>
              <a:cs typeface="Lato Light"/>
            </a:endParaRPr>
          </a:p>
        </p:txBody>
      </p:sp>
      <p:sp>
        <p:nvSpPr>
          <p:cNvPr id="18" name="Isosceles Triangle 17"/>
          <p:cNvSpPr/>
          <p:nvPr/>
        </p:nvSpPr>
        <p:spPr>
          <a:xfrm rot="16200000">
            <a:off x="5937366" y="4677386"/>
            <a:ext cx="292718" cy="25227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a:latin typeface="Lato Light"/>
              <a:cs typeface="Lato Light"/>
            </a:endParaRPr>
          </a:p>
        </p:txBody>
      </p:sp>
      <p:sp>
        <p:nvSpPr>
          <p:cNvPr id="10" name="Freeform 110"/>
          <p:cNvSpPr>
            <a:spLocks noChangeArrowheads="1"/>
          </p:cNvSpPr>
          <p:nvPr/>
        </p:nvSpPr>
        <p:spPr bwMode="auto">
          <a:xfrm>
            <a:off x="7586106" y="3895807"/>
            <a:ext cx="357383" cy="289199"/>
          </a:xfrm>
          <a:custGeom>
            <a:avLst/>
            <a:gdLst>
              <a:gd name="T0" fmla="*/ 444 w 462"/>
              <a:gd name="T1" fmla="*/ 9 h 373"/>
              <a:gd name="T2" fmla="*/ 444 w 462"/>
              <a:gd name="T3" fmla="*/ 9 h 373"/>
              <a:gd name="T4" fmla="*/ 9 w 462"/>
              <a:gd name="T5" fmla="*/ 160 h 373"/>
              <a:gd name="T6" fmla="*/ 9 w 462"/>
              <a:gd name="T7" fmla="*/ 169 h 373"/>
              <a:gd name="T8" fmla="*/ 98 w 462"/>
              <a:gd name="T9" fmla="*/ 213 h 373"/>
              <a:gd name="T10" fmla="*/ 98 w 462"/>
              <a:gd name="T11" fmla="*/ 213 h 373"/>
              <a:gd name="T12" fmla="*/ 160 w 462"/>
              <a:gd name="T13" fmla="*/ 230 h 373"/>
              <a:gd name="T14" fmla="*/ 434 w 462"/>
              <a:gd name="T15" fmla="*/ 35 h 373"/>
              <a:gd name="T16" fmla="*/ 434 w 462"/>
              <a:gd name="T17" fmla="*/ 35 h 373"/>
              <a:gd name="T18" fmla="*/ 240 w 462"/>
              <a:gd name="T19" fmla="*/ 248 h 373"/>
              <a:gd name="T20" fmla="*/ 240 w 462"/>
              <a:gd name="T21" fmla="*/ 248 h 373"/>
              <a:gd name="T22" fmla="*/ 231 w 462"/>
              <a:gd name="T23" fmla="*/ 257 h 373"/>
              <a:gd name="T24" fmla="*/ 240 w 462"/>
              <a:gd name="T25" fmla="*/ 266 h 373"/>
              <a:gd name="T26" fmla="*/ 240 w 462"/>
              <a:gd name="T27" fmla="*/ 266 h 373"/>
              <a:gd name="T28" fmla="*/ 363 w 462"/>
              <a:gd name="T29" fmla="*/ 337 h 373"/>
              <a:gd name="T30" fmla="*/ 390 w 462"/>
              <a:gd name="T31" fmla="*/ 328 h 373"/>
              <a:gd name="T32" fmla="*/ 461 w 462"/>
              <a:gd name="T33" fmla="*/ 18 h 373"/>
              <a:gd name="T34" fmla="*/ 444 w 462"/>
              <a:gd name="T35" fmla="*/ 9 h 373"/>
              <a:gd name="T36" fmla="*/ 160 w 462"/>
              <a:gd name="T37" fmla="*/ 363 h 373"/>
              <a:gd name="T38" fmla="*/ 160 w 462"/>
              <a:gd name="T39" fmla="*/ 363 h 373"/>
              <a:gd name="T40" fmla="*/ 169 w 462"/>
              <a:gd name="T41" fmla="*/ 372 h 373"/>
              <a:gd name="T42" fmla="*/ 240 w 462"/>
              <a:gd name="T43" fmla="*/ 310 h 373"/>
              <a:gd name="T44" fmla="*/ 160 w 462"/>
              <a:gd name="T45" fmla="*/ 266 h 373"/>
              <a:gd name="T46" fmla="*/ 160 w 462"/>
              <a:gd name="T47" fmla="*/ 36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2" h="373">
                <a:moveTo>
                  <a:pt x="444" y="9"/>
                </a:moveTo>
                <a:lnTo>
                  <a:pt x="444" y="9"/>
                </a:lnTo>
                <a:cubicBezTo>
                  <a:pt x="434" y="9"/>
                  <a:pt x="18" y="160"/>
                  <a:pt x="9" y="160"/>
                </a:cubicBezTo>
                <a:cubicBezTo>
                  <a:pt x="0" y="160"/>
                  <a:pt x="0" y="169"/>
                  <a:pt x="9" y="169"/>
                </a:cubicBezTo>
                <a:cubicBezTo>
                  <a:pt x="18" y="177"/>
                  <a:pt x="98" y="213"/>
                  <a:pt x="98" y="213"/>
                </a:cubicBezTo>
                <a:lnTo>
                  <a:pt x="98" y="213"/>
                </a:lnTo>
                <a:cubicBezTo>
                  <a:pt x="160" y="230"/>
                  <a:pt x="160" y="230"/>
                  <a:pt x="160" y="230"/>
                </a:cubicBezTo>
                <a:cubicBezTo>
                  <a:pt x="160" y="230"/>
                  <a:pt x="425" y="35"/>
                  <a:pt x="434" y="35"/>
                </a:cubicBezTo>
                <a:cubicBezTo>
                  <a:pt x="434" y="26"/>
                  <a:pt x="434" y="35"/>
                  <a:pt x="434" y="35"/>
                </a:cubicBezTo>
                <a:lnTo>
                  <a:pt x="240" y="248"/>
                </a:lnTo>
                <a:lnTo>
                  <a:pt x="240" y="248"/>
                </a:lnTo>
                <a:cubicBezTo>
                  <a:pt x="231" y="257"/>
                  <a:pt x="231" y="257"/>
                  <a:pt x="231" y="257"/>
                </a:cubicBezTo>
                <a:cubicBezTo>
                  <a:pt x="240" y="266"/>
                  <a:pt x="240" y="266"/>
                  <a:pt x="240" y="266"/>
                </a:cubicBezTo>
                <a:lnTo>
                  <a:pt x="240" y="266"/>
                </a:lnTo>
                <a:cubicBezTo>
                  <a:pt x="240" y="266"/>
                  <a:pt x="363" y="328"/>
                  <a:pt x="363" y="337"/>
                </a:cubicBezTo>
                <a:cubicBezTo>
                  <a:pt x="372" y="337"/>
                  <a:pt x="381" y="337"/>
                  <a:pt x="390" y="328"/>
                </a:cubicBezTo>
                <a:cubicBezTo>
                  <a:pt x="390" y="319"/>
                  <a:pt x="461" y="26"/>
                  <a:pt x="461" y="18"/>
                </a:cubicBezTo>
                <a:cubicBezTo>
                  <a:pt x="461" y="9"/>
                  <a:pt x="453" y="0"/>
                  <a:pt x="444" y="9"/>
                </a:cubicBezTo>
                <a:close/>
                <a:moveTo>
                  <a:pt x="160" y="363"/>
                </a:moveTo>
                <a:lnTo>
                  <a:pt x="160" y="363"/>
                </a:lnTo>
                <a:cubicBezTo>
                  <a:pt x="160" y="372"/>
                  <a:pt x="160" y="372"/>
                  <a:pt x="169" y="372"/>
                </a:cubicBezTo>
                <a:cubicBezTo>
                  <a:pt x="169" y="363"/>
                  <a:pt x="240" y="310"/>
                  <a:pt x="240" y="310"/>
                </a:cubicBezTo>
                <a:cubicBezTo>
                  <a:pt x="160" y="266"/>
                  <a:pt x="160" y="266"/>
                  <a:pt x="160" y="266"/>
                </a:cubicBezTo>
                <a:lnTo>
                  <a:pt x="160" y="363"/>
                </a:ln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Light"/>
              <a:cs typeface="Lato Light"/>
            </a:endParaRPr>
          </a:p>
        </p:txBody>
      </p:sp>
      <p:grpSp>
        <p:nvGrpSpPr>
          <p:cNvPr id="2" name="Group 1"/>
          <p:cNvGrpSpPr/>
          <p:nvPr/>
        </p:nvGrpSpPr>
        <p:grpSpPr>
          <a:xfrm>
            <a:off x="3924537" y="2330205"/>
            <a:ext cx="1013601" cy="1013863"/>
            <a:chOff x="3924537" y="2330205"/>
            <a:chExt cx="1013601" cy="1013863"/>
          </a:xfrm>
        </p:grpSpPr>
        <p:sp>
          <p:nvSpPr>
            <p:cNvPr id="14" name="Rectangle 13"/>
            <p:cNvSpPr/>
            <p:nvPr/>
          </p:nvSpPr>
          <p:spPr>
            <a:xfrm>
              <a:off x="3924537" y="2330205"/>
              <a:ext cx="1013601" cy="1013863"/>
            </a:xfrm>
            <a:prstGeom prst="rect">
              <a:avLst/>
            </a:prstGeom>
            <a:ln w="28575"/>
          </p:spPr>
          <p:style>
            <a:lnRef idx="2">
              <a:schemeClr val="accent1"/>
            </a:lnRef>
            <a:fillRef idx="1">
              <a:schemeClr val="lt1"/>
            </a:fillRef>
            <a:effectRef idx="0">
              <a:schemeClr val="accent1"/>
            </a:effectRef>
            <a:fontRef idx="minor">
              <a:schemeClr val="dk1"/>
            </a:fontRef>
          </p:style>
          <p:txBody>
            <a:bodyPr lIns="182843" tIns="91422" rIns="182843" bIns="91422" rtlCol="0" anchor="ctr"/>
            <a:lstStyle/>
            <a:p>
              <a:pPr algn="ctr"/>
              <a:endParaRPr lang="en-US">
                <a:latin typeface="Lato Light"/>
                <a:cs typeface="Lato Light"/>
              </a:endParaRPr>
            </a:p>
          </p:txBody>
        </p:sp>
        <p:pic>
          <p:nvPicPr>
            <p:cNvPr id="4098" name="Picture 2" descr="HÃ¬nh áº£nh cÃ³ liÃªn qu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3422" y="2620056"/>
              <a:ext cx="707817" cy="4341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3924537" y="3535883"/>
            <a:ext cx="1013601" cy="1013863"/>
            <a:chOff x="3924537" y="3535883"/>
            <a:chExt cx="1013601" cy="1013863"/>
          </a:xfrm>
        </p:grpSpPr>
        <p:sp>
          <p:nvSpPr>
            <p:cNvPr id="15" name="Rectangle 14"/>
            <p:cNvSpPr/>
            <p:nvPr/>
          </p:nvSpPr>
          <p:spPr>
            <a:xfrm>
              <a:off x="3924537" y="3535883"/>
              <a:ext cx="1013601" cy="1013863"/>
            </a:xfrm>
            <a:prstGeom prst="rect">
              <a:avLst/>
            </a:prstGeom>
            <a:ln w="28575"/>
          </p:spPr>
          <p:style>
            <a:lnRef idx="2">
              <a:schemeClr val="accent2"/>
            </a:lnRef>
            <a:fillRef idx="1">
              <a:schemeClr val="lt1"/>
            </a:fillRef>
            <a:effectRef idx="0">
              <a:schemeClr val="accent2"/>
            </a:effectRef>
            <a:fontRef idx="minor">
              <a:schemeClr val="dk1"/>
            </a:fontRef>
          </p:style>
          <p:txBody>
            <a:bodyPr lIns="182843" tIns="91422" rIns="182843" bIns="91422" rtlCol="0" anchor="ctr"/>
            <a:lstStyle/>
            <a:p>
              <a:pPr algn="ctr"/>
              <a:endParaRPr lang="en-US">
                <a:latin typeface="Lato Light"/>
                <a:cs typeface="Lato Light"/>
              </a:endParaRPr>
            </a:p>
          </p:txBody>
        </p:sp>
        <p:pic>
          <p:nvPicPr>
            <p:cNvPr id="99" name="Picture 8" descr="Káº¿t quáº£ hÃ¬nh áº£nh cho limitation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76308" y="3693084"/>
              <a:ext cx="700822" cy="70082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3"/>
          <p:cNvGrpSpPr/>
          <p:nvPr/>
        </p:nvGrpSpPr>
        <p:grpSpPr>
          <a:xfrm>
            <a:off x="7253862" y="2330205"/>
            <a:ext cx="1013601" cy="1013863"/>
            <a:chOff x="7253862" y="2330205"/>
            <a:chExt cx="1013601" cy="1013863"/>
          </a:xfrm>
        </p:grpSpPr>
        <p:sp>
          <p:nvSpPr>
            <p:cNvPr id="12" name="Rectangle 11"/>
            <p:cNvSpPr/>
            <p:nvPr/>
          </p:nvSpPr>
          <p:spPr>
            <a:xfrm>
              <a:off x="7253862" y="2330205"/>
              <a:ext cx="1013601" cy="1013863"/>
            </a:xfrm>
            <a:prstGeom prst="rect">
              <a:avLst/>
            </a:prstGeom>
            <a:ln w="28575"/>
          </p:spPr>
          <p:style>
            <a:lnRef idx="2">
              <a:schemeClr val="accent6"/>
            </a:lnRef>
            <a:fillRef idx="1">
              <a:schemeClr val="lt1"/>
            </a:fillRef>
            <a:effectRef idx="0">
              <a:schemeClr val="accent6"/>
            </a:effectRef>
            <a:fontRef idx="minor">
              <a:schemeClr val="dk1"/>
            </a:fontRef>
          </p:style>
          <p:txBody>
            <a:bodyPr lIns="182843" tIns="91422" rIns="182843" bIns="91422" rtlCol="0" anchor="ctr"/>
            <a:lstStyle/>
            <a:p>
              <a:pPr algn="ctr"/>
              <a:endParaRPr lang="en-US">
                <a:latin typeface="Lato Light"/>
                <a:cs typeface="Lato Light"/>
              </a:endParaRPr>
            </a:p>
          </p:txBody>
        </p:sp>
        <p:pic>
          <p:nvPicPr>
            <p:cNvPr id="4100" name="Picture 4" descr="HÃ¬nh áº£nh cÃ³ liÃªn qu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83930" y="2555095"/>
              <a:ext cx="553463" cy="55346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p:cNvGrpSpPr/>
          <p:nvPr/>
        </p:nvGrpSpPr>
        <p:grpSpPr>
          <a:xfrm>
            <a:off x="7253862" y="3535883"/>
            <a:ext cx="1013601" cy="1013863"/>
            <a:chOff x="7253862" y="3535883"/>
            <a:chExt cx="1013601" cy="1013863"/>
          </a:xfrm>
        </p:grpSpPr>
        <p:sp>
          <p:nvSpPr>
            <p:cNvPr id="13" name="Rectangle 12"/>
            <p:cNvSpPr/>
            <p:nvPr/>
          </p:nvSpPr>
          <p:spPr>
            <a:xfrm>
              <a:off x="7253862" y="3535883"/>
              <a:ext cx="1013601" cy="1013863"/>
            </a:xfrm>
            <a:prstGeom prst="rect">
              <a:avLst/>
            </a:prstGeom>
            <a:ln w="28575"/>
          </p:spPr>
          <p:style>
            <a:lnRef idx="2">
              <a:schemeClr val="accent4"/>
            </a:lnRef>
            <a:fillRef idx="1">
              <a:schemeClr val="lt1"/>
            </a:fillRef>
            <a:effectRef idx="0">
              <a:schemeClr val="accent4"/>
            </a:effectRef>
            <a:fontRef idx="minor">
              <a:schemeClr val="dk1"/>
            </a:fontRef>
          </p:style>
          <p:txBody>
            <a:bodyPr lIns="182843" tIns="91422" rIns="182843" bIns="91422" rtlCol="0" anchor="ctr"/>
            <a:lstStyle/>
            <a:p>
              <a:pPr algn="ctr"/>
              <a:endParaRPr lang="en-US">
                <a:latin typeface="Lato Light"/>
                <a:cs typeface="Lato Light"/>
              </a:endParaRPr>
            </a:p>
          </p:txBody>
        </p:sp>
        <p:pic>
          <p:nvPicPr>
            <p:cNvPr id="4102" name="Picture 6" descr="Káº¿t quáº£ hÃ¬nh áº£nh cho popular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93171" y="3763290"/>
              <a:ext cx="557784" cy="557784"/>
            </a:xfrm>
            <a:prstGeom prst="rect">
              <a:avLst/>
            </a:prstGeom>
            <a:noFill/>
            <a:extLst>
              <a:ext uri="{909E8E84-426E-40DD-AFC4-6F175D3DCCD1}">
                <a14:hiddenFill xmlns:a14="http://schemas.microsoft.com/office/drawing/2010/main">
                  <a:solidFill>
                    <a:srgbClr val="FFFFFF"/>
                  </a:solidFill>
                </a14:hiddenFill>
              </a:ext>
            </a:extLst>
          </p:spPr>
        </p:pic>
      </p:grpSp>
      <p:sp>
        <p:nvSpPr>
          <p:cNvPr id="37" name="TextBox 36"/>
          <p:cNvSpPr txBox="1"/>
          <p:nvPr/>
        </p:nvSpPr>
        <p:spPr>
          <a:xfrm>
            <a:off x="7199" y="2143739"/>
            <a:ext cx="3772138" cy="1200329"/>
          </a:xfrm>
          <a:prstGeom prst="rect">
            <a:avLst/>
          </a:prstGeom>
          <a:noFill/>
        </p:spPr>
        <p:txBody>
          <a:bodyPr wrap="square" rtlCol="0">
            <a:spAutoFit/>
          </a:bodyPr>
          <a:lstStyle/>
          <a:p>
            <a:pPr algn="just"/>
            <a:r>
              <a:rPr lang="en-US" sz="2400" dirty="0" err="1">
                <a:latin typeface="Times New Roman" panose="02020603050405020304" pitchFamily="18" charset="0"/>
                <a:cs typeface="Times New Roman" panose="02020603050405020304" pitchFamily="18" charset="0"/>
              </a:rPr>
              <a:t>Hiểu</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rõ về các thuật toán là rất quan trọng để có thể áp dụng thực tiễn.</a:t>
            </a:r>
            <a:endParaRPr lang="en-US" sz="3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199" y="3800235"/>
            <a:ext cx="3772137" cy="830997"/>
          </a:xfrm>
          <a:prstGeom prst="rect">
            <a:avLst/>
          </a:prstGeom>
        </p:spPr>
        <p:txBody>
          <a:bodyPr wrap="square">
            <a:spAutoFit/>
          </a:bodyPr>
          <a:lstStyle/>
          <a:p>
            <a:pPr algn="just"/>
            <a:r>
              <a:rPr lang="en-US" sz="2400" dirty="0" err="1">
                <a:latin typeface="Times New Roman" panose="02020603050405020304" pitchFamily="18" charset="0"/>
                <a:ea typeface="Calibri" panose="020F0502020204030204" pitchFamily="34" charset="0"/>
              </a:rPr>
              <a:t>Dự</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đoán</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những</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trường</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hợp</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đặc</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biệt</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khi</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xảy</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ra</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lỗi</a:t>
            </a:r>
            <a:endParaRPr lang="en-US" sz="2400" dirty="0"/>
          </a:p>
        </p:txBody>
      </p:sp>
      <p:sp>
        <p:nvSpPr>
          <p:cNvPr id="39" name="Rectangle 38"/>
          <p:cNvSpPr/>
          <p:nvPr/>
        </p:nvSpPr>
        <p:spPr>
          <a:xfrm>
            <a:off x="8347927" y="1774408"/>
            <a:ext cx="3844074" cy="1569660"/>
          </a:xfrm>
          <a:prstGeom prst="rect">
            <a:avLst/>
          </a:prstGeom>
        </p:spPr>
        <p:txBody>
          <a:bodyPr wrap="square">
            <a:spAutoFit/>
          </a:bodyPr>
          <a:lstStyle/>
          <a:p>
            <a:pPr algn="just"/>
            <a:r>
              <a:rPr lang="en-US" sz="2400" dirty="0" err="1">
                <a:latin typeface="Times New Roman" panose="02020603050405020304" pitchFamily="18" charset="0"/>
                <a:ea typeface="Calibri" panose="020F0502020204030204" pitchFamily="34" charset="0"/>
              </a:rPr>
              <a:t>Khi</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gặp</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những</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bài</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toán</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mới</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chúng</a:t>
            </a:r>
            <a:r>
              <a:rPr lang="en-US" sz="2400" dirty="0">
                <a:latin typeface="Times New Roman" panose="02020603050405020304" pitchFamily="18" charset="0"/>
                <a:ea typeface="Calibri" panose="020F0502020204030204" pitchFamily="34" charset="0"/>
              </a:rPr>
              <a:t> ta </a:t>
            </a:r>
            <a:r>
              <a:rPr lang="en-US" sz="2400" dirty="0" err="1">
                <a:latin typeface="Times New Roman" panose="02020603050405020304" pitchFamily="18" charset="0"/>
                <a:ea typeface="Calibri" panose="020F0502020204030204" pitchFamily="34" charset="0"/>
              </a:rPr>
              <a:t>tự</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nghĩ</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ra</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thuật</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toán</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mới</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hoặc</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áp</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dụng</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thuật</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toán</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cũ</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một</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cách</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sáng</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tạo</a:t>
            </a:r>
            <a:r>
              <a:rPr lang="en-US" sz="2400" dirty="0">
                <a:latin typeface="Times New Roman" panose="02020603050405020304" pitchFamily="18" charset="0"/>
                <a:ea typeface="Calibri" panose="020F0502020204030204" pitchFamily="34" charset="0"/>
              </a:rPr>
              <a:t>. </a:t>
            </a:r>
            <a:endParaRPr lang="en-US" sz="2400" dirty="0"/>
          </a:p>
        </p:txBody>
      </p:sp>
      <p:sp>
        <p:nvSpPr>
          <p:cNvPr id="40" name="TextBox 39"/>
          <p:cNvSpPr txBox="1"/>
          <p:nvPr/>
        </p:nvSpPr>
        <p:spPr>
          <a:xfrm>
            <a:off x="8360399" y="3535883"/>
            <a:ext cx="3831602" cy="1200329"/>
          </a:xfrm>
          <a:prstGeom prst="rect">
            <a:avLst/>
          </a:prstGeom>
          <a:noFill/>
        </p:spPr>
        <p:txBody>
          <a:bodyPr wrap="square" rtlCol="0">
            <a:spAutoFit/>
          </a:bodyPr>
          <a:lstStyle/>
          <a:p>
            <a:pPr algn="just"/>
            <a:r>
              <a:rPr lang="en-US" sz="2400" dirty="0" err="1">
                <a:latin typeface="Times New Roman" panose="02020603050405020304" pitchFamily="18" charset="0"/>
                <a:cs typeface="Times New Roman" panose="02020603050405020304" pitchFamily="18" charset="0"/>
              </a:rPr>
              <a:t>Càng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càng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6690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Effect transition="in" filter="fade">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heel(1)">
                                      <p:cBhvr>
                                        <p:cTn id="24" dur="2000"/>
                                        <p:tgtEl>
                                          <p:spTgt spid="2"/>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circle(in)">
                                      <p:cBhvr>
                                        <p:cTn id="27" dur="20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heel(1)">
                                      <p:cBhvr>
                                        <p:cTn id="32" dur="2000"/>
                                        <p:tgtEl>
                                          <p:spTgt spid="3"/>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circle(in)">
                                      <p:cBhvr>
                                        <p:cTn id="35" dur="2000"/>
                                        <p:tgtEl>
                                          <p:spTgt spid="38"/>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heel(1)">
                                      <p:cBhvr>
                                        <p:cTn id="40" dur="2000"/>
                                        <p:tgtEl>
                                          <p:spTgt spid="4"/>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circle(in)">
                                      <p:cBhvr>
                                        <p:cTn id="43" dur="2000"/>
                                        <p:tgtEl>
                                          <p:spTgt spid="39"/>
                                        </p:tgtEl>
                                      </p:cBhvr>
                                    </p:animEffect>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heel(1)">
                                      <p:cBhvr>
                                        <p:cTn id="48" dur="2000"/>
                                        <p:tgtEl>
                                          <p:spTgt spid="5"/>
                                        </p:tgtEl>
                                      </p:cBhvr>
                                    </p:animEffect>
                                  </p:childTnLst>
                                </p:cTn>
                              </p:par>
                              <p:par>
                                <p:cTn id="49" presetID="6" presetClass="entr" presetSubtype="16"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circle(in)">
                                      <p:cBhvr>
                                        <p:cTn id="51" dur="2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8" grpId="0" animBg="1"/>
      <p:bldP spid="37" grpId="0"/>
      <p:bldP spid="38" grpId="0"/>
      <p:bldP spid="39" grpId="0"/>
      <p:bldP spid="4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61A24FB-1ADB-4E4A-8D3B-6BAC59C9D092}" type="slidenum">
              <a:rPr lang="en-US" smtClean="0"/>
              <a:t>12</a:t>
            </a:fld>
            <a:endParaRPr lang="en-US"/>
          </a:p>
        </p:txBody>
      </p:sp>
      <p:sp>
        <p:nvSpPr>
          <p:cNvPr id="5" name="Line 5"/>
          <p:cNvSpPr>
            <a:spLocks noChangeShapeType="1"/>
          </p:cNvSpPr>
          <p:nvPr/>
        </p:nvSpPr>
        <p:spPr bwMode="auto">
          <a:xfrm>
            <a:off x="1493979" y="-1748368"/>
            <a:ext cx="0"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6" name="Line 6"/>
          <p:cNvSpPr>
            <a:spLocks noChangeShapeType="1"/>
          </p:cNvSpPr>
          <p:nvPr/>
        </p:nvSpPr>
        <p:spPr bwMode="auto">
          <a:xfrm>
            <a:off x="1493979" y="-1748368"/>
            <a:ext cx="0"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pic>
        <p:nvPicPr>
          <p:cNvPr id="2052" name="Picture 4" descr="HÃ¬nh áº£nh cÃ³ liÃ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24" y="0"/>
            <a:ext cx="9266462"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Freeform 6"/>
          <p:cNvSpPr/>
          <p:nvPr/>
        </p:nvSpPr>
        <p:spPr>
          <a:xfrm>
            <a:off x="4936720" y="0"/>
            <a:ext cx="7280680" cy="6858000"/>
          </a:xfrm>
          <a:custGeom>
            <a:avLst/>
            <a:gdLst>
              <a:gd name="connsiteX0" fmla="*/ 2483124 w 5460510"/>
              <a:gd name="connsiteY0" fmla="*/ 0 h 5143500"/>
              <a:gd name="connsiteX1" fmla="*/ 3448297 w 5460510"/>
              <a:gd name="connsiteY1" fmla="*/ 0 h 5143500"/>
              <a:gd name="connsiteX2" fmla="*/ 4717679 w 5460510"/>
              <a:gd name="connsiteY2" fmla="*/ 0 h 5143500"/>
              <a:gd name="connsiteX3" fmla="*/ 4741319 w 5460510"/>
              <a:gd name="connsiteY3" fmla="*/ 0 h 5143500"/>
              <a:gd name="connsiteX4" fmla="*/ 5318193 w 5460510"/>
              <a:gd name="connsiteY4" fmla="*/ 0 h 5143500"/>
              <a:gd name="connsiteX5" fmla="*/ 5460510 w 5460510"/>
              <a:gd name="connsiteY5" fmla="*/ 0 h 5143500"/>
              <a:gd name="connsiteX6" fmla="*/ 5460510 w 5460510"/>
              <a:gd name="connsiteY6" fmla="*/ 5143500 h 5143500"/>
              <a:gd name="connsiteX7" fmla="*/ 5318193 w 5460510"/>
              <a:gd name="connsiteY7" fmla="*/ 5143500 h 5143500"/>
              <a:gd name="connsiteX8" fmla="*/ 4741319 w 5460510"/>
              <a:gd name="connsiteY8" fmla="*/ 5143500 h 5143500"/>
              <a:gd name="connsiteX9" fmla="*/ 4717679 w 5460510"/>
              <a:gd name="connsiteY9" fmla="*/ 5143500 h 5143500"/>
              <a:gd name="connsiteX10" fmla="*/ 3448297 w 5460510"/>
              <a:gd name="connsiteY10" fmla="*/ 5143500 h 5143500"/>
              <a:gd name="connsiteX11" fmla="*/ 0 w 5460510"/>
              <a:gd name="connsiteY11"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60510" h="5143500">
                <a:moveTo>
                  <a:pt x="2483124" y="0"/>
                </a:moveTo>
                <a:lnTo>
                  <a:pt x="3448297" y="0"/>
                </a:lnTo>
                <a:lnTo>
                  <a:pt x="4717679" y="0"/>
                </a:lnTo>
                <a:lnTo>
                  <a:pt x="4741319" y="0"/>
                </a:lnTo>
                <a:lnTo>
                  <a:pt x="5318193" y="0"/>
                </a:lnTo>
                <a:lnTo>
                  <a:pt x="5460510" y="0"/>
                </a:lnTo>
                <a:lnTo>
                  <a:pt x="5460510" y="5143500"/>
                </a:lnTo>
                <a:lnTo>
                  <a:pt x="5318193" y="5143500"/>
                </a:lnTo>
                <a:lnTo>
                  <a:pt x="4741319" y="5143500"/>
                </a:lnTo>
                <a:lnTo>
                  <a:pt x="4717679" y="5143500"/>
                </a:lnTo>
                <a:lnTo>
                  <a:pt x="3448297" y="5143500"/>
                </a:lnTo>
                <a:lnTo>
                  <a:pt x="0" y="5143500"/>
                </a:lnTo>
                <a:close/>
              </a:path>
            </a:pathLst>
          </a:custGeom>
          <a:solidFill>
            <a:schemeClr val="accent4">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5365526" y="5765131"/>
            <a:ext cx="6676828" cy="757130"/>
          </a:xfrm>
          <a:prstGeom prst="rect">
            <a:avLst/>
          </a:prstGeom>
          <a:noFill/>
        </p:spPr>
        <p:txBody>
          <a:bodyPr wrap="none" rtlCol="0">
            <a:spAutoFit/>
          </a:bodyPr>
          <a:lstStyle/>
          <a:p>
            <a:pPr algn="r">
              <a:lnSpc>
                <a:spcPct val="90000"/>
              </a:lnSpc>
            </a:pPr>
            <a:r>
              <a:rPr lang="en-US" sz="4800" dirty="0">
                <a:solidFill>
                  <a:schemeClr val="bg1"/>
                </a:solidFill>
                <a:latin typeface="#9Slide03 IcielUni Sans Heavy" panose="00000500000000000000" pitchFamily="2" charset="0"/>
                <a:cs typeface="Lato Black"/>
              </a:rPr>
              <a:t>4. GIỚI THIỆU XỬ LÍ XÂU</a:t>
            </a:r>
          </a:p>
        </p:txBody>
      </p:sp>
      <p:cxnSp>
        <p:nvCxnSpPr>
          <p:cNvPr id="10" name="Straight Connector 9"/>
          <p:cNvCxnSpPr/>
          <p:nvPr/>
        </p:nvCxnSpPr>
        <p:spPr>
          <a:xfrm>
            <a:off x="8694322" y="6723493"/>
            <a:ext cx="3348032" cy="0"/>
          </a:xfrm>
          <a:prstGeom prst="line">
            <a:avLst/>
          </a:prstGeom>
          <a:ln w="38100" cmpd="sng">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7505070" y="5397701"/>
            <a:ext cx="4537284" cy="0"/>
          </a:xfrm>
          <a:prstGeom prst="line">
            <a:avLst/>
          </a:prstGeom>
          <a:ln w="38100" cmpd="sng">
            <a:solidFill>
              <a:schemeClr val="bg1"/>
            </a:solidFill>
          </a:ln>
        </p:spPr>
        <p:style>
          <a:lnRef idx="2">
            <a:schemeClr val="accent1"/>
          </a:lnRef>
          <a:fillRef idx="0">
            <a:schemeClr val="accent1"/>
          </a:fillRef>
          <a:effectRef idx="1">
            <a:schemeClr val="accent1"/>
          </a:effectRef>
          <a:fontRef idx="minor">
            <a:schemeClr val="tx1"/>
          </a:fontRef>
        </p:style>
      </p:cxnSp>
      <p:pic>
        <p:nvPicPr>
          <p:cNvPr id="2050" name="Picture 2" descr="HÃ¬nh áº£nh cÃ³ liÃªn qu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66353" y="318459"/>
            <a:ext cx="4013459" cy="4878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351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79176" y="554131"/>
            <a:ext cx="3532259" cy="2162607"/>
          </a:xfrm>
          <a:custGeom>
            <a:avLst/>
            <a:gdLst>
              <a:gd name="connsiteX0" fmla="*/ 203473 w 3300036"/>
              <a:gd name="connsiteY0" fmla="*/ 0 h 2272936"/>
              <a:gd name="connsiteX1" fmla="*/ 3096563 w 3300036"/>
              <a:gd name="connsiteY1" fmla="*/ 0 h 2272936"/>
              <a:gd name="connsiteX2" fmla="*/ 3300036 w 3300036"/>
              <a:gd name="connsiteY2" fmla="*/ 203473 h 2272936"/>
              <a:gd name="connsiteX3" fmla="*/ 3300036 w 3300036"/>
              <a:gd name="connsiteY3" fmla="*/ 2069463 h 2272936"/>
              <a:gd name="connsiteX4" fmla="*/ 3096563 w 3300036"/>
              <a:gd name="connsiteY4" fmla="*/ 2272936 h 2272936"/>
              <a:gd name="connsiteX5" fmla="*/ 203473 w 3300036"/>
              <a:gd name="connsiteY5" fmla="*/ 2272936 h 2272936"/>
              <a:gd name="connsiteX6" fmla="*/ 0 w 3300036"/>
              <a:gd name="connsiteY6" fmla="*/ 2069463 h 2272936"/>
              <a:gd name="connsiteX7" fmla="*/ 0 w 3300036"/>
              <a:gd name="connsiteY7" fmla="*/ 203473 h 2272936"/>
              <a:gd name="connsiteX8" fmla="*/ 203473 w 3300036"/>
              <a:gd name="connsiteY8" fmla="*/ 0 h 2272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0036" h="2272936">
                <a:moveTo>
                  <a:pt x="203473" y="0"/>
                </a:moveTo>
                <a:lnTo>
                  <a:pt x="3096563" y="0"/>
                </a:lnTo>
                <a:cubicBezTo>
                  <a:pt x="3208938" y="0"/>
                  <a:pt x="3300036" y="91098"/>
                  <a:pt x="3300036" y="203473"/>
                </a:cubicBezTo>
                <a:lnTo>
                  <a:pt x="3300036" y="2069463"/>
                </a:lnTo>
                <a:cubicBezTo>
                  <a:pt x="3300036" y="2181838"/>
                  <a:pt x="3208938" y="2272936"/>
                  <a:pt x="3096563" y="2272936"/>
                </a:cubicBezTo>
                <a:lnTo>
                  <a:pt x="203473" y="2272936"/>
                </a:lnTo>
                <a:cubicBezTo>
                  <a:pt x="91098" y="2272936"/>
                  <a:pt x="0" y="2181838"/>
                  <a:pt x="0" y="2069463"/>
                </a:cubicBezTo>
                <a:lnTo>
                  <a:pt x="0" y="203473"/>
                </a:lnTo>
                <a:cubicBezTo>
                  <a:pt x="0" y="91098"/>
                  <a:pt x="91098" y="0"/>
                  <a:pt x="203473" y="0"/>
                </a:cubicBezTo>
                <a:close/>
              </a:path>
            </a:pathLst>
          </a:cu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96883" y="911930"/>
            <a:ext cx="3532259" cy="1447008"/>
          </a:xfrm>
          <a:custGeom>
            <a:avLst/>
            <a:gdLst>
              <a:gd name="connsiteX0" fmla="*/ 203473 w 3300036"/>
              <a:gd name="connsiteY0" fmla="*/ 0 h 2272936"/>
              <a:gd name="connsiteX1" fmla="*/ 3096563 w 3300036"/>
              <a:gd name="connsiteY1" fmla="*/ 0 h 2272936"/>
              <a:gd name="connsiteX2" fmla="*/ 3300036 w 3300036"/>
              <a:gd name="connsiteY2" fmla="*/ 203473 h 2272936"/>
              <a:gd name="connsiteX3" fmla="*/ 3300036 w 3300036"/>
              <a:gd name="connsiteY3" fmla="*/ 2069463 h 2272936"/>
              <a:gd name="connsiteX4" fmla="*/ 3096563 w 3300036"/>
              <a:gd name="connsiteY4" fmla="*/ 2272936 h 2272936"/>
              <a:gd name="connsiteX5" fmla="*/ 203473 w 3300036"/>
              <a:gd name="connsiteY5" fmla="*/ 2272936 h 2272936"/>
              <a:gd name="connsiteX6" fmla="*/ 0 w 3300036"/>
              <a:gd name="connsiteY6" fmla="*/ 2069463 h 2272936"/>
              <a:gd name="connsiteX7" fmla="*/ 0 w 3300036"/>
              <a:gd name="connsiteY7" fmla="*/ 203473 h 2272936"/>
              <a:gd name="connsiteX8" fmla="*/ 203473 w 3300036"/>
              <a:gd name="connsiteY8" fmla="*/ 0 h 2272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0036" h="2272936">
                <a:moveTo>
                  <a:pt x="203473" y="0"/>
                </a:moveTo>
                <a:lnTo>
                  <a:pt x="3096563" y="0"/>
                </a:lnTo>
                <a:cubicBezTo>
                  <a:pt x="3208938" y="0"/>
                  <a:pt x="3300036" y="91098"/>
                  <a:pt x="3300036" y="203473"/>
                </a:cubicBezTo>
                <a:lnTo>
                  <a:pt x="3300036" y="2069463"/>
                </a:lnTo>
                <a:cubicBezTo>
                  <a:pt x="3300036" y="2181838"/>
                  <a:pt x="3208938" y="2272936"/>
                  <a:pt x="3096563" y="2272936"/>
                </a:cubicBezTo>
                <a:lnTo>
                  <a:pt x="203473" y="2272936"/>
                </a:lnTo>
                <a:cubicBezTo>
                  <a:pt x="91098" y="2272936"/>
                  <a:pt x="0" y="2181838"/>
                  <a:pt x="0" y="2069463"/>
                </a:cubicBezTo>
                <a:lnTo>
                  <a:pt x="0" y="203473"/>
                </a:lnTo>
                <a:cubicBezTo>
                  <a:pt x="0" y="91098"/>
                  <a:pt x="91098" y="0"/>
                  <a:pt x="203473" y="0"/>
                </a:cubicBezTo>
                <a:close/>
              </a:path>
            </a:pathLst>
          </a:cu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80566" y="599197"/>
            <a:ext cx="3532258" cy="2072477"/>
          </a:xfrm>
          <a:custGeom>
            <a:avLst/>
            <a:gdLst>
              <a:gd name="connsiteX0" fmla="*/ 203472 w 3300035"/>
              <a:gd name="connsiteY0" fmla="*/ 0 h 2272935"/>
              <a:gd name="connsiteX1" fmla="*/ 3096562 w 3300035"/>
              <a:gd name="connsiteY1" fmla="*/ 0 h 2272935"/>
              <a:gd name="connsiteX2" fmla="*/ 3300035 w 3300035"/>
              <a:gd name="connsiteY2" fmla="*/ 203473 h 2272935"/>
              <a:gd name="connsiteX3" fmla="*/ 3300035 w 3300035"/>
              <a:gd name="connsiteY3" fmla="*/ 2069463 h 2272935"/>
              <a:gd name="connsiteX4" fmla="*/ 3137569 w 3300035"/>
              <a:gd name="connsiteY4" fmla="*/ 2268802 h 2272935"/>
              <a:gd name="connsiteX5" fmla="*/ 3096572 w 3300035"/>
              <a:gd name="connsiteY5" fmla="*/ 2272935 h 2272935"/>
              <a:gd name="connsiteX6" fmla="*/ 203462 w 3300035"/>
              <a:gd name="connsiteY6" fmla="*/ 2272935 h 2272935"/>
              <a:gd name="connsiteX7" fmla="*/ 162465 w 3300035"/>
              <a:gd name="connsiteY7" fmla="*/ 2268802 h 2272935"/>
              <a:gd name="connsiteX8" fmla="*/ 15989 w 3300035"/>
              <a:gd name="connsiteY8" fmla="*/ 2148664 h 2272935"/>
              <a:gd name="connsiteX9" fmla="*/ 0 w 3300035"/>
              <a:gd name="connsiteY9" fmla="*/ 2069468 h 2272935"/>
              <a:gd name="connsiteX10" fmla="*/ 0 w 3300035"/>
              <a:gd name="connsiteY10" fmla="*/ 203468 h 2272935"/>
              <a:gd name="connsiteX11" fmla="*/ 15989 w 3300035"/>
              <a:gd name="connsiteY11" fmla="*/ 124272 h 2272935"/>
              <a:gd name="connsiteX12" fmla="*/ 203472 w 3300035"/>
              <a:gd name="connsiteY12" fmla="*/ 0 h 2272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00035" h="2272935">
                <a:moveTo>
                  <a:pt x="203472" y="0"/>
                </a:moveTo>
                <a:lnTo>
                  <a:pt x="3096562" y="0"/>
                </a:lnTo>
                <a:cubicBezTo>
                  <a:pt x="3208937" y="0"/>
                  <a:pt x="3300035" y="91098"/>
                  <a:pt x="3300035" y="203473"/>
                </a:cubicBezTo>
                <a:lnTo>
                  <a:pt x="3300035" y="2069463"/>
                </a:lnTo>
                <a:cubicBezTo>
                  <a:pt x="3300035" y="2167791"/>
                  <a:pt x="3230288" y="2249829"/>
                  <a:pt x="3137569" y="2268802"/>
                </a:cubicBezTo>
                <a:lnTo>
                  <a:pt x="3096572" y="2272935"/>
                </a:lnTo>
                <a:lnTo>
                  <a:pt x="203462" y="2272935"/>
                </a:lnTo>
                <a:lnTo>
                  <a:pt x="162465" y="2268802"/>
                </a:lnTo>
                <a:cubicBezTo>
                  <a:pt x="96237" y="2255250"/>
                  <a:pt x="41730" y="2209522"/>
                  <a:pt x="15989" y="2148664"/>
                </a:cubicBezTo>
                <a:lnTo>
                  <a:pt x="0" y="2069468"/>
                </a:lnTo>
                <a:lnTo>
                  <a:pt x="0" y="203468"/>
                </a:lnTo>
                <a:lnTo>
                  <a:pt x="15989" y="124272"/>
                </a:lnTo>
                <a:cubicBezTo>
                  <a:pt x="46878" y="51243"/>
                  <a:pt x="119191" y="0"/>
                  <a:pt x="203472" y="0"/>
                </a:cubicBezTo>
                <a:close/>
              </a:path>
            </a:pathLst>
          </a:custGeom>
        </p:spPr>
      </p:pic>
      <p:sp>
        <p:nvSpPr>
          <p:cNvPr id="5" name="TextBox 4"/>
          <p:cNvSpPr txBox="1"/>
          <p:nvPr>
            <p:custDataLst>
              <p:tags r:id="rId1"/>
            </p:custDataLst>
          </p:nvPr>
        </p:nvSpPr>
        <p:spPr>
          <a:xfrm>
            <a:off x="239589" y="3330423"/>
            <a:ext cx="3532257" cy="3005866"/>
          </a:xfrm>
          <a:prstGeom prst="rect">
            <a:avLst/>
          </a:prstGeom>
          <a:noFill/>
        </p:spPr>
        <p:txBody>
          <a:bodyPr wrap="square" lIns="182796" tIns="91398" rIns="182796" bIns="91398" rtlCol="0">
            <a:spAutoFit/>
          </a:bodyPr>
          <a:lstStyle/>
          <a:p>
            <a:pPr algn="just" defTabSz="1828343">
              <a:lnSpc>
                <a:spcPts val="4399"/>
              </a:lnSpc>
              <a:defRPr/>
            </a:pPr>
            <a:r>
              <a:rPr lang="vi-VN" sz="3200" dirty="0">
                <a:latin typeface="+mj-lt"/>
                <a:cs typeface="Lato Light"/>
              </a:rPr>
              <a:t>-</a:t>
            </a:r>
            <a:r>
              <a:rPr lang="en-US" sz="3200" dirty="0">
                <a:latin typeface="+mj-lt"/>
                <a:cs typeface="Lato Light"/>
              </a:rPr>
              <a:t> </a:t>
            </a:r>
            <a:r>
              <a:rPr lang="vi-VN" sz="3200" dirty="0">
                <a:latin typeface="+mj-lt"/>
                <a:cs typeface="Lato Light"/>
              </a:rPr>
              <a:t>Một xâu X là </a:t>
            </a:r>
            <a:r>
              <a:rPr lang="vi-VN" sz="3200" b="1" dirty="0">
                <a:latin typeface="+mj-lt"/>
                <a:cs typeface="Lato Light"/>
              </a:rPr>
              <a:t>xâu con</a:t>
            </a:r>
            <a:r>
              <a:rPr lang="vi-VN" sz="3200" dirty="0">
                <a:latin typeface="+mj-lt"/>
                <a:cs typeface="Lato Light"/>
              </a:rPr>
              <a:t> (substring) của một xâu Y nếu X là </a:t>
            </a:r>
            <a:r>
              <a:rPr lang="vi-VN" sz="3200" i="1" dirty="0">
                <a:latin typeface="+mj-lt"/>
                <a:cs typeface="Lato Light"/>
              </a:rPr>
              <a:t>một chuỗi các ký tự liên tiếp của Y</a:t>
            </a:r>
            <a:r>
              <a:rPr lang="vi-VN" sz="3200" dirty="0">
                <a:latin typeface="+mj-lt"/>
                <a:cs typeface="Lato Light"/>
              </a:rPr>
              <a:t>. </a:t>
            </a:r>
          </a:p>
        </p:txBody>
      </p:sp>
      <p:sp>
        <p:nvSpPr>
          <p:cNvPr id="13" name="TextBox 12"/>
          <p:cNvSpPr txBox="1"/>
          <p:nvPr>
            <p:custDataLst>
              <p:tags r:id="rId2"/>
            </p:custDataLst>
          </p:nvPr>
        </p:nvSpPr>
        <p:spPr>
          <a:xfrm>
            <a:off x="3810621" y="3330423"/>
            <a:ext cx="4014030" cy="3005866"/>
          </a:xfrm>
          <a:prstGeom prst="rect">
            <a:avLst/>
          </a:prstGeom>
          <a:noFill/>
        </p:spPr>
        <p:txBody>
          <a:bodyPr wrap="square" lIns="182796" tIns="91398" rIns="182796" bIns="91398" rtlCol="0">
            <a:spAutoFit/>
          </a:bodyPr>
          <a:lstStyle/>
          <a:p>
            <a:pPr algn="just" defTabSz="1828343">
              <a:lnSpc>
                <a:spcPts val="4399"/>
              </a:lnSpc>
              <a:defRPr/>
            </a:pPr>
            <a:r>
              <a:rPr lang="vi-VN" sz="3200" dirty="0">
                <a:latin typeface="+mj-lt"/>
                <a:cs typeface="Lato Light"/>
              </a:rPr>
              <a:t>-</a:t>
            </a:r>
            <a:r>
              <a:rPr lang="en-US" sz="3200" dirty="0">
                <a:latin typeface="+mj-lt"/>
                <a:cs typeface="Lato Light"/>
              </a:rPr>
              <a:t> </a:t>
            </a:r>
            <a:r>
              <a:rPr lang="vi-VN" sz="3200" dirty="0">
                <a:latin typeface="+mj-lt"/>
                <a:cs typeface="Lato Light"/>
              </a:rPr>
              <a:t>Một xâu X là </a:t>
            </a:r>
            <a:r>
              <a:rPr lang="vi-VN" sz="3200" b="1" dirty="0">
                <a:latin typeface="+mj-lt"/>
                <a:cs typeface="Lato Light"/>
              </a:rPr>
              <a:t>tiền tố</a:t>
            </a:r>
            <a:r>
              <a:rPr lang="vi-VN" sz="3200" dirty="0">
                <a:latin typeface="+mj-lt"/>
                <a:cs typeface="Lato Light"/>
              </a:rPr>
              <a:t> (prefix) của một xâu Y nếu X là </a:t>
            </a:r>
            <a:r>
              <a:rPr lang="vi-VN" sz="3200" i="1" dirty="0">
                <a:latin typeface="+mj-lt"/>
                <a:cs typeface="Lato Light"/>
              </a:rPr>
              <a:t>xâu con của Y và X xuất hiện ở đầu của xâu Y</a:t>
            </a:r>
            <a:r>
              <a:rPr lang="vi-VN" sz="3200" dirty="0">
                <a:latin typeface="+mj-lt"/>
                <a:cs typeface="Lato Light"/>
              </a:rPr>
              <a:t>. </a:t>
            </a:r>
          </a:p>
        </p:txBody>
      </p:sp>
      <p:sp>
        <p:nvSpPr>
          <p:cNvPr id="14" name="TextBox 13"/>
          <p:cNvSpPr txBox="1"/>
          <p:nvPr>
            <p:custDataLst>
              <p:tags r:id="rId3"/>
            </p:custDataLst>
          </p:nvPr>
        </p:nvSpPr>
        <p:spPr>
          <a:xfrm>
            <a:off x="7863427" y="3330423"/>
            <a:ext cx="4088984" cy="3005866"/>
          </a:xfrm>
          <a:prstGeom prst="rect">
            <a:avLst/>
          </a:prstGeom>
          <a:noFill/>
        </p:spPr>
        <p:txBody>
          <a:bodyPr wrap="square" lIns="182796" tIns="91398" rIns="182796" bIns="91398" rtlCol="0">
            <a:spAutoFit/>
          </a:bodyPr>
          <a:lstStyle/>
          <a:p>
            <a:pPr algn="just" defTabSz="1828343">
              <a:lnSpc>
                <a:spcPts val="4399"/>
              </a:lnSpc>
              <a:defRPr/>
            </a:pPr>
            <a:r>
              <a:rPr lang="vi-VN" sz="3200" dirty="0">
                <a:latin typeface="+mj-lt"/>
                <a:cs typeface="Lato Light"/>
              </a:rPr>
              <a:t>-</a:t>
            </a:r>
            <a:r>
              <a:rPr lang="en-US" sz="3200" dirty="0">
                <a:latin typeface="+mj-lt"/>
                <a:cs typeface="Lato Light"/>
              </a:rPr>
              <a:t> </a:t>
            </a:r>
            <a:r>
              <a:rPr lang="vi-VN" sz="3200" dirty="0">
                <a:latin typeface="+mj-lt"/>
                <a:cs typeface="Lato Light"/>
              </a:rPr>
              <a:t>Một xâu X là </a:t>
            </a:r>
            <a:r>
              <a:rPr lang="vi-VN" sz="3200" b="1" dirty="0">
                <a:latin typeface="+mj-lt"/>
                <a:cs typeface="Lato Light"/>
              </a:rPr>
              <a:t>hậu tố </a:t>
            </a:r>
            <a:r>
              <a:rPr lang="vi-VN" sz="3200" dirty="0">
                <a:latin typeface="+mj-lt"/>
                <a:cs typeface="Lato Light"/>
              </a:rPr>
              <a:t>(suffix) của một xâu Y nếu X là </a:t>
            </a:r>
            <a:r>
              <a:rPr lang="vi-VN" sz="3200" i="1" dirty="0">
                <a:latin typeface="+mj-lt"/>
                <a:cs typeface="Lato Light"/>
              </a:rPr>
              <a:t>xâu con của Y và X xuất hiện ở cuối của xâu Y</a:t>
            </a:r>
            <a:r>
              <a:rPr lang="vi-VN" sz="3200" dirty="0">
                <a:latin typeface="+mj-lt"/>
                <a:cs typeface="Lato Light"/>
              </a:rPr>
              <a:t>.</a:t>
            </a:r>
          </a:p>
        </p:txBody>
      </p:sp>
      <p:sp>
        <p:nvSpPr>
          <p:cNvPr id="2" name="Rectangle 1">
            <a:extLst>
              <a:ext uri="{FF2B5EF4-FFF2-40B4-BE49-F238E27FC236}">
                <a16:creationId xmlns:a16="http://schemas.microsoft.com/office/drawing/2014/main" id="{CB4D3E47-8A57-4D38-BF0B-0D9BC21D51FA}"/>
              </a:ext>
            </a:extLst>
          </p:cNvPr>
          <p:cNvSpPr/>
          <p:nvPr/>
        </p:nvSpPr>
        <p:spPr>
          <a:xfrm>
            <a:off x="3691950" y="0"/>
            <a:ext cx="79896" cy="6858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250560E-805F-420B-A417-4B75B5CB1A28}"/>
              </a:ext>
            </a:extLst>
          </p:cNvPr>
          <p:cNvSpPr/>
          <p:nvPr/>
        </p:nvSpPr>
        <p:spPr>
          <a:xfrm>
            <a:off x="7910099" y="0"/>
            <a:ext cx="79896" cy="6858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1776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par>
                                <p:cTn id="22" presetID="42"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42"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61A24FB-1ADB-4E4A-8D3B-6BAC59C9D092}" type="slidenum">
              <a:rPr lang="en-US" smtClean="0"/>
              <a:t>14</a:t>
            </a:fld>
            <a:endParaRPr lang="en-US"/>
          </a:p>
        </p:txBody>
      </p:sp>
      <p:sp>
        <p:nvSpPr>
          <p:cNvPr id="5" name="Line 5"/>
          <p:cNvSpPr>
            <a:spLocks noChangeShapeType="1"/>
          </p:cNvSpPr>
          <p:nvPr/>
        </p:nvSpPr>
        <p:spPr bwMode="auto">
          <a:xfrm>
            <a:off x="1493979" y="-1748368"/>
            <a:ext cx="0"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6" name="Line 6"/>
          <p:cNvSpPr>
            <a:spLocks noChangeShapeType="1"/>
          </p:cNvSpPr>
          <p:nvPr/>
        </p:nvSpPr>
        <p:spPr bwMode="auto">
          <a:xfrm>
            <a:off x="1493979" y="-1748368"/>
            <a:ext cx="0"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pic>
        <p:nvPicPr>
          <p:cNvPr id="2052" name="Picture 4" descr="HÃ¬nh áº£nh cÃ³ liÃ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24" y="0"/>
            <a:ext cx="9266462"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Freeform 6"/>
          <p:cNvSpPr/>
          <p:nvPr/>
        </p:nvSpPr>
        <p:spPr>
          <a:xfrm>
            <a:off x="4936720" y="0"/>
            <a:ext cx="7280680" cy="6858000"/>
          </a:xfrm>
          <a:custGeom>
            <a:avLst/>
            <a:gdLst>
              <a:gd name="connsiteX0" fmla="*/ 2483124 w 5460510"/>
              <a:gd name="connsiteY0" fmla="*/ 0 h 5143500"/>
              <a:gd name="connsiteX1" fmla="*/ 3448297 w 5460510"/>
              <a:gd name="connsiteY1" fmla="*/ 0 h 5143500"/>
              <a:gd name="connsiteX2" fmla="*/ 4717679 w 5460510"/>
              <a:gd name="connsiteY2" fmla="*/ 0 h 5143500"/>
              <a:gd name="connsiteX3" fmla="*/ 4741319 w 5460510"/>
              <a:gd name="connsiteY3" fmla="*/ 0 h 5143500"/>
              <a:gd name="connsiteX4" fmla="*/ 5318193 w 5460510"/>
              <a:gd name="connsiteY4" fmla="*/ 0 h 5143500"/>
              <a:gd name="connsiteX5" fmla="*/ 5460510 w 5460510"/>
              <a:gd name="connsiteY5" fmla="*/ 0 h 5143500"/>
              <a:gd name="connsiteX6" fmla="*/ 5460510 w 5460510"/>
              <a:gd name="connsiteY6" fmla="*/ 5143500 h 5143500"/>
              <a:gd name="connsiteX7" fmla="*/ 5318193 w 5460510"/>
              <a:gd name="connsiteY7" fmla="*/ 5143500 h 5143500"/>
              <a:gd name="connsiteX8" fmla="*/ 4741319 w 5460510"/>
              <a:gd name="connsiteY8" fmla="*/ 5143500 h 5143500"/>
              <a:gd name="connsiteX9" fmla="*/ 4717679 w 5460510"/>
              <a:gd name="connsiteY9" fmla="*/ 5143500 h 5143500"/>
              <a:gd name="connsiteX10" fmla="*/ 3448297 w 5460510"/>
              <a:gd name="connsiteY10" fmla="*/ 5143500 h 5143500"/>
              <a:gd name="connsiteX11" fmla="*/ 0 w 5460510"/>
              <a:gd name="connsiteY11"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60510" h="5143500">
                <a:moveTo>
                  <a:pt x="2483124" y="0"/>
                </a:moveTo>
                <a:lnTo>
                  <a:pt x="3448297" y="0"/>
                </a:lnTo>
                <a:lnTo>
                  <a:pt x="4717679" y="0"/>
                </a:lnTo>
                <a:lnTo>
                  <a:pt x="4741319" y="0"/>
                </a:lnTo>
                <a:lnTo>
                  <a:pt x="5318193" y="0"/>
                </a:lnTo>
                <a:lnTo>
                  <a:pt x="5460510" y="0"/>
                </a:lnTo>
                <a:lnTo>
                  <a:pt x="5460510" y="5143500"/>
                </a:lnTo>
                <a:lnTo>
                  <a:pt x="5318193" y="5143500"/>
                </a:lnTo>
                <a:lnTo>
                  <a:pt x="4741319" y="5143500"/>
                </a:lnTo>
                <a:lnTo>
                  <a:pt x="4717679" y="5143500"/>
                </a:lnTo>
                <a:lnTo>
                  <a:pt x="3448297" y="5143500"/>
                </a:lnTo>
                <a:lnTo>
                  <a:pt x="0" y="5143500"/>
                </a:lnTo>
                <a:close/>
              </a:path>
            </a:pathLst>
          </a:custGeom>
          <a:solidFill>
            <a:schemeClr val="accent4">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6069244" y="5765131"/>
            <a:ext cx="5973110" cy="757130"/>
          </a:xfrm>
          <a:prstGeom prst="rect">
            <a:avLst/>
          </a:prstGeom>
          <a:noFill/>
        </p:spPr>
        <p:txBody>
          <a:bodyPr wrap="none" rtlCol="0">
            <a:spAutoFit/>
          </a:bodyPr>
          <a:lstStyle/>
          <a:p>
            <a:pPr algn="r">
              <a:lnSpc>
                <a:spcPct val="90000"/>
              </a:lnSpc>
            </a:pPr>
            <a:r>
              <a:rPr lang="en-US" sz="4800" dirty="0">
                <a:solidFill>
                  <a:schemeClr val="bg1"/>
                </a:solidFill>
                <a:latin typeface="#9Slide03 IcielUni Sans Heavy" panose="00000500000000000000" pitchFamily="2" charset="0"/>
                <a:cs typeface="Lato Black"/>
              </a:rPr>
              <a:t>5. STRING MATCHING</a:t>
            </a:r>
          </a:p>
        </p:txBody>
      </p:sp>
      <p:cxnSp>
        <p:nvCxnSpPr>
          <p:cNvPr id="10" name="Straight Connector 9"/>
          <p:cNvCxnSpPr/>
          <p:nvPr/>
        </p:nvCxnSpPr>
        <p:spPr>
          <a:xfrm>
            <a:off x="8694322" y="6723493"/>
            <a:ext cx="3348032" cy="0"/>
          </a:xfrm>
          <a:prstGeom prst="line">
            <a:avLst/>
          </a:prstGeom>
          <a:ln w="38100" cmpd="sng">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7505070" y="5397701"/>
            <a:ext cx="4537284" cy="0"/>
          </a:xfrm>
          <a:prstGeom prst="line">
            <a:avLst/>
          </a:prstGeom>
          <a:ln w="38100" cmpd="sng">
            <a:solidFill>
              <a:schemeClr val="bg1"/>
            </a:solidFill>
          </a:ln>
        </p:spPr>
        <p:style>
          <a:lnRef idx="2">
            <a:schemeClr val="accent1"/>
          </a:lnRef>
          <a:fillRef idx="0">
            <a:schemeClr val="accent1"/>
          </a:fillRef>
          <a:effectRef idx="1">
            <a:schemeClr val="accent1"/>
          </a:effectRef>
          <a:fontRef idx="minor">
            <a:schemeClr val="tx1"/>
          </a:fontRef>
        </p:style>
      </p:cxnSp>
      <p:pic>
        <p:nvPicPr>
          <p:cNvPr id="2050" name="Picture 2" descr="HÃ¬nh áº£nh cÃ³ liÃªn qu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66353" y="318459"/>
            <a:ext cx="4013459" cy="4878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432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03578" y="797550"/>
            <a:ext cx="5235424" cy="2312629"/>
            <a:chOff x="703578" y="797550"/>
            <a:chExt cx="5235424" cy="2312629"/>
          </a:xfrm>
        </p:grpSpPr>
        <p:sp>
          <p:nvSpPr>
            <p:cNvPr id="6" name="Rectangle 5"/>
            <p:cNvSpPr/>
            <p:nvPr/>
          </p:nvSpPr>
          <p:spPr>
            <a:xfrm>
              <a:off x="703578" y="797550"/>
              <a:ext cx="5235421" cy="434082"/>
            </a:xfrm>
            <a:prstGeom prst="rect">
              <a:avLst/>
            </a:prstGeom>
            <a:solidFill>
              <a:schemeClr val="accent2"/>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96383" tIns="96383" rIns="96383" bIns="96383" numCol="1" spcCol="2539" anchor="ctr" anchorCtr="0">
              <a:noAutofit/>
            </a:bodyPr>
            <a:lstStyle/>
            <a:p>
              <a:pPr algn="ctr" defTabSz="1896107">
                <a:lnSpc>
                  <a:spcPct val="90000"/>
                </a:lnSpc>
                <a:spcBef>
                  <a:spcPct val="0"/>
                </a:spcBef>
                <a:spcAft>
                  <a:spcPct val="35000"/>
                </a:spcAft>
              </a:pPr>
              <a:r>
                <a:rPr lang="en-US" sz="2400" dirty="0">
                  <a:solidFill>
                    <a:srgbClr val="FFFFFF"/>
                  </a:solidFill>
                  <a:latin typeface="Times New Roman" panose="02020603050405020304" pitchFamily="18" charset="0"/>
                  <a:cs typeface="Times New Roman" panose="02020603050405020304" pitchFamily="18" charset="0"/>
                </a:rPr>
                <a:t>1. </a:t>
              </a:r>
              <a:r>
                <a:rPr lang="en-US" sz="2400" dirty="0" err="1">
                  <a:solidFill>
                    <a:srgbClr val="FFFFFF"/>
                  </a:solidFill>
                  <a:latin typeface="Times New Roman" panose="02020603050405020304" pitchFamily="18" charset="0"/>
                  <a:cs typeface="Times New Roman" panose="02020603050405020304" pitchFamily="18" charset="0"/>
                </a:rPr>
                <a:t>Khái</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niệm</a:t>
              </a:r>
              <a:endParaRPr lang="en-US" sz="2400" dirty="0">
                <a:solidFill>
                  <a:srgbClr val="FFFFFF"/>
                </a:solidFill>
                <a:latin typeface="Times New Roman" panose="02020603050405020304" pitchFamily="18" charset="0"/>
                <a:cs typeface="Times New Roman" panose="02020603050405020304" pitchFamily="18" charset="0"/>
              </a:endParaRPr>
            </a:p>
          </p:txBody>
        </p:sp>
        <p:sp>
          <p:nvSpPr>
            <p:cNvPr id="7" name="Rectangle 6"/>
            <p:cNvSpPr/>
            <p:nvPr/>
          </p:nvSpPr>
          <p:spPr>
            <a:xfrm>
              <a:off x="703581" y="1231385"/>
              <a:ext cx="5235421" cy="1878794"/>
            </a:xfrm>
            <a:prstGeom prst="rect">
              <a:avLst/>
            </a:prstGeom>
            <a:solidFill>
              <a:schemeClr val="accent2">
                <a:lumMod val="20000"/>
                <a:lumOff val="80000"/>
              </a:schemeClr>
            </a:solidFill>
          </p:spPr>
          <p:txBody>
            <a:bodyPr wrap="square" lIns="182880" tIns="182880" rIns="365687" bIns="365687">
              <a:noAutofit/>
            </a:bodyPr>
            <a:lstStyle/>
            <a:p>
              <a:pPr algn="just">
                <a:lnSpc>
                  <a:spcPct val="120000"/>
                </a:lnSpc>
              </a:pPr>
              <a:r>
                <a:rPr lang="vi-VN" sz="2100" dirty="0">
                  <a:latin typeface="+mj-lt"/>
                </a:rPr>
                <a:t>So khớp chuỗi là việc so sánh một hoặc nhiều chuỗi (thường được gọi là mẫu hoặc Pattern) với văn bản để tìm vị trí và số lần xuất hiện của chuỗi đó trong văn bản.</a:t>
              </a:r>
              <a:endParaRPr lang="en-US" sz="2100" dirty="0">
                <a:latin typeface="+mj-lt"/>
              </a:endParaRPr>
            </a:p>
          </p:txBody>
        </p:sp>
      </p:grpSp>
      <p:grpSp>
        <p:nvGrpSpPr>
          <p:cNvPr id="3" name="Group 2"/>
          <p:cNvGrpSpPr/>
          <p:nvPr/>
        </p:nvGrpSpPr>
        <p:grpSpPr>
          <a:xfrm>
            <a:off x="6330106" y="797550"/>
            <a:ext cx="5235424" cy="2312629"/>
            <a:chOff x="6330106" y="797550"/>
            <a:chExt cx="5235424" cy="2312629"/>
          </a:xfrm>
        </p:grpSpPr>
        <p:sp>
          <p:nvSpPr>
            <p:cNvPr id="9" name="Rectangle 8"/>
            <p:cNvSpPr/>
            <p:nvPr/>
          </p:nvSpPr>
          <p:spPr>
            <a:xfrm>
              <a:off x="6330109" y="1231385"/>
              <a:ext cx="5235421" cy="1878794"/>
            </a:xfrm>
            <a:prstGeom prst="rect">
              <a:avLst/>
            </a:prstGeom>
            <a:solidFill>
              <a:schemeClr val="accent3">
                <a:lumMod val="20000"/>
                <a:lumOff val="80000"/>
              </a:schemeClr>
            </a:solidFill>
          </p:spPr>
          <p:txBody>
            <a:bodyPr wrap="square" lIns="182880" tIns="182880" rIns="365687" bIns="365687">
              <a:noAutofit/>
            </a:bodyPr>
            <a:lstStyle/>
            <a:p>
              <a:pPr algn="just">
                <a:lnSpc>
                  <a:spcPct val="120000"/>
                </a:lnSpc>
              </a:pPr>
              <a:r>
                <a:rPr lang="vi-VN" sz="2100" dirty="0">
                  <a:latin typeface="+mj-lt"/>
                </a:rPr>
                <a:t>-</a:t>
              </a:r>
              <a:r>
                <a:rPr lang="en-US" sz="2100" dirty="0">
                  <a:latin typeface="+mj-lt"/>
                </a:rPr>
                <a:t> </a:t>
              </a:r>
              <a:r>
                <a:rPr lang="vi-VN" sz="2100" dirty="0">
                  <a:latin typeface="+mj-lt"/>
                </a:rPr>
                <a:t>Chức năng search trong các trình soạn thảo văn bản và web browser </a:t>
              </a:r>
            </a:p>
            <a:p>
              <a:pPr algn="just">
                <a:lnSpc>
                  <a:spcPct val="120000"/>
                </a:lnSpc>
              </a:pPr>
              <a:r>
                <a:rPr lang="vi-VN" sz="2100" dirty="0">
                  <a:latin typeface="+mj-lt"/>
                </a:rPr>
                <a:t>-</a:t>
              </a:r>
              <a:r>
                <a:rPr lang="en-US" sz="2100" dirty="0">
                  <a:latin typeface="+mj-lt"/>
                </a:rPr>
                <a:t> </a:t>
              </a:r>
              <a:r>
                <a:rPr lang="vi-VN" sz="2100" dirty="0">
                  <a:latin typeface="+mj-lt"/>
                </a:rPr>
                <a:t>Các công cụ so khớp như: Google Search, Yahoo Search,</a:t>
              </a:r>
              <a:r>
                <a:rPr lang="en-US" sz="2100" dirty="0">
                  <a:latin typeface="+mj-lt"/>
                </a:rPr>
                <a:t> </a:t>
              </a:r>
              <a:r>
                <a:rPr lang="vi-VN" sz="2100" dirty="0">
                  <a:latin typeface="+mj-lt"/>
                </a:rPr>
                <a:t>... </a:t>
              </a:r>
            </a:p>
          </p:txBody>
        </p:sp>
        <p:sp>
          <p:nvSpPr>
            <p:cNvPr id="8" name="Rectangle 7"/>
            <p:cNvSpPr/>
            <p:nvPr/>
          </p:nvSpPr>
          <p:spPr>
            <a:xfrm>
              <a:off x="6330106" y="797550"/>
              <a:ext cx="5235421" cy="434082"/>
            </a:xfrm>
            <a:prstGeom prst="rect">
              <a:avLst/>
            </a:prstGeom>
            <a:solidFill>
              <a:schemeClr val="accent3"/>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96383" tIns="96383" rIns="96383" bIns="96383" numCol="1" spcCol="2539" anchor="ctr" anchorCtr="0">
              <a:noAutofit/>
            </a:bodyPr>
            <a:lstStyle/>
            <a:p>
              <a:pPr algn="ctr" defTabSz="1896107">
                <a:lnSpc>
                  <a:spcPct val="90000"/>
                </a:lnSpc>
                <a:spcBef>
                  <a:spcPct val="0"/>
                </a:spcBef>
                <a:spcAft>
                  <a:spcPct val="35000"/>
                </a:spcAft>
              </a:pPr>
              <a:r>
                <a:rPr lang="en-US" sz="2400" dirty="0">
                  <a:solidFill>
                    <a:srgbClr val="FFFFFF"/>
                  </a:solidFill>
                  <a:latin typeface="Times New Roman" panose="02020603050405020304" pitchFamily="18" charset="0"/>
                  <a:cs typeface="Times New Roman" panose="02020603050405020304" pitchFamily="18" charset="0"/>
                </a:rPr>
                <a:t>2. </a:t>
              </a:r>
              <a:r>
                <a:rPr lang="en-US" sz="2400" dirty="0" err="1">
                  <a:solidFill>
                    <a:srgbClr val="FFFFFF"/>
                  </a:solidFill>
                  <a:latin typeface="Times New Roman" panose="02020603050405020304" pitchFamily="18" charset="0"/>
                  <a:cs typeface="Times New Roman" panose="02020603050405020304" pitchFamily="18" charset="0"/>
                </a:rPr>
                <a:t>Ứng</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dụng</a:t>
              </a:r>
              <a:endParaRPr lang="en-US" sz="2400" dirty="0">
                <a:solidFill>
                  <a:srgbClr val="FFFFFF"/>
                </a:solidFill>
                <a:latin typeface="Times New Roman" panose="02020603050405020304" pitchFamily="18" charset="0"/>
                <a:cs typeface="Times New Roman" panose="02020603050405020304" pitchFamily="18" charset="0"/>
              </a:endParaRPr>
            </a:p>
          </p:txBody>
        </p:sp>
      </p:grpSp>
      <p:grpSp>
        <p:nvGrpSpPr>
          <p:cNvPr id="14" name="Group 13"/>
          <p:cNvGrpSpPr/>
          <p:nvPr/>
        </p:nvGrpSpPr>
        <p:grpSpPr>
          <a:xfrm>
            <a:off x="3478288" y="3462530"/>
            <a:ext cx="5235424" cy="2312628"/>
            <a:chOff x="703578" y="3462530"/>
            <a:chExt cx="5235424" cy="2312628"/>
          </a:xfrm>
        </p:grpSpPr>
        <p:sp>
          <p:nvSpPr>
            <p:cNvPr id="10" name="Rectangle 9"/>
            <p:cNvSpPr/>
            <p:nvPr/>
          </p:nvSpPr>
          <p:spPr>
            <a:xfrm>
              <a:off x="703578" y="3462530"/>
              <a:ext cx="5235421" cy="434082"/>
            </a:xfrm>
            <a:prstGeom prst="rect">
              <a:avLst/>
            </a:prstGeom>
            <a:solidFill>
              <a:schemeClr val="accent4"/>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96383" tIns="96383" rIns="96383" bIns="96383" numCol="1" spcCol="2539" anchor="ctr" anchorCtr="0">
              <a:noAutofit/>
            </a:bodyPr>
            <a:lstStyle/>
            <a:p>
              <a:pPr algn="ctr" defTabSz="1896107">
                <a:lnSpc>
                  <a:spcPct val="90000"/>
                </a:lnSpc>
                <a:spcBef>
                  <a:spcPct val="0"/>
                </a:spcBef>
                <a:spcAft>
                  <a:spcPct val="35000"/>
                </a:spcAft>
              </a:pPr>
              <a:r>
                <a:rPr lang="en-US" sz="2400" dirty="0">
                  <a:solidFill>
                    <a:srgbClr val="FFFFFF"/>
                  </a:solidFill>
                  <a:latin typeface="Times New Roman" panose="02020603050405020304" pitchFamily="18" charset="0"/>
                  <a:cs typeface="Times New Roman" panose="02020603050405020304" pitchFamily="18" charset="0"/>
                </a:rPr>
                <a:t>3. Ba </a:t>
              </a:r>
              <a:r>
                <a:rPr lang="en-US" sz="2400" dirty="0" err="1">
                  <a:solidFill>
                    <a:srgbClr val="FFFFFF"/>
                  </a:solidFill>
                  <a:latin typeface="Times New Roman" panose="02020603050405020304" pitchFamily="18" charset="0"/>
                  <a:cs typeface="Times New Roman" panose="02020603050405020304" pitchFamily="18" charset="0"/>
                </a:rPr>
                <a:t>thuật</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toán</a:t>
              </a:r>
              <a:r>
                <a:rPr lang="en-US" sz="2400" dirty="0">
                  <a:solidFill>
                    <a:srgbClr val="FFFFFF"/>
                  </a:solidFill>
                  <a:latin typeface="Times New Roman" panose="02020603050405020304" pitchFamily="18" charset="0"/>
                  <a:cs typeface="Times New Roman" panose="02020603050405020304" pitchFamily="18" charset="0"/>
                </a:rPr>
                <a:t> </a:t>
              </a:r>
              <a:r>
                <a:rPr lang="en-US" sz="2400" dirty="0" err="1">
                  <a:solidFill>
                    <a:srgbClr val="FFFFFF"/>
                  </a:solidFill>
                  <a:latin typeface="Times New Roman" panose="02020603050405020304" pitchFamily="18" charset="0"/>
                  <a:cs typeface="Times New Roman" panose="02020603050405020304" pitchFamily="18" charset="0"/>
                </a:rPr>
                <a:t>chính</a:t>
              </a:r>
              <a:endParaRPr lang="en-US" sz="2400" dirty="0">
                <a:solidFill>
                  <a:srgbClr val="FFFFFF"/>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703581" y="3896364"/>
              <a:ext cx="5235421" cy="1878794"/>
            </a:xfrm>
            <a:prstGeom prst="rect">
              <a:avLst/>
            </a:prstGeom>
            <a:solidFill>
              <a:schemeClr val="accent4">
                <a:lumMod val="20000"/>
                <a:lumOff val="80000"/>
              </a:schemeClr>
            </a:solidFill>
          </p:spPr>
          <p:txBody>
            <a:bodyPr wrap="square" lIns="182880" tIns="182880" rIns="365687" bIns="365687">
              <a:noAutofit/>
            </a:bodyPr>
            <a:lstStyle/>
            <a:p>
              <a:pPr algn="ctr">
                <a:lnSpc>
                  <a:spcPct val="120000"/>
                </a:lnSpc>
              </a:pPr>
              <a:r>
                <a:rPr lang="en-US" sz="2100" dirty="0" err="1">
                  <a:latin typeface="Times New Roman" panose="02020603050405020304" pitchFamily="18" charset="0"/>
                  <a:cs typeface="Times New Roman" panose="02020603050405020304" pitchFamily="18" charset="0"/>
                </a:rPr>
                <a:t>Thuật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toán</a:t>
              </a:r>
              <a:r>
                <a:rPr lang="en-US" sz="2100" dirty="0">
                  <a:latin typeface="Times New Roman" panose="02020603050405020304" pitchFamily="18" charset="0"/>
                  <a:cs typeface="Times New Roman" panose="02020603050405020304" pitchFamily="18" charset="0"/>
                </a:rPr>
                <a:t> KMP</a:t>
              </a:r>
            </a:p>
            <a:p>
              <a:pPr algn="ctr">
                <a:lnSpc>
                  <a:spcPct val="120000"/>
                </a:lnSpc>
              </a:pPr>
              <a:r>
                <a:rPr lang="en-US" sz="2100" dirty="0">
                  <a:latin typeface="Times New Roman" panose="02020603050405020304" pitchFamily="18" charset="0"/>
                  <a:cs typeface="Times New Roman" panose="02020603050405020304" pitchFamily="18" charset="0"/>
                </a:rPr>
                <a:t>Hash</a:t>
              </a:r>
            </a:p>
            <a:p>
              <a:pPr algn="ctr">
                <a:lnSpc>
                  <a:spcPct val="120000"/>
                </a:lnSpc>
              </a:pPr>
              <a:r>
                <a:rPr lang="en-US" sz="2100" dirty="0">
                  <a:latin typeface="Times New Roman" panose="02020603050405020304" pitchFamily="18" charset="0"/>
                  <a:cs typeface="Times New Roman" panose="02020603050405020304" pitchFamily="18" charset="0"/>
                </a:rPr>
                <a:t>Z Algorithm</a:t>
              </a:r>
              <a:endParaRPr lang="en-US" sz="2100" dirty="0">
                <a:solidFill>
                  <a:schemeClr val="bg1">
                    <a:lumMod val="50000"/>
                  </a:schemeClr>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170017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2000"/>
                                        <p:tgtEl>
                                          <p:spTgt spid="3"/>
                                        </p:tgtEl>
                                      </p:cBhvr>
                                    </p:animEffect>
                                    <p:anim calcmode="lin" valueType="num">
                                      <p:cBhvr>
                                        <p:cTn id="15" dur="2000" fill="hold"/>
                                        <p:tgtEl>
                                          <p:spTgt spid="3"/>
                                        </p:tgtEl>
                                        <p:attrNameLst>
                                          <p:attrName>ppt_w</p:attrName>
                                        </p:attrNameLst>
                                      </p:cBhvr>
                                      <p:tavLst>
                                        <p:tav tm="0" fmla="#ppt_w*sin(2.5*pi*$)">
                                          <p:val>
                                            <p:fltVal val="0"/>
                                          </p:val>
                                        </p:tav>
                                        <p:tav tm="100000">
                                          <p:val>
                                            <p:fltVal val="1"/>
                                          </p:val>
                                        </p:tav>
                                      </p:tavLst>
                                    </p:anim>
                                    <p:anim calcmode="lin" valueType="num">
                                      <p:cBhvr>
                                        <p:cTn id="16"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2000"/>
                                        <p:tgtEl>
                                          <p:spTgt spid="14"/>
                                        </p:tgtEl>
                                      </p:cBhvr>
                                    </p:animEffect>
                                    <p:anim calcmode="lin" valueType="num">
                                      <p:cBhvr>
                                        <p:cTn id="22" dur="2000" fill="hold"/>
                                        <p:tgtEl>
                                          <p:spTgt spid="14"/>
                                        </p:tgtEl>
                                        <p:attrNameLst>
                                          <p:attrName>ppt_w</p:attrName>
                                        </p:attrNameLst>
                                      </p:cBhvr>
                                      <p:tavLst>
                                        <p:tav tm="0" fmla="#ppt_w*sin(2.5*pi*$)">
                                          <p:val>
                                            <p:fltVal val="0"/>
                                          </p:val>
                                        </p:tav>
                                        <p:tav tm="100000">
                                          <p:val>
                                            <p:fltVal val="1"/>
                                          </p:val>
                                        </p:tav>
                                      </p:tavLst>
                                    </p:anim>
                                    <p:anim calcmode="lin" valueType="num">
                                      <p:cBhvr>
                                        <p:cTn id="23" dur="2000" fill="hold"/>
                                        <p:tgtEl>
                                          <p:spTgt spid="1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4"/>
          <p:cNvGrpSpPr>
            <a:grpSpLocks noChangeAspect="1"/>
          </p:cNvGrpSpPr>
          <p:nvPr/>
        </p:nvGrpSpPr>
        <p:grpSpPr bwMode="auto">
          <a:xfrm>
            <a:off x="4434481" y="247580"/>
            <a:ext cx="7492353" cy="6610419"/>
            <a:chOff x="1044" y="1"/>
            <a:chExt cx="3670" cy="3238"/>
          </a:xfrm>
          <a:solidFill>
            <a:schemeClr val="bg1">
              <a:lumMod val="85000"/>
              <a:alpha val="61000"/>
            </a:schemeClr>
          </a:solidFill>
        </p:grpSpPr>
        <p:sp>
          <p:nvSpPr>
            <p:cNvPr id="10" name="Freeform 5"/>
            <p:cNvSpPr>
              <a:spLocks noEditPoints="1"/>
            </p:cNvSpPr>
            <p:nvPr/>
          </p:nvSpPr>
          <p:spPr bwMode="auto">
            <a:xfrm>
              <a:off x="4579" y="2187"/>
              <a:ext cx="131" cy="123"/>
            </a:xfrm>
            <a:custGeom>
              <a:avLst/>
              <a:gdLst>
                <a:gd name="T0" fmla="*/ 53 w 107"/>
                <a:gd name="T1" fmla="*/ 13 h 100"/>
                <a:gd name="T2" fmla="*/ 37 w 107"/>
                <a:gd name="T3" fmla="*/ 16 h 100"/>
                <a:gd name="T4" fmla="*/ 24 w 107"/>
                <a:gd name="T5" fmla="*/ 23 h 100"/>
                <a:gd name="T6" fmla="*/ 13 w 107"/>
                <a:gd name="T7" fmla="*/ 43 h 100"/>
                <a:gd name="T8" fmla="*/ 17 w 107"/>
                <a:gd name="T9" fmla="*/ 55 h 100"/>
                <a:gd name="T10" fmla="*/ 27 w 107"/>
                <a:gd name="T11" fmla="*/ 66 h 100"/>
                <a:gd name="T12" fmla="*/ 33 w 107"/>
                <a:gd name="T13" fmla="*/ 75 h 100"/>
                <a:gd name="T14" fmla="*/ 33 w 107"/>
                <a:gd name="T15" fmla="*/ 79 h 100"/>
                <a:gd name="T16" fmla="*/ 36 w 107"/>
                <a:gd name="T17" fmla="*/ 77 h 100"/>
                <a:gd name="T18" fmla="*/ 45 w 107"/>
                <a:gd name="T19" fmla="*/ 73 h 100"/>
                <a:gd name="T20" fmla="*/ 47 w 107"/>
                <a:gd name="T21" fmla="*/ 73 h 100"/>
                <a:gd name="T22" fmla="*/ 53 w 107"/>
                <a:gd name="T23" fmla="*/ 73 h 100"/>
                <a:gd name="T24" fmla="*/ 70 w 107"/>
                <a:gd name="T25" fmla="*/ 71 h 100"/>
                <a:gd name="T26" fmla="*/ 83 w 107"/>
                <a:gd name="T27" fmla="*/ 64 h 100"/>
                <a:gd name="T28" fmla="*/ 93 w 107"/>
                <a:gd name="T29" fmla="*/ 43 h 100"/>
                <a:gd name="T30" fmla="*/ 83 w 107"/>
                <a:gd name="T31" fmla="*/ 23 h 100"/>
                <a:gd name="T32" fmla="*/ 70 w 107"/>
                <a:gd name="T33" fmla="*/ 16 h 100"/>
                <a:gd name="T34" fmla="*/ 53 w 107"/>
                <a:gd name="T35" fmla="*/ 13 h 100"/>
                <a:gd name="T36" fmla="*/ 53 w 107"/>
                <a:gd name="T37" fmla="*/ 0 h 100"/>
                <a:gd name="T38" fmla="*/ 53 w 107"/>
                <a:gd name="T39" fmla="*/ 0 h 100"/>
                <a:gd name="T40" fmla="*/ 107 w 107"/>
                <a:gd name="T41" fmla="*/ 43 h 100"/>
                <a:gd name="T42" fmla="*/ 53 w 107"/>
                <a:gd name="T43" fmla="*/ 87 h 100"/>
                <a:gd name="T44" fmla="*/ 45 w 107"/>
                <a:gd name="T45" fmla="*/ 86 h 100"/>
                <a:gd name="T46" fmla="*/ 7 w 107"/>
                <a:gd name="T47" fmla="*/ 100 h 100"/>
                <a:gd name="T48" fmla="*/ 7 w 107"/>
                <a:gd name="T49" fmla="*/ 97 h 100"/>
                <a:gd name="T50" fmla="*/ 20 w 107"/>
                <a:gd name="T51" fmla="*/ 80 h 100"/>
                <a:gd name="T52" fmla="*/ 20 w 107"/>
                <a:gd name="T53" fmla="*/ 77 h 100"/>
                <a:gd name="T54" fmla="*/ 0 w 107"/>
                <a:gd name="T55" fmla="*/ 43 h 100"/>
                <a:gd name="T56" fmla="*/ 53 w 107"/>
                <a:gd name="T5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00">
                  <a:moveTo>
                    <a:pt x="53" y="13"/>
                  </a:moveTo>
                  <a:cubicBezTo>
                    <a:pt x="48" y="13"/>
                    <a:pt x="42" y="14"/>
                    <a:pt x="37" y="16"/>
                  </a:cubicBezTo>
                  <a:cubicBezTo>
                    <a:pt x="32" y="18"/>
                    <a:pt x="28" y="20"/>
                    <a:pt x="24" y="23"/>
                  </a:cubicBezTo>
                  <a:cubicBezTo>
                    <a:pt x="17" y="29"/>
                    <a:pt x="13" y="36"/>
                    <a:pt x="13" y="43"/>
                  </a:cubicBezTo>
                  <a:cubicBezTo>
                    <a:pt x="13" y="47"/>
                    <a:pt x="14" y="52"/>
                    <a:pt x="17" y="55"/>
                  </a:cubicBezTo>
                  <a:cubicBezTo>
                    <a:pt x="19" y="59"/>
                    <a:pt x="23" y="63"/>
                    <a:pt x="27" y="66"/>
                  </a:cubicBezTo>
                  <a:cubicBezTo>
                    <a:pt x="30" y="68"/>
                    <a:pt x="32" y="71"/>
                    <a:pt x="33" y="75"/>
                  </a:cubicBezTo>
                  <a:cubicBezTo>
                    <a:pt x="33" y="76"/>
                    <a:pt x="33" y="78"/>
                    <a:pt x="33" y="79"/>
                  </a:cubicBezTo>
                  <a:cubicBezTo>
                    <a:pt x="34" y="78"/>
                    <a:pt x="35" y="77"/>
                    <a:pt x="36" y="77"/>
                  </a:cubicBezTo>
                  <a:cubicBezTo>
                    <a:pt x="38" y="74"/>
                    <a:pt x="42" y="73"/>
                    <a:pt x="45" y="73"/>
                  </a:cubicBezTo>
                  <a:cubicBezTo>
                    <a:pt x="46" y="73"/>
                    <a:pt x="46" y="73"/>
                    <a:pt x="47" y="73"/>
                  </a:cubicBezTo>
                  <a:cubicBezTo>
                    <a:pt x="49" y="73"/>
                    <a:pt x="51" y="73"/>
                    <a:pt x="53" y="73"/>
                  </a:cubicBezTo>
                  <a:cubicBezTo>
                    <a:pt x="59" y="73"/>
                    <a:pt x="65" y="72"/>
                    <a:pt x="70" y="71"/>
                  </a:cubicBezTo>
                  <a:cubicBezTo>
                    <a:pt x="75" y="69"/>
                    <a:pt x="79" y="67"/>
                    <a:pt x="83" y="64"/>
                  </a:cubicBezTo>
                  <a:cubicBezTo>
                    <a:pt x="90" y="58"/>
                    <a:pt x="93" y="51"/>
                    <a:pt x="93" y="43"/>
                  </a:cubicBezTo>
                  <a:cubicBezTo>
                    <a:pt x="93" y="36"/>
                    <a:pt x="90" y="29"/>
                    <a:pt x="83" y="23"/>
                  </a:cubicBezTo>
                  <a:cubicBezTo>
                    <a:pt x="79" y="20"/>
                    <a:pt x="75" y="18"/>
                    <a:pt x="70" y="16"/>
                  </a:cubicBezTo>
                  <a:cubicBezTo>
                    <a:pt x="65" y="14"/>
                    <a:pt x="59" y="13"/>
                    <a:pt x="53" y="13"/>
                  </a:cubicBezTo>
                  <a:close/>
                  <a:moveTo>
                    <a:pt x="53" y="0"/>
                  </a:moveTo>
                  <a:cubicBezTo>
                    <a:pt x="53" y="0"/>
                    <a:pt x="53" y="0"/>
                    <a:pt x="53" y="0"/>
                  </a:cubicBezTo>
                  <a:cubicBezTo>
                    <a:pt x="83" y="0"/>
                    <a:pt x="107" y="19"/>
                    <a:pt x="107" y="43"/>
                  </a:cubicBezTo>
                  <a:cubicBezTo>
                    <a:pt x="107" y="67"/>
                    <a:pt x="83" y="87"/>
                    <a:pt x="53" y="87"/>
                  </a:cubicBezTo>
                  <a:cubicBezTo>
                    <a:pt x="51" y="87"/>
                    <a:pt x="48" y="86"/>
                    <a:pt x="45" y="86"/>
                  </a:cubicBezTo>
                  <a:cubicBezTo>
                    <a:pt x="34" y="98"/>
                    <a:pt x="20" y="100"/>
                    <a:pt x="7" y="100"/>
                  </a:cubicBezTo>
                  <a:cubicBezTo>
                    <a:pt x="7" y="97"/>
                    <a:pt x="7" y="97"/>
                    <a:pt x="7" y="97"/>
                  </a:cubicBezTo>
                  <a:cubicBezTo>
                    <a:pt x="14" y="94"/>
                    <a:pt x="20" y="87"/>
                    <a:pt x="20" y="80"/>
                  </a:cubicBezTo>
                  <a:cubicBezTo>
                    <a:pt x="20" y="79"/>
                    <a:pt x="20" y="78"/>
                    <a:pt x="20" y="77"/>
                  </a:cubicBezTo>
                  <a:cubicBezTo>
                    <a:pt x="8" y="69"/>
                    <a:pt x="0" y="57"/>
                    <a:pt x="0" y="43"/>
                  </a:cubicBezTo>
                  <a:cubicBezTo>
                    <a:pt x="0" y="19"/>
                    <a:pt x="24" y="0"/>
                    <a:pt x="53"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1" name="Freeform 6"/>
            <p:cNvSpPr>
              <a:spLocks noEditPoints="1"/>
            </p:cNvSpPr>
            <p:nvPr/>
          </p:nvSpPr>
          <p:spPr bwMode="auto">
            <a:xfrm>
              <a:off x="4488" y="2255"/>
              <a:ext cx="82" cy="82"/>
            </a:xfrm>
            <a:custGeom>
              <a:avLst/>
              <a:gdLst>
                <a:gd name="T0" fmla="*/ 62 w 67"/>
                <a:gd name="T1" fmla="*/ 17 h 67"/>
                <a:gd name="T2" fmla="*/ 67 w 67"/>
                <a:gd name="T3" fmla="*/ 13 h 67"/>
                <a:gd name="T4" fmla="*/ 67 w 67"/>
                <a:gd name="T5" fmla="*/ 4 h 67"/>
                <a:gd name="T6" fmla="*/ 58 w 67"/>
                <a:gd name="T7" fmla="*/ 4 h 67"/>
                <a:gd name="T8" fmla="*/ 58 w 67"/>
                <a:gd name="T9" fmla="*/ 0 h 67"/>
                <a:gd name="T10" fmla="*/ 4 w 67"/>
                <a:gd name="T11" fmla="*/ 0 h 67"/>
                <a:gd name="T12" fmla="*/ 0 w 67"/>
                <a:gd name="T13" fmla="*/ 4 h 67"/>
                <a:gd name="T14" fmla="*/ 0 w 67"/>
                <a:gd name="T15" fmla="*/ 63 h 67"/>
                <a:gd name="T16" fmla="*/ 4 w 67"/>
                <a:gd name="T17" fmla="*/ 67 h 67"/>
                <a:gd name="T18" fmla="*/ 58 w 67"/>
                <a:gd name="T19" fmla="*/ 67 h 67"/>
                <a:gd name="T20" fmla="*/ 58 w 67"/>
                <a:gd name="T21" fmla="*/ 50 h 67"/>
                <a:gd name="T22" fmla="*/ 62 w 67"/>
                <a:gd name="T23" fmla="*/ 50 h 67"/>
                <a:gd name="T24" fmla="*/ 67 w 67"/>
                <a:gd name="T25" fmla="*/ 46 h 67"/>
                <a:gd name="T26" fmla="*/ 67 w 67"/>
                <a:gd name="T27" fmla="*/ 38 h 67"/>
                <a:gd name="T28" fmla="*/ 58 w 67"/>
                <a:gd name="T29" fmla="*/ 38 h 67"/>
                <a:gd name="T30" fmla="*/ 58 w 67"/>
                <a:gd name="T31" fmla="*/ 34 h 67"/>
                <a:gd name="T32" fmla="*/ 62 w 67"/>
                <a:gd name="T33" fmla="*/ 34 h 67"/>
                <a:gd name="T34" fmla="*/ 67 w 67"/>
                <a:gd name="T35" fmla="*/ 29 h 67"/>
                <a:gd name="T36" fmla="*/ 67 w 67"/>
                <a:gd name="T37" fmla="*/ 21 h 67"/>
                <a:gd name="T38" fmla="*/ 58 w 67"/>
                <a:gd name="T39" fmla="*/ 21 h 67"/>
                <a:gd name="T40" fmla="*/ 58 w 67"/>
                <a:gd name="T41" fmla="*/ 17 h 67"/>
                <a:gd name="T42" fmla="*/ 62 w 67"/>
                <a:gd name="T43" fmla="*/ 17 h 67"/>
                <a:gd name="T44" fmla="*/ 37 w 67"/>
                <a:gd name="T45" fmla="*/ 17 h 67"/>
                <a:gd name="T46" fmla="*/ 46 w 67"/>
                <a:gd name="T47" fmla="*/ 25 h 67"/>
                <a:gd name="T48" fmla="*/ 37 w 67"/>
                <a:gd name="T49" fmla="*/ 34 h 67"/>
                <a:gd name="T50" fmla="*/ 29 w 67"/>
                <a:gd name="T51" fmla="*/ 25 h 67"/>
                <a:gd name="T52" fmla="*/ 37 w 67"/>
                <a:gd name="T53" fmla="*/ 17 h 67"/>
                <a:gd name="T54" fmla="*/ 16 w 67"/>
                <a:gd name="T55" fmla="*/ 63 h 67"/>
                <a:gd name="T56" fmla="*/ 12 w 67"/>
                <a:gd name="T57" fmla="*/ 63 h 67"/>
                <a:gd name="T58" fmla="*/ 12 w 67"/>
                <a:gd name="T59" fmla="*/ 4 h 67"/>
                <a:gd name="T60" fmla="*/ 16 w 67"/>
                <a:gd name="T61" fmla="*/ 4 h 67"/>
                <a:gd name="T62" fmla="*/ 16 w 67"/>
                <a:gd name="T63" fmla="*/ 63 h 67"/>
                <a:gd name="T64" fmla="*/ 50 w 67"/>
                <a:gd name="T65" fmla="*/ 50 h 67"/>
                <a:gd name="T66" fmla="*/ 25 w 67"/>
                <a:gd name="T67" fmla="*/ 50 h 67"/>
                <a:gd name="T68" fmla="*/ 25 w 67"/>
                <a:gd name="T69" fmla="*/ 46 h 67"/>
                <a:gd name="T70" fmla="*/ 33 w 67"/>
                <a:gd name="T71" fmla="*/ 38 h 67"/>
                <a:gd name="T72" fmla="*/ 33 w 67"/>
                <a:gd name="T73" fmla="*/ 38 h 67"/>
                <a:gd name="T74" fmla="*/ 41 w 67"/>
                <a:gd name="T75" fmla="*/ 38 h 67"/>
                <a:gd name="T76" fmla="*/ 50 w 67"/>
                <a:gd name="T77" fmla="*/ 46 h 67"/>
                <a:gd name="T78" fmla="*/ 50 w 67"/>
                <a:gd name="T79" fmla="*/ 5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7" h="67">
                  <a:moveTo>
                    <a:pt x="62" y="17"/>
                  </a:moveTo>
                  <a:cubicBezTo>
                    <a:pt x="65" y="17"/>
                    <a:pt x="67" y="15"/>
                    <a:pt x="67" y="13"/>
                  </a:cubicBezTo>
                  <a:cubicBezTo>
                    <a:pt x="67" y="4"/>
                    <a:pt x="67" y="4"/>
                    <a:pt x="67" y="4"/>
                  </a:cubicBezTo>
                  <a:cubicBezTo>
                    <a:pt x="58" y="4"/>
                    <a:pt x="58" y="4"/>
                    <a:pt x="58" y="4"/>
                  </a:cubicBezTo>
                  <a:cubicBezTo>
                    <a:pt x="58" y="0"/>
                    <a:pt x="58" y="0"/>
                    <a:pt x="58" y="0"/>
                  </a:cubicBezTo>
                  <a:cubicBezTo>
                    <a:pt x="4" y="0"/>
                    <a:pt x="4" y="0"/>
                    <a:pt x="4" y="0"/>
                  </a:cubicBezTo>
                  <a:cubicBezTo>
                    <a:pt x="2" y="0"/>
                    <a:pt x="0" y="2"/>
                    <a:pt x="0" y="4"/>
                  </a:cubicBezTo>
                  <a:cubicBezTo>
                    <a:pt x="0" y="63"/>
                    <a:pt x="0" y="63"/>
                    <a:pt x="0" y="63"/>
                  </a:cubicBezTo>
                  <a:cubicBezTo>
                    <a:pt x="0" y="65"/>
                    <a:pt x="2" y="67"/>
                    <a:pt x="4" y="67"/>
                  </a:cubicBezTo>
                  <a:cubicBezTo>
                    <a:pt x="58" y="67"/>
                    <a:pt x="58" y="67"/>
                    <a:pt x="58" y="67"/>
                  </a:cubicBezTo>
                  <a:cubicBezTo>
                    <a:pt x="58" y="50"/>
                    <a:pt x="58" y="50"/>
                    <a:pt x="58" y="50"/>
                  </a:cubicBezTo>
                  <a:cubicBezTo>
                    <a:pt x="62" y="50"/>
                    <a:pt x="62" y="50"/>
                    <a:pt x="62" y="50"/>
                  </a:cubicBezTo>
                  <a:cubicBezTo>
                    <a:pt x="65" y="50"/>
                    <a:pt x="67" y="48"/>
                    <a:pt x="67" y="46"/>
                  </a:cubicBezTo>
                  <a:cubicBezTo>
                    <a:pt x="67" y="38"/>
                    <a:pt x="67" y="38"/>
                    <a:pt x="67" y="38"/>
                  </a:cubicBezTo>
                  <a:cubicBezTo>
                    <a:pt x="58" y="38"/>
                    <a:pt x="58" y="38"/>
                    <a:pt x="58" y="38"/>
                  </a:cubicBezTo>
                  <a:cubicBezTo>
                    <a:pt x="58" y="34"/>
                    <a:pt x="58" y="34"/>
                    <a:pt x="58" y="34"/>
                  </a:cubicBezTo>
                  <a:cubicBezTo>
                    <a:pt x="62" y="34"/>
                    <a:pt x="62" y="34"/>
                    <a:pt x="62" y="34"/>
                  </a:cubicBezTo>
                  <a:cubicBezTo>
                    <a:pt x="65" y="34"/>
                    <a:pt x="67" y="32"/>
                    <a:pt x="67" y="29"/>
                  </a:cubicBezTo>
                  <a:cubicBezTo>
                    <a:pt x="67" y="21"/>
                    <a:pt x="67" y="21"/>
                    <a:pt x="67" y="21"/>
                  </a:cubicBezTo>
                  <a:cubicBezTo>
                    <a:pt x="58" y="21"/>
                    <a:pt x="58" y="21"/>
                    <a:pt x="58" y="21"/>
                  </a:cubicBezTo>
                  <a:cubicBezTo>
                    <a:pt x="58" y="17"/>
                    <a:pt x="58" y="17"/>
                    <a:pt x="58" y="17"/>
                  </a:cubicBezTo>
                  <a:lnTo>
                    <a:pt x="62" y="17"/>
                  </a:lnTo>
                  <a:close/>
                  <a:moveTo>
                    <a:pt x="37" y="17"/>
                  </a:moveTo>
                  <a:cubicBezTo>
                    <a:pt x="42" y="17"/>
                    <a:pt x="46" y="21"/>
                    <a:pt x="46" y="25"/>
                  </a:cubicBezTo>
                  <a:cubicBezTo>
                    <a:pt x="46" y="30"/>
                    <a:pt x="42" y="34"/>
                    <a:pt x="37" y="34"/>
                  </a:cubicBezTo>
                  <a:cubicBezTo>
                    <a:pt x="33" y="34"/>
                    <a:pt x="29" y="30"/>
                    <a:pt x="29" y="25"/>
                  </a:cubicBezTo>
                  <a:cubicBezTo>
                    <a:pt x="29" y="21"/>
                    <a:pt x="33" y="17"/>
                    <a:pt x="37" y="17"/>
                  </a:cubicBezTo>
                  <a:close/>
                  <a:moveTo>
                    <a:pt x="16" y="63"/>
                  </a:moveTo>
                  <a:cubicBezTo>
                    <a:pt x="12" y="63"/>
                    <a:pt x="12" y="63"/>
                    <a:pt x="12" y="63"/>
                  </a:cubicBezTo>
                  <a:cubicBezTo>
                    <a:pt x="12" y="4"/>
                    <a:pt x="12" y="4"/>
                    <a:pt x="12" y="4"/>
                  </a:cubicBezTo>
                  <a:cubicBezTo>
                    <a:pt x="16" y="4"/>
                    <a:pt x="16" y="4"/>
                    <a:pt x="16" y="4"/>
                  </a:cubicBezTo>
                  <a:lnTo>
                    <a:pt x="16" y="63"/>
                  </a:lnTo>
                  <a:close/>
                  <a:moveTo>
                    <a:pt x="50" y="50"/>
                  </a:moveTo>
                  <a:cubicBezTo>
                    <a:pt x="25" y="50"/>
                    <a:pt x="25" y="50"/>
                    <a:pt x="25" y="50"/>
                  </a:cubicBezTo>
                  <a:cubicBezTo>
                    <a:pt x="25" y="46"/>
                    <a:pt x="25" y="46"/>
                    <a:pt x="25" y="46"/>
                  </a:cubicBezTo>
                  <a:cubicBezTo>
                    <a:pt x="25" y="42"/>
                    <a:pt x="28" y="38"/>
                    <a:pt x="33" y="38"/>
                  </a:cubicBezTo>
                  <a:cubicBezTo>
                    <a:pt x="33" y="38"/>
                    <a:pt x="33" y="38"/>
                    <a:pt x="33" y="38"/>
                  </a:cubicBezTo>
                  <a:cubicBezTo>
                    <a:pt x="41" y="38"/>
                    <a:pt x="41" y="38"/>
                    <a:pt x="41" y="38"/>
                  </a:cubicBezTo>
                  <a:cubicBezTo>
                    <a:pt x="46" y="38"/>
                    <a:pt x="50" y="42"/>
                    <a:pt x="50" y="46"/>
                  </a:cubicBezTo>
                  <a:lnTo>
                    <a:pt x="50" y="5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2" name="Freeform 7"/>
            <p:cNvSpPr>
              <a:spLocks noEditPoints="1"/>
            </p:cNvSpPr>
            <p:nvPr/>
          </p:nvSpPr>
          <p:spPr bwMode="auto">
            <a:xfrm>
              <a:off x="4629" y="2028"/>
              <a:ext cx="71" cy="71"/>
            </a:xfrm>
            <a:custGeom>
              <a:avLst/>
              <a:gdLst>
                <a:gd name="T0" fmla="*/ 58 w 58"/>
                <a:gd name="T1" fmla="*/ 29 h 57"/>
                <a:gd name="T2" fmla="*/ 29 w 58"/>
                <a:gd name="T3" fmla="*/ 57 h 57"/>
                <a:gd name="T4" fmla="*/ 0 w 58"/>
                <a:gd name="T5" fmla="*/ 29 h 57"/>
                <a:gd name="T6" fmla="*/ 29 w 58"/>
                <a:gd name="T7" fmla="*/ 0 h 57"/>
                <a:gd name="T8" fmla="*/ 58 w 58"/>
                <a:gd name="T9" fmla="*/ 29 h 57"/>
                <a:gd name="T10" fmla="*/ 6 w 58"/>
                <a:gd name="T11" fmla="*/ 29 h 57"/>
                <a:gd name="T12" fmla="*/ 29 w 58"/>
                <a:gd name="T13" fmla="*/ 52 h 57"/>
                <a:gd name="T14" fmla="*/ 52 w 58"/>
                <a:gd name="T15" fmla="*/ 29 h 57"/>
                <a:gd name="T16" fmla="*/ 29 w 58"/>
                <a:gd name="T17" fmla="*/ 5 h 57"/>
                <a:gd name="T18" fmla="*/ 6 w 58"/>
                <a:gd name="T19" fmla="*/ 29 h 57"/>
                <a:gd name="T20" fmla="*/ 32 w 58"/>
                <a:gd name="T21" fmla="*/ 12 h 57"/>
                <a:gd name="T22" fmla="*/ 46 w 58"/>
                <a:gd name="T23" fmla="*/ 26 h 57"/>
                <a:gd name="T24" fmla="*/ 46 w 58"/>
                <a:gd name="T25" fmla="*/ 31 h 57"/>
                <a:gd name="T26" fmla="*/ 41 w 58"/>
                <a:gd name="T27" fmla="*/ 31 h 57"/>
                <a:gd name="T28" fmla="*/ 33 w 58"/>
                <a:gd name="T29" fmla="*/ 23 h 57"/>
                <a:gd name="T30" fmla="*/ 33 w 58"/>
                <a:gd name="T31" fmla="*/ 43 h 57"/>
                <a:gd name="T32" fmla="*/ 29 w 58"/>
                <a:gd name="T33" fmla="*/ 47 h 57"/>
                <a:gd name="T34" fmla="*/ 25 w 58"/>
                <a:gd name="T35" fmla="*/ 43 h 57"/>
                <a:gd name="T36" fmla="*/ 25 w 58"/>
                <a:gd name="T37" fmla="*/ 23 h 57"/>
                <a:gd name="T38" fmla="*/ 17 w 58"/>
                <a:gd name="T39" fmla="*/ 31 h 57"/>
                <a:gd name="T40" fmla="*/ 12 w 58"/>
                <a:gd name="T41" fmla="*/ 31 h 57"/>
                <a:gd name="T42" fmla="*/ 11 w 58"/>
                <a:gd name="T43" fmla="*/ 29 h 57"/>
                <a:gd name="T44" fmla="*/ 12 w 58"/>
                <a:gd name="T45" fmla="*/ 26 h 57"/>
                <a:gd name="T46" fmla="*/ 27 w 58"/>
                <a:gd name="T47" fmla="*/ 12 h 57"/>
                <a:gd name="T48" fmla="*/ 32 w 58"/>
                <a:gd name="T49"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57">
                  <a:moveTo>
                    <a:pt x="58" y="29"/>
                  </a:moveTo>
                  <a:cubicBezTo>
                    <a:pt x="58" y="45"/>
                    <a:pt x="45" y="57"/>
                    <a:pt x="29" y="57"/>
                  </a:cubicBezTo>
                  <a:cubicBezTo>
                    <a:pt x="13" y="57"/>
                    <a:pt x="0" y="45"/>
                    <a:pt x="0" y="29"/>
                  </a:cubicBezTo>
                  <a:cubicBezTo>
                    <a:pt x="0" y="13"/>
                    <a:pt x="13" y="0"/>
                    <a:pt x="29" y="0"/>
                  </a:cubicBezTo>
                  <a:cubicBezTo>
                    <a:pt x="45" y="0"/>
                    <a:pt x="58" y="13"/>
                    <a:pt x="58" y="29"/>
                  </a:cubicBezTo>
                  <a:close/>
                  <a:moveTo>
                    <a:pt x="6" y="29"/>
                  </a:moveTo>
                  <a:cubicBezTo>
                    <a:pt x="6" y="42"/>
                    <a:pt x="16" y="52"/>
                    <a:pt x="29" y="52"/>
                  </a:cubicBezTo>
                  <a:cubicBezTo>
                    <a:pt x="42" y="52"/>
                    <a:pt x="52" y="42"/>
                    <a:pt x="52" y="29"/>
                  </a:cubicBezTo>
                  <a:cubicBezTo>
                    <a:pt x="52" y="16"/>
                    <a:pt x="42" y="5"/>
                    <a:pt x="29" y="5"/>
                  </a:cubicBezTo>
                  <a:cubicBezTo>
                    <a:pt x="16" y="5"/>
                    <a:pt x="6" y="16"/>
                    <a:pt x="6" y="29"/>
                  </a:cubicBezTo>
                  <a:close/>
                  <a:moveTo>
                    <a:pt x="32" y="12"/>
                  </a:moveTo>
                  <a:cubicBezTo>
                    <a:pt x="46" y="26"/>
                    <a:pt x="46" y="26"/>
                    <a:pt x="46" y="26"/>
                  </a:cubicBezTo>
                  <a:cubicBezTo>
                    <a:pt x="47" y="28"/>
                    <a:pt x="47" y="30"/>
                    <a:pt x="46" y="31"/>
                  </a:cubicBezTo>
                  <a:cubicBezTo>
                    <a:pt x="45" y="33"/>
                    <a:pt x="42" y="33"/>
                    <a:pt x="41" y="31"/>
                  </a:cubicBezTo>
                  <a:cubicBezTo>
                    <a:pt x="33" y="23"/>
                    <a:pt x="33" y="23"/>
                    <a:pt x="33" y="23"/>
                  </a:cubicBezTo>
                  <a:cubicBezTo>
                    <a:pt x="33" y="43"/>
                    <a:pt x="33" y="43"/>
                    <a:pt x="33" y="43"/>
                  </a:cubicBezTo>
                  <a:cubicBezTo>
                    <a:pt x="33" y="45"/>
                    <a:pt x="31" y="47"/>
                    <a:pt x="29" y="47"/>
                  </a:cubicBezTo>
                  <a:cubicBezTo>
                    <a:pt x="27" y="47"/>
                    <a:pt x="25" y="45"/>
                    <a:pt x="25" y="43"/>
                  </a:cubicBezTo>
                  <a:cubicBezTo>
                    <a:pt x="25" y="23"/>
                    <a:pt x="25" y="23"/>
                    <a:pt x="25" y="23"/>
                  </a:cubicBezTo>
                  <a:cubicBezTo>
                    <a:pt x="17" y="31"/>
                    <a:pt x="17" y="31"/>
                    <a:pt x="17" y="31"/>
                  </a:cubicBezTo>
                  <a:cubicBezTo>
                    <a:pt x="16" y="33"/>
                    <a:pt x="14" y="33"/>
                    <a:pt x="12" y="31"/>
                  </a:cubicBezTo>
                  <a:cubicBezTo>
                    <a:pt x="12" y="31"/>
                    <a:pt x="11" y="30"/>
                    <a:pt x="11" y="29"/>
                  </a:cubicBezTo>
                  <a:cubicBezTo>
                    <a:pt x="11" y="28"/>
                    <a:pt x="12" y="27"/>
                    <a:pt x="12" y="26"/>
                  </a:cubicBezTo>
                  <a:cubicBezTo>
                    <a:pt x="27" y="12"/>
                    <a:pt x="27" y="12"/>
                    <a:pt x="27" y="12"/>
                  </a:cubicBezTo>
                  <a:cubicBezTo>
                    <a:pt x="28" y="10"/>
                    <a:pt x="30" y="10"/>
                    <a:pt x="32" y="1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3" name="Freeform 8"/>
            <p:cNvSpPr>
              <a:spLocks noEditPoints="1"/>
            </p:cNvSpPr>
            <p:nvPr/>
          </p:nvSpPr>
          <p:spPr bwMode="auto">
            <a:xfrm>
              <a:off x="4617" y="2116"/>
              <a:ext cx="56" cy="56"/>
            </a:xfrm>
            <a:custGeom>
              <a:avLst/>
              <a:gdLst>
                <a:gd name="T0" fmla="*/ 3 w 46"/>
                <a:gd name="T1" fmla="*/ 0 h 46"/>
                <a:gd name="T2" fmla="*/ 20 w 46"/>
                <a:gd name="T3" fmla="*/ 0 h 46"/>
                <a:gd name="T4" fmla="*/ 20 w 46"/>
                <a:gd name="T5" fmla="*/ 3 h 46"/>
                <a:gd name="T6" fmla="*/ 3 w 46"/>
                <a:gd name="T7" fmla="*/ 3 h 46"/>
                <a:gd name="T8" fmla="*/ 3 w 46"/>
                <a:gd name="T9" fmla="*/ 0 h 46"/>
                <a:gd name="T10" fmla="*/ 26 w 46"/>
                <a:gd name="T11" fmla="*/ 0 h 46"/>
                <a:gd name="T12" fmla="*/ 43 w 46"/>
                <a:gd name="T13" fmla="*/ 0 h 46"/>
                <a:gd name="T14" fmla="*/ 43 w 46"/>
                <a:gd name="T15" fmla="*/ 3 h 46"/>
                <a:gd name="T16" fmla="*/ 26 w 46"/>
                <a:gd name="T17" fmla="*/ 3 h 46"/>
                <a:gd name="T18" fmla="*/ 26 w 46"/>
                <a:gd name="T19" fmla="*/ 0 h 46"/>
                <a:gd name="T20" fmla="*/ 43 w 46"/>
                <a:gd name="T21" fmla="*/ 14 h 46"/>
                <a:gd name="T22" fmla="*/ 41 w 46"/>
                <a:gd name="T23" fmla="*/ 14 h 46"/>
                <a:gd name="T24" fmla="*/ 41 w 46"/>
                <a:gd name="T25" fmla="*/ 3 h 46"/>
                <a:gd name="T26" fmla="*/ 29 w 46"/>
                <a:gd name="T27" fmla="*/ 3 h 46"/>
                <a:gd name="T28" fmla="*/ 29 w 46"/>
                <a:gd name="T29" fmla="*/ 14 h 46"/>
                <a:gd name="T30" fmla="*/ 17 w 46"/>
                <a:gd name="T31" fmla="*/ 14 h 46"/>
                <a:gd name="T32" fmla="*/ 17 w 46"/>
                <a:gd name="T33" fmla="*/ 3 h 46"/>
                <a:gd name="T34" fmla="*/ 6 w 46"/>
                <a:gd name="T35" fmla="*/ 3 h 46"/>
                <a:gd name="T36" fmla="*/ 6 w 46"/>
                <a:gd name="T37" fmla="*/ 14 h 46"/>
                <a:gd name="T38" fmla="*/ 3 w 46"/>
                <a:gd name="T39" fmla="*/ 14 h 46"/>
                <a:gd name="T40" fmla="*/ 0 w 46"/>
                <a:gd name="T41" fmla="*/ 17 h 46"/>
                <a:gd name="T42" fmla="*/ 0 w 46"/>
                <a:gd name="T43" fmla="*/ 43 h 46"/>
                <a:gd name="T44" fmla="*/ 3 w 46"/>
                <a:gd name="T45" fmla="*/ 46 h 46"/>
                <a:gd name="T46" fmla="*/ 17 w 46"/>
                <a:gd name="T47" fmla="*/ 46 h 46"/>
                <a:gd name="T48" fmla="*/ 20 w 46"/>
                <a:gd name="T49" fmla="*/ 43 h 46"/>
                <a:gd name="T50" fmla="*/ 20 w 46"/>
                <a:gd name="T51" fmla="*/ 26 h 46"/>
                <a:gd name="T52" fmla="*/ 26 w 46"/>
                <a:gd name="T53" fmla="*/ 26 h 46"/>
                <a:gd name="T54" fmla="*/ 26 w 46"/>
                <a:gd name="T55" fmla="*/ 43 h 46"/>
                <a:gd name="T56" fmla="*/ 29 w 46"/>
                <a:gd name="T57" fmla="*/ 46 h 46"/>
                <a:gd name="T58" fmla="*/ 43 w 46"/>
                <a:gd name="T59" fmla="*/ 46 h 46"/>
                <a:gd name="T60" fmla="*/ 46 w 46"/>
                <a:gd name="T61" fmla="*/ 43 h 46"/>
                <a:gd name="T62" fmla="*/ 46 w 46"/>
                <a:gd name="T63" fmla="*/ 17 h 46"/>
                <a:gd name="T64" fmla="*/ 43 w 46"/>
                <a:gd name="T65" fmla="*/ 14 h 46"/>
                <a:gd name="T66" fmla="*/ 16 w 46"/>
                <a:gd name="T67" fmla="*/ 43 h 46"/>
                <a:gd name="T68" fmla="*/ 5 w 46"/>
                <a:gd name="T69" fmla="*/ 43 h 46"/>
                <a:gd name="T70" fmla="*/ 3 w 46"/>
                <a:gd name="T71" fmla="*/ 42 h 46"/>
                <a:gd name="T72" fmla="*/ 5 w 46"/>
                <a:gd name="T73" fmla="*/ 40 h 46"/>
                <a:gd name="T74" fmla="*/ 16 w 46"/>
                <a:gd name="T75" fmla="*/ 40 h 46"/>
                <a:gd name="T76" fmla="*/ 17 w 46"/>
                <a:gd name="T77" fmla="*/ 42 h 46"/>
                <a:gd name="T78" fmla="*/ 16 w 46"/>
                <a:gd name="T79" fmla="*/ 43 h 46"/>
                <a:gd name="T80" fmla="*/ 25 w 46"/>
                <a:gd name="T81" fmla="*/ 23 h 46"/>
                <a:gd name="T82" fmla="*/ 22 w 46"/>
                <a:gd name="T83" fmla="*/ 23 h 46"/>
                <a:gd name="T84" fmla="*/ 20 w 46"/>
                <a:gd name="T85" fmla="*/ 21 h 46"/>
                <a:gd name="T86" fmla="*/ 22 w 46"/>
                <a:gd name="T87" fmla="*/ 20 h 46"/>
                <a:gd name="T88" fmla="*/ 25 w 46"/>
                <a:gd name="T89" fmla="*/ 20 h 46"/>
                <a:gd name="T90" fmla="*/ 26 w 46"/>
                <a:gd name="T91" fmla="*/ 21 h 46"/>
                <a:gd name="T92" fmla="*/ 25 w 46"/>
                <a:gd name="T93" fmla="*/ 23 h 46"/>
                <a:gd name="T94" fmla="*/ 42 w 46"/>
                <a:gd name="T95" fmla="*/ 43 h 46"/>
                <a:gd name="T96" fmla="*/ 31 w 46"/>
                <a:gd name="T97" fmla="*/ 43 h 46"/>
                <a:gd name="T98" fmla="*/ 29 w 46"/>
                <a:gd name="T99" fmla="*/ 42 h 46"/>
                <a:gd name="T100" fmla="*/ 31 w 46"/>
                <a:gd name="T101" fmla="*/ 40 h 46"/>
                <a:gd name="T102" fmla="*/ 42 w 46"/>
                <a:gd name="T103" fmla="*/ 40 h 46"/>
                <a:gd name="T104" fmla="*/ 43 w 46"/>
                <a:gd name="T105" fmla="*/ 42 h 46"/>
                <a:gd name="T106" fmla="*/ 42 w 46"/>
                <a:gd name="T107"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6" h="46">
                  <a:moveTo>
                    <a:pt x="3" y="0"/>
                  </a:moveTo>
                  <a:cubicBezTo>
                    <a:pt x="20" y="0"/>
                    <a:pt x="20" y="0"/>
                    <a:pt x="20" y="0"/>
                  </a:cubicBezTo>
                  <a:cubicBezTo>
                    <a:pt x="20" y="3"/>
                    <a:pt x="20" y="3"/>
                    <a:pt x="20" y="3"/>
                  </a:cubicBezTo>
                  <a:cubicBezTo>
                    <a:pt x="3" y="3"/>
                    <a:pt x="3" y="3"/>
                    <a:pt x="3" y="3"/>
                  </a:cubicBezTo>
                  <a:lnTo>
                    <a:pt x="3" y="0"/>
                  </a:lnTo>
                  <a:close/>
                  <a:moveTo>
                    <a:pt x="26" y="0"/>
                  </a:moveTo>
                  <a:cubicBezTo>
                    <a:pt x="43" y="0"/>
                    <a:pt x="43" y="0"/>
                    <a:pt x="43" y="0"/>
                  </a:cubicBezTo>
                  <a:cubicBezTo>
                    <a:pt x="43" y="3"/>
                    <a:pt x="43" y="3"/>
                    <a:pt x="43" y="3"/>
                  </a:cubicBezTo>
                  <a:cubicBezTo>
                    <a:pt x="26" y="3"/>
                    <a:pt x="26" y="3"/>
                    <a:pt x="26" y="3"/>
                  </a:cubicBezTo>
                  <a:lnTo>
                    <a:pt x="26" y="0"/>
                  </a:lnTo>
                  <a:close/>
                  <a:moveTo>
                    <a:pt x="43" y="14"/>
                  </a:moveTo>
                  <a:cubicBezTo>
                    <a:pt x="41" y="14"/>
                    <a:pt x="41" y="14"/>
                    <a:pt x="41" y="14"/>
                  </a:cubicBezTo>
                  <a:cubicBezTo>
                    <a:pt x="41" y="3"/>
                    <a:pt x="41" y="3"/>
                    <a:pt x="41" y="3"/>
                  </a:cubicBezTo>
                  <a:cubicBezTo>
                    <a:pt x="29" y="3"/>
                    <a:pt x="29" y="3"/>
                    <a:pt x="29" y="3"/>
                  </a:cubicBezTo>
                  <a:cubicBezTo>
                    <a:pt x="29" y="14"/>
                    <a:pt x="29" y="14"/>
                    <a:pt x="29" y="14"/>
                  </a:cubicBezTo>
                  <a:cubicBezTo>
                    <a:pt x="17" y="14"/>
                    <a:pt x="17" y="14"/>
                    <a:pt x="17" y="14"/>
                  </a:cubicBezTo>
                  <a:cubicBezTo>
                    <a:pt x="17" y="3"/>
                    <a:pt x="17" y="3"/>
                    <a:pt x="17" y="3"/>
                  </a:cubicBezTo>
                  <a:cubicBezTo>
                    <a:pt x="6" y="3"/>
                    <a:pt x="6" y="3"/>
                    <a:pt x="6" y="3"/>
                  </a:cubicBezTo>
                  <a:cubicBezTo>
                    <a:pt x="6" y="14"/>
                    <a:pt x="6" y="14"/>
                    <a:pt x="6" y="14"/>
                  </a:cubicBezTo>
                  <a:cubicBezTo>
                    <a:pt x="3" y="14"/>
                    <a:pt x="3" y="14"/>
                    <a:pt x="3" y="14"/>
                  </a:cubicBezTo>
                  <a:cubicBezTo>
                    <a:pt x="2" y="14"/>
                    <a:pt x="0" y="16"/>
                    <a:pt x="0" y="17"/>
                  </a:cubicBezTo>
                  <a:cubicBezTo>
                    <a:pt x="0" y="43"/>
                    <a:pt x="0" y="43"/>
                    <a:pt x="0" y="43"/>
                  </a:cubicBezTo>
                  <a:cubicBezTo>
                    <a:pt x="0" y="44"/>
                    <a:pt x="2" y="46"/>
                    <a:pt x="3" y="46"/>
                  </a:cubicBezTo>
                  <a:cubicBezTo>
                    <a:pt x="17" y="46"/>
                    <a:pt x="17" y="46"/>
                    <a:pt x="17" y="46"/>
                  </a:cubicBezTo>
                  <a:cubicBezTo>
                    <a:pt x="19" y="46"/>
                    <a:pt x="20" y="44"/>
                    <a:pt x="20" y="43"/>
                  </a:cubicBezTo>
                  <a:cubicBezTo>
                    <a:pt x="20" y="26"/>
                    <a:pt x="20" y="26"/>
                    <a:pt x="20" y="26"/>
                  </a:cubicBezTo>
                  <a:cubicBezTo>
                    <a:pt x="26" y="26"/>
                    <a:pt x="26" y="26"/>
                    <a:pt x="26" y="26"/>
                  </a:cubicBezTo>
                  <a:cubicBezTo>
                    <a:pt x="26" y="43"/>
                    <a:pt x="26" y="43"/>
                    <a:pt x="26" y="43"/>
                  </a:cubicBezTo>
                  <a:cubicBezTo>
                    <a:pt x="26" y="44"/>
                    <a:pt x="28" y="46"/>
                    <a:pt x="29" y="46"/>
                  </a:cubicBezTo>
                  <a:cubicBezTo>
                    <a:pt x="43" y="46"/>
                    <a:pt x="43" y="46"/>
                    <a:pt x="43" y="46"/>
                  </a:cubicBezTo>
                  <a:cubicBezTo>
                    <a:pt x="45" y="46"/>
                    <a:pt x="46" y="44"/>
                    <a:pt x="46" y="43"/>
                  </a:cubicBezTo>
                  <a:cubicBezTo>
                    <a:pt x="46" y="17"/>
                    <a:pt x="46" y="17"/>
                    <a:pt x="46" y="17"/>
                  </a:cubicBezTo>
                  <a:cubicBezTo>
                    <a:pt x="46" y="16"/>
                    <a:pt x="45" y="14"/>
                    <a:pt x="43" y="14"/>
                  </a:cubicBezTo>
                  <a:close/>
                  <a:moveTo>
                    <a:pt x="16" y="43"/>
                  </a:moveTo>
                  <a:cubicBezTo>
                    <a:pt x="5" y="43"/>
                    <a:pt x="5" y="43"/>
                    <a:pt x="5" y="43"/>
                  </a:cubicBezTo>
                  <a:cubicBezTo>
                    <a:pt x="4" y="43"/>
                    <a:pt x="3" y="42"/>
                    <a:pt x="3" y="42"/>
                  </a:cubicBezTo>
                  <a:cubicBezTo>
                    <a:pt x="3" y="41"/>
                    <a:pt x="4" y="40"/>
                    <a:pt x="5" y="40"/>
                  </a:cubicBezTo>
                  <a:cubicBezTo>
                    <a:pt x="16" y="40"/>
                    <a:pt x="16" y="40"/>
                    <a:pt x="16" y="40"/>
                  </a:cubicBezTo>
                  <a:cubicBezTo>
                    <a:pt x="17" y="40"/>
                    <a:pt x="17" y="41"/>
                    <a:pt x="17" y="42"/>
                  </a:cubicBezTo>
                  <a:cubicBezTo>
                    <a:pt x="17" y="42"/>
                    <a:pt x="17" y="43"/>
                    <a:pt x="16" y="43"/>
                  </a:cubicBezTo>
                  <a:close/>
                  <a:moveTo>
                    <a:pt x="25" y="23"/>
                  </a:moveTo>
                  <a:cubicBezTo>
                    <a:pt x="22" y="23"/>
                    <a:pt x="22" y="23"/>
                    <a:pt x="22" y="23"/>
                  </a:cubicBezTo>
                  <a:cubicBezTo>
                    <a:pt x="21" y="23"/>
                    <a:pt x="20" y="22"/>
                    <a:pt x="20" y="21"/>
                  </a:cubicBezTo>
                  <a:cubicBezTo>
                    <a:pt x="20" y="21"/>
                    <a:pt x="21" y="20"/>
                    <a:pt x="22" y="20"/>
                  </a:cubicBezTo>
                  <a:cubicBezTo>
                    <a:pt x="25" y="20"/>
                    <a:pt x="25" y="20"/>
                    <a:pt x="25" y="20"/>
                  </a:cubicBezTo>
                  <a:cubicBezTo>
                    <a:pt x="25" y="20"/>
                    <a:pt x="26" y="21"/>
                    <a:pt x="26" y="21"/>
                  </a:cubicBezTo>
                  <a:cubicBezTo>
                    <a:pt x="26" y="22"/>
                    <a:pt x="25" y="23"/>
                    <a:pt x="25" y="23"/>
                  </a:cubicBezTo>
                  <a:close/>
                  <a:moveTo>
                    <a:pt x="42" y="43"/>
                  </a:moveTo>
                  <a:cubicBezTo>
                    <a:pt x="31" y="43"/>
                    <a:pt x="31" y="43"/>
                    <a:pt x="31" y="43"/>
                  </a:cubicBezTo>
                  <a:cubicBezTo>
                    <a:pt x="30" y="43"/>
                    <a:pt x="29" y="42"/>
                    <a:pt x="29" y="42"/>
                  </a:cubicBezTo>
                  <a:cubicBezTo>
                    <a:pt x="29" y="41"/>
                    <a:pt x="30" y="40"/>
                    <a:pt x="31" y="40"/>
                  </a:cubicBezTo>
                  <a:cubicBezTo>
                    <a:pt x="42" y="40"/>
                    <a:pt x="42" y="40"/>
                    <a:pt x="42" y="40"/>
                  </a:cubicBezTo>
                  <a:cubicBezTo>
                    <a:pt x="43" y="40"/>
                    <a:pt x="43" y="41"/>
                    <a:pt x="43" y="42"/>
                  </a:cubicBezTo>
                  <a:cubicBezTo>
                    <a:pt x="43" y="42"/>
                    <a:pt x="43" y="43"/>
                    <a:pt x="4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4" name="Freeform 9"/>
            <p:cNvSpPr>
              <a:spLocks/>
            </p:cNvSpPr>
            <p:nvPr/>
          </p:nvSpPr>
          <p:spPr bwMode="auto">
            <a:xfrm>
              <a:off x="4515" y="2127"/>
              <a:ext cx="91" cy="91"/>
            </a:xfrm>
            <a:custGeom>
              <a:avLst/>
              <a:gdLst>
                <a:gd name="T0" fmla="*/ 45 w 91"/>
                <a:gd name="T1" fmla="*/ 91 h 91"/>
                <a:gd name="T2" fmla="*/ 91 w 91"/>
                <a:gd name="T3" fmla="*/ 45 h 91"/>
                <a:gd name="T4" fmla="*/ 62 w 91"/>
                <a:gd name="T5" fmla="*/ 45 h 91"/>
                <a:gd name="T6" fmla="*/ 62 w 91"/>
                <a:gd name="T7" fmla="*/ 0 h 91"/>
                <a:gd name="T8" fmla="*/ 28 w 91"/>
                <a:gd name="T9" fmla="*/ 0 h 91"/>
                <a:gd name="T10" fmla="*/ 28 w 91"/>
                <a:gd name="T11" fmla="*/ 45 h 91"/>
                <a:gd name="T12" fmla="*/ 0 w 91"/>
                <a:gd name="T13" fmla="*/ 45 h 91"/>
                <a:gd name="T14" fmla="*/ 45 w 91"/>
                <a:gd name="T15" fmla="*/ 91 h 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91">
                  <a:moveTo>
                    <a:pt x="45" y="91"/>
                  </a:moveTo>
                  <a:lnTo>
                    <a:pt x="91" y="45"/>
                  </a:lnTo>
                  <a:lnTo>
                    <a:pt x="62" y="45"/>
                  </a:lnTo>
                  <a:lnTo>
                    <a:pt x="62" y="0"/>
                  </a:lnTo>
                  <a:lnTo>
                    <a:pt x="28" y="0"/>
                  </a:lnTo>
                  <a:lnTo>
                    <a:pt x="28" y="45"/>
                  </a:lnTo>
                  <a:lnTo>
                    <a:pt x="0" y="45"/>
                  </a:lnTo>
                  <a:lnTo>
                    <a:pt x="45" y="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5" name="Freeform 10"/>
            <p:cNvSpPr>
              <a:spLocks noEditPoints="1"/>
            </p:cNvSpPr>
            <p:nvPr/>
          </p:nvSpPr>
          <p:spPr bwMode="auto">
            <a:xfrm>
              <a:off x="4620" y="1923"/>
              <a:ext cx="77" cy="77"/>
            </a:xfrm>
            <a:custGeom>
              <a:avLst/>
              <a:gdLst>
                <a:gd name="T0" fmla="*/ 31 w 62"/>
                <a:gd name="T1" fmla="*/ 63 h 63"/>
                <a:gd name="T2" fmla="*/ 0 w 62"/>
                <a:gd name="T3" fmla="*/ 32 h 63"/>
                <a:gd name="T4" fmla="*/ 31 w 62"/>
                <a:gd name="T5" fmla="*/ 0 h 63"/>
                <a:gd name="T6" fmla="*/ 62 w 62"/>
                <a:gd name="T7" fmla="*/ 32 h 63"/>
                <a:gd name="T8" fmla="*/ 31 w 62"/>
                <a:gd name="T9" fmla="*/ 63 h 63"/>
                <a:gd name="T10" fmla="*/ 57 w 62"/>
                <a:gd name="T11" fmla="*/ 36 h 63"/>
                <a:gd name="T12" fmla="*/ 41 w 62"/>
                <a:gd name="T13" fmla="*/ 35 h 63"/>
                <a:gd name="T14" fmla="*/ 46 w 62"/>
                <a:gd name="T15" fmla="*/ 54 h 63"/>
                <a:gd name="T16" fmla="*/ 57 w 62"/>
                <a:gd name="T17" fmla="*/ 36 h 63"/>
                <a:gd name="T18" fmla="*/ 41 w 62"/>
                <a:gd name="T19" fmla="*/ 56 h 63"/>
                <a:gd name="T20" fmla="*/ 36 w 62"/>
                <a:gd name="T21" fmla="*/ 36 h 63"/>
                <a:gd name="T22" fmla="*/ 35 w 62"/>
                <a:gd name="T23" fmla="*/ 36 h 63"/>
                <a:gd name="T24" fmla="*/ 15 w 62"/>
                <a:gd name="T25" fmla="*/ 53 h 63"/>
                <a:gd name="T26" fmla="*/ 31 w 62"/>
                <a:gd name="T27" fmla="*/ 58 h 63"/>
                <a:gd name="T28" fmla="*/ 41 w 62"/>
                <a:gd name="T29" fmla="*/ 56 h 63"/>
                <a:gd name="T30" fmla="*/ 11 w 62"/>
                <a:gd name="T31" fmla="*/ 49 h 63"/>
                <a:gd name="T32" fmla="*/ 33 w 62"/>
                <a:gd name="T33" fmla="*/ 32 h 63"/>
                <a:gd name="T34" fmla="*/ 34 w 62"/>
                <a:gd name="T35" fmla="*/ 31 h 63"/>
                <a:gd name="T36" fmla="*/ 32 w 62"/>
                <a:gd name="T37" fmla="*/ 27 h 63"/>
                <a:gd name="T38" fmla="*/ 4 w 62"/>
                <a:gd name="T39" fmla="*/ 31 h 63"/>
                <a:gd name="T40" fmla="*/ 4 w 62"/>
                <a:gd name="T41" fmla="*/ 32 h 63"/>
                <a:gd name="T42" fmla="*/ 11 w 62"/>
                <a:gd name="T43" fmla="*/ 49 h 63"/>
                <a:gd name="T44" fmla="*/ 5 w 62"/>
                <a:gd name="T45" fmla="*/ 26 h 63"/>
                <a:gd name="T46" fmla="*/ 29 w 62"/>
                <a:gd name="T47" fmla="*/ 23 h 63"/>
                <a:gd name="T48" fmla="*/ 20 w 62"/>
                <a:gd name="T49" fmla="*/ 8 h 63"/>
                <a:gd name="T50" fmla="*/ 5 w 62"/>
                <a:gd name="T51" fmla="*/ 26 h 63"/>
                <a:gd name="T52" fmla="*/ 25 w 62"/>
                <a:gd name="T53" fmla="*/ 6 h 63"/>
                <a:gd name="T54" fmla="*/ 35 w 62"/>
                <a:gd name="T55" fmla="*/ 21 h 63"/>
                <a:gd name="T56" fmla="*/ 49 w 62"/>
                <a:gd name="T57" fmla="*/ 12 h 63"/>
                <a:gd name="T58" fmla="*/ 31 w 62"/>
                <a:gd name="T59" fmla="*/ 5 h 63"/>
                <a:gd name="T60" fmla="*/ 25 w 62"/>
                <a:gd name="T61" fmla="*/ 6 h 63"/>
                <a:gd name="T62" fmla="*/ 51 w 62"/>
                <a:gd name="T63" fmla="*/ 15 h 63"/>
                <a:gd name="T64" fmla="*/ 37 w 62"/>
                <a:gd name="T65" fmla="*/ 25 h 63"/>
                <a:gd name="T66" fmla="*/ 38 w 62"/>
                <a:gd name="T67" fmla="*/ 29 h 63"/>
                <a:gd name="T68" fmla="*/ 39 w 62"/>
                <a:gd name="T69" fmla="*/ 30 h 63"/>
                <a:gd name="T70" fmla="*/ 57 w 62"/>
                <a:gd name="T71" fmla="*/ 31 h 63"/>
                <a:gd name="T72" fmla="*/ 51 w 62"/>
                <a:gd name="T73" fmla="*/ 1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 h="63">
                  <a:moveTo>
                    <a:pt x="31" y="63"/>
                  </a:moveTo>
                  <a:cubicBezTo>
                    <a:pt x="14" y="63"/>
                    <a:pt x="0" y="49"/>
                    <a:pt x="0" y="32"/>
                  </a:cubicBezTo>
                  <a:cubicBezTo>
                    <a:pt x="0" y="14"/>
                    <a:pt x="14" y="0"/>
                    <a:pt x="31" y="0"/>
                  </a:cubicBezTo>
                  <a:cubicBezTo>
                    <a:pt x="48" y="0"/>
                    <a:pt x="62" y="14"/>
                    <a:pt x="62" y="32"/>
                  </a:cubicBezTo>
                  <a:cubicBezTo>
                    <a:pt x="62" y="49"/>
                    <a:pt x="48" y="63"/>
                    <a:pt x="31" y="63"/>
                  </a:cubicBezTo>
                  <a:close/>
                  <a:moveTo>
                    <a:pt x="57" y="36"/>
                  </a:moveTo>
                  <a:cubicBezTo>
                    <a:pt x="56" y="36"/>
                    <a:pt x="49" y="33"/>
                    <a:pt x="41" y="35"/>
                  </a:cubicBezTo>
                  <a:cubicBezTo>
                    <a:pt x="44" y="44"/>
                    <a:pt x="45" y="52"/>
                    <a:pt x="46" y="54"/>
                  </a:cubicBezTo>
                  <a:cubicBezTo>
                    <a:pt x="52" y="50"/>
                    <a:pt x="56" y="43"/>
                    <a:pt x="57" y="36"/>
                  </a:cubicBezTo>
                  <a:close/>
                  <a:moveTo>
                    <a:pt x="41" y="56"/>
                  </a:moveTo>
                  <a:cubicBezTo>
                    <a:pt x="41" y="54"/>
                    <a:pt x="39" y="46"/>
                    <a:pt x="36" y="36"/>
                  </a:cubicBezTo>
                  <a:cubicBezTo>
                    <a:pt x="36" y="36"/>
                    <a:pt x="36" y="36"/>
                    <a:pt x="35" y="36"/>
                  </a:cubicBezTo>
                  <a:cubicBezTo>
                    <a:pt x="20" y="41"/>
                    <a:pt x="15" y="52"/>
                    <a:pt x="15" y="53"/>
                  </a:cubicBezTo>
                  <a:cubicBezTo>
                    <a:pt x="19" y="56"/>
                    <a:pt x="25" y="58"/>
                    <a:pt x="31" y="58"/>
                  </a:cubicBezTo>
                  <a:cubicBezTo>
                    <a:pt x="35" y="58"/>
                    <a:pt x="38" y="57"/>
                    <a:pt x="41" y="56"/>
                  </a:cubicBezTo>
                  <a:close/>
                  <a:moveTo>
                    <a:pt x="11" y="49"/>
                  </a:moveTo>
                  <a:cubicBezTo>
                    <a:pt x="12" y="48"/>
                    <a:pt x="19" y="36"/>
                    <a:pt x="33" y="32"/>
                  </a:cubicBezTo>
                  <a:cubicBezTo>
                    <a:pt x="33" y="32"/>
                    <a:pt x="33" y="32"/>
                    <a:pt x="34" y="31"/>
                  </a:cubicBezTo>
                  <a:cubicBezTo>
                    <a:pt x="33" y="30"/>
                    <a:pt x="32" y="28"/>
                    <a:pt x="32" y="27"/>
                  </a:cubicBezTo>
                  <a:cubicBezTo>
                    <a:pt x="18" y="31"/>
                    <a:pt x="6" y="31"/>
                    <a:pt x="4" y="31"/>
                  </a:cubicBezTo>
                  <a:cubicBezTo>
                    <a:pt x="4" y="31"/>
                    <a:pt x="4" y="31"/>
                    <a:pt x="4" y="32"/>
                  </a:cubicBezTo>
                  <a:cubicBezTo>
                    <a:pt x="4" y="38"/>
                    <a:pt x="7" y="45"/>
                    <a:pt x="11" y="49"/>
                  </a:cubicBezTo>
                  <a:close/>
                  <a:moveTo>
                    <a:pt x="5" y="26"/>
                  </a:moveTo>
                  <a:cubicBezTo>
                    <a:pt x="6" y="26"/>
                    <a:pt x="17" y="26"/>
                    <a:pt x="29" y="23"/>
                  </a:cubicBezTo>
                  <a:cubicBezTo>
                    <a:pt x="25" y="15"/>
                    <a:pt x="20" y="8"/>
                    <a:pt x="20" y="8"/>
                  </a:cubicBezTo>
                  <a:cubicBezTo>
                    <a:pt x="12" y="11"/>
                    <a:pt x="7" y="18"/>
                    <a:pt x="5" y="26"/>
                  </a:cubicBezTo>
                  <a:close/>
                  <a:moveTo>
                    <a:pt x="25" y="6"/>
                  </a:moveTo>
                  <a:cubicBezTo>
                    <a:pt x="25" y="7"/>
                    <a:pt x="30" y="13"/>
                    <a:pt x="35" y="21"/>
                  </a:cubicBezTo>
                  <a:cubicBezTo>
                    <a:pt x="44" y="18"/>
                    <a:pt x="48" y="12"/>
                    <a:pt x="49" y="12"/>
                  </a:cubicBezTo>
                  <a:cubicBezTo>
                    <a:pt x="44" y="8"/>
                    <a:pt x="38" y="5"/>
                    <a:pt x="31" y="5"/>
                  </a:cubicBezTo>
                  <a:cubicBezTo>
                    <a:pt x="29" y="5"/>
                    <a:pt x="27" y="5"/>
                    <a:pt x="25" y="6"/>
                  </a:cubicBezTo>
                  <a:close/>
                  <a:moveTo>
                    <a:pt x="51" y="15"/>
                  </a:moveTo>
                  <a:cubicBezTo>
                    <a:pt x="51" y="16"/>
                    <a:pt x="46" y="21"/>
                    <a:pt x="37" y="25"/>
                  </a:cubicBezTo>
                  <a:cubicBezTo>
                    <a:pt x="37" y="27"/>
                    <a:pt x="38" y="28"/>
                    <a:pt x="38" y="29"/>
                  </a:cubicBezTo>
                  <a:cubicBezTo>
                    <a:pt x="39" y="30"/>
                    <a:pt x="39" y="30"/>
                    <a:pt x="39" y="30"/>
                  </a:cubicBezTo>
                  <a:cubicBezTo>
                    <a:pt x="48" y="29"/>
                    <a:pt x="57" y="31"/>
                    <a:pt x="57" y="31"/>
                  </a:cubicBezTo>
                  <a:cubicBezTo>
                    <a:pt x="57" y="25"/>
                    <a:pt x="55" y="19"/>
                    <a:pt x="51" y="1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6" name="Freeform 11"/>
            <p:cNvSpPr>
              <a:spLocks noEditPoints="1"/>
            </p:cNvSpPr>
            <p:nvPr/>
          </p:nvSpPr>
          <p:spPr bwMode="auto">
            <a:xfrm>
              <a:off x="4544" y="2038"/>
              <a:ext cx="73" cy="64"/>
            </a:xfrm>
            <a:custGeom>
              <a:avLst/>
              <a:gdLst>
                <a:gd name="T0" fmla="*/ 48 w 59"/>
                <a:gd name="T1" fmla="*/ 0 h 52"/>
                <a:gd name="T2" fmla="*/ 11 w 59"/>
                <a:gd name="T3" fmla="*/ 0 h 52"/>
                <a:gd name="T4" fmla="*/ 0 w 59"/>
                <a:gd name="T5" fmla="*/ 11 h 52"/>
                <a:gd name="T6" fmla="*/ 0 w 59"/>
                <a:gd name="T7" fmla="*/ 50 h 52"/>
                <a:gd name="T8" fmla="*/ 2 w 59"/>
                <a:gd name="T9" fmla="*/ 52 h 52"/>
                <a:gd name="T10" fmla="*/ 57 w 59"/>
                <a:gd name="T11" fmla="*/ 52 h 52"/>
                <a:gd name="T12" fmla="*/ 59 w 59"/>
                <a:gd name="T13" fmla="*/ 50 h 52"/>
                <a:gd name="T14" fmla="*/ 59 w 59"/>
                <a:gd name="T15" fmla="*/ 11 h 52"/>
                <a:gd name="T16" fmla="*/ 48 w 59"/>
                <a:gd name="T17" fmla="*/ 0 h 52"/>
                <a:gd name="T18" fmla="*/ 37 w 59"/>
                <a:gd name="T19" fmla="*/ 34 h 52"/>
                <a:gd name="T20" fmla="*/ 37 w 59"/>
                <a:gd name="T21" fmla="*/ 45 h 52"/>
                <a:gd name="T22" fmla="*/ 22 w 59"/>
                <a:gd name="T23" fmla="*/ 45 h 52"/>
                <a:gd name="T24" fmla="*/ 22 w 59"/>
                <a:gd name="T25" fmla="*/ 34 h 52"/>
                <a:gd name="T26" fmla="*/ 11 w 59"/>
                <a:gd name="T27" fmla="*/ 34 h 52"/>
                <a:gd name="T28" fmla="*/ 29 w 59"/>
                <a:gd name="T29" fmla="*/ 19 h 52"/>
                <a:gd name="T30" fmla="*/ 48 w 59"/>
                <a:gd name="T31" fmla="*/ 34 h 52"/>
                <a:gd name="T32" fmla="*/ 37 w 59"/>
                <a:gd name="T33" fmla="*/ 34 h 52"/>
                <a:gd name="T34" fmla="*/ 9 w 59"/>
                <a:gd name="T35" fmla="*/ 8 h 52"/>
                <a:gd name="T36" fmla="*/ 12 w 59"/>
                <a:gd name="T37" fmla="*/ 4 h 52"/>
                <a:gd name="T38" fmla="*/ 46 w 59"/>
                <a:gd name="T39" fmla="*/ 4 h 52"/>
                <a:gd name="T40" fmla="*/ 50 w 59"/>
                <a:gd name="T41" fmla="*/ 8 h 52"/>
                <a:gd name="T42" fmla="*/ 9 w 59"/>
                <a:gd name="T4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9" h="52">
                  <a:moveTo>
                    <a:pt x="48" y="0"/>
                  </a:moveTo>
                  <a:cubicBezTo>
                    <a:pt x="11" y="0"/>
                    <a:pt x="11" y="0"/>
                    <a:pt x="11" y="0"/>
                  </a:cubicBezTo>
                  <a:cubicBezTo>
                    <a:pt x="0" y="11"/>
                    <a:pt x="0" y="11"/>
                    <a:pt x="0" y="11"/>
                  </a:cubicBezTo>
                  <a:cubicBezTo>
                    <a:pt x="0" y="50"/>
                    <a:pt x="0" y="50"/>
                    <a:pt x="0" y="50"/>
                  </a:cubicBezTo>
                  <a:cubicBezTo>
                    <a:pt x="0" y="51"/>
                    <a:pt x="1" y="52"/>
                    <a:pt x="2" y="52"/>
                  </a:cubicBezTo>
                  <a:cubicBezTo>
                    <a:pt x="57" y="52"/>
                    <a:pt x="57" y="52"/>
                    <a:pt x="57" y="52"/>
                  </a:cubicBezTo>
                  <a:cubicBezTo>
                    <a:pt x="58" y="52"/>
                    <a:pt x="59" y="51"/>
                    <a:pt x="59" y="50"/>
                  </a:cubicBezTo>
                  <a:cubicBezTo>
                    <a:pt x="59" y="11"/>
                    <a:pt x="59" y="11"/>
                    <a:pt x="59" y="11"/>
                  </a:cubicBezTo>
                  <a:lnTo>
                    <a:pt x="48" y="0"/>
                  </a:lnTo>
                  <a:close/>
                  <a:moveTo>
                    <a:pt x="37" y="34"/>
                  </a:moveTo>
                  <a:cubicBezTo>
                    <a:pt x="37" y="45"/>
                    <a:pt x="37" y="45"/>
                    <a:pt x="37" y="45"/>
                  </a:cubicBezTo>
                  <a:cubicBezTo>
                    <a:pt x="22" y="45"/>
                    <a:pt x="22" y="45"/>
                    <a:pt x="22" y="45"/>
                  </a:cubicBezTo>
                  <a:cubicBezTo>
                    <a:pt x="22" y="34"/>
                    <a:pt x="22" y="34"/>
                    <a:pt x="22" y="34"/>
                  </a:cubicBezTo>
                  <a:cubicBezTo>
                    <a:pt x="11" y="34"/>
                    <a:pt x="11" y="34"/>
                    <a:pt x="11" y="34"/>
                  </a:cubicBezTo>
                  <a:cubicBezTo>
                    <a:pt x="29" y="19"/>
                    <a:pt x="29" y="19"/>
                    <a:pt x="29" y="19"/>
                  </a:cubicBezTo>
                  <a:cubicBezTo>
                    <a:pt x="48" y="34"/>
                    <a:pt x="48" y="34"/>
                    <a:pt x="48" y="34"/>
                  </a:cubicBezTo>
                  <a:lnTo>
                    <a:pt x="37" y="34"/>
                  </a:lnTo>
                  <a:close/>
                  <a:moveTo>
                    <a:pt x="9" y="8"/>
                  </a:moveTo>
                  <a:cubicBezTo>
                    <a:pt x="12" y="4"/>
                    <a:pt x="12" y="4"/>
                    <a:pt x="12" y="4"/>
                  </a:cubicBezTo>
                  <a:cubicBezTo>
                    <a:pt x="46" y="4"/>
                    <a:pt x="46" y="4"/>
                    <a:pt x="46" y="4"/>
                  </a:cubicBezTo>
                  <a:cubicBezTo>
                    <a:pt x="50" y="8"/>
                    <a:pt x="50" y="8"/>
                    <a:pt x="50" y="8"/>
                  </a:cubicBezTo>
                  <a:lnTo>
                    <a:pt x="9"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7" name="Freeform 12"/>
            <p:cNvSpPr>
              <a:spLocks noEditPoints="1"/>
            </p:cNvSpPr>
            <p:nvPr/>
          </p:nvSpPr>
          <p:spPr bwMode="auto">
            <a:xfrm>
              <a:off x="4388" y="2162"/>
              <a:ext cx="117" cy="102"/>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8 h 83"/>
                <a:gd name="T14" fmla="*/ 75 w 95"/>
                <a:gd name="T15" fmla="*/ 67 h 83"/>
                <a:gd name="T16" fmla="*/ 83 w 95"/>
                <a:gd name="T17" fmla="*/ 67 h 83"/>
                <a:gd name="T18" fmla="*/ 83 w 95"/>
                <a:gd name="T19" fmla="*/ 67 h 83"/>
                <a:gd name="T20" fmla="*/ 95 w 95"/>
                <a:gd name="T21" fmla="*/ 34 h 83"/>
                <a:gd name="T22" fmla="*/ 80 w 95"/>
                <a:gd name="T23" fmla="*/ 62 h 83"/>
                <a:gd name="T24" fmla="*/ 78 w 95"/>
                <a:gd name="T25" fmla="*/ 61 h 83"/>
                <a:gd name="T26" fmla="*/ 75 w 95"/>
                <a:gd name="T27" fmla="*/ 55 h 83"/>
                <a:gd name="T28" fmla="*/ 71 w 95"/>
                <a:gd name="T29" fmla="*/ 34 h 83"/>
                <a:gd name="T30" fmla="*/ 75 w 95"/>
                <a:gd name="T31" fmla="*/ 12 h 83"/>
                <a:gd name="T32" fmla="*/ 78 w 95"/>
                <a:gd name="T33" fmla="*/ 6 h 83"/>
                <a:gd name="T34" fmla="*/ 80 w 95"/>
                <a:gd name="T35" fmla="*/ 5 h 83"/>
                <a:gd name="T36" fmla="*/ 82 w 95"/>
                <a:gd name="T37" fmla="*/ 6 h 83"/>
                <a:gd name="T38" fmla="*/ 86 w 95"/>
                <a:gd name="T39" fmla="*/ 12 h 83"/>
                <a:gd name="T40" fmla="*/ 89 w 95"/>
                <a:gd name="T41" fmla="*/ 34 h 83"/>
                <a:gd name="T42" fmla="*/ 86 w 95"/>
                <a:gd name="T43" fmla="*/ 55 h 83"/>
                <a:gd name="T44" fmla="*/ 82 w 95"/>
                <a:gd name="T45" fmla="*/ 61 h 83"/>
                <a:gd name="T46" fmla="*/ 80 w 95"/>
                <a:gd name="T47" fmla="*/ 62 h 83"/>
                <a:gd name="T48" fmla="*/ 23 w 95"/>
                <a:gd name="T49" fmla="*/ 34 h 83"/>
                <a:gd name="T50" fmla="*/ 24 w 95"/>
                <a:gd name="T51" fmla="*/ 20 h 83"/>
                <a:gd name="T52" fmla="*/ 12 w 95"/>
                <a:gd name="T53" fmla="*/ 21 h 83"/>
                <a:gd name="T54" fmla="*/ 5 w 95"/>
                <a:gd name="T55" fmla="*/ 21 h 83"/>
                <a:gd name="T56" fmla="*/ 0 w 95"/>
                <a:gd name="T57" fmla="*/ 29 h 83"/>
                <a:gd name="T58" fmla="*/ 0 w 95"/>
                <a:gd name="T59" fmla="*/ 38 h 83"/>
                <a:gd name="T60" fmla="*/ 5 w 95"/>
                <a:gd name="T61" fmla="*/ 46 h 83"/>
                <a:gd name="T62" fmla="*/ 12 w 95"/>
                <a:gd name="T63" fmla="*/ 46 h 83"/>
                <a:gd name="T64" fmla="*/ 24 w 95"/>
                <a:gd name="T65" fmla="*/ 47 h 83"/>
                <a:gd name="T66" fmla="*/ 23 w 95"/>
                <a:gd name="T67" fmla="*/ 34 h 83"/>
                <a:gd name="T68" fmla="*/ 34 w 95"/>
                <a:gd name="T69" fmla="*/ 53 h 83"/>
                <a:gd name="T70" fmla="*/ 22 w 95"/>
                <a:gd name="T71" fmla="*/ 51 h 83"/>
                <a:gd name="T72" fmla="*/ 30 w 95"/>
                <a:gd name="T73" fmla="*/ 81 h 83"/>
                <a:gd name="T74" fmla="*/ 33 w 95"/>
                <a:gd name="T75" fmla="*/ 82 h 83"/>
                <a:gd name="T76" fmla="*/ 44 w 95"/>
                <a:gd name="T77" fmla="*/ 78 h 83"/>
                <a:gd name="T78" fmla="*/ 46 w 95"/>
                <a:gd name="T79" fmla="*/ 74 h 83"/>
                <a:gd name="T80" fmla="*/ 34 w 95"/>
                <a:gd name="T81" fmla="*/ 53 h 83"/>
                <a:gd name="T82" fmla="*/ 80 w 95"/>
                <a:gd name="T83" fmla="*/ 45 h 83"/>
                <a:gd name="T84" fmla="*/ 79 w 95"/>
                <a:gd name="T85" fmla="*/ 44 h 83"/>
                <a:gd name="T86" fmla="*/ 78 w 95"/>
                <a:gd name="T87" fmla="*/ 42 h 83"/>
                <a:gd name="T88" fmla="*/ 77 w 95"/>
                <a:gd name="T89" fmla="*/ 34 h 83"/>
                <a:gd name="T90" fmla="*/ 78 w 95"/>
                <a:gd name="T91" fmla="*/ 25 h 83"/>
                <a:gd name="T92" fmla="*/ 79 w 95"/>
                <a:gd name="T93" fmla="*/ 23 h 83"/>
                <a:gd name="T94" fmla="*/ 80 w 95"/>
                <a:gd name="T95" fmla="*/ 23 h 83"/>
                <a:gd name="T96" fmla="*/ 81 w 95"/>
                <a:gd name="T97" fmla="*/ 23 h 83"/>
                <a:gd name="T98" fmla="*/ 82 w 95"/>
                <a:gd name="T99" fmla="*/ 25 h 83"/>
                <a:gd name="T100" fmla="*/ 84 w 95"/>
                <a:gd name="T101" fmla="*/ 34 h 83"/>
                <a:gd name="T102" fmla="*/ 82 w 95"/>
                <a:gd name="T103" fmla="*/ 42 h 83"/>
                <a:gd name="T104" fmla="*/ 81 w 95"/>
                <a:gd name="T105" fmla="*/ 44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89" y="0"/>
                    <a:pt x="83" y="0"/>
                  </a:cubicBezTo>
                  <a:cubicBezTo>
                    <a:pt x="83" y="0"/>
                    <a:pt x="83" y="0"/>
                    <a:pt x="83" y="0"/>
                  </a:cubicBezTo>
                  <a:cubicBezTo>
                    <a:pt x="75" y="0"/>
                    <a:pt x="75" y="0"/>
                    <a:pt x="75" y="0"/>
                  </a:cubicBezTo>
                  <a:cubicBezTo>
                    <a:pt x="75" y="0"/>
                    <a:pt x="57" y="13"/>
                    <a:pt x="31" y="19"/>
                  </a:cubicBezTo>
                  <a:cubicBezTo>
                    <a:pt x="30" y="23"/>
                    <a:pt x="30" y="28"/>
                    <a:pt x="30" y="34"/>
                  </a:cubicBezTo>
                  <a:cubicBezTo>
                    <a:pt x="30" y="39"/>
                    <a:pt x="30" y="44"/>
                    <a:pt x="31" y="48"/>
                  </a:cubicBezTo>
                  <a:cubicBezTo>
                    <a:pt x="57" y="54"/>
                    <a:pt x="75" y="67"/>
                    <a:pt x="75" y="67"/>
                  </a:cubicBezTo>
                  <a:cubicBezTo>
                    <a:pt x="83" y="67"/>
                    <a:pt x="83" y="67"/>
                    <a:pt x="83" y="67"/>
                  </a:cubicBezTo>
                  <a:cubicBezTo>
                    <a:pt x="83" y="67"/>
                    <a:pt x="83" y="67"/>
                    <a:pt x="83" y="67"/>
                  </a:cubicBezTo>
                  <a:cubicBezTo>
                    <a:pt x="89" y="67"/>
                    <a:pt x="95" y="52"/>
                    <a:pt x="95" y="34"/>
                  </a:cubicBezTo>
                  <a:close/>
                  <a:moveTo>
                    <a:pt x="80" y="62"/>
                  </a:moveTo>
                  <a:cubicBezTo>
                    <a:pt x="79" y="62"/>
                    <a:pt x="78" y="61"/>
                    <a:pt x="78" y="61"/>
                  </a:cubicBezTo>
                  <a:cubicBezTo>
                    <a:pt x="77" y="59"/>
                    <a:pt x="76" y="57"/>
                    <a:pt x="75" y="55"/>
                  </a:cubicBezTo>
                  <a:cubicBezTo>
                    <a:pt x="72" y="49"/>
                    <a:pt x="71" y="42"/>
                    <a:pt x="71" y="34"/>
                  </a:cubicBezTo>
                  <a:cubicBezTo>
                    <a:pt x="71" y="25"/>
                    <a:pt x="72" y="18"/>
                    <a:pt x="75" y="12"/>
                  </a:cubicBezTo>
                  <a:cubicBezTo>
                    <a:pt x="76" y="10"/>
                    <a:pt x="77" y="8"/>
                    <a:pt x="78" y="6"/>
                  </a:cubicBezTo>
                  <a:cubicBezTo>
                    <a:pt x="78" y="6"/>
                    <a:pt x="79" y="5"/>
                    <a:pt x="80" y="5"/>
                  </a:cubicBezTo>
                  <a:cubicBezTo>
                    <a:pt x="81" y="5"/>
                    <a:pt x="82" y="6"/>
                    <a:pt x="82" y="6"/>
                  </a:cubicBezTo>
                  <a:cubicBezTo>
                    <a:pt x="84" y="8"/>
                    <a:pt x="85" y="10"/>
                    <a:pt x="86" y="12"/>
                  </a:cubicBezTo>
                  <a:cubicBezTo>
                    <a:pt x="88" y="18"/>
                    <a:pt x="89" y="25"/>
                    <a:pt x="89" y="34"/>
                  </a:cubicBezTo>
                  <a:cubicBezTo>
                    <a:pt x="89" y="42"/>
                    <a:pt x="88" y="49"/>
                    <a:pt x="86" y="55"/>
                  </a:cubicBezTo>
                  <a:cubicBezTo>
                    <a:pt x="85" y="57"/>
                    <a:pt x="84" y="59"/>
                    <a:pt x="82" y="61"/>
                  </a:cubicBezTo>
                  <a:cubicBezTo>
                    <a:pt x="82" y="61"/>
                    <a:pt x="81" y="62"/>
                    <a:pt x="80" y="62"/>
                  </a:cubicBezTo>
                  <a:close/>
                  <a:moveTo>
                    <a:pt x="23" y="34"/>
                  </a:moveTo>
                  <a:cubicBezTo>
                    <a:pt x="23" y="29"/>
                    <a:pt x="24" y="24"/>
                    <a:pt x="24" y="20"/>
                  </a:cubicBezTo>
                  <a:cubicBezTo>
                    <a:pt x="20" y="20"/>
                    <a:pt x="16" y="21"/>
                    <a:pt x="12" y="21"/>
                  </a:cubicBezTo>
                  <a:cubicBezTo>
                    <a:pt x="5" y="21"/>
                    <a:pt x="5" y="21"/>
                    <a:pt x="5" y="21"/>
                  </a:cubicBezTo>
                  <a:cubicBezTo>
                    <a:pt x="0" y="29"/>
                    <a:pt x="0" y="29"/>
                    <a:pt x="0" y="29"/>
                  </a:cubicBezTo>
                  <a:cubicBezTo>
                    <a:pt x="0" y="38"/>
                    <a:pt x="0" y="38"/>
                    <a:pt x="0" y="38"/>
                  </a:cubicBezTo>
                  <a:cubicBezTo>
                    <a:pt x="5" y="46"/>
                    <a:pt x="5" y="46"/>
                    <a:pt x="5" y="46"/>
                  </a:cubicBezTo>
                  <a:cubicBezTo>
                    <a:pt x="5" y="46"/>
                    <a:pt x="5" y="46"/>
                    <a:pt x="12" y="46"/>
                  </a:cubicBezTo>
                  <a:cubicBezTo>
                    <a:pt x="16" y="46"/>
                    <a:pt x="20" y="47"/>
                    <a:pt x="24" y="47"/>
                  </a:cubicBezTo>
                  <a:cubicBezTo>
                    <a:pt x="24" y="43"/>
                    <a:pt x="23" y="38"/>
                    <a:pt x="23" y="34"/>
                  </a:cubicBezTo>
                  <a:close/>
                  <a:moveTo>
                    <a:pt x="34" y="53"/>
                  </a:moveTo>
                  <a:cubicBezTo>
                    <a:pt x="22" y="51"/>
                    <a:pt x="22" y="51"/>
                    <a:pt x="22" y="51"/>
                  </a:cubicBezTo>
                  <a:cubicBezTo>
                    <a:pt x="30" y="81"/>
                    <a:pt x="30" y="81"/>
                    <a:pt x="30" y="81"/>
                  </a:cubicBezTo>
                  <a:cubicBezTo>
                    <a:pt x="30" y="82"/>
                    <a:pt x="32" y="83"/>
                    <a:pt x="33" y="82"/>
                  </a:cubicBezTo>
                  <a:cubicBezTo>
                    <a:pt x="44" y="78"/>
                    <a:pt x="44" y="78"/>
                    <a:pt x="44" y="78"/>
                  </a:cubicBezTo>
                  <a:cubicBezTo>
                    <a:pt x="46" y="77"/>
                    <a:pt x="46" y="76"/>
                    <a:pt x="46" y="74"/>
                  </a:cubicBezTo>
                  <a:lnTo>
                    <a:pt x="34" y="53"/>
                  </a:lnTo>
                  <a:close/>
                  <a:moveTo>
                    <a:pt x="80" y="45"/>
                  </a:moveTo>
                  <a:cubicBezTo>
                    <a:pt x="80" y="45"/>
                    <a:pt x="79" y="44"/>
                    <a:pt x="79" y="44"/>
                  </a:cubicBezTo>
                  <a:cubicBezTo>
                    <a:pt x="79" y="44"/>
                    <a:pt x="78" y="43"/>
                    <a:pt x="78" y="42"/>
                  </a:cubicBezTo>
                  <a:cubicBezTo>
                    <a:pt x="77" y="40"/>
                    <a:pt x="77" y="37"/>
                    <a:pt x="77" y="34"/>
                  </a:cubicBezTo>
                  <a:cubicBezTo>
                    <a:pt x="77" y="30"/>
                    <a:pt x="77" y="28"/>
                    <a:pt x="78" y="25"/>
                  </a:cubicBezTo>
                  <a:cubicBezTo>
                    <a:pt x="78" y="24"/>
                    <a:pt x="79" y="24"/>
                    <a:pt x="79" y="23"/>
                  </a:cubicBezTo>
                  <a:cubicBezTo>
                    <a:pt x="79" y="23"/>
                    <a:pt x="80" y="23"/>
                    <a:pt x="80" y="23"/>
                  </a:cubicBezTo>
                  <a:cubicBezTo>
                    <a:pt x="80" y="23"/>
                    <a:pt x="81" y="23"/>
                    <a:pt x="81" y="23"/>
                  </a:cubicBezTo>
                  <a:cubicBezTo>
                    <a:pt x="81" y="24"/>
                    <a:pt x="82" y="24"/>
                    <a:pt x="82" y="25"/>
                  </a:cubicBezTo>
                  <a:cubicBezTo>
                    <a:pt x="83" y="28"/>
                    <a:pt x="84" y="30"/>
                    <a:pt x="84" y="34"/>
                  </a:cubicBezTo>
                  <a:cubicBezTo>
                    <a:pt x="84" y="37"/>
                    <a:pt x="83" y="40"/>
                    <a:pt x="82" y="42"/>
                  </a:cubicBezTo>
                  <a:cubicBezTo>
                    <a:pt x="82" y="43"/>
                    <a:pt x="81" y="44"/>
                    <a:pt x="81" y="44"/>
                  </a:cubicBezTo>
                  <a:cubicBezTo>
                    <a:pt x="81" y="44"/>
                    <a:pt x="80" y="45"/>
                    <a:pt x="80" y="4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8" name="Freeform 13"/>
            <p:cNvSpPr>
              <a:spLocks noEditPoints="1"/>
            </p:cNvSpPr>
            <p:nvPr/>
          </p:nvSpPr>
          <p:spPr bwMode="auto">
            <a:xfrm>
              <a:off x="4590" y="2004"/>
              <a:ext cx="61" cy="24"/>
            </a:xfrm>
            <a:custGeom>
              <a:avLst/>
              <a:gdLst>
                <a:gd name="T0" fmla="*/ 50 w 50"/>
                <a:gd name="T1" fmla="*/ 10 h 20"/>
                <a:gd name="T2" fmla="*/ 50 w 50"/>
                <a:gd name="T3" fmla="*/ 10 h 20"/>
                <a:gd name="T4" fmla="*/ 40 w 50"/>
                <a:gd name="T5" fmla="*/ 0 h 20"/>
                <a:gd name="T6" fmla="*/ 28 w 50"/>
                <a:gd name="T7" fmla="*/ 0 h 20"/>
                <a:gd name="T8" fmla="*/ 18 w 50"/>
                <a:gd name="T9" fmla="*/ 10 h 20"/>
                <a:gd name="T10" fmla="*/ 18 w 50"/>
                <a:gd name="T11" fmla="*/ 10 h 20"/>
                <a:gd name="T12" fmla="*/ 18 w 50"/>
                <a:gd name="T13" fmla="*/ 11 h 20"/>
                <a:gd name="T14" fmla="*/ 23 w 50"/>
                <a:gd name="T15" fmla="*/ 11 h 20"/>
                <a:gd name="T16" fmla="*/ 23 w 50"/>
                <a:gd name="T17" fmla="*/ 10 h 20"/>
                <a:gd name="T18" fmla="*/ 23 w 50"/>
                <a:gd name="T19" fmla="*/ 10 h 20"/>
                <a:gd name="T20" fmla="*/ 28 w 50"/>
                <a:gd name="T21" fmla="*/ 4 h 20"/>
                <a:gd name="T22" fmla="*/ 40 w 50"/>
                <a:gd name="T23" fmla="*/ 4 h 20"/>
                <a:gd name="T24" fmla="*/ 45 w 50"/>
                <a:gd name="T25" fmla="*/ 10 h 20"/>
                <a:gd name="T26" fmla="*/ 45 w 50"/>
                <a:gd name="T27" fmla="*/ 10 h 20"/>
                <a:gd name="T28" fmla="*/ 40 w 50"/>
                <a:gd name="T29" fmla="*/ 15 h 20"/>
                <a:gd name="T30" fmla="*/ 35 w 50"/>
                <a:gd name="T31" fmla="*/ 15 h 20"/>
                <a:gd name="T32" fmla="*/ 32 w 50"/>
                <a:gd name="T33" fmla="*/ 20 h 20"/>
                <a:gd name="T34" fmla="*/ 40 w 50"/>
                <a:gd name="T35" fmla="*/ 20 h 20"/>
                <a:gd name="T36" fmla="*/ 50 w 50"/>
                <a:gd name="T37" fmla="*/ 10 h 20"/>
                <a:gd name="T38" fmla="*/ 32 w 50"/>
                <a:gd name="T39" fmla="*/ 10 h 20"/>
                <a:gd name="T40" fmla="*/ 32 w 50"/>
                <a:gd name="T41" fmla="*/ 8 h 20"/>
                <a:gd name="T42" fmla="*/ 27 w 50"/>
                <a:gd name="T43" fmla="*/ 8 h 20"/>
                <a:gd name="T44" fmla="*/ 28 w 50"/>
                <a:gd name="T45" fmla="*/ 10 h 20"/>
                <a:gd name="T46" fmla="*/ 28 w 50"/>
                <a:gd name="T47" fmla="*/ 10 h 20"/>
                <a:gd name="T48" fmla="*/ 22 w 50"/>
                <a:gd name="T49" fmla="*/ 15 h 20"/>
                <a:gd name="T50" fmla="*/ 10 w 50"/>
                <a:gd name="T51" fmla="*/ 15 h 20"/>
                <a:gd name="T52" fmla="*/ 5 w 50"/>
                <a:gd name="T53" fmla="*/ 10 h 20"/>
                <a:gd name="T54" fmla="*/ 5 w 50"/>
                <a:gd name="T55" fmla="*/ 10 h 20"/>
                <a:gd name="T56" fmla="*/ 10 w 50"/>
                <a:gd name="T57" fmla="*/ 4 h 20"/>
                <a:gd name="T58" fmla="*/ 16 w 50"/>
                <a:gd name="T59" fmla="*/ 4 h 20"/>
                <a:gd name="T60" fmla="*/ 19 w 50"/>
                <a:gd name="T61" fmla="*/ 0 h 20"/>
                <a:gd name="T62" fmla="*/ 10 w 50"/>
                <a:gd name="T63" fmla="*/ 0 h 20"/>
                <a:gd name="T64" fmla="*/ 0 w 50"/>
                <a:gd name="T65" fmla="*/ 10 h 20"/>
                <a:gd name="T66" fmla="*/ 0 w 50"/>
                <a:gd name="T67" fmla="*/ 10 h 20"/>
                <a:gd name="T68" fmla="*/ 10 w 50"/>
                <a:gd name="T69" fmla="*/ 20 h 20"/>
                <a:gd name="T70" fmla="*/ 22 w 50"/>
                <a:gd name="T71" fmla="*/ 20 h 20"/>
                <a:gd name="T72" fmla="*/ 32 w 50"/>
                <a:gd name="T7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 h="20">
                  <a:moveTo>
                    <a:pt x="50" y="10"/>
                  </a:moveTo>
                  <a:cubicBezTo>
                    <a:pt x="50" y="10"/>
                    <a:pt x="50" y="10"/>
                    <a:pt x="50" y="10"/>
                  </a:cubicBezTo>
                  <a:cubicBezTo>
                    <a:pt x="50" y="4"/>
                    <a:pt x="46" y="0"/>
                    <a:pt x="40" y="0"/>
                  </a:cubicBezTo>
                  <a:cubicBezTo>
                    <a:pt x="28" y="0"/>
                    <a:pt x="28" y="0"/>
                    <a:pt x="28" y="0"/>
                  </a:cubicBezTo>
                  <a:cubicBezTo>
                    <a:pt x="23" y="0"/>
                    <a:pt x="18" y="4"/>
                    <a:pt x="18" y="10"/>
                  </a:cubicBezTo>
                  <a:cubicBezTo>
                    <a:pt x="18" y="10"/>
                    <a:pt x="18" y="10"/>
                    <a:pt x="18" y="10"/>
                  </a:cubicBezTo>
                  <a:cubicBezTo>
                    <a:pt x="18" y="10"/>
                    <a:pt x="18" y="11"/>
                    <a:pt x="18" y="11"/>
                  </a:cubicBezTo>
                  <a:cubicBezTo>
                    <a:pt x="23" y="11"/>
                    <a:pt x="23" y="11"/>
                    <a:pt x="23" y="11"/>
                  </a:cubicBezTo>
                  <a:cubicBezTo>
                    <a:pt x="23" y="11"/>
                    <a:pt x="23" y="10"/>
                    <a:pt x="23" y="10"/>
                  </a:cubicBezTo>
                  <a:cubicBezTo>
                    <a:pt x="23" y="10"/>
                    <a:pt x="23" y="10"/>
                    <a:pt x="23" y="10"/>
                  </a:cubicBezTo>
                  <a:cubicBezTo>
                    <a:pt x="23" y="7"/>
                    <a:pt x="25" y="4"/>
                    <a:pt x="28" y="4"/>
                  </a:cubicBezTo>
                  <a:cubicBezTo>
                    <a:pt x="40" y="4"/>
                    <a:pt x="40" y="4"/>
                    <a:pt x="40" y="4"/>
                  </a:cubicBezTo>
                  <a:cubicBezTo>
                    <a:pt x="43" y="4"/>
                    <a:pt x="45" y="7"/>
                    <a:pt x="45" y="10"/>
                  </a:cubicBezTo>
                  <a:cubicBezTo>
                    <a:pt x="45" y="10"/>
                    <a:pt x="45" y="10"/>
                    <a:pt x="45" y="10"/>
                  </a:cubicBezTo>
                  <a:cubicBezTo>
                    <a:pt x="45" y="13"/>
                    <a:pt x="43" y="15"/>
                    <a:pt x="40" y="15"/>
                  </a:cubicBezTo>
                  <a:cubicBezTo>
                    <a:pt x="35" y="15"/>
                    <a:pt x="35" y="15"/>
                    <a:pt x="35" y="15"/>
                  </a:cubicBezTo>
                  <a:cubicBezTo>
                    <a:pt x="34" y="17"/>
                    <a:pt x="33" y="18"/>
                    <a:pt x="32" y="20"/>
                  </a:cubicBezTo>
                  <a:cubicBezTo>
                    <a:pt x="40" y="20"/>
                    <a:pt x="40" y="20"/>
                    <a:pt x="40" y="20"/>
                  </a:cubicBezTo>
                  <a:cubicBezTo>
                    <a:pt x="46" y="20"/>
                    <a:pt x="50" y="15"/>
                    <a:pt x="50" y="10"/>
                  </a:cubicBezTo>
                  <a:close/>
                  <a:moveTo>
                    <a:pt x="32" y="10"/>
                  </a:moveTo>
                  <a:cubicBezTo>
                    <a:pt x="32" y="9"/>
                    <a:pt x="32" y="9"/>
                    <a:pt x="32" y="8"/>
                  </a:cubicBezTo>
                  <a:cubicBezTo>
                    <a:pt x="27" y="8"/>
                    <a:pt x="27" y="8"/>
                    <a:pt x="27" y="8"/>
                  </a:cubicBezTo>
                  <a:cubicBezTo>
                    <a:pt x="28" y="9"/>
                    <a:pt x="28" y="9"/>
                    <a:pt x="28" y="10"/>
                  </a:cubicBezTo>
                  <a:cubicBezTo>
                    <a:pt x="28" y="10"/>
                    <a:pt x="28" y="10"/>
                    <a:pt x="28" y="10"/>
                  </a:cubicBezTo>
                  <a:cubicBezTo>
                    <a:pt x="28" y="13"/>
                    <a:pt x="25" y="15"/>
                    <a:pt x="22" y="15"/>
                  </a:cubicBezTo>
                  <a:cubicBezTo>
                    <a:pt x="10" y="15"/>
                    <a:pt x="10" y="15"/>
                    <a:pt x="10" y="15"/>
                  </a:cubicBezTo>
                  <a:cubicBezTo>
                    <a:pt x="7" y="15"/>
                    <a:pt x="5" y="13"/>
                    <a:pt x="5" y="10"/>
                  </a:cubicBezTo>
                  <a:cubicBezTo>
                    <a:pt x="5" y="10"/>
                    <a:pt x="5" y="10"/>
                    <a:pt x="5" y="10"/>
                  </a:cubicBezTo>
                  <a:cubicBezTo>
                    <a:pt x="5" y="7"/>
                    <a:pt x="7" y="4"/>
                    <a:pt x="10" y="4"/>
                  </a:cubicBezTo>
                  <a:cubicBezTo>
                    <a:pt x="16" y="4"/>
                    <a:pt x="16" y="4"/>
                    <a:pt x="16" y="4"/>
                  </a:cubicBezTo>
                  <a:cubicBezTo>
                    <a:pt x="16" y="3"/>
                    <a:pt x="17" y="1"/>
                    <a:pt x="19" y="0"/>
                  </a:cubicBezTo>
                  <a:cubicBezTo>
                    <a:pt x="10" y="0"/>
                    <a:pt x="10" y="0"/>
                    <a:pt x="10" y="0"/>
                  </a:cubicBezTo>
                  <a:cubicBezTo>
                    <a:pt x="5" y="0"/>
                    <a:pt x="0" y="4"/>
                    <a:pt x="0" y="10"/>
                  </a:cubicBezTo>
                  <a:cubicBezTo>
                    <a:pt x="0" y="10"/>
                    <a:pt x="0" y="10"/>
                    <a:pt x="0" y="10"/>
                  </a:cubicBezTo>
                  <a:cubicBezTo>
                    <a:pt x="0" y="15"/>
                    <a:pt x="5" y="20"/>
                    <a:pt x="10" y="20"/>
                  </a:cubicBezTo>
                  <a:cubicBezTo>
                    <a:pt x="22" y="20"/>
                    <a:pt x="22" y="20"/>
                    <a:pt x="22" y="20"/>
                  </a:cubicBezTo>
                  <a:cubicBezTo>
                    <a:pt x="28" y="20"/>
                    <a:pt x="32" y="15"/>
                    <a:pt x="32" y="1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9" name="Freeform 14"/>
            <p:cNvSpPr>
              <a:spLocks noEditPoints="1"/>
            </p:cNvSpPr>
            <p:nvPr/>
          </p:nvSpPr>
          <p:spPr bwMode="auto">
            <a:xfrm>
              <a:off x="4647" y="1740"/>
              <a:ext cx="67" cy="65"/>
            </a:xfrm>
            <a:custGeom>
              <a:avLst/>
              <a:gdLst>
                <a:gd name="T0" fmla="*/ 27 w 54"/>
                <a:gd name="T1" fmla="*/ 0 h 53"/>
                <a:gd name="T2" fmla="*/ 0 w 54"/>
                <a:gd name="T3" fmla="*/ 26 h 53"/>
                <a:gd name="T4" fmla="*/ 27 w 54"/>
                <a:gd name="T5" fmla="*/ 53 h 53"/>
                <a:gd name="T6" fmla="*/ 54 w 54"/>
                <a:gd name="T7" fmla="*/ 26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6 h 53"/>
                <a:gd name="T20" fmla="*/ 41 w 54"/>
                <a:gd name="T21" fmla="*/ 12 h 53"/>
                <a:gd name="T22" fmla="*/ 47 w 54"/>
                <a:gd name="T23" fmla="*/ 24 h 53"/>
                <a:gd name="T24" fmla="*/ 37 w 54"/>
                <a:gd name="T25" fmla="*/ 38 h 53"/>
                <a:gd name="T26" fmla="*/ 38 w 54"/>
                <a:gd name="T27" fmla="*/ 43 h 53"/>
                <a:gd name="T28" fmla="*/ 27 w 54"/>
                <a:gd name="T29" fmla="*/ 46 h 53"/>
                <a:gd name="T30" fmla="*/ 16 w 54"/>
                <a:gd name="T31" fmla="*/ 43 h 53"/>
                <a:gd name="T32" fmla="*/ 29 w 54"/>
                <a:gd name="T33" fmla="*/ 33 h 53"/>
                <a:gd name="T34" fmla="*/ 30 w 54"/>
                <a:gd name="T35" fmla="*/ 35 h 53"/>
                <a:gd name="T36" fmla="*/ 30 w 54"/>
                <a:gd name="T37" fmla="*/ 38 h 53"/>
                <a:gd name="T38" fmla="*/ 29 w 54"/>
                <a:gd name="T39" fmla="*/ 40 h 53"/>
                <a:gd name="T40" fmla="*/ 25 w 54"/>
                <a:gd name="T41" fmla="*/ 40 h 53"/>
                <a:gd name="T42" fmla="*/ 24 w 54"/>
                <a:gd name="T43" fmla="*/ 38 h 53"/>
                <a:gd name="T44" fmla="*/ 24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6"/>
                  </a:cubicBezTo>
                  <a:cubicBezTo>
                    <a:pt x="0" y="41"/>
                    <a:pt x="12" y="53"/>
                    <a:pt x="27" y="53"/>
                  </a:cubicBezTo>
                  <a:cubicBezTo>
                    <a:pt x="42" y="53"/>
                    <a:pt x="54" y="41"/>
                    <a:pt x="54" y="26"/>
                  </a:cubicBezTo>
                  <a:cubicBezTo>
                    <a:pt x="54" y="12"/>
                    <a:pt x="42" y="0"/>
                    <a:pt x="27" y="0"/>
                  </a:cubicBezTo>
                  <a:close/>
                  <a:moveTo>
                    <a:pt x="16" y="43"/>
                  </a:moveTo>
                  <a:cubicBezTo>
                    <a:pt x="17" y="42"/>
                    <a:pt x="17" y="40"/>
                    <a:pt x="17" y="38"/>
                  </a:cubicBezTo>
                  <a:cubicBezTo>
                    <a:pt x="17" y="32"/>
                    <a:pt x="13" y="26"/>
                    <a:pt x="7" y="24"/>
                  </a:cubicBezTo>
                  <a:cubicBezTo>
                    <a:pt x="8" y="20"/>
                    <a:pt x="10" y="15"/>
                    <a:pt x="13" y="12"/>
                  </a:cubicBezTo>
                  <a:cubicBezTo>
                    <a:pt x="17" y="8"/>
                    <a:pt x="22" y="6"/>
                    <a:pt x="27" y="6"/>
                  </a:cubicBezTo>
                  <a:cubicBezTo>
                    <a:pt x="32" y="6"/>
                    <a:pt x="37" y="8"/>
                    <a:pt x="41" y="12"/>
                  </a:cubicBezTo>
                  <a:cubicBezTo>
                    <a:pt x="44" y="15"/>
                    <a:pt x="46" y="20"/>
                    <a:pt x="47" y="24"/>
                  </a:cubicBezTo>
                  <a:cubicBezTo>
                    <a:pt x="41" y="26"/>
                    <a:pt x="37" y="32"/>
                    <a:pt x="37" y="38"/>
                  </a:cubicBezTo>
                  <a:cubicBezTo>
                    <a:pt x="37" y="40"/>
                    <a:pt x="37" y="42"/>
                    <a:pt x="38" y="43"/>
                  </a:cubicBezTo>
                  <a:cubicBezTo>
                    <a:pt x="35" y="45"/>
                    <a:pt x="31" y="46"/>
                    <a:pt x="27" y="46"/>
                  </a:cubicBezTo>
                  <a:cubicBezTo>
                    <a:pt x="23" y="46"/>
                    <a:pt x="19" y="45"/>
                    <a:pt x="16" y="43"/>
                  </a:cubicBezTo>
                  <a:close/>
                  <a:moveTo>
                    <a:pt x="29" y="33"/>
                  </a:moveTo>
                  <a:cubicBezTo>
                    <a:pt x="30" y="33"/>
                    <a:pt x="30" y="34"/>
                    <a:pt x="30" y="35"/>
                  </a:cubicBezTo>
                  <a:cubicBezTo>
                    <a:pt x="30" y="38"/>
                    <a:pt x="30" y="38"/>
                    <a:pt x="30" y="38"/>
                  </a:cubicBezTo>
                  <a:cubicBezTo>
                    <a:pt x="30" y="39"/>
                    <a:pt x="30" y="40"/>
                    <a:pt x="29" y="40"/>
                  </a:cubicBezTo>
                  <a:cubicBezTo>
                    <a:pt x="25" y="40"/>
                    <a:pt x="25" y="40"/>
                    <a:pt x="25" y="40"/>
                  </a:cubicBezTo>
                  <a:cubicBezTo>
                    <a:pt x="25" y="40"/>
                    <a:pt x="24" y="39"/>
                    <a:pt x="24" y="38"/>
                  </a:cubicBezTo>
                  <a:cubicBezTo>
                    <a:pt x="24" y="35"/>
                    <a:pt x="24" y="35"/>
                    <a:pt x="24" y="35"/>
                  </a:cubicBezTo>
                  <a:cubicBezTo>
                    <a:pt x="24" y="34"/>
                    <a:pt x="24" y="33"/>
                    <a:pt x="25" y="33"/>
                  </a:cubicBezTo>
                  <a:cubicBezTo>
                    <a:pt x="26" y="10"/>
                    <a:pt x="26" y="10"/>
                    <a:pt x="26" y="10"/>
                  </a:cubicBezTo>
                  <a:cubicBezTo>
                    <a:pt x="28" y="10"/>
                    <a:pt x="28" y="10"/>
                    <a:pt x="28" y="10"/>
                  </a:cubicBezTo>
                  <a:lnTo>
                    <a:pt x="29" y="3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20" name="Freeform 15"/>
            <p:cNvSpPr>
              <a:spLocks noEditPoints="1"/>
            </p:cNvSpPr>
            <p:nvPr/>
          </p:nvSpPr>
          <p:spPr bwMode="auto">
            <a:xfrm>
              <a:off x="4639" y="1812"/>
              <a:ext cx="58" cy="46"/>
            </a:xfrm>
            <a:custGeom>
              <a:avLst/>
              <a:gdLst>
                <a:gd name="T0" fmla="*/ 22 w 58"/>
                <a:gd name="T1" fmla="*/ 46 h 46"/>
                <a:gd name="T2" fmla="*/ 0 w 58"/>
                <a:gd name="T3" fmla="*/ 24 h 46"/>
                <a:gd name="T4" fmla="*/ 11 w 58"/>
                <a:gd name="T5" fmla="*/ 13 h 46"/>
                <a:gd name="T6" fmla="*/ 22 w 58"/>
                <a:gd name="T7" fmla="*/ 24 h 46"/>
                <a:gd name="T8" fmla="*/ 47 w 58"/>
                <a:gd name="T9" fmla="*/ 0 h 46"/>
                <a:gd name="T10" fmla="*/ 58 w 58"/>
                <a:gd name="T11" fmla="*/ 11 h 46"/>
                <a:gd name="T12" fmla="*/ 22 w 58"/>
                <a:gd name="T13" fmla="*/ 46 h 46"/>
                <a:gd name="T14" fmla="*/ 6 w 58"/>
                <a:gd name="T15" fmla="*/ 24 h 46"/>
                <a:gd name="T16" fmla="*/ 22 w 58"/>
                <a:gd name="T17" fmla="*/ 40 h 46"/>
                <a:gd name="T18" fmla="*/ 51 w 58"/>
                <a:gd name="T19" fmla="*/ 11 h 46"/>
                <a:gd name="T20" fmla="*/ 47 w 58"/>
                <a:gd name="T21" fmla="*/ 6 h 46"/>
                <a:gd name="T22" fmla="*/ 22 w 58"/>
                <a:gd name="T23" fmla="*/ 30 h 46"/>
                <a:gd name="T24" fmla="*/ 11 w 58"/>
                <a:gd name="T25" fmla="*/ 19 h 46"/>
                <a:gd name="T26" fmla="*/ 6 w 58"/>
                <a:gd name="T27" fmla="*/ 2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46">
                  <a:moveTo>
                    <a:pt x="22" y="46"/>
                  </a:moveTo>
                  <a:lnTo>
                    <a:pt x="0" y="24"/>
                  </a:lnTo>
                  <a:lnTo>
                    <a:pt x="11" y="13"/>
                  </a:lnTo>
                  <a:lnTo>
                    <a:pt x="22" y="24"/>
                  </a:lnTo>
                  <a:lnTo>
                    <a:pt x="47" y="0"/>
                  </a:lnTo>
                  <a:lnTo>
                    <a:pt x="58" y="11"/>
                  </a:lnTo>
                  <a:lnTo>
                    <a:pt x="22" y="46"/>
                  </a:lnTo>
                  <a:close/>
                  <a:moveTo>
                    <a:pt x="6" y="24"/>
                  </a:moveTo>
                  <a:lnTo>
                    <a:pt x="22" y="40"/>
                  </a:lnTo>
                  <a:lnTo>
                    <a:pt x="51" y="11"/>
                  </a:lnTo>
                  <a:lnTo>
                    <a:pt x="47" y="6"/>
                  </a:lnTo>
                  <a:lnTo>
                    <a:pt x="22" y="30"/>
                  </a:lnTo>
                  <a:lnTo>
                    <a:pt x="11" y="19"/>
                  </a:lnTo>
                  <a:lnTo>
                    <a:pt x="6" y="2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21" name="Freeform 16"/>
            <p:cNvSpPr>
              <a:spLocks noEditPoints="1"/>
            </p:cNvSpPr>
            <p:nvPr/>
          </p:nvSpPr>
          <p:spPr bwMode="auto">
            <a:xfrm>
              <a:off x="4541" y="1903"/>
              <a:ext cx="68" cy="91"/>
            </a:xfrm>
            <a:custGeom>
              <a:avLst/>
              <a:gdLst>
                <a:gd name="T0" fmla="*/ 53 w 56"/>
                <a:gd name="T1" fmla="*/ 9 h 74"/>
                <a:gd name="T2" fmla="*/ 49 w 56"/>
                <a:gd name="T3" fmla="*/ 9 h 74"/>
                <a:gd name="T4" fmla="*/ 49 w 56"/>
                <a:gd name="T5" fmla="*/ 14 h 74"/>
                <a:gd name="T6" fmla="*/ 51 w 56"/>
                <a:gd name="T7" fmla="*/ 14 h 74"/>
                <a:gd name="T8" fmla="*/ 51 w 56"/>
                <a:gd name="T9" fmla="*/ 51 h 74"/>
                <a:gd name="T10" fmla="*/ 32 w 56"/>
                <a:gd name="T11" fmla="*/ 51 h 74"/>
                <a:gd name="T12" fmla="*/ 32 w 56"/>
                <a:gd name="T13" fmla="*/ 70 h 74"/>
                <a:gd name="T14" fmla="*/ 5 w 56"/>
                <a:gd name="T15" fmla="*/ 70 h 74"/>
                <a:gd name="T16" fmla="*/ 5 w 56"/>
                <a:gd name="T17" fmla="*/ 14 h 74"/>
                <a:gd name="T18" fmla="*/ 7 w 56"/>
                <a:gd name="T19" fmla="*/ 14 h 74"/>
                <a:gd name="T20" fmla="*/ 7 w 56"/>
                <a:gd name="T21" fmla="*/ 9 h 74"/>
                <a:gd name="T22" fmla="*/ 2 w 56"/>
                <a:gd name="T23" fmla="*/ 9 h 74"/>
                <a:gd name="T24" fmla="*/ 0 w 56"/>
                <a:gd name="T25" fmla="*/ 12 h 74"/>
                <a:gd name="T26" fmla="*/ 0 w 56"/>
                <a:gd name="T27" fmla="*/ 72 h 74"/>
                <a:gd name="T28" fmla="*/ 2 w 56"/>
                <a:gd name="T29" fmla="*/ 74 h 74"/>
                <a:gd name="T30" fmla="*/ 39 w 56"/>
                <a:gd name="T31" fmla="*/ 74 h 74"/>
                <a:gd name="T32" fmla="*/ 56 w 56"/>
                <a:gd name="T33" fmla="*/ 57 h 74"/>
                <a:gd name="T34" fmla="*/ 56 w 56"/>
                <a:gd name="T35" fmla="*/ 12 h 74"/>
                <a:gd name="T36" fmla="*/ 53 w 56"/>
                <a:gd name="T37" fmla="*/ 9 h 74"/>
                <a:gd name="T38" fmla="*/ 37 w 56"/>
                <a:gd name="T39" fmla="*/ 70 h 74"/>
                <a:gd name="T40" fmla="*/ 37 w 56"/>
                <a:gd name="T41" fmla="*/ 56 h 74"/>
                <a:gd name="T42" fmla="*/ 51 w 56"/>
                <a:gd name="T43" fmla="*/ 56 h 74"/>
                <a:gd name="T44" fmla="*/ 37 w 56"/>
                <a:gd name="T45" fmla="*/ 70 h 74"/>
                <a:gd name="T46" fmla="*/ 46 w 56"/>
                <a:gd name="T47" fmla="*/ 9 h 74"/>
                <a:gd name="T48" fmla="*/ 37 w 56"/>
                <a:gd name="T49" fmla="*/ 9 h 74"/>
                <a:gd name="T50" fmla="*/ 37 w 56"/>
                <a:gd name="T51" fmla="*/ 5 h 74"/>
                <a:gd name="T52" fmla="*/ 32 w 56"/>
                <a:gd name="T53" fmla="*/ 0 h 74"/>
                <a:gd name="T54" fmla="*/ 23 w 56"/>
                <a:gd name="T55" fmla="*/ 0 h 74"/>
                <a:gd name="T56" fmla="*/ 19 w 56"/>
                <a:gd name="T57" fmla="*/ 5 h 74"/>
                <a:gd name="T58" fmla="*/ 19 w 56"/>
                <a:gd name="T59" fmla="*/ 9 h 74"/>
                <a:gd name="T60" fmla="*/ 9 w 56"/>
                <a:gd name="T61" fmla="*/ 9 h 74"/>
                <a:gd name="T62" fmla="*/ 9 w 56"/>
                <a:gd name="T63" fmla="*/ 19 h 74"/>
                <a:gd name="T64" fmla="*/ 46 w 56"/>
                <a:gd name="T65" fmla="*/ 19 h 74"/>
                <a:gd name="T66" fmla="*/ 46 w 56"/>
                <a:gd name="T67" fmla="*/ 9 h 74"/>
                <a:gd name="T68" fmla="*/ 32 w 56"/>
                <a:gd name="T69" fmla="*/ 9 h 74"/>
                <a:gd name="T70" fmla="*/ 23 w 56"/>
                <a:gd name="T71" fmla="*/ 9 h 74"/>
                <a:gd name="T72" fmla="*/ 23 w 56"/>
                <a:gd name="T73" fmla="*/ 5 h 74"/>
                <a:gd name="T74" fmla="*/ 23 w 56"/>
                <a:gd name="T75" fmla="*/ 5 h 74"/>
                <a:gd name="T76" fmla="*/ 32 w 56"/>
                <a:gd name="T77" fmla="*/ 5 h 74"/>
                <a:gd name="T78" fmla="*/ 32 w 56"/>
                <a:gd name="T79" fmla="*/ 5 h 74"/>
                <a:gd name="T80" fmla="*/ 32 w 56"/>
                <a:gd name="T81" fmla="*/ 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6" h="74">
                  <a:moveTo>
                    <a:pt x="53" y="9"/>
                  </a:moveTo>
                  <a:cubicBezTo>
                    <a:pt x="49" y="9"/>
                    <a:pt x="49" y="9"/>
                    <a:pt x="49" y="9"/>
                  </a:cubicBezTo>
                  <a:cubicBezTo>
                    <a:pt x="49" y="14"/>
                    <a:pt x="49" y="14"/>
                    <a:pt x="49" y="14"/>
                  </a:cubicBezTo>
                  <a:cubicBezTo>
                    <a:pt x="51" y="14"/>
                    <a:pt x="51" y="14"/>
                    <a:pt x="51" y="14"/>
                  </a:cubicBezTo>
                  <a:cubicBezTo>
                    <a:pt x="51" y="51"/>
                    <a:pt x="51" y="51"/>
                    <a:pt x="51" y="51"/>
                  </a:cubicBezTo>
                  <a:cubicBezTo>
                    <a:pt x="32" y="51"/>
                    <a:pt x="32" y="51"/>
                    <a:pt x="32" y="51"/>
                  </a:cubicBezTo>
                  <a:cubicBezTo>
                    <a:pt x="32" y="70"/>
                    <a:pt x="32" y="70"/>
                    <a:pt x="32" y="70"/>
                  </a:cubicBezTo>
                  <a:cubicBezTo>
                    <a:pt x="5" y="70"/>
                    <a:pt x="5" y="70"/>
                    <a:pt x="5" y="70"/>
                  </a:cubicBezTo>
                  <a:cubicBezTo>
                    <a:pt x="5" y="14"/>
                    <a:pt x="5" y="14"/>
                    <a:pt x="5" y="14"/>
                  </a:cubicBezTo>
                  <a:cubicBezTo>
                    <a:pt x="7" y="14"/>
                    <a:pt x="7" y="14"/>
                    <a:pt x="7" y="14"/>
                  </a:cubicBezTo>
                  <a:cubicBezTo>
                    <a:pt x="7" y="9"/>
                    <a:pt x="7" y="9"/>
                    <a:pt x="7" y="9"/>
                  </a:cubicBezTo>
                  <a:cubicBezTo>
                    <a:pt x="2" y="9"/>
                    <a:pt x="2" y="9"/>
                    <a:pt x="2" y="9"/>
                  </a:cubicBezTo>
                  <a:cubicBezTo>
                    <a:pt x="1" y="9"/>
                    <a:pt x="0" y="10"/>
                    <a:pt x="0" y="12"/>
                  </a:cubicBezTo>
                  <a:cubicBezTo>
                    <a:pt x="0" y="72"/>
                    <a:pt x="0" y="72"/>
                    <a:pt x="0" y="72"/>
                  </a:cubicBezTo>
                  <a:cubicBezTo>
                    <a:pt x="0" y="73"/>
                    <a:pt x="1" y="74"/>
                    <a:pt x="2" y="74"/>
                  </a:cubicBezTo>
                  <a:cubicBezTo>
                    <a:pt x="39" y="74"/>
                    <a:pt x="39" y="74"/>
                    <a:pt x="39" y="74"/>
                  </a:cubicBezTo>
                  <a:cubicBezTo>
                    <a:pt x="56" y="57"/>
                    <a:pt x="56" y="57"/>
                    <a:pt x="56" y="57"/>
                  </a:cubicBezTo>
                  <a:cubicBezTo>
                    <a:pt x="56" y="12"/>
                    <a:pt x="56" y="12"/>
                    <a:pt x="56" y="12"/>
                  </a:cubicBezTo>
                  <a:cubicBezTo>
                    <a:pt x="56" y="10"/>
                    <a:pt x="55" y="9"/>
                    <a:pt x="53" y="9"/>
                  </a:cubicBezTo>
                  <a:close/>
                  <a:moveTo>
                    <a:pt x="37" y="70"/>
                  </a:moveTo>
                  <a:cubicBezTo>
                    <a:pt x="37" y="56"/>
                    <a:pt x="37" y="56"/>
                    <a:pt x="37" y="56"/>
                  </a:cubicBezTo>
                  <a:cubicBezTo>
                    <a:pt x="51" y="56"/>
                    <a:pt x="51" y="56"/>
                    <a:pt x="51" y="56"/>
                  </a:cubicBezTo>
                  <a:lnTo>
                    <a:pt x="37" y="70"/>
                  </a:lnTo>
                  <a:close/>
                  <a:moveTo>
                    <a:pt x="46" y="9"/>
                  </a:moveTo>
                  <a:cubicBezTo>
                    <a:pt x="37" y="9"/>
                    <a:pt x="37" y="9"/>
                    <a:pt x="37" y="9"/>
                  </a:cubicBezTo>
                  <a:cubicBezTo>
                    <a:pt x="37" y="5"/>
                    <a:pt x="37" y="5"/>
                    <a:pt x="37" y="5"/>
                  </a:cubicBezTo>
                  <a:cubicBezTo>
                    <a:pt x="37" y="2"/>
                    <a:pt x="35" y="0"/>
                    <a:pt x="32" y="0"/>
                  </a:cubicBezTo>
                  <a:cubicBezTo>
                    <a:pt x="23" y="0"/>
                    <a:pt x="23" y="0"/>
                    <a:pt x="23" y="0"/>
                  </a:cubicBezTo>
                  <a:cubicBezTo>
                    <a:pt x="21" y="0"/>
                    <a:pt x="19" y="2"/>
                    <a:pt x="19" y="5"/>
                  </a:cubicBezTo>
                  <a:cubicBezTo>
                    <a:pt x="19" y="9"/>
                    <a:pt x="19" y="9"/>
                    <a:pt x="19" y="9"/>
                  </a:cubicBezTo>
                  <a:cubicBezTo>
                    <a:pt x="9" y="9"/>
                    <a:pt x="9" y="9"/>
                    <a:pt x="9" y="9"/>
                  </a:cubicBezTo>
                  <a:cubicBezTo>
                    <a:pt x="9" y="19"/>
                    <a:pt x="9" y="19"/>
                    <a:pt x="9" y="19"/>
                  </a:cubicBezTo>
                  <a:cubicBezTo>
                    <a:pt x="46" y="19"/>
                    <a:pt x="46" y="19"/>
                    <a:pt x="46" y="19"/>
                  </a:cubicBezTo>
                  <a:lnTo>
                    <a:pt x="46" y="9"/>
                  </a:lnTo>
                  <a:close/>
                  <a:moveTo>
                    <a:pt x="32" y="9"/>
                  </a:moveTo>
                  <a:cubicBezTo>
                    <a:pt x="23" y="9"/>
                    <a:pt x="23" y="9"/>
                    <a:pt x="23" y="9"/>
                  </a:cubicBezTo>
                  <a:cubicBezTo>
                    <a:pt x="23" y="5"/>
                    <a:pt x="23" y="5"/>
                    <a:pt x="23" y="5"/>
                  </a:cubicBezTo>
                  <a:cubicBezTo>
                    <a:pt x="23" y="5"/>
                    <a:pt x="23" y="5"/>
                    <a:pt x="23" y="5"/>
                  </a:cubicBezTo>
                  <a:cubicBezTo>
                    <a:pt x="32" y="5"/>
                    <a:pt x="32" y="5"/>
                    <a:pt x="32" y="5"/>
                  </a:cubicBezTo>
                  <a:cubicBezTo>
                    <a:pt x="32" y="5"/>
                    <a:pt x="32" y="5"/>
                    <a:pt x="32" y="5"/>
                  </a:cubicBezTo>
                  <a:lnTo>
                    <a:pt x="32" y="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22" name="Freeform 17"/>
            <p:cNvSpPr>
              <a:spLocks/>
            </p:cNvSpPr>
            <p:nvPr/>
          </p:nvSpPr>
          <p:spPr bwMode="auto">
            <a:xfrm>
              <a:off x="4290" y="2011"/>
              <a:ext cx="233" cy="131"/>
            </a:xfrm>
            <a:custGeom>
              <a:avLst/>
              <a:gdLst>
                <a:gd name="T0" fmla="*/ 190 w 190"/>
                <a:gd name="T1" fmla="*/ 74 h 106"/>
                <a:gd name="T2" fmla="*/ 166 w 190"/>
                <a:gd name="T3" fmla="*/ 43 h 106"/>
                <a:gd name="T4" fmla="*/ 122 w 190"/>
                <a:gd name="T5" fmla="*/ 0 h 106"/>
                <a:gd name="T6" fmla="*/ 87 w 190"/>
                <a:gd name="T7" fmla="*/ 16 h 106"/>
                <a:gd name="T8" fmla="*/ 67 w 190"/>
                <a:gd name="T9" fmla="*/ 7 h 106"/>
                <a:gd name="T10" fmla="*/ 42 w 190"/>
                <a:gd name="T11" fmla="*/ 32 h 106"/>
                <a:gd name="T12" fmla="*/ 43 w 190"/>
                <a:gd name="T13" fmla="*/ 35 h 106"/>
                <a:gd name="T14" fmla="*/ 36 w 190"/>
                <a:gd name="T15" fmla="*/ 35 h 106"/>
                <a:gd name="T16" fmla="*/ 0 w 190"/>
                <a:gd name="T17" fmla="*/ 70 h 106"/>
                <a:gd name="T18" fmla="*/ 36 w 190"/>
                <a:gd name="T19" fmla="*/ 106 h 106"/>
                <a:gd name="T20" fmla="*/ 158 w 190"/>
                <a:gd name="T21" fmla="*/ 106 h 106"/>
                <a:gd name="T22" fmla="*/ 158 w 190"/>
                <a:gd name="T23" fmla="*/ 106 h 106"/>
                <a:gd name="T24" fmla="*/ 190 w 190"/>
                <a:gd name="T25" fmla="*/ 7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06">
                  <a:moveTo>
                    <a:pt x="190" y="74"/>
                  </a:moveTo>
                  <a:cubicBezTo>
                    <a:pt x="190" y="59"/>
                    <a:pt x="180" y="46"/>
                    <a:pt x="166" y="43"/>
                  </a:cubicBezTo>
                  <a:cubicBezTo>
                    <a:pt x="165" y="19"/>
                    <a:pt x="146" y="0"/>
                    <a:pt x="122" y="0"/>
                  </a:cubicBezTo>
                  <a:cubicBezTo>
                    <a:pt x="107" y="0"/>
                    <a:pt x="95" y="6"/>
                    <a:pt x="87" y="16"/>
                  </a:cubicBezTo>
                  <a:cubicBezTo>
                    <a:pt x="82" y="11"/>
                    <a:pt x="75" y="7"/>
                    <a:pt x="67" y="7"/>
                  </a:cubicBezTo>
                  <a:cubicBezTo>
                    <a:pt x="54" y="7"/>
                    <a:pt x="42" y="18"/>
                    <a:pt x="42" y="32"/>
                  </a:cubicBezTo>
                  <a:cubicBezTo>
                    <a:pt x="42" y="33"/>
                    <a:pt x="43" y="34"/>
                    <a:pt x="43" y="35"/>
                  </a:cubicBezTo>
                  <a:cubicBezTo>
                    <a:pt x="41" y="35"/>
                    <a:pt x="38" y="35"/>
                    <a:pt x="36" y="35"/>
                  </a:cubicBezTo>
                  <a:cubicBezTo>
                    <a:pt x="16" y="35"/>
                    <a:pt x="0" y="51"/>
                    <a:pt x="0" y="70"/>
                  </a:cubicBezTo>
                  <a:cubicBezTo>
                    <a:pt x="0" y="90"/>
                    <a:pt x="16" y="106"/>
                    <a:pt x="36" y="106"/>
                  </a:cubicBezTo>
                  <a:cubicBezTo>
                    <a:pt x="158" y="106"/>
                    <a:pt x="158" y="106"/>
                    <a:pt x="158" y="106"/>
                  </a:cubicBezTo>
                  <a:cubicBezTo>
                    <a:pt x="158" y="106"/>
                    <a:pt x="158" y="106"/>
                    <a:pt x="158" y="106"/>
                  </a:cubicBezTo>
                  <a:cubicBezTo>
                    <a:pt x="176" y="106"/>
                    <a:pt x="190" y="92"/>
                    <a:pt x="190" y="7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23" name="Freeform 18"/>
            <p:cNvSpPr>
              <a:spLocks/>
            </p:cNvSpPr>
            <p:nvPr/>
          </p:nvSpPr>
          <p:spPr bwMode="auto">
            <a:xfrm>
              <a:off x="4538" y="1666"/>
              <a:ext cx="112" cy="123"/>
            </a:xfrm>
            <a:custGeom>
              <a:avLst/>
              <a:gdLst>
                <a:gd name="T0" fmla="*/ 61 w 91"/>
                <a:gd name="T1" fmla="*/ 28 h 100"/>
                <a:gd name="T2" fmla="*/ 51 w 91"/>
                <a:gd name="T3" fmla="*/ 39 h 100"/>
                <a:gd name="T4" fmla="*/ 46 w 91"/>
                <a:gd name="T5" fmla="*/ 47 h 100"/>
                <a:gd name="T6" fmla="*/ 48 w 91"/>
                <a:gd name="T7" fmla="*/ 30 h 100"/>
                <a:gd name="T8" fmla="*/ 48 w 91"/>
                <a:gd name="T9" fmla="*/ 15 h 100"/>
                <a:gd name="T10" fmla="*/ 23 w 91"/>
                <a:gd name="T11" fmla="*/ 5 h 100"/>
                <a:gd name="T12" fmla="*/ 13 w 91"/>
                <a:gd name="T13" fmla="*/ 30 h 100"/>
                <a:gd name="T14" fmla="*/ 24 w 91"/>
                <a:gd name="T15" fmla="*/ 41 h 100"/>
                <a:gd name="T16" fmla="*/ 38 w 91"/>
                <a:gd name="T17" fmla="*/ 51 h 100"/>
                <a:gd name="T18" fmla="*/ 29 w 91"/>
                <a:gd name="T19" fmla="*/ 49 h 100"/>
                <a:gd name="T20" fmla="*/ 14 w 91"/>
                <a:gd name="T21" fmla="*/ 49 h 100"/>
                <a:gd name="T22" fmla="*/ 4 w 91"/>
                <a:gd name="T23" fmla="*/ 74 h 100"/>
                <a:gd name="T24" fmla="*/ 30 w 91"/>
                <a:gd name="T25" fmla="*/ 85 h 100"/>
                <a:gd name="T26" fmla="*/ 40 w 91"/>
                <a:gd name="T27" fmla="*/ 73 h 100"/>
                <a:gd name="T28" fmla="*/ 45 w 91"/>
                <a:gd name="T29" fmla="*/ 65 h 100"/>
                <a:gd name="T30" fmla="*/ 43 w 91"/>
                <a:gd name="T31" fmla="*/ 97 h 100"/>
                <a:gd name="T32" fmla="*/ 45 w 91"/>
                <a:gd name="T33" fmla="*/ 100 h 100"/>
                <a:gd name="T34" fmla="*/ 61 w 91"/>
                <a:gd name="T35" fmla="*/ 93 h 100"/>
                <a:gd name="T36" fmla="*/ 78 w 91"/>
                <a:gd name="T37" fmla="*/ 85 h 100"/>
                <a:gd name="T38" fmla="*/ 76 w 91"/>
                <a:gd name="T39" fmla="*/ 82 h 100"/>
                <a:gd name="T40" fmla="*/ 53 w 91"/>
                <a:gd name="T41" fmla="*/ 62 h 100"/>
                <a:gd name="T42" fmla="*/ 61 w 91"/>
                <a:gd name="T43" fmla="*/ 64 h 100"/>
                <a:gd name="T44" fmla="*/ 77 w 91"/>
                <a:gd name="T45" fmla="*/ 64 h 100"/>
                <a:gd name="T46" fmla="*/ 87 w 91"/>
                <a:gd name="T47" fmla="*/ 38 h 100"/>
                <a:gd name="T48" fmla="*/ 61 w 91"/>
                <a:gd name="T49" fmla="*/ 2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100">
                  <a:moveTo>
                    <a:pt x="61" y="28"/>
                  </a:moveTo>
                  <a:cubicBezTo>
                    <a:pt x="56" y="30"/>
                    <a:pt x="52" y="34"/>
                    <a:pt x="51" y="39"/>
                  </a:cubicBezTo>
                  <a:cubicBezTo>
                    <a:pt x="50" y="41"/>
                    <a:pt x="48" y="44"/>
                    <a:pt x="46" y="47"/>
                  </a:cubicBezTo>
                  <a:cubicBezTo>
                    <a:pt x="46" y="42"/>
                    <a:pt x="47" y="34"/>
                    <a:pt x="48" y="30"/>
                  </a:cubicBezTo>
                  <a:cubicBezTo>
                    <a:pt x="50" y="26"/>
                    <a:pt x="50" y="20"/>
                    <a:pt x="48" y="15"/>
                  </a:cubicBezTo>
                  <a:cubicBezTo>
                    <a:pt x="44" y="5"/>
                    <a:pt x="32" y="0"/>
                    <a:pt x="23" y="5"/>
                  </a:cubicBezTo>
                  <a:cubicBezTo>
                    <a:pt x="13" y="9"/>
                    <a:pt x="9" y="20"/>
                    <a:pt x="13" y="30"/>
                  </a:cubicBezTo>
                  <a:cubicBezTo>
                    <a:pt x="15" y="35"/>
                    <a:pt x="19" y="39"/>
                    <a:pt x="24" y="41"/>
                  </a:cubicBezTo>
                  <a:cubicBezTo>
                    <a:pt x="28" y="42"/>
                    <a:pt x="34" y="46"/>
                    <a:pt x="38" y="51"/>
                  </a:cubicBezTo>
                  <a:cubicBezTo>
                    <a:pt x="34" y="50"/>
                    <a:pt x="31" y="49"/>
                    <a:pt x="29" y="49"/>
                  </a:cubicBezTo>
                  <a:cubicBezTo>
                    <a:pt x="24" y="47"/>
                    <a:pt x="19" y="46"/>
                    <a:pt x="14" y="49"/>
                  </a:cubicBezTo>
                  <a:cubicBezTo>
                    <a:pt x="4" y="53"/>
                    <a:pt x="0" y="65"/>
                    <a:pt x="4" y="74"/>
                  </a:cubicBezTo>
                  <a:cubicBezTo>
                    <a:pt x="8" y="84"/>
                    <a:pt x="20" y="89"/>
                    <a:pt x="30" y="85"/>
                  </a:cubicBezTo>
                  <a:cubicBezTo>
                    <a:pt x="35" y="82"/>
                    <a:pt x="38" y="78"/>
                    <a:pt x="40" y="73"/>
                  </a:cubicBezTo>
                  <a:cubicBezTo>
                    <a:pt x="41" y="71"/>
                    <a:pt x="42" y="68"/>
                    <a:pt x="45" y="65"/>
                  </a:cubicBezTo>
                  <a:cubicBezTo>
                    <a:pt x="50" y="78"/>
                    <a:pt x="48" y="90"/>
                    <a:pt x="43" y="97"/>
                  </a:cubicBezTo>
                  <a:cubicBezTo>
                    <a:pt x="45" y="100"/>
                    <a:pt x="45" y="100"/>
                    <a:pt x="45" y="100"/>
                  </a:cubicBezTo>
                  <a:cubicBezTo>
                    <a:pt x="61" y="93"/>
                    <a:pt x="61" y="93"/>
                    <a:pt x="61" y="93"/>
                  </a:cubicBezTo>
                  <a:cubicBezTo>
                    <a:pt x="78" y="85"/>
                    <a:pt x="78" y="85"/>
                    <a:pt x="78" y="85"/>
                  </a:cubicBezTo>
                  <a:cubicBezTo>
                    <a:pt x="76" y="82"/>
                    <a:pt x="76" y="82"/>
                    <a:pt x="76" y="82"/>
                  </a:cubicBezTo>
                  <a:cubicBezTo>
                    <a:pt x="68" y="81"/>
                    <a:pt x="58" y="74"/>
                    <a:pt x="53" y="62"/>
                  </a:cubicBezTo>
                  <a:cubicBezTo>
                    <a:pt x="56" y="62"/>
                    <a:pt x="59" y="63"/>
                    <a:pt x="61" y="64"/>
                  </a:cubicBezTo>
                  <a:cubicBezTo>
                    <a:pt x="66" y="66"/>
                    <a:pt x="72" y="66"/>
                    <a:pt x="77" y="64"/>
                  </a:cubicBezTo>
                  <a:cubicBezTo>
                    <a:pt x="87" y="60"/>
                    <a:pt x="91" y="48"/>
                    <a:pt x="87" y="38"/>
                  </a:cubicBezTo>
                  <a:cubicBezTo>
                    <a:pt x="82" y="28"/>
                    <a:pt x="71" y="24"/>
                    <a:pt x="61" y="2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24" name="Freeform 19"/>
            <p:cNvSpPr>
              <a:spLocks noEditPoints="1"/>
            </p:cNvSpPr>
            <p:nvPr/>
          </p:nvSpPr>
          <p:spPr bwMode="auto">
            <a:xfrm>
              <a:off x="4472" y="1960"/>
              <a:ext cx="56" cy="59"/>
            </a:xfrm>
            <a:custGeom>
              <a:avLst/>
              <a:gdLst>
                <a:gd name="T0" fmla="*/ 43 w 46"/>
                <a:gd name="T1" fmla="*/ 28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3 h 48"/>
                <a:gd name="T32" fmla="*/ 41 w 46"/>
                <a:gd name="T33" fmla="*/ 40 h 48"/>
                <a:gd name="T34" fmla="*/ 46 w 46"/>
                <a:gd name="T35" fmla="*/ 32 h 48"/>
                <a:gd name="T36" fmla="*/ 43 w 46"/>
                <a:gd name="T37" fmla="*/ 28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8"/>
                  </a:moveTo>
                  <a:cubicBezTo>
                    <a:pt x="40" y="24"/>
                    <a:pt x="42" y="18"/>
                    <a:pt x="46" y="16"/>
                  </a:cubicBezTo>
                  <a:cubicBezTo>
                    <a:pt x="41" y="8"/>
                    <a:pt x="41" y="8"/>
                    <a:pt x="41" y="8"/>
                  </a:cubicBezTo>
                  <a:cubicBezTo>
                    <a:pt x="40" y="9"/>
                    <a:pt x="38"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5"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6"/>
                    <a:pt x="28" y="45"/>
                    <a:pt x="29" y="43"/>
                  </a:cubicBezTo>
                  <a:cubicBezTo>
                    <a:pt x="31" y="39"/>
                    <a:pt x="37" y="38"/>
                    <a:pt x="41" y="40"/>
                  </a:cubicBezTo>
                  <a:cubicBezTo>
                    <a:pt x="46" y="32"/>
                    <a:pt x="46" y="32"/>
                    <a:pt x="46" y="32"/>
                  </a:cubicBezTo>
                  <a:cubicBezTo>
                    <a:pt x="45" y="31"/>
                    <a:pt x="44" y="30"/>
                    <a:pt x="43" y="28"/>
                  </a:cubicBezTo>
                  <a:close/>
                  <a:moveTo>
                    <a:pt x="23" y="34"/>
                  </a:moveTo>
                  <a:cubicBezTo>
                    <a:pt x="17" y="34"/>
                    <a:pt x="13" y="29"/>
                    <a:pt x="13" y="24"/>
                  </a:cubicBezTo>
                  <a:cubicBezTo>
                    <a:pt x="13" y="18"/>
                    <a:pt x="17" y="14"/>
                    <a:pt x="23" y="14"/>
                  </a:cubicBezTo>
                  <a:cubicBezTo>
                    <a:pt x="28" y="14"/>
                    <a:pt x="33" y="18"/>
                    <a:pt x="33" y="24"/>
                  </a:cubicBezTo>
                  <a:cubicBezTo>
                    <a:pt x="33" y="29"/>
                    <a:pt x="28" y="34"/>
                    <a:pt x="23" y="3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25" name="Freeform 20"/>
            <p:cNvSpPr>
              <a:spLocks/>
            </p:cNvSpPr>
            <p:nvPr/>
          </p:nvSpPr>
          <p:spPr bwMode="auto">
            <a:xfrm>
              <a:off x="4520" y="1804"/>
              <a:ext cx="86" cy="87"/>
            </a:xfrm>
            <a:custGeom>
              <a:avLst/>
              <a:gdLst>
                <a:gd name="T0" fmla="*/ 53 w 70"/>
                <a:gd name="T1" fmla="*/ 45 h 71"/>
                <a:gd name="T2" fmla="*/ 41 w 70"/>
                <a:gd name="T3" fmla="*/ 32 h 71"/>
                <a:gd name="T4" fmla="*/ 70 w 70"/>
                <a:gd name="T5" fmla="*/ 10 h 71"/>
                <a:gd name="T6" fmla="*/ 62 w 70"/>
                <a:gd name="T7" fmla="*/ 1 h 71"/>
                <a:gd name="T8" fmla="*/ 25 w 70"/>
                <a:gd name="T9" fmla="*/ 16 h 71"/>
                <a:gd name="T10" fmla="*/ 13 w 70"/>
                <a:gd name="T11" fmla="*/ 4 h 71"/>
                <a:gd name="T12" fmla="*/ 2 w 70"/>
                <a:gd name="T13" fmla="*/ 3 h 71"/>
                <a:gd name="T14" fmla="*/ 4 w 70"/>
                <a:gd name="T15" fmla="*/ 13 h 71"/>
                <a:gd name="T16" fmla="*/ 16 w 70"/>
                <a:gd name="T17" fmla="*/ 25 h 71"/>
                <a:gd name="T18" fmla="*/ 1 w 70"/>
                <a:gd name="T19" fmla="*/ 62 h 71"/>
                <a:gd name="T20" fmla="*/ 10 w 70"/>
                <a:gd name="T21" fmla="*/ 71 h 71"/>
                <a:gd name="T22" fmla="*/ 32 w 70"/>
                <a:gd name="T23" fmla="*/ 41 h 71"/>
                <a:gd name="T24" fmla="*/ 44 w 70"/>
                <a:gd name="T25" fmla="*/ 53 h 71"/>
                <a:gd name="T26" fmla="*/ 44 w 70"/>
                <a:gd name="T27" fmla="*/ 71 h 71"/>
                <a:gd name="T28" fmla="*/ 53 w 70"/>
                <a:gd name="T29" fmla="*/ 71 h 71"/>
                <a:gd name="T30" fmla="*/ 57 w 70"/>
                <a:gd name="T31" fmla="*/ 58 h 71"/>
                <a:gd name="T32" fmla="*/ 70 w 70"/>
                <a:gd name="T33" fmla="*/ 53 h 71"/>
                <a:gd name="T34" fmla="*/ 70 w 70"/>
                <a:gd name="T35" fmla="*/ 45 h 71"/>
                <a:gd name="T36" fmla="*/ 53 w 70"/>
                <a:gd name="T37" fmla="*/ 4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71">
                  <a:moveTo>
                    <a:pt x="53" y="45"/>
                  </a:moveTo>
                  <a:cubicBezTo>
                    <a:pt x="41" y="32"/>
                    <a:pt x="41" y="32"/>
                    <a:pt x="41" y="32"/>
                  </a:cubicBezTo>
                  <a:cubicBezTo>
                    <a:pt x="70" y="10"/>
                    <a:pt x="70" y="10"/>
                    <a:pt x="70" y="10"/>
                  </a:cubicBezTo>
                  <a:cubicBezTo>
                    <a:pt x="62" y="1"/>
                    <a:pt x="62" y="1"/>
                    <a:pt x="62" y="1"/>
                  </a:cubicBezTo>
                  <a:cubicBezTo>
                    <a:pt x="25" y="16"/>
                    <a:pt x="25" y="16"/>
                    <a:pt x="25" y="16"/>
                  </a:cubicBezTo>
                  <a:cubicBezTo>
                    <a:pt x="13" y="4"/>
                    <a:pt x="13" y="4"/>
                    <a:pt x="13" y="4"/>
                  </a:cubicBezTo>
                  <a:cubicBezTo>
                    <a:pt x="10" y="1"/>
                    <a:pt x="5" y="0"/>
                    <a:pt x="2" y="3"/>
                  </a:cubicBezTo>
                  <a:cubicBezTo>
                    <a:pt x="0" y="5"/>
                    <a:pt x="1" y="10"/>
                    <a:pt x="4" y="13"/>
                  </a:cubicBezTo>
                  <a:cubicBezTo>
                    <a:pt x="16" y="25"/>
                    <a:pt x="16" y="25"/>
                    <a:pt x="16" y="25"/>
                  </a:cubicBezTo>
                  <a:cubicBezTo>
                    <a:pt x="1" y="62"/>
                    <a:pt x="1" y="62"/>
                    <a:pt x="1" y="62"/>
                  </a:cubicBezTo>
                  <a:cubicBezTo>
                    <a:pt x="10" y="71"/>
                    <a:pt x="10" y="71"/>
                    <a:pt x="10" y="71"/>
                  </a:cubicBezTo>
                  <a:cubicBezTo>
                    <a:pt x="32" y="41"/>
                    <a:pt x="32" y="41"/>
                    <a:pt x="32" y="41"/>
                  </a:cubicBezTo>
                  <a:cubicBezTo>
                    <a:pt x="44" y="53"/>
                    <a:pt x="44" y="53"/>
                    <a:pt x="44" y="53"/>
                  </a:cubicBezTo>
                  <a:cubicBezTo>
                    <a:pt x="44" y="71"/>
                    <a:pt x="44" y="71"/>
                    <a:pt x="44" y="71"/>
                  </a:cubicBezTo>
                  <a:cubicBezTo>
                    <a:pt x="53" y="71"/>
                    <a:pt x="53" y="71"/>
                    <a:pt x="53" y="71"/>
                  </a:cubicBezTo>
                  <a:cubicBezTo>
                    <a:pt x="57" y="58"/>
                    <a:pt x="57" y="58"/>
                    <a:pt x="57" y="58"/>
                  </a:cubicBezTo>
                  <a:cubicBezTo>
                    <a:pt x="70" y="53"/>
                    <a:pt x="70" y="53"/>
                    <a:pt x="70" y="53"/>
                  </a:cubicBezTo>
                  <a:cubicBezTo>
                    <a:pt x="70" y="45"/>
                    <a:pt x="70" y="45"/>
                    <a:pt x="70" y="45"/>
                  </a:cubicBezTo>
                  <a:cubicBezTo>
                    <a:pt x="53" y="45"/>
                    <a:pt x="53" y="45"/>
                    <a:pt x="53" y="4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26" name="Freeform 21"/>
            <p:cNvSpPr>
              <a:spLocks noEditPoints="1"/>
            </p:cNvSpPr>
            <p:nvPr/>
          </p:nvSpPr>
          <p:spPr bwMode="auto">
            <a:xfrm>
              <a:off x="4625" y="1859"/>
              <a:ext cx="30" cy="56"/>
            </a:xfrm>
            <a:custGeom>
              <a:avLst/>
              <a:gdLst>
                <a:gd name="T0" fmla="*/ 16 w 24"/>
                <a:gd name="T1" fmla="*/ 45 h 46"/>
                <a:gd name="T2" fmla="*/ 16 w 24"/>
                <a:gd name="T3" fmla="*/ 45 h 46"/>
                <a:gd name="T4" fmla="*/ 23 w 24"/>
                <a:gd name="T5" fmla="*/ 35 h 46"/>
                <a:gd name="T6" fmla="*/ 21 w 24"/>
                <a:gd name="T7" fmla="*/ 24 h 46"/>
                <a:gd name="T8" fmla="*/ 11 w 24"/>
                <a:gd name="T9" fmla="*/ 17 h 46"/>
                <a:gd name="T10" fmla="*/ 11 w 24"/>
                <a:gd name="T11" fmla="*/ 17 h 46"/>
                <a:gd name="T12" fmla="*/ 10 w 24"/>
                <a:gd name="T13" fmla="*/ 17 h 46"/>
                <a:gd name="T14" fmla="*/ 11 w 24"/>
                <a:gd name="T15" fmla="*/ 21 h 46"/>
                <a:gd name="T16" fmla="*/ 12 w 24"/>
                <a:gd name="T17" fmla="*/ 21 h 46"/>
                <a:gd name="T18" fmla="*/ 12 w 24"/>
                <a:gd name="T19" fmla="*/ 21 h 46"/>
                <a:gd name="T20" fmla="*/ 17 w 24"/>
                <a:gd name="T21" fmla="*/ 25 h 46"/>
                <a:gd name="T22" fmla="*/ 19 w 24"/>
                <a:gd name="T23" fmla="*/ 35 h 46"/>
                <a:gd name="T24" fmla="*/ 16 w 24"/>
                <a:gd name="T25" fmla="*/ 41 h 46"/>
                <a:gd name="T26" fmla="*/ 16 w 24"/>
                <a:gd name="T27" fmla="*/ 41 h 46"/>
                <a:gd name="T28" fmla="*/ 10 w 24"/>
                <a:gd name="T29" fmla="*/ 37 h 46"/>
                <a:gd name="T30" fmla="*/ 9 w 24"/>
                <a:gd name="T31" fmla="*/ 32 h 46"/>
                <a:gd name="T32" fmla="*/ 5 w 24"/>
                <a:gd name="T33" fmla="*/ 30 h 46"/>
                <a:gd name="T34" fmla="*/ 6 w 24"/>
                <a:gd name="T35" fmla="*/ 38 h 46"/>
                <a:gd name="T36" fmla="*/ 16 w 24"/>
                <a:gd name="T37" fmla="*/ 45 h 46"/>
                <a:gd name="T38" fmla="*/ 13 w 24"/>
                <a:gd name="T39" fmla="*/ 29 h 46"/>
                <a:gd name="T40" fmla="*/ 15 w 24"/>
                <a:gd name="T41" fmla="*/ 29 h 46"/>
                <a:gd name="T42" fmla="*/ 14 w 24"/>
                <a:gd name="T43" fmla="*/ 25 h 46"/>
                <a:gd name="T44" fmla="*/ 13 w 24"/>
                <a:gd name="T45" fmla="*/ 25 h 46"/>
                <a:gd name="T46" fmla="*/ 12 w 24"/>
                <a:gd name="T47" fmla="*/ 25 h 46"/>
                <a:gd name="T48" fmla="*/ 7 w 24"/>
                <a:gd name="T49" fmla="*/ 21 h 46"/>
                <a:gd name="T50" fmla="*/ 5 w 24"/>
                <a:gd name="T51" fmla="*/ 11 h 46"/>
                <a:gd name="T52" fmla="*/ 9 w 24"/>
                <a:gd name="T53" fmla="*/ 5 h 46"/>
                <a:gd name="T54" fmla="*/ 9 w 24"/>
                <a:gd name="T55" fmla="*/ 5 h 46"/>
                <a:gd name="T56" fmla="*/ 14 w 24"/>
                <a:gd name="T57" fmla="*/ 9 h 46"/>
                <a:gd name="T58" fmla="*/ 15 w 24"/>
                <a:gd name="T59" fmla="*/ 14 h 46"/>
                <a:gd name="T60" fmla="*/ 20 w 24"/>
                <a:gd name="T61" fmla="*/ 16 h 46"/>
                <a:gd name="T62" fmla="*/ 18 w 24"/>
                <a:gd name="T63" fmla="*/ 8 h 46"/>
                <a:gd name="T64" fmla="*/ 8 w 24"/>
                <a:gd name="T65" fmla="*/ 1 h 46"/>
                <a:gd name="T66" fmla="*/ 8 w 24"/>
                <a:gd name="T67" fmla="*/ 1 h 46"/>
                <a:gd name="T68" fmla="*/ 1 w 24"/>
                <a:gd name="T69" fmla="*/ 11 h 46"/>
                <a:gd name="T70" fmla="*/ 3 w 24"/>
                <a:gd name="T71" fmla="*/ 22 h 46"/>
                <a:gd name="T72" fmla="*/ 13 w 24"/>
                <a:gd name="T73"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46">
                  <a:moveTo>
                    <a:pt x="16" y="45"/>
                  </a:moveTo>
                  <a:cubicBezTo>
                    <a:pt x="16" y="45"/>
                    <a:pt x="16" y="45"/>
                    <a:pt x="16" y="45"/>
                  </a:cubicBezTo>
                  <a:cubicBezTo>
                    <a:pt x="21" y="44"/>
                    <a:pt x="24" y="39"/>
                    <a:pt x="23" y="35"/>
                  </a:cubicBezTo>
                  <a:cubicBezTo>
                    <a:pt x="21" y="24"/>
                    <a:pt x="21" y="24"/>
                    <a:pt x="21" y="24"/>
                  </a:cubicBezTo>
                  <a:cubicBezTo>
                    <a:pt x="20" y="19"/>
                    <a:pt x="16" y="16"/>
                    <a:pt x="11" y="17"/>
                  </a:cubicBezTo>
                  <a:cubicBezTo>
                    <a:pt x="11" y="17"/>
                    <a:pt x="11" y="17"/>
                    <a:pt x="11" y="17"/>
                  </a:cubicBezTo>
                  <a:cubicBezTo>
                    <a:pt x="11" y="17"/>
                    <a:pt x="10" y="17"/>
                    <a:pt x="10" y="17"/>
                  </a:cubicBezTo>
                  <a:cubicBezTo>
                    <a:pt x="11" y="21"/>
                    <a:pt x="11" y="21"/>
                    <a:pt x="11" y="21"/>
                  </a:cubicBezTo>
                  <a:cubicBezTo>
                    <a:pt x="11" y="21"/>
                    <a:pt x="11" y="21"/>
                    <a:pt x="12" y="21"/>
                  </a:cubicBezTo>
                  <a:cubicBezTo>
                    <a:pt x="12" y="21"/>
                    <a:pt x="12" y="21"/>
                    <a:pt x="12" y="21"/>
                  </a:cubicBezTo>
                  <a:cubicBezTo>
                    <a:pt x="14" y="20"/>
                    <a:pt x="17" y="22"/>
                    <a:pt x="17" y="25"/>
                  </a:cubicBezTo>
                  <a:cubicBezTo>
                    <a:pt x="19" y="35"/>
                    <a:pt x="19" y="35"/>
                    <a:pt x="19" y="35"/>
                  </a:cubicBezTo>
                  <a:cubicBezTo>
                    <a:pt x="20" y="38"/>
                    <a:pt x="18" y="40"/>
                    <a:pt x="16" y="41"/>
                  </a:cubicBezTo>
                  <a:cubicBezTo>
                    <a:pt x="16" y="41"/>
                    <a:pt x="16" y="41"/>
                    <a:pt x="16" y="41"/>
                  </a:cubicBezTo>
                  <a:cubicBezTo>
                    <a:pt x="13" y="41"/>
                    <a:pt x="11" y="40"/>
                    <a:pt x="10" y="37"/>
                  </a:cubicBezTo>
                  <a:cubicBezTo>
                    <a:pt x="9" y="32"/>
                    <a:pt x="9" y="32"/>
                    <a:pt x="9" y="32"/>
                  </a:cubicBezTo>
                  <a:cubicBezTo>
                    <a:pt x="8" y="32"/>
                    <a:pt x="6" y="31"/>
                    <a:pt x="5" y="30"/>
                  </a:cubicBezTo>
                  <a:cubicBezTo>
                    <a:pt x="6" y="38"/>
                    <a:pt x="6" y="38"/>
                    <a:pt x="6" y="38"/>
                  </a:cubicBezTo>
                  <a:cubicBezTo>
                    <a:pt x="7" y="43"/>
                    <a:pt x="12" y="46"/>
                    <a:pt x="16" y="45"/>
                  </a:cubicBezTo>
                  <a:close/>
                  <a:moveTo>
                    <a:pt x="13" y="29"/>
                  </a:moveTo>
                  <a:cubicBezTo>
                    <a:pt x="14" y="29"/>
                    <a:pt x="14" y="29"/>
                    <a:pt x="15" y="29"/>
                  </a:cubicBezTo>
                  <a:cubicBezTo>
                    <a:pt x="14" y="25"/>
                    <a:pt x="14" y="25"/>
                    <a:pt x="14" y="25"/>
                  </a:cubicBezTo>
                  <a:cubicBezTo>
                    <a:pt x="13" y="25"/>
                    <a:pt x="13" y="25"/>
                    <a:pt x="13" y="25"/>
                  </a:cubicBezTo>
                  <a:cubicBezTo>
                    <a:pt x="12" y="25"/>
                    <a:pt x="12" y="25"/>
                    <a:pt x="12" y="25"/>
                  </a:cubicBezTo>
                  <a:cubicBezTo>
                    <a:pt x="10" y="26"/>
                    <a:pt x="8" y="24"/>
                    <a:pt x="7" y="21"/>
                  </a:cubicBezTo>
                  <a:cubicBezTo>
                    <a:pt x="5" y="11"/>
                    <a:pt x="5" y="11"/>
                    <a:pt x="5" y="11"/>
                  </a:cubicBezTo>
                  <a:cubicBezTo>
                    <a:pt x="4" y="8"/>
                    <a:pt x="6" y="6"/>
                    <a:pt x="9" y="5"/>
                  </a:cubicBezTo>
                  <a:cubicBezTo>
                    <a:pt x="9" y="5"/>
                    <a:pt x="9" y="5"/>
                    <a:pt x="9" y="5"/>
                  </a:cubicBezTo>
                  <a:cubicBezTo>
                    <a:pt x="11" y="5"/>
                    <a:pt x="14" y="6"/>
                    <a:pt x="14" y="9"/>
                  </a:cubicBezTo>
                  <a:cubicBezTo>
                    <a:pt x="15" y="14"/>
                    <a:pt x="15" y="14"/>
                    <a:pt x="15" y="14"/>
                  </a:cubicBezTo>
                  <a:cubicBezTo>
                    <a:pt x="17" y="14"/>
                    <a:pt x="18" y="15"/>
                    <a:pt x="20" y="16"/>
                  </a:cubicBezTo>
                  <a:cubicBezTo>
                    <a:pt x="18" y="8"/>
                    <a:pt x="18" y="8"/>
                    <a:pt x="18" y="8"/>
                  </a:cubicBezTo>
                  <a:cubicBezTo>
                    <a:pt x="17" y="4"/>
                    <a:pt x="13" y="0"/>
                    <a:pt x="8" y="1"/>
                  </a:cubicBezTo>
                  <a:cubicBezTo>
                    <a:pt x="8" y="1"/>
                    <a:pt x="8" y="1"/>
                    <a:pt x="8" y="1"/>
                  </a:cubicBezTo>
                  <a:cubicBezTo>
                    <a:pt x="3" y="2"/>
                    <a:pt x="0" y="7"/>
                    <a:pt x="1" y="11"/>
                  </a:cubicBezTo>
                  <a:cubicBezTo>
                    <a:pt x="3" y="22"/>
                    <a:pt x="3" y="22"/>
                    <a:pt x="3" y="22"/>
                  </a:cubicBezTo>
                  <a:cubicBezTo>
                    <a:pt x="4" y="27"/>
                    <a:pt x="9" y="30"/>
                    <a:pt x="13" y="2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27" name="Freeform 22"/>
            <p:cNvSpPr>
              <a:spLocks/>
            </p:cNvSpPr>
            <p:nvPr/>
          </p:nvSpPr>
          <p:spPr bwMode="auto">
            <a:xfrm>
              <a:off x="4392" y="1845"/>
              <a:ext cx="113" cy="113"/>
            </a:xfrm>
            <a:custGeom>
              <a:avLst/>
              <a:gdLst>
                <a:gd name="T0" fmla="*/ 29 w 92"/>
                <a:gd name="T1" fmla="*/ 17 h 92"/>
                <a:gd name="T2" fmla="*/ 92 w 92"/>
                <a:gd name="T3" fmla="*/ 0 h 92"/>
                <a:gd name="T4" fmla="*/ 92 w 92"/>
                <a:gd name="T5" fmla="*/ 6 h 92"/>
                <a:gd name="T6" fmla="*/ 92 w 92"/>
                <a:gd name="T7" fmla="*/ 17 h 92"/>
                <a:gd name="T8" fmla="*/ 92 w 92"/>
                <a:gd name="T9" fmla="*/ 66 h 92"/>
                <a:gd name="T10" fmla="*/ 72 w 92"/>
                <a:gd name="T11" fmla="*/ 81 h 92"/>
                <a:gd name="T12" fmla="*/ 52 w 92"/>
                <a:gd name="T13" fmla="*/ 66 h 92"/>
                <a:gd name="T14" fmla="*/ 72 w 92"/>
                <a:gd name="T15" fmla="*/ 52 h 92"/>
                <a:gd name="T16" fmla="*/ 80 w 92"/>
                <a:gd name="T17" fmla="*/ 53 h 92"/>
                <a:gd name="T18" fmla="*/ 80 w 92"/>
                <a:gd name="T19" fmla="*/ 24 h 92"/>
                <a:gd name="T20" fmla="*/ 40 w 92"/>
                <a:gd name="T21" fmla="*/ 35 h 92"/>
                <a:gd name="T22" fmla="*/ 40 w 92"/>
                <a:gd name="T23" fmla="*/ 78 h 92"/>
                <a:gd name="T24" fmla="*/ 20 w 92"/>
                <a:gd name="T25" fmla="*/ 92 h 92"/>
                <a:gd name="T26" fmla="*/ 0 w 92"/>
                <a:gd name="T27" fmla="*/ 78 h 92"/>
                <a:gd name="T28" fmla="*/ 20 w 92"/>
                <a:gd name="T29" fmla="*/ 63 h 92"/>
                <a:gd name="T30" fmla="*/ 29 w 92"/>
                <a:gd name="T31" fmla="*/ 65 h 92"/>
                <a:gd name="T32" fmla="*/ 29 w 92"/>
                <a:gd name="T33" fmla="*/ 35 h 92"/>
                <a:gd name="T34" fmla="*/ 29 w 92"/>
                <a:gd name="T35" fmla="*/ 1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7"/>
                  </a:moveTo>
                  <a:cubicBezTo>
                    <a:pt x="92" y="0"/>
                    <a:pt x="92" y="0"/>
                    <a:pt x="92" y="0"/>
                  </a:cubicBezTo>
                  <a:cubicBezTo>
                    <a:pt x="92" y="6"/>
                    <a:pt x="92" y="6"/>
                    <a:pt x="92" y="6"/>
                  </a:cubicBezTo>
                  <a:cubicBezTo>
                    <a:pt x="92" y="17"/>
                    <a:pt x="92" y="17"/>
                    <a:pt x="92" y="17"/>
                  </a:cubicBezTo>
                  <a:cubicBezTo>
                    <a:pt x="92" y="66"/>
                    <a:pt x="92" y="66"/>
                    <a:pt x="92" y="66"/>
                  </a:cubicBezTo>
                  <a:cubicBezTo>
                    <a:pt x="92" y="74"/>
                    <a:pt x="83" y="81"/>
                    <a:pt x="72" y="81"/>
                  </a:cubicBezTo>
                  <a:cubicBezTo>
                    <a:pt x="61" y="81"/>
                    <a:pt x="52" y="74"/>
                    <a:pt x="52" y="66"/>
                  </a:cubicBezTo>
                  <a:cubicBezTo>
                    <a:pt x="52" y="58"/>
                    <a:pt x="61" y="52"/>
                    <a:pt x="72" y="52"/>
                  </a:cubicBezTo>
                  <a:cubicBezTo>
                    <a:pt x="75" y="52"/>
                    <a:pt x="78" y="52"/>
                    <a:pt x="80" y="53"/>
                  </a:cubicBezTo>
                  <a:cubicBezTo>
                    <a:pt x="80" y="24"/>
                    <a:pt x="80" y="24"/>
                    <a:pt x="80" y="24"/>
                  </a:cubicBezTo>
                  <a:cubicBezTo>
                    <a:pt x="40" y="35"/>
                    <a:pt x="40" y="35"/>
                    <a:pt x="40" y="35"/>
                  </a:cubicBezTo>
                  <a:cubicBezTo>
                    <a:pt x="40" y="78"/>
                    <a:pt x="40" y="78"/>
                    <a:pt x="40" y="78"/>
                  </a:cubicBezTo>
                  <a:cubicBezTo>
                    <a:pt x="40" y="86"/>
                    <a:pt x="31" y="92"/>
                    <a:pt x="20" y="92"/>
                  </a:cubicBezTo>
                  <a:cubicBezTo>
                    <a:pt x="9" y="92"/>
                    <a:pt x="0" y="86"/>
                    <a:pt x="0" y="78"/>
                  </a:cubicBezTo>
                  <a:cubicBezTo>
                    <a:pt x="0" y="70"/>
                    <a:pt x="9" y="63"/>
                    <a:pt x="20" y="63"/>
                  </a:cubicBezTo>
                  <a:cubicBezTo>
                    <a:pt x="23" y="63"/>
                    <a:pt x="26" y="64"/>
                    <a:pt x="29" y="65"/>
                  </a:cubicBezTo>
                  <a:cubicBezTo>
                    <a:pt x="29" y="35"/>
                    <a:pt x="29" y="35"/>
                    <a:pt x="29" y="35"/>
                  </a:cubicBezTo>
                  <a:lnTo>
                    <a:pt x="29" y="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28" name="Freeform 23"/>
            <p:cNvSpPr>
              <a:spLocks noEditPoints="1"/>
            </p:cNvSpPr>
            <p:nvPr/>
          </p:nvSpPr>
          <p:spPr bwMode="auto">
            <a:xfrm>
              <a:off x="4483" y="1597"/>
              <a:ext cx="80" cy="112"/>
            </a:xfrm>
            <a:custGeom>
              <a:avLst/>
              <a:gdLst>
                <a:gd name="T0" fmla="*/ 38 w 65"/>
                <a:gd name="T1" fmla="*/ 46 h 91"/>
                <a:gd name="T2" fmla="*/ 46 w 65"/>
                <a:gd name="T3" fmla="*/ 26 h 91"/>
                <a:gd name="T4" fmla="*/ 52 w 65"/>
                <a:gd name="T5" fmla="*/ 33 h 91"/>
                <a:gd name="T6" fmla="*/ 47 w 65"/>
                <a:gd name="T7" fmla="*/ 46 h 91"/>
                <a:gd name="T8" fmla="*/ 52 w 65"/>
                <a:gd name="T9" fmla="*/ 59 h 91"/>
                <a:gd name="T10" fmla="*/ 45 w 65"/>
                <a:gd name="T11" fmla="*/ 65 h 91"/>
                <a:gd name="T12" fmla="*/ 38 w 65"/>
                <a:gd name="T13" fmla="*/ 46 h 91"/>
                <a:gd name="T14" fmla="*/ 32 w 65"/>
                <a:gd name="T15" fmla="*/ 78 h 91"/>
                <a:gd name="T16" fmla="*/ 19 w 65"/>
                <a:gd name="T17" fmla="*/ 45 h 91"/>
                <a:gd name="T18" fmla="*/ 33 w 65"/>
                <a:gd name="T19" fmla="*/ 13 h 91"/>
                <a:gd name="T20" fmla="*/ 39 w 65"/>
                <a:gd name="T21" fmla="*/ 20 h 91"/>
                <a:gd name="T22" fmla="*/ 39 w 65"/>
                <a:gd name="T23" fmla="*/ 20 h 91"/>
                <a:gd name="T24" fmla="*/ 28 w 65"/>
                <a:gd name="T25" fmla="*/ 45 h 91"/>
                <a:gd name="T26" fmla="*/ 39 w 65"/>
                <a:gd name="T27" fmla="*/ 72 h 91"/>
                <a:gd name="T28" fmla="*/ 32 w 65"/>
                <a:gd name="T29" fmla="*/ 78 h 91"/>
                <a:gd name="T30" fmla="*/ 6 w 65"/>
                <a:gd name="T31" fmla="*/ 20 h 91"/>
                <a:gd name="T32" fmla="*/ 20 w 65"/>
                <a:gd name="T33" fmla="*/ 0 h 91"/>
                <a:gd name="T34" fmla="*/ 20 w 65"/>
                <a:gd name="T35" fmla="*/ 0 h 91"/>
                <a:gd name="T36" fmla="*/ 27 w 65"/>
                <a:gd name="T37" fmla="*/ 6 h 91"/>
                <a:gd name="T38" fmla="*/ 10 w 65"/>
                <a:gd name="T39" fmla="*/ 45 h 91"/>
                <a:gd name="T40" fmla="*/ 26 w 65"/>
                <a:gd name="T41" fmla="*/ 85 h 91"/>
                <a:gd name="T42" fmla="*/ 19 w 65"/>
                <a:gd name="T43" fmla="*/ 91 h 91"/>
                <a:gd name="T44" fmla="*/ 5 w 65"/>
                <a:gd name="T45" fmla="*/ 70 h 91"/>
                <a:gd name="T46" fmla="*/ 1 w 65"/>
                <a:gd name="T47" fmla="*/ 45 h 91"/>
                <a:gd name="T48" fmla="*/ 6 w 65"/>
                <a:gd name="T49" fmla="*/ 20 h 91"/>
                <a:gd name="T50" fmla="*/ 61 w 65"/>
                <a:gd name="T51" fmla="*/ 50 h 91"/>
                <a:gd name="T52" fmla="*/ 65 w 65"/>
                <a:gd name="T53" fmla="*/ 46 h 91"/>
                <a:gd name="T54" fmla="*/ 61 w 65"/>
                <a:gd name="T55" fmla="*/ 41 h 91"/>
                <a:gd name="T56" fmla="*/ 56 w 65"/>
                <a:gd name="T57" fmla="*/ 46 h 91"/>
                <a:gd name="T58" fmla="*/ 61 w 65"/>
                <a:gd name="T59"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 h="91">
                  <a:moveTo>
                    <a:pt x="38" y="46"/>
                  </a:moveTo>
                  <a:cubicBezTo>
                    <a:pt x="38" y="38"/>
                    <a:pt x="41" y="31"/>
                    <a:pt x="46" y="26"/>
                  </a:cubicBezTo>
                  <a:cubicBezTo>
                    <a:pt x="52" y="33"/>
                    <a:pt x="52" y="33"/>
                    <a:pt x="52" y="33"/>
                  </a:cubicBezTo>
                  <a:cubicBezTo>
                    <a:pt x="49" y="36"/>
                    <a:pt x="47" y="41"/>
                    <a:pt x="47" y="46"/>
                  </a:cubicBezTo>
                  <a:cubicBezTo>
                    <a:pt x="47" y="51"/>
                    <a:pt x="49" y="55"/>
                    <a:pt x="52" y="59"/>
                  </a:cubicBezTo>
                  <a:cubicBezTo>
                    <a:pt x="45" y="65"/>
                    <a:pt x="45" y="65"/>
                    <a:pt x="45" y="65"/>
                  </a:cubicBezTo>
                  <a:cubicBezTo>
                    <a:pt x="40" y="60"/>
                    <a:pt x="37" y="53"/>
                    <a:pt x="38" y="46"/>
                  </a:cubicBezTo>
                  <a:close/>
                  <a:moveTo>
                    <a:pt x="32" y="78"/>
                  </a:moveTo>
                  <a:cubicBezTo>
                    <a:pt x="24" y="69"/>
                    <a:pt x="19" y="58"/>
                    <a:pt x="19" y="45"/>
                  </a:cubicBezTo>
                  <a:cubicBezTo>
                    <a:pt x="19" y="33"/>
                    <a:pt x="24" y="22"/>
                    <a:pt x="33" y="13"/>
                  </a:cubicBezTo>
                  <a:cubicBezTo>
                    <a:pt x="39" y="20"/>
                    <a:pt x="39" y="20"/>
                    <a:pt x="39" y="20"/>
                  </a:cubicBezTo>
                  <a:cubicBezTo>
                    <a:pt x="39" y="20"/>
                    <a:pt x="39" y="20"/>
                    <a:pt x="39" y="20"/>
                  </a:cubicBezTo>
                  <a:cubicBezTo>
                    <a:pt x="32" y="26"/>
                    <a:pt x="28" y="36"/>
                    <a:pt x="28" y="45"/>
                  </a:cubicBezTo>
                  <a:cubicBezTo>
                    <a:pt x="28" y="55"/>
                    <a:pt x="32" y="65"/>
                    <a:pt x="39" y="72"/>
                  </a:cubicBezTo>
                  <a:lnTo>
                    <a:pt x="32" y="78"/>
                  </a:lnTo>
                  <a:close/>
                  <a:moveTo>
                    <a:pt x="6" y="20"/>
                  </a:moveTo>
                  <a:cubicBezTo>
                    <a:pt x="9" y="12"/>
                    <a:pt x="14" y="6"/>
                    <a:pt x="20" y="0"/>
                  </a:cubicBezTo>
                  <a:cubicBezTo>
                    <a:pt x="20" y="0"/>
                    <a:pt x="20" y="0"/>
                    <a:pt x="20" y="0"/>
                  </a:cubicBezTo>
                  <a:cubicBezTo>
                    <a:pt x="27" y="6"/>
                    <a:pt x="27" y="6"/>
                    <a:pt x="27" y="6"/>
                  </a:cubicBezTo>
                  <a:cubicBezTo>
                    <a:pt x="16" y="17"/>
                    <a:pt x="10" y="30"/>
                    <a:pt x="10" y="45"/>
                  </a:cubicBezTo>
                  <a:cubicBezTo>
                    <a:pt x="10" y="60"/>
                    <a:pt x="15" y="74"/>
                    <a:pt x="26" y="85"/>
                  </a:cubicBezTo>
                  <a:cubicBezTo>
                    <a:pt x="19" y="91"/>
                    <a:pt x="19" y="91"/>
                    <a:pt x="19" y="91"/>
                  </a:cubicBezTo>
                  <a:cubicBezTo>
                    <a:pt x="13" y="85"/>
                    <a:pt x="9" y="78"/>
                    <a:pt x="5" y="70"/>
                  </a:cubicBezTo>
                  <a:cubicBezTo>
                    <a:pt x="2" y="62"/>
                    <a:pt x="0" y="54"/>
                    <a:pt x="1" y="45"/>
                  </a:cubicBezTo>
                  <a:cubicBezTo>
                    <a:pt x="1" y="36"/>
                    <a:pt x="3" y="28"/>
                    <a:pt x="6" y="20"/>
                  </a:cubicBezTo>
                  <a:close/>
                  <a:moveTo>
                    <a:pt x="61" y="50"/>
                  </a:moveTo>
                  <a:cubicBezTo>
                    <a:pt x="63" y="51"/>
                    <a:pt x="65" y="48"/>
                    <a:pt x="65" y="46"/>
                  </a:cubicBezTo>
                  <a:cubicBezTo>
                    <a:pt x="65" y="43"/>
                    <a:pt x="63" y="41"/>
                    <a:pt x="61" y="41"/>
                  </a:cubicBezTo>
                  <a:cubicBezTo>
                    <a:pt x="58" y="41"/>
                    <a:pt x="56" y="43"/>
                    <a:pt x="56" y="46"/>
                  </a:cubicBezTo>
                  <a:cubicBezTo>
                    <a:pt x="56" y="48"/>
                    <a:pt x="58" y="50"/>
                    <a:pt x="61" y="5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29" name="Freeform 24"/>
            <p:cNvSpPr>
              <a:spLocks noEditPoints="1"/>
            </p:cNvSpPr>
            <p:nvPr/>
          </p:nvSpPr>
          <p:spPr bwMode="auto">
            <a:xfrm>
              <a:off x="4453" y="1718"/>
              <a:ext cx="78" cy="77"/>
            </a:xfrm>
            <a:custGeom>
              <a:avLst/>
              <a:gdLst>
                <a:gd name="T0" fmla="*/ 48 w 78"/>
                <a:gd name="T1" fmla="*/ 19 h 77"/>
                <a:gd name="T2" fmla="*/ 50 w 78"/>
                <a:gd name="T3" fmla="*/ 0 h 77"/>
                <a:gd name="T4" fmla="*/ 15 w 78"/>
                <a:gd name="T5" fmla="*/ 0 h 77"/>
                <a:gd name="T6" fmla="*/ 2 w 78"/>
                <a:gd name="T7" fmla="*/ 14 h 77"/>
                <a:gd name="T8" fmla="*/ 0 w 78"/>
                <a:gd name="T9" fmla="*/ 57 h 77"/>
                <a:gd name="T10" fmla="*/ 30 w 78"/>
                <a:gd name="T11" fmla="*/ 57 h 77"/>
                <a:gd name="T12" fmla="*/ 29 w 78"/>
                <a:gd name="T13" fmla="*/ 76 h 77"/>
                <a:gd name="T14" fmla="*/ 77 w 78"/>
                <a:gd name="T15" fmla="*/ 77 h 77"/>
                <a:gd name="T16" fmla="*/ 78 w 78"/>
                <a:gd name="T17" fmla="*/ 19 h 77"/>
                <a:gd name="T18" fmla="*/ 48 w 78"/>
                <a:gd name="T19" fmla="*/ 19 h 77"/>
                <a:gd name="T20" fmla="*/ 15 w 78"/>
                <a:gd name="T21" fmla="*/ 7 h 77"/>
                <a:gd name="T22" fmla="*/ 15 w 78"/>
                <a:gd name="T23" fmla="*/ 14 h 77"/>
                <a:gd name="T24" fmla="*/ 8 w 78"/>
                <a:gd name="T25" fmla="*/ 14 h 77"/>
                <a:gd name="T26" fmla="*/ 15 w 78"/>
                <a:gd name="T27" fmla="*/ 7 h 77"/>
                <a:gd name="T28" fmla="*/ 5 w 78"/>
                <a:gd name="T29" fmla="*/ 52 h 77"/>
                <a:gd name="T30" fmla="*/ 5 w 78"/>
                <a:gd name="T31" fmla="*/ 19 h 77"/>
                <a:gd name="T32" fmla="*/ 20 w 78"/>
                <a:gd name="T33" fmla="*/ 19 h 77"/>
                <a:gd name="T34" fmla="*/ 20 w 78"/>
                <a:gd name="T35" fmla="*/ 5 h 77"/>
                <a:gd name="T36" fmla="*/ 45 w 78"/>
                <a:gd name="T37" fmla="*/ 5 h 77"/>
                <a:gd name="T38" fmla="*/ 45 w 78"/>
                <a:gd name="T39" fmla="*/ 19 h 77"/>
                <a:gd name="T40" fmla="*/ 30 w 78"/>
                <a:gd name="T41" fmla="*/ 33 h 77"/>
                <a:gd name="T42" fmla="*/ 30 w 78"/>
                <a:gd name="T43" fmla="*/ 52 h 77"/>
                <a:gd name="T44" fmla="*/ 5 w 78"/>
                <a:gd name="T45" fmla="*/ 52 h 77"/>
                <a:gd name="T46" fmla="*/ 43 w 78"/>
                <a:gd name="T47" fmla="*/ 25 h 77"/>
                <a:gd name="T48" fmla="*/ 43 w 78"/>
                <a:gd name="T49" fmla="*/ 34 h 77"/>
                <a:gd name="T50" fmla="*/ 36 w 78"/>
                <a:gd name="T51" fmla="*/ 33 h 77"/>
                <a:gd name="T52" fmla="*/ 43 w 78"/>
                <a:gd name="T53" fmla="*/ 25 h 77"/>
                <a:gd name="T54" fmla="*/ 72 w 78"/>
                <a:gd name="T55" fmla="*/ 72 h 77"/>
                <a:gd name="T56" fmla="*/ 34 w 78"/>
                <a:gd name="T57" fmla="*/ 71 h 77"/>
                <a:gd name="T58" fmla="*/ 35 w 78"/>
                <a:gd name="T59" fmla="*/ 38 h 77"/>
                <a:gd name="T60" fmla="*/ 48 w 78"/>
                <a:gd name="T61" fmla="*/ 38 h 77"/>
                <a:gd name="T62" fmla="*/ 48 w 78"/>
                <a:gd name="T63" fmla="*/ 24 h 77"/>
                <a:gd name="T64" fmla="*/ 73 w 78"/>
                <a:gd name="T65" fmla="*/ 24 h 77"/>
                <a:gd name="T66" fmla="*/ 72 w 78"/>
                <a:gd name="T67" fmla="*/ 7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8" h="77">
                  <a:moveTo>
                    <a:pt x="48" y="19"/>
                  </a:moveTo>
                  <a:lnTo>
                    <a:pt x="50" y="0"/>
                  </a:lnTo>
                  <a:lnTo>
                    <a:pt x="15" y="0"/>
                  </a:lnTo>
                  <a:lnTo>
                    <a:pt x="2" y="14"/>
                  </a:lnTo>
                  <a:lnTo>
                    <a:pt x="0" y="57"/>
                  </a:lnTo>
                  <a:lnTo>
                    <a:pt x="30" y="57"/>
                  </a:lnTo>
                  <a:lnTo>
                    <a:pt x="29" y="76"/>
                  </a:lnTo>
                  <a:lnTo>
                    <a:pt x="77" y="77"/>
                  </a:lnTo>
                  <a:lnTo>
                    <a:pt x="78" y="19"/>
                  </a:lnTo>
                  <a:lnTo>
                    <a:pt x="48" y="19"/>
                  </a:lnTo>
                  <a:close/>
                  <a:moveTo>
                    <a:pt x="15" y="7"/>
                  </a:moveTo>
                  <a:lnTo>
                    <a:pt x="15" y="14"/>
                  </a:lnTo>
                  <a:lnTo>
                    <a:pt x="8" y="14"/>
                  </a:lnTo>
                  <a:lnTo>
                    <a:pt x="15" y="7"/>
                  </a:lnTo>
                  <a:close/>
                  <a:moveTo>
                    <a:pt x="5" y="52"/>
                  </a:moveTo>
                  <a:lnTo>
                    <a:pt x="5" y="19"/>
                  </a:lnTo>
                  <a:lnTo>
                    <a:pt x="20" y="19"/>
                  </a:lnTo>
                  <a:lnTo>
                    <a:pt x="20" y="5"/>
                  </a:lnTo>
                  <a:lnTo>
                    <a:pt x="45" y="5"/>
                  </a:lnTo>
                  <a:lnTo>
                    <a:pt x="45" y="19"/>
                  </a:lnTo>
                  <a:lnTo>
                    <a:pt x="30" y="33"/>
                  </a:lnTo>
                  <a:lnTo>
                    <a:pt x="30" y="52"/>
                  </a:lnTo>
                  <a:lnTo>
                    <a:pt x="5" y="52"/>
                  </a:lnTo>
                  <a:close/>
                  <a:moveTo>
                    <a:pt x="43" y="25"/>
                  </a:moveTo>
                  <a:lnTo>
                    <a:pt x="43" y="34"/>
                  </a:lnTo>
                  <a:lnTo>
                    <a:pt x="36" y="33"/>
                  </a:lnTo>
                  <a:lnTo>
                    <a:pt x="43" y="25"/>
                  </a:lnTo>
                  <a:close/>
                  <a:moveTo>
                    <a:pt x="72" y="72"/>
                  </a:moveTo>
                  <a:lnTo>
                    <a:pt x="34" y="71"/>
                  </a:lnTo>
                  <a:lnTo>
                    <a:pt x="35" y="38"/>
                  </a:lnTo>
                  <a:lnTo>
                    <a:pt x="48" y="38"/>
                  </a:lnTo>
                  <a:lnTo>
                    <a:pt x="48" y="24"/>
                  </a:lnTo>
                  <a:lnTo>
                    <a:pt x="73" y="24"/>
                  </a:lnTo>
                  <a:lnTo>
                    <a:pt x="72" y="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30" name="Freeform 25"/>
            <p:cNvSpPr>
              <a:spLocks noEditPoints="1"/>
            </p:cNvSpPr>
            <p:nvPr/>
          </p:nvSpPr>
          <p:spPr bwMode="auto">
            <a:xfrm>
              <a:off x="4354" y="2273"/>
              <a:ext cx="125" cy="107"/>
            </a:xfrm>
            <a:custGeom>
              <a:avLst/>
              <a:gdLst>
                <a:gd name="T0" fmla="*/ 76 w 102"/>
                <a:gd name="T1" fmla="*/ 1 h 87"/>
                <a:gd name="T2" fmla="*/ 7 w 102"/>
                <a:gd name="T3" fmla="*/ 21 h 87"/>
                <a:gd name="T4" fmla="*/ 1 w 102"/>
                <a:gd name="T5" fmla="*/ 32 h 87"/>
                <a:gd name="T6" fmla="*/ 15 w 102"/>
                <a:gd name="T7" fmla="*/ 80 h 87"/>
                <a:gd name="T8" fmla="*/ 26 w 102"/>
                <a:gd name="T9" fmla="*/ 86 h 87"/>
                <a:gd name="T10" fmla="*/ 95 w 102"/>
                <a:gd name="T11" fmla="*/ 65 h 87"/>
                <a:gd name="T12" fmla="*/ 101 w 102"/>
                <a:gd name="T13" fmla="*/ 55 h 87"/>
                <a:gd name="T14" fmla="*/ 87 w 102"/>
                <a:gd name="T15" fmla="*/ 7 h 87"/>
                <a:gd name="T16" fmla="*/ 76 w 102"/>
                <a:gd name="T17" fmla="*/ 1 h 87"/>
                <a:gd name="T18" fmla="*/ 8 w 102"/>
                <a:gd name="T19" fmla="*/ 27 h 87"/>
                <a:gd name="T20" fmla="*/ 78 w 102"/>
                <a:gd name="T21" fmla="*/ 6 h 87"/>
                <a:gd name="T22" fmla="*/ 81 w 102"/>
                <a:gd name="T23" fmla="*/ 8 h 87"/>
                <a:gd name="T24" fmla="*/ 84 w 102"/>
                <a:gd name="T25" fmla="*/ 16 h 87"/>
                <a:gd name="T26" fmla="*/ 9 w 102"/>
                <a:gd name="T27" fmla="*/ 38 h 87"/>
                <a:gd name="T28" fmla="*/ 7 w 102"/>
                <a:gd name="T29" fmla="*/ 30 h 87"/>
                <a:gd name="T30" fmla="*/ 8 w 102"/>
                <a:gd name="T31" fmla="*/ 27 h 87"/>
                <a:gd name="T32" fmla="*/ 94 w 102"/>
                <a:gd name="T33" fmla="*/ 60 h 87"/>
                <a:gd name="T34" fmla="*/ 24 w 102"/>
                <a:gd name="T35" fmla="*/ 80 h 87"/>
                <a:gd name="T36" fmla="*/ 21 w 102"/>
                <a:gd name="T37" fmla="*/ 78 h 87"/>
                <a:gd name="T38" fmla="*/ 14 w 102"/>
                <a:gd name="T39" fmla="*/ 54 h 87"/>
                <a:gd name="T40" fmla="*/ 88 w 102"/>
                <a:gd name="T41" fmla="*/ 32 h 87"/>
                <a:gd name="T42" fmla="*/ 95 w 102"/>
                <a:gd name="T43" fmla="*/ 56 h 87"/>
                <a:gd name="T44" fmla="*/ 94 w 102"/>
                <a:gd name="T45" fmla="*/ 60 h 87"/>
                <a:gd name="T46" fmla="*/ 22 w 102"/>
                <a:gd name="T47" fmla="*/ 63 h 87"/>
                <a:gd name="T48" fmla="*/ 27 w 102"/>
                <a:gd name="T49" fmla="*/ 62 h 87"/>
                <a:gd name="T50" fmla="*/ 31 w 102"/>
                <a:gd name="T51" fmla="*/ 73 h 87"/>
                <a:gd name="T52" fmla="*/ 25 w 102"/>
                <a:gd name="T53" fmla="*/ 74 h 87"/>
                <a:gd name="T54" fmla="*/ 22 w 102"/>
                <a:gd name="T55" fmla="*/ 63 h 87"/>
                <a:gd name="T56" fmla="*/ 33 w 102"/>
                <a:gd name="T57" fmla="*/ 60 h 87"/>
                <a:gd name="T58" fmla="*/ 38 w 102"/>
                <a:gd name="T59" fmla="*/ 59 h 87"/>
                <a:gd name="T60" fmla="*/ 41 w 102"/>
                <a:gd name="T61" fmla="*/ 69 h 87"/>
                <a:gd name="T62" fmla="*/ 36 w 102"/>
                <a:gd name="T63" fmla="*/ 71 h 87"/>
                <a:gd name="T64" fmla="*/ 33 w 102"/>
                <a:gd name="T65" fmla="*/ 60 h 87"/>
                <a:gd name="T66" fmla="*/ 43 w 102"/>
                <a:gd name="T67" fmla="*/ 57 h 87"/>
                <a:gd name="T68" fmla="*/ 49 w 102"/>
                <a:gd name="T69" fmla="*/ 56 h 87"/>
                <a:gd name="T70" fmla="*/ 52 w 102"/>
                <a:gd name="T71" fmla="*/ 66 h 87"/>
                <a:gd name="T72" fmla="*/ 47 w 102"/>
                <a:gd name="T73" fmla="*/ 68 h 87"/>
                <a:gd name="T74" fmla="*/ 43 w 102"/>
                <a:gd name="T7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87">
                  <a:moveTo>
                    <a:pt x="76" y="1"/>
                  </a:moveTo>
                  <a:cubicBezTo>
                    <a:pt x="7" y="21"/>
                    <a:pt x="7" y="21"/>
                    <a:pt x="7" y="21"/>
                  </a:cubicBezTo>
                  <a:cubicBezTo>
                    <a:pt x="2" y="23"/>
                    <a:pt x="0" y="27"/>
                    <a:pt x="1" y="32"/>
                  </a:cubicBezTo>
                  <a:cubicBezTo>
                    <a:pt x="15" y="80"/>
                    <a:pt x="15" y="80"/>
                    <a:pt x="15" y="80"/>
                  </a:cubicBezTo>
                  <a:cubicBezTo>
                    <a:pt x="17" y="84"/>
                    <a:pt x="21" y="87"/>
                    <a:pt x="26" y="86"/>
                  </a:cubicBezTo>
                  <a:cubicBezTo>
                    <a:pt x="95" y="65"/>
                    <a:pt x="95" y="65"/>
                    <a:pt x="95" y="65"/>
                  </a:cubicBezTo>
                  <a:cubicBezTo>
                    <a:pt x="100" y="64"/>
                    <a:pt x="102" y="59"/>
                    <a:pt x="101" y="55"/>
                  </a:cubicBezTo>
                  <a:cubicBezTo>
                    <a:pt x="87" y="7"/>
                    <a:pt x="87" y="7"/>
                    <a:pt x="87" y="7"/>
                  </a:cubicBezTo>
                  <a:cubicBezTo>
                    <a:pt x="85" y="2"/>
                    <a:pt x="81" y="0"/>
                    <a:pt x="76" y="1"/>
                  </a:cubicBezTo>
                  <a:close/>
                  <a:moveTo>
                    <a:pt x="8" y="27"/>
                  </a:moveTo>
                  <a:cubicBezTo>
                    <a:pt x="78" y="6"/>
                    <a:pt x="78" y="6"/>
                    <a:pt x="78" y="6"/>
                  </a:cubicBezTo>
                  <a:cubicBezTo>
                    <a:pt x="79" y="6"/>
                    <a:pt x="81" y="7"/>
                    <a:pt x="81" y="8"/>
                  </a:cubicBezTo>
                  <a:cubicBezTo>
                    <a:pt x="84" y="16"/>
                    <a:pt x="84" y="16"/>
                    <a:pt x="84" y="16"/>
                  </a:cubicBezTo>
                  <a:cubicBezTo>
                    <a:pt x="9" y="38"/>
                    <a:pt x="9" y="38"/>
                    <a:pt x="9" y="38"/>
                  </a:cubicBezTo>
                  <a:cubicBezTo>
                    <a:pt x="7" y="30"/>
                    <a:pt x="7" y="30"/>
                    <a:pt x="7" y="30"/>
                  </a:cubicBezTo>
                  <a:cubicBezTo>
                    <a:pt x="6" y="29"/>
                    <a:pt x="7" y="27"/>
                    <a:pt x="8" y="27"/>
                  </a:cubicBezTo>
                  <a:close/>
                  <a:moveTo>
                    <a:pt x="94" y="60"/>
                  </a:moveTo>
                  <a:cubicBezTo>
                    <a:pt x="24" y="80"/>
                    <a:pt x="24" y="80"/>
                    <a:pt x="24" y="80"/>
                  </a:cubicBezTo>
                  <a:cubicBezTo>
                    <a:pt x="23" y="81"/>
                    <a:pt x="21" y="80"/>
                    <a:pt x="21" y="78"/>
                  </a:cubicBezTo>
                  <a:cubicBezTo>
                    <a:pt x="14" y="54"/>
                    <a:pt x="14" y="54"/>
                    <a:pt x="14" y="54"/>
                  </a:cubicBezTo>
                  <a:cubicBezTo>
                    <a:pt x="88" y="32"/>
                    <a:pt x="88" y="32"/>
                    <a:pt x="88" y="32"/>
                  </a:cubicBezTo>
                  <a:cubicBezTo>
                    <a:pt x="95" y="56"/>
                    <a:pt x="95" y="56"/>
                    <a:pt x="95" y="56"/>
                  </a:cubicBezTo>
                  <a:cubicBezTo>
                    <a:pt x="96" y="58"/>
                    <a:pt x="95" y="59"/>
                    <a:pt x="94" y="60"/>
                  </a:cubicBezTo>
                  <a:close/>
                  <a:moveTo>
                    <a:pt x="22" y="63"/>
                  </a:moveTo>
                  <a:cubicBezTo>
                    <a:pt x="27" y="62"/>
                    <a:pt x="27" y="62"/>
                    <a:pt x="27" y="62"/>
                  </a:cubicBezTo>
                  <a:cubicBezTo>
                    <a:pt x="31" y="73"/>
                    <a:pt x="31" y="73"/>
                    <a:pt x="31" y="73"/>
                  </a:cubicBezTo>
                  <a:cubicBezTo>
                    <a:pt x="25" y="74"/>
                    <a:pt x="25" y="74"/>
                    <a:pt x="25" y="74"/>
                  </a:cubicBezTo>
                  <a:lnTo>
                    <a:pt x="22" y="63"/>
                  </a:lnTo>
                  <a:close/>
                  <a:moveTo>
                    <a:pt x="33" y="60"/>
                  </a:moveTo>
                  <a:cubicBezTo>
                    <a:pt x="38" y="59"/>
                    <a:pt x="38" y="59"/>
                    <a:pt x="38" y="59"/>
                  </a:cubicBezTo>
                  <a:cubicBezTo>
                    <a:pt x="41" y="69"/>
                    <a:pt x="41" y="69"/>
                    <a:pt x="41" y="69"/>
                  </a:cubicBezTo>
                  <a:cubicBezTo>
                    <a:pt x="36" y="71"/>
                    <a:pt x="36" y="71"/>
                    <a:pt x="36" y="71"/>
                  </a:cubicBezTo>
                  <a:lnTo>
                    <a:pt x="33" y="60"/>
                  </a:lnTo>
                  <a:close/>
                  <a:moveTo>
                    <a:pt x="43" y="57"/>
                  </a:moveTo>
                  <a:cubicBezTo>
                    <a:pt x="49" y="56"/>
                    <a:pt x="49" y="56"/>
                    <a:pt x="49" y="56"/>
                  </a:cubicBezTo>
                  <a:cubicBezTo>
                    <a:pt x="52" y="66"/>
                    <a:pt x="52" y="66"/>
                    <a:pt x="52" y="66"/>
                  </a:cubicBezTo>
                  <a:cubicBezTo>
                    <a:pt x="47" y="68"/>
                    <a:pt x="47" y="68"/>
                    <a:pt x="47" y="68"/>
                  </a:cubicBezTo>
                  <a:lnTo>
                    <a:pt x="43" y="5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31" name="Freeform 26"/>
            <p:cNvSpPr>
              <a:spLocks/>
            </p:cNvSpPr>
            <p:nvPr/>
          </p:nvSpPr>
          <p:spPr bwMode="auto">
            <a:xfrm>
              <a:off x="4401" y="1495"/>
              <a:ext cx="113" cy="118"/>
            </a:xfrm>
            <a:custGeom>
              <a:avLst/>
              <a:gdLst>
                <a:gd name="T0" fmla="*/ 65 w 92"/>
                <a:gd name="T1" fmla="*/ 96 h 96"/>
                <a:gd name="T2" fmla="*/ 36 w 92"/>
                <a:gd name="T3" fmla="*/ 49 h 96"/>
                <a:gd name="T4" fmla="*/ 36 w 92"/>
                <a:gd name="T5" fmla="*/ 72 h 96"/>
                <a:gd name="T6" fmla="*/ 0 w 92"/>
                <a:gd name="T7" fmla="*/ 36 h 96"/>
                <a:gd name="T8" fmla="*/ 36 w 92"/>
                <a:gd name="T9" fmla="*/ 0 h 96"/>
                <a:gd name="T10" fmla="*/ 36 w 92"/>
                <a:gd name="T11" fmla="*/ 24 h 96"/>
                <a:gd name="T12" fmla="*/ 65 w 92"/>
                <a:gd name="T13" fmla="*/ 96 h 96"/>
              </a:gdLst>
              <a:ahLst/>
              <a:cxnLst>
                <a:cxn ang="0">
                  <a:pos x="T0" y="T1"/>
                </a:cxn>
                <a:cxn ang="0">
                  <a:pos x="T2" y="T3"/>
                </a:cxn>
                <a:cxn ang="0">
                  <a:pos x="T4" y="T5"/>
                </a:cxn>
                <a:cxn ang="0">
                  <a:pos x="T6" y="T7"/>
                </a:cxn>
                <a:cxn ang="0">
                  <a:pos x="T8" y="T9"/>
                </a:cxn>
                <a:cxn ang="0">
                  <a:pos x="T10" y="T11"/>
                </a:cxn>
                <a:cxn ang="0">
                  <a:pos x="T12" y="T13"/>
                </a:cxn>
              </a:cxnLst>
              <a:rect l="0" t="0" r="r" b="b"/>
              <a:pathLst>
                <a:path w="92" h="96">
                  <a:moveTo>
                    <a:pt x="65" y="96"/>
                  </a:moveTo>
                  <a:cubicBezTo>
                    <a:pt x="76" y="77"/>
                    <a:pt x="78" y="48"/>
                    <a:pt x="36" y="49"/>
                  </a:cubicBezTo>
                  <a:cubicBezTo>
                    <a:pt x="36" y="72"/>
                    <a:pt x="36" y="72"/>
                    <a:pt x="36" y="72"/>
                  </a:cubicBezTo>
                  <a:cubicBezTo>
                    <a:pt x="0" y="36"/>
                    <a:pt x="0" y="36"/>
                    <a:pt x="0" y="36"/>
                  </a:cubicBezTo>
                  <a:cubicBezTo>
                    <a:pt x="36" y="0"/>
                    <a:pt x="36" y="0"/>
                    <a:pt x="36" y="0"/>
                  </a:cubicBezTo>
                  <a:cubicBezTo>
                    <a:pt x="36" y="24"/>
                    <a:pt x="36" y="24"/>
                    <a:pt x="36" y="24"/>
                  </a:cubicBezTo>
                  <a:cubicBezTo>
                    <a:pt x="86" y="22"/>
                    <a:pt x="92" y="68"/>
                    <a:pt x="65" y="9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32" name="Freeform 27"/>
            <p:cNvSpPr>
              <a:spLocks noEditPoints="1"/>
            </p:cNvSpPr>
            <p:nvPr/>
          </p:nvSpPr>
          <p:spPr bwMode="auto">
            <a:xfrm>
              <a:off x="4367" y="1585"/>
              <a:ext cx="106" cy="75"/>
            </a:xfrm>
            <a:custGeom>
              <a:avLst/>
              <a:gdLst>
                <a:gd name="T0" fmla="*/ 70 w 86"/>
                <a:gd name="T1" fmla="*/ 58 h 61"/>
                <a:gd name="T2" fmla="*/ 75 w 86"/>
                <a:gd name="T3" fmla="*/ 49 h 61"/>
                <a:gd name="T4" fmla="*/ 80 w 86"/>
                <a:gd name="T5" fmla="*/ 41 h 61"/>
                <a:gd name="T6" fmla="*/ 85 w 86"/>
                <a:gd name="T7" fmla="*/ 31 h 61"/>
                <a:gd name="T8" fmla="*/ 83 w 86"/>
                <a:gd name="T9" fmla="*/ 24 h 61"/>
                <a:gd name="T10" fmla="*/ 65 w 86"/>
                <a:gd name="T11" fmla="*/ 9 h 61"/>
                <a:gd name="T12" fmla="*/ 58 w 86"/>
                <a:gd name="T13" fmla="*/ 9 h 61"/>
                <a:gd name="T14" fmla="*/ 50 w 86"/>
                <a:gd name="T15" fmla="*/ 17 h 61"/>
                <a:gd name="T16" fmla="*/ 49 w 86"/>
                <a:gd name="T17" fmla="*/ 18 h 61"/>
                <a:gd name="T18" fmla="*/ 17 w 86"/>
                <a:gd name="T19" fmla="*/ 0 h 61"/>
                <a:gd name="T20" fmla="*/ 0 w 86"/>
                <a:gd name="T21" fmla="*/ 3 h 61"/>
                <a:gd name="T22" fmla="*/ 4 w 86"/>
                <a:gd name="T23" fmla="*/ 16 h 61"/>
                <a:gd name="T24" fmla="*/ 9 w 86"/>
                <a:gd name="T25" fmla="*/ 15 h 61"/>
                <a:gd name="T26" fmla="*/ 11 w 86"/>
                <a:gd name="T27" fmla="*/ 24 h 61"/>
                <a:gd name="T28" fmla="*/ 20 w 86"/>
                <a:gd name="T29" fmla="*/ 21 h 61"/>
                <a:gd name="T30" fmla="*/ 23 w 86"/>
                <a:gd name="T31" fmla="*/ 30 h 61"/>
                <a:gd name="T32" fmla="*/ 32 w 86"/>
                <a:gd name="T33" fmla="*/ 27 h 61"/>
                <a:gd name="T34" fmla="*/ 35 w 86"/>
                <a:gd name="T35" fmla="*/ 36 h 61"/>
                <a:gd name="T36" fmla="*/ 39 w 86"/>
                <a:gd name="T37" fmla="*/ 35 h 61"/>
                <a:gd name="T38" fmla="*/ 39 w 86"/>
                <a:gd name="T39" fmla="*/ 36 h 61"/>
                <a:gd name="T40" fmla="*/ 37 w 86"/>
                <a:gd name="T41" fmla="*/ 47 h 61"/>
                <a:gd name="T42" fmla="*/ 41 w 86"/>
                <a:gd name="T43" fmla="*/ 53 h 61"/>
                <a:gd name="T44" fmla="*/ 64 w 86"/>
                <a:gd name="T45" fmla="*/ 60 h 61"/>
                <a:gd name="T46" fmla="*/ 70 w 86"/>
                <a:gd name="T47" fmla="*/ 58 h 61"/>
                <a:gd name="T48" fmla="*/ 15 w 86"/>
                <a:gd name="T49" fmla="*/ 10 h 61"/>
                <a:gd name="T50" fmla="*/ 18 w 86"/>
                <a:gd name="T51" fmla="*/ 6 h 61"/>
                <a:gd name="T52" fmla="*/ 46 w 86"/>
                <a:gd name="T53" fmla="*/ 21 h 61"/>
                <a:gd name="T54" fmla="*/ 43 w 86"/>
                <a:gd name="T55" fmla="*/ 25 h 61"/>
                <a:gd name="T56" fmla="*/ 15 w 86"/>
                <a:gd name="T57" fmla="*/ 10 h 61"/>
                <a:gd name="T58" fmla="*/ 61 w 86"/>
                <a:gd name="T59" fmla="*/ 54 h 61"/>
                <a:gd name="T60" fmla="*/ 57 w 86"/>
                <a:gd name="T61" fmla="*/ 52 h 61"/>
                <a:gd name="T62" fmla="*/ 56 w 86"/>
                <a:gd name="T63" fmla="*/ 49 h 61"/>
                <a:gd name="T64" fmla="*/ 69 w 86"/>
                <a:gd name="T65" fmla="*/ 24 h 61"/>
                <a:gd name="T66" fmla="*/ 72 w 86"/>
                <a:gd name="T67" fmla="*/ 23 h 61"/>
                <a:gd name="T68" fmla="*/ 77 w 86"/>
                <a:gd name="T69" fmla="*/ 26 h 61"/>
                <a:gd name="T70" fmla="*/ 77 w 86"/>
                <a:gd name="T71" fmla="*/ 29 h 61"/>
                <a:gd name="T72" fmla="*/ 64 w 86"/>
                <a:gd name="T73" fmla="*/ 53 h 61"/>
                <a:gd name="T74" fmla="*/ 61 w 86"/>
                <a:gd name="T75" fmla="*/ 5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6" h="61">
                  <a:moveTo>
                    <a:pt x="70" y="58"/>
                  </a:moveTo>
                  <a:cubicBezTo>
                    <a:pt x="75" y="49"/>
                    <a:pt x="75" y="49"/>
                    <a:pt x="75" y="49"/>
                  </a:cubicBezTo>
                  <a:cubicBezTo>
                    <a:pt x="77" y="46"/>
                    <a:pt x="79" y="43"/>
                    <a:pt x="80" y="41"/>
                  </a:cubicBezTo>
                  <a:cubicBezTo>
                    <a:pt x="85" y="31"/>
                    <a:pt x="85" y="31"/>
                    <a:pt x="85" y="31"/>
                  </a:cubicBezTo>
                  <a:cubicBezTo>
                    <a:pt x="86" y="29"/>
                    <a:pt x="85" y="26"/>
                    <a:pt x="83" y="24"/>
                  </a:cubicBezTo>
                  <a:cubicBezTo>
                    <a:pt x="65" y="9"/>
                    <a:pt x="65" y="9"/>
                    <a:pt x="65" y="9"/>
                  </a:cubicBezTo>
                  <a:cubicBezTo>
                    <a:pt x="63" y="7"/>
                    <a:pt x="60" y="7"/>
                    <a:pt x="58" y="9"/>
                  </a:cubicBezTo>
                  <a:cubicBezTo>
                    <a:pt x="50" y="17"/>
                    <a:pt x="50" y="17"/>
                    <a:pt x="50" y="17"/>
                  </a:cubicBezTo>
                  <a:cubicBezTo>
                    <a:pt x="49" y="17"/>
                    <a:pt x="49" y="17"/>
                    <a:pt x="49" y="18"/>
                  </a:cubicBezTo>
                  <a:cubicBezTo>
                    <a:pt x="17" y="0"/>
                    <a:pt x="17" y="0"/>
                    <a:pt x="17" y="0"/>
                  </a:cubicBezTo>
                  <a:cubicBezTo>
                    <a:pt x="0" y="3"/>
                    <a:pt x="0" y="3"/>
                    <a:pt x="0" y="3"/>
                  </a:cubicBezTo>
                  <a:cubicBezTo>
                    <a:pt x="4" y="16"/>
                    <a:pt x="4" y="16"/>
                    <a:pt x="4" y="16"/>
                  </a:cubicBezTo>
                  <a:cubicBezTo>
                    <a:pt x="9" y="15"/>
                    <a:pt x="9" y="15"/>
                    <a:pt x="9" y="15"/>
                  </a:cubicBezTo>
                  <a:cubicBezTo>
                    <a:pt x="11" y="24"/>
                    <a:pt x="11" y="24"/>
                    <a:pt x="11" y="24"/>
                  </a:cubicBezTo>
                  <a:cubicBezTo>
                    <a:pt x="20" y="21"/>
                    <a:pt x="20" y="21"/>
                    <a:pt x="20" y="21"/>
                  </a:cubicBezTo>
                  <a:cubicBezTo>
                    <a:pt x="23" y="30"/>
                    <a:pt x="23" y="30"/>
                    <a:pt x="23" y="30"/>
                  </a:cubicBezTo>
                  <a:cubicBezTo>
                    <a:pt x="32" y="27"/>
                    <a:pt x="32" y="27"/>
                    <a:pt x="32" y="27"/>
                  </a:cubicBezTo>
                  <a:cubicBezTo>
                    <a:pt x="35" y="36"/>
                    <a:pt x="35" y="36"/>
                    <a:pt x="35" y="36"/>
                  </a:cubicBezTo>
                  <a:cubicBezTo>
                    <a:pt x="39" y="35"/>
                    <a:pt x="39" y="35"/>
                    <a:pt x="39" y="35"/>
                  </a:cubicBezTo>
                  <a:cubicBezTo>
                    <a:pt x="39" y="35"/>
                    <a:pt x="39" y="36"/>
                    <a:pt x="39" y="36"/>
                  </a:cubicBezTo>
                  <a:cubicBezTo>
                    <a:pt x="37" y="47"/>
                    <a:pt x="37" y="47"/>
                    <a:pt x="37" y="47"/>
                  </a:cubicBezTo>
                  <a:cubicBezTo>
                    <a:pt x="37" y="50"/>
                    <a:pt x="38" y="53"/>
                    <a:pt x="41" y="53"/>
                  </a:cubicBezTo>
                  <a:cubicBezTo>
                    <a:pt x="64" y="60"/>
                    <a:pt x="64" y="60"/>
                    <a:pt x="64" y="60"/>
                  </a:cubicBezTo>
                  <a:cubicBezTo>
                    <a:pt x="66" y="61"/>
                    <a:pt x="69" y="60"/>
                    <a:pt x="70" y="58"/>
                  </a:cubicBezTo>
                  <a:close/>
                  <a:moveTo>
                    <a:pt x="15" y="10"/>
                  </a:moveTo>
                  <a:cubicBezTo>
                    <a:pt x="18" y="6"/>
                    <a:pt x="18" y="6"/>
                    <a:pt x="18" y="6"/>
                  </a:cubicBezTo>
                  <a:cubicBezTo>
                    <a:pt x="46" y="21"/>
                    <a:pt x="46" y="21"/>
                    <a:pt x="46" y="21"/>
                  </a:cubicBezTo>
                  <a:cubicBezTo>
                    <a:pt x="43" y="25"/>
                    <a:pt x="43" y="25"/>
                    <a:pt x="43" y="25"/>
                  </a:cubicBezTo>
                  <a:lnTo>
                    <a:pt x="15" y="10"/>
                  </a:lnTo>
                  <a:close/>
                  <a:moveTo>
                    <a:pt x="61" y="54"/>
                  </a:moveTo>
                  <a:cubicBezTo>
                    <a:pt x="57" y="52"/>
                    <a:pt x="57" y="52"/>
                    <a:pt x="57" y="52"/>
                  </a:cubicBezTo>
                  <a:cubicBezTo>
                    <a:pt x="56" y="51"/>
                    <a:pt x="55" y="50"/>
                    <a:pt x="56" y="49"/>
                  </a:cubicBezTo>
                  <a:cubicBezTo>
                    <a:pt x="69" y="24"/>
                    <a:pt x="69" y="24"/>
                    <a:pt x="69" y="24"/>
                  </a:cubicBezTo>
                  <a:cubicBezTo>
                    <a:pt x="70" y="23"/>
                    <a:pt x="71" y="23"/>
                    <a:pt x="72" y="23"/>
                  </a:cubicBezTo>
                  <a:cubicBezTo>
                    <a:pt x="77" y="26"/>
                    <a:pt x="77" y="26"/>
                    <a:pt x="77" y="26"/>
                  </a:cubicBezTo>
                  <a:cubicBezTo>
                    <a:pt x="78" y="26"/>
                    <a:pt x="78" y="28"/>
                    <a:pt x="77" y="29"/>
                  </a:cubicBezTo>
                  <a:cubicBezTo>
                    <a:pt x="64" y="53"/>
                    <a:pt x="64" y="53"/>
                    <a:pt x="64" y="53"/>
                  </a:cubicBezTo>
                  <a:cubicBezTo>
                    <a:pt x="64" y="54"/>
                    <a:pt x="62" y="55"/>
                    <a:pt x="61" y="5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33" name="Freeform 28"/>
            <p:cNvSpPr>
              <a:spLocks noEditPoints="1"/>
            </p:cNvSpPr>
            <p:nvPr/>
          </p:nvSpPr>
          <p:spPr bwMode="auto">
            <a:xfrm>
              <a:off x="4294" y="2208"/>
              <a:ext cx="84" cy="74"/>
            </a:xfrm>
            <a:custGeom>
              <a:avLst/>
              <a:gdLst>
                <a:gd name="T0" fmla="*/ 56 w 69"/>
                <a:gd name="T1" fmla="*/ 0 h 60"/>
                <a:gd name="T2" fmla="*/ 13 w 69"/>
                <a:gd name="T3" fmla="*/ 0 h 60"/>
                <a:gd name="T4" fmla="*/ 0 w 69"/>
                <a:gd name="T5" fmla="*/ 13 h 60"/>
                <a:gd name="T6" fmla="*/ 0 w 69"/>
                <a:gd name="T7" fmla="*/ 58 h 60"/>
                <a:gd name="T8" fmla="*/ 2 w 69"/>
                <a:gd name="T9" fmla="*/ 60 h 60"/>
                <a:gd name="T10" fmla="*/ 66 w 69"/>
                <a:gd name="T11" fmla="*/ 60 h 60"/>
                <a:gd name="T12" fmla="*/ 69 w 69"/>
                <a:gd name="T13" fmla="*/ 58 h 60"/>
                <a:gd name="T14" fmla="*/ 69 w 69"/>
                <a:gd name="T15" fmla="*/ 13 h 60"/>
                <a:gd name="T16" fmla="*/ 56 w 69"/>
                <a:gd name="T17" fmla="*/ 0 h 60"/>
                <a:gd name="T18" fmla="*/ 34 w 69"/>
                <a:gd name="T19" fmla="*/ 51 h 60"/>
                <a:gd name="T20" fmla="*/ 13 w 69"/>
                <a:gd name="T21" fmla="*/ 34 h 60"/>
                <a:gd name="T22" fmla="*/ 26 w 69"/>
                <a:gd name="T23" fmla="*/ 34 h 60"/>
                <a:gd name="T24" fmla="*/ 26 w 69"/>
                <a:gd name="T25" fmla="*/ 21 h 60"/>
                <a:gd name="T26" fmla="*/ 43 w 69"/>
                <a:gd name="T27" fmla="*/ 21 h 60"/>
                <a:gd name="T28" fmla="*/ 43 w 69"/>
                <a:gd name="T29" fmla="*/ 34 h 60"/>
                <a:gd name="T30" fmla="*/ 56 w 69"/>
                <a:gd name="T31" fmla="*/ 34 h 60"/>
                <a:gd name="T32" fmla="*/ 34 w 69"/>
                <a:gd name="T33" fmla="*/ 51 h 60"/>
                <a:gd name="T34" fmla="*/ 10 w 69"/>
                <a:gd name="T35" fmla="*/ 8 h 60"/>
                <a:gd name="T36" fmla="*/ 15 w 69"/>
                <a:gd name="T37" fmla="*/ 4 h 60"/>
                <a:gd name="T38" fmla="*/ 54 w 69"/>
                <a:gd name="T39" fmla="*/ 4 h 60"/>
                <a:gd name="T40" fmla="*/ 58 w 69"/>
                <a:gd name="T41" fmla="*/ 8 h 60"/>
                <a:gd name="T42" fmla="*/ 10 w 69"/>
                <a:gd name="T43"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60">
                  <a:moveTo>
                    <a:pt x="56" y="0"/>
                  </a:moveTo>
                  <a:cubicBezTo>
                    <a:pt x="13" y="0"/>
                    <a:pt x="13" y="0"/>
                    <a:pt x="13" y="0"/>
                  </a:cubicBezTo>
                  <a:cubicBezTo>
                    <a:pt x="0" y="13"/>
                    <a:pt x="0" y="13"/>
                    <a:pt x="0" y="13"/>
                  </a:cubicBezTo>
                  <a:cubicBezTo>
                    <a:pt x="0" y="58"/>
                    <a:pt x="0" y="58"/>
                    <a:pt x="0" y="58"/>
                  </a:cubicBezTo>
                  <a:cubicBezTo>
                    <a:pt x="0" y="59"/>
                    <a:pt x="1" y="60"/>
                    <a:pt x="2" y="60"/>
                  </a:cubicBezTo>
                  <a:cubicBezTo>
                    <a:pt x="66" y="60"/>
                    <a:pt x="66" y="60"/>
                    <a:pt x="66" y="60"/>
                  </a:cubicBezTo>
                  <a:cubicBezTo>
                    <a:pt x="68" y="60"/>
                    <a:pt x="69" y="59"/>
                    <a:pt x="69" y="58"/>
                  </a:cubicBezTo>
                  <a:cubicBezTo>
                    <a:pt x="69" y="13"/>
                    <a:pt x="69" y="13"/>
                    <a:pt x="69" y="13"/>
                  </a:cubicBezTo>
                  <a:lnTo>
                    <a:pt x="56" y="0"/>
                  </a:lnTo>
                  <a:close/>
                  <a:moveTo>
                    <a:pt x="34" y="51"/>
                  </a:moveTo>
                  <a:cubicBezTo>
                    <a:pt x="13" y="34"/>
                    <a:pt x="13" y="34"/>
                    <a:pt x="13" y="34"/>
                  </a:cubicBezTo>
                  <a:cubicBezTo>
                    <a:pt x="26" y="34"/>
                    <a:pt x="26" y="34"/>
                    <a:pt x="26" y="34"/>
                  </a:cubicBezTo>
                  <a:cubicBezTo>
                    <a:pt x="26" y="21"/>
                    <a:pt x="26" y="21"/>
                    <a:pt x="26" y="21"/>
                  </a:cubicBezTo>
                  <a:cubicBezTo>
                    <a:pt x="43" y="21"/>
                    <a:pt x="43" y="21"/>
                    <a:pt x="43" y="21"/>
                  </a:cubicBezTo>
                  <a:cubicBezTo>
                    <a:pt x="43" y="34"/>
                    <a:pt x="43" y="34"/>
                    <a:pt x="43" y="34"/>
                  </a:cubicBezTo>
                  <a:cubicBezTo>
                    <a:pt x="56" y="34"/>
                    <a:pt x="56" y="34"/>
                    <a:pt x="56" y="34"/>
                  </a:cubicBezTo>
                  <a:lnTo>
                    <a:pt x="34" y="51"/>
                  </a:lnTo>
                  <a:close/>
                  <a:moveTo>
                    <a:pt x="10" y="8"/>
                  </a:moveTo>
                  <a:cubicBezTo>
                    <a:pt x="15" y="4"/>
                    <a:pt x="15" y="4"/>
                    <a:pt x="15" y="4"/>
                  </a:cubicBezTo>
                  <a:cubicBezTo>
                    <a:pt x="54" y="4"/>
                    <a:pt x="54" y="4"/>
                    <a:pt x="54" y="4"/>
                  </a:cubicBezTo>
                  <a:cubicBezTo>
                    <a:pt x="58" y="8"/>
                    <a:pt x="58" y="8"/>
                    <a:pt x="58" y="8"/>
                  </a:cubicBezTo>
                  <a:lnTo>
                    <a:pt x="10"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34" name="Freeform 29"/>
            <p:cNvSpPr>
              <a:spLocks noEditPoints="1"/>
            </p:cNvSpPr>
            <p:nvPr/>
          </p:nvSpPr>
          <p:spPr bwMode="auto">
            <a:xfrm>
              <a:off x="4412" y="1391"/>
              <a:ext cx="70" cy="94"/>
            </a:xfrm>
            <a:custGeom>
              <a:avLst/>
              <a:gdLst>
                <a:gd name="T0" fmla="*/ 57 w 57"/>
                <a:gd name="T1" fmla="*/ 48 h 77"/>
                <a:gd name="T2" fmla="*/ 57 w 57"/>
                <a:gd name="T3" fmla="*/ 48 h 77"/>
                <a:gd name="T4" fmla="*/ 57 w 57"/>
                <a:gd name="T5" fmla="*/ 47 h 77"/>
                <a:gd name="T6" fmla="*/ 28 w 57"/>
                <a:gd name="T7" fmla="*/ 0 h 77"/>
                <a:gd name="T8" fmla="*/ 0 w 57"/>
                <a:gd name="T9" fmla="*/ 47 h 77"/>
                <a:gd name="T10" fmla="*/ 0 w 57"/>
                <a:gd name="T11" fmla="*/ 48 h 77"/>
                <a:gd name="T12" fmla="*/ 0 w 57"/>
                <a:gd name="T13" fmla="*/ 48 h 77"/>
                <a:gd name="T14" fmla="*/ 0 w 57"/>
                <a:gd name="T15" fmla="*/ 48 h 77"/>
                <a:gd name="T16" fmla="*/ 0 w 57"/>
                <a:gd name="T17" fmla="*/ 49 h 77"/>
                <a:gd name="T18" fmla="*/ 0 w 57"/>
                <a:gd name="T19" fmla="*/ 49 h 77"/>
                <a:gd name="T20" fmla="*/ 28 w 57"/>
                <a:gd name="T21" fmla="*/ 77 h 77"/>
                <a:gd name="T22" fmla="*/ 57 w 57"/>
                <a:gd name="T23" fmla="*/ 49 h 77"/>
                <a:gd name="T24" fmla="*/ 57 w 57"/>
                <a:gd name="T25" fmla="*/ 49 h 77"/>
                <a:gd name="T26" fmla="*/ 57 w 57"/>
                <a:gd name="T27" fmla="*/ 48 h 77"/>
                <a:gd name="T28" fmla="*/ 57 w 57"/>
                <a:gd name="T29" fmla="*/ 48 h 77"/>
                <a:gd name="T30" fmla="*/ 48 w 57"/>
                <a:gd name="T31" fmla="*/ 49 h 77"/>
                <a:gd name="T32" fmla="*/ 48 w 57"/>
                <a:gd name="T33" fmla="*/ 49 h 77"/>
                <a:gd name="T34" fmla="*/ 42 w 57"/>
                <a:gd name="T35" fmla="*/ 62 h 77"/>
                <a:gd name="T36" fmla="*/ 28 w 57"/>
                <a:gd name="T37" fmla="*/ 68 h 77"/>
                <a:gd name="T38" fmla="*/ 26 w 57"/>
                <a:gd name="T39" fmla="*/ 68 h 77"/>
                <a:gd name="T40" fmla="*/ 43 w 57"/>
                <a:gd name="T41" fmla="*/ 37 h 77"/>
                <a:gd name="T42" fmla="*/ 43 w 57"/>
                <a:gd name="T43" fmla="*/ 32 h 77"/>
                <a:gd name="T44" fmla="*/ 48 w 57"/>
                <a:gd name="T45" fmla="*/ 48 h 77"/>
                <a:gd name="T46" fmla="*/ 48 w 57"/>
                <a:gd name="T47" fmla="*/ 48 h 77"/>
                <a:gd name="T48" fmla="*/ 48 w 57"/>
                <a:gd name="T49" fmla="*/ 48 h 77"/>
                <a:gd name="T50" fmla="*/ 48 w 57"/>
                <a:gd name="T51" fmla="*/ 48 h 77"/>
                <a:gd name="T52" fmla="*/ 48 w 57"/>
                <a:gd name="T53" fmla="*/ 48 h 77"/>
                <a:gd name="T54" fmla="*/ 48 w 57"/>
                <a:gd name="T55" fmla="*/ 4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 h="77">
                  <a:moveTo>
                    <a:pt x="57" y="48"/>
                  </a:moveTo>
                  <a:cubicBezTo>
                    <a:pt x="57" y="48"/>
                    <a:pt x="57" y="48"/>
                    <a:pt x="57" y="48"/>
                  </a:cubicBezTo>
                  <a:cubicBezTo>
                    <a:pt x="57" y="48"/>
                    <a:pt x="57" y="48"/>
                    <a:pt x="57" y="47"/>
                  </a:cubicBezTo>
                  <a:cubicBezTo>
                    <a:pt x="57" y="24"/>
                    <a:pt x="28" y="0"/>
                    <a:pt x="28" y="0"/>
                  </a:cubicBezTo>
                  <a:cubicBezTo>
                    <a:pt x="28" y="0"/>
                    <a:pt x="0" y="24"/>
                    <a:pt x="0" y="47"/>
                  </a:cubicBezTo>
                  <a:cubicBezTo>
                    <a:pt x="0" y="48"/>
                    <a:pt x="0" y="48"/>
                    <a:pt x="0" y="48"/>
                  </a:cubicBezTo>
                  <a:cubicBezTo>
                    <a:pt x="0" y="48"/>
                    <a:pt x="0" y="48"/>
                    <a:pt x="0" y="48"/>
                  </a:cubicBezTo>
                  <a:cubicBezTo>
                    <a:pt x="0" y="48"/>
                    <a:pt x="0" y="48"/>
                    <a:pt x="0" y="48"/>
                  </a:cubicBezTo>
                  <a:cubicBezTo>
                    <a:pt x="0" y="49"/>
                    <a:pt x="0" y="49"/>
                    <a:pt x="0" y="49"/>
                  </a:cubicBezTo>
                  <a:cubicBezTo>
                    <a:pt x="0" y="49"/>
                    <a:pt x="0" y="49"/>
                    <a:pt x="0" y="49"/>
                  </a:cubicBezTo>
                  <a:cubicBezTo>
                    <a:pt x="0" y="65"/>
                    <a:pt x="13" y="77"/>
                    <a:pt x="28" y="77"/>
                  </a:cubicBezTo>
                  <a:cubicBezTo>
                    <a:pt x="44" y="77"/>
                    <a:pt x="57" y="65"/>
                    <a:pt x="57" y="49"/>
                  </a:cubicBezTo>
                  <a:cubicBezTo>
                    <a:pt x="57" y="49"/>
                    <a:pt x="57" y="49"/>
                    <a:pt x="57" y="49"/>
                  </a:cubicBezTo>
                  <a:cubicBezTo>
                    <a:pt x="57" y="49"/>
                    <a:pt x="57" y="49"/>
                    <a:pt x="57" y="48"/>
                  </a:cubicBezTo>
                  <a:cubicBezTo>
                    <a:pt x="57" y="48"/>
                    <a:pt x="57" y="48"/>
                    <a:pt x="57" y="48"/>
                  </a:cubicBezTo>
                  <a:close/>
                  <a:moveTo>
                    <a:pt x="48" y="49"/>
                  </a:moveTo>
                  <a:cubicBezTo>
                    <a:pt x="48" y="49"/>
                    <a:pt x="48" y="49"/>
                    <a:pt x="48" y="49"/>
                  </a:cubicBezTo>
                  <a:cubicBezTo>
                    <a:pt x="48" y="54"/>
                    <a:pt x="46" y="59"/>
                    <a:pt x="42" y="62"/>
                  </a:cubicBezTo>
                  <a:cubicBezTo>
                    <a:pt x="38" y="66"/>
                    <a:pt x="34" y="68"/>
                    <a:pt x="28" y="68"/>
                  </a:cubicBezTo>
                  <a:cubicBezTo>
                    <a:pt x="28" y="68"/>
                    <a:pt x="27" y="68"/>
                    <a:pt x="26" y="68"/>
                  </a:cubicBezTo>
                  <a:cubicBezTo>
                    <a:pt x="36" y="61"/>
                    <a:pt x="43" y="50"/>
                    <a:pt x="43" y="37"/>
                  </a:cubicBezTo>
                  <a:cubicBezTo>
                    <a:pt x="43" y="35"/>
                    <a:pt x="43" y="34"/>
                    <a:pt x="43" y="32"/>
                  </a:cubicBezTo>
                  <a:cubicBezTo>
                    <a:pt x="46" y="38"/>
                    <a:pt x="48" y="43"/>
                    <a:pt x="48" y="48"/>
                  </a:cubicBezTo>
                  <a:cubicBezTo>
                    <a:pt x="48" y="48"/>
                    <a:pt x="48" y="48"/>
                    <a:pt x="48" y="48"/>
                  </a:cubicBezTo>
                  <a:cubicBezTo>
                    <a:pt x="48" y="48"/>
                    <a:pt x="48" y="48"/>
                    <a:pt x="48" y="48"/>
                  </a:cubicBezTo>
                  <a:cubicBezTo>
                    <a:pt x="48" y="48"/>
                    <a:pt x="48" y="48"/>
                    <a:pt x="48" y="48"/>
                  </a:cubicBezTo>
                  <a:cubicBezTo>
                    <a:pt x="48" y="48"/>
                    <a:pt x="48" y="48"/>
                    <a:pt x="48" y="48"/>
                  </a:cubicBezTo>
                  <a:cubicBezTo>
                    <a:pt x="48" y="49"/>
                    <a:pt x="48" y="49"/>
                    <a:pt x="48" y="4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35" name="Freeform 30"/>
            <p:cNvSpPr>
              <a:spLocks noEditPoints="1"/>
            </p:cNvSpPr>
            <p:nvPr/>
          </p:nvSpPr>
          <p:spPr bwMode="auto">
            <a:xfrm>
              <a:off x="4337" y="1322"/>
              <a:ext cx="109" cy="104"/>
            </a:xfrm>
            <a:custGeom>
              <a:avLst/>
              <a:gdLst>
                <a:gd name="T0" fmla="*/ 52 w 89"/>
                <a:gd name="T1" fmla="*/ 2 h 85"/>
                <a:gd name="T2" fmla="*/ 4 w 89"/>
                <a:gd name="T3" fmla="*/ 35 h 85"/>
                <a:gd name="T4" fmla="*/ 3 w 89"/>
                <a:gd name="T5" fmla="*/ 45 h 85"/>
                <a:gd name="T6" fmla="*/ 28 w 89"/>
                <a:gd name="T7" fmla="*/ 81 h 85"/>
                <a:gd name="T8" fmla="*/ 37 w 89"/>
                <a:gd name="T9" fmla="*/ 83 h 85"/>
                <a:gd name="T10" fmla="*/ 85 w 89"/>
                <a:gd name="T11" fmla="*/ 50 h 85"/>
                <a:gd name="T12" fmla="*/ 87 w 89"/>
                <a:gd name="T13" fmla="*/ 41 h 85"/>
                <a:gd name="T14" fmla="*/ 61 w 89"/>
                <a:gd name="T15" fmla="*/ 4 h 85"/>
                <a:gd name="T16" fmla="*/ 52 w 89"/>
                <a:gd name="T17" fmla="*/ 2 h 85"/>
                <a:gd name="T18" fmla="*/ 38 w 89"/>
                <a:gd name="T19" fmla="*/ 48 h 85"/>
                <a:gd name="T20" fmla="*/ 31 w 89"/>
                <a:gd name="T21" fmla="*/ 70 h 85"/>
                <a:gd name="T22" fmla="*/ 11 w 89"/>
                <a:gd name="T23" fmla="*/ 42 h 85"/>
                <a:gd name="T24" fmla="*/ 38 w 89"/>
                <a:gd name="T25" fmla="*/ 48 h 85"/>
                <a:gd name="T26" fmla="*/ 14 w 89"/>
                <a:gd name="T27" fmla="*/ 40 h 85"/>
                <a:gd name="T28" fmla="*/ 52 w 89"/>
                <a:gd name="T29" fmla="*/ 13 h 85"/>
                <a:gd name="T30" fmla="*/ 43 w 89"/>
                <a:gd name="T31" fmla="*/ 41 h 85"/>
                <a:gd name="T32" fmla="*/ 14 w 89"/>
                <a:gd name="T33" fmla="*/ 40 h 85"/>
                <a:gd name="T34" fmla="*/ 39 w 89"/>
                <a:gd name="T35" fmla="*/ 48 h 85"/>
                <a:gd name="T36" fmla="*/ 50 w 89"/>
                <a:gd name="T37" fmla="*/ 50 h 85"/>
                <a:gd name="T38" fmla="*/ 51 w 89"/>
                <a:gd name="T39" fmla="*/ 40 h 85"/>
                <a:gd name="T40" fmla="*/ 74 w 89"/>
                <a:gd name="T41" fmla="*/ 47 h 85"/>
                <a:gd name="T42" fmla="*/ 38 w 89"/>
                <a:gd name="T43" fmla="*/ 72 h 85"/>
                <a:gd name="T44" fmla="*/ 39 w 89"/>
                <a:gd name="T45" fmla="*/ 48 h 85"/>
                <a:gd name="T46" fmla="*/ 51 w 89"/>
                <a:gd name="T47" fmla="*/ 39 h 85"/>
                <a:gd name="T48" fmla="*/ 55 w 89"/>
                <a:gd name="T49" fmla="*/ 11 h 85"/>
                <a:gd name="T50" fmla="*/ 75 w 89"/>
                <a:gd name="T51" fmla="*/ 40 h 85"/>
                <a:gd name="T52" fmla="*/ 51 w 89"/>
                <a:gd name="T53"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85">
                  <a:moveTo>
                    <a:pt x="52" y="2"/>
                  </a:moveTo>
                  <a:cubicBezTo>
                    <a:pt x="4" y="35"/>
                    <a:pt x="4" y="35"/>
                    <a:pt x="4" y="35"/>
                  </a:cubicBezTo>
                  <a:cubicBezTo>
                    <a:pt x="1" y="38"/>
                    <a:pt x="0" y="42"/>
                    <a:pt x="3" y="45"/>
                  </a:cubicBezTo>
                  <a:cubicBezTo>
                    <a:pt x="28" y="81"/>
                    <a:pt x="28" y="81"/>
                    <a:pt x="28" y="81"/>
                  </a:cubicBezTo>
                  <a:cubicBezTo>
                    <a:pt x="30" y="84"/>
                    <a:pt x="34" y="85"/>
                    <a:pt x="37" y="83"/>
                  </a:cubicBezTo>
                  <a:cubicBezTo>
                    <a:pt x="85" y="50"/>
                    <a:pt x="85" y="50"/>
                    <a:pt x="85" y="50"/>
                  </a:cubicBezTo>
                  <a:cubicBezTo>
                    <a:pt x="88" y="48"/>
                    <a:pt x="89" y="44"/>
                    <a:pt x="87" y="41"/>
                  </a:cubicBezTo>
                  <a:cubicBezTo>
                    <a:pt x="61" y="4"/>
                    <a:pt x="61" y="4"/>
                    <a:pt x="61" y="4"/>
                  </a:cubicBezTo>
                  <a:cubicBezTo>
                    <a:pt x="59" y="1"/>
                    <a:pt x="55" y="0"/>
                    <a:pt x="52" y="2"/>
                  </a:cubicBezTo>
                  <a:close/>
                  <a:moveTo>
                    <a:pt x="38" y="48"/>
                  </a:moveTo>
                  <a:cubicBezTo>
                    <a:pt x="31" y="70"/>
                    <a:pt x="31" y="70"/>
                    <a:pt x="31" y="70"/>
                  </a:cubicBezTo>
                  <a:cubicBezTo>
                    <a:pt x="11" y="42"/>
                    <a:pt x="11" y="42"/>
                    <a:pt x="11" y="42"/>
                  </a:cubicBezTo>
                  <a:lnTo>
                    <a:pt x="38" y="48"/>
                  </a:lnTo>
                  <a:close/>
                  <a:moveTo>
                    <a:pt x="14" y="40"/>
                  </a:moveTo>
                  <a:cubicBezTo>
                    <a:pt x="52" y="13"/>
                    <a:pt x="52" y="13"/>
                    <a:pt x="52" y="13"/>
                  </a:cubicBezTo>
                  <a:cubicBezTo>
                    <a:pt x="43" y="41"/>
                    <a:pt x="43" y="41"/>
                    <a:pt x="43" y="41"/>
                  </a:cubicBezTo>
                  <a:lnTo>
                    <a:pt x="14" y="40"/>
                  </a:lnTo>
                  <a:close/>
                  <a:moveTo>
                    <a:pt x="39" y="48"/>
                  </a:moveTo>
                  <a:cubicBezTo>
                    <a:pt x="50" y="50"/>
                    <a:pt x="50" y="50"/>
                    <a:pt x="50" y="50"/>
                  </a:cubicBezTo>
                  <a:cubicBezTo>
                    <a:pt x="51" y="40"/>
                    <a:pt x="51" y="40"/>
                    <a:pt x="51" y="40"/>
                  </a:cubicBezTo>
                  <a:cubicBezTo>
                    <a:pt x="74" y="47"/>
                    <a:pt x="74" y="47"/>
                    <a:pt x="74" y="47"/>
                  </a:cubicBezTo>
                  <a:cubicBezTo>
                    <a:pt x="38" y="72"/>
                    <a:pt x="38" y="72"/>
                    <a:pt x="38" y="72"/>
                  </a:cubicBezTo>
                  <a:lnTo>
                    <a:pt x="39" y="48"/>
                  </a:lnTo>
                  <a:close/>
                  <a:moveTo>
                    <a:pt x="51" y="39"/>
                  </a:moveTo>
                  <a:cubicBezTo>
                    <a:pt x="55" y="11"/>
                    <a:pt x="55" y="11"/>
                    <a:pt x="55" y="11"/>
                  </a:cubicBezTo>
                  <a:cubicBezTo>
                    <a:pt x="75" y="40"/>
                    <a:pt x="75" y="40"/>
                    <a:pt x="75" y="40"/>
                  </a:cubicBezTo>
                  <a:lnTo>
                    <a:pt x="51" y="3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36" name="Freeform 31"/>
            <p:cNvSpPr>
              <a:spLocks noEditPoints="1"/>
            </p:cNvSpPr>
            <p:nvPr/>
          </p:nvSpPr>
          <p:spPr bwMode="auto">
            <a:xfrm>
              <a:off x="4294" y="1262"/>
              <a:ext cx="83" cy="85"/>
            </a:xfrm>
            <a:custGeom>
              <a:avLst/>
              <a:gdLst>
                <a:gd name="T0" fmla="*/ 34 w 68"/>
                <a:gd name="T1" fmla="*/ 0 h 69"/>
                <a:gd name="T2" fmla="*/ 0 w 68"/>
                <a:gd name="T3" fmla="*/ 34 h 69"/>
                <a:gd name="T4" fmla="*/ 34 w 68"/>
                <a:gd name="T5" fmla="*/ 69 h 69"/>
                <a:gd name="T6" fmla="*/ 68 w 68"/>
                <a:gd name="T7" fmla="*/ 34 h 69"/>
                <a:gd name="T8" fmla="*/ 34 w 68"/>
                <a:gd name="T9" fmla="*/ 0 h 69"/>
                <a:gd name="T10" fmla="*/ 34 w 68"/>
                <a:gd name="T11" fmla="*/ 62 h 69"/>
                <a:gd name="T12" fmla="*/ 7 w 68"/>
                <a:gd name="T13" fmla="*/ 34 h 69"/>
                <a:gd name="T14" fmla="*/ 34 w 68"/>
                <a:gd name="T15" fmla="*/ 7 h 69"/>
                <a:gd name="T16" fmla="*/ 62 w 68"/>
                <a:gd name="T17" fmla="*/ 34 h 69"/>
                <a:gd name="T18" fmla="*/ 34 w 68"/>
                <a:gd name="T19" fmla="*/ 62 h 69"/>
                <a:gd name="T20" fmla="*/ 22 w 68"/>
                <a:gd name="T21" fmla="*/ 24 h 69"/>
                <a:gd name="T22" fmla="*/ 36 w 68"/>
                <a:gd name="T23" fmla="*/ 34 h 69"/>
                <a:gd name="T24" fmla="*/ 22 w 68"/>
                <a:gd name="T25" fmla="*/ 45 h 69"/>
                <a:gd name="T26" fmla="*/ 22 w 68"/>
                <a:gd name="T27" fmla="*/ 24 h 69"/>
                <a:gd name="T28" fmla="*/ 39 w 68"/>
                <a:gd name="T29" fmla="*/ 24 h 69"/>
                <a:gd name="T30" fmla="*/ 54 w 68"/>
                <a:gd name="T31" fmla="*/ 34 h 69"/>
                <a:gd name="T32" fmla="*/ 39 w 68"/>
                <a:gd name="T33" fmla="*/ 45 h 69"/>
                <a:gd name="T34" fmla="*/ 39 w 68"/>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69">
                  <a:moveTo>
                    <a:pt x="34" y="0"/>
                  </a:moveTo>
                  <a:cubicBezTo>
                    <a:pt x="15" y="0"/>
                    <a:pt x="0" y="16"/>
                    <a:pt x="0" y="34"/>
                  </a:cubicBezTo>
                  <a:cubicBezTo>
                    <a:pt x="0" y="53"/>
                    <a:pt x="15" y="69"/>
                    <a:pt x="34" y="69"/>
                  </a:cubicBezTo>
                  <a:cubicBezTo>
                    <a:pt x="53" y="69"/>
                    <a:pt x="68" y="53"/>
                    <a:pt x="68" y="34"/>
                  </a:cubicBezTo>
                  <a:cubicBezTo>
                    <a:pt x="68" y="16"/>
                    <a:pt x="53" y="0"/>
                    <a:pt x="34" y="0"/>
                  </a:cubicBezTo>
                  <a:close/>
                  <a:moveTo>
                    <a:pt x="34" y="62"/>
                  </a:moveTo>
                  <a:cubicBezTo>
                    <a:pt x="19" y="62"/>
                    <a:pt x="7" y="50"/>
                    <a:pt x="7" y="34"/>
                  </a:cubicBezTo>
                  <a:cubicBezTo>
                    <a:pt x="7" y="19"/>
                    <a:pt x="19" y="7"/>
                    <a:pt x="34" y="7"/>
                  </a:cubicBezTo>
                  <a:cubicBezTo>
                    <a:pt x="50" y="7"/>
                    <a:pt x="62" y="19"/>
                    <a:pt x="62" y="34"/>
                  </a:cubicBezTo>
                  <a:cubicBezTo>
                    <a:pt x="62" y="50"/>
                    <a:pt x="50" y="62"/>
                    <a:pt x="34" y="62"/>
                  </a:cubicBezTo>
                  <a:close/>
                  <a:moveTo>
                    <a:pt x="22" y="24"/>
                  </a:moveTo>
                  <a:cubicBezTo>
                    <a:pt x="36" y="34"/>
                    <a:pt x="36" y="34"/>
                    <a:pt x="36" y="34"/>
                  </a:cubicBezTo>
                  <a:cubicBezTo>
                    <a:pt x="22" y="45"/>
                    <a:pt x="22" y="45"/>
                    <a:pt x="22" y="45"/>
                  </a:cubicBezTo>
                  <a:lnTo>
                    <a:pt x="22" y="24"/>
                  </a:lnTo>
                  <a:close/>
                  <a:moveTo>
                    <a:pt x="39" y="24"/>
                  </a:moveTo>
                  <a:cubicBezTo>
                    <a:pt x="54" y="34"/>
                    <a:pt x="54" y="34"/>
                    <a:pt x="54" y="34"/>
                  </a:cubicBezTo>
                  <a:cubicBezTo>
                    <a:pt x="39" y="45"/>
                    <a:pt x="39" y="45"/>
                    <a:pt x="39" y="45"/>
                  </a:cubicBezTo>
                  <a:lnTo>
                    <a:pt x="39" y="2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37" name="Freeform 32"/>
            <p:cNvSpPr>
              <a:spLocks noEditPoints="1"/>
            </p:cNvSpPr>
            <p:nvPr/>
          </p:nvSpPr>
          <p:spPr bwMode="auto">
            <a:xfrm>
              <a:off x="4332" y="1441"/>
              <a:ext cx="66" cy="76"/>
            </a:xfrm>
            <a:custGeom>
              <a:avLst/>
              <a:gdLst>
                <a:gd name="T0" fmla="*/ 50 w 54"/>
                <a:gd name="T1" fmla="*/ 12 h 62"/>
                <a:gd name="T2" fmla="*/ 42 w 54"/>
                <a:gd name="T3" fmla="*/ 4 h 62"/>
                <a:gd name="T4" fmla="*/ 33 w 54"/>
                <a:gd name="T5" fmla="*/ 0 h 62"/>
                <a:gd name="T6" fmla="*/ 6 w 54"/>
                <a:gd name="T7" fmla="*/ 0 h 62"/>
                <a:gd name="T8" fmla="*/ 0 w 54"/>
                <a:gd name="T9" fmla="*/ 6 h 62"/>
                <a:gd name="T10" fmla="*/ 0 w 54"/>
                <a:gd name="T11" fmla="*/ 56 h 62"/>
                <a:gd name="T12" fmla="*/ 6 w 54"/>
                <a:gd name="T13" fmla="*/ 62 h 62"/>
                <a:gd name="T14" fmla="*/ 48 w 54"/>
                <a:gd name="T15" fmla="*/ 62 h 62"/>
                <a:gd name="T16" fmla="*/ 54 w 54"/>
                <a:gd name="T17" fmla="*/ 56 h 62"/>
                <a:gd name="T18" fmla="*/ 54 w 54"/>
                <a:gd name="T19" fmla="*/ 21 h 62"/>
                <a:gd name="T20" fmla="*/ 50 w 54"/>
                <a:gd name="T21" fmla="*/ 12 h 62"/>
                <a:gd name="T22" fmla="*/ 35 w 54"/>
                <a:gd name="T23" fmla="*/ 8 h 62"/>
                <a:gd name="T24" fmla="*/ 35 w 54"/>
                <a:gd name="T25" fmla="*/ 9 h 62"/>
                <a:gd name="T26" fmla="*/ 37 w 54"/>
                <a:gd name="T27" fmla="*/ 10 h 62"/>
                <a:gd name="T28" fmla="*/ 44 w 54"/>
                <a:gd name="T29" fmla="*/ 17 h 62"/>
                <a:gd name="T30" fmla="*/ 45 w 54"/>
                <a:gd name="T31" fmla="*/ 19 h 62"/>
                <a:gd name="T32" fmla="*/ 46 w 54"/>
                <a:gd name="T33" fmla="*/ 19 h 62"/>
                <a:gd name="T34" fmla="*/ 35 w 54"/>
                <a:gd name="T35" fmla="*/ 19 h 62"/>
                <a:gd name="T36" fmla="*/ 35 w 54"/>
                <a:gd name="T37" fmla="*/ 8 h 62"/>
                <a:gd name="T38" fmla="*/ 46 w 54"/>
                <a:gd name="T39" fmla="*/ 54 h 62"/>
                <a:gd name="T40" fmla="*/ 8 w 54"/>
                <a:gd name="T41" fmla="*/ 54 h 62"/>
                <a:gd name="T42" fmla="*/ 8 w 54"/>
                <a:gd name="T43" fmla="*/ 8 h 62"/>
                <a:gd name="T44" fmla="*/ 31 w 54"/>
                <a:gd name="T45" fmla="*/ 8 h 62"/>
                <a:gd name="T46" fmla="*/ 31 w 54"/>
                <a:gd name="T47" fmla="*/ 23 h 62"/>
                <a:gd name="T48" fmla="*/ 46 w 54"/>
                <a:gd name="T49" fmla="*/ 23 h 62"/>
                <a:gd name="T50" fmla="*/ 46 w 54"/>
                <a:gd name="T51"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 h="62">
                  <a:moveTo>
                    <a:pt x="50" y="12"/>
                  </a:moveTo>
                  <a:cubicBezTo>
                    <a:pt x="42" y="4"/>
                    <a:pt x="42" y="4"/>
                    <a:pt x="42" y="4"/>
                  </a:cubicBezTo>
                  <a:cubicBezTo>
                    <a:pt x="40" y="2"/>
                    <a:pt x="36" y="0"/>
                    <a:pt x="33" y="0"/>
                  </a:cubicBezTo>
                  <a:cubicBezTo>
                    <a:pt x="6" y="0"/>
                    <a:pt x="6" y="0"/>
                    <a:pt x="6" y="0"/>
                  </a:cubicBezTo>
                  <a:cubicBezTo>
                    <a:pt x="3" y="0"/>
                    <a:pt x="0" y="3"/>
                    <a:pt x="0" y="6"/>
                  </a:cubicBezTo>
                  <a:cubicBezTo>
                    <a:pt x="0" y="56"/>
                    <a:pt x="0" y="56"/>
                    <a:pt x="0" y="56"/>
                  </a:cubicBezTo>
                  <a:cubicBezTo>
                    <a:pt x="0" y="59"/>
                    <a:pt x="3" y="62"/>
                    <a:pt x="6" y="62"/>
                  </a:cubicBezTo>
                  <a:cubicBezTo>
                    <a:pt x="48" y="62"/>
                    <a:pt x="48" y="62"/>
                    <a:pt x="48" y="62"/>
                  </a:cubicBezTo>
                  <a:cubicBezTo>
                    <a:pt x="51" y="62"/>
                    <a:pt x="54" y="59"/>
                    <a:pt x="54" y="56"/>
                  </a:cubicBezTo>
                  <a:cubicBezTo>
                    <a:pt x="54" y="21"/>
                    <a:pt x="54" y="21"/>
                    <a:pt x="54" y="21"/>
                  </a:cubicBezTo>
                  <a:cubicBezTo>
                    <a:pt x="54" y="18"/>
                    <a:pt x="52" y="14"/>
                    <a:pt x="50" y="12"/>
                  </a:cubicBezTo>
                  <a:close/>
                  <a:moveTo>
                    <a:pt x="35" y="8"/>
                  </a:moveTo>
                  <a:cubicBezTo>
                    <a:pt x="35" y="8"/>
                    <a:pt x="35" y="9"/>
                    <a:pt x="35" y="9"/>
                  </a:cubicBezTo>
                  <a:cubicBezTo>
                    <a:pt x="36" y="9"/>
                    <a:pt x="37" y="10"/>
                    <a:pt x="37" y="10"/>
                  </a:cubicBezTo>
                  <a:cubicBezTo>
                    <a:pt x="44" y="17"/>
                    <a:pt x="44" y="17"/>
                    <a:pt x="44" y="17"/>
                  </a:cubicBezTo>
                  <a:cubicBezTo>
                    <a:pt x="45" y="17"/>
                    <a:pt x="45" y="18"/>
                    <a:pt x="45" y="19"/>
                  </a:cubicBezTo>
                  <a:cubicBezTo>
                    <a:pt x="46" y="19"/>
                    <a:pt x="46" y="19"/>
                    <a:pt x="46" y="19"/>
                  </a:cubicBezTo>
                  <a:cubicBezTo>
                    <a:pt x="35" y="19"/>
                    <a:pt x="35" y="19"/>
                    <a:pt x="35" y="19"/>
                  </a:cubicBezTo>
                  <a:lnTo>
                    <a:pt x="35" y="8"/>
                  </a:lnTo>
                  <a:close/>
                  <a:moveTo>
                    <a:pt x="46" y="54"/>
                  </a:moveTo>
                  <a:cubicBezTo>
                    <a:pt x="8" y="54"/>
                    <a:pt x="8" y="54"/>
                    <a:pt x="8" y="54"/>
                  </a:cubicBezTo>
                  <a:cubicBezTo>
                    <a:pt x="8" y="8"/>
                    <a:pt x="8" y="8"/>
                    <a:pt x="8" y="8"/>
                  </a:cubicBezTo>
                  <a:cubicBezTo>
                    <a:pt x="31" y="8"/>
                    <a:pt x="31" y="8"/>
                    <a:pt x="31" y="8"/>
                  </a:cubicBezTo>
                  <a:cubicBezTo>
                    <a:pt x="31" y="23"/>
                    <a:pt x="31" y="23"/>
                    <a:pt x="31" y="23"/>
                  </a:cubicBezTo>
                  <a:cubicBezTo>
                    <a:pt x="46" y="23"/>
                    <a:pt x="46" y="23"/>
                    <a:pt x="46" y="23"/>
                  </a:cubicBezTo>
                  <a:lnTo>
                    <a:pt x="46" y="5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38" name="Freeform 33"/>
            <p:cNvSpPr>
              <a:spLocks noEditPoints="1"/>
            </p:cNvSpPr>
            <p:nvPr/>
          </p:nvSpPr>
          <p:spPr bwMode="auto">
            <a:xfrm>
              <a:off x="4327" y="1670"/>
              <a:ext cx="107" cy="114"/>
            </a:xfrm>
            <a:custGeom>
              <a:avLst/>
              <a:gdLst>
                <a:gd name="T0" fmla="*/ 78 w 87"/>
                <a:gd name="T1" fmla="*/ 0 h 93"/>
                <a:gd name="T2" fmla="*/ 9 w 87"/>
                <a:gd name="T3" fmla="*/ 0 h 93"/>
                <a:gd name="T4" fmla="*/ 0 w 87"/>
                <a:gd name="T5" fmla="*/ 9 h 93"/>
                <a:gd name="T6" fmla="*/ 0 w 87"/>
                <a:gd name="T7" fmla="*/ 84 h 93"/>
                <a:gd name="T8" fmla="*/ 9 w 87"/>
                <a:gd name="T9" fmla="*/ 93 h 93"/>
                <a:gd name="T10" fmla="*/ 78 w 87"/>
                <a:gd name="T11" fmla="*/ 93 h 93"/>
                <a:gd name="T12" fmla="*/ 87 w 87"/>
                <a:gd name="T13" fmla="*/ 84 h 93"/>
                <a:gd name="T14" fmla="*/ 87 w 87"/>
                <a:gd name="T15" fmla="*/ 9 h 93"/>
                <a:gd name="T16" fmla="*/ 78 w 87"/>
                <a:gd name="T17" fmla="*/ 0 h 93"/>
                <a:gd name="T18" fmla="*/ 75 w 87"/>
                <a:gd name="T19" fmla="*/ 81 h 93"/>
                <a:gd name="T20" fmla="*/ 12 w 87"/>
                <a:gd name="T21" fmla="*/ 81 h 93"/>
                <a:gd name="T22" fmla="*/ 12 w 87"/>
                <a:gd name="T23" fmla="*/ 11 h 93"/>
                <a:gd name="T24" fmla="*/ 75 w 87"/>
                <a:gd name="T25" fmla="*/ 11 h 93"/>
                <a:gd name="T26" fmla="*/ 75 w 87"/>
                <a:gd name="T27" fmla="*/ 81 h 93"/>
                <a:gd name="T28" fmla="*/ 23 w 87"/>
                <a:gd name="T29" fmla="*/ 40 h 93"/>
                <a:gd name="T30" fmla="*/ 64 w 87"/>
                <a:gd name="T31" fmla="*/ 40 h 93"/>
                <a:gd name="T32" fmla="*/ 64 w 87"/>
                <a:gd name="T33" fmla="*/ 46 h 93"/>
                <a:gd name="T34" fmla="*/ 23 w 87"/>
                <a:gd name="T35" fmla="*/ 46 h 93"/>
                <a:gd name="T36" fmla="*/ 23 w 87"/>
                <a:gd name="T37" fmla="*/ 40 h 93"/>
                <a:gd name="T38" fmla="*/ 23 w 87"/>
                <a:gd name="T39" fmla="*/ 52 h 93"/>
                <a:gd name="T40" fmla="*/ 64 w 87"/>
                <a:gd name="T41" fmla="*/ 52 h 93"/>
                <a:gd name="T42" fmla="*/ 64 w 87"/>
                <a:gd name="T43" fmla="*/ 58 h 93"/>
                <a:gd name="T44" fmla="*/ 23 w 87"/>
                <a:gd name="T45" fmla="*/ 58 h 93"/>
                <a:gd name="T46" fmla="*/ 23 w 87"/>
                <a:gd name="T47" fmla="*/ 52 h 93"/>
                <a:gd name="T48" fmla="*/ 23 w 87"/>
                <a:gd name="T49" fmla="*/ 64 h 93"/>
                <a:gd name="T50" fmla="*/ 64 w 87"/>
                <a:gd name="T51" fmla="*/ 64 h 93"/>
                <a:gd name="T52" fmla="*/ 64 w 87"/>
                <a:gd name="T53" fmla="*/ 69 h 93"/>
                <a:gd name="T54" fmla="*/ 23 w 87"/>
                <a:gd name="T55" fmla="*/ 69 h 93"/>
                <a:gd name="T56" fmla="*/ 23 w 87"/>
                <a:gd name="T57" fmla="*/ 64 h 93"/>
                <a:gd name="T58" fmla="*/ 23 w 87"/>
                <a:gd name="T59" fmla="*/ 29 h 93"/>
                <a:gd name="T60" fmla="*/ 64 w 87"/>
                <a:gd name="T61" fmla="*/ 29 h 93"/>
                <a:gd name="T62" fmla="*/ 64 w 87"/>
                <a:gd name="T63" fmla="*/ 35 h 93"/>
                <a:gd name="T64" fmla="*/ 23 w 87"/>
                <a:gd name="T65" fmla="*/ 35 h 93"/>
                <a:gd name="T66" fmla="*/ 23 w 87"/>
                <a:gd name="T67" fmla="*/ 2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 h="93">
                  <a:moveTo>
                    <a:pt x="78" y="0"/>
                  </a:moveTo>
                  <a:cubicBezTo>
                    <a:pt x="9" y="0"/>
                    <a:pt x="9" y="0"/>
                    <a:pt x="9" y="0"/>
                  </a:cubicBezTo>
                  <a:cubicBezTo>
                    <a:pt x="4" y="0"/>
                    <a:pt x="0" y="4"/>
                    <a:pt x="0" y="9"/>
                  </a:cubicBezTo>
                  <a:cubicBezTo>
                    <a:pt x="0" y="84"/>
                    <a:pt x="0" y="84"/>
                    <a:pt x="0" y="84"/>
                  </a:cubicBezTo>
                  <a:cubicBezTo>
                    <a:pt x="0" y="89"/>
                    <a:pt x="4" y="93"/>
                    <a:pt x="9" y="93"/>
                  </a:cubicBezTo>
                  <a:cubicBezTo>
                    <a:pt x="78" y="93"/>
                    <a:pt x="78" y="93"/>
                    <a:pt x="78" y="93"/>
                  </a:cubicBezTo>
                  <a:cubicBezTo>
                    <a:pt x="83" y="93"/>
                    <a:pt x="87" y="89"/>
                    <a:pt x="87" y="84"/>
                  </a:cubicBezTo>
                  <a:cubicBezTo>
                    <a:pt x="87" y="9"/>
                    <a:pt x="87" y="9"/>
                    <a:pt x="87" y="9"/>
                  </a:cubicBezTo>
                  <a:cubicBezTo>
                    <a:pt x="87" y="4"/>
                    <a:pt x="83" y="0"/>
                    <a:pt x="78" y="0"/>
                  </a:cubicBezTo>
                  <a:close/>
                  <a:moveTo>
                    <a:pt x="75" y="81"/>
                  </a:moveTo>
                  <a:cubicBezTo>
                    <a:pt x="12" y="81"/>
                    <a:pt x="12" y="81"/>
                    <a:pt x="12" y="81"/>
                  </a:cubicBezTo>
                  <a:cubicBezTo>
                    <a:pt x="12" y="11"/>
                    <a:pt x="12" y="11"/>
                    <a:pt x="12" y="11"/>
                  </a:cubicBezTo>
                  <a:cubicBezTo>
                    <a:pt x="75" y="11"/>
                    <a:pt x="75" y="11"/>
                    <a:pt x="75" y="11"/>
                  </a:cubicBezTo>
                  <a:lnTo>
                    <a:pt x="75" y="81"/>
                  </a:lnTo>
                  <a:close/>
                  <a:moveTo>
                    <a:pt x="23" y="40"/>
                  </a:moveTo>
                  <a:cubicBezTo>
                    <a:pt x="64" y="40"/>
                    <a:pt x="64" y="40"/>
                    <a:pt x="64" y="40"/>
                  </a:cubicBezTo>
                  <a:cubicBezTo>
                    <a:pt x="64" y="46"/>
                    <a:pt x="64" y="46"/>
                    <a:pt x="64" y="46"/>
                  </a:cubicBezTo>
                  <a:cubicBezTo>
                    <a:pt x="23" y="46"/>
                    <a:pt x="23" y="46"/>
                    <a:pt x="23" y="46"/>
                  </a:cubicBezTo>
                  <a:lnTo>
                    <a:pt x="23" y="40"/>
                  </a:lnTo>
                  <a:close/>
                  <a:moveTo>
                    <a:pt x="23" y="52"/>
                  </a:moveTo>
                  <a:cubicBezTo>
                    <a:pt x="64" y="52"/>
                    <a:pt x="64" y="52"/>
                    <a:pt x="64" y="52"/>
                  </a:cubicBezTo>
                  <a:cubicBezTo>
                    <a:pt x="64" y="58"/>
                    <a:pt x="64" y="58"/>
                    <a:pt x="64" y="58"/>
                  </a:cubicBezTo>
                  <a:cubicBezTo>
                    <a:pt x="23" y="58"/>
                    <a:pt x="23" y="58"/>
                    <a:pt x="23" y="58"/>
                  </a:cubicBezTo>
                  <a:lnTo>
                    <a:pt x="23" y="52"/>
                  </a:lnTo>
                  <a:close/>
                  <a:moveTo>
                    <a:pt x="23" y="64"/>
                  </a:moveTo>
                  <a:cubicBezTo>
                    <a:pt x="64" y="64"/>
                    <a:pt x="64" y="64"/>
                    <a:pt x="64" y="64"/>
                  </a:cubicBezTo>
                  <a:cubicBezTo>
                    <a:pt x="64" y="69"/>
                    <a:pt x="64" y="69"/>
                    <a:pt x="64" y="69"/>
                  </a:cubicBezTo>
                  <a:cubicBezTo>
                    <a:pt x="23" y="69"/>
                    <a:pt x="23" y="69"/>
                    <a:pt x="23" y="69"/>
                  </a:cubicBezTo>
                  <a:lnTo>
                    <a:pt x="23" y="64"/>
                  </a:lnTo>
                  <a:close/>
                  <a:moveTo>
                    <a:pt x="23" y="29"/>
                  </a:moveTo>
                  <a:cubicBezTo>
                    <a:pt x="64" y="29"/>
                    <a:pt x="64" y="29"/>
                    <a:pt x="64" y="29"/>
                  </a:cubicBezTo>
                  <a:cubicBezTo>
                    <a:pt x="64" y="35"/>
                    <a:pt x="64" y="35"/>
                    <a:pt x="64" y="35"/>
                  </a:cubicBezTo>
                  <a:cubicBezTo>
                    <a:pt x="23" y="35"/>
                    <a:pt x="23" y="35"/>
                    <a:pt x="23" y="35"/>
                  </a:cubicBezTo>
                  <a:lnTo>
                    <a:pt x="23" y="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39" name="Freeform 34"/>
            <p:cNvSpPr>
              <a:spLocks noEditPoints="1"/>
            </p:cNvSpPr>
            <p:nvPr/>
          </p:nvSpPr>
          <p:spPr bwMode="auto">
            <a:xfrm>
              <a:off x="4307" y="1806"/>
              <a:ext cx="101" cy="76"/>
            </a:xfrm>
            <a:custGeom>
              <a:avLst/>
              <a:gdLst>
                <a:gd name="T0" fmla="*/ 0 w 101"/>
                <a:gd name="T1" fmla="*/ 0 h 76"/>
                <a:gd name="T2" fmla="*/ 0 w 101"/>
                <a:gd name="T3" fmla="*/ 76 h 76"/>
                <a:gd name="T4" fmla="*/ 101 w 101"/>
                <a:gd name="T5" fmla="*/ 76 h 76"/>
                <a:gd name="T6" fmla="*/ 101 w 101"/>
                <a:gd name="T7" fmla="*/ 0 h 76"/>
                <a:gd name="T8" fmla="*/ 0 w 101"/>
                <a:gd name="T9" fmla="*/ 0 h 76"/>
                <a:gd name="T10" fmla="*/ 19 w 101"/>
                <a:gd name="T11" fmla="*/ 70 h 76"/>
                <a:gd name="T12" fmla="*/ 6 w 101"/>
                <a:gd name="T13" fmla="*/ 70 h 76"/>
                <a:gd name="T14" fmla="*/ 6 w 101"/>
                <a:gd name="T15" fmla="*/ 57 h 76"/>
                <a:gd name="T16" fmla="*/ 19 w 101"/>
                <a:gd name="T17" fmla="*/ 57 h 76"/>
                <a:gd name="T18" fmla="*/ 19 w 101"/>
                <a:gd name="T19" fmla="*/ 70 h 76"/>
                <a:gd name="T20" fmla="*/ 19 w 101"/>
                <a:gd name="T21" fmla="*/ 44 h 76"/>
                <a:gd name="T22" fmla="*/ 6 w 101"/>
                <a:gd name="T23" fmla="*/ 44 h 76"/>
                <a:gd name="T24" fmla="*/ 6 w 101"/>
                <a:gd name="T25" fmla="*/ 32 h 76"/>
                <a:gd name="T26" fmla="*/ 19 w 101"/>
                <a:gd name="T27" fmla="*/ 32 h 76"/>
                <a:gd name="T28" fmla="*/ 19 w 101"/>
                <a:gd name="T29" fmla="*/ 44 h 76"/>
                <a:gd name="T30" fmla="*/ 19 w 101"/>
                <a:gd name="T31" fmla="*/ 20 h 76"/>
                <a:gd name="T32" fmla="*/ 6 w 101"/>
                <a:gd name="T33" fmla="*/ 20 h 76"/>
                <a:gd name="T34" fmla="*/ 6 w 101"/>
                <a:gd name="T35" fmla="*/ 6 h 76"/>
                <a:gd name="T36" fmla="*/ 19 w 101"/>
                <a:gd name="T37" fmla="*/ 6 h 76"/>
                <a:gd name="T38" fmla="*/ 19 w 101"/>
                <a:gd name="T39" fmla="*/ 20 h 76"/>
                <a:gd name="T40" fmla="*/ 76 w 101"/>
                <a:gd name="T41" fmla="*/ 70 h 76"/>
                <a:gd name="T42" fmla="*/ 26 w 101"/>
                <a:gd name="T43" fmla="*/ 70 h 76"/>
                <a:gd name="T44" fmla="*/ 26 w 101"/>
                <a:gd name="T45" fmla="*/ 6 h 76"/>
                <a:gd name="T46" fmla="*/ 76 w 101"/>
                <a:gd name="T47" fmla="*/ 6 h 76"/>
                <a:gd name="T48" fmla="*/ 76 w 101"/>
                <a:gd name="T49" fmla="*/ 70 h 76"/>
                <a:gd name="T50" fmla="*/ 95 w 101"/>
                <a:gd name="T51" fmla="*/ 70 h 76"/>
                <a:gd name="T52" fmla="*/ 83 w 101"/>
                <a:gd name="T53" fmla="*/ 70 h 76"/>
                <a:gd name="T54" fmla="*/ 83 w 101"/>
                <a:gd name="T55" fmla="*/ 57 h 76"/>
                <a:gd name="T56" fmla="*/ 95 w 101"/>
                <a:gd name="T57" fmla="*/ 57 h 76"/>
                <a:gd name="T58" fmla="*/ 95 w 101"/>
                <a:gd name="T59" fmla="*/ 70 h 76"/>
                <a:gd name="T60" fmla="*/ 95 w 101"/>
                <a:gd name="T61" fmla="*/ 44 h 76"/>
                <a:gd name="T62" fmla="*/ 83 w 101"/>
                <a:gd name="T63" fmla="*/ 44 h 76"/>
                <a:gd name="T64" fmla="*/ 83 w 101"/>
                <a:gd name="T65" fmla="*/ 32 h 76"/>
                <a:gd name="T66" fmla="*/ 95 w 101"/>
                <a:gd name="T67" fmla="*/ 32 h 76"/>
                <a:gd name="T68" fmla="*/ 95 w 101"/>
                <a:gd name="T69" fmla="*/ 44 h 76"/>
                <a:gd name="T70" fmla="*/ 95 w 101"/>
                <a:gd name="T71" fmla="*/ 20 h 76"/>
                <a:gd name="T72" fmla="*/ 83 w 101"/>
                <a:gd name="T73" fmla="*/ 20 h 76"/>
                <a:gd name="T74" fmla="*/ 83 w 101"/>
                <a:gd name="T75" fmla="*/ 6 h 76"/>
                <a:gd name="T76" fmla="*/ 95 w 101"/>
                <a:gd name="T77" fmla="*/ 6 h 76"/>
                <a:gd name="T78" fmla="*/ 95 w 101"/>
                <a:gd name="T79" fmla="*/ 20 h 76"/>
                <a:gd name="T80" fmla="*/ 38 w 101"/>
                <a:gd name="T81" fmla="*/ 20 h 76"/>
                <a:gd name="T82" fmla="*/ 38 w 101"/>
                <a:gd name="T83" fmla="*/ 57 h 76"/>
                <a:gd name="T84" fmla="*/ 63 w 101"/>
                <a:gd name="T85" fmla="*/ 38 h 76"/>
                <a:gd name="T86" fmla="*/ 38 w 101"/>
                <a:gd name="T87" fmla="*/ 2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 h="76">
                  <a:moveTo>
                    <a:pt x="0" y="0"/>
                  </a:moveTo>
                  <a:lnTo>
                    <a:pt x="0" y="76"/>
                  </a:lnTo>
                  <a:lnTo>
                    <a:pt x="101" y="76"/>
                  </a:lnTo>
                  <a:lnTo>
                    <a:pt x="101" y="0"/>
                  </a:lnTo>
                  <a:lnTo>
                    <a:pt x="0" y="0"/>
                  </a:lnTo>
                  <a:close/>
                  <a:moveTo>
                    <a:pt x="19" y="70"/>
                  </a:moveTo>
                  <a:lnTo>
                    <a:pt x="6" y="70"/>
                  </a:lnTo>
                  <a:lnTo>
                    <a:pt x="6" y="57"/>
                  </a:lnTo>
                  <a:lnTo>
                    <a:pt x="19" y="57"/>
                  </a:lnTo>
                  <a:lnTo>
                    <a:pt x="19" y="70"/>
                  </a:lnTo>
                  <a:close/>
                  <a:moveTo>
                    <a:pt x="19" y="44"/>
                  </a:moveTo>
                  <a:lnTo>
                    <a:pt x="6" y="44"/>
                  </a:lnTo>
                  <a:lnTo>
                    <a:pt x="6" y="32"/>
                  </a:lnTo>
                  <a:lnTo>
                    <a:pt x="19" y="32"/>
                  </a:lnTo>
                  <a:lnTo>
                    <a:pt x="19" y="44"/>
                  </a:lnTo>
                  <a:close/>
                  <a:moveTo>
                    <a:pt x="19" y="20"/>
                  </a:moveTo>
                  <a:lnTo>
                    <a:pt x="6" y="20"/>
                  </a:lnTo>
                  <a:lnTo>
                    <a:pt x="6" y="6"/>
                  </a:lnTo>
                  <a:lnTo>
                    <a:pt x="19" y="6"/>
                  </a:lnTo>
                  <a:lnTo>
                    <a:pt x="19" y="20"/>
                  </a:lnTo>
                  <a:close/>
                  <a:moveTo>
                    <a:pt x="76" y="70"/>
                  </a:moveTo>
                  <a:lnTo>
                    <a:pt x="26" y="70"/>
                  </a:lnTo>
                  <a:lnTo>
                    <a:pt x="26" y="6"/>
                  </a:lnTo>
                  <a:lnTo>
                    <a:pt x="76" y="6"/>
                  </a:lnTo>
                  <a:lnTo>
                    <a:pt x="76" y="70"/>
                  </a:lnTo>
                  <a:close/>
                  <a:moveTo>
                    <a:pt x="95" y="70"/>
                  </a:moveTo>
                  <a:lnTo>
                    <a:pt x="83" y="70"/>
                  </a:lnTo>
                  <a:lnTo>
                    <a:pt x="83" y="57"/>
                  </a:lnTo>
                  <a:lnTo>
                    <a:pt x="95" y="57"/>
                  </a:lnTo>
                  <a:lnTo>
                    <a:pt x="95" y="70"/>
                  </a:lnTo>
                  <a:close/>
                  <a:moveTo>
                    <a:pt x="95" y="44"/>
                  </a:moveTo>
                  <a:lnTo>
                    <a:pt x="83" y="44"/>
                  </a:lnTo>
                  <a:lnTo>
                    <a:pt x="83" y="32"/>
                  </a:lnTo>
                  <a:lnTo>
                    <a:pt x="95" y="32"/>
                  </a:lnTo>
                  <a:lnTo>
                    <a:pt x="95" y="44"/>
                  </a:lnTo>
                  <a:close/>
                  <a:moveTo>
                    <a:pt x="95" y="20"/>
                  </a:moveTo>
                  <a:lnTo>
                    <a:pt x="83" y="20"/>
                  </a:lnTo>
                  <a:lnTo>
                    <a:pt x="83" y="6"/>
                  </a:lnTo>
                  <a:lnTo>
                    <a:pt x="95" y="6"/>
                  </a:lnTo>
                  <a:lnTo>
                    <a:pt x="95" y="20"/>
                  </a:lnTo>
                  <a:close/>
                  <a:moveTo>
                    <a:pt x="38" y="20"/>
                  </a:moveTo>
                  <a:lnTo>
                    <a:pt x="38" y="57"/>
                  </a:lnTo>
                  <a:lnTo>
                    <a:pt x="63" y="38"/>
                  </a:lnTo>
                  <a:lnTo>
                    <a:pt x="38"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40" name="Freeform 35"/>
            <p:cNvSpPr>
              <a:spLocks noEditPoints="1"/>
            </p:cNvSpPr>
            <p:nvPr/>
          </p:nvSpPr>
          <p:spPr bwMode="auto">
            <a:xfrm>
              <a:off x="4423" y="1784"/>
              <a:ext cx="60" cy="57"/>
            </a:xfrm>
            <a:custGeom>
              <a:avLst/>
              <a:gdLst>
                <a:gd name="T0" fmla="*/ 60 w 60"/>
                <a:gd name="T1" fmla="*/ 21 h 57"/>
                <a:gd name="T2" fmla="*/ 39 w 60"/>
                <a:gd name="T3" fmla="*/ 18 h 57"/>
                <a:gd name="T4" fmla="*/ 30 w 60"/>
                <a:gd name="T5" fmla="*/ 0 h 57"/>
                <a:gd name="T6" fmla="*/ 21 w 60"/>
                <a:gd name="T7" fmla="*/ 18 h 57"/>
                <a:gd name="T8" fmla="*/ 0 w 60"/>
                <a:gd name="T9" fmla="*/ 21 h 57"/>
                <a:gd name="T10" fmla="*/ 14 w 60"/>
                <a:gd name="T11" fmla="*/ 36 h 57"/>
                <a:gd name="T12" fmla="*/ 11 w 60"/>
                <a:gd name="T13" fmla="*/ 57 h 57"/>
                <a:gd name="T14" fmla="*/ 30 w 60"/>
                <a:gd name="T15" fmla="*/ 47 h 57"/>
                <a:gd name="T16" fmla="*/ 49 w 60"/>
                <a:gd name="T17" fmla="*/ 57 h 57"/>
                <a:gd name="T18" fmla="*/ 45 w 60"/>
                <a:gd name="T19" fmla="*/ 36 h 57"/>
                <a:gd name="T20" fmla="*/ 60 w 60"/>
                <a:gd name="T21" fmla="*/ 21 h 57"/>
                <a:gd name="T22" fmla="*/ 30 w 60"/>
                <a:gd name="T23" fmla="*/ 42 h 57"/>
                <a:gd name="T24" fmla="*/ 17 w 60"/>
                <a:gd name="T25" fmla="*/ 49 h 57"/>
                <a:gd name="T26" fmla="*/ 19 w 60"/>
                <a:gd name="T27" fmla="*/ 34 h 57"/>
                <a:gd name="T28" fmla="*/ 8 w 60"/>
                <a:gd name="T29" fmla="*/ 25 h 57"/>
                <a:gd name="T30" fmla="*/ 23 w 60"/>
                <a:gd name="T31" fmla="*/ 22 h 57"/>
                <a:gd name="T32" fmla="*/ 30 w 60"/>
                <a:gd name="T33" fmla="*/ 9 h 57"/>
                <a:gd name="T34" fmla="*/ 37 w 60"/>
                <a:gd name="T35" fmla="*/ 22 h 57"/>
                <a:gd name="T36" fmla="*/ 51 w 60"/>
                <a:gd name="T37" fmla="*/ 25 h 57"/>
                <a:gd name="T38" fmla="*/ 40 w 60"/>
                <a:gd name="T39" fmla="*/ 34 h 57"/>
                <a:gd name="T40" fmla="*/ 43 w 60"/>
                <a:gd name="T41" fmla="*/ 49 h 57"/>
                <a:gd name="T42" fmla="*/ 30 w 60"/>
                <a:gd name="T43" fmla="*/ 4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 h="57">
                  <a:moveTo>
                    <a:pt x="60" y="21"/>
                  </a:moveTo>
                  <a:lnTo>
                    <a:pt x="39" y="18"/>
                  </a:lnTo>
                  <a:lnTo>
                    <a:pt x="30" y="0"/>
                  </a:lnTo>
                  <a:lnTo>
                    <a:pt x="21" y="18"/>
                  </a:lnTo>
                  <a:lnTo>
                    <a:pt x="0" y="21"/>
                  </a:lnTo>
                  <a:lnTo>
                    <a:pt x="14" y="36"/>
                  </a:lnTo>
                  <a:lnTo>
                    <a:pt x="11" y="57"/>
                  </a:lnTo>
                  <a:lnTo>
                    <a:pt x="30" y="47"/>
                  </a:lnTo>
                  <a:lnTo>
                    <a:pt x="49" y="57"/>
                  </a:lnTo>
                  <a:lnTo>
                    <a:pt x="45" y="36"/>
                  </a:lnTo>
                  <a:lnTo>
                    <a:pt x="60" y="21"/>
                  </a:lnTo>
                  <a:close/>
                  <a:moveTo>
                    <a:pt x="30" y="42"/>
                  </a:moveTo>
                  <a:lnTo>
                    <a:pt x="17" y="49"/>
                  </a:lnTo>
                  <a:lnTo>
                    <a:pt x="19" y="34"/>
                  </a:lnTo>
                  <a:lnTo>
                    <a:pt x="8" y="25"/>
                  </a:lnTo>
                  <a:lnTo>
                    <a:pt x="23" y="22"/>
                  </a:lnTo>
                  <a:lnTo>
                    <a:pt x="30" y="9"/>
                  </a:lnTo>
                  <a:lnTo>
                    <a:pt x="37" y="22"/>
                  </a:lnTo>
                  <a:lnTo>
                    <a:pt x="51" y="25"/>
                  </a:lnTo>
                  <a:lnTo>
                    <a:pt x="40" y="34"/>
                  </a:lnTo>
                  <a:lnTo>
                    <a:pt x="43" y="49"/>
                  </a:lnTo>
                  <a:lnTo>
                    <a:pt x="30" y="4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41" name="Freeform 36"/>
            <p:cNvSpPr>
              <a:spLocks noEditPoints="1"/>
            </p:cNvSpPr>
            <p:nvPr/>
          </p:nvSpPr>
          <p:spPr bwMode="auto">
            <a:xfrm>
              <a:off x="4225" y="1207"/>
              <a:ext cx="74" cy="79"/>
            </a:xfrm>
            <a:custGeom>
              <a:avLst/>
              <a:gdLst>
                <a:gd name="T0" fmla="*/ 48 w 60"/>
                <a:gd name="T1" fmla="*/ 11 h 65"/>
                <a:gd name="T2" fmla="*/ 60 w 60"/>
                <a:gd name="T3" fmla="*/ 7 h 65"/>
                <a:gd name="T4" fmla="*/ 60 w 60"/>
                <a:gd name="T5" fmla="*/ 45 h 65"/>
                <a:gd name="T6" fmla="*/ 48 w 60"/>
                <a:gd name="T7" fmla="*/ 49 h 65"/>
                <a:gd name="T8" fmla="*/ 36 w 60"/>
                <a:gd name="T9" fmla="*/ 46 h 65"/>
                <a:gd name="T10" fmla="*/ 24 w 60"/>
                <a:gd name="T11" fmla="*/ 42 h 65"/>
                <a:gd name="T12" fmla="*/ 12 w 60"/>
                <a:gd name="T13" fmla="*/ 47 h 65"/>
                <a:gd name="T14" fmla="*/ 12 w 60"/>
                <a:gd name="T15" fmla="*/ 9 h 65"/>
                <a:gd name="T16" fmla="*/ 24 w 60"/>
                <a:gd name="T17" fmla="*/ 5 h 65"/>
                <a:gd name="T18" fmla="*/ 36 w 60"/>
                <a:gd name="T19" fmla="*/ 8 h 65"/>
                <a:gd name="T20" fmla="*/ 48 w 60"/>
                <a:gd name="T21" fmla="*/ 11 h 65"/>
                <a:gd name="T22" fmla="*/ 4 w 60"/>
                <a:gd name="T23" fmla="*/ 0 h 65"/>
                <a:gd name="T24" fmla="*/ 8 w 60"/>
                <a:gd name="T25" fmla="*/ 5 h 65"/>
                <a:gd name="T26" fmla="*/ 8 w 60"/>
                <a:gd name="T27" fmla="*/ 65 h 65"/>
                <a:gd name="T28" fmla="*/ 0 w 60"/>
                <a:gd name="T29" fmla="*/ 65 h 65"/>
                <a:gd name="T30" fmla="*/ 0 w 60"/>
                <a:gd name="T31" fmla="*/ 5 h 65"/>
                <a:gd name="T32" fmla="*/ 4 w 60"/>
                <a:gd name="T3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5">
                  <a:moveTo>
                    <a:pt x="48" y="11"/>
                  </a:moveTo>
                  <a:cubicBezTo>
                    <a:pt x="53" y="11"/>
                    <a:pt x="58" y="9"/>
                    <a:pt x="60" y="7"/>
                  </a:cubicBezTo>
                  <a:cubicBezTo>
                    <a:pt x="60" y="45"/>
                    <a:pt x="60" y="45"/>
                    <a:pt x="60" y="45"/>
                  </a:cubicBezTo>
                  <a:cubicBezTo>
                    <a:pt x="58" y="47"/>
                    <a:pt x="53" y="49"/>
                    <a:pt x="48" y="49"/>
                  </a:cubicBezTo>
                  <a:cubicBezTo>
                    <a:pt x="43" y="49"/>
                    <a:pt x="39" y="48"/>
                    <a:pt x="36" y="46"/>
                  </a:cubicBezTo>
                  <a:cubicBezTo>
                    <a:pt x="33" y="44"/>
                    <a:pt x="29" y="42"/>
                    <a:pt x="24" y="42"/>
                  </a:cubicBezTo>
                  <a:cubicBezTo>
                    <a:pt x="19" y="42"/>
                    <a:pt x="15" y="45"/>
                    <a:pt x="12" y="47"/>
                  </a:cubicBezTo>
                  <a:cubicBezTo>
                    <a:pt x="12" y="9"/>
                    <a:pt x="12" y="9"/>
                    <a:pt x="12" y="9"/>
                  </a:cubicBezTo>
                  <a:cubicBezTo>
                    <a:pt x="15" y="7"/>
                    <a:pt x="19" y="5"/>
                    <a:pt x="24" y="5"/>
                  </a:cubicBezTo>
                  <a:cubicBezTo>
                    <a:pt x="29" y="5"/>
                    <a:pt x="33" y="6"/>
                    <a:pt x="36" y="8"/>
                  </a:cubicBezTo>
                  <a:cubicBezTo>
                    <a:pt x="39" y="10"/>
                    <a:pt x="43" y="11"/>
                    <a:pt x="48" y="11"/>
                  </a:cubicBezTo>
                  <a:close/>
                  <a:moveTo>
                    <a:pt x="4" y="0"/>
                  </a:moveTo>
                  <a:cubicBezTo>
                    <a:pt x="6" y="0"/>
                    <a:pt x="8" y="2"/>
                    <a:pt x="8" y="5"/>
                  </a:cubicBezTo>
                  <a:cubicBezTo>
                    <a:pt x="8" y="65"/>
                    <a:pt x="8" y="65"/>
                    <a:pt x="8" y="65"/>
                  </a:cubicBezTo>
                  <a:cubicBezTo>
                    <a:pt x="0" y="65"/>
                    <a:pt x="0" y="65"/>
                    <a:pt x="0" y="65"/>
                  </a:cubicBezTo>
                  <a:cubicBezTo>
                    <a:pt x="0" y="5"/>
                    <a:pt x="0" y="5"/>
                    <a:pt x="0" y="5"/>
                  </a:cubicBezTo>
                  <a:cubicBezTo>
                    <a:pt x="0" y="2"/>
                    <a:pt x="1" y="0"/>
                    <a:pt x="4"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42" name="Freeform 37"/>
            <p:cNvSpPr>
              <a:spLocks noEditPoints="1"/>
            </p:cNvSpPr>
            <p:nvPr/>
          </p:nvSpPr>
          <p:spPr bwMode="auto">
            <a:xfrm>
              <a:off x="4132" y="1168"/>
              <a:ext cx="78" cy="80"/>
            </a:xfrm>
            <a:custGeom>
              <a:avLst/>
              <a:gdLst>
                <a:gd name="T0" fmla="*/ 54 w 64"/>
                <a:gd name="T1" fmla="*/ 0 h 65"/>
                <a:gd name="T2" fmla="*/ 44 w 64"/>
                <a:gd name="T3" fmla="*/ 10 h 65"/>
                <a:gd name="T4" fmla="*/ 44 w 64"/>
                <a:gd name="T5" fmla="*/ 41 h 65"/>
                <a:gd name="T6" fmla="*/ 52 w 64"/>
                <a:gd name="T7" fmla="*/ 41 h 65"/>
                <a:gd name="T8" fmla="*/ 52 w 64"/>
                <a:gd name="T9" fmla="*/ 65 h 65"/>
                <a:gd name="T10" fmla="*/ 64 w 64"/>
                <a:gd name="T11" fmla="*/ 65 h 65"/>
                <a:gd name="T12" fmla="*/ 64 w 64"/>
                <a:gd name="T13" fmla="*/ 10 h 65"/>
                <a:gd name="T14" fmla="*/ 54 w 64"/>
                <a:gd name="T15" fmla="*/ 0 h 65"/>
                <a:gd name="T16" fmla="*/ 26 w 64"/>
                <a:gd name="T17" fmla="*/ 0 h 65"/>
                <a:gd name="T18" fmla="*/ 24 w 64"/>
                <a:gd name="T19" fmla="*/ 2 h 65"/>
                <a:gd name="T20" fmla="*/ 24 w 64"/>
                <a:gd name="T21" fmla="*/ 16 h 65"/>
                <a:gd name="T22" fmla="*/ 22 w 64"/>
                <a:gd name="T23" fmla="*/ 17 h 65"/>
                <a:gd name="T24" fmla="*/ 20 w 64"/>
                <a:gd name="T25" fmla="*/ 16 h 65"/>
                <a:gd name="T26" fmla="*/ 20 w 64"/>
                <a:gd name="T27" fmla="*/ 2 h 65"/>
                <a:gd name="T28" fmla="*/ 18 w 64"/>
                <a:gd name="T29" fmla="*/ 0 h 65"/>
                <a:gd name="T30" fmla="*/ 16 w 64"/>
                <a:gd name="T31" fmla="*/ 2 h 65"/>
                <a:gd name="T32" fmla="*/ 16 w 64"/>
                <a:gd name="T33" fmla="*/ 16 h 65"/>
                <a:gd name="T34" fmla="*/ 14 w 64"/>
                <a:gd name="T35" fmla="*/ 17 h 65"/>
                <a:gd name="T36" fmla="*/ 12 w 64"/>
                <a:gd name="T37" fmla="*/ 16 h 65"/>
                <a:gd name="T38" fmla="*/ 12 w 64"/>
                <a:gd name="T39" fmla="*/ 2 h 65"/>
                <a:gd name="T40" fmla="*/ 10 w 64"/>
                <a:gd name="T41" fmla="*/ 0 h 65"/>
                <a:gd name="T42" fmla="*/ 8 w 64"/>
                <a:gd name="T43" fmla="*/ 2 h 65"/>
                <a:gd name="T44" fmla="*/ 8 w 64"/>
                <a:gd name="T45" fmla="*/ 16 h 65"/>
                <a:gd name="T46" fmla="*/ 6 w 64"/>
                <a:gd name="T47" fmla="*/ 17 h 65"/>
                <a:gd name="T48" fmla="*/ 4 w 64"/>
                <a:gd name="T49" fmla="*/ 16 h 65"/>
                <a:gd name="T50" fmla="*/ 4 w 64"/>
                <a:gd name="T51" fmla="*/ 2 h 65"/>
                <a:gd name="T52" fmla="*/ 2 w 64"/>
                <a:gd name="T53" fmla="*/ 0 h 65"/>
                <a:gd name="T54" fmla="*/ 0 w 64"/>
                <a:gd name="T55" fmla="*/ 2 h 65"/>
                <a:gd name="T56" fmla="*/ 0 w 64"/>
                <a:gd name="T57" fmla="*/ 16 h 65"/>
                <a:gd name="T58" fmla="*/ 0 w 64"/>
                <a:gd name="T59" fmla="*/ 21 h 65"/>
                <a:gd name="T60" fmla="*/ 3 w 64"/>
                <a:gd name="T61" fmla="*/ 25 h 65"/>
                <a:gd name="T62" fmla="*/ 8 w 64"/>
                <a:gd name="T63" fmla="*/ 33 h 65"/>
                <a:gd name="T64" fmla="*/ 8 w 64"/>
                <a:gd name="T65" fmla="*/ 65 h 65"/>
                <a:gd name="T66" fmla="*/ 20 w 64"/>
                <a:gd name="T67" fmla="*/ 65 h 65"/>
                <a:gd name="T68" fmla="*/ 20 w 64"/>
                <a:gd name="T69" fmla="*/ 33 h 65"/>
                <a:gd name="T70" fmla="*/ 25 w 64"/>
                <a:gd name="T71" fmla="*/ 25 h 65"/>
                <a:gd name="T72" fmla="*/ 28 w 64"/>
                <a:gd name="T73" fmla="*/ 21 h 65"/>
                <a:gd name="T74" fmla="*/ 28 w 64"/>
                <a:gd name="T75" fmla="*/ 16 h 65"/>
                <a:gd name="T76" fmla="*/ 28 w 64"/>
                <a:gd name="T77" fmla="*/ 2 h 65"/>
                <a:gd name="T78" fmla="*/ 26 w 64"/>
                <a:gd name="T7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65">
                  <a:moveTo>
                    <a:pt x="54" y="0"/>
                  </a:moveTo>
                  <a:cubicBezTo>
                    <a:pt x="49" y="0"/>
                    <a:pt x="44" y="5"/>
                    <a:pt x="44" y="10"/>
                  </a:cubicBezTo>
                  <a:cubicBezTo>
                    <a:pt x="44" y="41"/>
                    <a:pt x="44" y="41"/>
                    <a:pt x="44" y="41"/>
                  </a:cubicBezTo>
                  <a:cubicBezTo>
                    <a:pt x="52" y="41"/>
                    <a:pt x="52" y="41"/>
                    <a:pt x="52" y="41"/>
                  </a:cubicBezTo>
                  <a:cubicBezTo>
                    <a:pt x="52" y="65"/>
                    <a:pt x="52" y="65"/>
                    <a:pt x="52" y="65"/>
                  </a:cubicBezTo>
                  <a:cubicBezTo>
                    <a:pt x="64" y="65"/>
                    <a:pt x="64" y="65"/>
                    <a:pt x="64" y="65"/>
                  </a:cubicBezTo>
                  <a:cubicBezTo>
                    <a:pt x="64" y="10"/>
                    <a:pt x="64" y="10"/>
                    <a:pt x="64" y="10"/>
                  </a:cubicBezTo>
                  <a:cubicBezTo>
                    <a:pt x="64" y="5"/>
                    <a:pt x="60" y="0"/>
                    <a:pt x="54" y="0"/>
                  </a:cubicBezTo>
                  <a:close/>
                  <a:moveTo>
                    <a:pt x="26" y="0"/>
                  </a:moveTo>
                  <a:cubicBezTo>
                    <a:pt x="25" y="0"/>
                    <a:pt x="24" y="1"/>
                    <a:pt x="24" y="2"/>
                  </a:cubicBezTo>
                  <a:cubicBezTo>
                    <a:pt x="24" y="16"/>
                    <a:pt x="24" y="16"/>
                    <a:pt x="24" y="16"/>
                  </a:cubicBezTo>
                  <a:cubicBezTo>
                    <a:pt x="24" y="17"/>
                    <a:pt x="23" y="17"/>
                    <a:pt x="22" y="17"/>
                  </a:cubicBezTo>
                  <a:cubicBezTo>
                    <a:pt x="21" y="17"/>
                    <a:pt x="20" y="17"/>
                    <a:pt x="20" y="16"/>
                  </a:cubicBezTo>
                  <a:cubicBezTo>
                    <a:pt x="20" y="2"/>
                    <a:pt x="20" y="2"/>
                    <a:pt x="20" y="2"/>
                  </a:cubicBezTo>
                  <a:cubicBezTo>
                    <a:pt x="20" y="1"/>
                    <a:pt x="19" y="0"/>
                    <a:pt x="18" y="0"/>
                  </a:cubicBezTo>
                  <a:cubicBezTo>
                    <a:pt x="17" y="0"/>
                    <a:pt x="16" y="1"/>
                    <a:pt x="16" y="2"/>
                  </a:cubicBezTo>
                  <a:cubicBezTo>
                    <a:pt x="16" y="16"/>
                    <a:pt x="16" y="16"/>
                    <a:pt x="16" y="16"/>
                  </a:cubicBezTo>
                  <a:cubicBezTo>
                    <a:pt x="16" y="17"/>
                    <a:pt x="15" y="17"/>
                    <a:pt x="14" y="17"/>
                  </a:cubicBezTo>
                  <a:cubicBezTo>
                    <a:pt x="13" y="17"/>
                    <a:pt x="12" y="17"/>
                    <a:pt x="12" y="16"/>
                  </a:cubicBezTo>
                  <a:cubicBezTo>
                    <a:pt x="12" y="2"/>
                    <a:pt x="12" y="2"/>
                    <a:pt x="12" y="2"/>
                  </a:cubicBezTo>
                  <a:cubicBezTo>
                    <a:pt x="12" y="1"/>
                    <a:pt x="11" y="0"/>
                    <a:pt x="10" y="0"/>
                  </a:cubicBezTo>
                  <a:cubicBezTo>
                    <a:pt x="9" y="0"/>
                    <a:pt x="8" y="1"/>
                    <a:pt x="8" y="2"/>
                  </a:cubicBezTo>
                  <a:cubicBezTo>
                    <a:pt x="8" y="16"/>
                    <a:pt x="8" y="16"/>
                    <a:pt x="8" y="16"/>
                  </a:cubicBezTo>
                  <a:cubicBezTo>
                    <a:pt x="8" y="17"/>
                    <a:pt x="7" y="17"/>
                    <a:pt x="6" y="17"/>
                  </a:cubicBezTo>
                  <a:cubicBezTo>
                    <a:pt x="5" y="17"/>
                    <a:pt x="4" y="17"/>
                    <a:pt x="4" y="16"/>
                  </a:cubicBezTo>
                  <a:cubicBezTo>
                    <a:pt x="4" y="2"/>
                    <a:pt x="4" y="2"/>
                    <a:pt x="4" y="2"/>
                  </a:cubicBezTo>
                  <a:cubicBezTo>
                    <a:pt x="4" y="1"/>
                    <a:pt x="3" y="0"/>
                    <a:pt x="2" y="0"/>
                  </a:cubicBezTo>
                  <a:cubicBezTo>
                    <a:pt x="0" y="0"/>
                    <a:pt x="0" y="1"/>
                    <a:pt x="0" y="2"/>
                  </a:cubicBezTo>
                  <a:cubicBezTo>
                    <a:pt x="0" y="16"/>
                    <a:pt x="0" y="16"/>
                    <a:pt x="0" y="16"/>
                  </a:cubicBezTo>
                  <a:cubicBezTo>
                    <a:pt x="0" y="21"/>
                    <a:pt x="0" y="21"/>
                    <a:pt x="0" y="21"/>
                  </a:cubicBezTo>
                  <a:cubicBezTo>
                    <a:pt x="0" y="22"/>
                    <a:pt x="1" y="23"/>
                    <a:pt x="3" y="25"/>
                  </a:cubicBezTo>
                  <a:cubicBezTo>
                    <a:pt x="5" y="26"/>
                    <a:pt x="8" y="28"/>
                    <a:pt x="8" y="33"/>
                  </a:cubicBezTo>
                  <a:cubicBezTo>
                    <a:pt x="8" y="65"/>
                    <a:pt x="8" y="65"/>
                    <a:pt x="8" y="65"/>
                  </a:cubicBezTo>
                  <a:cubicBezTo>
                    <a:pt x="20" y="65"/>
                    <a:pt x="20" y="65"/>
                    <a:pt x="20" y="65"/>
                  </a:cubicBezTo>
                  <a:cubicBezTo>
                    <a:pt x="20" y="33"/>
                    <a:pt x="20" y="33"/>
                    <a:pt x="20" y="33"/>
                  </a:cubicBezTo>
                  <a:cubicBezTo>
                    <a:pt x="20" y="28"/>
                    <a:pt x="22" y="26"/>
                    <a:pt x="25" y="25"/>
                  </a:cubicBezTo>
                  <a:cubicBezTo>
                    <a:pt x="26" y="23"/>
                    <a:pt x="28" y="22"/>
                    <a:pt x="28" y="21"/>
                  </a:cubicBezTo>
                  <a:cubicBezTo>
                    <a:pt x="28" y="16"/>
                    <a:pt x="28" y="16"/>
                    <a:pt x="28" y="16"/>
                  </a:cubicBezTo>
                  <a:cubicBezTo>
                    <a:pt x="28" y="2"/>
                    <a:pt x="28" y="2"/>
                    <a:pt x="28" y="2"/>
                  </a:cubicBezTo>
                  <a:cubicBezTo>
                    <a:pt x="28" y="1"/>
                    <a:pt x="27" y="0"/>
                    <a:pt x="2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43" name="Freeform 38"/>
            <p:cNvSpPr>
              <a:spLocks noEditPoints="1"/>
            </p:cNvSpPr>
            <p:nvPr/>
          </p:nvSpPr>
          <p:spPr bwMode="auto">
            <a:xfrm>
              <a:off x="4286" y="1899"/>
              <a:ext cx="91" cy="102"/>
            </a:xfrm>
            <a:custGeom>
              <a:avLst/>
              <a:gdLst>
                <a:gd name="T0" fmla="*/ 58 w 74"/>
                <a:gd name="T1" fmla="*/ 25 h 83"/>
                <a:gd name="T2" fmla="*/ 63 w 74"/>
                <a:gd name="T3" fmla="*/ 22 h 83"/>
                <a:gd name="T4" fmla="*/ 68 w 74"/>
                <a:gd name="T5" fmla="*/ 12 h 83"/>
                <a:gd name="T6" fmla="*/ 65 w 74"/>
                <a:gd name="T7" fmla="*/ 3 h 83"/>
                <a:gd name="T8" fmla="*/ 58 w 74"/>
                <a:gd name="T9" fmla="*/ 0 h 83"/>
                <a:gd name="T10" fmla="*/ 46 w 74"/>
                <a:gd name="T11" fmla="*/ 5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6 h 83"/>
                <a:gd name="T28" fmla="*/ 6 w 74"/>
                <a:gd name="T29" fmla="*/ 46 h 83"/>
                <a:gd name="T30" fmla="*/ 6 w 74"/>
                <a:gd name="T31" fmla="*/ 83 h 83"/>
                <a:gd name="T32" fmla="*/ 69 w 74"/>
                <a:gd name="T33" fmla="*/ 83 h 83"/>
                <a:gd name="T34" fmla="*/ 69 w 74"/>
                <a:gd name="T35" fmla="*/ 46 h 83"/>
                <a:gd name="T36" fmla="*/ 74 w 74"/>
                <a:gd name="T37" fmla="*/ 46 h 83"/>
                <a:gd name="T38" fmla="*/ 74 w 74"/>
                <a:gd name="T39" fmla="*/ 25 h 83"/>
                <a:gd name="T40" fmla="*/ 58 w 74"/>
                <a:gd name="T41" fmla="*/ 25 h 83"/>
                <a:gd name="T42" fmla="*/ 50 w 74"/>
                <a:gd name="T43" fmla="*/ 10 h 83"/>
                <a:gd name="T44" fmla="*/ 58 w 74"/>
                <a:gd name="T45" fmla="*/ 6 h 83"/>
                <a:gd name="T46" fmla="*/ 61 w 74"/>
                <a:gd name="T47" fmla="*/ 7 h 83"/>
                <a:gd name="T48" fmla="*/ 59 w 74"/>
                <a:gd name="T49" fmla="*/ 18 h 83"/>
                <a:gd name="T50" fmla="*/ 46 w 74"/>
                <a:gd name="T51" fmla="*/ 25 h 83"/>
                <a:gd name="T52" fmla="*/ 42 w 74"/>
                <a:gd name="T53" fmla="*/ 25 h 83"/>
                <a:gd name="T54" fmla="*/ 50 w 74"/>
                <a:gd name="T55" fmla="*/ 10 h 83"/>
                <a:gd name="T56" fmla="*/ 14 w 74"/>
                <a:gd name="T57" fmla="*/ 12 h 83"/>
                <a:gd name="T58" fmla="*/ 15 w 74"/>
                <a:gd name="T59" fmla="*/ 9 h 83"/>
                <a:gd name="T60" fmla="*/ 18 w 74"/>
                <a:gd name="T61" fmla="*/ 8 h 83"/>
                <a:gd name="T62" fmla="*/ 18 w 74"/>
                <a:gd name="T63" fmla="*/ 8 h 83"/>
                <a:gd name="T64" fmla="*/ 23 w 74"/>
                <a:gd name="T65" fmla="*/ 10 h 83"/>
                <a:gd name="T66" fmla="*/ 30 w 74"/>
                <a:gd name="T67" fmla="*/ 23 h 83"/>
                <a:gd name="T68" fmla="*/ 30 w 74"/>
                <a:gd name="T69" fmla="*/ 24 h 83"/>
                <a:gd name="T70" fmla="*/ 29 w 74"/>
                <a:gd name="T71" fmla="*/ 23 h 83"/>
                <a:gd name="T72" fmla="*/ 17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6 w 74"/>
                <a:gd name="T89" fmla="*/ 41 h 83"/>
                <a:gd name="T90" fmla="*/ 6 w 74"/>
                <a:gd name="T91" fmla="*/ 31 h 83"/>
                <a:gd name="T92" fmla="*/ 32 w 74"/>
                <a:gd name="T93" fmla="*/ 31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9 w 74"/>
                <a:gd name="T107" fmla="*/ 41 h 83"/>
                <a:gd name="T108" fmla="*/ 42 w 74"/>
                <a:gd name="T109" fmla="*/ 41 h 83"/>
                <a:gd name="T110" fmla="*/ 42 w 74"/>
                <a:gd name="T111" fmla="*/ 31 h 83"/>
                <a:gd name="T112" fmla="*/ 69 w 74"/>
                <a:gd name="T113" fmla="*/ 31 h 83"/>
                <a:gd name="T114" fmla="*/ 69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3" y="22"/>
                  </a:cubicBezTo>
                  <a:cubicBezTo>
                    <a:pt x="65" y="19"/>
                    <a:pt x="67" y="16"/>
                    <a:pt x="68" y="12"/>
                  </a:cubicBezTo>
                  <a:cubicBezTo>
                    <a:pt x="69" y="9"/>
                    <a:pt x="68" y="5"/>
                    <a:pt x="65" y="3"/>
                  </a:cubicBezTo>
                  <a:cubicBezTo>
                    <a:pt x="63" y="1"/>
                    <a:pt x="61" y="0"/>
                    <a:pt x="58" y="0"/>
                  </a:cubicBezTo>
                  <a:cubicBezTo>
                    <a:pt x="54" y="0"/>
                    <a:pt x="50" y="2"/>
                    <a:pt x="46" y="5"/>
                  </a:cubicBezTo>
                  <a:cubicBezTo>
                    <a:pt x="41" y="11"/>
                    <a:pt x="38" y="18"/>
                    <a:pt x="36" y="24"/>
                  </a:cubicBezTo>
                  <a:cubicBezTo>
                    <a:pt x="35" y="18"/>
                    <a:pt x="32" y="11"/>
                    <a:pt x="27" y="6"/>
                  </a:cubicBezTo>
                  <a:cubicBezTo>
                    <a:pt x="25" y="4"/>
                    <a:pt x="21" y="2"/>
                    <a:pt x="18" y="2"/>
                  </a:cubicBezTo>
                  <a:cubicBezTo>
                    <a:pt x="15" y="2"/>
                    <a:pt x="13" y="3"/>
                    <a:pt x="11" y="5"/>
                  </a:cubicBezTo>
                  <a:cubicBezTo>
                    <a:pt x="7" y="9"/>
                    <a:pt x="8" y="16"/>
                    <a:pt x="12" y="21"/>
                  </a:cubicBezTo>
                  <a:cubicBezTo>
                    <a:pt x="14" y="23"/>
                    <a:pt x="16" y="24"/>
                    <a:pt x="18" y="25"/>
                  </a:cubicBezTo>
                  <a:cubicBezTo>
                    <a:pt x="0" y="25"/>
                    <a:pt x="0" y="25"/>
                    <a:pt x="0" y="25"/>
                  </a:cubicBezTo>
                  <a:cubicBezTo>
                    <a:pt x="0" y="46"/>
                    <a:pt x="0" y="46"/>
                    <a:pt x="0" y="46"/>
                  </a:cubicBezTo>
                  <a:cubicBezTo>
                    <a:pt x="6" y="46"/>
                    <a:pt x="6" y="46"/>
                    <a:pt x="6" y="46"/>
                  </a:cubicBezTo>
                  <a:cubicBezTo>
                    <a:pt x="6" y="83"/>
                    <a:pt x="6" y="83"/>
                    <a:pt x="6" y="83"/>
                  </a:cubicBezTo>
                  <a:cubicBezTo>
                    <a:pt x="69" y="83"/>
                    <a:pt x="69" y="83"/>
                    <a:pt x="69" y="83"/>
                  </a:cubicBezTo>
                  <a:cubicBezTo>
                    <a:pt x="69" y="46"/>
                    <a:pt x="69" y="46"/>
                    <a:pt x="69" y="46"/>
                  </a:cubicBezTo>
                  <a:cubicBezTo>
                    <a:pt x="74" y="46"/>
                    <a:pt x="74" y="46"/>
                    <a:pt x="74" y="46"/>
                  </a:cubicBezTo>
                  <a:cubicBezTo>
                    <a:pt x="74" y="25"/>
                    <a:pt x="74" y="25"/>
                    <a:pt x="74" y="25"/>
                  </a:cubicBezTo>
                  <a:lnTo>
                    <a:pt x="58" y="25"/>
                  </a:lnTo>
                  <a:close/>
                  <a:moveTo>
                    <a:pt x="50" y="10"/>
                  </a:moveTo>
                  <a:cubicBezTo>
                    <a:pt x="53" y="7"/>
                    <a:pt x="56" y="6"/>
                    <a:pt x="58" y="6"/>
                  </a:cubicBezTo>
                  <a:cubicBezTo>
                    <a:pt x="59" y="6"/>
                    <a:pt x="60" y="6"/>
                    <a:pt x="61" y="7"/>
                  </a:cubicBezTo>
                  <a:cubicBezTo>
                    <a:pt x="63" y="9"/>
                    <a:pt x="62" y="14"/>
                    <a:pt x="59" y="18"/>
                  </a:cubicBezTo>
                  <a:cubicBezTo>
                    <a:pt x="55" y="21"/>
                    <a:pt x="50" y="24"/>
                    <a:pt x="46" y="25"/>
                  </a:cubicBezTo>
                  <a:cubicBezTo>
                    <a:pt x="42" y="25"/>
                    <a:pt x="42" y="25"/>
                    <a:pt x="42" y="25"/>
                  </a:cubicBezTo>
                  <a:cubicBezTo>
                    <a:pt x="43" y="21"/>
                    <a:pt x="46" y="14"/>
                    <a:pt x="50" y="10"/>
                  </a:cubicBezTo>
                  <a:close/>
                  <a:moveTo>
                    <a:pt x="14" y="12"/>
                  </a:moveTo>
                  <a:cubicBezTo>
                    <a:pt x="14" y="12"/>
                    <a:pt x="14" y="10"/>
                    <a:pt x="15" y="9"/>
                  </a:cubicBezTo>
                  <a:cubicBezTo>
                    <a:pt x="16" y="8"/>
                    <a:pt x="17" y="8"/>
                    <a:pt x="18" y="8"/>
                  </a:cubicBezTo>
                  <a:cubicBezTo>
                    <a:pt x="18" y="8"/>
                    <a:pt x="18" y="8"/>
                    <a:pt x="18" y="8"/>
                  </a:cubicBezTo>
                  <a:cubicBezTo>
                    <a:pt x="20" y="8"/>
                    <a:pt x="22" y="9"/>
                    <a:pt x="23" y="10"/>
                  </a:cubicBezTo>
                  <a:cubicBezTo>
                    <a:pt x="26" y="13"/>
                    <a:pt x="28" y="18"/>
                    <a:pt x="30" y="23"/>
                  </a:cubicBezTo>
                  <a:cubicBezTo>
                    <a:pt x="30" y="23"/>
                    <a:pt x="30" y="23"/>
                    <a:pt x="30" y="24"/>
                  </a:cubicBezTo>
                  <a:cubicBezTo>
                    <a:pt x="30" y="24"/>
                    <a:pt x="29" y="24"/>
                    <a:pt x="29" y="23"/>
                  </a:cubicBezTo>
                  <a:cubicBezTo>
                    <a:pt x="24" y="22"/>
                    <a:pt x="19" y="20"/>
                    <a:pt x="17" y="17"/>
                  </a:cubicBezTo>
                  <a:cubicBezTo>
                    <a:pt x="15" y="16"/>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6" y="41"/>
                    <a:pt x="6" y="41"/>
                    <a:pt x="6" y="41"/>
                  </a:cubicBezTo>
                  <a:cubicBezTo>
                    <a:pt x="6" y="31"/>
                    <a:pt x="6" y="31"/>
                    <a:pt x="6" y="31"/>
                  </a:cubicBezTo>
                  <a:cubicBezTo>
                    <a:pt x="32" y="31"/>
                    <a:pt x="32" y="31"/>
                    <a:pt x="32" y="31"/>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9" y="41"/>
                  </a:moveTo>
                  <a:cubicBezTo>
                    <a:pt x="42" y="41"/>
                    <a:pt x="42" y="41"/>
                    <a:pt x="42" y="41"/>
                  </a:cubicBezTo>
                  <a:cubicBezTo>
                    <a:pt x="42" y="31"/>
                    <a:pt x="42" y="31"/>
                    <a:pt x="42" y="31"/>
                  </a:cubicBezTo>
                  <a:cubicBezTo>
                    <a:pt x="69" y="31"/>
                    <a:pt x="69" y="31"/>
                    <a:pt x="69" y="31"/>
                  </a:cubicBezTo>
                  <a:lnTo>
                    <a:pt x="69" y="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44" name="Freeform 39"/>
            <p:cNvSpPr>
              <a:spLocks noEditPoints="1"/>
            </p:cNvSpPr>
            <p:nvPr/>
          </p:nvSpPr>
          <p:spPr bwMode="auto">
            <a:xfrm>
              <a:off x="4259" y="2360"/>
              <a:ext cx="95" cy="78"/>
            </a:xfrm>
            <a:custGeom>
              <a:avLst/>
              <a:gdLst>
                <a:gd name="T0" fmla="*/ 1 w 77"/>
                <a:gd name="T1" fmla="*/ 42 h 63"/>
                <a:gd name="T2" fmla="*/ 8 w 77"/>
                <a:gd name="T3" fmla="*/ 55 h 63"/>
                <a:gd name="T4" fmla="*/ 21 w 77"/>
                <a:gd name="T5" fmla="*/ 61 h 63"/>
                <a:gd name="T6" fmla="*/ 38 w 77"/>
                <a:gd name="T7" fmla="*/ 63 h 63"/>
                <a:gd name="T8" fmla="*/ 56 w 77"/>
                <a:gd name="T9" fmla="*/ 61 h 63"/>
                <a:gd name="T10" fmla="*/ 69 w 77"/>
                <a:gd name="T11" fmla="*/ 55 h 63"/>
                <a:gd name="T12" fmla="*/ 76 w 77"/>
                <a:gd name="T13" fmla="*/ 42 h 63"/>
                <a:gd name="T14" fmla="*/ 71 w 77"/>
                <a:gd name="T15" fmla="*/ 16 h 63"/>
                <a:gd name="T16" fmla="*/ 72 w 77"/>
                <a:gd name="T17" fmla="*/ 11 h 63"/>
                <a:gd name="T18" fmla="*/ 70 w 77"/>
                <a:gd name="T19" fmla="*/ 0 h 63"/>
                <a:gd name="T20" fmla="*/ 67 w 77"/>
                <a:gd name="T21" fmla="*/ 0 h 63"/>
                <a:gd name="T22" fmla="*/ 60 w 77"/>
                <a:gd name="T23" fmla="*/ 3 h 63"/>
                <a:gd name="T24" fmla="*/ 38 w 77"/>
                <a:gd name="T25" fmla="*/ 5 h 63"/>
                <a:gd name="T26" fmla="*/ 17 w 77"/>
                <a:gd name="T27" fmla="*/ 3 h 63"/>
                <a:gd name="T28" fmla="*/ 9 w 77"/>
                <a:gd name="T29" fmla="*/ 0 h 63"/>
                <a:gd name="T30" fmla="*/ 7 w 77"/>
                <a:gd name="T31" fmla="*/ 0 h 63"/>
                <a:gd name="T32" fmla="*/ 5 w 77"/>
                <a:gd name="T33" fmla="*/ 11 h 63"/>
                <a:gd name="T34" fmla="*/ 6 w 77"/>
                <a:gd name="T35" fmla="*/ 16 h 63"/>
                <a:gd name="T36" fmla="*/ 9 w 77"/>
                <a:gd name="T37" fmla="*/ 42 h 63"/>
                <a:gd name="T38" fmla="*/ 18 w 77"/>
                <a:gd name="T39" fmla="*/ 30 h 63"/>
                <a:gd name="T40" fmla="*/ 27 w 77"/>
                <a:gd name="T41" fmla="*/ 29 h 63"/>
                <a:gd name="T42" fmla="*/ 38 w 77"/>
                <a:gd name="T43" fmla="*/ 30 h 63"/>
                <a:gd name="T44" fmla="*/ 49 w 77"/>
                <a:gd name="T45" fmla="*/ 29 h 63"/>
                <a:gd name="T46" fmla="*/ 59 w 77"/>
                <a:gd name="T47" fmla="*/ 30 h 63"/>
                <a:gd name="T48" fmla="*/ 67 w 77"/>
                <a:gd name="T49" fmla="*/ 42 h 63"/>
                <a:gd name="T50" fmla="*/ 64 w 77"/>
                <a:gd name="T51" fmla="*/ 52 h 63"/>
                <a:gd name="T52" fmla="*/ 56 w 77"/>
                <a:gd name="T53" fmla="*/ 57 h 63"/>
                <a:gd name="T54" fmla="*/ 45 w 77"/>
                <a:gd name="T55" fmla="*/ 58 h 63"/>
                <a:gd name="T56" fmla="*/ 31 w 77"/>
                <a:gd name="T57" fmla="*/ 58 h 63"/>
                <a:gd name="T58" fmla="*/ 20 w 77"/>
                <a:gd name="T59" fmla="*/ 57 h 63"/>
                <a:gd name="T60" fmla="*/ 12 w 77"/>
                <a:gd name="T61" fmla="*/ 52 h 63"/>
                <a:gd name="T62" fmla="*/ 9 w 77"/>
                <a:gd name="T63" fmla="*/ 42 h 63"/>
                <a:gd name="T64" fmla="*/ 53 w 77"/>
                <a:gd name="T65" fmla="*/ 48 h 63"/>
                <a:gd name="T66" fmla="*/ 53 w 77"/>
                <a:gd name="T67" fmla="*/ 34 h 63"/>
                <a:gd name="T68" fmla="*/ 19 w 77"/>
                <a:gd name="T69" fmla="*/ 41 h 63"/>
                <a:gd name="T70" fmla="*/ 29 w 77"/>
                <a:gd name="T71" fmla="*/ 41 h 63"/>
                <a:gd name="T72" fmla="*/ 19 w 77"/>
                <a:gd name="T73" fmla="*/ 4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 h="63">
                  <a:moveTo>
                    <a:pt x="0" y="32"/>
                  </a:moveTo>
                  <a:cubicBezTo>
                    <a:pt x="0" y="36"/>
                    <a:pt x="0" y="39"/>
                    <a:pt x="1" y="42"/>
                  </a:cubicBezTo>
                  <a:cubicBezTo>
                    <a:pt x="1" y="45"/>
                    <a:pt x="2" y="47"/>
                    <a:pt x="3" y="49"/>
                  </a:cubicBezTo>
                  <a:cubicBezTo>
                    <a:pt x="5" y="51"/>
                    <a:pt x="6" y="53"/>
                    <a:pt x="8" y="55"/>
                  </a:cubicBezTo>
                  <a:cubicBezTo>
                    <a:pt x="10" y="56"/>
                    <a:pt x="12" y="58"/>
                    <a:pt x="14" y="59"/>
                  </a:cubicBezTo>
                  <a:cubicBezTo>
                    <a:pt x="16" y="60"/>
                    <a:pt x="18" y="60"/>
                    <a:pt x="21" y="61"/>
                  </a:cubicBezTo>
                  <a:cubicBezTo>
                    <a:pt x="23" y="62"/>
                    <a:pt x="26" y="62"/>
                    <a:pt x="29" y="62"/>
                  </a:cubicBezTo>
                  <a:cubicBezTo>
                    <a:pt x="32" y="63"/>
                    <a:pt x="35" y="63"/>
                    <a:pt x="38" y="63"/>
                  </a:cubicBezTo>
                  <a:cubicBezTo>
                    <a:pt x="42" y="63"/>
                    <a:pt x="45" y="63"/>
                    <a:pt x="47" y="62"/>
                  </a:cubicBezTo>
                  <a:cubicBezTo>
                    <a:pt x="50" y="62"/>
                    <a:pt x="53" y="62"/>
                    <a:pt x="56" y="61"/>
                  </a:cubicBezTo>
                  <a:cubicBezTo>
                    <a:pt x="58" y="60"/>
                    <a:pt x="61" y="60"/>
                    <a:pt x="63" y="59"/>
                  </a:cubicBezTo>
                  <a:cubicBezTo>
                    <a:pt x="65" y="58"/>
                    <a:pt x="67" y="56"/>
                    <a:pt x="69" y="55"/>
                  </a:cubicBezTo>
                  <a:cubicBezTo>
                    <a:pt x="71" y="53"/>
                    <a:pt x="72" y="51"/>
                    <a:pt x="73" y="49"/>
                  </a:cubicBezTo>
                  <a:cubicBezTo>
                    <a:pt x="74" y="47"/>
                    <a:pt x="75" y="45"/>
                    <a:pt x="76" y="42"/>
                  </a:cubicBezTo>
                  <a:cubicBezTo>
                    <a:pt x="77" y="39"/>
                    <a:pt x="77" y="36"/>
                    <a:pt x="77" y="32"/>
                  </a:cubicBezTo>
                  <a:cubicBezTo>
                    <a:pt x="77" y="26"/>
                    <a:pt x="75" y="21"/>
                    <a:pt x="71" y="16"/>
                  </a:cubicBezTo>
                  <a:cubicBezTo>
                    <a:pt x="71" y="16"/>
                    <a:pt x="71" y="15"/>
                    <a:pt x="71" y="14"/>
                  </a:cubicBezTo>
                  <a:cubicBezTo>
                    <a:pt x="71" y="13"/>
                    <a:pt x="72" y="12"/>
                    <a:pt x="72" y="11"/>
                  </a:cubicBezTo>
                  <a:cubicBezTo>
                    <a:pt x="72" y="9"/>
                    <a:pt x="72" y="8"/>
                    <a:pt x="72" y="6"/>
                  </a:cubicBezTo>
                  <a:cubicBezTo>
                    <a:pt x="71" y="4"/>
                    <a:pt x="71" y="2"/>
                    <a:pt x="70" y="0"/>
                  </a:cubicBezTo>
                  <a:cubicBezTo>
                    <a:pt x="69" y="0"/>
                    <a:pt x="69" y="0"/>
                    <a:pt x="69" y="0"/>
                  </a:cubicBezTo>
                  <a:cubicBezTo>
                    <a:pt x="69" y="0"/>
                    <a:pt x="68" y="0"/>
                    <a:pt x="67" y="0"/>
                  </a:cubicBezTo>
                  <a:cubicBezTo>
                    <a:pt x="67" y="0"/>
                    <a:pt x="65" y="0"/>
                    <a:pt x="64" y="1"/>
                  </a:cubicBezTo>
                  <a:cubicBezTo>
                    <a:pt x="63" y="1"/>
                    <a:pt x="61" y="2"/>
                    <a:pt x="60" y="3"/>
                  </a:cubicBezTo>
                  <a:cubicBezTo>
                    <a:pt x="58" y="4"/>
                    <a:pt x="56" y="5"/>
                    <a:pt x="53" y="6"/>
                  </a:cubicBezTo>
                  <a:cubicBezTo>
                    <a:pt x="50" y="5"/>
                    <a:pt x="45" y="5"/>
                    <a:pt x="38" y="5"/>
                  </a:cubicBezTo>
                  <a:cubicBezTo>
                    <a:pt x="32" y="5"/>
                    <a:pt x="27" y="5"/>
                    <a:pt x="23" y="6"/>
                  </a:cubicBezTo>
                  <a:cubicBezTo>
                    <a:pt x="21" y="5"/>
                    <a:pt x="19" y="4"/>
                    <a:pt x="17" y="3"/>
                  </a:cubicBezTo>
                  <a:cubicBezTo>
                    <a:pt x="15" y="2"/>
                    <a:pt x="14" y="1"/>
                    <a:pt x="12" y="1"/>
                  </a:cubicBezTo>
                  <a:cubicBezTo>
                    <a:pt x="11" y="0"/>
                    <a:pt x="10" y="0"/>
                    <a:pt x="9" y="0"/>
                  </a:cubicBezTo>
                  <a:cubicBezTo>
                    <a:pt x="8" y="0"/>
                    <a:pt x="8" y="0"/>
                    <a:pt x="7" y="0"/>
                  </a:cubicBezTo>
                  <a:cubicBezTo>
                    <a:pt x="7" y="0"/>
                    <a:pt x="7" y="0"/>
                    <a:pt x="7" y="0"/>
                  </a:cubicBezTo>
                  <a:cubicBezTo>
                    <a:pt x="6" y="2"/>
                    <a:pt x="5" y="4"/>
                    <a:pt x="5" y="6"/>
                  </a:cubicBezTo>
                  <a:cubicBezTo>
                    <a:pt x="5" y="8"/>
                    <a:pt x="5" y="9"/>
                    <a:pt x="5" y="11"/>
                  </a:cubicBezTo>
                  <a:cubicBezTo>
                    <a:pt x="5" y="12"/>
                    <a:pt x="5" y="13"/>
                    <a:pt x="5" y="14"/>
                  </a:cubicBezTo>
                  <a:cubicBezTo>
                    <a:pt x="6" y="15"/>
                    <a:pt x="6" y="16"/>
                    <a:pt x="6" y="16"/>
                  </a:cubicBezTo>
                  <a:cubicBezTo>
                    <a:pt x="2" y="21"/>
                    <a:pt x="0" y="26"/>
                    <a:pt x="0" y="32"/>
                  </a:cubicBezTo>
                  <a:close/>
                  <a:moveTo>
                    <a:pt x="9" y="42"/>
                  </a:moveTo>
                  <a:cubicBezTo>
                    <a:pt x="9" y="38"/>
                    <a:pt x="11" y="35"/>
                    <a:pt x="14" y="32"/>
                  </a:cubicBezTo>
                  <a:cubicBezTo>
                    <a:pt x="15" y="31"/>
                    <a:pt x="16" y="30"/>
                    <a:pt x="18" y="30"/>
                  </a:cubicBezTo>
                  <a:cubicBezTo>
                    <a:pt x="19" y="29"/>
                    <a:pt x="20" y="29"/>
                    <a:pt x="22" y="29"/>
                  </a:cubicBezTo>
                  <a:cubicBezTo>
                    <a:pt x="24" y="29"/>
                    <a:pt x="25" y="29"/>
                    <a:pt x="27" y="29"/>
                  </a:cubicBezTo>
                  <a:cubicBezTo>
                    <a:pt x="28" y="29"/>
                    <a:pt x="30" y="29"/>
                    <a:pt x="32" y="29"/>
                  </a:cubicBezTo>
                  <a:cubicBezTo>
                    <a:pt x="35" y="30"/>
                    <a:pt x="36" y="30"/>
                    <a:pt x="38" y="30"/>
                  </a:cubicBezTo>
                  <a:cubicBezTo>
                    <a:pt x="40" y="30"/>
                    <a:pt x="42" y="30"/>
                    <a:pt x="44" y="29"/>
                  </a:cubicBezTo>
                  <a:cubicBezTo>
                    <a:pt x="46" y="29"/>
                    <a:pt x="48" y="29"/>
                    <a:pt x="49" y="29"/>
                  </a:cubicBezTo>
                  <a:cubicBezTo>
                    <a:pt x="51" y="29"/>
                    <a:pt x="52" y="29"/>
                    <a:pt x="54" y="29"/>
                  </a:cubicBezTo>
                  <a:cubicBezTo>
                    <a:pt x="56" y="29"/>
                    <a:pt x="57" y="29"/>
                    <a:pt x="59" y="30"/>
                  </a:cubicBezTo>
                  <a:cubicBezTo>
                    <a:pt x="60" y="30"/>
                    <a:pt x="61" y="31"/>
                    <a:pt x="62" y="32"/>
                  </a:cubicBezTo>
                  <a:cubicBezTo>
                    <a:pt x="65" y="35"/>
                    <a:pt x="67" y="38"/>
                    <a:pt x="67" y="42"/>
                  </a:cubicBezTo>
                  <a:cubicBezTo>
                    <a:pt x="67" y="44"/>
                    <a:pt x="67" y="46"/>
                    <a:pt x="66" y="48"/>
                  </a:cubicBezTo>
                  <a:cubicBezTo>
                    <a:pt x="66" y="49"/>
                    <a:pt x="65" y="51"/>
                    <a:pt x="64" y="52"/>
                  </a:cubicBezTo>
                  <a:cubicBezTo>
                    <a:pt x="63" y="53"/>
                    <a:pt x="62" y="54"/>
                    <a:pt x="61" y="55"/>
                  </a:cubicBezTo>
                  <a:cubicBezTo>
                    <a:pt x="59" y="55"/>
                    <a:pt x="58" y="56"/>
                    <a:pt x="56" y="57"/>
                  </a:cubicBezTo>
                  <a:cubicBezTo>
                    <a:pt x="55" y="57"/>
                    <a:pt x="53" y="57"/>
                    <a:pt x="51" y="58"/>
                  </a:cubicBezTo>
                  <a:cubicBezTo>
                    <a:pt x="48" y="58"/>
                    <a:pt x="46" y="58"/>
                    <a:pt x="45" y="58"/>
                  </a:cubicBezTo>
                  <a:cubicBezTo>
                    <a:pt x="43" y="58"/>
                    <a:pt x="41" y="58"/>
                    <a:pt x="38" y="58"/>
                  </a:cubicBezTo>
                  <a:cubicBezTo>
                    <a:pt x="35" y="58"/>
                    <a:pt x="33" y="58"/>
                    <a:pt x="31" y="58"/>
                  </a:cubicBezTo>
                  <a:cubicBezTo>
                    <a:pt x="30" y="58"/>
                    <a:pt x="28" y="58"/>
                    <a:pt x="25" y="58"/>
                  </a:cubicBezTo>
                  <a:cubicBezTo>
                    <a:pt x="23" y="57"/>
                    <a:pt x="21" y="57"/>
                    <a:pt x="20" y="57"/>
                  </a:cubicBezTo>
                  <a:cubicBezTo>
                    <a:pt x="19" y="56"/>
                    <a:pt x="17" y="55"/>
                    <a:pt x="16" y="55"/>
                  </a:cubicBezTo>
                  <a:cubicBezTo>
                    <a:pt x="14" y="54"/>
                    <a:pt x="13" y="53"/>
                    <a:pt x="12" y="52"/>
                  </a:cubicBezTo>
                  <a:cubicBezTo>
                    <a:pt x="11" y="51"/>
                    <a:pt x="11" y="49"/>
                    <a:pt x="10" y="48"/>
                  </a:cubicBezTo>
                  <a:cubicBezTo>
                    <a:pt x="9" y="46"/>
                    <a:pt x="9" y="44"/>
                    <a:pt x="9" y="42"/>
                  </a:cubicBezTo>
                  <a:close/>
                  <a:moveTo>
                    <a:pt x="48" y="41"/>
                  </a:moveTo>
                  <a:cubicBezTo>
                    <a:pt x="48" y="45"/>
                    <a:pt x="50" y="48"/>
                    <a:pt x="53" y="48"/>
                  </a:cubicBezTo>
                  <a:cubicBezTo>
                    <a:pt x="55" y="48"/>
                    <a:pt x="58" y="45"/>
                    <a:pt x="58" y="41"/>
                  </a:cubicBezTo>
                  <a:cubicBezTo>
                    <a:pt x="58" y="37"/>
                    <a:pt x="55" y="34"/>
                    <a:pt x="53" y="34"/>
                  </a:cubicBezTo>
                  <a:cubicBezTo>
                    <a:pt x="50" y="34"/>
                    <a:pt x="48" y="37"/>
                    <a:pt x="48" y="41"/>
                  </a:cubicBezTo>
                  <a:close/>
                  <a:moveTo>
                    <a:pt x="19" y="41"/>
                  </a:moveTo>
                  <a:cubicBezTo>
                    <a:pt x="19" y="45"/>
                    <a:pt x="21" y="48"/>
                    <a:pt x="24" y="48"/>
                  </a:cubicBezTo>
                  <a:cubicBezTo>
                    <a:pt x="27" y="48"/>
                    <a:pt x="29" y="45"/>
                    <a:pt x="29" y="41"/>
                  </a:cubicBezTo>
                  <a:cubicBezTo>
                    <a:pt x="29" y="37"/>
                    <a:pt x="27" y="34"/>
                    <a:pt x="24" y="34"/>
                  </a:cubicBezTo>
                  <a:cubicBezTo>
                    <a:pt x="21" y="34"/>
                    <a:pt x="19" y="37"/>
                    <a:pt x="19" y="4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45" name="Freeform 40"/>
            <p:cNvSpPr>
              <a:spLocks noEditPoints="1"/>
            </p:cNvSpPr>
            <p:nvPr/>
          </p:nvSpPr>
          <p:spPr bwMode="auto">
            <a:xfrm>
              <a:off x="4162" y="1351"/>
              <a:ext cx="154" cy="154"/>
            </a:xfrm>
            <a:custGeom>
              <a:avLst/>
              <a:gdLst>
                <a:gd name="T0" fmla="*/ 0 w 125"/>
                <a:gd name="T1" fmla="*/ 63 h 125"/>
                <a:gd name="T2" fmla="*/ 125 w 125"/>
                <a:gd name="T3" fmla="*/ 63 h 125"/>
                <a:gd name="T4" fmla="*/ 98 w 125"/>
                <a:gd name="T5" fmla="*/ 83 h 125"/>
                <a:gd name="T6" fmla="*/ 117 w 125"/>
                <a:gd name="T7" fmla="*/ 67 h 125"/>
                <a:gd name="T8" fmla="*/ 98 w 125"/>
                <a:gd name="T9" fmla="*/ 83 h 125"/>
                <a:gd name="T10" fmla="*/ 25 w 125"/>
                <a:gd name="T11" fmla="*/ 58 h 125"/>
                <a:gd name="T12" fmla="*/ 13 w 125"/>
                <a:gd name="T13" fmla="*/ 42 h 125"/>
                <a:gd name="T14" fmla="*/ 90 w 125"/>
                <a:gd name="T15" fmla="*/ 42 h 125"/>
                <a:gd name="T16" fmla="*/ 67 w 125"/>
                <a:gd name="T17" fmla="*/ 58 h 125"/>
                <a:gd name="T18" fmla="*/ 90 w 125"/>
                <a:gd name="T19" fmla="*/ 42 h 125"/>
                <a:gd name="T20" fmla="*/ 67 w 125"/>
                <a:gd name="T21" fmla="*/ 9 h 125"/>
                <a:gd name="T22" fmla="*/ 82 w 125"/>
                <a:gd name="T23" fmla="*/ 23 h 125"/>
                <a:gd name="T24" fmla="*/ 67 w 125"/>
                <a:gd name="T25" fmla="*/ 33 h 125"/>
                <a:gd name="T26" fmla="*/ 53 w 125"/>
                <a:gd name="T27" fmla="*/ 12 h 125"/>
                <a:gd name="T28" fmla="*/ 59 w 125"/>
                <a:gd name="T29" fmla="*/ 33 h 125"/>
                <a:gd name="T30" fmla="*/ 43 w 125"/>
                <a:gd name="T31" fmla="*/ 23 h 125"/>
                <a:gd name="T32" fmla="*/ 59 w 125"/>
                <a:gd name="T33" fmla="*/ 58 h 125"/>
                <a:gd name="T34" fmla="*/ 36 w 125"/>
                <a:gd name="T35" fmla="*/ 42 h 125"/>
                <a:gd name="T36" fmla="*/ 13 w 125"/>
                <a:gd name="T37" fmla="*/ 83 h 125"/>
                <a:gd name="T38" fmla="*/ 25 w 125"/>
                <a:gd name="T39" fmla="*/ 67 h 125"/>
                <a:gd name="T40" fmla="*/ 13 w 125"/>
                <a:gd name="T41" fmla="*/ 83 h 125"/>
                <a:gd name="T42" fmla="*/ 59 w 125"/>
                <a:gd name="T43" fmla="*/ 67 h 125"/>
                <a:gd name="T44" fmla="*/ 36 w 125"/>
                <a:gd name="T45" fmla="*/ 83 h 125"/>
                <a:gd name="T46" fmla="*/ 59 w 125"/>
                <a:gd name="T47" fmla="*/ 92 h 125"/>
                <a:gd name="T48" fmla="*/ 53 w 125"/>
                <a:gd name="T49" fmla="*/ 113 h 125"/>
                <a:gd name="T50" fmla="*/ 38 w 125"/>
                <a:gd name="T51" fmla="*/ 92 h 125"/>
                <a:gd name="T52" fmla="*/ 82 w 125"/>
                <a:gd name="T53" fmla="*/ 102 h 125"/>
                <a:gd name="T54" fmla="*/ 67 w 125"/>
                <a:gd name="T55" fmla="*/ 116 h 125"/>
                <a:gd name="T56" fmla="*/ 87 w 125"/>
                <a:gd name="T57" fmla="*/ 92 h 125"/>
                <a:gd name="T58" fmla="*/ 67 w 125"/>
                <a:gd name="T59" fmla="*/ 83 h 125"/>
                <a:gd name="T60" fmla="*/ 92 w 125"/>
                <a:gd name="T61" fmla="*/ 67 h 125"/>
                <a:gd name="T62" fmla="*/ 67 w 125"/>
                <a:gd name="T63" fmla="*/ 83 h 125"/>
                <a:gd name="T64" fmla="*/ 98 w 125"/>
                <a:gd name="T65" fmla="*/ 42 h 125"/>
                <a:gd name="T66" fmla="*/ 117 w 125"/>
                <a:gd name="T67" fmla="*/ 58 h 125"/>
                <a:gd name="T68" fmla="*/ 108 w 125"/>
                <a:gd name="T69" fmla="*/ 33 h 125"/>
                <a:gd name="T70" fmla="*/ 86 w 125"/>
                <a:gd name="T71" fmla="*/ 14 h 125"/>
                <a:gd name="T72" fmla="*/ 108 w 125"/>
                <a:gd name="T73" fmla="*/ 33 h 125"/>
                <a:gd name="T74" fmla="*/ 39 w 125"/>
                <a:gd name="T75" fmla="*/ 14 h 125"/>
                <a:gd name="T76" fmla="*/ 17 w 125"/>
                <a:gd name="T77" fmla="*/ 33 h 125"/>
                <a:gd name="T78" fmla="*/ 17 w 125"/>
                <a:gd name="T79" fmla="*/ 92 h 125"/>
                <a:gd name="T80" fmla="*/ 39 w 125"/>
                <a:gd name="T81" fmla="*/ 111 h 125"/>
                <a:gd name="T82" fmla="*/ 17 w 125"/>
                <a:gd name="T83" fmla="*/ 92 h 125"/>
                <a:gd name="T84" fmla="*/ 86 w 125"/>
                <a:gd name="T85" fmla="*/ 111 h 125"/>
                <a:gd name="T86" fmla="*/ 108 w 125"/>
                <a:gd name="T87" fmla="*/ 9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5" h="125">
                  <a:moveTo>
                    <a:pt x="63" y="0"/>
                  </a:moveTo>
                  <a:cubicBezTo>
                    <a:pt x="28" y="0"/>
                    <a:pt x="0" y="28"/>
                    <a:pt x="0" y="63"/>
                  </a:cubicBezTo>
                  <a:cubicBezTo>
                    <a:pt x="0" y="97"/>
                    <a:pt x="28" y="125"/>
                    <a:pt x="63" y="125"/>
                  </a:cubicBezTo>
                  <a:cubicBezTo>
                    <a:pt x="97" y="125"/>
                    <a:pt x="125" y="97"/>
                    <a:pt x="125" y="63"/>
                  </a:cubicBezTo>
                  <a:cubicBezTo>
                    <a:pt x="125" y="28"/>
                    <a:pt x="97" y="0"/>
                    <a:pt x="63" y="0"/>
                  </a:cubicBezTo>
                  <a:close/>
                  <a:moveTo>
                    <a:pt x="98" y="83"/>
                  </a:moveTo>
                  <a:cubicBezTo>
                    <a:pt x="99" y="78"/>
                    <a:pt x="100" y="72"/>
                    <a:pt x="100" y="67"/>
                  </a:cubicBezTo>
                  <a:cubicBezTo>
                    <a:pt x="117" y="67"/>
                    <a:pt x="117" y="67"/>
                    <a:pt x="117" y="67"/>
                  </a:cubicBezTo>
                  <a:cubicBezTo>
                    <a:pt x="116" y="72"/>
                    <a:pt x="115" y="78"/>
                    <a:pt x="113" y="83"/>
                  </a:cubicBezTo>
                  <a:lnTo>
                    <a:pt x="98" y="83"/>
                  </a:lnTo>
                  <a:close/>
                  <a:moveTo>
                    <a:pt x="27" y="42"/>
                  </a:moveTo>
                  <a:cubicBezTo>
                    <a:pt x="26" y="47"/>
                    <a:pt x="26" y="53"/>
                    <a:pt x="25" y="58"/>
                  </a:cubicBezTo>
                  <a:cubicBezTo>
                    <a:pt x="9" y="58"/>
                    <a:pt x="9" y="58"/>
                    <a:pt x="9" y="58"/>
                  </a:cubicBezTo>
                  <a:cubicBezTo>
                    <a:pt x="9" y="53"/>
                    <a:pt x="11" y="47"/>
                    <a:pt x="13" y="42"/>
                  </a:cubicBezTo>
                  <a:lnTo>
                    <a:pt x="27" y="42"/>
                  </a:lnTo>
                  <a:close/>
                  <a:moveTo>
                    <a:pt x="90" y="42"/>
                  </a:moveTo>
                  <a:cubicBezTo>
                    <a:pt x="91" y="47"/>
                    <a:pt x="92" y="53"/>
                    <a:pt x="92" y="58"/>
                  </a:cubicBezTo>
                  <a:cubicBezTo>
                    <a:pt x="67" y="58"/>
                    <a:pt x="67" y="58"/>
                    <a:pt x="67" y="58"/>
                  </a:cubicBezTo>
                  <a:cubicBezTo>
                    <a:pt x="67" y="42"/>
                    <a:pt x="67" y="42"/>
                    <a:pt x="67" y="42"/>
                  </a:cubicBezTo>
                  <a:lnTo>
                    <a:pt x="90" y="42"/>
                  </a:lnTo>
                  <a:close/>
                  <a:moveTo>
                    <a:pt x="67" y="33"/>
                  </a:moveTo>
                  <a:cubicBezTo>
                    <a:pt x="67" y="9"/>
                    <a:pt x="67" y="9"/>
                    <a:pt x="67" y="9"/>
                  </a:cubicBezTo>
                  <a:cubicBezTo>
                    <a:pt x="69" y="10"/>
                    <a:pt x="71" y="11"/>
                    <a:pt x="73" y="12"/>
                  </a:cubicBezTo>
                  <a:cubicBezTo>
                    <a:pt x="76" y="14"/>
                    <a:pt x="79" y="18"/>
                    <a:pt x="82" y="23"/>
                  </a:cubicBezTo>
                  <a:cubicBezTo>
                    <a:pt x="84" y="26"/>
                    <a:pt x="86" y="30"/>
                    <a:pt x="87" y="33"/>
                  </a:cubicBezTo>
                  <a:cubicBezTo>
                    <a:pt x="67" y="33"/>
                    <a:pt x="67" y="33"/>
                    <a:pt x="67" y="33"/>
                  </a:cubicBezTo>
                  <a:close/>
                  <a:moveTo>
                    <a:pt x="43" y="23"/>
                  </a:moveTo>
                  <a:cubicBezTo>
                    <a:pt x="46" y="18"/>
                    <a:pt x="50" y="14"/>
                    <a:pt x="53" y="12"/>
                  </a:cubicBezTo>
                  <a:cubicBezTo>
                    <a:pt x="55" y="11"/>
                    <a:pt x="57" y="10"/>
                    <a:pt x="59" y="9"/>
                  </a:cubicBezTo>
                  <a:cubicBezTo>
                    <a:pt x="59" y="33"/>
                    <a:pt x="59" y="33"/>
                    <a:pt x="59" y="33"/>
                  </a:cubicBezTo>
                  <a:cubicBezTo>
                    <a:pt x="38" y="33"/>
                    <a:pt x="38" y="33"/>
                    <a:pt x="38" y="33"/>
                  </a:cubicBezTo>
                  <a:cubicBezTo>
                    <a:pt x="40" y="30"/>
                    <a:pt x="41" y="26"/>
                    <a:pt x="43" y="23"/>
                  </a:cubicBezTo>
                  <a:close/>
                  <a:moveTo>
                    <a:pt x="59" y="42"/>
                  </a:moveTo>
                  <a:cubicBezTo>
                    <a:pt x="59" y="58"/>
                    <a:pt x="59" y="58"/>
                    <a:pt x="59" y="58"/>
                  </a:cubicBezTo>
                  <a:cubicBezTo>
                    <a:pt x="34" y="58"/>
                    <a:pt x="34" y="58"/>
                    <a:pt x="34" y="58"/>
                  </a:cubicBezTo>
                  <a:cubicBezTo>
                    <a:pt x="34" y="53"/>
                    <a:pt x="35" y="47"/>
                    <a:pt x="36" y="42"/>
                  </a:cubicBezTo>
                  <a:lnTo>
                    <a:pt x="59" y="42"/>
                  </a:lnTo>
                  <a:close/>
                  <a:moveTo>
                    <a:pt x="13" y="83"/>
                  </a:moveTo>
                  <a:cubicBezTo>
                    <a:pt x="11" y="78"/>
                    <a:pt x="9" y="72"/>
                    <a:pt x="9" y="67"/>
                  </a:cubicBezTo>
                  <a:cubicBezTo>
                    <a:pt x="25" y="67"/>
                    <a:pt x="25" y="67"/>
                    <a:pt x="25" y="67"/>
                  </a:cubicBezTo>
                  <a:cubicBezTo>
                    <a:pt x="26" y="72"/>
                    <a:pt x="26" y="78"/>
                    <a:pt x="27" y="83"/>
                  </a:cubicBezTo>
                  <a:lnTo>
                    <a:pt x="13" y="83"/>
                  </a:lnTo>
                  <a:close/>
                  <a:moveTo>
                    <a:pt x="34" y="67"/>
                  </a:moveTo>
                  <a:cubicBezTo>
                    <a:pt x="59" y="67"/>
                    <a:pt x="59" y="67"/>
                    <a:pt x="59" y="67"/>
                  </a:cubicBezTo>
                  <a:cubicBezTo>
                    <a:pt x="59" y="83"/>
                    <a:pt x="59" y="83"/>
                    <a:pt x="59" y="83"/>
                  </a:cubicBezTo>
                  <a:cubicBezTo>
                    <a:pt x="36" y="83"/>
                    <a:pt x="36" y="83"/>
                    <a:pt x="36" y="83"/>
                  </a:cubicBezTo>
                  <a:cubicBezTo>
                    <a:pt x="35" y="78"/>
                    <a:pt x="34" y="72"/>
                    <a:pt x="34" y="67"/>
                  </a:cubicBezTo>
                  <a:close/>
                  <a:moveTo>
                    <a:pt x="59" y="92"/>
                  </a:moveTo>
                  <a:cubicBezTo>
                    <a:pt x="59" y="116"/>
                    <a:pt x="59" y="116"/>
                    <a:pt x="59" y="116"/>
                  </a:cubicBezTo>
                  <a:cubicBezTo>
                    <a:pt x="57" y="115"/>
                    <a:pt x="55" y="114"/>
                    <a:pt x="53" y="113"/>
                  </a:cubicBezTo>
                  <a:cubicBezTo>
                    <a:pt x="50" y="111"/>
                    <a:pt x="46" y="107"/>
                    <a:pt x="43" y="102"/>
                  </a:cubicBezTo>
                  <a:cubicBezTo>
                    <a:pt x="41" y="99"/>
                    <a:pt x="40" y="96"/>
                    <a:pt x="38" y="92"/>
                  </a:cubicBezTo>
                  <a:cubicBezTo>
                    <a:pt x="59" y="92"/>
                    <a:pt x="59" y="92"/>
                    <a:pt x="59" y="92"/>
                  </a:cubicBezTo>
                  <a:close/>
                  <a:moveTo>
                    <a:pt x="82" y="102"/>
                  </a:moveTo>
                  <a:cubicBezTo>
                    <a:pt x="79" y="107"/>
                    <a:pt x="76" y="111"/>
                    <a:pt x="73" y="113"/>
                  </a:cubicBezTo>
                  <a:cubicBezTo>
                    <a:pt x="71" y="114"/>
                    <a:pt x="69" y="115"/>
                    <a:pt x="67" y="116"/>
                  </a:cubicBezTo>
                  <a:cubicBezTo>
                    <a:pt x="67" y="92"/>
                    <a:pt x="67" y="92"/>
                    <a:pt x="67" y="92"/>
                  </a:cubicBezTo>
                  <a:cubicBezTo>
                    <a:pt x="87" y="92"/>
                    <a:pt x="87" y="92"/>
                    <a:pt x="87" y="92"/>
                  </a:cubicBezTo>
                  <a:cubicBezTo>
                    <a:pt x="86" y="96"/>
                    <a:pt x="84" y="99"/>
                    <a:pt x="82" y="102"/>
                  </a:cubicBezTo>
                  <a:close/>
                  <a:moveTo>
                    <a:pt x="67" y="83"/>
                  </a:moveTo>
                  <a:cubicBezTo>
                    <a:pt x="67" y="67"/>
                    <a:pt x="67" y="67"/>
                    <a:pt x="67" y="67"/>
                  </a:cubicBezTo>
                  <a:cubicBezTo>
                    <a:pt x="92" y="67"/>
                    <a:pt x="92" y="67"/>
                    <a:pt x="92" y="67"/>
                  </a:cubicBezTo>
                  <a:cubicBezTo>
                    <a:pt x="92" y="72"/>
                    <a:pt x="91" y="78"/>
                    <a:pt x="90" y="83"/>
                  </a:cubicBezTo>
                  <a:lnTo>
                    <a:pt x="67" y="83"/>
                  </a:lnTo>
                  <a:close/>
                  <a:moveTo>
                    <a:pt x="100" y="58"/>
                  </a:moveTo>
                  <a:cubicBezTo>
                    <a:pt x="100" y="53"/>
                    <a:pt x="99" y="47"/>
                    <a:pt x="98" y="42"/>
                  </a:cubicBezTo>
                  <a:cubicBezTo>
                    <a:pt x="113" y="42"/>
                    <a:pt x="113" y="42"/>
                    <a:pt x="113" y="42"/>
                  </a:cubicBezTo>
                  <a:cubicBezTo>
                    <a:pt x="115" y="47"/>
                    <a:pt x="116" y="53"/>
                    <a:pt x="117" y="58"/>
                  </a:cubicBezTo>
                  <a:lnTo>
                    <a:pt x="100" y="58"/>
                  </a:lnTo>
                  <a:close/>
                  <a:moveTo>
                    <a:pt x="108" y="33"/>
                  </a:moveTo>
                  <a:cubicBezTo>
                    <a:pt x="96" y="33"/>
                    <a:pt x="96" y="33"/>
                    <a:pt x="96" y="33"/>
                  </a:cubicBezTo>
                  <a:cubicBezTo>
                    <a:pt x="93" y="26"/>
                    <a:pt x="90" y="19"/>
                    <a:pt x="86" y="14"/>
                  </a:cubicBezTo>
                  <a:cubicBezTo>
                    <a:pt x="92" y="16"/>
                    <a:pt x="97" y="20"/>
                    <a:pt x="101" y="24"/>
                  </a:cubicBezTo>
                  <a:cubicBezTo>
                    <a:pt x="104" y="27"/>
                    <a:pt x="106" y="30"/>
                    <a:pt x="108" y="33"/>
                  </a:cubicBezTo>
                  <a:close/>
                  <a:moveTo>
                    <a:pt x="25" y="24"/>
                  </a:moveTo>
                  <a:cubicBezTo>
                    <a:pt x="29" y="20"/>
                    <a:pt x="34" y="16"/>
                    <a:pt x="39" y="14"/>
                  </a:cubicBezTo>
                  <a:cubicBezTo>
                    <a:pt x="35" y="19"/>
                    <a:pt x="32" y="26"/>
                    <a:pt x="30" y="33"/>
                  </a:cubicBezTo>
                  <a:cubicBezTo>
                    <a:pt x="17" y="33"/>
                    <a:pt x="17" y="33"/>
                    <a:pt x="17" y="33"/>
                  </a:cubicBezTo>
                  <a:cubicBezTo>
                    <a:pt x="19" y="30"/>
                    <a:pt x="22" y="27"/>
                    <a:pt x="25" y="24"/>
                  </a:cubicBezTo>
                  <a:close/>
                  <a:moveTo>
                    <a:pt x="17" y="92"/>
                  </a:moveTo>
                  <a:cubicBezTo>
                    <a:pt x="30" y="92"/>
                    <a:pt x="30" y="92"/>
                    <a:pt x="30" y="92"/>
                  </a:cubicBezTo>
                  <a:cubicBezTo>
                    <a:pt x="32" y="99"/>
                    <a:pt x="35" y="106"/>
                    <a:pt x="39" y="111"/>
                  </a:cubicBezTo>
                  <a:cubicBezTo>
                    <a:pt x="34" y="109"/>
                    <a:pt x="29" y="105"/>
                    <a:pt x="25" y="101"/>
                  </a:cubicBezTo>
                  <a:cubicBezTo>
                    <a:pt x="22" y="98"/>
                    <a:pt x="19" y="95"/>
                    <a:pt x="17" y="92"/>
                  </a:cubicBezTo>
                  <a:close/>
                  <a:moveTo>
                    <a:pt x="101" y="101"/>
                  </a:moveTo>
                  <a:cubicBezTo>
                    <a:pt x="97" y="105"/>
                    <a:pt x="92" y="109"/>
                    <a:pt x="86" y="111"/>
                  </a:cubicBezTo>
                  <a:cubicBezTo>
                    <a:pt x="90" y="106"/>
                    <a:pt x="93" y="99"/>
                    <a:pt x="96" y="92"/>
                  </a:cubicBezTo>
                  <a:cubicBezTo>
                    <a:pt x="108" y="92"/>
                    <a:pt x="108" y="92"/>
                    <a:pt x="108" y="92"/>
                  </a:cubicBezTo>
                  <a:cubicBezTo>
                    <a:pt x="106" y="95"/>
                    <a:pt x="104" y="98"/>
                    <a:pt x="101" y="10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46" name="Freeform 41"/>
            <p:cNvSpPr>
              <a:spLocks noEditPoints="1"/>
            </p:cNvSpPr>
            <p:nvPr/>
          </p:nvSpPr>
          <p:spPr bwMode="auto">
            <a:xfrm>
              <a:off x="4133" y="1270"/>
              <a:ext cx="72" cy="73"/>
            </a:xfrm>
            <a:custGeom>
              <a:avLst/>
              <a:gdLst>
                <a:gd name="T0" fmla="*/ 49 w 59"/>
                <a:gd name="T1" fmla="*/ 0 h 59"/>
                <a:gd name="T2" fmla="*/ 9 w 59"/>
                <a:gd name="T3" fmla="*/ 0 h 59"/>
                <a:gd name="T4" fmla="*/ 0 w 59"/>
                <a:gd name="T5" fmla="*/ 10 h 59"/>
                <a:gd name="T6" fmla="*/ 0 w 59"/>
                <a:gd name="T7" fmla="*/ 49 h 59"/>
                <a:gd name="T8" fmla="*/ 9 w 59"/>
                <a:gd name="T9" fmla="*/ 59 h 59"/>
                <a:gd name="T10" fmla="*/ 49 w 59"/>
                <a:gd name="T11" fmla="*/ 59 h 59"/>
                <a:gd name="T12" fmla="*/ 59 w 59"/>
                <a:gd name="T13" fmla="*/ 49 h 59"/>
                <a:gd name="T14" fmla="*/ 59 w 59"/>
                <a:gd name="T15" fmla="*/ 10 h 59"/>
                <a:gd name="T16" fmla="*/ 49 w 59"/>
                <a:gd name="T17" fmla="*/ 0 h 59"/>
                <a:gd name="T18" fmla="*/ 40 w 59"/>
                <a:gd name="T19" fmla="*/ 2 h 59"/>
                <a:gd name="T20" fmla="*/ 40 w 59"/>
                <a:gd name="T21" fmla="*/ 11 h 59"/>
                <a:gd name="T22" fmla="*/ 31 w 59"/>
                <a:gd name="T23" fmla="*/ 11 h 59"/>
                <a:gd name="T24" fmla="*/ 31 w 59"/>
                <a:gd name="T25" fmla="*/ 2 h 59"/>
                <a:gd name="T26" fmla="*/ 40 w 59"/>
                <a:gd name="T27" fmla="*/ 2 h 59"/>
                <a:gd name="T28" fmla="*/ 27 w 59"/>
                <a:gd name="T29" fmla="*/ 2 h 59"/>
                <a:gd name="T30" fmla="*/ 27 w 59"/>
                <a:gd name="T31" fmla="*/ 11 h 59"/>
                <a:gd name="T32" fmla="*/ 18 w 59"/>
                <a:gd name="T33" fmla="*/ 11 h 59"/>
                <a:gd name="T34" fmla="*/ 18 w 59"/>
                <a:gd name="T35" fmla="*/ 2 h 59"/>
                <a:gd name="T36" fmla="*/ 27 w 59"/>
                <a:gd name="T37" fmla="*/ 2 h 59"/>
                <a:gd name="T38" fmla="*/ 1 w 59"/>
                <a:gd name="T39" fmla="*/ 11 h 59"/>
                <a:gd name="T40" fmla="*/ 1 w 59"/>
                <a:gd name="T41" fmla="*/ 10 h 59"/>
                <a:gd name="T42" fmla="*/ 9 w 59"/>
                <a:gd name="T43" fmla="*/ 2 h 59"/>
                <a:gd name="T44" fmla="*/ 14 w 59"/>
                <a:gd name="T45" fmla="*/ 2 h 59"/>
                <a:gd name="T46" fmla="*/ 14 w 59"/>
                <a:gd name="T47" fmla="*/ 11 h 59"/>
                <a:gd name="T48" fmla="*/ 1 w 59"/>
                <a:gd name="T49" fmla="*/ 11 h 59"/>
                <a:gd name="T50" fmla="*/ 44 w 59"/>
                <a:gd name="T51" fmla="*/ 37 h 59"/>
                <a:gd name="T52" fmla="*/ 33 w 59"/>
                <a:gd name="T53" fmla="*/ 37 h 59"/>
                <a:gd name="T54" fmla="*/ 33 w 59"/>
                <a:gd name="T55" fmla="*/ 48 h 59"/>
                <a:gd name="T56" fmla="*/ 25 w 59"/>
                <a:gd name="T57" fmla="*/ 48 h 59"/>
                <a:gd name="T58" fmla="*/ 25 w 59"/>
                <a:gd name="T59" fmla="*/ 37 h 59"/>
                <a:gd name="T60" fmla="*/ 14 w 59"/>
                <a:gd name="T61" fmla="*/ 37 h 59"/>
                <a:gd name="T62" fmla="*/ 14 w 59"/>
                <a:gd name="T63" fmla="*/ 29 h 59"/>
                <a:gd name="T64" fmla="*/ 25 w 59"/>
                <a:gd name="T65" fmla="*/ 29 h 59"/>
                <a:gd name="T66" fmla="*/ 25 w 59"/>
                <a:gd name="T67" fmla="*/ 18 h 59"/>
                <a:gd name="T68" fmla="*/ 33 w 59"/>
                <a:gd name="T69" fmla="*/ 18 h 59"/>
                <a:gd name="T70" fmla="*/ 33 w 59"/>
                <a:gd name="T71" fmla="*/ 29 h 59"/>
                <a:gd name="T72" fmla="*/ 44 w 59"/>
                <a:gd name="T73" fmla="*/ 29 h 59"/>
                <a:gd name="T74" fmla="*/ 44 w 59"/>
                <a:gd name="T75" fmla="*/ 37 h 59"/>
                <a:gd name="T76" fmla="*/ 57 w 59"/>
                <a:gd name="T77" fmla="*/ 11 h 59"/>
                <a:gd name="T78" fmla="*/ 44 w 59"/>
                <a:gd name="T79" fmla="*/ 11 h 59"/>
                <a:gd name="T80" fmla="*/ 44 w 59"/>
                <a:gd name="T81" fmla="*/ 2 h 59"/>
                <a:gd name="T82" fmla="*/ 49 w 59"/>
                <a:gd name="T83" fmla="*/ 2 h 59"/>
                <a:gd name="T84" fmla="*/ 57 w 59"/>
                <a:gd name="T85" fmla="*/ 10 h 59"/>
                <a:gd name="T86" fmla="*/ 57 w 59"/>
                <a:gd name="T87" fmla="*/ 1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9" h="59">
                  <a:moveTo>
                    <a:pt x="49" y="0"/>
                  </a:moveTo>
                  <a:cubicBezTo>
                    <a:pt x="9" y="0"/>
                    <a:pt x="9" y="0"/>
                    <a:pt x="9" y="0"/>
                  </a:cubicBezTo>
                  <a:cubicBezTo>
                    <a:pt x="4" y="0"/>
                    <a:pt x="0" y="4"/>
                    <a:pt x="0" y="10"/>
                  </a:cubicBezTo>
                  <a:cubicBezTo>
                    <a:pt x="0" y="49"/>
                    <a:pt x="0" y="49"/>
                    <a:pt x="0" y="49"/>
                  </a:cubicBezTo>
                  <a:cubicBezTo>
                    <a:pt x="0" y="55"/>
                    <a:pt x="4" y="59"/>
                    <a:pt x="9" y="59"/>
                  </a:cubicBezTo>
                  <a:cubicBezTo>
                    <a:pt x="49" y="59"/>
                    <a:pt x="49" y="59"/>
                    <a:pt x="49" y="59"/>
                  </a:cubicBezTo>
                  <a:cubicBezTo>
                    <a:pt x="54" y="59"/>
                    <a:pt x="59" y="55"/>
                    <a:pt x="59" y="49"/>
                  </a:cubicBezTo>
                  <a:cubicBezTo>
                    <a:pt x="59" y="10"/>
                    <a:pt x="59" y="10"/>
                    <a:pt x="59" y="10"/>
                  </a:cubicBezTo>
                  <a:cubicBezTo>
                    <a:pt x="59" y="4"/>
                    <a:pt x="54" y="0"/>
                    <a:pt x="49" y="0"/>
                  </a:cubicBezTo>
                  <a:close/>
                  <a:moveTo>
                    <a:pt x="40" y="2"/>
                  </a:moveTo>
                  <a:cubicBezTo>
                    <a:pt x="40" y="11"/>
                    <a:pt x="40" y="11"/>
                    <a:pt x="40" y="11"/>
                  </a:cubicBezTo>
                  <a:cubicBezTo>
                    <a:pt x="31" y="11"/>
                    <a:pt x="31" y="11"/>
                    <a:pt x="31" y="11"/>
                  </a:cubicBezTo>
                  <a:cubicBezTo>
                    <a:pt x="31" y="2"/>
                    <a:pt x="31" y="2"/>
                    <a:pt x="31" y="2"/>
                  </a:cubicBezTo>
                  <a:lnTo>
                    <a:pt x="40" y="2"/>
                  </a:lnTo>
                  <a:close/>
                  <a:moveTo>
                    <a:pt x="27" y="2"/>
                  </a:moveTo>
                  <a:cubicBezTo>
                    <a:pt x="27" y="11"/>
                    <a:pt x="27" y="11"/>
                    <a:pt x="27" y="11"/>
                  </a:cubicBezTo>
                  <a:cubicBezTo>
                    <a:pt x="18" y="11"/>
                    <a:pt x="18" y="11"/>
                    <a:pt x="18" y="11"/>
                  </a:cubicBezTo>
                  <a:cubicBezTo>
                    <a:pt x="18" y="2"/>
                    <a:pt x="18" y="2"/>
                    <a:pt x="18" y="2"/>
                  </a:cubicBezTo>
                  <a:lnTo>
                    <a:pt x="27" y="2"/>
                  </a:lnTo>
                  <a:close/>
                  <a:moveTo>
                    <a:pt x="1" y="11"/>
                  </a:moveTo>
                  <a:cubicBezTo>
                    <a:pt x="1" y="10"/>
                    <a:pt x="1" y="10"/>
                    <a:pt x="1" y="10"/>
                  </a:cubicBezTo>
                  <a:cubicBezTo>
                    <a:pt x="1" y="5"/>
                    <a:pt x="5" y="2"/>
                    <a:pt x="9" y="2"/>
                  </a:cubicBezTo>
                  <a:cubicBezTo>
                    <a:pt x="14" y="2"/>
                    <a:pt x="14" y="2"/>
                    <a:pt x="14" y="2"/>
                  </a:cubicBezTo>
                  <a:cubicBezTo>
                    <a:pt x="14" y="11"/>
                    <a:pt x="14" y="11"/>
                    <a:pt x="14" y="11"/>
                  </a:cubicBezTo>
                  <a:lnTo>
                    <a:pt x="1" y="11"/>
                  </a:lnTo>
                  <a:close/>
                  <a:moveTo>
                    <a:pt x="44" y="37"/>
                  </a:moveTo>
                  <a:cubicBezTo>
                    <a:pt x="33" y="37"/>
                    <a:pt x="33" y="37"/>
                    <a:pt x="33" y="37"/>
                  </a:cubicBezTo>
                  <a:cubicBezTo>
                    <a:pt x="33" y="48"/>
                    <a:pt x="33" y="48"/>
                    <a:pt x="33" y="48"/>
                  </a:cubicBezTo>
                  <a:cubicBezTo>
                    <a:pt x="25" y="48"/>
                    <a:pt x="25" y="48"/>
                    <a:pt x="25" y="48"/>
                  </a:cubicBezTo>
                  <a:cubicBezTo>
                    <a:pt x="25" y="37"/>
                    <a:pt x="25" y="37"/>
                    <a:pt x="25" y="37"/>
                  </a:cubicBezTo>
                  <a:cubicBezTo>
                    <a:pt x="14" y="37"/>
                    <a:pt x="14" y="37"/>
                    <a:pt x="14" y="37"/>
                  </a:cubicBezTo>
                  <a:cubicBezTo>
                    <a:pt x="14" y="29"/>
                    <a:pt x="14" y="29"/>
                    <a:pt x="14" y="29"/>
                  </a:cubicBezTo>
                  <a:cubicBezTo>
                    <a:pt x="25" y="29"/>
                    <a:pt x="25" y="29"/>
                    <a:pt x="25" y="29"/>
                  </a:cubicBezTo>
                  <a:cubicBezTo>
                    <a:pt x="25" y="18"/>
                    <a:pt x="25" y="18"/>
                    <a:pt x="25" y="18"/>
                  </a:cubicBezTo>
                  <a:cubicBezTo>
                    <a:pt x="33" y="18"/>
                    <a:pt x="33" y="18"/>
                    <a:pt x="33" y="18"/>
                  </a:cubicBezTo>
                  <a:cubicBezTo>
                    <a:pt x="33" y="29"/>
                    <a:pt x="33" y="29"/>
                    <a:pt x="33" y="29"/>
                  </a:cubicBezTo>
                  <a:cubicBezTo>
                    <a:pt x="44" y="29"/>
                    <a:pt x="44" y="29"/>
                    <a:pt x="44" y="29"/>
                  </a:cubicBezTo>
                  <a:lnTo>
                    <a:pt x="44" y="37"/>
                  </a:lnTo>
                  <a:close/>
                  <a:moveTo>
                    <a:pt x="57" y="11"/>
                  </a:moveTo>
                  <a:cubicBezTo>
                    <a:pt x="44" y="11"/>
                    <a:pt x="44" y="11"/>
                    <a:pt x="44" y="11"/>
                  </a:cubicBezTo>
                  <a:cubicBezTo>
                    <a:pt x="44" y="2"/>
                    <a:pt x="44" y="2"/>
                    <a:pt x="44" y="2"/>
                  </a:cubicBezTo>
                  <a:cubicBezTo>
                    <a:pt x="49" y="2"/>
                    <a:pt x="49" y="2"/>
                    <a:pt x="49" y="2"/>
                  </a:cubicBezTo>
                  <a:cubicBezTo>
                    <a:pt x="53" y="2"/>
                    <a:pt x="57" y="5"/>
                    <a:pt x="57" y="10"/>
                  </a:cubicBezTo>
                  <a:lnTo>
                    <a:pt x="57" y="1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47" name="Freeform 42"/>
            <p:cNvSpPr>
              <a:spLocks noEditPoints="1"/>
            </p:cNvSpPr>
            <p:nvPr/>
          </p:nvSpPr>
          <p:spPr bwMode="auto">
            <a:xfrm>
              <a:off x="4215" y="1285"/>
              <a:ext cx="68" cy="54"/>
            </a:xfrm>
            <a:custGeom>
              <a:avLst/>
              <a:gdLst>
                <a:gd name="T0" fmla="*/ 26 w 68"/>
                <a:gd name="T1" fmla="*/ 54 h 54"/>
                <a:gd name="T2" fmla="*/ 0 w 68"/>
                <a:gd name="T3" fmla="*/ 28 h 54"/>
                <a:gd name="T4" fmla="*/ 14 w 68"/>
                <a:gd name="T5" fmla="*/ 16 h 54"/>
                <a:gd name="T6" fmla="*/ 26 w 68"/>
                <a:gd name="T7" fmla="*/ 28 h 54"/>
                <a:gd name="T8" fmla="*/ 54 w 68"/>
                <a:gd name="T9" fmla="*/ 0 h 54"/>
                <a:gd name="T10" fmla="*/ 68 w 68"/>
                <a:gd name="T11" fmla="*/ 14 h 54"/>
                <a:gd name="T12" fmla="*/ 26 w 68"/>
                <a:gd name="T13" fmla="*/ 54 h 54"/>
                <a:gd name="T14" fmla="*/ 7 w 68"/>
                <a:gd name="T15" fmla="*/ 28 h 54"/>
                <a:gd name="T16" fmla="*/ 26 w 68"/>
                <a:gd name="T17" fmla="*/ 47 h 54"/>
                <a:gd name="T18" fmla="*/ 60 w 68"/>
                <a:gd name="T19" fmla="*/ 14 h 54"/>
                <a:gd name="T20" fmla="*/ 54 w 68"/>
                <a:gd name="T21" fmla="*/ 8 h 54"/>
                <a:gd name="T22" fmla="*/ 26 w 68"/>
                <a:gd name="T23" fmla="*/ 36 h 54"/>
                <a:gd name="T24" fmla="*/ 14 w 68"/>
                <a:gd name="T25" fmla="*/ 22 h 54"/>
                <a:gd name="T26" fmla="*/ 7 w 68"/>
                <a:gd name="T27"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54">
                  <a:moveTo>
                    <a:pt x="26" y="54"/>
                  </a:moveTo>
                  <a:lnTo>
                    <a:pt x="0" y="28"/>
                  </a:lnTo>
                  <a:lnTo>
                    <a:pt x="14" y="16"/>
                  </a:lnTo>
                  <a:lnTo>
                    <a:pt x="26" y="28"/>
                  </a:lnTo>
                  <a:lnTo>
                    <a:pt x="54" y="0"/>
                  </a:lnTo>
                  <a:lnTo>
                    <a:pt x="68" y="14"/>
                  </a:lnTo>
                  <a:lnTo>
                    <a:pt x="26" y="54"/>
                  </a:lnTo>
                  <a:close/>
                  <a:moveTo>
                    <a:pt x="7" y="28"/>
                  </a:moveTo>
                  <a:lnTo>
                    <a:pt x="26" y="47"/>
                  </a:lnTo>
                  <a:lnTo>
                    <a:pt x="60" y="14"/>
                  </a:lnTo>
                  <a:lnTo>
                    <a:pt x="54" y="8"/>
                  </a:lnTo>
                  <a:lnTo>
                    <a:pt x="26" y="36"/>
                  </a:lnTo>
                  <a:lnTo>
                    <a:pt x="14" y="22"/>
                  </a:lnTo>
                  <a:lnTo>
                    <a:pt x="7" y="2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48" name="Freeform 43"/>
            <p:cNvSpPr>
              <a:spLocks noEditPoints="1"/>
            </p:cNvSpPr>
            <p:nvPr/>
          </p:nvSpPr>
          <p:spPr bwMode="auto">
            <a:xfrm>
              <a:off x="4214" y="2441"/>
              <a:ext cx="97" cy="100"/>
            </a:xfrm>
            <a:custGeom>
              <a:avLst/>
              <a:gdLst>
                <a:gd name="T0" fmla="*/ 69 w 79"/>
                <a:gd name="T1" fmla="*/ 22 h 81"/>
                <a:gd name="T2" fmla="*/ 22 w 79"/>
                <a:gd name="T3" fmla="*/ 14 h 81"/>
                <a:gd name="T4" fmla="*/ 19 w 79"/>
                <a:gd name="T5" fmla="*/ 3 h 81"/>
                <a:gd name="T6" fmla="*/ 0 w 79"/>
                <a:gd name="T7" fmla="*/ 5 h 81"/>
                <a:gd name="T8" fmla="*/ 12 w 79"/>
                <a:gd name="T9" fmla="*/ 12 h 81"/>
                <a:gd name="T10" fmla="*/ 14 w 79"/>
                <a:gd name="T11" fmla="*/ 54 h 81"/>
                <a:gd name="T12" fmla="*/ 61 w 79"/>
                <a:gd name="T13" fmla="*/ 59 h 81"/>
                <a:gd name="T14" fmla="*/ 76 w 79"/>
                <a:gd name="T15" fmla="*/ 20 h 81"/>
                <a:gd name="T16" fmla="*/ 36 w 79"/>
                <a:gd name="T17" fmla="*/ 32 h 81"/>
                <a:gd name="T18" fmla="*/ 45 w 79"/>
                <a:gd name="T19" fmla="*/ 39 h 81"/>
                <a:gd name="T20" fmla="*/ 44 w 79"/>
                <a:gd name="T21" fmla="*/ 44 h 81"/>
                <a:gd name="T22" fmla="*/ 33 w 79"/>
                <a:gd name="T23" fmla="*/ 47 h 81"/>
                <a:gd name="T24" fmla="*/ 44 w 79"/>
                <a:gd name="T25" fmla="*/ 44 h 81"/>
                <a:gd name="T26" fmla="*/ 38 w 79"/>
                <a:gd name="T27" fmla="*/ 22 h 81"/>
                <a:gd name="T28" fmla="*/ 47 w 79"/>
                <a:gd name="T29" fmla="*/ 29 h 81"/>
                <a:gd name="T30" fmla="*/ 22 w 79"/>
                <a:gd name="T31" fmla="*/ 19 h 81"/>
                <a:gd name="T32" fmla="*/ 32 w 79"/>
                <a:gd name="T33" fmla="*/ 26 h 81"/>
                <a:gd name="T34" fmla="*/ 22 w 79"/>
                <a:gd name="T35" fmla="*/ 19 h 81"/>
                <a:gd name="T36" fmla="*/ 31 w 79"/>
                <a:gd name="T37" fmla="*/ 31 h 81"/>
                <a:gd name="T38" fmla="*/ 21 w 79"/>
                <a:gd name="T39" fmla="*/ 35 h 81"/>
                <a:gd name="T40" fmla="*/ 20 w 79"/>
                <a:gd name="T41" fmla="*/ 40 h 81"/>
                <a:gd name="T42" fmla="*/ 28 w 79"/>
                <a:gd name="T43" fmla="*/ 46 h 81"/>
                <a:gd name="T44" fmla="*/ 20 w 79"/>
                <a:gd name="T45" fmla="*/ 40 h 81"/>
                <a:gd name="T46" fmla="*/ 48 w 79"/>
                <a:gd name="T47" fmla="*/ 50 h 81"/>
                <a:gd name="T48" fmla="*/ 57 w 79"/>
                <a:gd name="T49" fmla="*/ 47 h 81"/>
                <a:gd name="T50" fmla="*/ 59 w 79"/>
                <a:gd name="T51" fmla="*/ 42 h 81"/>
                <a:gd name="T52" fmla="*/ 51 w 79"/>
                <a:gd name="T53" fmla="*/ 35 h 81"/>
                <a:gd name="T54" fmla="*/ 59 w 79"/>
                <a:gd name="T55" fmla="*/ 42 h 81"/>
                <a:gd name="T56" fmla="*/ 52 w 79"/>
                <a:gd name="T57" fmla="*/ 30 h 81"/>
                <a:gd name="T58" fmla="*/ 66 w 79"/>
                <a:gd name="T59" fmla="*/ 28 h 81"/>
                <a:gd name="T60" fmla="*/ 9 w 79"/>
                <a:gd name="T61" fmla="*/ 66 h 81"/>
                <a:gd name="T62" fmla="*/ 24 w 79"/>
                <a:gd name="T63" fmla="*/ 69 h 81"/>
                <a:gd name="T64" fmla="*/ 18 w 79"/>
                <a:gd name="T65" fmla="*/ 60 h 81"/>
                <a:gd name="T66" fmla="*/ 39 w 79"/>
                <a:gd name="T67" fmla="*/ 72 h 81"/>
                <a:gd name="T68" fmla="*/ 54 w 79"/>
                <a:gd name="T69" fmla="*/ 74 h 81"/>
                <a:gd name="T70" fmla="*/ 48 w 79"/>
                <a:gd name="T71" fmla="*/ 6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 h="81">
                  <a:moveTo>
                    <a:pt x="76" y="20"/>
                  </a:moveTo>
                  <a:cubicBezTo>
                    <a:pt x="73" y="18"/>
                    <a:pt x="70" y="19"/>
                    <a:pt x="69" y="22"/>
                  </a:cubicBezTo>
                  <a:cubicBezTo>
                    <a:pt x="68" y="23"/>
                    <a:pt x="68" y="23"/>
                    <a:pt x="68" y="23"/>
                  </a:cubicBezTo>
                  <a:cubicBezTo>
                    <a:pt x="22" y="14"/>
                    <a:pt x="22" y="14"/>
                    <a:pt x="22" y="14"/>
                  </a:cubicBezTo>
                  <a:cubicBezTo>
                    <a:pt x="23" y="8"/>
                    <a:pt x="23" y="8"/>
                    <a:pt x="23" y="8"/>
                  </a:cubicBezTo>
                  <a:cubicBezTo>
                    <a:pt x="23" y="6"/>
                    <a:pt x="21" y="4"/>
                    <a:pt x="19" y="3"/>
                  </a:cubicBezTo>
                  <a:cubicBezTo>
                    <a:pt x="6" y="1"/>
                    <a:pt x="6" y="1"/>
                    <a:pt x="6" y="1"/>
                  </a:cubicBezTo>
                  <a:cubicBezTo>
                    <a:pt x="3" y="0"/>
                    <a:pt x="1" y="2"/>
                    <a:pt x="0" y="5"/>
                  </a:cubicBezTo>
                  <a:cubicBezTo>
                    <a:pt x="0" y="7"/>
                    <a:pt x="1" y="10"/>
                    <a:pt x="4" y="11"/>
                  </a:cubicBezTo>
                  <a:cubicBezTo>
                    <a:pt x="12" y="12"/>
                    <a:pt x="12" y="12"/>
                    <a:pt x="12" y="12"/>
                  </a:cubicBezTo>
                  <a:cubicBezTo>
                    <a:pt x="10" y="48"/>
                    <a:pt x="10" y="48"/>
                    <a:pt x="10" y="48"/>
                  </a:cubicBezTo>
                  <a:cubicBezTo>
                    <a:pt x="10" y="51"/>
                    <a:pt x="11" y="53"/>
                    <a:pt x="14" y="54"/>
                  </a:cubicBezTo>
                  <a:cubicBezTo>
                    <a:pt x="56" y="62"/>
                    <a:pt x="56" y="62"/>
                    <a:pt x="56" y="62"/>
                  </a:cubicBezTo>
                  <a:cubicBezTo>
                    <a:pt x="58" y="62"/>
                    <a:pt x="60" y="61"/>
                    <a:pt x="61" y="59"/>
                  </a:cubicBezTo>
                  <a:cubicBezTo>
                    <a:pt x="78" y="27"/>
                    <a:pt x="78" y="27"/>
                    <a:pt x="78" y="27"/>
                  </a:cubicBezTo>
                  <a:cubicBezTo>
                    <a:pt x="79" y="24"/>
                    <a:pt x="78" y="21"/>
                    <a:pt x="76" y="20"/>
                  </a:cubicBezTo>
                  <a:close/>
                  <a:moveTo>
                    <a:pt x="35" y="37"/>
                  </a:moveTo>
                  <a:cubicBezTo>
                    <a:pt x="36" y="32"/>
                    <a:pt x="36" y="32"/>
                    <a:pt x="36" y="32"/>
                  </a:cubicBezTo>
                  <a:cubicBezTo>
                    <a:pt x="46" y="34"/>
                    <a:pt x="46" y="34"/>
                    <a:pt x="46" y="34"/>
                  </a:cubicBezTo>
                  <a:cubicBezTo>
                    <a:pt x="45" y="39"/>
                    <a:pt x="45" y="39"/>
                    <a:pt x="45" y="39"/>
                  </a:cubicBezTo>
                  <a:lnTo>
                    <a:pt x="35" y="37"/>
                  </a:lnTo>
                  <a:close/>
                  <a:moveTo>
                    <a:pt x="44" y="44"/>
                  </a:moveTo>
                  <a:cubicBezTo>
                    <a:pt x="43" y="49"/>
                    <a:pt x="43" y="49"/>
                    <a:pt x="43" y="49"/>
                  </a:cubicBezTo>
                  <a:cubicBezTo>
                    <a:pt x="33" y="47"/>
                    <a:pt x="33" y="47"/>
                    <a:pt x="33" y="47"/>
                  </a:cubicBezTo>
                  <a:cubicBezTo>
                    <a:pt x="34" y="42"/>
                    <a:pt x="34" y="42"/>
                    <a:pt x="34" y="42"/>
                  </a:cubicBezTo>
                  <a:lnTo>
                    <a:pt x="44" y="44"/>
                  </a:lnTo>
                  <a:close/>
                  <a:moveTo>
                    <a:pt x="37" y="27"/>
                  </a:moveTo>
                  <a:cubicBezTo>
                    <a:pt x="38" y="22"/>
                    <a:pt x="38" y="22"/>
                    <a:pt x="38" y="22"/>
                  </a:cubicBezTo>
                  <a:cubicBezTo>
                    <a:pt x="48" y="24"/>
                    <a:pt x="48" y="24"/>
                    <a:pt x="48" y="24"/>
                  </a:cubicBezTo>
                  <a:cubicBezTo>
                    <a:pt x="47" y="29"/>
                    <a:pt x="47" y="29"/>
                    <a:pt x="47" y="29"/>
                  </a:cubicBezTo>
                  <a:lnTo>
                    <a:pt x="37" y="27"/>
                  </a:lnTo>
                  <a:close/>
                  <a:moveTo>
                    <a:pt x="22" y="19"/>
                  </a:moveTo>
                  <a:cubicBezTo>
                    <a:pt x="33" y="21"/>
                    <a:pt x="33" y="21"/>
                    <a:pt x="33" y="21"/>
                  </a:cubicBezTo>
                  <a:cubicBezTo>
                    <a:pt x="32" y="26"/>
                    <a:pt x="32" y="26"/>
                    <a:pt x="32" y="26"/>
                  </a:cubicBezTo>
                  <a:cubicBezTo>
                    <a:pt x="21" y="24"/>
                    <a:pt x="21" y="24"/>
                    <a:pt x="21" y="24"/>
                  </a:cubicBezTo>
                  <a:lnTo>
                    <a:pt x="22" y="19"/>
                  </a:lnTo>
                  <a:close/>
                  <a:moveTo>
                    <a:pt x="21" y="29"/>
                  </a:moveTo>
                  <a:cubicBezTo>
                    <a:pt x="31" y="31"/>
                    <a:pt x="31" y="31"/>
                    <a:pt x="31" y="31"/>
                  </a:cubicBezTo>
                  <a:cubicBezTo>
                    <a:pt x="30" y="36"/>
                    <a:pt x="30" y="36"/>
                    <a:pt x="30" y="36"/>
                  </a:cubicBezTo>
                  <a:cubicBezTo>
                    <a:pt x="21" y="35"/>
                    <a:pt x="21" y="35"/>
                    <a:pt x="21" y="35"/>
                  </a:cubicBezTo>
                  <a:lnTo>
                    <a:pt x="21" y="29"/>
                  </a:lnTo>
                  <a:close/>
                  <a:moveTo>
                    <a:pt x="20" y="40"/>
                  </a:moveTo>
                  <a:cubicBezTo>
                    <a:pt x="29" y="41"/>
                    <a:pt x="29" y="41"/>
                    <a:pt x="29" y="41"/>
                  </a:cubicBezTo>
                  <a:cubicBezTo>
                    <a:pt x="28" y="46"/>
                    <a:pt x="28" y="46"/>
                    <a:pt x="28" y="46"/>
                  </a:cubicBezTo>
                  <a:cubicBezTo>
                    <a:pt x="20" y="45"/>
                    <a:pt x="20" y="45"/>
                    <a:pt x="20" y="45"/>
                  </a:cubicBezTo>
                  <a:lnTo>
                    <a:pt x="20" y="40"/>
                  </a:lnTo>
                  <a:close/>
                  <a:moveTo>
                    <a:pt x="54" y="51"/>
                  </a:moveTo>
                  <a:cubicBezTo>
                    <a:pt x="48" y="50"/>
                    <a:pt x="48" y="50"/>
                    <a:pt x="48" y="50"/>
                  </a:cubicBezTo>
                  <a:cubicBezTo>
                    <a:pt x="49" y="45"/>
                    <a:pt x="49" y="45"/>
                    <a:pt x="49" y="45"/>
                  </a:cubicBezTo>
                  <a:cubicBezTo>
                    <a:pt x="57" y="47"/>
                    <a:pt x="57" y="47"/>
                    <a:pt x="57" y="47"/>
                  </a:cubicBezTo>
                  <a:lnTo>
                    <a:pt x="54" y="51"/>
                  </a:lnTo>
                  <a:close/>
                  <a:moveTo>
                    <a:pt x="59" y="42"/>
                  </a:moveTo>
                  <a:cubicBezTo>
                    <a:pt x="50" y="40"/>
                    <a:pt x="50" y="40"/>
                    <a:pt x="50" y="40"/>
                  </a:cubicBezTo>
                  <a:cubicBezTo>
                    <a:pt x="51" y="35"/>
                    <a:pt x="51" y="35"/>
                    <a:pt x="51" y="35"/>
                  </a:cubicBezTo>
                  <a:cubicBezTo>
                    <a:pt x="61" y="37"/>
                    <a:pt x="61" y="37"/>
                    <a:pt x="61" y="37"/>
                  </a:cubicBezTo>
                  <a:lnTo>
                    <a:pt x="59" y="42"/>
                  </a:lnTo>
                  <a:close/>
                  <a:moveTo>
                    <a:pt x="64" y="33"/>
                  </a:moveTo>
                  <a:cubicBezTo>
                    <a:pt x="52" y="30"/>
                    <a:pt x="52" y="30"/>
                    <a:pt x="52" y="30"/>
                  </a:cubicBezTo>
                  <a:cubicBezTo>
                    <a:pt x="53" y="25"/>
                    <a:pt x="53" y="25"/>
                    <a:pt x="53" y="25"/>
                  </a:cubicBezTo>
                  <a:cubicBezTo>
                    <a:pt x="66" y="28"/>
                    <a:pt x="66" y="28"/>
                    <a:pt x="66" y="28"/>
                  </a:cubicBezTo>
                  <a:lnTo>
                    <a:pt x="64" y="33"/>
                  </a:lnTo>
                  <a:close/>
                  <a:moveTo>
                    <a:pt x="9" y="66"/>
                  </a:moveTo>
                  <a:cubicBezTo>
                    <a:pt x="8" y="70"/>
                    <a:pt x="11" y="74"/>
                    <a:pt x="15" y="75"/>
                  </a:cubicBezTo>
                  <a:cubicBezTo>
                    <a:pt x="19" y="75"/>
                    <a:pt x="23" y="73"/>
                    <a:pt x="24" y="69"/>
                  </a:cubicBezTo>
                  <a:cubicBezTo>
                    <a:pt x="24" y="69"/>
                    <a:pt x="24" y="69"/>
                    <a:pt x="24" y="69"/>
                  </a:cubicBezTo>
                  <a:cubicBezTo>
                    <a:pt x="25" y="64"/>
                    <a:pt x="22" y="61"/>
                    <a:pt x="18" y="60"/>
                  </a:cubicBezTo>
                  <a:cubicBezTo>
                    <a:pt x="14" y="59"/>
                    <a:pt x="10" y="62"/>
                    <a:pt x="9" y="66"/>
                  </a:cubicBezTo>
                  <a:close/>
                  <a:moveTo>
                    <a:pt x="39" y="72"/>
                  </a:moveTo>
                  <a:cubicBezTo>
                    <a:pt x="38" y="76"/>
                    <a:pt x="41" y="80"/>
                    <a:pt x="45" y="80"/>
                  </a:cubicBezTo>
                  <a:cubicBezTo>
                    <a:pt x="49" y="81"/>
                    <a:pt x="53" y="79"/>
                    <a:pt x="54" y="74"/>
                  </a:cubicBezTo>
                  <a:cubicBezTo>
                    <a:pt x="54" y="74"/>
                    <a:pt x="54" y="74"/>
                    <a:pt x="54" y="74"/>
                  </a:cubicBezTo>
                  <a:cubicBezTo>
                    <a:pt x="54" y="70"/>
                    <a:pt x="52" y="66"/>
                    <a:pt x="48" y="66"/>
                  </a:cubicBezTo>
                  <a:cubicBezTo>
                    <a:pt x="43" y="65"/>
                    <a:pt x="39" y="67"/>
                    <a:pt x="39" y="7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49" name="Freeform 44"/>
            <p:cNvSpPr>
              <a:spLocks noEditPoints="1"/>
            </p:cNvSpPr>
            <p:nvPr/>
          </p:nvSpPr>
          <p:spPr bwMode="auto">
            <a:xfrm>
              <a:off x="4285" y="2294"/>
              <a:ext cx="58" cy="59"/>
            </a:xfrm>
            <a:custGeom>
              <a:avLst/>
              <a:gdLst>
                <a:gd name="T0" fmla="*/ 24 w 47"/>
                <a:gd name="T1" fmla="*/ 0 h 48"/>
                <a:gd name="T2" fmla="*/ 0 w 47"/>
                <a:gd name="T3" fmla="*/ 24 h 48"/>
                <a:gd name="T4" fmla="*/ 24 w 47"/>
                <a:gd name="T5" fmla="*/ 48 h 48"/>
                <a:gd name="T6" fmla="*/ 47 w 47"/>
                <a:gd name="T7" fmla="*/ 24 h 48"/>
                <a:gd name="T8" fmla="*/ 24 w 47"/>
                <a:gd name="T9" fmla="*/ 0 h 48"/>
                <a:gd name="T10" fmla="*/ 6 w 47"/>
                <a:gd name="T11" fmla="*/ 24 h 48"/>
                <a:gd name="T12" fmla="*/ 24 w 47"/>
                <a:gd name="T13" fmla="*/ 6 h 48"/>
                <a:gd name="T14" fmla="*/ 24 w 47"/>
                <a:gd name="T15" fmla="*/ 42 h 48"/>
                <a:gd name="T16" fmla="*/ 6 w 47"/>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8">
                  <a:moveTo>
                    <a:pt x="24" y="0"/>
                  </a:moveTo>
                  <a:cubicBezTo>
                    <a:pt x="11" y="0"/>
                    <a:pt x="0" y="11"/>
                    <a:pt x="0" y="24"/>
                  </a:cubicBezTo>
                  <a:cubicBezTo>
                    <a:pt x="0" y="37"/>
                    <a:pt x="11" y="48"/>
                    <a:pt x="24" y="48"/>
                  </a:cubicBezTo>
                  <a:cubicBezTo>
                    <a:pt x="37" y="48"/>
                    <a:pt x="47" y="37"/>
                    <a:pt x="47" y="24"/>
                  </a:cubicBezTo>
                  <a:cubicBezTo>
                    <a:pt x="47" y="11"/>
                    <a:pt x="37" y="0"/>
                    <a:pt x="24" y="0"/>
                  </a:cubicBezTo>
                  <a:close/>
                  <a:moveTo>
                    <a:pt x="6" y="24"/>
                  </a:moveTo>
                  <a:cubicBezTo>
                    <a:pt x="6" y="14"/>
                    <a:pt x="14" y="6"/>
                    <a:pt x="24" y="6"/>
                  </a:cubicBezTo>
                  <a:cubicBezTo>
                    <a:pt x="24" y="42"/>
                    <a:pt x="24" y="42"/>
                    <a:pt x="24" y="42"/>
                  </a:cubicBezTo>
                  <a:cubicBezTo>
                    <a:pt x="14" y="42"/>
                    <a:pt x="6" y="34"/>
                    <a:pt x="6" y="2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50" name="Freeform 45"/>
            <p:cNvSpPr>
              <a:spLocks noEditPoints="1"/>
            </p:cNvSpPr>
            <p:nvPr/>
          </p:nvSpPr>
          <p:spPr bwMode="auto">
            <a:xfrm>
              <a:off x="4157" y="2096"/>
              <a:ext cx="147" cy="143"/>
            </a:xfrm>
            <a:custGeom>
              <a:avLst/>
              <a:gdLst>
                <a:gd name="T0" fmla="*/ 22 w 119"/>
                <a:gd name="T1" fmla="*/ 19 h 116"/>
                <a:gd name="T2" fmla="*/ 58 w 119"/>
                <a:gd name="T3" fmla="*/ 33 h 116"/>
                <a:gd name="T4" fmla="*/ 62 w 119"/>
                <a:gd name="T5" fmla="*/ 12 h 116"/>
                <a:gd name="T6" fmla="*/ 82 w 119"/>
                <a:gd name="T7" fmla="*/ 3 h 116"/>
                <a:gd name="T8" fmla="*/ 91 w 119"/>
                <a:gd name="T9" fmla="*/ 23 h 116"/>
                <a:gd name="T10" fmla="*/ 95 w 119"/>
                <a:gd name="T11" fmla="*/ 49 h 116"/>
                <a:gd name="T12" fmla="*/ 95 w 119"/>
                <a:gd name="T13" fmla="*/ 50 h 116"/>
                <a:gd name="T14" fmla="*/ 99 w 119"/>
                <a:gd name="T15" fmla="*/ 41 h 116"/>
                <a:gd name="T16" fmla="*/ 119 w 119"/>
                <a:gd name="T17" fmla="*/ 49 h 116"/>
                <a:gd name="T18" fmla="*/ 93 w 119"/>
                <a:gd name="T19" fmla="*/ 116 h 116"/>
                <a:gd name="T20" fmla="*/ 73 w 119"/>
                <a:gd name="T21" fmla="*/ 109 h 116"/>
                <a:gd name="T22" fmla="*/ 75 w 119"/>
                <a:gd name="T23" fmla="*/ 103 h 116"/>
                <a:gd name="T24" fmla="*/ 63 w 119"/>
                <a:gd name="T25" fmla="*/ 103 h 116"/>
                <a:gd name="T26" fmla="*/ 53 w 119"/>
                <a:gd name="T27" fmla="*/ 106 h 116"/>
                <a:gd name="T28" fmla="*/ 35 w 119"/>
                <a:gd name="T29" fmla="*/ 102 h 116"/>
                <a:gd name="T30" fmla="*/ 30 w 119"/>
                <a:gd name="T31" fmla="*/ 100 h 116"/>
                <a:gd name="T32" fmla="*/ 28 w 119"/>
                <a:gd name="T33" fmla="*/ 99 h 116"/>
                <a:gd name="T34" fmla="*/ 21 w 119"/>
                <a:gd name="T35" fmla="*/ 83 h 116"/>
                <a:gd name="T36" fmla="*/ 22 w 119"/>
                <a:gd name="T37" fmla="*/ 79 h 116"/>
                <a:gd name="T38" fmla="*/ 22 w 119"/>
                <a:gd name="T39" fmla="*/ 70 h 116"/>
                <a:gd name="T40" fmla="*/ 24 w 119"/>
                <a:gd name="T41" fmla="*/ 67 h 116"/>
                <a:gd name="T42" fmla="*/ 24 w 119"/>
                <a:gd name="T43" fmla="*/ 57 h 116"/>
                <a:gd name="T44" fmla="*/ 27 w 119"/>
                <a:gd name="T45" fmla="*/ 52 h 116"/>
                <a:gd name="T46" fmla="*/ 11 w 119"/>
                <a:gd name="T47" fmla="*/ 46 h 116"/>
                <a:gd name="T48" fmla="*/ 3 w 119"/>
                <a:gd name="T49" fmla="*/ 28 h 116"/>
                <a:gd name="T50" fmla="*/ 22 w 119"/>
                <a:gd name="T51" fmla="*/ 19 h 116"/>
                <a:gd name="T52" fmla="*/ 86 w 119"/>
                <a:gd name="T53" fmla="*/ 106 h 116"/>
                <a:gd name="T54" fmla="*/ 90 w 119"/>
                <a:gd name="T55" fmla="*/ 104 h 116"/>
                <a:gd name="T56" fmla="*/ 88 w 119"/>
                <a:gd name="T57" fmla="*/ 99 h 116"/>
                <a:gd name="T58" fmla="*/ 84 w 119"/>
                <a:gd name="T59" fmla="*/ 101 h 116"/>
                <a:gd name="T60" fmla="*/ 86 w 119"/>
                <a:gd name="T61" fmla="*/ 106 h 116"/>
                <a:gd name="T62" fmla="*/ 15 w 119"/>
                <a:gd name="T63" fmla="*/ 40 h 116"/>
                <a:gd name="T64" fmla="*/ 41 w 119"/>
                <a:gd name="T65" fmla="*/ 50 h 116"/>
                <a:gd name="T66" fmla="*/ 42 w 119"/>
                <a:gd name="T67" fmla="*/ 50 h 116"/>
                <a:gd name="T68" fmla="*/ 39 w 119"/>
                <a:gd name="T69" fmla="*/ 57 h 116"/>
                <a:gd name="T70" fmla="*/ 38 w 119"/>
                <a:gd name="T71" fmla="*/ 57 h 116"/>
                <a:gd name="T72" fmla="*/ 31 w 119"/>
                <a:gd name="T73" fmla="*/ 60 h 116"/>
                <a:gd name="T74" fmla="*/ 32 w 119"/>
                <a:gd name="T75" fmla="*/ 65 h 116"/>
                <a:gd name="T76" fmla="*/ 34 w 119"/>
                <a:gd name="T77" fmla="*/ 68 h 116"/>
                <a:gd name="T78" fmla="*/ 31 w 119"/>
                <a:gd name="T79" fmla="*/ 70 h 116"/>
                <a:gd name="T80" fmla="*/ 30 w 119"/>
                <a:gd name="T81" fmla="*/ 73 h 116"/>
                <a:gd name="T82" fmla="*/ 30 w 119"/>
                <a:gd name="T83" fmla="*/ 78 h 116"/>
                <a:gd name="T84" fmla="*/ 32 w 119"/>
                <a:gd name="T85" fmla="*/ 81 h 116"/>
                <a:gd name="T86" fmla="*/ 30 w 119"/>
                <a:gd name="T87" fmla="*/ 83 h 116"/>
                <a:gd name="T88" fmla="*/ 28 w 119"/>
                <a:gd name="T89" fmla="*/ 85 h 116"/>
                <a:gd name="T90" fmla="*/ 31 w 119"/>
                <a:gd name="T91" fmla="*/ 93 h 116"/>
                <a:gd name="T92" fmla="*/ 33 w 119"/>
                <a:gd name="T93" fmla="*/ 93 h 116"/>
                <a:gd name="T94" fmla="*/ 38 w 119"/>
                <a:gd name="T95" fmla="*/ 95 h 116"/>
                <a:gd name="T96" fmla="*/ 60 w 119"/>
                <a:gd name="T97" fmla="*/ 95 h 116"/>
                <a:gd name="T98" fmla="*/ 78 w 119"/>
                <a:gd name="T99" fmla="*/ 94 h 116"/>
                <a:gd name="T100" fmla="*/ 92 w 119"/>
                <a:gd name="T101" fmla="*/ 59 h 116"/>
                <a:gd name="T102" fmla="*/ 88 w 119"/>
                <a:gd name="T103" fmla="*/ 54 h 116"/>
                <a:gd name="T104" fmla="*/ 83 w 119"/>
                <a:gd name="T105" fmla="*/ 20 h 116"/>
                <a:gd name="T106" fmla="*/ 79 w 119"/>
                <a:gd name="T107" fmla="*/ 11 h 116"/>
                <a:gd name="T108" fmla="*/ 70 w 119"/>
                <a:gd name="T109" fmla="*/ 15 h 116"/>
                <a:gd name="T110" fmla="*/ 67 w 119"/>
                <a:gd name="T111" fmla="*/ 36 h 116"/>
                <a:gd name="T112" fmla="*/ 66 w 119"/>
                <a:gd name="T113" fmla="*/ 44 h 116"/>
                <a:gd name="T114" fmla="*/ 20 w 119"/>
                <a:gd name="T115" fmla="*/ 26 h 116"/>
                <a:gd name="T116" fmla="*/ 10 w 119"/>
                <a:gd name="T117" fmla="*/ 30 h 116"/>
                <a:gd name="T118" fmla="*/ 15 w 119"/>
                <a:gd name="T119" fmla="*/ 4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9" h="116">
                  <a:moveTo>
                    <a:pt x="22" y="19"/>
                  </a:moveTo>
                  <a:cubicBezTo>
                    <a:pt x="58" y="33"/>
                    <a:pt x="58" y="33"/>
                    <a:pt x="58" y="33"/>
                  </a:cubicBezTo>
                  <a:cubicBezTo>
                    <a:pt x="59" y="24"/>
                    <a:pt x="59" y="21"/>
                    <a:pt x="62" y="12"/>
                  </a:cubicBezTo>
                  <a:cubicBezTo>
                    <a:pt x="65" y="4"/>
                    <a:pt x="74" y="0"/>
                    <a:pt x="82" y="3"/>
                  </a:cubicBezTo>
                  <a:cubicBezTo>
                    <a:pt x="90" y="6"/>
                    <a:pt x="94" y="15"/>
                    <a:pt x="91" y="23"/>
                  </a:cubicBezTo>
                  <a:cubicBezTo>
                    <a:pt x="87" y="34"/>
                    <a:pt x="89" y="41"/>
                    <a:pt x="95" y="49"/>
                  </a:cubicBezTo>
                  <a:cubicBezTo>
                    <a:pt x="95" y="50"/>
                    <a:pt x="95" y="50"/>
                    <a:pt x="95" y="50"/>
                  </a:cubicBezTo>
                  <a:cubicBezTo>
                    <a:pt x="99" y="41"/>
                    <a:pt x="99" y="41"/>
                    <a:pt x="99" y="41"/>
                  </a:cubicBezTo>
                  <a:cubicBezTo>
                    <a:pt x="119" y="49"/>
                    <a:pt x="119" y="49"/>
                    <a:pt x="119" y="49"/>
                  </a:cubicBezTo>
                  <a:cubicBezTo>
                    <a:pt x="93" y="116"/>
                    <a:pt x="93" y="116"/>
                    <a:pt x="93" y="116"/>
                  </a:cubicBezTo>
                  <a:cubicBezTo>
                    <a:pt x="73" y="109"/>
                    <a:pt x="73" y="109"/>
                    <a:pt x="73" y="109"/>
                  </a:cubicBezTo>
                  <a:cubicBezTo>
                    <a:pt x="75" y="103"/>
                    <a:pt x="75" y="103"/>
                    <a:pt x="75" y="103"/>
                  </a:cubicBezTo>
                  <a:cubicBezTo>
                    <a:pt x="68" y="100"/>
                    <a:pt x="66" y="102"/>
                    <a:pt x="63" y="103"/>
                  </a:cubicBezTo>
                  <a:cubicBezTo>
                    <a:pt x="60" y="104"/>
                    <a:pt x="57" y="106"/>
                    <a:pt x="53" y="106"/>
                  </a:cubicBezTo>
                  <a:cubicBezTo>
                    <a:pt x="48" y="106"/>
                    <a:pt x="42" y="105"/>
                    <a:pt x="35" y="102"/>
                  </a:cubicBezTo>
                  <a:cubicBezTo>
                    <a:pt x="30" y="100"/>
                    <a:pt x="30" y="100"/>
                    <a:pt x="30" y="100"/>
                  </a:cubicBezTo>
                  <a:cubicBezTo>
                    <a:pt x="28" y="99"/>
                    <a:pt x="28" y="99"/>
                    <a:pt x="28" y="99"/>
                  </a:cubicBezTo>
                  <a:cubicBezTo>
                    <a:pt x="21" y="97"/>
                    <a:pt x="18" y="89"/>
                    <a:pt x="21" y="83"/>
                  </a:cubicBezTo>
                  <a:cubicBezTo>
                    <a:pt x="21" y="81"/>
                    <a:pt x="22" y="80"/>
                    <a:pt x="22" y="79"/>
                  </a:cubicBezTo>
                  <a:cubicBezTo>
                    <a:pt x="21" y="76"/>
                    <a:pt x="21" y="73"/>
                    <a:pt x="22" y="70"/>
                  </a:cubicBezTo>
                  <a:cubicBezTo>
                    <a:pt x="23" y="69"/>
                    <a:pt x="23" y="68"/>
                    <a:pt x="24" y="67"/>
                  </a:cubicBezTo>
                  <a:cubicBezTo>
                    <a:pt x="23" y="64"/>
                    <a:pt x="23" y="60"/>
                    <a:pt x="24" y="57"/>
                  </a:cubicBezTo>
                  <a:cubicBezTo>
                    <a:pt x="25" y="55"/>
                    <a:pt x="26" y="54"/>
                    <a:pt x="27" y="52"/>
                  </a:cubicBezTo>
                  <a:cubicBezTo>
                    <a:pt x="11" y="46"/>
                    <a:pt x="11" y="46"/>
                    <a:pt x="11" y="46"/>
                  </a:cubicBezTo>
                  <a:cubicBezTo>
                    <a:pt x="4" y="43"/>
                    <a:pt x="0" y="35"/>
                    <a:pt x="3" y="28"/>
                  </a:cubicBezTo>
                  <a:cubicBezTo>
                    <a:pt x="6" y="20"/>
                    <a:pt x="14" y="16"/>
                    <a:pt x="22" y="19"/>
                  </a:cubicBezTo>
                  <a:close/>
                  <a:moveTo>
                    <a:pt x="86" y="106"/>
                  </a:moveTo>
                  <a:cubicBezTo>
                    <a:pt x="88" y="106"/>
                    <a:pt x="90" y="105"/>
                    <a:pt x="90" y="104"/>
                  </a:cubicBezTo>
                  <a:cubicBezTo>
                    <a:pt x="91" y="102"/>
                    <a:pt x="90" y="100"/>
                    <a:pt x="88" y="99"/>
                  </a:cubicBezTo>
                  <a:cubicBezTo>
                    <a:pt x="86" y="98"/>
                    <a:pt x="84" y="99"/>
                    <a:pt x="84" y="101"/>
                  </a:cubicBezTo>
                  <a:cubicBezTo>
                    <a:pt x="83" y="103"/>
                    <a:pt x="84" y="105"/>
                    <a:pt x="86" y="106"/>
                  </a:cubicBezTo>
                  <a:close/>
                  <a:moveTo>
                    <a:pt x="15" y="40"/>
                  </a:moveTo>
                  <a:cubicBezTo>
                    <a:pt x="41" y="50"/>
                    <a:pt x="41" y="50"/>
                    <a:pt x="41" y="50"/>
                  </a:cubicBezTo>
                  <a:cubicBezTo>
                    <a:pt x="42" y="50"/>
                    <a:pt x="42" y="50"/>
                    <a:pt x="42" y="50"/>
                  </a:cubicBezTo>
                  <a:cubicBezTo>
                    <a:pt x="39" y="57"/>
                    <a:pt x="39" y="57"/>
                    <a:pt x="39" y="57"/>
                  </a:cubicBezTo>
                  <a:cubicBezTo>
                    <a:pt x="38" y="57"/>
                    <a:pt x="38" y="57"/>
                    <a:pt x="38" y="57"/>
                  </a:cubicBezTo>
                  <a:cubicBezTo>
                    <a:pt x="36" y="55"/>
                    <a:pt x="32" y="57"/>
                    <a:pt x="31" y="60"/>
                  </a:cubicBezTo>
                  <a:cubicBezTo>
                    <a:pt x="31" y="62"/>
                    <a:pt x="31" y="64"/>
                    <a:pt x="32" y="65"/>
                  </a:cubicBezTo>
                  <a:cubicBezTo>
                    <a:pt x="34" y="68"/>
                    <a:pt x="34" y="68"/>
                    <a:pt x="34" y="68"/>
                  </a:cubicBezTo>
                  <a:cubicBezTo>
                    <a:pt x="31" y="70"/>
                    <a:pt x="31" y="70"/>
                    <a:pt x="31" y="70"/>
                  </a:cubicBezTo>
                  <a:cubicBezTo>
                    <a:pt x="31" y="71"/>
                    <a:pt x="30" y="72"/>
                    <a:pt x="30" y="73"/>
                  </a:cubicBezTo>
                  <a:cubicBezTo>
                    <a:pt x="29" y="74"/>
                    <a:pt x="29" y="77"/>
                    <a:pt x="30" y="78"/>
                  </a:cubicBezTo>
                  <a:cubicBezTo>
                    <a:pt x="32" y="81"/>
                    <a:pt x="32" y="81"/>
                    <a:pt x="32" y="81"/>
                  </a:cubicBezTo>
                  <a:cubicBezTo>
                    <a:pt x="30" y="83"/>
                    <a:pt x="30" y="83"/>
                    <a:pt x="30" y="83"/>
                  </a:cubicBezTo>
                  <a:cubicBezTo>
                    <a:pt x="29" y="84"/>
                    <a:pt x="28" y="84"/>
                    <a:pt x="28" y="85"/>
                  </a:cubicBezTo>
                  <a:cubicBezTo>
                    <a:pt x="27" y="88"/>
                    <a:pt x="28" y="92"/>
                    <a:pt x="31" y="93"/>
                  </a:cubicBezTo>
                  <a:cubicBezTo>
                    <a:pt x="33" y="93"/>
                    <a:pt x="33" y="93"/>
                    <a:pt x="33" y="93"/>
                  </a:cubicBezTo>
                  <a:cubicBezTo>
                    <a:pt x="38" y="95"/>
                    <a:pt x="38" y="95"/>
                    <a:pt x="38" y="95"/>
                  </a:cubicBezTo>
                  <a:cubicBezTo>
                    <a:pt x="51" y="100"/>
                    <a:pt x="56" y="97"/>
                    <a:pt x="60" y="95"/>
                  </a:cubicBezTo>
                  <a:cubicBezTo>
                    <a:pt x="64" y="94"/>
                    <a:pt x="68" y="91"/>
                    <a:pt x="78" y="94"/>
                  </a:cubicBezTo>
                  <a:cubicBezTo>
                    <a:pt x="92" y="59"/>
                    <a:pt x="92" y="59"/>
                    <a:pt x="92" y="59"/>
                  </a:cubicBezTo>
                  <a:cubicBezTo>
                    <a:pt x="90" y="58"/>
                    <a:pt x="89" y="56"/>
                    <a:pt x="88" y="54"/>
                  </a:cubicBezTo>
                  <a:cubicBezTo>
                    <a:pt x="81" y="43"/>
                    <a:pt x="78" y="34"/>
                    <a:pt x="83" y="20"/>
                  </a:cubicBezTo>
                  <a:cubicBezTo>
                    <a:pt x="85" y="17"/>
                    <a:pt x="83" y="13"/>
                    <a:pt x="79" y="11"/>
                  </a:cubicBezTo>
                  <a:cubicBezTo>
                    <a:pt x="76" y="10"/>
                    <a:pt x="72" y="12"/>
                    <a:pt x="70" y="15"/>
                  </a:cubicBezTo>
                  <a:cubicBezTo>
                    <a:pt x="67" y="24"/>
                    <a:pt x="67" y="27"/>
                    <a:pt x="67" y="36"/>
                  </a:cubicBezTo>
                  <a:cubicBezTo>
                    <a:pt x="67" y="39"/>
                    <a:pt x="66" y="42"/>
                    <a:pt x="66" y="44"/>
                  </a:cubicBezTo>
                  <a:cubicBezTo>
                    <a:pt x="20" y="26"/>
                    <a:pt x="20" y="26"/>
                    <a:pt x="20" y="26"/>
                  </a:cubicBezTo>
                  <a:cubicBezTo>
                    <a:pt x="16" y="25"/>
                    <a:pt x="12" y="27"/>
                    <a:pt x="10" y="30"/>
                  </a:cubicBezTo>
                  <a:cubicBezTo>
                    <a:pt x="9" y="34"/>
                    <a:pt x="11" y="38"/>
                    <a:pt x="15" y="4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51" name="Freeform 46"/>
            <p:cNvSpPr>
              <a:spLocks noEditPoints="1"/>
            </p:cNvSpPr>
            <p:nvPr/>
          </p:nvSpPr>
          <p:spPr bwMode="auto">
            <a:xfrm>
              <a:off x="4101" y="2246"/>
              <a:ext cx="177" cy="155"/>
            </a:xfrm>
            <a:custGeom>
              <a:avLst/>
              <a:gdLst>
                <a:gd name="T0" fmla="*/ 144 w 144"/>
                <a:gd name="T1" fmla="*/ 41 h 126"/>
                <a:gd name="T2" fmla="*/ 102 w 144"/>
                <a:gd name="T3" fmla="*/ 0 h 126"/>
                <a:gd name="T4" fmla="*/ 72 w 144"/>
                <a:gd name="T5" fmla="*/ 13 h 126"/>
                <a:gd name="T6" fmla="*/ 41 w 144"/>
                <a:gd name="T7" fmla="*/ 0 h 126"/>
                <a:gd name="T8" fmla="*/ 0 w 144"/>
                <a:gd name="T9" fmla="*/ 41 h 126"/>
                <a:gd name="T10" fmla="*/ 13 w 144"/>
                <a:gd name="T11" fmla="*/ 72 h 126"/>
                <a:gd name="T12" fmla="*/ 13 w 144"/>
                <a:gd name="T13" fmla="*/ 72 h 126"/>
                <a:gd name="T14" fmla="*/ 58 w 144"/>
                <a:gd name="T15" fmla="*/ 117 h 126"/>
                <a:gd name="T16" fmla="*/ 72 w 144"/>
                <a:gd name="T17" fmla="*/ 126 h 126"/>
                <a:gd name="T18" fmla="*/ 85 w 144"/>
                <a:gd name="T19" fmla="*/ 117 h 126"/>
                <a:gd name="T20" fmla="*/ 130 w 144"/>
                <a:gd name="T21" fmla="*/ 72 h 126"/>
                <a:gd name="T22" fmla="*/ 130 w 144"/>
                <a:gd name="T23" fmla="*/ 72 h 126"/>
                <a:gd name="T24" fmla="*/ 144 w 144"/>
                <a:gd name="T25" fmla="*/ 41 h 126"/>
                <a:gd name="T26" fmla="*/ 118 w 144"/>
                <a:gd name="T27" fmla="*/ 59 h 126"/>
                <a:gd name="T28" fmla="*/ 73 w 144"/>
                <a:gd name="T29" fmla="*/ 104 h 126"/>
                <a:gd name="T30" fmla="*/ 72 w 144"/>
                <a:gd name="T31" fmla="*/ 105 h 126"/>
                <a:gd name="T32" fmla="*/ 71 w 144"/>
                <a:gd name="T33" fmla="*/ 104 h 126"/>
                <a:gd name="T34" fmla="*/ 25 w 144"/>
                <a:gd name="T35" fmla="*/ 59 h 126"/>
                <a:gd name="T36" fmla="*/ 18 w 144"/>
                <a:gd name="T37" fmla="*/ 41 h 126"/>
                <a:gd name="T38" fmla="*/ 41 w 144"/>
                <a:gd name="T39" fmla="*/ 18 h 126"/>
                <a:gd name="T40" fmla="*/ 58 w 144"/>
                <a:gd name="T41" fmla="*/ 26 h 126"/>
                <a:gd name="T42" fmla="*/ 72 w 144"/>
                <a:gd name="T43" fmla="*/ 40 h 126"/>
                <a:gd name="T44" fmla="*/ 85 w 144"/>
                <a:gd name="T45" fmla="*/ 26 h 126"/>
                <a:gd name="T46" fmla="*/ 102 w 144"/>
                <a:gd name="T47" fmla="*/ 18 h 126"/>
                <a:gd name="T48" fmla="*/ 126 w 144"/>
                <a:gd name="T49" fmla="*/ 41 h 126"/>
                <a:gd name="T50" fmla="*/ 118 w 144"/>
                <a:gd name="T51" fmla="*/ 5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126">
                  <a:moveTo>
                    <a:pt x="144" y="41"/>
                  </a:moveTo>
                  <a:cubicBezTo>
                    <a:pt x="144" y="18"/>
                    <a:pt x="125" y="0"/>
                    <a:pt x="102" y="0"/>
                  </a:cubicBezTo>
                  <a:cubicBezTo>
                    <a:pt x="90" y="0"/>
                    <a:pt x="79" y="5"/>
                    <a:pt x="72" y="13"/>
                  </a:cubicBezTo>
                  <a:cubicBezTo>
                    <a:pt x="64" y="5"/>
                    <a:pt x="53" y="0"/>
                    <a:pt x="41" y="0"/>
                  </a:cubicBezTo>
                  <a:cubicBezTo>
                    <a:pt x="18" y="0"/>
                    <a:pt x="0" y="18"/>
                    <a:pt x="0" y="41"/>
                  </a:cubicBezTo>
                  <a:cubicBezTo>
                    <a:pt x="0" y="53"/>
                    <a:pt x="5" y="64"/>
                    <a:pt x="13" y="72"/>
                  </a:cubicBezTo>
                  <a:cubicBezTo>
                    <a:pt x="13" y="72"/>
                    <a:pt x="13" y="72"/>
                    <a:pt x="13" y="72"/>
                  </a:cubicBezTo>
                  <a:cubicBezTo>
                    <a:pt x="58" y="117"/>
                    <a:pt x="58" y="117"/>
                    <a:pt x="58" y="117"/>
                  </a:cubicBezTo>
                  <a:cubicBezTo>
                    <a:pt x="63" y="122"/>
                    <a:pt x="67" y="126"/>
                    <a:pt x="72" y="126"/>
                  </a:cubicBezTo>
                  <a:cubicBezTo>
                    <a:pt x="76" y="126"/>
                    <a:pt x="81" y="122"/>
                    <a:pt x="85" y="117"/>
                  </a:cubicBezTo>
                  <a:cubicBezTo>
                    <a:pt x="130" y="72"/>
                    <a:pt x="130" y="72"/>
                    <a:pt x="130" y="72"/>
                  </a:cubicBezTo>
                  <a:cubicBezTo>
                    <a:pt x="130" y="72"/>
                    <a:pt x="130" y="72"/>
                    <a:pt x="130" y="72"/>
                  </a:cubicBezTo>
                  <a:cubicBezTo>
                    <a:pt x="139" y="64"/>
                    <a:pt x="144" y="53"/>
                    <a:pt x="144" y="41"/>
                  </a:cubicBezTo>
                  <a:close/>
                  <a:moveTo>
                    <a:pt x="118" y="59"/>
                  </a:moveTo>
                  <a:cubicBezTo>
                    <a:pt x="73" y="104"/>
                    <a:pt x="73" y="104"/>
                    <a:pt x="73" y="104"/>
                  </a:cubicBezTo>
                  <a:cubicBezTo>
                    <a:pt x="72" y="105"/>
                    <a:pt x="72" y="105"/>
                    <a:pt x="72" y="105"/>
                  </a:cubicBezTo>
                  <a:cubicBezTo>
                    <a:pt x="72" y="105"/>
                    <a:pt x="71" y="105"/>
                    <a:pt x="71" y="104"/>
                  </a:cubicBezTo>
                  <a:cubicBezTo>
                    <a:pt x="25" y="59"/>
                    <a:pt x="25" y="59"/>
                    <a:pt x="25" y="59"/>
                  </a:cubicBezTo>
                  <a:cubicBezTo>
                    <a:pt x="20" y="54"/>
                    <a:pt x="18" y="48"/>
                    <a:pt x="18" y="41"/>
                  </a:cubicBezTo>
                  <a:cubicBezTo>
                    <a:pt x="18" y="28"/>
                    <a:pt x="28" y="18"/>
                    <a:pt x="41" y="18"/>
                  </a:cubicBezTo>
                  <a:cubicBezTo>
                    <a:pt x="48" y="18"/>
                    <a:pt x="54" y="21"/>
                    <a:pt x="58" y="26"/>
                  </a:cubicBezTo>
                  <a:cubicBezTo>
                    <a:pt x="72" y="40"/>
                    <a:pt x="72" y="40"/>
                    <a:pt x="72" y="40"/>
                  </a:cubicBezTo>
                  <a:cubicBezTo>
                    <a:pt x="85" y="26"/>
                    <a:pt x="85" y="26"/>
                    <a:pt x="85" y="26"/>
                  </a:cubicBezTo>
                  <a:cubicBezTo>
                    <a:pt x="90" y="21"/>
                    <a:pt x="96" y="18"/>
                    <a:pt x="102" y="18"/>
                  </a:cubicBezTo>
                  <a:cubicBezTo>
                    <a:pt x="115" y="18"/>
                    <a:pt x="126" y="28"/>
                    <a:pt x="126" y="41"/>
                  </a:cubicBezTo>
                  <a:cubicBezTo>
                    <a:pt x="126" y="48"/>
                    <a:pt x="123" y="54"/>
                    <a:pt x="118" y="5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52" name="Freeform 47"/>
            <p:cNvSpPr>
              <a:spLocks noEditPoints="1"/>
            </p:cNvSpPr>
            <p:nvPr/>
          </p:nvSpPr>
          <p:spPr bwMode="auto">
            <a:xfrm>
              <a:off x="4125" y="2413"/>
              <a:ext cx="75" cy="75"/>
            </a:xfrm>
            <a:custGeom>
              <a:avLst/>
              <a:gdLst>
                <a:gd name="T0" fmla="*/ 31 w 61"/>
                <a:gd name="T1" fmla="*/ 0 h 61"/>
                <a:gd name="T2" fmla="*/ 0 w 61"/>
                <a:gd name="T3" fmla="*/ 30 h 61"/>
                <a:gd name="T4" fmla="*/ 31 w 61"/>
                <a:gd name="T5" fmla="*/ 61 h 61"/>
                <a:gd name="T6" fmla="*/ 61 w 61"/>
                <a:gd name="T7" fmla="*/ 30 h 61"/>
                <a:gd name="T8" fmla="*/ 31 w 61"/>
                <a:gd name="T9" fmla="*/ 0 h 61"/>
                <a:gd name="T10" fmla="*/ 31 w 61"/>
                <a:gd name="T11" fmla="*/ 55 h 61"/>
                <a:gd name="T12" fmla="*/ 6 w 61"/>
                <a:gd name="T13" fmla="*/ 30 h 61"/>
                <a:gd name="T14" fmla="*/ 31 w 61"/>
                <a:gd name="T15" fmla="*/ 5 h 61"/>
                <a:gd name="T16" fmla="*/ 55 w 61"/>
                <a:gd name="T17" fmla="*/ 30 h 61"/>
                <a:gd name="T18" fmla="*/ 31 w 61"/>
                <a:gd name="T19" fmla="*/ 55 h 61"/>
                <a:gd name="T20" fmla="*/ 27 w 61"/>
                <a:gd name="T21" fmla="*/ 15 h 61"/>
                <a:gd name="T22" fmla="*/ 34 w 61"/>
                <a:gd name="T23" fmla="*/ 15 h 61"/>
                <a:gd name="T24" fmla="*/ 34 w 61"/>
                <a:gd name="T25" fmla="*/ 23 h 61"/>
                <a:gd name="T26" fmla="*/ 27 w 61"/>
                <a:gd name="T27" fmla="*/ 23 h 61"/>
                <a:gd name="T28" fmla="*/ 27 w 61"/>
                <a:gd name="T29" fmla="*/ 15 h 61"/>
                <a:gd name="T30" fmla="*/ 38 w 61"/>
                <a:gd name="T31" fmla="*/ 45 h 61"/>
                <a:gd name="T32" fmla="*/ 23 w 61"/>
                <a:gd name="T33" fmla="*/ 45 h 61"/>
                <a:gd name="T34" fmla="*/ 23 w 61"/>
                <a:gd name="T35" fmla="*/ 42 h 61"/>
                <a:gd name="T36" fmla="*/ 27 w 61"/>
                <a:gd name="T37" fmla="*/ 42 h 61"/>
                <a:gd name="T38" fmla="*/ 27 w 61"/>
                <a:gd name="T39" fmla="*/ 30 h 61"/>
                <a:gd name="T40" fmla="*/ 23 w 61"/>
                <a:gd name="T41" fmla="*/ 30 h 61"/>
                <a:gd name="T42" fmla="*/ 23 w 61"/>
                <a:gd name="T43" fmla="*/ 26 h 61"/>
                <a:gd name="T44" fmla="*/ 34 w 61"/>
                <a:gd name="T45" fmla="*/ 26 h 61"/>
                <a:gd name="T46" fmla="*/ 34 w 61"/>
                <a:gd name="T47" fmla="*/ 42 h 61"/>
                <a:gd name="T48" fmla="*/ 38 w 61"/>
                <a:gd name="T49" fmla="*/ 42 h 61"/>
                <a:gd name="T50" fmla="*/ 38 w 61"/>
                <a:gd name="T51" fmla="*/ 4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1">
                  <a:moveTo>
                    <a:pt x="31" y="0"/>
                  </a:moveTo>
                  <a:cubicBezTo>
                    <a:pt x="14" y="0"/>
                    <a:pt x="0" y="13"/>
                    <a:pt x="0" y="30"/>
                  </a:cubicBezTo>
                  <a:cubicBezTo>
                    <a:pt x="0" y="47"/>
                    <a:pt x="14" y="61"/>
                    <a:pt x="31" y="61"/>
                  </a:cubicBezTo>
                  <a:cubicBezTo>
                    <a:pt x="47" y="61"/>
                    <a:pt x="61" y="47"/>
                    <a:pt x="61" y="30"/>
                  </a:cubicBezTo>
                  <a:cubicBezTo>
                    <a:pt x="61" y="13"/>
                    <a:pt x="47" y="0"/>
                    <a:pt x="31" y="0"/>
                  </a:cubicBezTo>
                  <a:close/>
                  <a:moveTo>
                    <a:pt x="31" y="55"/>
                  </a:moveTo>
                  <a:cubicBezTo>
                    <a:pt x="17" y="55"/>
                    <a:pt x="6" y="44"/>
                    <a:pt x="6" y="30"/>
                  </a:cubicBezTo>
                  <a:cubicBezTo>
                    <a:pt x="6" y="17"/>
                    <a:pt x="17" y="5"/>
                    <a:pt x="31" y="5"/>
                  </a:cubicBezTo>
                  <a:cubicBezTo>
                    <a:pt x="44" y="5"/>
                    <a:pt x="55" y="17"/>
                    <a:pt x="55" y="30"/>
                  </a:cubicBezTo>
                  <a:cubicBezTo>
                    <a:pt x="55" y="44"/>
                    <a:pt x="44" y="55"/>
                    <a:pt x="31" y="55"/>
                  </a:cubicBezTo>
                  <a:close/>
                  <a:moveTo>
                    <a:pt x="27" y="15"/>
                  </a:moveTo>
                  <a:cubicBezTo>
                    <a:pt x="34" y="15"/>
                    <a:pt x="34" y="15"/>
                    <a:pt x="34" y="15"/>
                  </a:cubicBezTo>
                  <a:cubicBezTo>
                    <a:pt x="34" y="23"/>
                    <a:pt x="34" y="23"/>
                    <a:pt x="34" y="23"/>
                  </a:cubicBezTo>
                  <a:cubicBezTo>
                    <a:pt x="27" y="23"/>
                    <a:pt x="27" y="23"/>
                    <a:pt x="27" y="23"/>
                  </a:cubicBezTo>
                  <a:lnTo>
                    <a:pt x="27" y="15"/>
                  </a:lnTo>
                  <a:close/>
                  <a:moveTo>
                    <a:pt x="38" y="45"/>
                  </a:moveTo>
                  <a:cubicBezTo>
                    <a:pt x="23" y="45"/>
                    <a:pt x="23" y="45"/>
                    <a:pt x="23" y="45"/>
                  </a:cubicBezTo>
                  <a:cubicBezTo>
                    <a:pt x="23" y="42"/>
                    <a:pt x="23" y="42"/>
                    <a:pt x="23" y="42"/>
                  </a:cubicBezTo>
                  <a:cubicBezTo>
                    <a:pt x="27" y="42"/>
                    <a:pt x="27" y="42"/>
                    <a:pt x="27" y="42"/>
                  </a:cubicBezTo>
                  <a:cubicBezTo>
                    <a:pt x="27" y="30"/>
                    <a:pt x="27" y="30"/>
                    <a:pt x="27" y="30"/>
                  </a:cubicBezTo>
                  <a:cubicBezTo>
                    <a:pt x="23" y="30"/>
                    <a:pt x="23" y="30"/>
                    <a:pt x="23" y="30"/>
                  </a:cubicBezTo>
                  <a:cubicBezTo>
                    <a:pt x="23" y="26"/>
                    <a:pt x="23" y="26"/>
                    <a:pt x="23" y="26"/>
                  </a:cubicBezTo>
                  <a:cubicBezTo>
                    <a:pt x="34" y="26"/>
                    <a:pt x="34" y="26"/>
                    <a:pt x="34" y="26"/>
                  </a:cubicBezTo>
                  <a:cubicBezTo>
                    <a:pt x="34" y="42"/>
                    <a:pt x="34" y="42"/>
                    <a:pt x="34" y="42"/>
                  </a:cubicBezTo>
                  <a:cubicBezTo>
                    <a:pt x="38" y="42"/>
                    <a:pt x="38" y="42"/>
                    <a:pt x="38" y="42"/>
                  </a:cubicBezTo>
                  <a:lnTo>
                    <a:pt x="38" y="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53" name="Freeform 48"/>
            <p:cNvSpPr>
              <a:spLocks noEditPoints="1"/>
            </p:cNvSpPr>
            <p:nvPr/>
          </p:nvSpPr>
          <p:spPr bwMode="auto">
            <a:xfrm>
              <a:off x="4144" y="2538"/>
              <a:ext cx="115" cy="116"/>
            </a:xfrm>
            <a:custGeom>
              <a:avLst/>
              <a:gdLst>
                <a:gd name="T0" fmla="*/ 85 w 94"/>
                <a:gd name="T1" fmla="*/ 20 h 94"/>
                <a:gd name="T2" fmla="*/ 37 w 94"/>
                <a:gd name="T3" fmla="*/ 2 h 94"/>
                <a:gd name="T4" fmla="*/ 20 w 94"/>
                <a:gd name="T5" fmla="*/ 9 h 94"/>
                <a:gd name="T6" fmla="*/ 2 w 94"/>
                <a:gd name="T7" fmla="*/ 57 h 94"/>
                <a:gd name="T8" fmla="*/ 10 w 94"/>
                <a:gd name="T9" fmla="*/ 74 h 94"/>
                <a:gd name="T10" fmla="*/ 57 w 94"/>
                <a:gd name="T11" fmla="*/ 92 h 94"/>
                <a:gd name="T12" fmla="*/ 74 w 94"/>
                <a:gd name="T13" fmla="*/ 84 h 94"/>
                <a:gd name="T14" fmla="*/ 92 w 94"/>
                <a:gd name="T15" fmla="*/ 37 h 94"/>
                <a:gd name="T16" fmla="*/ 85 w 94"/>
                <a:gd name="T17" fmla="*/ 20 h 94"/>
                <a:gd name="T18" fmla="*/ 36 w 94"/>
                <a:gd name="T19" fmla="*/ 38 h 94"/>
                <a:gd name="T20" fmla="*/ 62 w 94"/>
                <a:gd name="T21" fmla="*/ 47 h 94"/>
                <a:gd name="T22" fmla="*/ 61 w 94"/>
                <a:gd name="T23" fmla="*/ 52 h 94"/>
                <a:gd name="T24" fmla="*/ 42 w 94"/>
                <a:gd name="T25" fmla="*/ 61 h 94"/>
                <a:gd name="T26" fmla="*/ 33 w 94"/>
                <a:gd name="T27" fmla="*/ 42 h 94"/>
                <a:gd name="T28" fmla="*/ 36 w 94"/>
                <a:gd name="T29" fmla="*/ 38 h 94"/>
                <a:gd name="T30" fmla="*/ 76 w 94"/>
                <a:gd name="T31" fmla="*/ 53 h 94"/>
                <a:gd name="T32" fmla="*/ 69 w 94"/>
                <a:gd name="T33" fmla="*/ 70 h 94"/>
                <a:gd name="T34" fmla="*/ 66 w 94"/>
                <a:gd name="T35" fmla="*/ 79 h 94"/>
                <a:gd name="T36" fmla="*/ 59 w 94"/>
                <a:gd name="T37" fmla="*/ 82 h 94"/>
                <a:gd name="T38" fmla="*/ 15 w 94"/>
                <a:gd name="T39" fmla="*/ 65 h 94"/>
                <a:gd name="T40" fmla="*/ 12 w 94"/>
                <a:gd name="T41" fmla="*/ 59 h 94"/>
                <a:gd name="T42" fmla="*/ 15 w 94"/>
                <a:gd name="T43" fmla="*/ 50 h 94"/>
                <a:gd name="T44" fmla="*/ 22 w 94"/>
                <a:gd name="T45" fmla="*/ 32 h 94"/>
                <a:gd name="T46" fmla="*/ 22 w 94"/>
                <a:gd name="T47" fmla="*/ 32 h 94"/>
                <a:gd name="T48" fmla="*/ 29 w 94"/>
                <a:gd name="T49" fmla="*/ 35 h 94"/>
                <a:gd name="T50" fmla="*/ 27 w 94"/>
                <a:gd name="T51" fmla="*/ 39 h 94"/>
                <a:gd name="T52" fmla="*/ 39 w 94"/>
                <a:gd name="T53" fmla="*/ 67 h 94"/>
                <a:gd name="T54" fmla="*/ 67 w 94"/>
                <a:gd name="T55" fmla="*/ 55 h 94"/>
                <a:gd name="T56" fmla="*/ 69 w 94"/>
                <a:gd name="T57" fmla="*/ 50 h 94"/>
                <a:gd name="T58" fmla="*/ 76 w 94"/>
                <a:gd name="T59" fmla="*/ 53 h 94"/>
                <a:gd name="T60" fmla="*/ 82 w 94"/>
                <a:gd name="T61" fmla="*/ 37 h 94"/>
                <a:gd name="T62" fmla="*/ 79 w 94"/>
                <a:gd name="T63" fmla="*/ 38 h 94"/>
                <a:gd name="T64" fmla="*/ 74 w 94"/>
                <a:gd name="T65" fmla="*/ 37 h 94"/>
                <a:gd name="T66" fmla="*/ 73 w 94"/>
                <a:gd name="T67" fmla="*/ 34 h 94"/>
                <a:gd name="T68" fmla="*/ 74 w 94"/>
                <a:gd name="T69" fmla="*/ 29 h 94"/>
                <a:gd name="T70" fmla="*/ 77 w 94"/>
                <a:gd name="T71" fmla="*/ 28 h 94"/>
                <a:gd name="T72" fmla="*/ 82 w 94"/>
                <a:gd name="T73" fmla="*/ 29 h 94"/>
                <a:gd name="T74" fmla="*/ 83 w 94"/>
                <a:gd name="T75" fmla="*/ 32 h 94"/>
                <a:gd name="T76" fmla="*/ 82 w 94"/>
                <a:gd name="T77" fmla="*/ 3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4" h="94">
                  <a:moveTo>
                    <a:pt x="85" y="20"/>
                  </a:moveTo>
                  <a:cubicBezTo>
                    <a:pt x="37" y="2"/>
                    <a:pt x="37" y="2"/>
                    <a:pt x="37" y="2"/>
                  </a:cubicBezTo>
                  <a:cubicBezTo>
                    <a:pt x="30" y="0"/>
                    <a:pt x="23" y="3"/>
                    <a:pt x="20" y="9"/>
                  </a:cubicBezTo>
                  <a:cubicBezTo>
                    <a:pt x="2" y="57"/>
                    <a:pt x="2" y="57"/>
                    <a:pt x="2" y="57"/>
                  </a:cubicBezTo>
                  <a:cubicBezTo>
                    <a:pt x="0" y="64"/>
                    <a:pt x="3" y="71"/>
                    <a:pt x="10" y="74"/>
                  </a:cubicBezTo>
                  <a:cubicBezTo>
                    <a:pt x="57" y="92"/>
                    <a:pt x="57" y="92"/>
                    <a:pt x="57" y="92"/>
                  </a:cubicBezTo>
                  <a:cubicBezTo>
                    <a:pt x="64" y="94"/>
                    <a:pt x="71" y="91"/>
                    <a:pt x="74" y="84"/>
                  </a:cubicBezTo>
                  <a:cubicBezTo>
                    <a:pt x="92" y="37"/>
                    <a:pt x="92" y="37"/>
                    <a:pt x="92" y="37"/>
                  </a:cubicBezTo>
                  <a:cubicBezTo>
                    <a:pt x="94" y="30"/>
                    <a:pt x="91" y="23"/>
                    <a:pt x="85" y="20"/>
                  </a:cubicBezTo>
                  <a:close/>
                  <a:moveTo>
                    <a:pt x="36" y="38"/>
                  </a:moveTo>
                  <a:cubicBezTo>
                    <a:pt x="62" y="47"/>
                    <a:pt x="62" y="47"/>
                    <a:pt x="62" y="47"/>
                  </a:cubicBezTo>
                  <a:cubicBezTo>
                    <a:pt x="62" y="49"/>
                    <a:pt x="61" y="50"/>
                    <a:pt x="61" y="52"/>
                  </a:cubicBezTo>
                  <a:cubicBezTo>
                    <a:pt x="58" y="60"/>
                    <a:pt x="49" y="63"/>
                    <a:pt x="42" y="61"/>
                  </a:cubicBezTo>
                  <a:cubicBezTo>
                    <a:pt x="34" y="58"/>
                    <a:pt x="31" y="49"/>
                    <a:pt x="33" y="42"/>
                  </a:cubicBezTo>
                  <a:cubicBezTo>
                    <a:pt x="34" y="40"/>
                    <a:pt x="35" y="39"/>
                    <a:pt x="36" y="38"/>
                  </a:cubicBezTo>
                  <a:close/>
                  <a:moveTo>
                    <a:pt x="76" y="53"/>
                  </a:moveTo>
                  <a:cubicBezTo>
                    <a:pt x="69" y="70"/>
                    <a:pt x="69" y="70"/>
                    <a:pt x="69" y="70"/>
                  </a:cubicBezTo>
                  <a:cubicBezTo>
                    <a:pt x="66" y="79"/>
                    <a:pt x="66" y="79"/>
                    <a:pt x="66" y="79"/>
                  </a:cubicBezTo>
                  <a:cubicBezTo>
                    <a:pt x="65" y="82"/>
                    <a:pt x="62" y="83"/>
                    <a:pt x="59" y="82"/>
                  </a:cubicBezTo>
                  <a:cubicBezTo>
                    <a:pt x="15" y="65"/>
                    <a:pt x="15" y="65"/>
                    <a:pt x="15" y="65"/>
                  </a:cubicBezTo>
                  <a:cubicBezTo>
                    <a:pt x="12" y="64"/>
                    <a:pt x="11" y="62"/>
                    <a:pt x="12" y="59"/>
                  </a:cubicBezTo>
                  <a:cubicBezTo>
                    <a:pt x="15" y="50"/>
                    <a:pt x="15" y="50"/>
                    <a:pt x="15" y="50"/>
                  </a:cubicBezTo>
                  <a:cubicBezTo>
                    <a:pt x="22" y="32"/>
                    <a:pt x="22" y="32"/>
                    <a:pt x="22" y="32"/>
                  </a:cubicBezTo>
                  <a:cubicBezTo>
                    <a:pt x="22" y="32"/>
                    <a:pt x="22" y="32"/>
                    <a:pt x="22" y="32"/>
                  </a:cubicBezTo>
                  <a:cubicBezTo>
                    <a:pt x="29" y="35"/>
                    <a:pt x="29" y="35"/>
                    <a:pt x="29" y="35"/>
                  </a:cubicBezTo>
                  <a:cubicBezTo>
                    <a:pt x="28" y="36"/>
                    <a:pt x="27" y="38"/>
                    <a:pt x="27" y="39"/>
                  </a:cubicBezTo>
                  <a:cubicBezTo>
                    <a:pt x="23" y="50"/>
                    <a:pt x="28" y="63"/>
                    <a:pt x="39" y="67"/>
                  </a:cubicBezTo>
                  <a:cubicBezTo>
                    <a:pt x="51" y="71"/>
                    <a:pt x="63" y="66"/>
                    <a:pt x="67" y="55"/>
                  </a:cubicBezTo>
                  <a:cubicBezTo>
                    <a:pt x="68" y="53"/>
                    <a:pt x="68" y="51"/>
                    <a:pt x="69" y="50"/>
                  </a:cubicBezTo>
                  <a:cubicBezTo>
                    <a:pt x="76" y="53"/>
                    <a:pt x="76" y="53"/>
                    <a:pt x="76" y="53"/>
                  </a:cubicBezTo>
                  <a:close/>
                  <a:moveTo>
                    <a:pt x="82" y="37"/>
                  </a:moveTo>
                  <a:cubicBezTo>
                    <a:pt x="81" y="38"/>
                    <a:pt x="80" y="39"/>
                    <a:pt x="79" y="38"/>
                  </a:cubicBezTo>
                  <a:cubicBezTo>
                    <a:pt x="74" y="37"/>
                    <a:pt x="74" y="37"/>
                    <a:pt x="74" y="37"/>
                  </a:cubicBezTo>
                  <a:cubicBezTo>
                    <a:pt x="73" y="36"/>
                    <a:pt x="72" y="35"/>
                    <a:pt x="73" y="34"/>
                  </a:cubicBezTo>
                  <a:cubicBezTo>
                    <a:pt x="74" y="29"/>
                    <a:pt x="74" y="29"/>
                    <a:pt x="74" y="29"/>
                  </a:cubicBezTo>
                  <a:cubicBezTo>
                    <a:pt x="75" y="28"/>
                    <a:pt x="76" y="27"/>
                    <a:pt x="77" y="28"/>
                  </a:cubicBezTo>
                  <a:cubicBezTo>
                    <a:pt x="82" y="29"/>
                    <a:pt x="82" y="29"/>
                    <a:pt x="82" y="29"/>
                  </a:cubicBezTo>
                  <a:cubicBezTo>
                    <a:pt x="83" y="30"/>
                    <a:pt x="84" y="31"/>
                    <a:pt x="83" y="32"/>
                  </a:cubicBezTo>
                  <a:lnTo>
                    <a:pt x="82" y="3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54" name="Freeform 49"/>
            <p:cNvSpPr>
              <a:spLocks noEditPoints="1"/>
            </p:cNvSpPr>
            <p:nvPr/>
          </p:nvSpPr>
          <p:spPr bwMode="auto">
            <a:xfrm>
              <a:off x="4215" y="2015"/>
              <a:ext cx="65" cy="65"/>
            </a:xfrm>
            <a:custGeom>
              <a:avLst/>
              <a:gdLst>
                <a:gd name="T0" fmla="*/ 44 w 53"/>
                <a:gd name="T1" fmla="*/ 0 h 53"/>
                <a:gd name="T2" fmla="*/ 9 w 53"/>
                <a:gd name="T3" fmla="*/ 0 h 53"/>
                <a:gd name="T4" fmla="*/ 0 w 53"/>
                <a:gd name="T5" fmla="*/ 9 h 53"/>
                <a:gd name="T6" fmla="*/ 0 w 53"/>
                <a:gd name="T7" fmla="*/ 44 h 53"/>
                <a:gd name="T8" fmla="*/ 9 w 53"/>
                <a:gd name="T9" fmla="*/ 53 h 53"/>
                <a:gd name="T10" fmla="*/ 44 w 53"/>
                <a:gd name="T11" fmla="*/ 53 h 53"/>
                <a:gd name="T12" fmla="*/ 53 w 53"/>
                <a:gd name="T13" fmla="*/ 44 h 53"/>
                <a:gd name="T14" fmla="*/ 53 w 53"/>
                <a:gd name="T15" fmla="*/ 9 h 53"/>
                <a:gd name="T16" fmla="*/ 44 w 53"/>
                <a:gd name="T17" fmla="*/ 0 h 53"/>
                <a:gd name="T18" fmla="*/ 20 w 53"/>
                <a:gd name="T19" fmla="*/ 43 h 53"/>
                <a:gd name="T20" fmla="*/ 13 w 53"/>
                <a:gd name="T21" fmla="*/ 43 h 53"/>
                <a:gd name="T22" fmla="*/ 13 w 53"/>
                <a:gd name="T23" fmla="*/ 20 h 53"/>
                <a:gd name="T24" fmla="*/ 20 w 53"/>
                <a:gd name="T25" fmla="*/ 20 h 53"/>
                <a:gd name="T26" fmla="*/ 20 w 53"/>
                <a:gd name="T27" fmla="*/ 43 h 53"/>
                <a:gd name="T28" fmla="*/ 17 w 53"/>
                <a:gd name="T29" fmla="*/ 16 h 53"/>
                <a:gd name="T30" fmla="*/ 13 w 53"/>
                <a:gd name="T31" fmla="*/ 13 h 53"/>
                <a:gd name="T32" fmla="*/ 17 w 53"/>
                <a:gd name="T33" fmla="*/ 10 h 53"/>
                <a:gd name="T34" fmla="*/ 20 w 53"/>
                <a:gd name="T35" fmla="*/ 13 h 53"/>
                <a:gd name="T36" fmla="*/ 17 w 53"/>
                <a:gd name="T37" fmla="*/ 16 h 53"/>
                <a:gd name="T38" fmla="*/ 43 w 53"/>
                <a:gd name="T39" fmla="*/ 43 h 53"/>
                <a:gd name="T40" fmla="*/ 37 w 53"/>
                <a:gd name="T41" fmla="*/ 43 h 53"/>
                <a:gd name="T42" fmla="*/ 37 w 53"/>
                <a:gd name="T43" fmla="*/ 30 h 53"/>
                <a:gd name="T44" fmla="*/ 33 w 53"/>
                <a:gd name="T45" fmla="*/ 26 h 53"/>
                <a:gd name="T46" fmla="*/ 30 w 53"/>
                <a:gd name="T47" fmla="*/ 30 h 53"/>
                <a:gd name="T48" fmla="*/ 30 w 53"/>
                <a:gd name="T49" fmla="*/ 43 h 53"/>
                <a:gd name="T50" fmla="*/ 23 w 53"/>
                <a:gd name="T51" fmla="*/ 43 h 53"/>
                <a:gd name="T52" fmla="*/ 23 w 53"/>
                <a:gd name="T53" fmla="*/ 20 h 53"/>
                <a:gd name="T54" fmla="*/ 30 w 53"/>
                <a:gd name="T55" fmla="*/ 20 h 53"/>
                <a:gd name="T56" fmla="*/ 30 w 53"/>
                <a:gd name="T57" fmla="*/ 24 h 53"/>
                <a:gd name="T58" fmla="*/ 36 w 53"/>
                <a:gd name="T59" fmla="*/ 20 h 53"/>
                <a:gd name="T60" fmla="*/ 43 w 53"/>
                <a:gd name="T61" fmla="*/ 28 h 53"/>
                <a:gd name="T62" fmla="*/ 43 w 53"/>
                <a:gd name="T63"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 h="53">
                  <a:moveTo>
                    <a:pt x="44" y="0"/>
                  </a:moveTo>
                  <a:cubicBezTo>
                    <a:pt x="9" y="0"/>
                    <a:pt x="9" y="0"/>
                    <a:pt x="9" y="0"/>
                  </a:cubicBezTo>
                  <a:cubicBezTo>
                    <a:pt x="4" y="0"/>
                    <a:pt x="0" y="4"/>
                    <a:pt x="0" y="9"/>
                  </a:cubicBezTo>
                  <a:cubicBezTo>
                    <a:pt x="0" y="44"/>
                    <a:pt x="0" y="44"/>
                    <a:pt x="0" y="44"/>
                  </a:cubicBezTo>
                  <a:cubicBezTo>
                    <a:pt x="0" y="49"/>
                    <a:pt x="4" y="53"/>
                    <a:pt x="9" y="53"/>
                  </a:cubicBezTo>
                  <a:cubicBezTo>
                    <a:pt x="44" y="53"/>
                    <a:pt x="44" y="53"/>
                    <a:pt x="44" y="53"/>
                  </a:cubicBezTo>
                  <a:cubicBezTo>
                    <a:pt x="49" y="53"/>
                    <a:pt x="53" y="49"/>
                    <a:pt x="53" y="44"/>
                  </a:cubicBezTo>
                  <a:cubicBezTo>
                    <a:pt x="53" y="9"/>
                    <a:pt x="53" y="9"/>
                    <a:pt x="53" y="9"/>
                  </a:cubicBezTo>
                  <a:cubicBezTo>
                    <a:pt x="53" y="4"/>
                    <a:pt x="49" y="0"/>
                    <a:pt x="44" y="0"/>
                  </a:cubicBezTo>
                  <a:close/>
                  <a:moveTo>
                    <a:pt x="20" y="43"/>
                  </a:moveTo>
                  <a:cubicBezTo>
                    <a:pt x="13" y="43"/>
                    <a:pt x="13" y="43"/>
                    <a:pt x="13" y="43"/>
                  </a:cubicBezTo>
                  <a:cubicBezTo>
                    <a:pt x="13" y="20"/>
                    <a:pt x="13" y="20"/>
                    <a:pt x="13" y="20"/>
                  </a:cubicBezTo>
                  <a:cubicBezTo>
                    <a:pt x="20" y="20"/>
                    <a:pt x="20" y="20"/>
                    <a:pt x="20" y="20"/>
                  </a:cubicBezTo>
                  <a:lnTo>
                    <a:pt x="20" y="43"/>
                  </a:lnTo>
                  <a:close/>
                  <a:moveTo>
                    <a:pt x="17" y="16"/>
                  </a:moveTo>
                  <a:cubicBezTo>
                    <a:pt x="15" y="16"/>
                    <a:pt x="13" y="15"/>
                    <a:pt x="13" y="13"/>
                  </a:cubicBezTo>
                  <a:cubicBezTo>
                    <a:pt x="13" y="11"/>
                    <a:pt x="15" y="10"/>
                    <a:pt x="17" y="10"/>
                  </a:cubicBezTo>
                  <a:cubicBezTo>
                    <a:pt x="18" y="10"/>
                    <a:pt x="20" y="11"/>
                    <a:pt x="20" y="13"/>
                  </a:cubicBezTo>
                  <a:cubicBezTo>
                    <a:pt x="20" y="15"/>
                    <a:pt x="18" y="16"/>
                    <a:pt x="17" y="16"/>
                  </a:cubicBezTo>
                  <a:close/>
                  <a:moveTo>
                    <a:pt x="43" y="43"/>
                  </a:moveTo>
                  <a:cubicBezTo>
                    <a:pt x="37" y="43"/>
                    <a:pt x="37" y="43"/>
                    <a:pt x="37" y="43"/>
                  </a:cubicBezTo>
                  <a:cubicBezTo>
                    <a:pt x="37" y="30"/>
                    <a:pt x="37" y="30"/>
                    <a:pt x="37" y="30"/>
                  </a:cubicBezTo>
                  <a:cubicBezTo>
                    <a:pt x="37" y="28"/>
                    <a:pt x="35" y="26"/>
                    <a:pt x="33" y="26"/>
                  </a:cubicBezTo>
                  <a:cubicBezTo>
                    <a:pt x="31" y="26"/>
                    <a:pt x="30" y="28"/>
                    <a:pt x="30" y="30"/>
                  </a:cubicBezTo>
                  <a:cubicBezTo>
                    <a:pt x="30" y="43"/>
                    <a:pt x="30" y="43"/>
                    <a:pt x="30" y="43"/>
                  </a:cubicBezTo>
                  <a:cubicBezTo>
                    <a:pt x="23" y="43"/>
                    <a:pt x="23" y="43"/>
                    <a:pt x="23" y="43"/>
                  </a:cubicBezTo>
                  <a:cubicBezTo>
                    <a:pt x="23" y="20"/>
                    <a:pt x="23" y="20"/>
                    <a:pt x="23" y="20"/>
                  </a:cubicBezTo>
                  <a:cubicBezTo>
                    <a:pt x="30" y="20"/>
                    <a:pt x="30" y="20"/>
                    <a:pt x="30" y="20"/>
                  </a:cubicBezTo>
                  <a:cubicBezTo>
                    <a:pt x="30" y="24"/>
                    <a:pt x="30" y="24"/>
                    <a:pt x="30" y="24"/>
                  </a:cubicBezTo>
                  <a:cubicBezTo>
                    <a:pt x="31" y="22"/>
                    <a:pt x="33" y="20"/>
                    <a:pt x="36" y="20"/>
                  </a:cubicBezTo>
                  <a:cubicBezTo>
                    <a:pt x="40" y="20"/>
                    <a:pt x="43" y="23"/>
                    <a:pt x="43" y="28"/>
                  </a:cubicBezTo>
                  <a:lnTo>
                    <a:pt x="43" y="4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55" name="Freeform 50"/>
            <p:cNvSpPr>
              <a:spLocks noEditPoints="1"/>
            </p:cNvSpPr>
            <p:nvPr/>
          </p:nvSpPr>
          <p:spPr bwMode="auto">
            <a:xfrm>
              <a:off x="4159" y="1925"/>
              <a:ext cx="119" cy="75"/>
            </a:xfrm>
            <a:custGeom>
              <a:avLst/>
              <a:gdLst>
                <a:gd name="T0" fmla="*/ 36 w 119"/>
                <a:gd name="T1" fmla="*/ 52 h 75"/>
                <a:gd name="T2" fmla="*/ 36 w 119"/>
                <a:gd name="T3" fmla="*/ 30 h 75"/>
                <a:gd name="T4" fmla="*/ 59 w 119"/>
                <a:gd name="T5" fmla="*/ 30 h 75"/>
                <a:gd name="T6" fmla="*/ 29 w 119"/>
                <a:gd name="T7" fmla="*/ 0 h 75"/>
                <a:gd name="T8" fmla="*/ 0 w 119"/>
                <a:gd name="T9" fmla="*/ 30 h 75"/>
                <a:gd name="T10" fmla="*/ 22 w 119"/>
                <a:gd name="T11" fmla="*/ 30 h 75"/>
                <a:gd name="T12" fmla="*/ 22 w 119"/>
                <a:gd name="T13" fmla="*/ 68 h 75"/>
                <a:gd name="T14" fmla="*/ 66 w 119"/>
                <a:gd name="T15" fmla="*/ 68 h 75"/>
                <a:gd name="T16" fmla="*/ 51 w 119"/>
                <a:gd name="T17" fmla="*/ 52 h 75"/>
                <a:gd name="T18" fmla="*/ 36 w 119"/>
                <a:gd name="T19" fmla="*/ 52 h 75"/>
                <a:gd name="T20" fmla="*/ 97 w 119"/>
                <a:gd name="T21" fmla="*/ 45 h 75"/>
                <a:gd name="T22" fmla="*/ 97 w 119"/>
                <a:gd name="T23" fmla="*/ 8 h 75"/>
                <a:gd name="T24" fmla="*/ 51 w 119"/>
                <a:gd name="T25" fmla="*/ 8 h 75"/>
                <a:gd name="T26" fmla="*/ 66 w 119"/>
                <a:gd name="T27" fmla="*/ 22 h 75"/>
                <a:gd name="T28" fmla="*/ 81 w 119"/>
                <a:gd name="T29" fmla="*/ 22 h 75"/>
                <a:gd name="T30" fmla="*/ 81 w 119"/>
                <a:gd name="T31" fmla="*/ 45 h 75"/>
                <a:gd name="T32" fmla="*/ 59 w 119"/>
                <a:gd name="T33" fmla="*/ 45 h 75"/>
                <a:gd name="T34" fmla="*/ 89 w 119"/>
                <a:gd name="T35" fmla="*/ 75 h 75"/>
                <a:gd name="T36" fmla="*/ 119 w 119"/>
                <a:gd name="T37" fmla="*/ 45 h 75"/>
                <a:gd name="T38" fmla="*/ 97 w 119"/>
                <a:gd name="T39" fmla="*/ 4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9" h="75">
                  <a:moveTo>
                    <a:pt x="36" y="52"/>
                  </a:moveTo>
                  <a:lnTo>
                    <a:pt x="36" y="30"/>
                  </a:lnTo>
                  <a:lnTo>
                    <a:pt x="59" y="30"/>
                  </a:lnTo>
                  <a:lnTo>
                    <a:pt x="29" y="0"/>
                  </a:lnTo>
                  <a:lnTo>
                    <a:pt x="0" y="30"/>
                  </a:lnTo>
                  <a:lnTo>
                    <a:pt x="22" y="30"/>
                  </a:lnTo>
                  <a:lnTo>
                    <a:pt x="22" y="68"/>
                  </a:lnTo>
                  <a:lnTo>
                    <a:pt x="66" y="68"/>
                  </a:lnTo>
                  <a:lnTo>
                    <a:pt x="51" y="52"/>
                  </a:lnTo>
                  <a:lnTo>
                    <a:pt x="36" y="52"/>
                  </a:lnTo>
                  <a:close/>
                  <a:moveTo>
                    <a:pt x="97" y="45"/>
                  </a:moveTo>
                  <a:lnTo>
                    <a:pt x="97" y="8"/>
                  </a:lnTo>
                  <a:lnTo>
                    <a:pt x="51" y="8"/>
                  </a:lnTo>
                  <a:lnTo>
                    <a:pt x="66" y="22"/>
                  </a:lnTo>
                  <a:lnTo>
                    <a:pt x="81" y="22"/>
                  </a:lnTo>
                  <a:lnTo>
                    <a:pt x="81" y="45"/>
                  </a:lnTo>
                  <a:lnTo>
                    <a:pt x="59" y="45"/>
                  </a:lnTo>
                  <a:lnTo>
                    <a:pt x="89" y="75"/>
                  </a:lnTo>
                  <a:lnTo>
                    <a:pt x="119" y="45"/>
                  </a:lnTo>
                  <a:lnTo>
                    <a:pt x="97" y="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56" name="Freeform 51"/>
            <p:cNvSpPr>
              <a:spLocks noEditPoints="1"/>
            </p:cNvSpPr>
            <p:nvPr/>
          </p:nvSpPr>
          <p:spPr bwMode="auto">
            <a:xfrm>
              <a:off x="4261" y="1531"/>
              <a:ext cx="122" cy="123"/>
            </a:xfrm>
            <a:custGeom>
              <a:avLst/>
              <a:gdLst>
                <a:gd name="T0" fmla="*/ 96 w 100"/>
                <a:gd name="T1" fmla="*/ 85 h 100"/>
                <a:gd name="T2" fmla="*/ 73 w 100"/>
                <a:gd name="T3" fmla="*/ 65 h 100"/>
                <a:gd name="T4" fmla="*/ 66 w 100"/>
                <a:gd name="T5" fmla="*/ 61 h 100"/>
                <a:gd name="T6" fmla="*/ 74 w 100"/>
                <a:gd name="T7" fmla="*/ 37 h 100"/>
                <a:gd name="T8" fmla="*/ 37 w 100"/>
                <a:gd name="T9" fmla="*/ 0 h 100"/>
                <a:gd name="T10" fmla="*/ 0 w 100"/>
                <a:gd name="T11" fmla="*/ 37 h 100"/>
                <a:gd name="T12" fmla="*/ 37 w 100"/>
                <a:gd name="T13" fmla="*/ 75 h 100"/>
                <a:gd name="T14" fmla="*/ 61 w 100"/>
                <a:gd name="T15" fmla="*/ 66 h 100"/>
                <a:gd name="T16" fmla="*/ 64 w 100"/>
                <a:gd name="T17" fmla="*/ 73 h 100"/>
                <a:gd name="T18" fmla="*/ 84 w 100"/>
                <a:gd name="T19" fmla="*/ 96 h 100"/>
                <a:gd name="T20" fmla="*/ 97 w 100"/>
                <a:gd name="T21" fmla="*/ 97 h 100"/>
                <a:gd name="T22" fmla="*/ 96 w 100"/>
                <a:gd name="T23" fmla="*/ 85 h 100"/>
                <a:gd name="T24" fmla="*/ 37 w 100"/>
                <a:gd name="T25" fmla="*/ 62 h 100"/>
                <a:gd name="T26" fmla="*/ 12 w 100"/>
                <a:gd name="T27" fmla="*/ 37 h 100"/>
                <a:gd name="T28" fmla="*/ 37 w 100"/>
                <a:gd name="T29" fmla="*/ 12 h 100"/>
                <a:gd name="T30" fmla="*/ 62 w 100"/>
                <a:gd name="T31" fmla="*/ 37 h 100"/>
                <a:gd name="T32" fmla="*/ 37 w 100"/>
                <a:gd name="T33" fmla="*/ 6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00">
                  <a:moveTo>
                    <a:pt x="96" y="85"/>
                  </a:moveTo>
                  <a:cubicBezTo>
                    <a:pt x="73" y="65"/>
                    <a:pt x="73" y="65"/>
                    <a:pt x="73" y="65"/>
                  </a:cubicBezTo>
                  <a:cubicBezTo>
                    <a:pt x="70" y="62"/>
                    <a:pt x="68" y="61"/>
                    <a:pt x="66" y="61"/>
                  </a:cubicBezTo>
                  <a:cubicBezTo>
                    <a:pt x="71" y="55"/>
                    <a:pt x="74" y="46"/>
                    <a:pt x="74" y="37"/>
                  </a:cubicBezTo>
                  <a:cubicBezTo>
                    <a:pt x="74" y="17"/>
                    <a:pt x="58" y="0"/>
                    <a:pt x="37" y="0"/>
                  </a:cubicBezTo>
                  <a:cubicBezTo>
                    <a:pt x="17" y="0"/>
                    <a:pt x="0" y="17"/>
                    <a:pt x="0" y="37"/>
                  </a:cubicBezTo>
                  <a:cubicBezTo>
                    <a:pt x="0" y="58"/>
                    <a:pt x="17" y="75"/>
                    <a:pt x="37" y="75"/>
                  </a:cubicBezTo>
                  <a:cubicBezTo>
                    <a:pt x="46" y="75"/>
                    <a:pt x="55" y="71"/>
                    <a:pt x="61" y="66"/>
                  </a:cubicBezTo>
                  <a:cubicBezTo>
                    <a:pt x="61" y="68"/>
                    <a:pt x="62" y="70"/>
                    <a:pt x="64" y="73"/>
                  </a:cubicBezTo>
                  <a:cubicBezTo>
                    <a:pt x="84" y="96"/>
                    <a:pt x="84" y="96"/>
                    <a:pt x="84" y="96"/>
                  </a:cubicBezTo>
                  <a:cubicBezTo>
                    <a:pt x="88" y="100"/>
                    <a:pt x="94" y="100"/>
                    <a:pt x="97" y="97"/>
                  </a:cubicBezTo>
                  <a:cubicBezTo>
                    <a:pt x="100" y="94"/>
                    <a:pt x="100" y="88"/>
                    <a:pt x="96" y="85"/>
                  </a:cubicBezTo>
                  <a:close/>
                  <a:moveTo>
                    <a:pt x="37" y="62"/>
                  </a:moveTo>
                  <a:cubicBezTo>
                    <a:pt x="23" y="62"/>
                    <a:pt x="12" y="51"/>
                    <a:pt x="12" y="37"/>
                  </a:cubicBezTo>
                  <a:cubicBezTo>
                    <a:pt x="12" y="23"/>
                    <a:pt x="23" y="12"/>
                    <a:pt x="37" y="12"/>
                  </a:cubicBezTo>
                  <a:cubicBezTo>
                    <a:pt x="51" y="12"/>
                    <a:pt x="62" y="23"/>
                    <a:pt x="62" y="37"/>
                  </a:cubicBezTo>
                  <a:cubicBezTo>
                    <a:pt x="62" y="51"/>
                    <a:pt x="51" y="62"/>
                    <a:pt x="37" y="6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57" name="Freeform 52"/>
            <p:cNvSpPr>
              <a:spLocks/>
            </p:cNvSpPr>
            <p:nvPr/>
          </p:nvSpPr>
          <p:spPr bwMode="auto">
            <a:xfrm>
              <a:off x="4134" y="1516"/>
              <a:ext cx="152" cy="148"/>
            </a:xfrm>
            <a:custGeom>
              <a:avLst/>
              <a:gdLst>
                <a:gd name="T0" fmla="*/ 78 w 124"/>
                <a:gd name="T1" fmla="*/ 84 h 120"/>
                <a:gd name="T2" fmla="*/ 75 w 124"/>
                <a:gd name="T3" fmla="*/ 75 h 120"/>
                <a:gd name="T4" fmla="*/ 86 w 124"/>
                <a:gd name="T5" fmla="*/ 54 h 120"/>
                <a:gd name="T6" fmla="*/ 89 w 124"/>
                <a:gd name="T7" fmla="*/ 37 h 120"/>
                <a:gd name="T8" fmla="*/ 62 w 124"/>
                <a:gd name="T9" fmla="*/ 0 h 120"/>
                <a:gd name="T10" fmla="*/ 36 w 124"/>
                <a:gd name="T11" fmla="*/ 37 h 120"/>
                <a:gd name="T12" fmla="*/ 39 w 124"/>
                <a:gd name="T13" fmla="*/ 54 h 120"/>
                <a:gd name="T14" fmla="*/ 50 w 124"/>
                <a:gd name="T15" fmla="*/ 75 h 120"/>
                <a:gd name="T16" fmla="*/ 47 w 124"/>
                <a:gd name="T17" fmla="*/ 84 h 120"/>
                <a:gd name="T18" fmla="*/ 0 w 124"/>
                <a:gd name="T19" fmla="*/ 120 h 120"/>
                <a:gd name="T20" fmla="*/ 62 w 124"/>
                <a:gd name="T21" fmla="*/ 120 h 120"/>
                <a:gd name="T22" fmla="*/ 124 w 124"/>
                <a:gd name="T23" fmla="*/ 120 h 120"/>
                <a:gd name="T24" fmla="*/ 78 w 124"/>
                <a:gd name="T25"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20">
                  <a:moveTo>
                    <a:pt x="78" y="84"/>
                  </a:moveTo>
                  <a:cubicBezTo>
                    <a:pt x="75" y="84"/>
                    <a:pt x="75" y="75"/>
                    <a:pt x="75" y="75"/>
                  </a:cubicBezTo>
                  <a:cubicBezTo>
                    <a:pt x="75" y="75"/>
                    <a:pt x="84" y="66"/>
                    <a:pt x="86" y="54"/>
                  </a:cubicBezTo>
                  <a:cubicBezTo>
                    <a:pt x="91" y="54"/>
                    <a:pt x="94" y="41"/>
                    <a:pt x="89" y="37"/>
                  </a:cubicBezTo>
                  <a:cubicBezTo>
                    <a:pt x="89" y="32"/>
                    <a:pt x="96" y="0"/>
                    <a:pt x="62" y="0"/>
                  </a:cubicBezTo>
                  <a:cubicBezTo>
                    <a:pt x="29" y="0"/>
                    <a:pt x="36" y="32"/>
                    <a:pt x="36" y="37"/>
                  </a:cubicBezTo>
                  <a:cubicBezTo>
                    <a:pt x="31" y="41"/>
                    <a:pt x="34" y="54"/>
                    <a:pt x="39" y="54"/>
                  </a:cubicBezTo>
                  <a:cubicBezTo>
                    <a:pt x="41" y="66"/>
                    <a:pt x="50" y="75"/>
                    <a:pt x="50" y="75"/>
                  </a:cubicBezTo>
                  <a:cubicBezTo>
                    <a:pt x="50" y="75"/>
                    <a:pt x="50" y="84"/>
                    <a:pt x="47" y="84"/>
                  </a:cubicBezTo>
                  <a:cubicBezTo>
                    <a:pt x="37" y="86"/>
                    <a:pt x="0" y="102"/>
                    <a:pt x="0" y="120"/>
                  </a:cubicBezTo>
                  <a:cubicBezTo>
                    <a:pt x="62" y="120"/>
                    <a:pt x="62" y="120"/>
                    <a:pt x="62" y="120"/>
                  </a:cubicBezTo>
                  <a:cubicBezTo>
                    <a:pt x="124" y="120"/>
                    <a:pt x="124" y="120"/>
                    <a:pt x="124" y="120"/>
                  </a:cubicBezTo>
                  <a:cubicBezTo>
                    <a:pt x="124" y="102"/>
                    <a:pt x="88" y="86"/>
                    <a:pt x="78" y="8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58" name="Freeform 53"/>
            <p:cNvSpPr>
              <a:spLocks noEditPoints="1"/>
            </p:cNvSpPr>
            <p:nvPr/>
          </p:nvSpPr>
          <p:spPr bwMode="auto">
            <a:xfrm>
              <a:off x="4164" y="2658"/>
              <a:ext cx="50" cy="81"/>
            </a:xfrm>
            <a:custGeom>
              <a:avLst/>
              <a:gdLst>
                <a:gd name="T0" fmla="*/ 21 w 41"/>
                <a:gd name="T1" fmla="*/ 0 h 66"/>
                <a:gd name="T2" fmla="*/ 0 w 41"/>
                <a:gd name="T3" fmla="*/ 21 h 66"/>
                <a:gd name="T4" fmla="*/ 21 w 41"/>
                <a:gd name="T5" fmla="*/ 66 h 66"/>
                <a:gd name="T6" fmla="*/ 41 w 41"/>
                <a:gd name="T7" fmla="*/ 21 h 66"/>
                <a:gd name="T8" fmla="*/ 21 w 41"/>
                <a:gd name="T9" fmla="*/ 0 h 66"/>
                <a:gd name="T10" fmla="*/ 21 w 41"/>
                <a:gd name="T11" fmla="*/ 34 h 66"/>
                <a:gd name="T12" fmla="*/ 8 w 41"/>
                <a:gd name="T13" fmla="*/ 21 h 66"/>
                <a:gd name="T14" fmla="*/ 21 w 41"/>
                <a:gd name="T15" fmla="*/ 8 h 66"/>
                <a:gd name="T16" fmla="*/ 33 w 41"/>
                <a:gd name="T17" fmla="*/ 21 h 66"/>
                <a:gd name="T18" fmla="*/ 21 w 41"/>
                <a:gd name="T19" fmla="*/ 34 h 66"/>
                <a:gd name="T20" fmla="*/ 13 w 41"/>
                <a:gd name="T21" fmla="*/ 21 h 66"/>
                <a:gd name="T22" fmla="*/ 21 w 41"/>
                <a:gd name="T23" fmla="*/ 29 h 66"/>
                <a:gd name="T24" fmla="*/ 29 w 41"/>
                <a:gd name="T25" fmla="*/ 21 h 66"/>
                <a:gd name="T26" fmla="*/ 21 w 41"/>
                <a:gd name="T27" fmla="*/ 13 h 66"/>
                <a:gd name="T28" fmla="*/ 13 w 41"/>
                <a:gd name="T29" fmla="*/ 2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66">
                  <a:moveTo>
                    <a:pt x="21" y="0"/>
                  </a:moveTo>
                  <a:cubicBezTo>
                    <a:pt x="9" y="0"/>
                    <a:pt x="0" y="10"/>
                    <a:pt x="0" y="21"/>
                  </a:cubicBezTo>
                  <a:cubicBezTo>
                    <a:pt x="0" y="42"/>
                    <a:pt x="21" y="66"/>
                    <a:pt x="21" y="66"/>
                  </a:cubicBezTo>
                  <a:cubicBezTo>
                    <a:pt x="21" y="66"/>
                    <a:pt x="41" y="42"/>
                    <a:pt x="41" y="21"/>
                  </a:cubicBezTo>
                  <a:cubicBezTo>
                    <a:pt x="41" y="10"/>
                    <a:pt x="32" y="0"/>
                    <a:pt x="21" y="0"/>
                  </a:cubicBezTo>
                  <a:close/>
                  <a:moveTo>
                    <a:pt x="21" y="34"/>
                  </a:moveTo>
                  <a:cubicBezTo>
                    <a:pt x="14" y="34"/>
                    <a:pt x="8" y="28"/>
                    <a:pt x="8" y="21"/>
                  </a:cubicBezTo>
                  <a:cubicBezTo>
                    <a:pt x="8" y="14"/>
                    <a:pt x="14" y="8"/>
                    <a:pt x="21" y="8"/>
                  </a:cubicBezTo>
                  <a:cubicBezTo>
                    <a:pt x="28" y="8"/>
                    <a:pt x="33" y="14"/>
                    <a:pt x="33" y="21"/>
                  </a:cubicBezTo>
                  <a:cubicBezTo>
                    <a:pt x="33" y="28"/>
                    <a:pt x="28" y="34"/>
                    <a:pt x="21" y="34"/>
                  </a:cubicBezTo>
                  <a:close/>
                  <a:moveTo>
                    <a:pt x="13" y="21"/>
                  </a:moveTo>
                  <a:cubicBezTo>
                    <a:pt x="13" y="25"/>
                    <a:pt x="16" y="29"/>
                    <a:pt x="21" y="29"/>
                  </a:cubicBezTo>
                  <a:cubicBezTo>
                    <a:pt x="25" y="29"/>
                    <a:pt x="29" y="25"/>
                    <a:pt x="29" y="21"/>
                  </a:cubicBezTo>
                  <a:cubicBezTo>
                    <a:pt x="29" y="17"/>
                    <a:pt x="25" y="13"/>
                    <a:pt x="21" y="13"/>
                  </a:cubicBezTo>
                  <a:cubicBezTo>
                    <a:pt x="16" y="13"/>
                    <a:pt x="13" y="17"/>
                    <a:pt x="13" y="2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59" name="Freeform 54"/>
            <p:cNvSpPr>
              <a:spLocks noEditPoints="1"/>
            </p:cNvSpPr>
            <p:nvPr/>
          </p:nvSpPr>
          <p:spPr bwMode="auto">
            <a:xfrm>
              <a:off x="4108" y="2745"/>
              <a:ext cx="79" cy="105"/>
            </a:xfrm>
            <a:custGeom>
              <a:avLst/>
              <a:gdLst>
                <a:gd name="T0" fmla="*/ 58 w 64"/>
                <a:gd name="T1" fmla="*/ 9 h 86"/>
                <a:gd name="T2" fmla="*/ 24 w 64"/>
                <a:gd name="T3" fmla="*/ 1 h 86"/>
                <a:gd name="T4" fmla="*/ 16 w 64"/>
                <a:gd name="T5" fmla="*/ 7 h 86"/>
                <a:gd name="T6" fmla="*/ 1 w 64"/>
                <a:gd name="T7" fmla="*/ 68 h 86"/>
                <a:gd name="T8" fmla="*/ 6 w 64"/>
                <a:gd name="T9" fmla="*/ 77 h 86"/>
                <a:gd name="T10" fmla="*/ 39 w 64"/>
                <a:gd name="T11" fmla="*/ 85 h 86"/>
                <a:gd name="T12" fmla="*/ 48 w 64"/>
                <a:gd name="T13" fmla="*/ 80 h 86"/>
                <a:gd name="T14" fmla="*/ 63 w 64"/>
                <a:gd name="T15" fmla="*/ 18 h 86"/>
                <a:gd name="T16" fmla="*/ 58 w 64"/>
                <a:gd name="T17" fmla="*/ 9 h 86"/>
                <a:gd name="T18" fmla="*/ 31 w 64"/>
                <a:gd name="T19" fmla="*/ 7 h 86"/>
                <a:gd name="T20" fmla="*/ 50 w 64"/>
                <a:gd name="T21" fmla="*/ 11 h 86"/>
                <a:gd name="T22" fmla="*/ 49 w 64"/>
                <a:gd name="T23" fmla="*/ 13 h 86"/>
                <a:gd name="T24" fmla="*/ 30 w 64"/>
                <a:gd name="T25" fmla="*/ 9 h 86"/>
                <a:gd name="T26" fmla="*/ 31 w 64"/>
                <a:gd name="T27" fmla="*/ 7 h 86"/>
                <a:gd name="T28" fmla="*/ 24 w 64"/>
                <a:gd name="T29" fmla="*/ 76 h 86"/>
                <a:gd name="T30" fmla="*/ 20 w 64"/>
                <a:gd name="T31" fmla="*/ 70 h 86"/>
                <a:gd name="T32" fmla="*/ 26 w 64"/>
                <a:gd name="T33" fmla="*/ 67 h 86"/>
                <a:gd name="T34" fmla="*/ 30 w 64"/>
                <a:gd name="T35" fmla="*/ 73 h 86"/>
                <a:gd name="T36" fmla="*/ 24 w 64"/>
                <a:gd name="T37" fmla="*/ 76 h 86"/>
                <a:gd name="T38" fmla="*/ 46 w 64"/>
                <a:gd name="T39" fmla="*/ 67 h 86"/>
                <a:gd name="T40" fmla="*/ 8 w 64"/>
                <a:gd name="T41" fmla="*/ 57 h 86"/>
                <a:gd name="T42" fmla="*/ 20 w 64"/>
                <a:gd name="T43" fmla="*/ 10 h 86"/>
                <a:gd name="T44" fmla="*/ 58 w 64"/>
                <a:gd name="T45" fmla="*/ 19 h 86"/>
                <a:gd name="T46" fmla="*/ 46 w 64"/>
                <a:gd name="T47" fmla="*/ 6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86">
                  <a:moveTo>
                    <a:pt x="58" y="9"/>
                  </a:moveTo>
                  <a:cubicBezTo>
                    <a:pt x="24" y="1"/>
                    <a:pt x="24" y="1"/>
                    <a:pt x="24" y="1"/>
                  </a:cubicBezTo>
                  <a:cubicBezTo>
                    <a:pt x="21" y="0"/>
                    <a:pt x="17" y="3"/>
                    <a:pt x="16" y="7"/>
                  </a:cubicBezTo>
                  <a:cubicBezTo>
                    <a:pt x="1" y="68"/>
                    <a:pt x="1" y="68"/>
                    <a:pt x="1" y="68"/>
                  </a:cubicBezTo>
                  <a:cubicBezTo>
                    <a:pt x="0" y="72"/>
                    <a:pt x="2" y="76"/>
                    <a:pt x="6" y="77"/>
                  </a:cubicBezTo>
                  <a:cubicBezTo>
                    <a:pt x="39" y="85"/>
                    <a:pt x="39" y="85"/>
                    <a:pt x="39" y="85"/>
                  </a:cubicBezTo>
                  <a:cubicBezTo>
                    <a:pt x="43" y="86"/>
                    <a:pt x="47" y="84"/>
                    <a:pt x="48" y="80"/>
                  </a:cubicBezTo>
                  <a:cubicBezTo>
                    <a:pt x="63" y="18"/>
                    <a:pt x="63" y="18"/>
                    <a:pt x="63" y="18"/>
                  </a:cubicBezTo>
                  <a:cubicBezTo>
                    <a:pt x="64" y="14"/>
                    <a:pt x="61" y="10"/>
                    <a:pt x="58" y="9"/>
                  </a:cubicBezTo>
                  <a:close/>
                  <a:moveTo>
                    <a:pt x="31" y="7"/>
                  </a:moveTo>
                  <a:cubicBezTo>
                    <a:pt x="50" y="11"/>
                    <a:pt x="50" y="11"/>
                    <a:pt x="50" y="11"/>
                  </a:cubicBezTo>
                  <a:cubicBezTo>
                    <a:pt x="49" y="13"/>
                    <a:pt x="49" y="13"/>
                    <a:pt x="49" y="13"/>
                  </a:cubicBezTo>
                  <a:cubicBezTo>
                    <a:pt x="30" y="9"/>
                    <a:pt x="30" y="9"/>
                    <a:pt x="30" y="9"/>
                  </a:cubicBezTo>
                  <a:lnTo>
                    <a:pt x="31" y="7"/>
                  </a:lnTo>
                  <a:close/>
                  <a:moveTo>
                    <a:pt x="24" y="76"/>
                  </a:moveTo>
                  <a:cubicBezTo>
                    <a:pt x="21" y="76"/>
                    <a:pt x="19" y="73"/>
                    <a:pt x="20" y="70"/>
                  </a:cubicBezTo>
                  <a:cubicBezTo>
                    <a:pt x="21" y="68"/>
                    <a:pt x="23" y="66"/>
                    <a:pt x="26" y="67"/>
                  </a:cubicBezTo>
                  <a:cubicBezTo>
                    <a:pt x="29" y="67"/>
                    <a:pt x="30" y="70"/>
                    <a:pt x="30" y="73"/>
                  </a:cubicBezTo>
                  <a:cubicBezTo>
                    <a:pt x="29" y="75"/>
                    <a:pt x="26" y="77"/>
                    <a:pt x="24" y="76"/>
                  </a:cubicBezTo>
                  <a:close/>
                  <a:moveTo>
                    <a:pt x="46" y="67"/>
                  </a:moveTo>
                  <a:cubicBezTo>
                    <a:pt x="8" y="57"/>
                    <a:pt x="8" y="57"/>
                    <a:pt x="8" y="57"/>
                  </a:cubicBezTo>
                  <a:cubicBezTo>
                    <a:pt x="20" y="10"/>
                    <a:pt x="20" y="10"/>
                    <a:pt x="20" y="10"/>
                  </a:cubicBezTo>
                  <a:cubicBezTo>
                    <a:pt x="58" y="19"/>
                    <a:pt x="58" y="19"/>
                    <a:pt x="58" y="19"/>
                  </a:cubicBezTo>
                  <a:lnTo>
                    <a:pt x="46" y="6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60" name="Freeform 55"/>
            <p:cNvSpPr>
              <a:spLocks noEditPoints="1"/>
            </p:cNvSpPr>
            <p:nvPr/>
          </p:nvSpPr>
          <p:spPr bwMode="auto">
            <a:xfrm>
              <a:off x="4091" y="2019"/>
              <a:ext cx="106" cy="80"/>
            </a:xfrm>
            <a:custGeom>
              <a:avLst/>
              <a:gdLst>
                <a:gd name="T0" fmla="*/ 75 w 86"/>
                <a:gd name="T1" fmla="*/ 11 h 65"/>
                <a:gd name="T2" fmla="*/ 75 w 86"/>
                <a:gd name="T3" fmla="*/ 0 h 65"/>
                <a:gd name="T4" fmla="*/ 0 w 86"/>
                <a:gd name="T5" fmla="*/ 0 h 65"/>
                <a:gd name="T6" fmla="*/ 0 w 86"/>
                <a:gd name="T7" fmla="*/ 59 h 65"/>
                <a:gd name="T8" fmla="*/ 5 w 86"/>
                <a:gd name="T9" fmla="*/ 65 h 65"/>
                <a:gd name="T10" fmla="*/ 78 w 86"/>
                <a:gd name="T11" fmla="*/ 65 h 65"/>
                <a:gd name="T12" fmla="*/ 86 w 86"/>
                <a:gd name="T13" fmla="*/ 57 h 65"/>
                <a:gd name="T14" fmla="*/ 86 w 86"/>
                <a:gd name="T15" fmla="*/ 11 h 65"/>
                <a:gd name="T16" fmla="*/ 75 w 86"/>
                <a:gd name="T17" fmla="*/ 11 h 65"/>
                <a:gd name="T18" fmla="*/ 70 w 86"/>
                <a:gd name="T19" fmla="*/ 59 h 65"/>
                <a:gd name="T20" fmla="*/ 5 w 86"/>
                <a:gd name="T21" fmla="*/ 59 h 65"/>
                <a:gd name="T22" fmla="*/ 5 w 86"/>
                <a:gd name="T23" fmla="*/ 5 h 65"/>
                <a:gd name="T24" fmla="*/ 70 w 86"/>
                <a:gd name="T25" fmla="*/ 5 h 65"/>
                <a:gd name="T26" fmla="*/ 70 w 86"/>
                <a:gd name="T27" fmla="*/ 59 h 65"/>
                <a:gd name="T28" fmla="*/ 10 w 86"/>
                <a:gd name="T29" fmla="*/ 16 h 65"/>
                <a:gd name="T30" fmla="*/ 64 w 86"/>
                <a:gd name="T31" fmla="*/ 16 h 65"/>
                <a:gd name="T32" fmla="*/ 64 w 86"/>
                <a:gd name="T33" fmla="*/ 22 h 65"/>
                <a:gd name="T34" fmla="*/ 10 w 86"/>
                <a:gd name="T35" fmla="*/ 22 h 65"/>
                <a:gd name="T36" fmla="*/ 10 w 86"/>
                <a:gd name="T37" fmla="*/ 16 h 65"/>
                <a:gd name="T38" fmla="*/ 43 w 86"/>
                <a:gd name="T39" fmla="*/ 27 h 65"/>
                <a:gd name="T40" fmla="*/ 64 w 86"/>
                <a:gd name="T41" fmla="*/ 27 h 65"/>
                <a:gd name="T42" fmla="*/ 64 w 86"/>
                <a:gd name="T43" fmla="*/ 32 h 65"/>
                <a:gd name="T44" fmla="*/ 43 w 86"/>
                <a:gd name="T45" fmla="*/ 32 h 65"/>
                <a:gd name="T46" fmla="*/ 43 w 86"/>
                <a:gd name="T47" fmla="*/ 27 h 65"/>
                <a:gd name="T48" fmla="*/ 43 w 86"/>
                <a:gd name="T49" fmla="*/ 38 h 65"/>
                <a:gd name="T50" fmla="*/ 64 w 86"/>
                <a:gd name="T51" fmla="*/ 38 h 65"/>
                <a:gd name="T52" fmla="*/ 64 w 86"/>
                <a:gd name="T53" fmla="*/ 43 h 65"/>
                <a:gd name="T54" fmla="*/ 43 w 86"/>
                <a:gd name="T55" fmla="*/ 43 h 65"/>
                <a:gd name="T56" fmla="*/ 43 w 86"/>
                <a:gd name="T57" fmla="*/ 38 h 65"/>
                <a:gd name="T58" fmla="*/ 43 w 86"/>
                <a:gd name="T59" fmla="*/ 49 h 65"/>
                <a:gd name="T60" fmla="*/ 59 w 86"/>
                <a:gd name="T61" fmla="*/ 49 h 65"/>
                <a:gd name="T62" fmla="*/ 59 w 86"/>
                <a:gd name="T63" fmla="*/ 54 h 65"/>
                <a:gd name="T64" fmla="*/ 43 w 86"/>
                <a:gd name="T65" fmla="*/ 54 h 65"/>
                <a:gd name="T66" fmla="*/ 43 w 86"/>
                <a:gd name="T67" fmla="*/ 49 h 65"/>
                <a:gd name="T68" fmla="*/ 10 w 86"/>
                <a:gd name="T69" fmla="*/ 27 h 65"/>
                <a:gd name="T70" fmla="*/ 37 w 86"/>
                <a:gd name="T71" fmla="*/ 27 h 65"/>
                <a:gd name="T72" fmla="*/ 37 w 86"/>
                <a:gd name="T73" fmla="*/ 54 h 65"/>
                <a:gd name="T74" fmla="*/ 10 w 86"/>
                <a:gd name="T75" fmla="*/ 54 h 65"/>
                <a:gd name="T76" fmla="*/ 10 w 86"/>
                <a:gd name="T77" fmla="*/ 2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6" h="65">
                  <a:moveTo>
                    <a:pt x="75" y="11"/>
                  </a:moveTo>
                  <a:cubicBezTo>
                    <a:pt x="75" y="0"/>
                    <a:pt x="75" y="0"/>
                    <a:pt x="75" y="0"/>
                  </a:cubicBezTo>
                  <a:cubicBezTo>
                    <a:pt x="0" y="0"/>
                    <a:pt x="0" y="0"/>
                    <a:pt x="0" y="0"/>
                  </a:cubicBezTo>
                  <a:cubicBezTo>
                    <a:pt x="0" y="59"/>
                    <a:pt x="0" y="59"/>
                    <a:pt x="0" y="59"/>
                  </a:cubicBezTo>
                  <a:cubicBezTo>
                    <a:pt x="0" y="62"/>
                    <a:pt x="2" y="65"/>
                    <a:pt x="5" y="65"/>
                  </a:cubicBezTo>
                  <a:cubicBezTo>
                    <a:pt x="78" y="65"/>
                    <a:pt x="78" y="65"/>
                    <a:pt x="78" y="65"/>
                  </a:cubicBezTo>
                  <a:cubicBezTo>
                    <a:pt x="82" y="65"/>
                    <a:pt x="86" y="61"/>
                    <a:pt x="86" y="57"/>
                  </a:cubicBezTo>
                  <a:cubicBezTo>
                    <a:pt x="86" y="11"/>
                    <a:pt x="86" y="11"/>
                    <a:pt x="86" y="11"/>
                  </a:cubicBezTo>
                  <a:lnTo>
                    <a:pt x="75" y="11"/>
                  </a:lnTo>
                  <a:close/>
                  <a:moveTo>
                    <a:pt x="70" y="59"/>
                  </a:moveTo>
                  <a:cubicBezTo>
                    <a:pt x="5" y="59"/>
                    <a:pt x="5" y="59"/>
                    <a:pt x="5" y="59"/>
                  </a:cubicBezTo>
                  <a:cubicBezTo>
                    <a:pt x="5" y="5"/>
                    <a:pt x="5" y="5"/>
                    <a:pt x="5" y="5"/>
                  </a:cubicBezTo>
                  <a:cubicBezTo>
                    <a:pt x="70" y="5"/>
                    <a:pt x="70" y="5"/>
                    <a:pt x="70" y="5"/>
                  </a:cubicBezTo>
                  <a:lnTo>
                    <a:pt x="70" y="59"/>
                  </a:lnTo>
                  <a:close/>
                  <a:moveTo>
                    <a:pt x="10" y="16"/>
                  </a:moveTo>
                  <a:cubicBezTo>
                    <a:pt x="64" y="16"/>
                    <a:pt x="64" y="16"/>
                    <a:pt x="64" y="16"/>
                  </a:cubicBezTo>
                  <a:cubicBezTo>
                    <a:pt x="64" y="22"/>
                    <a:pt x="64" y="22"/>
                    <a:pt x="64" y="22"/>
                  </a:cubicBezTo>
                  <a:cubicBezTo>
                    <a:pt x="10" y="22"/>
                    <a:pt x="10" y="22"/>
                    <a:pt x="10" y="22"/>
                  </a:cubicBezTo>
                  <a:lnTo>
                    <a:pt x="10" y="16"/>
                  </a:lnTo>
                  <a:close/>
                  <a:moveTo>
                    <a:pt x="43" y="27"/>
                  </a:moveTo>
                  <a:cubicBezTo>
                    <a:pt x="64" y="27"/>
                    <a:pt x="64" y="27"/>
                    <a:pt x="64" y="27"/>
                  </a:cubicBezTo>
                  <a:cubicBezTo>
                    <a:pt x="64" y="32"/>
                    <a:pt x="64" y="32"/>
                    <a:pt x="64" y="32"/>
                  </a:cubicBezTo>
                  <a:cubicBezTo>
                    <a:pt x="43" y="32"/>
                    <a:pt x="43" y="32"/>
                    <a:pt x="43" y="32"/>
                  </a:cubicBezTo>
                  <a:lnTo>
                    <a:pt x="43" y="27"/>
                  </a:lnTo>
                  <a:close/>
                  <a:moveTo>
                    <a:pt x="43" y="38"/>
                  </a:moveTo>
                  <a:cubicBezTo>
                    <a:pt x="64" y="38"/>
                    <a:pt x="64" y="38"/>
                    <a:pt x="64" y="38"/>
                  </a:cubicBezTo>
                  <a:cubicBezTo>
                    <a:pt x="64" y="43"/>
                    <a:pt x="64" y="43"/>
                    <a:pt x="64" y="43"/>
                  </a:cubicBezTo>
                  <a:cubicBezTo>
                    <a:pt x="43" y="43"/>
                    <a:pt x="43" y="43"/>
                    <a:pt x="43" y="43"/>
                  </a:cubicBezTo>
                  <a:lnTo>
                    <a:pt x="43" y="38"/>
                  </a:lnTo>
                  <a:close/>
                  <a:moveTo>
                    <a:pt x="43" y="49"/>
                  </a:moveTo>
                  <a:cubicBezTo>
                    <a:pt x="59" y="49"/>
                    <a:pt x="59" y="49"/>
                    <a:pt x="59" y="49"/>
                  </a:cubicBezTo>
                  <a:cubicBezTo>
                    <a:pt x="59" y="54"/>
                    <a:pt x="59" y="54"/>
                    <a:pt x="59" y="54"/>
                  </a:cubicBezTo>
                  <a:cubicBezTo>
                    <a:pt x="43" y="54"/>
                    <a:pt x="43" y="54"/>
                    <a:pt x="43" y="54"/>
                  </a:cubicBezTo>
                  <a:lnTo>
                    <a:pt x="43" y="49"/>
                  </a:lnTo>
                  <a:close/>
                  <a:moveTo>
                    <a:pt x="10" y="27"/>
                  </a:moveTo>
                  <a:cubicBezTo>
                    <a:pt x="37" y="27"/>
                    <a:pt x="37" y="27"/>
                    <a:pt x="37" y="27"/>
                  </a:cubicBezTo>
                  <a:cubicBezTo>
                    <a:pt x="37" y="54"/>
                    <a:pt x="37" y="54"/>
                    <a:pt x="37" y="54"/>
                  </a:cubicBezTo>
                  <a:cubicBezTo>
                    <a:pt x="10" y="54"/>
                    <a:pt x="10" y="54"/>
                    <a:pt x="10" y="54"/>
                  </a:cubicBezTo>
                  <a:lnTo>
                    <a:pt x="10" y="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61" name="Freeform 56"/>
            <p:cNvSpPr>
              <a:spLocks noEditPoints="1"/>
            </p:cNvSpPr>
            <p:nvPr/>
          </p:nvSpPr>
          <p:spPr bwMode="auto">
            <a:xfrm>
              <a:off x="4204" y="1684"/>
              <a:ext cx="98" cy="99"/>
            </a:xfrm>
            <a:custGeom>
              <a:avLst/>
              <a:gdLst>
                <a:gd name="T0" fmla="*/ 0 w 98"/>
                <a:gd name="T1" fmla="*/ 99 h 99"/>
                <a:gd name="T2" fmla="*/ 49 w 98"/>
                <a:gd name="T3" fmla="*/ 99 h 99"/>
                <a:gd name="T4" fmla="*/ 49 w 98"/>
                <a:gd name="T5" fmla="*/ 0 h 99"/>
                <a:gd name="T6" fmla="*/ 0 w 98"/>
                <a:gd name="T7" fmla="*/ 0 h 99"/>
                <a:gd name="T8" fmla="*/ 0 w 98"/>
                <a:gd name="T9" fmla="*/ 99 h 99"/>
                <a:gd name="T10" fmla="*/ 31 w 98"/>
                <a:gd name="T11" fmla="*/ 13 h 99"/>
                <a:gd name="T12" fmla="*/ 43 w 98"/>
                <a:gd name="T13" fmla="*/ 13 h 99"/>
                <a:gd name="T14" fmla="*/ 43 w 98"/>
                <a:gd name="T15" fmla="*/ 25 h 99"/>
                <a:gd name="T16" fmla="*/ 31 w 98"/>
                <a:gd name="T17" fmla="*/ 25 h 99"/>
                <a:gd name="T18" fmla="*/ 31 w 98"/>
                <a:gd name="T19" fmla="*/ 13 h 99"/>
                <a:gd name="T20" fmla="*/ 31 w 98"/>
                <a:gd name="T21" fmla="*/ 37 h 99"/>
                <a:gd name="T22" fmla="*/ 43 w 98"/>
                <a:gd name="T23" fmla="*/ 37 h 99"/>
                <a:gd name="T24" fmla="*/ 43 w 98"/>
                <a:gd name="T25" fmla="*/ 50 h 99"/>
                <a:gd name="T26" fmla="*/ 31 w 98"/>
                <a:gd name="T27" fmla="*/ 50 h 99"/>
                <a:gd name="T28" fmla="*/ 31 w 98"/>
                <a:gd name="T29" fmla="*/ 37 h 99"/>
                <a:gd name="T30" fmla="*/ 31 w 98"/>
                <a:gd name="T31" fmla="*/ 62 h 99"/>
                <a:gd name="T32" fmla="*/ 43 w 98"/>
                <a:gd name="T33" fmla="*/ 62 h 99"/>
                <a:gd name="T34" fmla="*/ 43 w 98"/>
                <a:gd name="T35" fmla="*/ 74 h 99"/>
                <a:gd name="T36" fmla="*/ 31 w 98"/>
                <a:gd name="T37" fmla="*/ 74 h 99"/>
                <a:gd name="T38" fmla="*/ 31 w 98"/>
                <a:gd name="T39" fmla="*/ 62 h 99"/>
                <a:gd name="T40" fmla="*/ 6 w 98"/>
                <a:gd name="T41" fmla="*/ 13 h 99"/>
                <a:gd name="T42" fmla="*/ 18 w 98"/>
                <a:gd name="T43" fmla="*/ 13 h 99"/>
                <a:gd name="T44" fmla="*/ 18 w 98"/>
                <a:gd name="T45" fmla="*/ 25 h 99"/>
                <a:gd name="T46" fmla="*/ 6 w 98"/>
                <a:gd name="T47" fmla="*/ 25 h 99"/>
                <a:gd name="T48" fmla="*/ 6 w 98"/>
                <a:gd name="T49" fmla="*/ 13 h 99"/>
                <a:gd name="T50" fmla="*/ 6 w 98"/>
                <a:gd name="T51" fmla="*/ 37 h 99"/>
                <a:gd name="T52" fmla="*/ 18 w 98"/>
                <a:gd name="T53" fmla="*/ 37 h 99"/>
                <a:gd name="T54" fmla="*/ 18 w 98"/>
                <a:gd name="T55" fmla="*/ 50 h 99"/>
                <a:gd name="T56" fmla="*/ 6 w 98"/>
                <a:gd name="T57" fmla="*/ 50 h 99"/>
                <a:gd name="T58" fmla="*/ 6 w 98"/>
                <a:gd name="T59" fmla="*/ 37 h 99"/>
                <a:gd name="T60" fmla="*/ 6 w 98"/>
                <a:gd name="T61" fmla="*/ 62 h 99"/>
                <a:gd name="T62" fmla="*/ 18 w 98"/>
                <a:gd name="T63" fmla="*/ 62 h 99"/>
                <a:gd name="T64" fmla="*/ 18 w 98"/>
                <a:gd name="T65" fmla="*/ 74 h 99"/>
                <a:gd name="T66" fmla="*/ 6 w 98"/>
                <a:gd name="T67" fmla="*/ 74 h 99"/>
                <a:gd name="T68" fmla="*/ 6 w 98"/>
                <a:gd name="T69" fmla="*/ 62 h 99"/>
                <a:gd name="T70" fmla="*/ 55 w 98"/>
                <a:gd name="T71" fmla="*/ 31 h 99"/>
                <a:gd name="T72" fmla="*/ 98 w 98"/>
                <a:gd name="T73" fmla="*/ 31 h 99"/>
                <a:gd name="T74" fmla="*/ 98 w 98"/>
                <a:gd name="T75" fmla="*/ 37 h 99"/>
                <a:gd name="T76" fmla="*/ 55 w 98"/>
                <a:gd name="T77" fmla="*/ 37 h 99"/>
                <a:gd name="T78" fmla="*/ 55 w 98"/>
                <a:gd name="T79" fmla="*/ 31 h 99"/>
                <a:gd name="T80" fmla="*/ 55 w 98"/>
                <a:gd name="T81" fmla="*/ 99 h 99"/>
                <a:gd name="T82" fmla="*/ 68 w 98"/>
                <a:gd name="T83" fmla="*/ 99 h 99"/>
                <a:gd name="T84" fmla="*/ 68 w 98"/>
                <a:gd name="T85" fmla="*/ 74 h 99"/>
                <a:gd name="T86" fmla="*/ 86 w 98"/>
                <a:gd name="T87" fmla="*/ 74 h 99"/>
                <a:gd name="T88" fmla="*/ 86 w 98"/>
                <a:gd name="T89" fmla="*/ 99 h 99"/>
                <a:gd name="T90" fmla="*/ 98 w 98"/>
                <a:gd name="T91" fmla="*/ 99 h 99"/>
                <a:gd name="T92" fmla="*/ 98 w 98"/>
                <a:gd name="T93" fmla="*/ 43 h 99"/>
                <a:gd name="T94" fmla="*/ 55 w 98"/>
                <a:gd name="T95" fmla="*/ 43 h 99"/>
                <a:gd name="T96" fmla="*/ 55 w 98"/>
                <a:gd name="T9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8" h="99">
                  <a:moveTo>
                    <a:pt x="0" y="99"/>
                  </a:moveTo>
                  <a:lnTo>
                    <a:pt x="49" y="99"/>
                  </a:lnTo>
                  <a:lnTo>
                    <a:pt x="49" y="0"/>
                  </a:lnTo>
                  <a:lnTo>
                    <a:pt x="0" y="0"/>
                  </a:lnTo>
                  <a:lnTo>
                    <a:pt x="0" y="99"/>
                  </a:lnTo>
                  <a:close/>
                  <a:moveTo>
                    <a:pt x="31" y="13"/>
                  </a:moveTo>
                  <a:lnTo>
                    <a:pt x="43" y="13"/>
                  </a:lnTo>
                  <a:lnTo>
                    <a:pt x="43" y="25"/>
                  </a:lnTo>
                  <a:lnTo>
                    <a:pt x="31" y="25"/>
                  </a:lnTo>
                  <a:lnTo>
                    <a:pt x="31" y="13"/>
                  </a:lnTo>
                  <a:close/>
                  <a:moveTo>
                    <a:pt x="31" y="37"/>
                  </a:moveTo>
                  <a:lnTo>
                    <a:pt x="43" y="37"/>
                  </a:lnTo>
                  <a:lnTo>
                    <a:pt x="43" y="50"/>
                  </a:lnTo>
                  <a:lnTo>
                    <a:pt x="31" y="50"/>
                  </a:lnTo>
                  <a:lnTo>
                    <a:pt x="31" y="37"/>
                  </a:lnTo>
                  <a:close/>
                  <a:moveTo>
                    <a:pt x="31" y="62"/>
                  </a:moveTo>
                  <a:lnTo>
                    <a:pt x="43" y="62"/>
                  </a:lnTo>
                  <a:lnTo>
                    <a:pt x="43" y="74"/>
                  </a:lnTo>
                  <a:lnTo>
                    <a:pt x="31" y="74"/>
                  </a:lnTo>
                  <a:lnTo>
                    <a:pt x="31" y="62"/>
                  </a:lnTo>
                  <a:close/>
                  <a:moveTo>
                    <a:pt x="6" y="13"/>
                  </a:moveTo>
                  <a:lnTo>
                    <a:pt x="18" y="13"/>
                  </a:lnTo>
                  <a:lnTo>
                    <a:pt x="18" y="25"/>
                  </a:lnTo>
                  <a:lnTo>
                    <a:pt x="6" y="25"/>
                  </a:lnTo>
                  <a:lnTo>
                    <a:pt x="6" y="13"/>
                  </a:lnTo>
                  <a:close/>
                  <a:moveTo>
                    <a:pt x="6" y="37"/>
                  </a:moveTo>
                  <a:lnTo>
                    <a:pt x="18" y="37"/>
                  </a:lnTo>
                  <a:lnTo>
                    <a:pt x="18" y="50"/>
                  </a:lnTo>
                  <a:lnTo>
                    <a:pt x="6" y="50"/>
                  </a:lnTo>
                  <a:lnTo>
                    <a:pt x="6" y="37"/>
                  </a:lnTo>
                  <a:close/>
                  <a:moveTo>
                    <a:pt x="6" y="62"/>
                  </a:moveTo>
                  <a:lnTo>
                    <a:pt x="18" y="62"/>
                  </a:lnTo>
                  <a:lnTo>
                    <a:pt x="18" y="74"/>
                  </a:lnTo>
                  <a:lnTo>
                    <a:pt x="6" y="74"/>
                  </a:lnTo>
                  <a:lnTo>
                    <a:pt x="6" y="62"/>
                  </a:lnTo>
                  <a:close/>
                  <a:moveTo>
                    <a:pt x="55" y="31"/>
                  </a:moveTo>
                  <a:lnTo>
                    <a:pt x="98" y="31"/>
                  </a:lnTo>
                  <a:lnTo>
                    <a:pt x="98" y="37"/>
                  </a:lnTo>
                  <a:lnTo>
                    <a:pt x="55" y="37"/>
                  </a:lnTo>
                  <a:lnTo>
                    <a:pt x="55" y="31"/>
                  </a:lnTo>
                  <a:close/>
                  <a:moveTo>
                    <a:pt x="55" y="99"/>
                  </a:moveTo>
                  <a:lnTo>
                    <a:pt x="68" y="99"/>
                  </a:lnTo>
                  <a:lnTo>
                    <a:pt x="68" y="74"/>
                  </a:lnTo>
                  <a:lnTo>
                    <a:pt x="86" y="74"/>
                  </a:lnTo>
                  <a:lnTo>
                    <a:pt x="86" y="99"/>
                  </a:lnTo>
                  <a:lnTo>
                    <a:pt x="98" y="99"/>
                  </a:lnTo>
                  <a:lnTo>
                    <a:pt x="98" y="43"/>
                  </a:lnTo>
                  <a:lnTo>
                    <a:pt x="55" y="43"/>
                  </a:lnTo>
                  <a:lnTo>
                    <a:pt x="55" y="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62" name="Freeform 57"/>
            <p:cNvSpPr>
              <a:spLocks noEditPoints="1"/>
            </p:cNvSpPr>
            <p:nvPr/>
          </p:nvSpPr>
          <p:spPr bwMode="auto">
            <a:xfrm>
              <a:off x="4184" y="1805"/>
              <a:ext cx="105" cy="104"/>
            </a:xfrm>
            <a:custGeom>
              <a:avLst/>
              <a:gdLst>
                <a:gd name="T0" fmla="*/ 79 w 85"/>
                <a:gd name="T1" fmla="*/ 24 h 85"/>
                <a:gd name="T2" fmla="*/ 61 w 85"/>
                <a:gd name="T3" fmla="*/ 5 h 85"/>
                <a:gd name="T4" fmla="*/ 66 w 85"/>
                <a:gd name="T5" fmla="*/ 0 h 85"/>
                <a:gd name="T6" fmla="*/ 85 w 85"/>
                <a:gd name="T7" fmla="*/ 19 h 85"/>
                <a:gd name="T8" fmla="*/ 79 w 85"/>
                <a:gd name="T9" fmla="*/ 24 h 85"/>
                <a:gd name="T10" fmla="*/ 74 w 85"/>
                <a:gd name="T11" fmla="*/ 29 h 85"/>
                <a:gd name="T12" fmla="*/ 71 w 85"/>
                <a:gd name="T13" fmla="*/ 59 h 85"/>
                <a:gd name="T14" fmla="*/ 13 w 85"/>
                <a:gd name="T15" fmla="*/ 85 h 85"/>
                <a:gd name="T16" fmla="*/ 8 w 85"/>
                <a:gd name="T17" fmla="*/ 81 h 85"/>
                <a:gd name="T18" fmla="*/ 31 w 85"/>
                <a:gd name="T19" fmla="*/ 58 h 85"/>
                <a:gd name="T20" fmla="*/ 34 w 85"/>
                <a:gd name="T21" fmla="*/ 59 h 85"/>
                <a:gd name="T22" fmla="*/ 42 w 85"/>
                <a:gd name="T23" fmla="*/ 51 h 85"/>
                <a:gd name="T24" fmla="*/ 34 w 85"/>
                <a:gd name="T25" fmla="*/ 43 h 85"/>
                <a:gd name="T26" fmla="*/ 26 w 85"/>
                <a:gd name="T27" fmla="*/ 51 h 85"/>
                <a:gd name="T28" fmla="*/ 27 w 85"/>
                <a:gd name="T29" fmla="*/ 54 h 85"/>
                <a:gd name="T30" fmla="*/ 4 w 85"/>
                <a:gd name="T31" fmla="*/ 76 h 85"/>
                <a:gd name="T32" fmla="*/ 0 w 85"/>
                <a:gd name="T33" fmla="*/ 72 h 85"/>
                <a:gd name="T34" fmla="*/ 26 w 85"/>
                <a:gd name="T35" fmla="*/ 13 h 85"/>
                <a:gd name="T36" fmla="*/ 55 w 85"/>
                <a:gd name="T37" fmla="*/ 11 h 85"/>
                <a:gd name="T38" fmla="*/ 74 w 85"/>
                <a:gd name="T39" fmla="*/ 2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85">
                  <a:moveTo>
                    <a:pt x="79" y="24"/>
                  </a:moveTo>
                  <a:cubicBezTo>
                    <a:pt x="61" y="5"/>
                    <a:pt x="61" y="5"/>
                    <a:pt x="61" y="5"/>
                  </a:cubicBezTo>
                  <a:cubicBezTo>
                    <a:pt x="66" y="0"/>
                    <a:pt x="66" y="0"/>
                    <a:pt x="66" y="0"/>
                  </a:cubicBezTo>
                  <a:cubicBezTo>
                    <a:pt x="85" y="19"/>
                    <a:pt x="85" y="19"/>
                    <a:pt x="85" y="19"/>
                  </a:cubicBezTo>
                  <a:lnTo>
                    <a:pt x="79" y="24"/>
                  </a:lnTo>
                  <a:close/>
                  <a:moveTo>
                    <a:pt x="74" y="29"/>
                  </a:moveTo>
                  <a:cubicBezTo>
                    <a:pt x="71" y="59"/>
                    <a:pt x="71" y="59"/>
                    <a:pt x="71" y="59"/>
                  </a:cubicBezTo>
                  <a:cubicBezTo>
                    <a:pt x="47" y="59"/>
                    <a:pt x="13" y="85"/>
                    <a:pt x="13" y="85"/>
                  </a:cubicBezTo>
                  <a:cubicBezTo>
                    <a:pt x="8" y="81"/>
                    <a:pt x="8" y="81"/>
                    <a:pt x="8" y="81"/>
                  </a:cubicBezTo>
                  <a:cubicBezTo>
                    <a:pt x="31" y="58"/>
                    <a:pt x="31" y="58"/>
                    <a:pt x="31" y="58"/>
                  </a:cubicBezTo>
                  <a:cubicBezTo>
                    <a:pt x="32" y="58"/>
                    <a:pt x="33" y="59"/>
                    <a:pt x="34" y="59"/>
                  </a:cubicBezTo>
                  <a:cubicBezTo>
                    <a:pt x="38" y="59"/>
                    <a:pt x="42" y="55"/>
                    <a:pt x="42" y="51"/>
                  </a:cubicBezTo>
                  <a:cubicBezTo>
                    <a:pt x="42" y="46"/>
                    <a:pt x="38" y="43"/>
                    <a:pt x="34" y="43"/>
                  </a:cubicBezTo>
                  <a:cubicBezTo>
                    <a:pt x="30" y="43"/>
                    <a:pt x="26" y="46"/>
                    <a:pt x="26" y="51"/>
                  </a:cubicBezTo>
                  <a:cubicBezTo>
                    <a:pt x="26" y="52"/>
                    <a:pt x="26" y="53"/>
                    <a:pt x="27" y="54"/>
                  </a:cubicBezTo>
                  <a:cubicBezTo>
                    <a:pt x="4" y="76"/>
                    <a:pt x="4" y="76"/>
                    <a:pt x="4" y="76"/>
                  </a:cubicBezTo>
                  <a:cubicBezTo>
                    <a:pt x="0" y="72"/>
                    <a:pt x="0" y="72"/>
                    <a:pt x="0" y="72"/>
                  </a:cubicBezTo>
                  <a:cubicBezTo>
                    <a:pt x="0" y="72"/>
                    <a:pt x="26" y="37"/>
                    <a:pt x="26" y="13"/>
                  </a:cubicBezTo>
                  <a:cubicBezTo>
                    <a:pt x="55" y="11"/>
                    <a:pt x="55" y="11"/>
                    <a:pt x="55" y="11"/>
                  </a:cubicBezTo>
                  <a:lnTo>
                    <a:pt x="74" y="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63" name="Freeform 58"/>
            <p:cNvSpPr>
              <a:spLocks noEditPoints="1"/>
            </p:cNvSpPr>
            <p:nvPr/>
          </p:nvSpPr>
          <p:spPr bwMode="auto">
            <a:xfrm>
              <a:off x="4090" y="1681"/>
              <a:ext cx="94" cy="94"/>
            </a:xfrm>
            <a:custGeom>
              <a:avLst/>
              <a:gdLst>
                <a:gd name="T0" fmla="*/ 53 w 77"/>
                <a:gd name="T1" fmla="*/ 29 h 77"/>
                <a:gd name="T2" fmla="*/ 26 w 77"/>
                <a:gd name="T3" fmla="*/ 2 h 77"/>
                <a:gd name="T4" fmla="*/ 39 w 77"/>
                <a:gd name="T5" fmla="*/ 0 h 77"/>
                <a:gd name="T6" fmla="*/ 53 w 77"/>
                <a:gd name="T7" fmla="*/ 3 h 77"/>
                <a:gd name="T8" fmla="*/ 53 w 77"/>
                <a:gd name="T9" fmla="*/ 29 h 77"/>
                <a:gd name="T10" fmla="*/ 58 w 77"/>
                <a:gd name="T11" fmla="*/ 53 h 77"/>
                <a:gd name="T12" fmla="*/ 58 w 77"/>
                <a:gd name="T13" fmla="*/ 5 h 77"/>
                <a:gd name="T14" fmla="*/ 77 w 77"/>
                <a:gd name="T15" fmla="*/ 38 h 77"/>
                <a:gd name="T16" fmla="*/ 74 w 77"/>
                <a:gd name="T17" fmla="*/ 53 h 77"/>
                <a:gd name="T18" fmla="*/ 58 w 77"/>
                <a:gd name="T19" fmla="*/ 53 h 77"/>
                <a:gd name="T20" fmla="*/ 24 w 77"/>
                <a:gd name="T21" fmla="*/ 57 h 77"/>
                <a:gd name="T22" fmla="*/ 72 w 77"/>
                <a:gd name="T23" fmla="*/ 57 h 77"/>
                <a:gd name="T24" fmla="*/ 39 w 77"/>
                <a:gd name="T25" fmla="*/ 77 h 77"/>
                <a:gd name="T26" fmla="*/ 24 w 77"/>
                <a:gd name="T27" fmla="*/ 74 h 77"/>
                <a:gd name="T28" fmla="*/ 24 w 77"/>
                <a:gd name="T29" fmla="*/ 57 h 77"/>
                <a:gd name="T30" fmla="*/ 32 w 77"/>
                <a:gd name="T31" fmla="*/ 17 h 77"/>
                <a:gd name="T32" fmla="*/ 1 w 77"/>
                <a:gd name="T33" fmla="*/ 47 h 77"/>
                <a:gd name="T34" fmla="*/ 0 w 77"/>
                <a:gd name="T35" fmla="*/ 38 h 77"/>
                <a:gd name="T36" fmla="*/ 20 w 77"/>
                <a:gd name="T37" fmla="*/ 5 h 77"/>
                <a:gd name="T38" fmla="*/ 32 w 77"/>
                <a:gd name="T39" fmla="*/ 17 h 77"/>
                <a:gd name="T40" fmla="*/ 20 w 77"/>
                <a:gd name="T41" fmla="*/ 37 h 77"/>
                <a:gd name="T42" fmla="*/ 20 w 77"/>
                <a:gd name="T43" fmla="*/ 72 h 77"/>
                <a:gd name="T44" fmla="*/ 4 w 77"/>
                <a:gd name="T45" fmla="*/ 54 h 77"/>
                <a:gd name="T46" fmla="*/ 20 w 77"/>
                <a:gd name="T47" fmla="*/ 3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29"/>
                  </a:moveTo>
                  <a:cubicBezTo>
                    <a:pt x="26" y="2"/>
                    <a:pt x="26" y="2"/>
                    <a:pt x="26" y="2"/>
                  </a:cubicBezTo>
                  <a:cubicBezTo>
                    <a:pt x="30" y="1"/>
                    <a:pt x="34" y="0"/>
                    <a:pt x="39" y="0"/>
                  </a:cubicBezTo>
                  <a:cubicBezTo>
                    <a:pt x="44" y="0"/>
                    <a:pt x="49" y="1"/>
                    <a:pt x="53" y="3"/>
                  </a:cubicBezTo>
                  <a:lnTo>
                    <a:pt x="53" y="29"/>
                  </a:lnTo>
                  <a:close/>
                  <a:moveTo>
                    <a:pt x="58" y="53"/>
                  </a:moveTo>
                  <a:cubicBezTo>
                    <a:pt x="58" y="5"/>
                    <a:pt x="58" y="5"/>
                    <a:pt x="58" y="5"/>
                  </a:cubicBezTo>
                  <a:cubicBezTo>
                    <a:pt x="69" y="12"/>
                    <a:pt x="77" y="24"/>
                    <a:pt x="77" y="38"/>
                  </a:cubicBezTo>
                  <a:cubicBezTo>
                    <a:pt x="77" y="43"/>
                    <a:pt x="76" y="48"/>
                    <a:pt x="74" y="53"/>
                  </a:cubicBezTo>
                  <a:lnTo>
                    <a:pt x="58" y="53"/>
                  </a:lnTo>
                  <a:close/>
                  <a:moveTo>
                    <a:pt x="24" y="57"/>
                  </a:moveTo>
                  <a:cubicBezTo>
                    <a:pt x="72" y="57"/>
                    <a:pt x="72" y="57"/>
                    <a:pt x="72" y="57"/>
                  </a:cubicBezTo>
                  <a:cubicBezTo>
                    <a:pt x="65" y="69"/>
                    <a:pt x="53" y="77"/>
                    <a:pt x="39" y="77"/>
                  </a:cubicBezTo>
                  <a:cubicBezTo>
                    <a:pt x="34" y="77"/>
                    <a:pt x="29" y="76"/>
                    <a:pt x="24" y="74"/>
                  </a:cubicBezTo>
                  <a:lnTo>
                    <a:pt x="24" y="57"/>
                  </a:lnTo>
                  <a:close/>
                  <a:moveTo>
                    <a:pt x="32" y="17"/>
                  </a:moveTo>
                  <a:cubicBezTo>
                    <a:pt x="1" y="47"/>
                    <a:pt x="1" y="47"/>
                    <a:pt x="1" y="47"/>
                  </a:cubicBezTo>
                  <a:cubicBezTo>
                    <a:pt x="1" y="45"/>
                    <a:pt x="0" y="41"/>
                    <a:pt x="0" y="38"/>
                  </a:cubicBezTo>
                  <a:cubicBezTo>
                    <a:pt x="0" y="24"/>
                    <a:pt x="8" y="11"/>
                    <a:pt x="20" y="5"/>
                  </a:cubicBezTo>
                  <a:lnTo>
                    <a:pt x="32" y="17"/>
                  </a:lnTo>
                  <a:close/>
                  <a:moveTo>
                    <a:pt x="20" y="37"/>
                  </a:moveTo>
                  <a:cubicBezTo>
                    <a:pt x="20" y="72"/>
                    <a:pt x="20" y="72"/>
                    <a:pt x="20" y="72"/>
                  </a:cubicBezTo>
                  <a:cubicBezTo>
                    <a:pt x="12" y="67"/>
                    <a:pt x="7" y="61"/>
                    <a:pt x="4" y="54"/>
                  </a:cubicBezTo>
                  <a:lnTo>
                    <a:pt x="20" y="3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64" name="Freeform 59"/>
            <p:cNvSpPr>
              <a:spLocks noEditPoints="1"/>
            </p:cNvSpPr>
            <p:nvPr/>
          </p:nvSpPr>
          <p:spPr bwMode="auto">
            <a:xfrm>
              <a:off x="4089" y="1791"/>
              <a:ext cx="88" cy="73"/>
            </a:xfrm>
            <a:custGeom>
              <a:avLst/>
              <a:gdLst>
                <a:gd name="T0" fmla="*/ 0 w 72"/>
                <a:gd name="T1" fmla="*/ 0 h 59"/>
                <a:gd name="T2" fmla="*/ 0 w 72"/>
                <a:gd name="T3" fmla="*/ 59 h 59"/>
                <a:gd name="T4" fmla="*/ 72 w 72"/>
                <a:gd name="T5" fmla="*/ 59 h 59"/>
                <a:gd name="T6" fmla="*/ 72 w 72"/>
                <a:gd name="T7" fmla="*/ 0 h 59"/>
                <a:gd name="T8" fmla="*/ 0 w 72"/>
                <a:gd name="T9" fmla="*/ 0 h 59"/>
                <a:gd name="T10" fmla="*/ 67 w 72"/>
                <a:gd name="T11" fmla="*/ 54 h 59"/>
                <a:gd name="T12" fmla="*/ 4 w 72"/>
                <a:gd name="T13" fmla="*/ 54 h 59"/>
                <a:gd name="T14" fmla="*/ 4 w 72"/>
                <a:gd name="T15" fmla="*/ 5 h 59"/>
                <a:gd name="T16" fmla="*/ 67 w 72"/>
                <a:gd name="T17" fmla="*/ 5 h 59"/>
                <a:gd name="T18" fmla="*/ 67 w 72"/>
                <a:gd name="T19" fmla="*/ 54 h 59"/>
                <a:gd name="T20" fmla="*/ 49 w 72"/>
                <a:gd name="T21" fmla="*/ 16 h 59"/>
                <a:gd name="T22" fmla="*/ 56 w 72"/>
                <a:gd name="T23" fmla="*/ 23 h 59"/>
                <a:gd name="T24" fmla="*/ 63 w 72"/>
                <a:gd name="T25" fmla="*/ 16 h 59"/>
                <a:gd name="T26" fmla="*/ 56 w 72"/>
                <a:gd name="T27" fmla="*/ 9 h 59"/>
                <a:gd name="T28" fmla="*/ 49 w 72"/>
                <a:gd name="T29" fmla="*/ 16 h 59"/>
                <a:gd name="T30" fmla="*/ 63 w 72"/>
                <a:gd name="T31" fmla="*/ 50 h 59"/>
                <a:gd name="T32" fmla="*/ 9 w 72"/>
                <a:gd name="T33" fmla="*/ 50 h 59"/>
                <a:gd name="T34" fmla="*/ 22 w 72"/>
                <a:gd name="T35" fmla="*/ 14 h 59"/>
                <a:gd name="T36" fmla="*/ 40 w 72"/>
                <a:gd name="T37" fmla="*/ 36 h 59"/>
                <a:gd name="T38" fmla="*/ 49 w 72"/>
                <a:gd name="T39" fmla="*/ 30 h 59"/>
                <a:gd name="T40" fmla="*/ 63 w 72"/>
                <a:gd name="T41" fmla="*/ 5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 h="59">
                  <a:moveTo>
                    <a:pt x="0" y="0"/>
                  </a:moveTo>
                  <a:cubicBezTo>
                    <a:pt x="0" y="59"/>
                    <a:pt x="0" y="59"/>
                    <a:pt x="0" y="59"/>
                  </a:cubicBezTo>
                  <a:cubicBezTo>
                    <a:pt x="72" y="59"/>
                    <a:pt x="72" y="59"/>
                    <a:pt x="72" y="59"/>
                  </a:cubicBezTo>
                  <a:cubicBezTo>
                    <a:pt x="72" y="0"/>
                    <a:pt x="72" y="0"/>
                    <a:pt x="72" y="0"/>
                  </a:cubicBezTo>
                  <a:lnTo>
                    <a:pt x="0" y="0"/>
                  </a:lnTo>
                  <a:close/>
                  <a:moveTo>
                    <a:pt x="67" y="54"/>
                  </a:moveTo>
                  <a:cubicBezTo>
                    <a:pt x="4" y="54"/>
                    <a:pt x="4" y="54"/>
                    <a:pt x="4" y="54"/>
                  </a:cubicBezTo>
                  <a:cubicBezTo>
                    <a:pt x="4" y="5"/>
                    <a:pt x="4" y="5"/>
                    <a:pt x="4" y="5"/>
                  </a:cubicBezTo>
                  <a:cubicBezTo>
                    <a:pt x="67" y="5"/>
                    <a:pt x="67" y="5"/>
                    <a:pt x="67" y="5"/>
                  </a:cubicBezTo>
                  <a:lnTo>
                    <a:pt x="67" y="54"/>
                  </a:lnTo>
                  <a:close/>
                  <a:moveTo>
                    <a:pt x="49" y="16"/>
                  </a:moveTo>
                  <a:cubicBezTo>
                    <a:pt x="49" y="20"/>
                    <a:pt x="52" y="23"/>
                    <a:pt x="56" y="23"/>
                  </a:cubicBezTo>
                  <a:cubicBezTo>
                    <a:pt x="60" y="23"/>
                    <a:pt x="63" y="20"/>
                    <a:pt x="63" y="16"/>
                  </a:cubicBezTo>
                  <a:cubicBezTo>
                    <a:pt x="63" y="12"/>
                    <a:pt x="60" y="9"/>
                    <a:pt x="56" y="9"/>
                  </a:cubicBezTo>
                  <a:cubicBezTo>
                    <a:pt x="52" y="9"/>
                    <a:pt x="49" y="12"/>
                    <a:pt x="49" y="16"/>
                  </a:cubicBezTo>
                  <a:close/>
                  <a:moveTo>
                    <a:pt x="63" y="50"/>
                  </a:moveTo>
                  <a:cubicBezTo>
                    <a:pt x="9" y="50"/>
                    <a:pt x="9" y="50"/>
                    <a:pt x="9" y="50"/>
                  </a:cubicBezTo>
                  <a:cubicBezTo>
                    <a:pt x="22" y="14"/>
                    <a:pt x="22" y="14"/>
                    <a:pt x="22" y="14"/>
                  </a:cubicBezTo>
                  <a:cubicBezTo>
                    <a:pt x="40" y="36"/>
                    <a:pt x="40" y="36"/>
                    <a:pt x="40" y="36"/>
                  </a:cubicBezTo>
                  <a:cubicBezTo>
                    <a:pt x="49" y="30"/>
                    <a:pt x="49" y="30"/>
                    <a:pt x="49" y="30"/>
                  </a:cubicBezTo>
                  <a:lnTo>
                    <a:pt x="63" y="5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65" name="Freeform 60"/>
            <p:cNvSpPr>
              <a:spLocks noEditPoints="1"/>
            </p:cNvSpPr>
            <p:nvPr/>
          </p:nvSpPr>
          <p:spPr bwMode="auto">
            <a:xfrm>
              <a:off x="4053" y="1891"/>
              <a:ext cx="93" cy="108"/>
            </a:xfrm>
            <a:custGeom>
              <a:avLst/>
              <a:gdLst>
                <a:gd name="T0" fmla="*/ 54 w 76"/>
                <a:gd name="T1" fmla="*/ 0 h 88"/>
                <a:gd name="T2" fmla="*/ 14 w 76"/>
                <a:gd name="T3" fmla="*/ 28 h 88"/>
                <a:gd name="T4" fmla="*/ 16 w 76"/>
                <a:gd name="T5" fmla="*/ 65 h 88"/>
                <a:gd name="T6" fmla="*/ 49 w 76"/>
                <a:gd name="T7" fmla="*/ 27 h 88"/>
                <a:gd name="T8" fmla="*/ 32 w 76"/>
                <a:gd name="T9" fmla="*/ 75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0" y="23"/>
                    <a:pt x="30" y="12"/>
                    <a:pt x="14" y="28"/>
                  </a:cubicBezTo>
                  <a:cubicBezTo>
                    <a:pt x="0" y="42"/>
                    <a:pt x="5" y="59"/>
                    <a:pt x="16" y="65"/>
                  </a:cubicBezTo>
                  <a:cubicBezTo>
                    <a:pt x="28" y="59"/>
                    <a:pt x="40" y="46"/>
                    <a:pt x="49" y="27"/>
                  </a:cubicBezTo>
                  <a:cubicBezTo>
                    <a:pt x="49" y="27"/>
                    <a:pt x="57" y="51"/>
                    <a:pt x="32" y="75"/>
                  </a:cubicBezTo>
                  <a:cubicBezTo>
                    <a:pt x="44" y="88"/>
                    <a:pt x="64" y="79"/>
                    <a:pt x="70" y="57"/>
                  </a:cubicBezTo>
                  <a:cubicBezTo>
                    <a:pt x="76" y="33"/>
                    <a:pt x="60" y="9"/>
                    <a:pt x="54" y="0"/>
                  </a:cubicBezTo>
                  <a:close/>
                  <a:moveTo>
                    <a:pt x="4" y="78"/>
                  </a:moveTo>
                  <a:cubicBezTo>
                    <a:pt x="4" y="79"/>
                    <a:pt x="4" y="83"/>
                    <a:pt x="10" y="83"/>
                  </a:cubicBezTo>
                  <a:cubicBezTo>
                    <a:pt x="14" y="83"/>
                    <a:pt x="36" y="71"/>
                    <a:pt x="47" y="41"/>
                  </a:cubicBezTo>
                  <a:cubicBezTo>
                    <a:pt x="30" y="70"/>
                    <a:pt x="6" y="78"/>
                    <a:pt x="4" y="7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66" name="Freeform 61"/>
            <p:cNvSpPr>
              <a:spLocks noEditPoints="1"/>
            </p:cNvSpPr>
            <p:nvPr/>
          </p:nvSpPr>
          <p:spPr bwMode="auto">
            <a:xfrm>
              <a:off x="4027" y="1521"/>
              <a:ext cx="127" cy="95"/>
            </a:xfrm>
            <a:custGeom>
              <a:avLst/>
              <a:gdLst>
                <a:gd name="T0" fmla="*/ 99 w 103"/>
                <a:gd name="T1" fmla="*/ 4 h 77"/>
                <a:gd name="T2" fmla="*/ 52 w 103"/>
                <a:gd name="T3" fmla="*/ 0 h 77"/>
                <a:gd name="T4" fmla="*/ 4 w 103"/>
                <a:gd name="T5" fmla="*/ 4 h 77"/>
                <a:gd name="T6" fmla="*/ 0 w 103"/>
                <a:gd name="T7" fmla="*/ 39 h 77"/>
                <a:gd name="T8" fmla="*/ 4 w 103"/>
                <a:gd name="T9" fmla="*/ 74 h 77"/>
                <a:gd name="T10" fmla="*/ 52 w 103"/>
                <a:gd name="T11" fmla="*/ 77 h 77"/>
                <a:gd name="T12" fmla="*/ 99 w 103"/>
                <a:gd name="T13" fmla="*/ 74 h 77"/>
                <a:gd name="T14" fmla="*/ 103 w 103"/>
                <a:gd name="T15" fmla="*/ 39 h 77"/>
                <a:gd name="T16" fmla="*/ 99 w 103"/>
                <a:gd name="T17" fmla="*/ 4 h 77"/>
                <a:gd name="T18" fmla="*/ 39 w 103"/>
                <a:gd name="T19" fmla="*/ 58 h 77"/>
                <a:gd name="T20" fmla="*/ 39 w 103"/>
                <a:gd name="T21" fmla="*/ 20 h 77"/>
                <a:gd name="T22" fmla="*/ 71 w 103"/>
                <a:gd name="T23" fmla="*/ 39 h 77"/>
                <a:gd name="T24" fmla="*/ 39 w 103"/>
                <a:gd name="T25" fmla="*/ 5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77">
                  <a:moveTo>
                    <a:pt x="99" y="4"/>
                  </a:moveTo>
                  <a:cubicBezTo>
                    <a:pt x="84" y="2"/>
                    <a:pt x="68" y="0"/>
                    <a:pt x="52" y="0"/>
                  </a:cubicBezTo>
                  <a:cubicBezTo>
                    <a:pt x="35" y="0"/>
                    <a:pt x="19" y="2"/>
                    <a:pt x="4" y="4"/>
                  </a:cubicBezTo>
                  <a:cubicBezTo>
                    <a:pt x="2" y="14"/>
                    <a:pt x="0" y="26"/>
                    <a:pt x="0" y="39"/>
                  </a:cubicBezTo>
                  <a:cubicBezTo>
                    <a:pt x="0" y="52"/>
                    <a:pt x="2" y="63"/>
                    <a:pt x="4" y="74"/>
                  </a:cubicBezTo>
                  <a:cubicBezTo>
                    <a:pt x="19" y="76"/>
                    <a:pt x="35" y="77"/>
                    <a:pt x="52" y="77"/>
                  </a:cubicBezTo>
                  <a:cubicBezTo>
                    <a:pt x="68" y="77"/>
                    <a:pt x="84" y="76"/>
                    <a:pt x="99" y="74"/>
                  </a:cubicBezTo>
                  <a:cubicBezTo>
                    <a:pt x="101" y="63"/>
                    <a:pt x="103" y="52"/>
                    <a:pt x="103" y="39"/>
                  </a:cubicBezTo>
                  <a:cubicBezTo>
                    <a:pt x="103" y="26"/>
                    <a:pt x="101" y="14"/>
                    <a:pt x="99" y="4"/>
                  </a:cubicBezTo>
                  <a:close/>
                  <a:moveTo>
                    <a:pt x="39" y="58"/>
                  </a:moveTo>
                  <a:cubicBezTo>
                    <a:pt x="39" y="20"/>
                    <a:pt x="39" y="20"/>
                    <a:pt x="39" y="20"/>
                  </a:cubicBezTo>
                  <a:cubicBezTo>
                    <a:pt x="71" y="39"/>
                    <a:pt x="71" y="39"/>
                    <a:pt x="71" y="39"/>
                  </a:cubicBezTo>
                  <a:lnTo>
                    <a:pt x="39" y="5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67" name="Freeform 62"/>
            <p:cNvSpPr>
              <a:spLocks noEditPoints="1"/>
            </p:cNvSpPr>
            <p:nvPr/>
          </p:nvSpPr>
          <p:spPr bwMode="auto">
            <a:xfrm>
              <a:off x="4017" y="2130"/>
              <a:ext cx="142" cy="142"/>
            </a:xfrm>
            <a:custGeom>
              <a:avLst/>
              <a:gdLst>
                <a:gd name="T0" fmla="*/ 115 w 115"/>
                <a:gd name="T1" fmla="*/ 32 h 115"/>
                <a:gd name="T2" fmla="*/ 104 w 115"/>
                <a:gd name="T3" fmla="*/ 22 h 115"/>
                <a:gd name="T4" fmla="*/ 84 w 115"/>
                <a:gd name="T5" fmla="*/ 42 h 115"/>
                <a:gd name="T6" fmla="*/ 73 w 115"/>
                <a:gd name="T7" fmla="*/ 30 h 115"/>
                <a:gd name="T8" fmla="*/ 93 w 115"/>
                <a:gd name="T9" fmla="*/ 10 h 115"/>
                <a:gd name="T10" fmla="*/ 83 w 115"/>
                <a:gd name="T11" fmla="*/ 0 h 115"/>
                <a:gd name="T12" fmla="*/ 63 w 115"/>
                <a:gd name="T13" fmla="*/ 20 h 115"/>
                <a:gd name="T14" fmla="*/ 50 w 115"/>
                <a:gd name="T15" fmla="*/ 7 h 115"/>
                <a:gd name="T16" fmla="*/ 40 w 115"/>
                <a:gd name="T17" fmla="*/ 17 h 115"/>
                <a:gd name="T18" fmla="*/ 98 w 115"/>
                <a:gd name="T19" fmla="*/ 74 h 115"/>
                <a:gd name="T20" fmla="*/ 107 w 115"/>
                <a:gd name="T21" fmla="*/ 65 h 115"/>
                <a:gd name="T22" fmla="*/ 95 w 115"/>
                <a:gd name="T23" fmla="*/ 52 h 115"/>
                <a:gd name="T24" fmla="*/ 115 w 115"/>
                <a:gd name="T25" fmla="*/ 32 h 115"/>
                <a:gd name="T26" fmla="*/ 31 w 115"/>
                <a:gd name="T27" fmla="*/ 84 h 115"/>
                <a:gd name="T28" fmla="*/ 89 w 115"/>
                <a:gd name="T29" fmla="*/ 75 h 115"/>
                <a:gd name="T30" fmla="*/ 39 w 115"/>
                <a:gd name="T31" fmla="*/ 26 h 115"/>
                <a:gd name="T32" fmla="*/ 31 w 115"/>
                <a:gd name="T33" fmla="*/ 84 h 115"/>
                <a:gd name="T34" fmla="*/ 21 w 115"/>
                <a:gd name="T35" fmla="*/ 79 h 115"/>
                <a:gd name="T36" fmla="*/ 36 w 115"/>
                <a:gd name="T37" fmla="*/ 93 h 115"/>
                <a:gd name="T38" fmla="*/ 14 w 115"/>
                <a:gd name="T39" fmla="*/ 115 h 115"/>
                <a:gd name="T40" fmla="*/ 0 w 115"/>
                <a:gd name="T41" fmla="*/ 100 h 115"/>
                <a:gd name="T42" fmla="*/ 21 w 115"/>
                <a:gd name="T43" fmla="*/ 7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5" h="115">
                  <a:moveTo>
                    <a:pt x="115" y="32"/>
                  </a:moveTo>
                  <a:cubicBezTo>
                    <a:pt x="104" y="22"/>
                    <a:pt x="104" y="22"/>
                    <a:pt x="104" y="22"/>
                  </a:cubicBezTo>
                  <a:cubicBezTo>
                    <a:pt x="84" y="42"/>
                    <a:pt x="84" y="42"/>
                    <a:pt x="84" y="42"/>
                  </a:cubicBezTo>
                  <a:cubicBezTo>
                    <a:pt x="73" y="30"/>
                    <a:pt x="73" y="30"/>
                    <a:pt x="73" y="30"/>
                  </a:cubicBezTo>
                  <a:cubicBezTo>
                    <a:pt x="93" y="10"/>
                    <a:pt x="93" y="10"/>
                    <a:pt x="93" y="10"/>
                  </a:cubicBezTo>
                  <a:cubicBezTo>
                    <a:pt x="83" y="0"/>
                    <a:pt x="83" y="0"/>
                    <a:pt x="83" y="0"/>
                  </a:cubicBezTo>
                  <a:cubicBezTo>
                    <a:pt x="63" y="20"/>
                    <a:pt x="63" y="20"/>
                    <a:pt x="63" y="20"/>
                  </a:cubicBezTo>
                  <a:cubicBezTo>
                    <a:pt x="50" y="7"/>
                    <a:pt x="50" y="7"/>
                    <a:pt x="50" y="7"/>
                  </a:cubicBezTo>
                  <a:cubicBezTo>
                    <a:pt x="40" y="17"/>
                    <a:pt x="40" y="17"/>
                    <a:pt x="40" y="17"/>
                  </a:cubicBezTo>
                  <a:cubicBezTo>
                    <a:pt x="98" y="74"/>
                    <a:pt x="98" y="74"/>
                    <a:pt x="98" y="74"/>
                  </a:cubicBezTo>
                  <a:cubicBezTo>
                    <a:pt x="107" y="65"/>
                    <a:pt x="107" y="65"/>
                    <a:pt x="107" y="65"/>
                  </a:cubicBezTo>
                  <a:cubicBezTo>
                    <a:pt x="95" y="52"/>
                    <a:pt x="95" y="52"/>
                    <a:pt x="95" y="52"/>
                  </a:cubicBezTo>
                  <a:lnTo>
                    <a:pt x="115" y="32"/>
                  </a:lnTo>
                  <a:close/>
                  <a:moveTo>
                    <a:pt x="31" y="84"/>
                  </a:moveTo>
                  <a:cubicBezTo>
                    <a:pt x="49" y="102"/>
                    <a:pt x="74" y="88"/>
                    <a:pt x="89" y="75"/>
                  </a:cubicBezTo>
                  <a:cubicBezTo>
                    <a:pt x="39" y="26"/>
                    <a:pt x="39" y="26"/>
                    <a:pt x="39" y="26"/>
                  </a:cubicBezTo>
                  <a:cubicBezTo>
                    <a:pt x="27" y="41"/>
                    <a:pt x="12" y="65"/>
                    <a:pt x="31" y="84"/>
                  </a:cubicBezTo>
                  <a:close/>
                  <a:moveTo>
                    <a:pt x="21" y="79"/>
                  </a:moveTo>
                  <a:cubicBezTo>
                    <a:pt x="36" y="93"/>
                    <a:pt x="36" y="93"/>
                    <a:pt x="36" y="93"/>
                  </a:cubicBezTo>
                  <a:cubicBezTo>
                    <a:pt x="14" y="115"/>
                    <a:pt x="14" y="115"/>
                    <a:pt x="14" y="115"/>
                  </a:cubicBezTo>
                  <a:cubicBezTo>
                    <a:pt x="0" y="100"/>
                    <a:pt x="0" y="100"/>
                    <a:pt x="0" y="100"/>
                  </a:cubicBezTo>
                  <a:lnTo>
                    <a:pt x="21" y="7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68" name="Freeform 63"/>
            <p:cNvSpPr>
              <a:spLocks noEditPoints="1"/>
            </p:cNvSpPr>
            <p:nvPr/>
          </p:nvSpPr>
          <p:spPr bwMode="auto">
            <a:xfrm>
              <a:off x="3994" y="2302"/>
              <a:ext cx="104" cy="121"/>
            </a:xfrm>
            <a:custGeom>
              <a:avLst/>
              <a:gdLst>
                <a:gd name="T0" fmla="*/ 55 w 85"/>
                <a:gd name="T1" fmla="*/ 14 h 98"/>
                <a:gd name="T2" fmla="*/ 55 w 85"/>
                <a:gd name="T3" fmla="*/ 27 h 98"/>
                <a:gd name="T4" fmla="*/ 64 w 85"/>
                <a:gd name="T5" fmla="*/ 33 h 98"/>
                <a:gd name="T6" fmla="*/ 73 w 85"/>
                <a:gd name="T7" fmla="*/ 55 h 98"/>
                <a:gd name="T8" fmla="*/ 64 w 85"/>
                <a:gd name="T9" fmla="*/ 77 h 98"/>
                <a:gd name="T10" fmla="*/ 43 w 85"/>
                <a:gd name="T11" fmla="*/ 85 h 98"/>
                <a:gd name="T12" fmla="*/ 21 w 85"/>
                <a:gd name="T13" fmla="*/ 77 h 98"/>
                <a:gd name="T14" fmla="*/ 12 w 85"/>
                <a:gd name="T15" fmla="*/ 55 h 98"/>
                <a:gd name="T16" fmla="*/ 21 w 85"/>
                <a:gd name="T17" fmla="*/ 33 h 98"/>
                <a:gd name="T18" fmla="*/ 30 w 85"/>
                <a:gd name="T19" fmla="*/ 27 h 98"/>
                <a:gd name="T20" fmla="*/ 30 w 85"/>
                <a:gd name="T21" fmla="*/ 14 h 98"/>
                <a:gd name="T22" fmla="*/ 0 w 85"/>
                <a:gd name="T23" fmla="*/ 55 h 98"/>
                <a:gd name="T24" fmla="*/ 43 w 85"/>
                <a:gd name="T25" fmla="*/ 98 h 98"/>
                <a:gd name="T26" fmla="*/ 85 w 85"/>
                <a:gd name="T27" fmla="*/ 55 h 98"/>
                <a:gd name="T28" fmla="*/ 55 w 85"/>
                <a:gd name="T29" fmla="*/ 14 h 98"/>
                <a:gd name="T30" fmla="*/ 37 w 85"/>
                <a:gd name="T31" fmla="*/ 0 h 98"/>
                <a:gd name="T32" fmla="*/ 49 w 85"/>
                <a:gd name="T33" fmla="*/ 0 h 98"/>
                <a:gd name="T34" fmla="*/ 49 w 85"/>
                <a:gd name="T35" fmla="*/ 49 h 98"/>
                <a:gd name="T36" fmla="*/ 37 w 85"/>
                <a:gd name="T37" fmla="*/ 49 h 98"/>
                <a:gd name="T38" fmla="*/ 37 w 85"/>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98">
                  <a:moveTo>
                    <a:pt x="55" y="14"/>
                  </a:moveTo>
                  <a:cubicBezTo>
                    <a:pt x="55" y="27"/>
                    <a:pt x="55" y="27"/>
                    <a:pt x="55" y="27"/>
                  </a:cubicBezTo>
                  <a:cubicBezTo>
                    <a:pt x="58" y="28"/>
                    <a:pt x="62" y="31"/>
                    <a:pt x="64" y="33"/>
                  </a:cubicBezTo>
                  <a:cubicBezTo>
                    <a:pt x="70" y="39"/>
                    <a:pt x="73" y="47"/>
                    <a:pt x="73" y="55"/>
                  </a:cubicBezTo>
                  <a:cubicBezTo>
                    <a:pt x="73" y="63"/>
                    <a:pt x="70" y="71"/>
                    <a:pt x="64" y="77"/>
                  </a:cubicBezTo>
                  <a:cubicBezTo>
                    <a:pt x="58" y="82"/>
                    <a:pt x="51" y="85"/>
                    <a:pt x="43" y="85"/>
                  </a:cubicBezTo>
                  <a:cubicBezTo>
                    <a:pt x="34" y="85"/>
                    <a:pt x="27" y="82"/>
                    <a:pt x="21" y="77"/>
                  </a:cubicBezTo>
                  <a:cubicBezTo>
                    <a:pt x="15" y="71"/>
                    <a:pt x="12" y="63"/>
                    <a:pt x="12" y="55"/>
                  </a:cubicBezTo>
                  <a:cubicBezTo>
                    <a:pt x="12" y="47"/>
                    <a:pt x="15" y="39"/>
                    <a:pt x="21" y="33"/>
                  </a:cubicBezTo>
                  <a:cubicBezTo>
                    <a:pt x="24" y="31"/>
                    <a:pt x="27" y="28"/>
                    <a:pt x="30" y="27"/>
                  </a:cubicBezTo>
                  <a:cubicBezTo>
                    <a:pt x="30" y="14"/>
                    <a:pt x="30" y="14"/>
                    <a:pt x="30" y="14"/>
                  </a:cubicBezTo>
                  <a:cubicBezTo>
                    <a:pt x="13" y="19"/>
                    <a:pt x="0" y="36"/>
                    <a:pt x="0" y="55"/>
                  </a:cubicBezTo>
                  <a:cubicBezTo>
                    <a:pt x="0" y="79"/>
                    <a:pt x="19" y="98"/>
                    <a:pt x="43" y="98"/>
                  </a:cubicBezTo>
                  <a:cubicBezTo>
                    <a:pt x="66" y="98"/>
                    <a:pt x="85" y="79"/>
                    <a:pt x="85" y="55"/>
                  </a:cubicBezTo>
                  <a:cubicBezTo>
                    <a:pt x="85"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69" name="Freeform 64"/>
            <p:cNvSpPr>
              <a:spLocks/>
            </p:cNvSpPr>
            <p:nvPr/>
          </p:nvSpPr>
          <p:spPr bwMode="auto">
            <a:xfrm>
              <a:off x="4006" y="2020"/>
              <a:ext cx="57" cy="98"/>
            </a:xfrm>
            <a:custGeom>
              <a:avLst/>
              <a:gdLst>
                <a:gd name="T0" fmla="*/ 0 w 57"/>
                <a:gd name="T1" fmla="*/ 98 h 98"/>
                <a:gd name="T2" fmla="*/ 0 w 57"/>
                <a:gd name="T3" fmla="*/ 0 h 98"/>
                <a:gd name="T4" fmla="*/ 16 w 57"/>
                <a:gd name="T5" fmla="*/ 0 h 98"/>
                <a:gd name="T6" fmla="*/ 16 w 57"/>
                <a:gd name="T7" fmla="*/ 44 h 98"/>
                <a:gd name="T8" fmla="*/ 57 w 57"/>
                <a:gd name="T9" fmla="*/ 4 h 98"/>
                <a:gd name="T10" fmla="*/ 57 w 57"/>
                <a:gd name="T11" fmla="*/ 93 h 98"/>
                <a:gd name="T12" fmla="*/ 16 w 57"/>
                <a:gd name="T13" fmla="*/ 53 h 98"/>
                <a:gd name="T14" fmla="*/ 16 w 57"/>
                <a:gd name="T15" fmla="*/ 98 h 98"/>
                <a:gd name="T16" fmla="*/ 0 w 57"/>
                <a:gd name="T1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98">
                  <a:moveTo>
                    <a:pt x="0" y="98"/>
                  </a:moveTo>
                  <a:lnTo>
                    <a:pt x="0" y="0"/>
                  </a:lnTo>
                  <a:lnTo>
                    <a:pt x="16" y="0"/>
                  </a:lnTo>
                  <a:lnTo>
                    <a:pt x="16" y="44"/>
                  </a:lnTo>
                  <a:lnTo>
                    <a:pt x="57" y="4"/>
                  </a:lnTo>
                  <a:lnTo>
                    <a:pt x="57" y="93"/>
                  </a:lnTo>
                  <a:lnTo>
                    <a:pt x="16" y="53"/>
                  </a:lnTo>
                  <a:lnTo>
                    <a:pt x="16" y="98"/>
                  </a:lnTo>
                  <a:lnTo>
                    <a:pt x="0" y="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70" name="Freeform 65"/>
            <p:cNvSpPr>
              <a:spLocks noEditPoints="1"/>
            </p:cNvSpPr>
            <p:nvPr/>
          </p:nvSpPr>
          <p:spPr bwMode="auto">
            <a:xfrm>
              <a:off x="3971" y="1640"/>
              <a:ext cx="108" cy="96"/>
            </a:xfrm>
            <a:custGeom>
              <a:avLst/>
              <a:gdLst>
                <a:gd name="T0" fmla="*/ 22 w 88"/>
                <a:gd name="T1" fmla="*/ 0 h 78"/>
                <a:gd name="T2" fmla="*/ 66 w 88"/>
                <a:gd name="T3" fmla="*/ 0 h 78"/>
                <a:gd name="T4" fmla="*/ 66 w 88"/>
                <a:gd name="T5" fmla="*/ 11 h 78"/>
                <a:gd name="T6" fmla="*/ 22 w 88"/>
                <a:gd name="T7" fmla="*/ 11 h 78"/>
                <a:gd name="T8" fmla="*/ 22 w 88"/>
                <a:gd name="T9" fmla="*/ 0 h 78"/>
                <a:gd name="T10" fmla="*/ 83 w 88"/>
                <a:gd name="T11" fmla="*/ 17 h 78"/>
                <a:gd name="T12" fmla="*/ 5 w 88"/>
                <a:gd name="T13" fmla="*/ 17 h 78"/>
                <a:gd name="T14" fmla="*/ 0 w 88"/>
                <a:gd name="T15" fmla="*/ 22 h 78"/>
                <a:gd name="T16" fmla="*/ 0 w 88"/>
                <a:gd name="T17" fmla="*/ 50 h 78"/>
                <a:gd name="T18" fmla="*/ 5 w 88"/>
                <a:gd name="T19" fmla="*/ 55 h 78"/>
                <a:gd name="T20" fmla="*/ 22 w 88"/>
                <a:gd name="T21" fmla="*/ 55 h 78"/>
                <a:gd name="T22" fmla="*/ 22 w 88"/>
                <a:gd name="T23" fmla="*/ 78 h 78"/>
                <a:gd name="T24" fmla="*/ 66 w 88"/>
                <a:gd name="T25" fmla="*/ 78 h 78"/>
                <a:gd name="T26" fmla="*/ 66 w 88"/>
                <a:gd name="T27" fmla="*/ 55 h 78"/>
                <a:gd name="T28" fmla="*/ 83 w 88"/>
                <a:gd name="T29" fmla="*/ 55 h 78"/>
                <a:gd name="T30" fmla="*/ 88 w 88"/>
                <a:gd name="T31" fmla="*/ 50 h 78"/>
                <a:gd name="T32" fmla="*/ 88 w 88"/>
                <a:gd name="T33" fmla="*/ 22 h 78"/>
                <a:gd name="T34" fmla="*/ 83 w 88"/>
                <a:gd name="T35" fmla="*/ 17 h 78"/>
                <a:gd name="T36" fmla="*/ 60 w 88"/>
                <a:gd name="T37" fmla="*/ 72 h 78"/>
                <a:gd name="T38" fmla="*/ 27 w 88"/>
                <a:gd name="T39" fmla="*/ 72 h 78"/>
                <a:gd name="T40" fmla="*/ 27 w 88"/>
                <a:gd name="T41" fmla="*/ 44 h 78"/>
                <a:gd name="T42" fmla="*/ 60 w 88"/>
                <a:gd name="T43" fmla="*/ 44 h 78"/>
                <a:gd name="T44" fmla="*/ 60 w 88"/>
                <a:gd name="T45" fmla="*/ 72 h 78"/>
                <a:gd name="T46" fmla="*/ 84 w 88"/>
                <a:gd name="T47" fmla="*/ 25 h 78"/>
                <a:gd name="T48" fmla="*/ 80 w 88"/>
                <a:gd name="T49" fmla="*/ 29 h 78"/>
                <a:gd name="T50" fmla="*/ 76 w 88"/>
                <a:gd name="T51" fmla="*/ 25 h 78"/>
                <a:gd name="T52" fmla="*/ 80 w 88"/>
                <a:gd name="T53" fmla="*/ 21 h 78"/>
                <a:gd name="T54" fmla="*/ 84 w 88"/>
                <a:gd name="T55"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 h="78">
                  <a:moveTo>
                    <a:pt x="22" y="0"/>
                  </a:moveTo>
                  <a:cubicBezTo>
                    <a:pt x="66" y="0"/>
                    <a:pt x="66" y="0"/>
                    <a:pt x="66" y="0"/>
                  </a:cubicBezTo>
                  <a:cubicBezTo>
                    <a:pt x="66" y="11"/>
                    <a:pt x="66" y="11"/>
                    <a:pt x="66" y="11"/>
                  </a:cubicBezTo>
                  <a:cubicBezTo>
                    <a:pt x="22" y="11"/>
                    <a:pt x="22" y="11"/>
                    <a:pt x="22" y="11"/>
                  </a:cubicBezTo>
                  <a:lnTo>
                    <a:pt x="22" y="0"/>
                  </a:lnTo>
                  <a:close/>
                  <a:moveTo>
                    <a:pt x="83" y="17"/>
                  </a:moveTo>
                  <a:cubicBezTo>
                    <a:pt x="5" y="17"/>
                    <a:pt x="5" y="17"/>
                    <a:pt x="5" y="17"/>
                  </a:cubicBezTo>
                  <a:cubicBezTo>
                    <a:pt x="2" y="17"/>
                    <a:pt x="0" y="19"/>
                    <a:pt x="0" y="22"/>
                  </a:cubicBezTo>
                  <a:cubicBezTo>
                    <a:pt x="0" y="50"/>
                    <a:pt x="0" y="50"/>
                    <a:pt x="0" y="50"/>
                  </a:cubicBezTo>
                  <a:cubicBezTo>
                    <a:pt x="0" y="53"/>
                    <a:pt x="2" y="55"/>
                    <a:pt x="5" y="55"/>
                  </a:cubicBezTo>
                  <a:cubicBezTo>
                    <a:pt x="22" y="55"/>
                    <a:pt x="22" y="55"/>
                    <a:pt x="22" y="55"/>
                  </a:cubicBezTo>
                  <a:cubicBezTo>
                    <a:pt x="22" y="78"/>
                    <a:pt x="22" y="78"/>
                    <a:pt x="22" y="78"/>
                  </a:cubicBezTo>
                  <a:cubicBezTo>
                    <a:pt x="66" y="78"/>
                    <a:pt x="66" y="78"/>
                    <a:pt x="66" y="78"/>
                  </a:cubicBezTo>
                  <a:cubicBezTo>
                    <a:pt x="66" y="55"/>
                    <a:pt x="66" y="55"/>
                    <a:pt x="66" y="55"/>
                  </a:cubicBezTo>
                  <a:cubicBezTo>
                    <a:pt x="83" y="55"/>
                    <a:pt x="83" y="55"/>
                    <a:pt x="83" y="55"/>
                  </a:cubicBezTo>
                  <a:cubicBezTo>
                    <a:pt x="86" y="55"/>
                    <a:pt x="88" y="53"/>
                    <a:pt x="88" y="50"/>
                  </a:cubicBezTo>
                  <a:cubicBezTo>
                    <a:pt x="88" y="22"/>
                    <a:pt x="88" y="22"/>
                    <a:pt x="88" y="22"/>
                  </a:cubicBezTo>
                  <a:cubicBezTo>
                    <a:pt x="88" y="19"/>
                    <a:pt x="86" y="17"/>
                    <a:pt x="83" y="17"/>
                  </a:cubicBezTo>
                  <a:close/>
                  <a:moveTo>
                    <a:pt x="60" y="72"/>
                  </a:moveTo>
                  <a:cubicBezTo>
                    <a:pt x="27" y="72"/>
                    <a:pt x="27" y="72"/>
                    <a:pt x="27" y="72"/>
                  </a:cubicBezTo>
                  <a:cubicBezTo>
                    <a:pt x="27" y="44"/>
                    <a:pt x="27" y="44"/>
                    <a:pt x="27" y="44"/>
                  </a:cubicBezTo>
                  <a:cubicBezTo>
                    <a:pt x="60" y="44"/>
                    <a:pt x="60" y="44"/>
                    <a:pt x="60" y="44"/>
                  </a:cubicBezTo>
                  <a:lnTo>
                    <a:pt x="60" y="72"/>
                  </a:lnTo>
                  <a:close/>
                  <a:moveTo>
                    <a:pt x="84" y="25"/>
                  </a:moveTo>
                  <a:cubicBezTo>
                    <a:pt x="84" y="27"/>
                    <a:pt x="82" y="29"/>
                    <a:pt x="80" y="29"/>
                  </a:cubicBezTo>
                  <a:cubicBezTo>
                    <a:pt x="78" y="29"/>
                    <a:pt x="76" y="27"/>
                    <a:pt x="76" y="25"/>
                  </a:cubicBezTo>
                  <a:cubicBezTo>
                    <a:pt x="76" y="23"/>
                    <a:pt x="78" y="21"/>
                    <a:pt x="80" y="21"/>
                  </a:cubicBezTo>
                  <a:cubicBezTo>
                    <a:pt x="82" y="21"/>
                    <a:pt x="84" y="23"/>
                    <a:pt x="84" y="2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71" name="Freeform 66"/>
            <p:cNvSpPr>
              <a:spLocks noEditPoints="1"/>
            </p:cNvSpPr>
            <p:nvPr/>
          </p:nvSpPr>
          <p:spPr bwMode="auto">
            <a:xfrm>
              <a:off x="3974" y="1756"/>
              <a:ext cx="94" cy="99"/>
            </a:xfrm>
            <a:custGeom>
              <a:avLst/>
              <a:gdLst>
                <a:gd name="T0" fmla="*/ 69 w 76"/>
                <a:gd name="T1" fmla="*/ 0 h 81"/>
                <a:gd name="T2" fmla="*/ 8 w 76"/>
                <a:gd name="T3" fmla="*/ 0 h 81"/>
                <a:gd name="T4" fmla="*/ 0 w 76"/>
                <a:gd name="T5" fmla="*/ 7 h 81"/>
                <a:gd name="T6" fmla="*/ 0 w 76"/>
                <a:gd name="T7" fmla="*/ 73 h 81"/>
                <a:gd name="T8" fmla="*/ 8 w 76"/>
                <a:gd name="T9" fmla="*/ 81 h 81"/>
                <a:gd name="T10" fmla="*/ 69 w 76"/>
                <a:gd name="T11" fmla="*/ 81 h 81"/>
                <a:gd name="T12" fmla="*/ 76 w 76"/>
                <a:gd name="T13" fmla="*/ 73 h 81"/>
                <a:gd name="T14" fmla="*/ 76 w 76"/>
                <a:gd name="T15" fmla="*/ 7 h 81"/>
                <a:gd name="T16" fmla="*/ 69 w 76"/>
                <a:gd name="T17" fmla="*/ 0 h 81"/>
                <a:gd name="T18" fmla="*/ 66 w 76"/>
                <a:gd name="T19" fmla="*/ 70 h 81"/>
                <a:gd name="T20" fmla="*/ 11 w 76"/>
                <a:gd name="T21" fmla="*/ 70 h 81"/>
                <a:gd name="T22" fmla="*/ 11 w 76"/>
                <a:gd name="T23" fmla="*/ 10 h 81"/>
                <a:gd name="T24" fmla="*/ 66 w 76"/>
                <a:gd name="T25" fmla="*/ 10 h 81"/>
                <a:gd name="T26" fmla="*/ 66 w 76"/>
                <a:gd name="T27" fmla="*/ 70 h 81"/>
                <a:gd name="T28" fmla="*/ 21 w 76"/>
                <a:gd name="T29" fmla="*/ 45 h 81"/>
                <a:gd name="T30" fmla="*/ 56 w 76"/>
                <a:gd name="T31" fmla="*/ 45 h 81"/>
                <a:gd name="T32" fmla="*/ 56 w 76"/>
                <a:gd name="T33" fmla="*/ 50 h 81"/>
                <a:gd name="T34" fmla="*/ 21 w 76"/>
                <a:gd name="T35" fmla="*/ 50 h 81"/>
                <a:gd name="T36" fmla="*/ 21 w 76"/>
                <a:gd name="T37" fmla="*/ 45 h 81"/>
                <a:gd name="T38" fmla="*/ 21 w 76"/>
                <a:gd name="T39" fmla="*/ 55 h 81"/>
                <a:gd name="T40" fmla="*/ 56 w 76"/>
                <a:gd name="T41" fmla="*/ 55 h 81"/>
                <a:gd name="T42" fmla="*/ 56 w 76"/>
                <a:gd name="T43" fmla="*/ 60 h 81"/>
                <a:gd name="T44" fmla="*/ 21 w 76"/>
                <a:gd name="T45" fmla="*/ 60 h 81"/>
                <a:gd name="T46" fmla="*/ 21 w 76"/>
                <a:gd name="T47" fmla="*/ 55 h 81"/>
                <a:gd name="T48" fmla="*/ 26 w 76"/>
                <a:gd name="T49" fmla="*/ 22 h 81"/>
                <a:gd name="T50" fmla="*/ 33 w 76"/>
                <a:gd name="T51" fmla="*/ 30 h 81"/>
                <a:gd name="T52" fmla="*/ 41 w 76"/>
                <a:gd name="T53" fmla="*/ 22 h 81"/>
                <a:gd name="T54" fmla="*/ 33 w 76"/>
                <a:gd name="T55" fmla="*/ 15 h 81"/>
                <a:gd name="T56" fmla="*/ 26 w 76"/>
                <a:gd name="T57" fmla="*/ 22 h 81"/>
                <a:gd name="T58" fmla="*/ 38 w 76"/>
                <a:gd name="T59" fmla="*/ 30 h 81"/>
                <a:gd name="T60" fmla="*/ 28 w 76"/>
                <a:gd name="T61" fmla="*/ 30 h 81"/>
                <a:gd name="T62" fmla="*/ 21 w 76"/>
                <a:gd name="T63" fmla="*/ 35 h 81"/>
                <a:gd name="T64" fmla="*/ 21 w 76"/>
                <a:gd name="T65" fmla="*/ 40 h 81"/>
                <a:gd name="T66" fmla="*/ 46 w 76"/>
                <a:gd name="T67" fmla="*/ 40 h 81"/>
                <a:gd name="T68" fmla="*/ 46 w 76"/>
                <a:gd name="T69" fmla="*/ 35 h 81"/>
                <a:gd name="T70" fmla="*/ 38 w 76"/>
                <a:gd name="T71" fmla="*/ 3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 h="81">
                  <a:moveTo>
                    <a:pt x="69" y="0"/>
                  </a:moveTo>
                  <a:cubicBezTo>
                    <a:pt x="8" y="0"/>
                    <a:pt x="8" y="0"/>
                    <a:pt x="8" y="0"/>
                  </a:cubicBezTo>
                  <a:cubicBezTo>
                    <a:pt x="4" y="0"/>
                    <a:pt x="0" y="3"/>
                    <a:pt x="0" y="7"/>
                  </a:cubicBezTo>
                  <a:cubicBezTo>
                    <a:pt x="0" y="73"/>
                    <a:pt x="0" y="73"/>
                    <a:pt x="0" y="73"/>
                  </a:cubicBezTo>
                  <a:cubicBezTo>
                    <a:pt x="0" y="77"/>
                    <a:pt x="4" y="81"/>
                    <a:pt x="8" y="81"/>
                  </a:cubicBezTo>
                  <a:cubicBezTo>
                    <a:pt x="69" y="81"/>
                    <a:pt x="69" y="81"/>
                    <a:pt x="69" y="81"/>
                  </a:cubicBezTo>
                  <a:cubicBezTo>
                    <a:pt x="73" y="81"/>
                    <a:pt x="76" y="77"/>
                    <a:pt x="76" y="73"/>
                  </a:cubicBezTo>
                  <a:cubicBezTo>
                    <a:pt x="76" y="7"/>
                    <a:pt x="76" y="7"/>
                    <a:pt x="76" y="7"/>
                  </a:cubicBezTo>
                  <a:cubicBezTo>
                    <a:pt x="76" y="3"/>
                    <a:pt x="73" y="0"/>
                    <a:pt x="69" y="0"/>
                  </a:cubicBezTo>
                  <a:close/>
                  <a:moveTo>
                    <a:pt x="66" y="70"/>
                  </a:moveTo>
                  <a:cubicBezTo>
                    <a:pt x="11" y="70"/>
                    <a:pt x="11" y="70"/>
                    <a:pt x="11" y="70"/>
                  </a:cubicBezTo>
                  <a:cubicBezTo>
                    <a:pt x="11" y="10"/>
                    <a:pt x="11" y="10"/>
                    <a:pt x="11" y="10"/>
                  </a:cubicBezTo>
                  <a:cubicBezTo>
                    <a:pt x="66" y="10"/>
                    <a:pt x="66" y="10"/>
                    <a:pt x="66" y="10"/>
                  </a:cubicBezTo>
                  <a:lnTo>
                    <a:pt x="66" y="70"/>
                  </a:lnTo>
                  <a:close/>
                  <a:moveTo>
                    <a:pt x="21" y="45"/>
                  </a:moveTo>
                  <a:cubicBezTo>
                    <a:pt x="56" y="45"/>
                    <a:pt x="56" y="45"/>
                    <a:pt x="56" y="45"/>
                  </a:cubicBezTo>
                  <a:cubicBezTo>
                    <a:pt x="56" y="50"/>
                    <a:pt x="56" y="50"/>
                    <a:pt x="56" y="50"/>
                  </a:cubicBezTo>
                  <a:cubicBezTo>
                    <a:pt x="21" y="50"/>
                    <a:pt x="21" y="50"/>
                    <a:pt x="21" y="50"/>
                  </a:cubicBezTo>
                  <a:lnTo>
                    <a:pt x="21" y="45"/>
                  </a:lnTo>
                  <a:close/>
                  <a:moveTo>
                    <a:pt x="21" y="55"/>
                  </a:moveTo>
                  <a:cubicBezTo>
                    <a:pt x="56" y="55"/>
                    <a:pt x="56" y="55"/>
                    <a:pt x="56" y="55"/>
                  </a:cubicBezTo>
                  <a:cubicBezTo>
                    <a:pt x="56" y="60"/>
                    <a:pt x="56" y="60"/>
                    <a:pt x="56" y="60"/>
                  </a:cubicBezTo>
                  <a:cubicBezTo>
                    <a:pt x="21" y="60"/>
                    <a:pt x="21" y="60"/>
                    <a:pt x="21" y="60"/>
                  </a:cubicBezTo>
                  <a:lnTo>
                    <a:pt x="21" y="55"/>
                  </a:lnTo>
                  <a:close/>
                  <a:moveTo>
                    <a:pt x="26" y="22"/>
                  </a:moveTo>
                  <a:cubicBezTo>
                    <a:pt x="26" y="27"/>
                    <a:pt x="29" y="30"/>
                    <a:pt x="33" y="30"/>
                  </a:cubicBezTo>
                  <a:cubicBezTo>
                    <a:pt x="37" y="30"/>
                    <a:pt x="41" y="27"/>
                    <a:pt x="41" y="22"/>
                  </a:cubicBezTo>
                  <a:cubicBezTo>
                    <a:pt x="41" y="18"/>
                    <a:pt x="37" y="15"/>
                    <a:pt x="33" y="15"/>
                  </a:cubicBezTo>
                  <a:cubicBezTo>
                    <a:pt x="29" y="15"/>
                    <a:pt x="26" y="18"/>
                    <a:pt x="26" y="22"/>
                  </a:cubicBezTo>
                  <a:close/>
                  <a:moveTo>
                    <a:pt x="38" y="30"/>
                  </a:moveTo>
                  <a:cubicBezTo>
                    <a:pt x="28" y="30"/>
                    <a:pt x="28" y="30"/>
                    <a:pt x="28" y="30"/>
                  </a:cubicBezTo>
                  <a:cubicBezTo>
                    <a:pt x="24" y="30"/>
                    <a:pt x="21" y="32"/>
                    <a:pt x="21" y="35"/>
                  </a:cubicBezTo>
                  <a:cubicBezTo>
                    <a:pt x="21" y="40"/>
                    <a:pt x="21" y="40"/>
                    <a:pt x="21" y="40"/>
                  </a:cubicBezTo>
                  <a:cubicBezTo>
                    <a:pt x="46" y="40"/>
                    <a:pt x="46" y="40"/>
                    <a:pt x="46" y="40"/>
                  </a:cubicBezTo>
                  <a:cubicBezTo>
                    <a:pt x="46" y="35"/>
                    <a:pt x="46" y="35"/>
                    <a:pt x="46" y="35"/>
                  </a:cubicBezTo>
                  <a:cubicBezTo>
                    <a:pt x="46" y="32"/>
                    <a:pt x="42" y="30"/>
                    <a:pt x="38" y="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72" name="Freeform 67"/>
            <p:cNvSpPr>
              <a:spLocks noEditPoints="1"/>
            </p:cNvSpPr>
            <p:nvPr/>
          </p:nvSpPr>
          <p:spPr bwMode="auto">
            <a:xfrm>
              <a:off x="4058" y="1410"/>
              <a:ext cx="96" cy="96"/>
            </a:xfrm>
            <a:custGeom>
              <a:avLst/>
              <a:gdLst>
                <a:gd name="T0" fmla="*/ 50 w 96"/>
                <a:gd name="T1" fmla="*/ 0 h 96"/>
                <a:gd name="T2" fmla="*/ 42 w 96"/>
                <a:gd name="T3" fmla="*/ 9 h 96"/>
                <a:gd name="T4" fmla="*/ 50 w 96"/>
                <a:gd name="T5" fmla="*/ 18 h 96"/>
                <a:gd name="T6" fmla="*/ 29 w 96"/>
                <a:gd name="T7" fmla="*/ 42 h 96"/>
                <a:gd name="T8" fmla="*/ 8 w 96"/>
                <a:gd name="T9" fmla="*/ 42 h 96"/>
                <a:gd name="T10" fmla="*/ 26 w 96"/>
                <a:gd name="T11" fmla="*/ 58 h 96"/>
                <a:gd name="T12" fmla="*/ 0 w 96"/>
                <a:gd name="T13" fmla="*/ 93 h 96"/>
                <a:gd name="T14" fmla="*/ 0 w 96"/>
                <a:gd name="T15" fmla="*/ 96 h 96"/>
                <a:gd name="T16" fmla="*/ 4 w 96"/>
                <a:gd name="T17" fmla="*/ 96 h 96"/>
                <a:gd name="T18" fmla="*/ 37 w 96"/>
                <a:gd name="T19" fmla="*/ 71 h 96"/>
                <a:gd name="T20" fmla="*/ 54 w 96"/>
                <a:gd name="T21" fmla="*/ 86 h 96"/>
                <a:gd name="T22" fmla="*/ 54 w 96"/>
                <a:gd name="T23" fmla="*/ 66 h 96"/>
                <a:gd name="T24" fmla="*/ 77 w 96"/>
                <a:gd name="T25" fmla="*/ 45 h 96"/>
                <a:gd name="T26" fmla="*/ 86 w 96"/>
                <a:gd name="T27" fmla="*/ 55 h 96"/>
                <a:gd name="T28" fmla="*/ 96 w 96"/>
                <a:gd name="T29" fmla="*/ 45 h 96"/>
                <a:gd name="T30" fmla="*/ 50 w 96"/>
                <a:gd name="T31" fmla="*/ 0 h 96"/>
                <a:gd name="T32" fmla="*/ 42 w 96"/>
                <a:gd name="T33" fmla="*/ 51 h 96"/>
                <a:gd name="T34" fmla="*/ 36 w 96"/>
                <a:gd name="T35" fmla="*/ 45 h 96"/>
                <a:gd name="T36" fmla="*/ 56 w 96"/>
                <a:gd name="T37" fmla="*/ 24 h 96"/>
                <a:gd name="T38" fmla="*/ 63 w 96"/>
                <a:gd name="T39" fmla="*/ 30 h 96"/>
                <a:gd name="T40" fmla="*/ 42 w 96"/>
                <a:gd name="T41" fmla="*/ 5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96">
                  <a:moveTo>
                    <a:pt x="50" y="0"/>
                  </a:moveTo>
                  <a:lnTo>
                    <a:pt x="42" y="9"/>
                  </a:lnTo>
                  <a:lnTo>
                    <a:pt x="50" y="18"/>
                  </a:lnTo>
                  <a:lnTo>
                    <a:pt x="29" y="42"/>
                  </a:lnTo>
                  <a:lnTo>
                    <a:pt x="8" y="42"/>
                  </a:lnTo>
                  <a:lnTo>
                    <a:pt x="26" y="58"/>
                  </a:lnTo>
                  <a:lnTo>
                    <a:pt x="0" y="93"/>
                  </a:lnTo>
                  <a:lnTo>
                    <a:pt x="0" y="96"/>
                  </a:lnTo>
                  <a:lnTo>
                    <a:pt x="4" y="96"/>
                  </a:lnTo>
                  <a:lnTo>
                    <a:pt x="37" y="71"/>
                  </a:lnTo>
                  <a:lnTo>
                    <a:pt x="54" y="86"/>
                  </a:lnTo>
                  <a:lnTo>
                    <a:pt x="54" y="66"/>
                  </a:lnTo>
                  <a:lnTo>
                    <a:pt x="77" y="45"/>
                  </a:lnTo>
                  <a:lnTo>
                    <a:pt x="86" y="55"/>
                  </a:lnTo>
                  <a:lnTo>
                    <a:pt x="96" y="45"/>
                  </a:lnTo>
                  <a:lnTo>
                    <a:pt x="50" y="0"/>
                  </a:lnTo>
                  <a:close/>
                  <a:moveTo>
                    <a:pt x="42" y="51"/>
                  </a:moveTo>
                  <a:lnTo>
                    <a:pt x="36" y="45"/>
                  </a:lnTo>
                  <a:lnTo>
                    <a:pt x="56" y="24"/>
                  </a:lnTo>
                  <a:lnTo>
                    <a:pt x="63" y="30"/>
                  </a:lnTo>
                  <a:lnTo>
                    <a:pt x="42" y="5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73" name="Freeform 68"/>
            <p:cNvSpPr>
              <a:spLocks noEditPoints="1"/>
            </p:cNvSpPr>
            <p:nvPr/>
          </p:nvSpPr>
          <p:spPr bwMode="auto">
            <a:xfrm>
              <a:off x="4016" y="1145"/>
              <a:ext cx="95" cy="65"/>
            </a:xfrm>
            <a:custGeom>
              <a:avLst/>
              <a:gdLst>
                <a:gd name="T0" fmla="*/ 17 w 77"/>
                <a:gd name="T1" fmla="*/ 20 h 53"/>
                <a:gd name="T2" fmla="*/ 34 w 77"/>
                <a:gd name="T3" fmla="*/ 36 h 53"/>
                <a:gd name="T4" fmla="*/ 17 w 77"/>
                <a:gd name="T5" fmla="*/ 53 h 53"/>
                <a:gd name="T6" fmla="*/ 0 w 77"/>
                <a:gd name="T7" fmla="*/ 36 h 53"/>
                <a:gd name="T8" fmla="*/ 0 w 77"/>
                <a:gd name="T9" fmla="*/ 34 h 53"/>
                <a:gd name="T10" fmla="*/ 34 w 77"/>
                <a:gd name="T11" fmla="*/ 0 h 53"/>
                <a:gd name="T12" fmla="*/ 34 w 77"/>
                <a:gd name="T13" fmla="*/ 10 h 53"/>
                <a:gd name="T14" fmla="*/ 17 w 77"/>
                <a:gd name="T15" fmla="*/ 17 h 53"/>
                <a:gd name="T16" fmla="*/ 14 w 77"/>
                <a:gd name="T17" fmla="*/ 20 h 53"/>
                <a:gd name="T18" fmla="*/ 17 w 77"/>
                <a:gd name="T19" fmla="*/ 20 h 53"/>
                <a:gd name="T20" fmla="*/ 60 w 77"/>
                <a:gd name="T21" fmla="*/ 20 h 53"/>
                <a:gd name="T22" fmla="*/ 77 w 77"/>
                <a:gd name="T23" fmla="*/ 36 h 53"/>
                <a:gd name="T24" fmla="*/ 60 w 77"/>
                <a:gd name="T25" fmla="*/ 53 h 53"/>
                <a:gd name="T26" fmla="*/ 43 w 77"/>
                <a:gd name="T27" fmla="*/ 36 h 53"/>
                <a:gd name="T28" fmla="*/ 43 w 77"/>
                <a:gd name="T29" fmla="*/ 34 h 53"/>
                <a:gd name="T30" fmla="*/ 77 w 77"/>
                <a:gd name="T31" fmla="*/ 0 h 53"/>
                <a:gd name="T32" fmla="*/ 77 w 77"/>
                <a:gd name="T33" fmla="*/ 10 h 53"/>
                <a:gd name="T34" fmla="*/ 60 w 77"/>
                <a:gd name="T35" fmla="*/ 17 h 53"/>
                <a:gd name="T36" fmla="*/ 58 w 77"/>
                <a:gd name="T37" fmla="*/ 20 h 53"/>
                <a:gd name="T38" fmla="*/ 60 w 77"/>
                <a:gd name="T39" fmla="*/ 2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 h="53">
                  <a:moveTo>
                    <a:pt x="17" y="20"/>
                  </a:moveTo>
                  <a:cubicBezTo>
                    <a:pt x="26" y="20"/>
                    <a:pt x="34" y="27"/>
                    <a:pt x="34" y="36"/>
                  </a:cubicBezTo>
                  <a:cubicBezTo>
                    <a:pt x="34" y="46"/>
                    <a:pt x="26" y="53"/>
                    <a:pt x="17" y="53"/>
                  </a:cubicBezTo>
                  <a:cubicBezTo>
                    <a:pt x="8" y="53"/>
                    <a:pt x="0" y="46"/>
                    <a:pt x="0" y="36"/>
                  </a:cubicBezTo>
                  <a:cubicBezTo>
                    <a:pt x="0" y="34"/>
                    <a:pt x="0" y="34"/>
                    <a:pt x="0" y="34"/>
                  </a:cubicBezTo>
                  <a:cubicBezTo>
                    <a:pt x="0" y="16"/>
                    <a:pt x="15" y="0"/>
                    <a:pt x="34" y="0"/>
                  </a:cubicBezTo>
                  <a:cubicBezTo>
                    <a:pt x="34" y="10"/>
                    <a:pt x="34" y="10"/>
                    <a:pt x="34" y="10"/>
                  </a:cubicBezTo>
                  <a:cubicBezTo>
                    <a:pt x="27" y="10"/>
                    <a:pt x="21" y="13"/>
                    <a:pt x="17" y="17"/>
                  </a:cubicBezTo>
                  <a:cubicBezTo>
                    <a:pt x="16" y="18"/>
                    <a:pt x="15" y="19"/>
                    <a:pt x="14" y="20"/>
                  </a:cubicBezTo>
                  <a:cubicBezTo>
                    <a:pt x="15" y="20"/>
                    <a:pt x="16" y="20"/>
                    <a:pt x="17" y="20"/>
                  </a:cubicBezTo>
                  <a:close/>
                  <a:moveTo>
                    <a:pt x="60" y="20"/>
                  </a:moveTo>
                  <a:cubicBezTo>
                    <a:pt x="70" y="20"/>
                    <a:pt x="77" y="27"/>
                    <a:pt x="77" y="36"/>
                  </a:cubicBezTo>
                  <a:cubicBezTo>
                    <a:pt x="77" y="46"/>
                    <a:pt x="70" y="53"/>
                    <a:pt x="60" y="53"/>
                  </a:cubicBezTo>
                  <a:cubicBezTo>
                    <a:pt x="51" y="53"/>
                    <a:pt x="43" y="46"/>
                    <a:pt x="43" y="36"/>
                  </a:cubicBezTo>
                  <a:cubicBezTo>
                    <a:pt x="43" y="34"/>
                    <a:pt x="43" y="34"/>
                    <a:pt x="43" y="34"/>
                  </a:cubicBezTo>
                  <a:cubicBezTo>
                    <a:pt x="43" y="16"/>
                    <a:pt x="58" y="0"/>
                    <a:pt x="77" y="0"/>
                  </a:cubicBezTo>
                  <a:cubicBezTo>
                    <a:pt x="77" y="10"/>
                    <a:pt x="77" y="10"/>
                    <a:pt x="77" y="10"/>
                  </a:cubicBezTo>
                  <a:cubicBezTo>
                    <a:pt x="71" y="10"/>
                    <a:pt x="65" y="13"/>
                    <a:pt x="60" y="17"/>
                  </a:cubicBezTo>
                  <a:cubicBezTo>
                    <a:pt x="59" y="18"/>
                    <a:pt x="58" y="19"/>
                    <a:pt x="58" y="20"/>
                  </a:cubicBezTo>
                  <a:cubicBezTo>
                    <a:pt x="58" y="20"/>
                    <a:pt x="59" y="20"/>
                    <a:pt x="60" y="2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74" name="Freeform 69"/>
            <p:cNvSpPr>
              <a:spLocks/>
            </p:cNvSpPr>
            <p:nvPr/>
          </p:nvSpPr>
          <p:spPr bwMode="auto">
            <a:xfrm>
              <a:off x="3993" y="1306"/>
              <a:ext cx="147" cy="140"/>
            </a:xfrm>
            <a:custGeom>
              <a:avLst/>
              <a:gdLst>
                <a:gd name="T0" fmla="*/ 78 w 120"/>
                <a:gd name="T1" fmla="*/ 29 h 114"/>
                <a:gd name="T2" fmla="*/ 83 w 120"/>
                <a:gd name="T3" fmla="*/ 0 h 114"/>
                <a:gd name="T4" fmla="*/ 120 w 120"/>
                <a:gd name="T5" fmla="*/ 52 h 114"/>
                <a:gd name="T6" fmla="*/ 68 w 120"/>
                <a:gd name="T7" fmla="*/ 90 h 114"/>
                <a:gd name="T8" fmla="*/ 73 w 120"/>
                <a:gd name="T9" fmla="*/ 60 h 114"/>
                <a:gd name="T10" fmla="*/ 27 w 120"/>
                <a:gd name="T11" fmla="*/ 114 h 114"/>
                <a:gd name="T12" fmla="*/ 78 w 120"/>
                <a:gd name="T13" fmla="*/ 29 h 114"/>
              </a:gdLst>
              <a:ahLst/>
              <a:cxnLst>
                <a:cxn ang="0">
                  <a:pos x="T0" y="T1"/>
                </a:cxn>
                <a:cxn ang="0">
                  <a:pos x="T2" y="T3"/>
                </a:cxn>
                <a:cxn ang="0">
                  <a:pos x="T4" y="T5"/>
                </a:cxn>
                <a:cxn ang="0">
                  <a:pos x="T6" y="T7"/>
                </a:cxn>
                <a:cxn ang="0">
                  <a:pos x="T8" y="T9"/>
                </a:cxn>
                <a:cxn ang="0">
                  <a:pos x="T10" y="T11"/>
                </a:cxn>
                <a:cxn ang="0">
                  <a:pos x="T12" y="T13"/>
                </a:cxn>
              </a:cxnLst>
              <a:rect l="0" t="0" r="r" b="b"/>
              <a:pathLst>
                <a:path w="120" h="114">
                  <a:moveTo>
                    <a:pt x="78" y="29"/>
                  </a:moveTo>
                  <a:cubicBezTo>
                    <a:pt x="83" y="0"/>
                    <a:pt x="83" y="0"/>
                    <a:pt x="83" y="0"/>
                  </a:cubicBezTo>
                  <a:cubicBezTo>
                    <a:pt x="120" y="52"/>
                    <a:pt x="120" y="52"/>
                    <a:pt x="120" y="52"/>
                  </a:cubicBezTo>
                  <a:cubicBezTo>
                    <a:pt x="68" y="90"/>
                    <a:pt x="68" y="90"/>
                    <a:pt x="68" y="90"/>
                  </a:cubicBezTo>
                  <a:cubicBezTo>
                    <a:pt x="73" y="60"/>
                    <a:pt x="73" y="60"/>
                    <a:pt x="73" y="60"/>
                  </a:cubicBezTo>
                  <a:cubicBezTo>
                    <a:pt x="21" y="51"/>
                    <a:pt x="18" y="88"/>
                    <a:pt x="27" y="114"/>
                  </a:cubicBezTo>
                  <a:cubicBezTo>
                    <a:pt x="0" y="73"/>
                    <a:pt x="16" y="18"/>
                    <a:pt x="78" y="2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75" name="Freeform 70"/>
            <p:cNvSpPr>
              <a:spLocks/>
            </p:cNvSpPr>
            <p:nvPr/>
          </p:nvSpPr>
          <p:spPr bwMode="auto">
            <a:xfrm>
              <a:off x="4025" y="1219"/>
              <a:ext cx="92" cy="97"/>
            </a:xfrm>
            <a:custGeom>
              <a:avLst/>
              <a:gdLst>
                <a:gd name="T0" fmla="*/ 44 w 92"/>
                <a:gd name="T1" fmla="*/ 97 h 97"/>
                <a:gd name="T2" fmla="*/ 44 w 92"/>
                <a:gd name="T3" fmla="*/ 53 h 97"/>
                <a:gd name="T4" fmla="*/ 0 w 92"/>
                <a:gd name="T5" fmla="*/ 97 h 97"/>
                <a:gd name="T6" fmla="*/ 0 w 92"/>
                <a:gd name="T7" fmla="*/ 0 h 97"/>
                <a:gd name="T8" fmla="*/ 44 w 92"/>
                <a:gd name="T9" fmla="*/ 44 h 97"/>
                <a:gd name="T10" fmla="*/ 44 w 92"/>
                <a:gd name="T11" fmla="*/ 0 h 97"/>
                <a:gd name="T12" fmla="*/ 92 w 92"/>
                <a:gd name="T13" fmla="*/ 49 h 97"/>
                <a:gd name="T14" fmla="*/ 44 w 92"/>
                <a:gd name="T15" fmla="*/ 97 h 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7">
                  <a:moveTo>
                    <a:pt x="44" y="97"/>
                  </a:moveTo>
                  <a:lnTo>
                    <a:pt x="44" y="53"/>
                  </a:lnTo>
                  <a:lnTo>
                    <a:pt x="0" y="97"/>
                  </a:lnTo>
                  <a:lnTo>
                    <a:pt x="0" y="0"/>
                  </a:lnTo>
                  <a:lnTo>
                    <a:pt x="44" y="44"/>
                  </a:lnTo>
                  <a:lnTo>
                    <a:pt x="44" y="0"/>
                  </a:lnTo>
                  <a:lnTo>
                    <a:pt x="92" y="49"/>
                  </a:lnTo>
                  <a:lnTo>
                    <a:pt x="44" y="9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76" name="Freeform 71"/>
            <p:cNvSpPr>
              <a:spLocks/>
            </p:cNvSpPr>
            <p:nvPr/>
          </p:nvSpPr>
          <p:spPr bwMode="auto">
            <a:xfrm>
              <a:off x="3930" y="1881"/>
              <a:ext cx="117" cy="116"/>
            </a:xfrm>
            <a:custGeom>
              <a:avLst/>
              <a:gdLst>
                <a:gd name="T0" fmla="*/ 95 w 95"/>
                <a:gd name="T1" fmla="*/ 35 h 94"/>
                <a:gd name="T2" fmla="*/ 60 w 95"/>
                <a:gd name="T3" fmla="*/ 35 h 94"/>
                <a:gd name="T4" fmla="*/ 73 w 95"/>
                <a:gd name="T5" fmla="*/ 22 h 94"/>
                <a:gd name="T6" fmla="*/ 48 w 95"/>
                <a:gd name="T7" fmla="*/ 12 h 94"/>
                <a:gd name="T8" fmla="*/ 23 w 95"/>
                <a:gd name="T9" fmla="*/ 22 h 94"/>
                <a:gd name="T10" fmla="*/ 12 w 95"/>
                <a:gd name="T11" fmla="*/ 47 h 94"/>
                <a:gd name="T12" fmla="*/ 23 w 95"/>
                <a:gd name="T13" fmla="*/ 72 h 94"/>
                <a:gd name="T14" fmla="*/ 48 w 95"/>
                <a:gd name="T15" fmla="*/ 83 h 94"/>
                <a:gd name="T16" fmla="*/ 73 w 95"/>
                <a:gd name="T17" fmla="*/ 72 h 94"/>
                <a:gd name="T18" fmla="*/ 74 w 95"/>
                <a:gd name="T19" fmla="*/ 70 h 94"/>
                <a:gd name="T20" fmla="*/ 83 w 95"/>
                <a:gd name="T21" fmla="*/ 78 h 94"/>
                <a:gd name="T22" fmla="*/ 48 w 95"/>
                <a:gd name="T23" fmla="*/ 94 h 94"/>
                <a:gd name="T24" fmla="*/ 0 w 95"/>
                <a:gd name="T25" fmla="*/ 47 h 94"/>
                <a:gd name="T26" fmla="*/ 48 w 95"/>
                <a:gd name="T27" fmla="*/ 0 h 94"/>
                <a:gd name="T28" fmla="*/ 81 w 95"/>
                <a:gd name="T29" fmla="*/ 14 h 94"/>
                <a:gd name="T30" fmla="*/ 95 w 95"/>
                <a:gd name="T31" fmla="*/ 0 h 94"/>
                <a:gd name="T32" fmla="*/ 95 w 95"/>
                <a:gd name="T33" fmla="*/ 3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4">
                  <a:moveTo>
                    <a:pt x="95" y="35"/>
                  </a:moveTo>
                  <a:cubicBezTo>
                    <a:pt x="60" y="35"/>
                    <a:pt x="60" y="35"/>
                    <a:pt x="60" y="35"/>
                  </a:cubicBezTo>
                  <a:cubicBezTo>
                    <a:pt x="73" y="22"/>
                    <a:pt x="73" y="22"/>
                    <a:pt x="73" y="22"/>
                  </a:cubicBezTo>
                  <a:cubicBezTo>
                    <a:pt x="66" y="15"/>
                    <a:pt x="57" y="12"/>
                    <a:pt x="48" y="12"/>
                  </a:cubicBezTo>
                  <a:cubicBezTo>
                    <a:pt x="38" y="12"/>
                    <a:pt x="29" y="15"/>
                    <a:pt x="23" y="22"/>
                  </a:cubicBezTo>
                  <a:cubicBezTo>
                    <a:pt x="16" y="29"/>
                    <a:pt x="12" y="38"/>
                    <a:pt x="12" y="47"/>
                  </a:cubicBezTo>
                  <a:cubicBezTo>
                    <a:pt x="12" y="57"/>
                    <a:pt x="16" y="65"/>
                    <a:pt x="23" y="72"/>
                  </a:cubicBezTo>
                  <a:cubicBezTo>
                    <a:pt x="29" y="79"/>
                    <a:pt x="38" y="83"/>
                    <a:pt x="48" y="83"/>
                  </a:cubicBezTo>
                  <a:cubicBezTo>
                    <a:pt x="57" y="83"/>
                    <a:pt x="66" y="79"/>
                    <a:pt x="73" y="72"/>
                  </a:cubicBezTo>
                  <a:cubicBezTo>
                    <a:pt x="73" y="72"/>
                    <a:pt x="74" y="71"/>
                    <a:pt x="74" y="70"/>
                  </a:cubicBezTo>
                  <a:cubicBezTo>
                    <a:pt x="83" y="78"/>
                    <a:pt x="83" y="78"/>
                    <a:pt x="83" y="78"/>
                  </a:cubicBezTo>
                  <a:cubicBezTo>
                    <a:pt x="75" y="88"/>
                    <a:pt x="62" y="94"/>
                    <a:pt x="48" y="94"/>
                  </a:cubicBezTo>
                  <a:cubicBezTo>
                    <a:pt x="22" y="94"/>
                    <a:pt x="0" y="73"/>
                    <a:pt x="0" y="47"/>
                  </a:cubicBezTo>
                  <a:cubicBezTo>
                    <a:pt x="0" y="21"/>
                    <a:pt x="22" y="0"/>
                    <a:pt x="48" y="0"/>
                  </a:cubicBezTo>
                  <a:cubicBezTo>
                    <a:pt x="61" y="0"/>
                    <a:pt x="73" y="5"/>
                    <a:pt x="81" y="14"/>
                  </a:cubicBezTo>
                  <a:cubicBezTo>
                    <a:pt x="95" y="0"/>
                    <a:pt x="95" y="0"/>
                    <a:pt x="95" y="0"/>
                  </a:cubicBezTo>
                  <a:lnTo>
                    <a:pt x="95" y="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77" name="Freeform 72"/>
            <p:cNvSpPr>
              <a:spLocks noEditPoints="1"/>
            </p:cNvSpPr>
            <p:nvPr/>
          </p:nvSpPr>
          <p:spPr bwMode="auto">
            <a:xfrm>
              <a:off x="3877" y="1496"/>
              <a:ext cx="128" cy="128"/>
            </a:xfrm>
            <a:custGeom>
              <a:avLst/>
              <a:gdLst>
                <a:gd name="T0" fmla="*/ 86 w 104"/>
                <a:gd name="T1" fmla="*/ 0 h 104"/>
                <a:gd name="T2" fmla="*/ 17 w 104"/>
                <a:gd name="T3" fmla="*/ 0 h 104"/>
                <a:gd name="T4" fmla="*/ 0 w 104"/>
                <a:gd name="T5" fmla="*/ 18 h 104"/>
                <a:gd name="T6" fmla="*/ 0 w 104"/>
                <a:gd name="T7" fmla="*/ 87 h 104"/>
                <a:gd name="T8" fmla="*/ 17 w 104"/>
                <a:gd name="T9" fmla="*/ 104 h 104"/>
                <a:gd name="T10" fmla="*/ 86 w 104"/>
                <a:gd name="T11" fmla="*/ 104 h 104"/>
                <a:gd name="T12" fmla="*/ 104 w 104"/>
                <a:gd name="T13" fmla="*/ 87 h 104"/>
                <a:gd name="T14" fmla="*/ 104 w 104"/>
                <a:gd name="T15" fmla="*/ 18 h 104"/>
                <a:gd name="T16" fmla="*/ 86 w 104"/>
                <a:gd name="T17" fmla="*/ 0 h 104"/>
                <a:gd name="T18" fmla="*/ 28 w 104"/>
                <a:gd name="T19" fmla="*/ 85 h 104"/>
                <a:gd name="T20" fmla="*/ 19 w 104"/>
                <a:gd name="T21" fmla="*/ 76 h 104"/>
                <a:gd name="T22" fmla="*/ 28 w 104"/>
                <a:gd name="T23" fmla="*/ 67 h 104"/>
                <a:gd name="T24" fmla="*/ 37 w 104"/>
                <a:gd name="T25" fmla="*/ 76 h 104"/>
                <a:gd name="T26" fmla="*/ 28 w 104"/>
                <a:gd name="T27" fmla="*/ 85 h 104"/>
                <a:gd name="T28" fmla="*/ 50 w 104"/>
                <a:gd name="T29" fmla="*/ 85 h 104"/>
                <a:gd name="T30" fmla="*/ 41 w 104"/>
                <a:gd name="T31" fmla="*/ 63 h 104"/>
                <a:gd name="T32" fmla="*/ 19 w 104"/>
                <a:gd name="T33" fmla="*/ 54 h 104"/>
                <a:gd name="T34" fmla="*/ 19 w 104"/>
                <a:gd name="T35" fmla="*/ 41 h 104"/>
                <a:gd name="T36" fmla="*/ 63 w 104"/>
                <a:gd name="T37" fmla="*/ 85 h 104"/>
                <a:gd name="T38" fmla="*/ 50 w 104"/>
                <a:gd name="T39" fmla="*/ 85 h 104"/>
                <a:gd name="T40" fmla="*/ 73 w 104"/>
                <a:gd name="T41" fmla="*/ 85 h 104"/>
                <a:gd name="T42" fmla="*/ 19 w 104"/>
                <a:gd name="T43" fmla="*/ 31 h 104"/>
                <a:gd name="T44" fmla="*/ 19 w 104"/>
                <a:gd name="T45" fmla="*/ 18 h 104"/>
                <a:gd name="T46" fmla="*/ 86 w 104"/>
                <a:gd name="T47" fmla="*/ 85 h 104"/>
                <a:gd name="T48" fmla="*/ 73 w 104"/>
                <a:gd name="T49" fmla="*/ 8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104">
                  <a:moveTo>
                    <a:pt x="86" y="0"/>
                  </a:moveTo>
                  <a:cubicBezTo>
                    <a:pt x="17" y="0"/>
                    <a:pt x="17" y="0"/>
                    <a:pt x="17" y="0"/>
                  </a:cubicBezTo>
                  <a:cubicBezTo>
                    <a:pt x="7" y="0"/>
                    <a:pt x="0" y="8"/>
                    <a:pt x="0" y="18"/>
                  </a:cubicBezTo>
                  <a:cubicBezTo>
                    <a:pt x="0" y="87"/>
                    <a:pt x="0" y="87"/>
                    <a:pt x="0" y="87"/>
                  </a:cubicBezTo>
                  <a:cubicBezTo>
                    <a:pt x="0" y="97"/>
                    <a:pt x="7" y="104"/>
                    <a:pt x="17" y="104"/>
                  </a:cubicBezTo>
                  <a:cubicBezTo>
                    <a:pt x="86" y="104"/>
                    <a:pt x="86" y="104"/>
                    <a:pt x="86" y="104"/>
                  </a:cubicBezTo>
                  <a:cubicBezTo>
                    <a:pt x="96" y="104"/>
                    <a:pt x="104" y="97"/>
                    <a:pt x="104" y="87"/>
                  </a:cubicBezTo>
                  <a:cubicBezTo>
                    <a:pt x="104" y="18"/>
                    <a:pt x="104" y="18"/>
                    <a:pt x="104" y="18"/>
                  </a:cubicBezTo>
                  <a:cubicBezTo>
                    <a:pt x="104" y="8"/>
                    <a:pt x="96" y="0"/>
                    <a:pt x="86" y="0"/>
                  </a:cubicBezTo>
                  <a:close/>
                  <a:moveTo>
                    <a:pt x="28" y="85"/>
                  </a:moveTo>
                  <a:cubicBezTo>
                    <a:pt x="23" y="85"/>
                    <a:pt x="19" y="81"/>
                    <a:pt x="19" y="76"/>
                  </a:cubicBezTo>
                  <a:cubicBezTo>
                    <a:pt x="19" y="71"/>
                    <a:pt x="23" y="67"/>
                    <a:pt x="28" y="67"/>
                  </a:cubicBezTo>
                  <a:cubicBezTo>
                    <a:pt x="33" y="67"/>
                    <a:pt x="37" y="71"/>
                    <a:pt x="37" y="76"/>
                  </a:cubicBezTo>
                  <a:cubicBezTo>
                    <a:pt x="37" y="81"/>
                    <a:pt x="33" y="85"/>
                    <a:pt x="28" y="85"/>
                  </a:cubicBezTo>
                  <a:close/>
                  <a:moveTo>
                    <a:pt x="50" y="85"/>
                  </a:moveTo>
                  <a:cubicBezTo>
                    <a:pt x="50" y="77"/>
                    <a:pt x="47" y="69"/>
                    <a:pt x="41" y="63"/>
                  </a:cubicBezTo>
                  <a:cubicBezTo>
                    <a:pt x="35" y="57"/>
                    <a:pt x="27" y="54"/>
                    <a:pt x="19" y="54"/>
                  </a:cubicBezTo>
                  <a:cubicBezTo>
                    <a:pt x="19" y="41"/>
                    <a:pt x="19" y="41"/>
                    <a:pt x="19" y="41"/>
                  </a:cubicBezTo>
                  <a:cubicBezTo>
                    <a:pt x="43" y="41"/>
                    <a:pt x="63" y="61"/>
                    <a:pt x="63" y="85"/>
                  </a:cubicBezTo>
                  <a:cubicBezTo>
                    <a:pt x="50" y="85"/>
                    <a:pt x="50" y="85"/>
                    <a:pt x="50" y="85"/>
                  </a:cubicBezTo>
                  <a:close/>
                  <a:moveTo>
                    <a:pt x="73" y="85"/>
                  </a:moveTo>
                  <a:cubicBezTo>
                    <a:pt x="73" y="55"/>
                    <a:pt x="49" y="31"/>
                    <a:pt x="19" y="31"/>
                  </a:cubicBezTo>
                  <a:cubicBezTo>
                    <a:pt x="19" y="18"/>
                    <a:pt x="19" y="18"/>
                    <a:pt x="19" y="18"/>
                  </a:cubicBezTo>
                  <a:cubicBezTo>
                    <a:pt x="56" y="18"/>
                    <a:pt x="86" y="48"/>
                    <a:pt x="86" y="85"/>
                  </a:cubicBezTo>
                  <a:cubicBezTo>
                    <a:pt x="73" y="85"/>
                    <a:pt x="73" y="85"/>
                    <a:pt x="73" y="8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78" name="Freeform 73"/>
            <p:cNvSpPr>
              <a:spLocks noEditPoints="1"/>
            </p:cNvSpPr>
            <p:nvPr/>
          </p:nvSpPr>
          <p:spPr bwMode="auto">
            <a:xfrm>
              <a:off x="3866" y="1995"/>
              <a:ext cx="118" cy="126"/>
            </a:xfrm>
            <a:custGeom>
              <a:avLst/>
              <a:gdLst>
                <a:gd name="T0" fmla="*/ 41 w 96"/>
                <a:gd name="T1" fmla="*/ 7 h 102"/>
                <a:gd name="T2" fmla="*/ 42 w 96"/>
                <a:gd name="T3" fmla="*/ 3 h 102"/>
                <a:gd name="T4" fmla="*/ 36 w 96"/>
                <a:gd name="T5" fmla="*/ 1 h 102"/>
                <a:gd name="T6" fmla="*/ 35 w 96"/>
                <a:gd name="T7" fmla="*/ 8 h 102"/>
                <a:gd name="T8" fmla="*/ 0 w 96"/>
                <a:gd name="T9" fmla="*/ 54 h 102"/>
                <a:gd name="T10" fmla="*/ 96 w 96"/>
                <a:gd name="T11" fmla="*/ 54 h 102"/>
                <a:gd name="T12" fmla="*/ 33 w 96"/>
                <a:gd name="T13" fmla="*/ 5 h 102"/>
                <a:gd name="T14" fmla="*/ 38 w 96"/>
                <a:gd name="T15" fmla="*/ 2 h 102"/>
                <a:gd name="T16" fmla="*/ 40 w 96"/>
                <a:gd name="T17" fmla="*/ 6 h 102"/>
                <a:gd name="T18" fmla="*/ 35 w 96"/>
                <a:gd name="T19" fmla="*/ 7 h 102"/>
                <a:gd name="T20" fmla="*/ 73 w 96"/>
                <a:gd name="T21" fmla="*/ 80 h 102"/>
                <a:gd name="T22" fmla="*/ 54 w 96"/>
                <a:gd name="T23" fmla="*/ 82 h 102"/>
                <a:gd name="T24" fmla="*/ 48 w 96"/>
                <a:gd name="T25" fmla="*/ 91 h 102"/>
                <a:gd name="T26" fmla="*/ 13 w 96"/>
                <a:gd name="T27" fmla="*/ 65 h 102"/>
                <a:gd name="T28" fmla="*/ 12 w 96"/>
                <a:gd name="T29" fmla="*/ 59 h 102"/>
                <a:gd name="T30" fmla="*/ 22 w 96"/>
                <a:gd name="T31" fmla="*/ 29 h 102"/>
                <a:gd name="T32" fmla="*/ 42 w 96"/>
                <a:gd name="T33" fmla="*/ 27 h 102"/>
                <a:gd name="T34" fmla="*/ 48 w 96"/>
                <a:gd name="T35" fmla="*/ 18 h 102"/>
                <a:gd name="T36" fmla="*/ 83 w 96"/>
                <a:gd name="T37" fmla="*/ 44 h 102"/>
                <a:gd name="T38" fmla="*/ 84 w 96"/>
                <a:gd name="T39" fmla="*/ 50 h 102"/>
                <a:gd name="T40" fmla="*/ 73 w 96"/>
                <a:gd name="T41" fmla="*/ 80 h 102"/>
                <a:gd name="T42" fmla="*/ 53 w 96"/>
                <a:gd name="T43" fmla="*/ 45 h 102"/>
                <a:gd name="T44" fmla="*/ 43 w 96"/>
                <a:gd name="T45" fmla="*/ 33 h 102"/>
                <a:gd name="T46" fmla="*/ 40 w 96"/>
                <a:gd name="T47" fmla="*/ 47 h 102"/>
                <a:gd name="T48" fmla="*/ 38 w 96"/>
                <a:gd name="T49" fmla="*/ 50 h 102"/>
                <a:gd name="T50" fmla="*/ 26 w 96"/>
                <a:gd name="T51" fmla="*/ 59 h 102"/>
                <a:gd name="T52" fmla="*/ 38 w 96"/>
                <a:gd name="T53" fmla="*/ 60 h 102"/>
                <a:gd name="T54" fmla="*/ 43 w 96"/>
                <a:gd name="T55" fmla="*/ 64 h 102"/>
                <a:gd name="T56" fmla="*/ 53 w 96"/>
                <a:gd name="T57" fmla="*/ 76 h 102"/>
                <a:gd name="T58" fmla="*/ 56 w 96"/>
                <a:gd name="T59" fmla="*/ 62 h 102"/>
                <a:gd name="T60" fmla="*/ 58 w 96"/>
                <a:gd name="T61" fmla="*/ 59 h 102"/>
                <a:gd name="T62" fmla="*/ 70 w 96"/>
                <a:gd name="T63" fmla="*/ 50 h 102"/>
                <a:gd name="T64" fmla="*/ 58 w 96"/>
                <a:gd name="T65" fmla="*/ 49 h 102"/>
                <a:gd name="T66" fmla="*/ 48 w 96"/>
                <a:gd name="T67" fmla="*/ 45 h 102"/>
                <a:gd name="T68" fmla="*/ 48 w 96"/>
                <a:gd name="T69" fmla="*/ 45 h 102"/>
                <a:gd name="T70" fmla="*/ 48 w 96"/>
                <a:gd name="T71" fmla="*/ 45 h 102"/>
                <a:gd name="T72" fmla="*/ 49 w 96"/>
                <a:gd name="T73" fmla="*/ 45 h 102"/>
                <a:gd name="T74" fmla="*/ 52 w 96"/>
                <a:gd name="T75" fmla="*/ 46 h 102"/>
                <a:gd name="T76" fmla="*/ 39 w 96"/>
                <a:gd name="T77" fmla="*/ 58 h 102"/>
                <a:gd name="T78" fmla="*/ 46 w 96"/>
                <a:gd name="T79" fmla="*/ 45 h 102"/>
                <a:gd name="T80" fmla="*/ 53 w 96"/>
                <a:gd name="T81" fmla="*/ 63 h 102"/>
                <a:gd name="T82" fmla="*/ 50 w 96"/>
                <a:gd name="T83" fmla="*/ 64 h 102"/>
                <a:gd name="T84" fmla="*/ 47 w 96"/>
                <a:gd name="T85" fmla="*/ 64 h 102"/>
                <a:gd name="T86" fmla="*/ 47 w 96"/>
                <a:gd name="T87" fmla="*/ 64 h 102"/>
                <a:gd name="T88" fmla="*/ 51 w 96"/>
                <a:gd name="T89" fmla="*/ 58 h 102"/>
                <a:gd name="T90" fmla="*/ 57 w 96"/>
                <a:gd name="T91" fmla="*/ 5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2">
                  <a:moveTo>
                    <a:pt x="48" y="7"/>
                  </a:moveTo>
                  <a:cubicBezTo>
                    <a:pt x="46" y="7"/>
                    <a:pt x="43" y="7"/>
                    <a:pt x="41" y="7"/>
                  </a:cubicBezTo>
                  <a:cubicBezTo>
                    <a:pt x="41" y="7"/>
                    <a:pt x="41" y="7"/>
                    <a:pt x="41" y="7"/>
                  </a:cubicBezTo>
                  <a:cubicBezTo>
                    <a:pt x="42" y="6"/>
                    <a:pt x="43" y="5"/>
                    <a:pt x="42" y="3"/>
                  </a:cubicBezTo>
                  <a:cubicBezTo>
                    <a:pt x="42" y="2"/>
                    <a:pt x="40" y="0"/>
                    <a:pt x="38" y="0"/>
                  </a:cubicBezTo>
                  <a:cubicBezTo>
                    <a:pt x="37" y="0"/>
                    <a:pt x="37" y="0"/>
                    <a:pt x="36" y="1"/>
                  </a:cubicBezTo>
                  <a:cubicBezTo>
                    <a:pt x="33" y="1"/>
                    <a:pt x="31" y="3"/>
                    <a:pt x="32" y="6"/>
                  </a:cubicBezTo>
                  <a:cubicBezTo>
                    <a:pt x="32" y="7"/>
                    <a:pt x="33" y="8"/>
                    <a:pt x="35" y="8"/>
                  </a:cubicBezTo>
                  <a:cubicBezTo>
                    <a:pt x="35" y="8"/>
                    <a:pt x="35" y="8"/>
                    <a:pt x="35" y="9"/>
                  </a:cubicBezTo>
                  <a:cubicBezTo>
                    <a:pt x="15" y="14"/>
                    <a:pt x="0" y="33"/>
                    <a:pt x="0" y="54"/>
                  </a:cubicBezTo>
                  <a:cubicBezTo>
                    <a:pt x="0" y="81"/>
                    <a:pt x="22" y="102"/>
                    <a:pt x="48" y="102"/>
                  </a:cubicBezTo>
                  <a:cubicBezTo>
                    <a:pt x="74" y="102"/>
                    <a:pt x="96" y="81"/>
                    <a:pt x="96" y="54"/>
                  </a:cubicBezTo>
                  <a:cubicBezTo>
                    <a:pt x="96" y="28"/>
                    <a:pt x="74" y="7"/>
                    <a:pt x="48" y="7"/>
                  </a:cubicBezTo>
                  <a:close/>
                  <a:moveTo>
                    <a:pt x="33" y="5"/>
                  </a:moveTo>
                  <a:cubicBezTo>
                    <a:pt x="33" y="4"/>
                    <a:pt x="35" y="3"/>
                    <a:pt x="37" y="2"/>
                  </a:cubicBezTo>
                  <a:cubicBezTo>
                    <a:pt x="37" y="2"/>
                    <a:pt x="37" y="2"/>
                    <a:pt x="38" y="2"/>
                  </a:cubicBezTo>
                  <a:cubicBezTo>
                    <a:pt x="39" y="2"/>
                    <a:pt x="41" y="3"/>
                    <a:pt x="41" y="4"/>
                  </a:cubicBezTo>
                  <a:cubicBezTo>
                    <a:pt x="41" y="4"/>
                    <a:pt x="41" y="5"/>
                    <a:pt x="40" y="6"/>
                  </a:cubicBezTo>
                  <a:cubicBezTo>
                    <a:pt x="39" y="5"/>
                    <a:pt x="38" y="5"/>
                    <a:pt x="37" y="5"/>
                  </a:cubicBezTo>
                  <a:cubicBezTo>
                    <a:pt x="36" y="5"/>
                    <a:pt x="36" y="6"/>
                    <a:pt x="35" y="7"/>
                  </a:cubicBezTo>
                  <a:cubicBezTo>
                    <a:pt x="34" y="7"/>
                    <a:pt x="33" y="6"/>
                    <a:pt x="33" y="5"/>
                  </a:cubicBezTo>
                  <a:close/>
                  <a:moveTo>
                    <a:pt x="73" y="80"/>
                  </a:moveTo>
                  <a:cubicBezTo>
                    <a:pt x="69" y="84"/>
                    <a:pt x="64" y="88"/>
                    <a:pt x="58" y="89"/>
                  </a:cubicBezTo>
                  <a:cubicBezTo>
                    <a:pt x="54" y="82"/>
                    <a:pt x="54" y="82"/>
                    <a:pt x="54" y="82"/>
                  </a:cubicBezTo>
                  <a:cubicBezTo>
                    <a:pt x="53" y="90"/>
                    <a:pt x="53" y="90"/>
                    <a:pt x="53" y="90"/>
                  </a:cubicBezTo>
                  <a:cubicBezTo>
                    <a:pt x="51" y="91"/>
                    <a:pt x="50" y="91"/>
                    <a:pt x="48" y="91"/>
                  </a:cubicBezTo>
                  <a:cubicBezTo>
                    <a:pt x="38" y="91"/>
                    <a:pt x="29" y="87"/>
                    <a:pt x="22" y="80"/>
                  </a:cubicBezTo>
                  <a:cubicBezTo>
                    <a:pt x="18" y="76"/>
                    <a:pt x="15" y="70"/>
                    <a:pt x="13" y="65"/>
                  </a:cubicBezTo>
                  <a:cubicBezTo>
                    <a:pt x="20" y="60"/>
                    <a:pt x="20" y="60"/>
                    <a:pt x="20" y="60"/>
                  </a:cubicBezTo>
                  <a:cubicBezTo>
                    <a:pt x="12" y="59"/>
                    <a:pt x="12" y="59"/>
                    <a:pt x="12" y="59"/>
                  </a:cubicBezTo>
                  <a:cubicBezTo>
                    <a:pt x="12" y="58"/>
                    <a:pt x="12" y="56"/>
                    <a:pt x="12" y="54"/>
                  </a:cubicBezTo>
                  <a:cubicBezTo>
                    <a:pt x="12" y="45"/>
                    <a:pt x="15" y="36"/>
                    <a:pt x="22" y="29"/>
                  </a:cubicBezTo>
                  <a:cubicBezTo>
                    <a:pt x="27" y="24"/>
                    <a:pt x="32" y="21"/>
                    <a:pt x="38" y="20"/>
                  </a:cubicBezTo>
                  <a:cubicBezTo>
                    <a:pt x="42" y="27"/>
                    <a:pt x="42" y="27"/>
                    <a:pt x="42" y="27"/>
                  </a:cubicBezTo>
                  <a:cubicBezTo>
                    <a:pt x="43" y="19"/>
                    <a:pt x="43" y="19"/>
                    <a:pt x="43" y="19"/>
                  </a:cubicBezTo>
                  <a:cubicBezTo>
                    <a:pt x="45" y="18"/>
                    <a:pt x="46" y="18"/>
                    <a:pt x="48" y="18"/>
                  </a:cubicBezTo>
                  <a:cubicBezTo>
                    <a:pt x="58" y="18"/>
                    <a:pt x="67" y="22"/>
                    <a:pt x="73" y="29"/>
                  </a:cubicBezTo>
                  <a:cubicBezTo>
                    <a:pt x="78" y="33"/>
                    <a:pt x="81" y="39"/>
                    <a:pt x="83" y="44"/>
                  </a:cubicBezTo>
                  <a:cubicBezTo>
                    <a:pt x="76" y="49"/>
                    <a:pt x="76" y="49"/>
                    <a:pt x="76" y="49"/>
                  </a:cubicBezTo>
                  <a:cubicBezTo>
                    <a:pt x="84" y="50"/>
                    <a:pt x="84" y="50"/>
                    <a:pt x="84" y="50"/>
                  </a:cubicBezTo>
                  <a:cubicBezTo>
                    <a:pt x="84" y="51"/>
                    <a:pt x="84" y="53"/>
                    <a:pt x="84" y="54"/>
                  </a:cubicBezTo>
                  <a:cubicBezTo>
                    <a:pt x="84" y="64"/>
                    <a:pt x="80" y="73"/>
                    <a:pt x="73" y="80"/>
                  </a:cubicBezTo>
                  <a:close/>
                  <a:moveTo>
                    <a:pt x="73" y="30"/>
                  </a:moveTo>
                  <a:cubicBezTo>
                    <a:pt x="53" y="45"/>
                    <a:pt x="53" y="45"/>
                    <a:pt x="53" y="45"/>
                  </a:cubicBezTo>
                  <a:cubicBezTo>
                    <a:pt x="52" y="44"/>
                    <a:pt x="50" y="43"/>
                    <a:pt x="48" y="43"/>
                  </a:cubicBezTo>
                  <a:cubicBezTo>
                    <a:pt x="43" y="33"/>
                    <a:pt x="43" y="33"/>
                    <a:pt x="43" y="33"/>
                  </a:cubicBezTo>
                  <a:cubicBezTo>
                    <a:pt x="43" y="44"/>
                    <a:pt x="43" y="44"/>
                    <a:pt x="43" y="44"/>
                  </a:cubicBezTo>
                  <a:cubicBezTo>
                    <a:pt x="42" y="45"/>
                    <a:pt x="40" y="46"/>
                    <a:pt x="40" y="47"/>
                  </a:cubicBezTo>
                  <a:cubicBezTo>
                    <a:pt x="33" y="45"/>
                    <a:pt x="33" y="45"/>
                    <a:pt x="33" y="45"/>
                  </a:cubicBezTo>
                  <a:cubicBezTo>
                    <a:pt x="38" y="50"/>
                    <a:pt x="38" y="50"/>
                    <a:pt x="38" y="50"/>
                  </a:cubicBezTo>
                  <a:cubicBezTo>
                    <a:pt x="37" y="51"/>
                    <a:pt x="37" y="53"/>
                    <a:pt x="37" y="54"/>
                  </a:cubicBezTo>
                  <a:cubicBezTo>
                    <a:pt x="26" y="59"/>
                    <a:pt x="26" y="59"/>
                    <a:pt x="26" y="59"/>
                  </a:cubicBezTo>
                  <a:cubicBezTo>
                    <a:pt x="38" y="59"/>
                    <a:pt x="38" y="59"/>
                    <a:pt x="38" y="59"/>
                  </a:cubicBezTo>
                  <a:cubicBezTo>
                    <a:pt x="38" y="59"/>
                    <a:pt x="38" y="60"/>
                    <a:pt x="38" y="60"/>
                  </a:cubicBezTo>
                  <a:cubicBezTo>
                    <a:pt x="23" y="79"/>
                    <a:pt x="23" y="79"/>
                    <a:pt x="23" y="79"/>
                  </a:cubicBezTo>
                  <a:cubicBezTo>
                    <a:pt x="43" y="64"/>
                    <a:pt x="43" y="64"/>
                    <a:pt x="43" y="64"/>
                  </a:cubicBezTo>
                  <a:cubicBezTo>
                    <a:pt x="44" y="65"/>
                    <a:pt x="46" y="66"/>
                    <a:pt x="47" y="66"/>
                  </a:cubicBezTo>
                  <a:cubicBezTo>
                    <a:pt x="53" y="76"/>
                    <a:pt x="53" y="76"/>
                    <a:pt x="53" y="76"/>
                  </a:cubicBezTo>
                  <a:cubicBezTo>
                    <a:pt x="53" y="64"/>
                    <a:pt x="53" y="64"/>
                    <a:pt x="53" y="64"/>
                  </a:cubicBezTo>
                  <a:cubicBezTo>
                    <a:pt x="54" y="64"/>
                    <a:pt x="55" y="63"/>
                    <a:pt x="56" y="62"/>
                  </a:cubicBezTo>
                  <a:cubicBezTo>
                    <a:pt x="63" y="64"/>
                    <a:pt x="63" y="64"/>
                    <a:pt x="63" y="64"/>
                  </a:cubicBezTo>
                  <a:cubicBezTo>
                    <a:pt x="58" y="59"/>
                    <a:pt x="58" y="59"/>
                    <a:pt x="58" y="59"/>
                  </a:cubicBezTo>
                  <a:cubicBezTo>
                    <a:pt x="59" y="58"/>
                    <a:pt x="59" y="56"/>
                    <a:pt x="59" y="55"/>
                  </a:cubicBezTo>
                  <a:cubicBezTo>
                    <a:pt x="70" y="50"/>
                    <a:pt x="70" y="50"/>
                    <a:pt x="70" y="50"/>
                  </a:cubicBezTo>
                  <a:cubicBezTo>
                    <a:pt x="58" y="50"/>
                    <a:pt x="58" y="50"/>
                    <a:pt x="58" y="50"/>
                  </a:cubicBezTo>
                  <a:cubicBezTo>
                    <a:pt x="58" y="49"/>
                    <a:pt x="58" y="49"/>
                    <a:pt x="58" y="49"/>
                  </a:cubicBezTo>
                  <a:lnTo>
                    <a:pt x="73" y="30"/>
                  </a:lnTo>
                  <a:close/>
                  <a:moveTo>
                    <a:pt x="48" y="45"/>
                  </a:moveTo>
                  <a:cubicBezTo>
                    <a:pt x="48" y="45"/>
                    <a:pt x="48" y="45"/>
                    <a:pt x="48" y="45"/>
                  </a:cubicBezTo>
                  <a:cubicBezTo>
                    <a:pt x="48" y="45"/>
                    <a:pt x="48" y="45"/>
                    <a:pt x="48" y="45"/>
                  </a:cubicBezTo>
                  <a:close/>
                  <a:moveTo>
                    <a:pt x="46" y="45"/>
                  </a:moveTo>
                  <a:cubicBezTo>
                    <a:pt x="47" y="45"/>
                    <a:pt x="47" y="45"/>
                    <a:pt x="48" y="45"/>
                  </a:cubicBezTo>
                  <a:cubicBezTo>
                    <a:pt x="48" y="45"/>
                    <a:pt x="49" y="45"/>
                    <a:pt x="49" y="45"/>
                  </a:cubicBezTo>
                  <a:cubicBezTo>
                    <a:pt x="49" y="45"/>
                    <a:pt x="49" y="45"/>
                    <a:pt x="49" y="45"/>
                  </a:cubicBezTo>
                  <a:cubicBezTo>
                    <a:pt x="49" y="45"/>
                    <a:pt x="49" y="45"/>
                    <a:pt x="49" y="45"/>
                  </a:cubicBezTo>
                  <a:cubicBezTo>
                    <a:pt x="50" y="45"/>
                    <a:pt x="51" y="45"/>
                    <a:pt x="52" y="46"/>
                  </a:cubicBezTo>
                  <a:cubicBezTo>
                    <a:pt x="45" y="51"/>
                    <a:pt x="45" y="51"/>
                    <a:pt x="45" y="51"/>
                  </a:cubicBezTo>
                  <a:cubicBezTo>
                    <a:pt x="39" y="58"/>
                    <a:pt x="39" y="58"/>
                    <a:pt x="39" y="58"/>
                  </a:cubicBezTo>
                  <a:cubicBezTo>
                    <a:pt x="39" y="58"/>
                    <a:pt x="39" y="57"/>
                    <a:pt x="39" y="56"/>
                  </a:cubicBezTo>
                  <a:cubicBezTo>
                    <a:pt x="37" y="51"/>
                    <a:pt x="41" y="46"/>
                    <a:pt x="46" y="45"/>
                  </a:cubicBezTo>
                  <a:close/>
                  <a:moveTo>
                    <a:pt x="53" y="63"/>
                  </a:moveTo>
                  <a:cubicBezTo>
                    <a:pt x="53" y="63"/>
                    <a:pt x="53" y="63"/>
                    <a:pt x="53" y="63"/>
                  </a:cubicBezTo>
                  <a:cubicBezTo>
                    <a:pt x="53" y="63"/>
                    <a:pt x="53" y="63"/>
                    <a:pt x="53" y="63"/>
                  </a:cubicBezTo>
                  <a:cubicBezTo>
                    <a:pt x="52" y="63"/>
                    <a:pt x="51" y="64"/>
                    <a:pt x="50" y="64"/>
                  </a:cubicBezTo>
                  <a:cubicBezTo>
                    <a:pt x="49" y="64"/>
                    <a:pt x="49" y="64"/>
                    <a:pt x="48" y="64"/>
                  </a:cubicBezTo>
                  <a:cubicBezTo>
                    <a:pt x="47" y="64"/>
                    <a:pt x="47" y="64"/>
                    <a:pt x="47" y="64"/>
                  </a:cubicBezTo>
                  <a:cubicBezTo>
                    <a:pt x="47" y="64"/>
                    <a:pt x="47" y="64"/>
                    <a:pt x="47" y="64"/>
                  </a:cubicBezTo>
                  <a:cubicBezTo>
                    <a:pt x="47" y="64"/>
                    <a:pt x="47" y="64"/>
                    <a:pt x="47" y="64"/>
                  </a:cubicBezTo>
                  <a:cubicBezTo>
                    <a:pt x="46" y="64"/>
                    <a:pt x="45" y="64"/>
                    <a:pt x="44" y="63"/>
                  </a:cubicBezTo>
                  <a:cubicBezTo>
                    <a:pt x="51" y="58"/>
                    <a:pt x="51" y="58"/>
                    <a:pt x="51" y="58"/>
                  </a:cubicBezTo>
                  <a:cubicBezTo>
                    <a:pt x="57" y="51"/>
                    <a:pt x="57" y="51"/>
                    <a:pt x="57" y="51"/>
                  </a:cubicBezTo>
                  <a:cubicBezTo>
                    <a:pt x="57" y="51"/>
                    <a:pt x="57" y="52"/>
                    <a:pt x="57" y="52"/>
                  </a:cubicBezTo>
                  <a:cubicBezTo>
                    <a:pt x="58" y="57"/>
                    <a:pt x="56" y="61"/>
                    <a:pt x="53" y="6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79" name="Freeform 74"/>
            <p:cNvSpPr>
              <a:spLocks/>
            </p:cNvSpPr>
            <p:nvPr/>
          </p:nvSpPr>
          <p:spPr bwMode="auto">
            <a:xfrm>
              <a:off x="3820" y="1650"/>
              <a:ext cx="131" cy="132"/>
            </a:xfrm>
            <a:custGeom>
              <a:avLst/>
              <a:gdLst>
                <a:gd name="T0" fmla="*/ 90 w 107"/>
                <a:gd name="T1" fmla="*/ 74 h 107"/>
                <a:gd name="T2" fmla="*/ 78 w 107"/>
                <a:gd name="T3" fmla="*/ 79 h 107"/>
                <a:gd name="T4" fmla="*/ 33 w 107"/>
                <a:gd name="T5" fmla="*/ 56 h 107"/>
                <a:gd name="T6" fmla="*/ 34 w 107"/>
                <a:gd name="T7" fmla="*/ 54 h 107"/>
                <a:gd name="T8" fmla="*/ 33 w 107"/>
                <a:gd name="T9" fmla="*/ 51 h 107"/>
                <a:gd name="T10" fmla="*/ 78 w 107"/>
                <a:gd name="T11" fmla="*/ 28 h 107"/>
                <a:gd name="T12" fmla="*/ 90 w 107"/>
                <a:gd name="T13" fmla="*/ 34 h 107"/>
                <a:gd name="T14" fmla="*/ 107 w 107"/>
                <a:gd name="T15" fmla="*/ 17 h 107"/>
                <a:gd name="T16" fmla="*/ 90 w 107"/>
                <a:gd name="T17" fmla="*/ 0 h 107"/>
                <a:gd name="T18" fmla="*/ 74 w 107"/>
                <a:gd name="T19" fmla="*/ 17 h 107"/>
                <a:gd name="T20" fmla="*/ 74 w 107"/>
                <a:gd name="T21" fmla="*/ 20 h 107"/>
                <a:gd name="T22" fmla="*/ 29 w 107"/>
                <a:gd name="T23" fmla="*/ 42 h 107"/>
                <a:gd name="T24" fmla="*/ 17 w 107"/>
                <a:gd name="T25" fmla="*/ 37 h 107"/>
                <a:gd name="T26" fmla="*/ 0 w 107"/>
                <a:gd name="T27" fmla="*/ 54 h 107"/>
                <a:gd name="T28" fmla="*/ 17 w 107"/>
                <a:gd name="T29" fmla="*/ 70 h 107"/>
                <a:gd name="T30" fmla="*/ 29 w 107"/>
                <a:gd name="T31" fmla="*/ 65 h 107"/>
                <a:gd name="T32" fmla="*/ 74 w 107"/>
                <a:gd name="T33" fmla="*/ 88 h 107"/>
                <a:gd name="T34" fmla="*/ 74 w 107"/>
                <a:gd name="T35" fmla="*/ 90 h 107"/>
                <a:gd name="T36" fmla="*/ 90 w 107"/>
                <a:gd name="T37" fmla="*/ 107 h 107"/>
                <a:gd name="T38" fmla="*/ 107 w 107"/>
                <a:gd name="T39" fmla="*/ 90 h 107"/>
                <a:gd name="T40" fmla="*/ 90 w 107"/>
                <a:gd name="T41"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 h="107">
                  <a:moveTo>
                    <a:pt x="90" y="74"/>
                  </a:moveTo>
                  <a:cubicBezTo>
                    <a:pt x="86" y="74"/>
                    <a:pt x="81" y="76"/>
                    <a:pt x="78" y="79"/>
                  </a:cubicBezTo>
                  <a:cubicBezTo>
                    <a:pt x="33" y="56"/>
                    <a:pt x="33" y="56"/>
                    <a:pt x="33" y="56"/>
                  </a:cubicBezTo>
                  <a:cubicBezTo>
                    <a:pt x="34" y="55"/>
                    <a:pt x="34" y="55"/>
                    <a:pt x="34" y="54"/>
                  </a:cubicBezTo>
                  <a:cubicBezTo>
                    <a:pt x="34" y="53"/>
                    <a:pt x="34" y="52"/>
                    <a:pt x="33" y="51"/>
                  </a:cubicBezTo>
                  <a:cubicBezTo>
                    <a:pt x="78" y="28"/>
                    <a:pt x="78" y="28"/>
                    <a:pt x="78" y="28"/>
                  </a:cubicBezTo>
                  <a:cubicBezTo>
                    <a:pt x="81" y="32"/>
                    <a:pt x="86" y="34"/>
                    <a:pt x="90" y="34"/>
                  </a:cubicBezTo>
                  <a:cubicBezTo>
                    <a:pt x="100" y="34"/>
                    <a:pt x="107" y="26"/>
                    <a:pt x="107" y="17"/>
                  </a:cubicBezTo>
                  <a:cubicBezTo>
                    <a:pt x="107" y="8"/>
                    <a:pt x="100" y="0"/>
                    <a:pt x="90" y="0"/>
                  </a:cubicBezTo>
                  <a:cubicBezTo>
                    <a:pt x="81" y="0"/>
                    <a:pt x="74" y="8"/>
                    <a:pt x="74" y="17"/>
                  </a:cubicBezTo>
                  <a:cubicBezTo>
                    <a:pt x="74" y="18"/>
                    <a:pt x="74" y="19"/>
                    <a:pt x="74" y="20"/>
                  </a:cubicBezTo>
                  <a:cubicBezTo>
                    <a:pt x="29" y="42"/>
                    <a:pt x="29" y="42"/>
                    <a:pt x="29" y="42"/>
                  </a:cubicBezTo>
                  <a:cubicBezTo>
                    <a:pt x="26" y="39"/>
                    <a:pt x="22" y="37"/>
                    <a:pt x="17" y="37"/>
                  </a:cubicBezTo>
                  <a:cubicBezTo>
                    <a:pt x="8" y="37"/>
                    <a:pt x="0" y="44"/>
                    <a:pt x="0" y="54"/>
                  </a:cubicBezTo>
                  <a:cubicBezTo>
                    <a:pt x="0" y="63"/>
                    <a:pt x="8" y="70"/>
                    <a:pt x="17" y="70"/>
                  </a:cubicBezTo>
                  <a:cubicBezTo>
                    <a:pt x="22" y="70"/>
                    <a:pt x="26" y="68"/>
                    <a:pt x="29" y="65"/>
                  </a:cubicBezTo>
                  <a:cubicBezTo>
                    <a:pt x="74" y="88"/>
                    <a:pt x="74" y="88"/>
                    <a:pt x="74" y="88"/>
                  </a:cubicBezTo>
                  <a:cubicBezTo>
                    <a:pt x="74" y="89"/>
                    <a:pt x="74" y="89"/>
                    <a:pt x="74" y="90"/>
                  </a:cubicBezTo>
                  <a:cubicBezTo>
                    <a:pt x="74" y="100"/>
                    <a:pt x="81" y="107"/>
                    <a:pt x="90" y="107"/>
                  </a:cubicBezTo>
                  <a:cubicBezTo>
                    <a:pt x="100" y="107"/>
                    <a:pt x="107" y="100"/>
                    <a:pt x="107" y="90"/>
                  </a:cubicBezTo>
                  <a:cubicBezTo>
                    <a:pt x="107" y="81"/>
                    <a:pt x="100" y="74"/>
                    <a:pt x="90" y="7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80" name="Freeform 75"/>
            <p:cNvSpPr>
              <a:spLocks noEditPoints="1"/>
            </p:cNvSpPr>
            <p:nvPr/>
          </p:nvSpPr>
          <p:spPr bwMode="auto">
            <a:xfrm>
              <a:off x="3863" y="1342"/>
              <a:ext cx="125" cy="135"/>
            </a:xfrm>
            <a:custGeom>
              <a:avLst/>
              <a:gdLst>
                <a:gd name="T0" fmla="*/ 13 w 102"/>
                <a:gd name="T1" fmla="*/ 99 h 110"/>
                <a:gd name="T2" fmla="*/ 24 w 102"/>
                <a:gd name="T3" fmla="*/ 110 h 110"/>
                <a:gd name="T4" fmla="*/ 34 w 102"/>
                <a:gd name="T5" fmla="*/ 99 h 110"/>
                <a:gd name="T6" fmla="*/ 34 w 102"/>
                <a:gd name="T7" fmla="*/ 99 h 110"/>
                <a:gd name="T8" fmla="*/ 24 w 102"/>
                <a:gd name="T9" fmla="*/ 89 h 110"/>
                <a:gd name="T10" fmla="*/ 13 w 102"/>
                <a:gd name="T11" fmla="*/ 99 h 110"/>
                <a:gd name="T12" fmla="*/ 82 w 102"/>
                <a:gd name="T13" fmla="*/ 99 h 110"/>
                <a:gd name="T14" fmla="*/ 92 w 102"/>
                <a:gd name="T15" fmla="*/ 110 h 110"/>
                <a:gd name="T16" fmla="*/ 102 w 102"/>
                <a:gd name="T17" fmla="*/ 99 h 110"/>
                <a:gd name="T18" fmla="*/ 102 w 102"/>
                <a:gd name="T19" fmla="*/ 99 h 110"/>
                <a:gd name="T20" fmla="*/ 92 w 102"/>
                <a:gd name="T21" fmla="*/ 89 h 110"/>
                <a:gd name="T22" fmla="*/ 82 w 102"/>
                <a:gd name="T23" fmla="*/ 99 h 110"/>
                <a:gd name="T24" fmla="*/ 102 w 102"/>
                <a:gd name="T25" fmla="*/ 55 h 110"/>
                <a:gd name="T26" fmla="*/ 102 w 102"/>
                <a:gd name="T27" fmla="*/ 14 h 110"/>
                <a:gd name="T28" fmla="*/ 13 w 102"/>
                <a:gd name="T29" fmla="*/ 14 h 110"/>
                <a:gd name="T30" fmla="*/ 0 w 102"/>
                <a:gd name="T31" fmla="*/ 0 h 110"/>
                <a:gd name="T32" fmla="*/ 0 w 102"/>
                <a:gd name="T33" fmla="*/ 7 h 110"/>
                <a:gd name="T34" fmla="*/ 7 w 102"/>
                <a:gd name="T35" fmla="*/ 14 h 110"/>
                <a:gd name="T36" fmla="*/ 12 w 102"/>
                <a:gd name="T37" fmla="*/ 58 h 110"/>
                <a:gd name="T38" fmla="*/ 7 w 102"/>
                <a:gd name="T39" fmla="*/ 69 h 110"/>
                <a:gd name="T40" fmla="*/ 20 w 102"/>
                <a:gd name="T41" fmla="*/ 82 h 110"/>
                <a:gd name="T42" fmla="*/ 102 w 102"/>
                <a:gd name="T43" fmla="*/ 82 h 110"/>
                <a:gd name="T44" fmla="*/ 102 w 102"/>
                <a:gd name="T45" fmla="*/ 75 h 110"/>
                <a:gd name="T46" fmla="*/ 20 w 102"/>
                <a:gd name="T47" fmla="*/ 75 h 110"/>
                <a:gd name="T48" fmla="*/ 13 w 102"/>
                <a:gd name="T49" fmla="*/ 69 h 110"/>
                <a:gd name="T50" fmla="*/ 13 w 102"/>
                <a:gd name="T51" fmla="*/ 69 h 110"/>
                <a:gd name="T52" fmla="*/ 102 w 102"/>
                <a:gd name="T53"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2" h="110">
                  <a:moveTo>
                    <a:pt x="13" y="99"/>
                  </a:moveTo>
                  <a:cubicBezTo>
                    <a:pt x="13" y="105"/>
                    <a:pt x="18" y="110"/>
                    <a:pt x="24" y="110"/>
                  </a:cubicBezTo>
                  <a:cubicBezTo>
                    <a:pt x="29" y="110"/>
                    <a:pt x="34" y="105"/>
                    <a:pt x="34" y="99"/>
                  </a:cubicBezTo>
                  <a:cubicBezTo>
                    <a:pt x="34" y="99"/>
                    <a:pt x="34" y="99"/>
                    <a:pt x="34" y="99"/>
                  </a:cubicBezTo>
                  <a:cubicBezTo>
                    <a:pt x="34" y="94"/>
                    <a:pt x="29" y="89"/>
                    <a:pt x="24" y="89"/>
                  </a:cubicBezTo>
                  <a:cubicBezTo>
                    <a:pt x="18" y="89"/>
                    <a:pt x="13" y="94"/>
                    <a:pt x="13" y="99"/>
                  </a:cubicBezTo>
                  <a:close/>
                  <a:moveTo>
                    <a:pt x="82" y="99"/>
                  </a:moveTo>
                  <a:cubicBezTo>
                    <a:pt x="82" y="105"/>
                    <a:pt x="86" y="110"/>
                    <a:pt x="92" y="110"/>
                  </a:cubicBezTo>
                  <a:cubicBezTo>
                    <a:pt x="98" y="110"/>
                    <a:pt x="102" y="105"/>
                    <a:pt x="102" y="99"/>
                  </a:cubicBezTo>
                  <a:cubicBezTo>
                    <a:pt x="102" y="99"/>
                    <a:pt x="102" y="99"/>
                    <a:pt x="102" y="99"/>
                  </a:cubicBezTo>
                  <a:cubicBezTo>
                    <a:pt x="102" y="94"/>
                    <a:pt x="98" y="89"/>
                    <a:pt x="92" y="89"/>
                  </a:cubicBezTo>
                  <a:cubicBezTo>
                    <a:pt x="86" y="89"/>
                    <a:pt x="82" y="94"/>
                    <a:pt x="82" y="99"/>
                  </a:cubicBezTo>
                  <a:close/>
                  <a:moveTo>
                    <a:pt x="102" y="55"/>
                  </a:moveTo>
                  <a:cubicBezTo>
                    <a:pt x="102" y="14"/>
                    <a:pt x="102" y="14"/>
                    <a:pt x="102" y="14"/>
                  </a:cubicBezTo>
                  <a:cubicBezTo>
                    <a:pt x="13" y="14"/>
                    <a:pt x="13" y="14"/>
                    <a:pt x="13" y="14"/>
                  </a:cubicBezTo>
                  <a:cubicBezTo>
                    <a:pt x="13" y="6"/>
                    <a:pt x="7" y="0"/>
                    <a:pt x="0" y="0"/>
                  </a:cubicBezTo>
                  <a:cubicBezTo>
                    <a:pt x="0" y="7"/>
                    <a:pt x="0" y="7"/>
                    <a:pt x="0" y="7"/>
                  </a:cubicBezTo>
                  <a:cubicBezTo>
                    <a:pt x="3" y="7"/>
                    <a:pt x="7" y="10"/>
                    <a:pt x="7" y="14"/>
                  </a:cubicBezTo>
                  <a:cubicBezTo>
                    <a:pt x="12" y="58"/>
                    <a:pt x="12" y="58"/>
                    <a:pt x="12" y="58"/>
                  </a:cubicBezTo>
                  <a:cubicBezTo>
                    <a:pt x="9" y="60"/>
                    <a:pt x="7" y="64"/>
                    <a:pt x="7" y="69"/>
                  </a:cubicBezTo>
                  <a:cubicBezTo>
                    <a:pt x="7" y="76"/>
                    <a:pt x="13" y="82"/>
                    <a:pt x="20" y="82"/>
                  </a:cubicBezTo>
                  <a:cubicBezTo>
                    <a:pt x="102" y="82"/>
                    <a:pt x="102" y="82"/>
                    <a:pt x="102" y="82"/>
                  </a:cubicBezTo>
                  <a:cubicBezTo>
                    <a:pt x="102" y="75"/>
                    <a:pt x="102" y="75"/>
                    <a:pt x="102" y="75"/>
                  </a:cubicBezTo>
                  <a:cubicBezTo>
                    <a:pt x="20" y="75"/>
                    <a:pt x="20" y="75"/>
                    <a:pt x="20" y="75"/>
                  </a:cubicBezTo>
                  <a:cubicBezTo>
                    <a:pt x="16" y="75"/>
                    <a:pt x="13" y="72"/>
                    <a:pt x="13" y="69"/>
                  </a:cubicBezTo>
                  <a:cubicBezTo>
                    <a:pt x="13" y="69"/>
                    <a:pt x="13" y="69"/>
                    <a:pt x="13" y="69"/>
                  </a:cubicBezTo>
                  <a:lnTo>
                    <a:pt x="102" y="5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81" name="Freeform 76"/>
            <p:cNvSpPr>
              <a:spLocks noEditPoints="1"/>
            </p:cNvSpPr>
            <p:nvPr/>
          </p:nvSpPr>
          <p:spPr bwMode="auto">
            <a:xfrm>
              <a:off x="3897" y="1236"/>
              <a:ext cx="106" cy="103"/>
            </a:xfrm>
            <a:custGeom>
              <a:avLst/>
              <a:gdLst>
                <a:gd name="T0" fmla="*/ 82 w 86"/>
                <a:gd name="T1" fmla="*/ 47 h 84"/>
                <a:gd name="T2" fmla="*/ 82 w 86"/>
                <a:gd name="T3" fmla="*/ 42 h 84"/>
                <a:gd name="T4" fmla="*/ 43 w 86"/>
                <a:gd name="T5" fmla="*/ 3 h 84"/>
                <a:gd name="T6" fmla="*/ 36 w 86"/>
                <a:gd name="T7" fmla="*/ 3 h 84"/>
                <a:gd name="T8" fmla="*/ 24 w 86"/>
                <a:gd name="T9" fmla="*/ 0 h 84"/>
                <a:gd name="T10" fmla="*/ 0 w 86"/>
                <a:gd name="T11" fmla="*/ 23 h 84"/>
                <a:gd name="T12" fmla="*/ 4 w 86"/>
                <a:gd name="T13" fmla="*/ 36 h 84"/>
                <a:gd name="T14" fmla="*/ 4 w 86"/>
                <a:gd name="T15" fmla="*/ 42 h 84"/>
                <a:gd name="T16" fmla="*/ 43 w 86"/>
                <a:gd name="T17" fmla="*/ 81 h 84"/>
                <a:gd name="T18" fmla="*/ 50 w 86"/>
                <a:gd name="T19" fmla="*/ 80 h 84"/>
                <a:gd name="T20" fmla="*/ 62 w 86"/>
                <a:gd name="T21" fmla="*/ 84 h 84"/>
                <a:gd name="T22" fmla="*/ 86 w 86"/>
                <a:gd name="T23" fmla="*/ 60 h 84"/>
                <a:gd name="T24" fmla="*/ 82 w 86"/>
                <a:gd name="T25" fmla="*/ 47 h 84"/>
                <a:gd name="T26" fmla="*/ 46 w 86"/>
                <a:gd name="T27" fmla="*/ 71 h 84"/>
                <a:gd name="T28" fmla="*/ 23 w 86"/>
                <a:gd name="T29" fmla="*/ 64 h 84"/>
                <a:gd name="T30" fmla="*/ 24 w 86"/>
                <a:gd name="T31" fmla="*/ 51 h 84"/>
                <a:gd name="T32" fmla="*/ 34 w 86"/>
                <a:gd name="T33" fmla="*/ 58 h 84"/>
                <a:gd name="T34" fmla="*/ 52 w 86"/>
                <a:gd name="T35" fmla="*/ 58 h 84"/>
                <a:gd name="T36" fmla="*/ 41 w 86"/>
                <a:gd name="T37" fmla="*/ 47 h 84"/>
                <a:gd name="T38" fmla="*/ 20 w 86"/>
                <a:gd name="T39" fmla="*/ 30 h 84"/>
                <a:gd name="T40" fmla="*/ 37 w 86"/>
                <a:gd name="T41" fmla="*/ 13 h 84"/>
                <a:gd name="T42" fmla="*/ 61 w 86"/>
                <a:gd name="T43" fmla="*/ 19 h 84"/>
                <a:gd name="T44" fmla="*/ 59 w 86"/>
                <a:gd name="T45" fmla="*/ 31 h 84"/>
                <a:gd name="T46" fmla="*/ 42 w 86"/>
                <a:gd name="T47" fmla="*/ 22 h 84"/>
                <a:gd name="T48" fmla="*/ 38 w 86"/>
                <a:gd name="T49" fmla="*/ 34 h 84"/>
                <a:gd name="T50" fmla="*/ 66 w 86"/>
                <a:gd name="T51" fmla="*/ 49 h 84"/>
                <a:gd name="T52" fmla="*/ 46 w 86"/>
                <a:gd name="T53" fmla="*/ 7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6" h="84">
                  <a:moveTo>
                    <a:pt x="82" y="47"/>
                  </a:moveTo>
                  <a:cubicBezTo>
                    <a:pt x="82" y="45"/>
                    <a:pt x="82" y="44"/>
                    <a:pt x="82" y="42"/>
                  </a:cubicBezTo>
                  <a:cubicBezTo>
                    <a:pt x="82" y="20"/>
                    <a:pt x="64" y="3"/>
                    <a:pt x="43" y="3"/>
                  </a:cubicBezTo>
                  <a:cubicBezTo>
                    <a:pt x="41" y="3"/>
                    <a:pt x="39" y="3"/>
                    <a:pt x="36" y="3"/>
                  </a:cubicBezTo>
                  <a:cubicBezTo>
                    <a:pt x="33" y="1"/>
                    <a:pt x="28" y="0"/>
                    <a:pt x="24" y="0"/>
                  </a:cubicBezTo>
                  <a:cubicBezTo>
                    <a:pt x="11" y="0"/>
                    <a:pt x="0" y="10"/>
                    <a:pt x="0" y="23"/>
                  </a:cubicBezTo>
                  <a:cubicBezTo>
                    <a:pt x="0" y="28"/>
                    <a:pt x="2" y="32"/>
                    <a:pt x="4" y="36"/>
                  </a:cubicBezTo>
                  <a:cubicBezTo>
                    <a:pt x="4" y="38"/>
                    <a:pt x="4" y="40"/>
                    <a:pt x="4" y="42"/>
                  </a:cubicBezTo>
                  <a:cubicBezTo>
                    <a:pt x="4" y="63"/>
                    <a:pt x="21" y="81"/>
                    <a:pt x="43" y="81"/>
                  </a:cubicBezTo>
                  <a:cubicBezTo>
                    <a:pt x="45" y="81"/>
                    <a:pt x="48" y="81"/>
                    <a:pt x="50" y="80"/>
                  </a:cubicBezTo>
                  <a:cubicBezTo>
                    <a:pt x="54" y="83"/>
                    <a:pt x="58" y="84"/>
                    <a:pt x="62" y="84"/>
                  </a:cubicBezTo>
                  <a:cubicBezTo>
                    <a:pt x="75" y="84"/>
                    <a:pt x="86" y="73"/>
                    <a:pt x="86" y="60"/>
                  </a:cubicBezTo>
                  <a:cubicBezTo>
                    <a:pt x="86" y="56"/>
                    <a:pt x="84" y="51"/>
                    <a:pt x="82" y="47"/>
                  </a:cubicBezTo>
                  <a:close/>
                  <a:moveTo>
                    <a:pt x="46" y="71"/>
                  </a:moveTo>
                  <a:cubicBezTo>
                    <a:pt x="34" y="71"/>
                    <a:pt x="28" y="69"/>
                    <a:pt x="23" y="64"/>
                  </a:cubicBezTo>
                  <a:cubicBezTo>
                    <a:pt x="17" y="58"/>
                    <a:pt x="19" y="52"/>
                    <a:pt x="24" y="51"/>
                  </a:cubicBezTo>
                  <a:cubicBezTo>
                    <a:pt x="29" y="51"/>
                    <a:pt x="32" y="57"/>
                    <a:pt x="34" y="58"/>
                  </a:cubicBezTo>
                  <a:cubicBezTo>
                    <a:pt x="37" y="60"/>
                    <a:pt x="47" y="64"/>
                    <a:pt x="52" y="58"/>
                  </a:cubicBezTo>
                  <a:cubicBezTo>
                    <a:pt x="58" y="51"/>
                    <a:pt x="48" y="48"/>
                    <a:pt x="41" y="47"/>
                  </a:cubicBezTo>
                  <a:cubicBezTo>
                    <a:pt x="32" y="45"/>
                    <a:pt x="19" y="40"/>
                    <a:pt x="20" y="30"/>
                  </a:cubicBezTo>
                  <a:cubicBezTo>
                    <a:pt x="21" y="19"/>
                    <a:pt x="29" y="14"/>
                    <a:pt x="37" y="13"/>
                  </a:cubicBezTo>
                  <a:cubicBezTo>
                    <a:pt x="48" y="12"/>
                    <a:pt x="55" y="14"/>
                    <a:pt x="61" y="19"/>
                  </a:cubicBezTo>
                  <a:cubicBezTo>
                    <a:pt x="67" y="25"/>
                    <a:pt x="63" y="31"/>
                    <a:pt x="59" y="31"/>
                  </a:cubicBezTo>
                  <a:cubicBezTo>
                    <a:pt x="55" y="32"/>
                    <a:pt x="51" y="22"/>
                    <a:pt x="42" y="22"/>
                  </a:cubicBezTo>
                  <a:cubicBezTo>
                    <a:pt x="33" y="22"/>
                    <a:pt x="27" y="32"/>
                    <a:pt x="38" y="34"/>
                  </a:cubicBezTo>
                  <a:cubicBezTo>
                    <a:pt x="49" y="37"/>
                    <a:pt x="61" y="38"/>
                    <a:pt x="66" y="49"/>
                  </a:cubicBezTo>
                  <a:cubicBezTo>
                    <a:pt x="70" y="59"/>
                    <a:pt x="59" y="70"/>
                    <a:pt x="46" y="7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82" name="Freeform 77"/>
            <p:cNvSpPr>
              <a:spLocks noEditPoints="1"/>
            </p:cNvSpPr>
            <p:nvPr/>
          </p:nvSpPr>
          <p:spPr bwMode="auto">
            <a:xfrm>
              <a:off x="3942" y="1146"/>
              <a:ext cx="59" cy="78"/>
            </a:xfrm>
            <a:custGeom>
              <a:avLst/>
              <a:gdLst>
                <a:gd name="T0" fmla="*/ 42 w 48"/>
                <a:gd name="T1" fmla="*/ 8 h 63"/>
                <a:gd name="T2" fmla="*/ 6 w 48"/>
                <a:gd name="T3" fmla="*/ 8 h 63"/>
                <a:gd name="T4" fmla="*/ 0 w 48"/>
                <a:gd name="T5" fmla="*/ 14 h 63"/>
                <a:gd name="T6" fmla="*/ 0 w 48"/>
                <a:gd name="T7" fmla="*/ 16 h 63"/>
                <a:gd name="T8" fmla="*/ 48 w 48"/>
                <a:gd name="T9" fmla="*/ 16 h 63"/>
                <a:gd name="T10" fmla="*/ 48 w 48"/>
                <a:gd name="T11" fmla="*/ 14 h 63"/>
                <a:gd name="T12" fmla="*/ 42 w 48"/>
                <a:gd name="T13" fmla="*/ 8 h 63"/>
                <a:gd name="T14" fmla="*/ 31 w 48"/>
                <a:gd name="T15" fmla="*/ 4 h 63"/>
                <a:gd name="T16" fmla="*/ 32 w 48"/>
                <a:gd name="T17" fmla="*/ 10 h 63"/>
                <a:gd name="T18" fmla="*/ 16 w 48"/>
                <a:gd name="T19" fmla="*/ 10 h 63"/>
                <a:gd name="T20" fmla="*/ 17 w 48"/>
                <a:gd name="T21" fmla="*/ 4 h 63"/>
                <a:gd name="T22" fmla="*/ 31 w 48"/>
                <a:gd name="T23" fmla="*/ 4 h 63"/>
                <a:gd name="T24" fmla="*/ 32 w 48"/>
                <a:gd name="T25" fmla="*/ 0 h 63"/>
                <a:gd name="T26" fmla="*/ 16 w 48"/>
                <a:gd name="T27" fmla="*/ 0 h 63"/>
                <a:gd name="T28" fmla="*/ 13 w 48"/>
                <a:gd name="T29" fmla="*/ 3 h 63"/>
                <a:gd name="T30" fmla="*/ 12 w 48"/>
                <a:gd name="T31" fmla="*/ 11 h 63"/>
                <a:gd name="T32" fmla="*/ 14 w 48"/>
                <a:gd name="T33" fmla="*/ 14 h 63"/>
                <a:gd name="T34" fmla="*/ 34 w 48"/>
                <a:gd name="T35" fmla="*/ 14 h 63"/>
                <a:gd name="T36" fmla="*/ 36 w 48"/>
                <a:gd name="T37" fmla="*/ 11 h 63"/>
                <a:gd name="T38" fmla="*/ 35 w 48"/>
                <a:gd name="T39" fmla="*/ 3 h 63"/>
                <a:gd name="T40" fmla="*/ 32 w 48"/>
                <a:gd name="T41" fmla="*/ 0 h 63"/>
                <a:gd name="T42" fmla="*/ 43 w 48"/>
                <a:gd name="T43" fmla="*/ 20 h 63"/>
                <a:gd name="T44" fmla="*/ 5 w 48"/>
                <a:gd name="T45" fmla="*/ 20 h 63"/>
                <a:gd name="T46" fmla="*/ 2 w 48"/>
                <a:gd name="T47" fmla="*/ 24 h 63"/>
                <a:gd name="T48" fmla="*/ 5 w 48"/>
                <a:gd name="T49" fmla="*/ 59 h 63"/>
                <a:gd name="T50" fmla="*/ 9 w 48"/>
                <a:gd name="T51" fmla="*/ 63 h 63"/>
                <a:gd name="T52" fmla="*/ 39 w 48"/>
                <a:gd name="T53" fmla="*/ 63 h 63"/>
                <a:gd name="T54" fmla="*/ 43 w 48"/>
                <a:gd name="T55" fmla="*/ 59 h 63"/>
                <a:gd name="T56" fmla="*/ 46 w 48"/>
                <a:gd name="T57" fmla="*/ 24 h 63"/>
                <a:gd name="T58" fmla="*/ 43 w 48"/>
                <a:gd name="T59" fmla="*/ 20 h 63"/>
                <a:gd name="T60" fmla="*/ 16 w 48"/>
                <a:gd name="T61" fmla="*/ 55 h 63"/>
                <a:gd name="T62" fmla="*/ 10 w 48"/>
                <a:gd name="T63" fmla="*/ 55 h 63"/>
                <a:gd name="T64" fmla="*/ 8 w 48"/>
                <a:gd name="T65" fmla="*/ 28 h 63"/>
                <a:gd name="T66" fmla="*/ 16 w 48"/>
                <a:gd name="T67" fmla="*/ 28 h 63"/>
                <a:gd name="T68" fmla="*/ 16 w 48"/>
                <a:gd name="T69" fmla="*/ 55 h 63"/>
                <a:gd name="T70" fmla="*/ 28 w 48"/>
                <a:gd name="T71" fmla="*/ 55 h 63"/>
                <a:gd name="T72" fmla="*/ 20 w 48"/>
                <a:gd name="T73" fmla="*/ 55 h 63"/>
                <a:gd name="T74" fmla="*/ 20 w 48"/>
                <a:gd name="T75" fmla="*/ 28 h 63"/>
                <a:gd name="T76" fmla="*/ 28 w 48"/>
                <a:gd name="T77" fmla="*/ 28 h 63"/>
                <a:gd name="T78" fmla="*/ 28 w 48"/>
                <a:gd name="T79" fmla="*/ 55 h 63"/>
                <a:gd name="T80" fmla="*/ 38 w 48"/>
                <a:gd name="T81" fmla="*/ 55 h 63"/>
                <a:gd name="T82" fmla="*/ 32 w 48"/>
                <a:gd name="T83" fmla="*/ 55 h 63"/>
                <a:gd name="T84" fmla="*/ 32 w 48"/>
                <a:gd name="T85" fmla="*/ 28 h 63"/>
                <a:gd name="T86" fmla="*/ 40 w 48"/>
                <a:gd name="T87" fmla="*/ 28 h 63"/>
                <a:gd name="T88" fmla="*/ 38 w 48"/>
                <a:gd name="T89"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 h="63">
                  <a:moveTo>
                    <a:pt x="42" y="8"/>
                  </a:moveTo>
                  <a:cubicBezTo>
                    <a:pt x="6" y="8"/>
                    <a:pt x="6" y="8"/>
                    <a:pt x="6" y="8"/>
                  </a:cubicBezTo>
                  <a:cubicBezTo>
                    <a:pt x="3" y="8"/>
                    <a:pt x="0" y="10"/>
                    <a:pt x="0" y="14"/>
                  </a:cubicBezTo>
                  <a:cubicBezTo>
                    <a:pt x="0" y="16"/>
                    <a:pt x="0" y="16"/>
                    <a:pt x="0" y="16"/>
                  </a:cubicBezTo>
                  <a:cubicBezTo>
                    <a:pt x="48" y="16"/>
                    <a:pt x="48" y="16"/>
                    <a:pt x="48" y="16"/>
                  </a:cubicBezTo>
                  <a:cubicBezTo>
                    <a:pt x="48" y="14"/>
                    <a:pt x="48" y="14"/>
                    <a:pt x="48" y="14"/>
                  </a:cubicBezTo>
                  <a:cubicBezTo>
                    <a:pt x="48" y="10"/>
                    <a:pt x="45" y="8"/>
                    <a:pt x="42" y="8"/>
                  </a:cubicBezTo>
                  <a:close/>
                  <a:moveTo>
                    <a:pt x="31" y="4"/>
                  </a:moveTo>
                  <a:cubicBezTo>
                    <a:pt x="32" y="10"/>
                    <a:pt x="32" y="10"/>
                    <a:pt x="32" y="10"/>
                  </a:cubicBezTo>
                  <a:cubicBezTo>
                    <a:pt x="16" y="10"/>
                    <a:pt x="16" y="10"/>
                    <a:pt x="16" y="10"/>
                  </a:cubicBezTo>
                  <a:cubicBezTo>
                    <a:pt x="17" y="4"/>
                    <a:pt x="17" y="4"/>
                    <a:pt x="17" y="4"/>
                  </a:cubicBezTo>
                  <a:cubicBezTo>
                    <a:pt x="31" y="4"/>
                    <a:pt x="31" y="4"/>
                    <a:pt x="31" y="4"/>
                  </a:cubicBezTo>
                  <a:moveTo>
                    <a:pt x="32" y="0"/>
                  </a:moveTo>
                  <a:cubicBezTo>
                    <a:pt x="16" y="0"/>
                    <a:pt x="16" y="0"/>
                    <a:pt x="16" y="0"/>
                  </a:cubicBezTo>
                  <a:cubicBezTo>
                    <a:pt x="15" y="0"/>
                    <a:pt x="13" y="1"/>
                    <a:pt x="13" y="3"/>
                  </a:cubicBezTo>
                  <a:cubicBezTo>
                    <a:pt x="12" y="11"/>
                    <a:pt x="12" y="11"/>
                    <a:pt x="12" y="11"/>
                  </a:cubicBezTo>
                  <a:cubicBezTo>
                    <a:pt x="11" y="13"/>
                    <a:pt x="13" y="14"/>
                    <a:pt x="14" y="14"/>
                  </a:cubicBezTo>
                  <a:cubicBezTo>
                    <a:pt x="34" y="14"/>
                    <a:pt x="34" y="14"/>
                    <a:pt x="34" y="14"/>
                  </a:cubicBezTo>
                  <a:cubicBezTo>
                    <a:pt x="36" y="14"/>
                    <a:pt x="37" y="13"/>
                    <a:pt x="36" y="11"/>
                  </a:cubicBezTo>
                  <a:cubicBezTo>
                    <a:pt x="35" y="3"/>
                    <a:pt x="35" y="3"/>
                    <a:pt x="35" y="3"/>
                  </a:cubicBezTo>
                  <a:cubicBezTo>
                    <a:pt x="35" y="1"/>
                    <a:pt x="34" y="0"/>
                    <a:pt x="32" y="0"/>
                  </a:cubicBezTo>
                  <a:close/>
                  <a:moveTo>
                    <a:pt x="43" y="20"/>
                  </a:moveTo>
                  <a:cubicBezTo>
                    <a:pt x="5" y="20"/>
                    <a:pt x="5" y="20"/>
                    <a:pt x="5" y="20"/>
                  </a:cubicBezTo>
                  <a:cubicBezTo>
                    <a:pt x="3" y="20"/>
                    <a:pt x="2" y="21"/>
                    <a:pt x="2" y="24"/>
                  </a:cubicBezTo>
                  <a:cubicBezTo>
                    <a:pt x="5" y="59"/>
                    <a:pt x="5" y="59"/>
                    <a:pt x="5" y="59"/>
                  </a:cubicBezTo>
                  <a:cubicBezTo>
                    <a:pt x="5" y="61"/>
                    <a:pt x="7" y="63"/>
                    <a:pt x="9" y="63"/>
                  </a:cubicBezTo>
                  <a:cubicBezTo>
                    <a:pt x="39" y="63"/>
                    <a:pt x="39" y="63"/>
                    <a:pt x="39" y="63"/>
                  </a:cubicBezTo>
                  <a:cubicBezTo>
                    <a:pt x="41" y="63"/>
                    <a:pt x="43" y="61"/>
                    <a:pt x="43" y="59"/>
                  </a:cubicBezTo>
                  <a:cubicBezTo>
                    <a:pt x="46" y="24"/>
                    <a:pt x="46" y="24"/>
                    <a:pt x="46" y="24"/>
                  </a:cubicBezTo>
                  <a:cubicBezTo>
                    <a:pt x="47" y="21"/>
                    <a:pt x="45" y="20"/>
                    <a:pt x="43" y="20"/>
                  </a:cubicBezTo>
                  <a:close/>
                  <a:moveTo>
                    <a:pt x="16" y="55"/>
                  </a:moveTo>
                  <a:cubicBezTo>
                    <a:pt x="10" y="55"/>
                    <a:pt x="10" y="55"/>
                    <a:pt x="10" y="55"/>
                  </a:cubicBezTo>
                  <a:cubicBezTo>
                    <a:pt x="8" y="28"/>
                    <a:pt x="8" y="28"/>
                    <a:pt x="8" y="28"/>
                  </a:cubicBezTo>
                  <a:cubicBezTo>
                    <a:pt x="16" y="28"/>
                    <a:pt x="16" y="28"/>
                    <a:pt x="16" y="28"/>
                  </a:cubicBezTo>
                  <a:lnTo>
                    <a:pt x="16" y="55"/>
                  </a:lnTo>
                  <a:close/>
                  <a:moveTo>
                    <a:pt x="28" y="55"/>
                  </a:moveTo>
                  <a:cubicBezTo>
                    <a:pt x="20" y="55"/>
                    <a:pt x="20" y="55"/>
                    <a:pt x="20" y="55"/>
                  </a:cubicBezTo>
                  <a:cubicBezTo>
                    <a:pt x="20" y="28"/>
                    <a:pt x="20" y="28"/>
                    <a:pt x="20" y="28"/>
                  </a:cubicBezTo>
                  <a:cubicBezTo>
                    <a:pt x="28" y="28"/>
                    <a:pt x="28" y="28"/>
                    <a:pt x="28" y="28"/>
                  </a:cubicBezTo>
                  <a:lnTo>
                    <a:pt x="28" y="55"/>
                  </a:lnTo>
                  <a:close/>
                  <a:moveTo>
                    <a:pt x="38" y="55"/>
                  </a:moveTo>
                  <a:cubicBezTo>
                    <a:pt x="32" y="55"/>
                    <a:pt x="32" y="55"/>
                    <a:pt x="32" y="55"/>
                  </a:cubicBezTo>
                  <a:cubicBezTo>
                    <a:pt x="32" y="28"/>
                    <a:pt x="32" y="28"/>
                    <a:pt x="32" y="28"/>
                  </a:cubicBezTo>
                  <a:cubicBezTo>
                    <a:pt x="40" y="28"/>
                    <a:pt x="40" y="28"/>
                    <a:pt x="40" y="28"/>
                  </a:cubicBezTo>
                  <a:lnTo>
                    <a:pt x="38" y="5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83" name="Freeform 78"/>
            <p:cNvSpPr>
              <a:spLocks noEditPoints="1"/>
            </p:cNvSpPr>
            <p:nvPr/>
          </p:nvSpPr>
          <p:spPr bwMode="auto">
            <a:xfrm>
              <a:off x="3770" y="1774"/>
              <a:ext cx="160" cy="160"/>
            </a:xfrm>
            <a:custGeom>
              <a:avLst/>
              <a:gdLst>
                <a:gd name="T0" fmla="*/ 65 w 130"/>
                <a:gd name="T1" fmla="*/ 0 h 130"/>
                <a:gd name="T2" fmla="*/ 0 w 130"/>
                <a:gd name="T3" fmla="*/ 65 h 130"/>
                <a:gd name="T4" fmla="*/ 65 w 130"/>
                <a:gd name="T5" fmla="*/ 130 h 130"/>
                <a:gd name="T6" fmla="*/ 130 w 130"/>
                <a:gd name="T7" fmla="*/ 65 h 130"/>
                <a:gd name="T8" fmla="*/ 65 w 130"/>
                <a:gd name="T9" fmla="*/ 0 h 130"/>
                <a:gd name="T10" fmla="*/ 65 w 130"/>
                <a:gd name="T11" fmla="*/ 114 h 130"/>
                <a:gd name="T12" fmla="*/ 16 w 130"/>
                <a:gd name="T13" fmla="*/ 65 h 130"/>
                <a:gd name="T14" fmla="*/ 65 w 130"/>
                <a:gd name="T15" fmla="*/ 16 h 130"/>
                <a:gd name="T16" fmla="*/ 114 w 130"/>
                <a:gd name="T17" fmla="*/ 65 h 130"/>
                <a:gd name="T18" fmla="*/ 65 w 130"/>
                <a:gd name="T19" fmla="*/ 114 h 130"/>
                <a:gd name="T20" fmla="*/ 40 w 130"/>
                <a:gd name="T21" fmla="*/ 65 h 130"/>
                <a:gd name="T22" fmla="*/ 65 w 130"/>
                <a:gd name="T23" fmla="*/ 90 h 130"/>
                <a:gd name="T24" fmla="*/ 89 w 130"/>
                <a:gd name="T25" fmla="*/ 65 h 130"/>
                <a:gd name="T26" fmla="*/ 65 w 130"/>
                <a:gd name="T27" fmla="*/ 41 h 130"/>
                <a:gd name="T28" fmla="*/ 40 w 130"/>
                <a:gd name="T29"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30">
                  <a:moveTo>
                    <a:pt x="65" y="0"/>
                  </a:moveTo>
                  <a:cubicBezTo>
                    <a:pt x="29" y="0"/>
                    <a:pt x="0" y="29"/>
                    <a:pt x="0" y="65"/>
                  </a:cubicBezTo>
                  <a:cubicBezTo>
                    <a:pt x="0" y="101"/>
                    <a:pt x="29" y="130"/>
                    <a:pt x="65" y="130"/>
                  </a:cubicBezTo>
                  <a:cubicBezTo>
                    <a:pt x="101" y="130"/>
                    <a:pt x="130" y="101"/>
                    <a:pt x="130" y="65"/>
                  </a:cubicBezTo>
                  <a:cubicBezTo>
                    <a:pt x="130" y="29"/>
                    <a:pt x="101" y="0"/>
                    <a:pt x="65" y="0"/>
                  </a:cubicBezTo>
                  <a:close/>
                  <a:moveTo>
                    <a:pt x="65" y="114"/>
                  </a:moveTo>
                  <a:cubicBezTo>
                    <a:pt x="38" y="114"/>
                    <a:pt x="16" y="92"/>
                    <a:pt x="16" y="65"/>
                  </a:cubicBezTo>
                  <a:cubicBezTo>
                    <a:pt x="16" y="38"/>
                    <a:pt x="38" y="16"/>
                    <a:pt x="65" y="16"/>
                  </a:cubicBezTo>
                  <a:cubicBezTo>
                    <a:pt x="92" y="16"/>
                    <a:pt x="114" y="38"/>
                    <a:pt x="114" y="65"/>
                  </a:cubicBezTo>
                  <a:cubicBezTo>
                    <a:pt x="114" y="92"/>
                    <a:pt x="92" y="114"/>
                    <a:pt x="65" y="114"/>
                  </a:cubicBezTo>
                  <a:close/>
                  <a:moveTo>
                    <a:pt x="40" y="65"/>
                  </a:moveTo>
                  <a:cubicBezTo>
                    <a:pt x="40" y="79"/>
                    <a:pt x="51" y="90"/>
                    <a:pt x="65" y="90"/>
                  </a:cubicBezTo>
                  <a:cubicBezTo>
                    <a:pt x="78" y="90"/>
                    <a:pt x="89" y="79"/>
                    <a:pt x="89" y="65"/>
                  </a:cubicBezTo>
                  <a:cubicBezTo>
                    <a:pt x="89" y="52"/>
                    <a:pt x="78" y="41"/>
                    <a:pt x="65" y="41"/>
                  </a:cubicBezTo>
                  <a:cubicBezTo>
                    <a:pt x="51" y="41"/>
                    <a:pt x="40" y="52"/>
                    <a:pt x="40" y="6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84" name="Freeform 79"/>
            <p:cNvSpPr>
              <a:spLocks noEditPoints="1"/>
            </p:cNvSpPr>
            <p:nvPr/>
          </p:nvSpPr>
          <p:spPr bwMode="auto">
            <a:xfrm>
              <a:off x="3654" y="1102"/>
              <a:ext cx="265" cy="116"/>
            </a:xfrm>
            <a:custGeom>
              <a:avLst/>
              <a:gdLst>
                <a:gd name="T0" fmla="*/ 188 w 216"/>
                <a:gd name="T1" fmla="*/ 41 h 94"/>
                <a:gd name="T2" fmla="*/ 178 w 216"/>
                <a:gd name="T3" fmla="*/ 43 h 94"/>
                <a:gd name="T4" fmla="*/ 129 w 216"/>
                <a:gd name="T5" fmla="*/ 0 h 94"/>
                <a:gd name="T6" fmla="*/ 111 w 216"/>
                <a:gd name="T7" fmla="*/ 3 h 94"/>
                <a:gd name="T8" fmla="*/ 108 w 216"/>
                <a:gd name="T9" fmla="*/ 6 h 94"/>
                <a:gd name="T10" fmla="*/ 108 w 216"/>
                <a:gd name="T11" fmla="*/ 91 h 94"/>
                <a:gd name="T12" fmla="*/ 111 w 216"/>
                <a:gd name="T13" fmla="*/ 94 h 94"/>
                <a:gd name="T14" fmla="*/ 188 w 216"/>
                <a:gd name="T15" fmla="*/ 94 h 94"/>
                <a:gd name="T16" fmla="*/ 216 w 216"/>
                <a:gd name="T17" fmla="*/ 68 h 94"/>
                <a:gd name="T18" fmla="*/ 188 w 216"/>
                <a:gd name="T19" fmla="*/ 41 h 94"/>
                <a:gd name="T20" fmla="*/ 85 w 216"/>
                <a:gd name="T21" fmla="*/ 94 h 94"/>
                <a:gd name="T22" fmla="*/ 91 w 216"/>
                <a:gd name="T23" fmla="*/ 94 h 94"/>
                <a:gd name="T24" fmla="*/ 95 w 216"/>
                <a:gd name="T25" fmla="*/ 47 h 94"/>
                <a:gd name="T26" fmla="*/ 91 w 216"/>
                <a:gd name="T27" fmla="*/ 0 h 94"/>
                <a:gd name="T28" fmla="*/ 85 w 216"/>
                <a:gd name="T29" fmla="*/ 0 h 94"/>
                <a:gd name="T30" fmla="*/ 81 w 216"/>
                <a:gd name="T31" fmla="*/ 47 h 94"/>
                <a:gd name="T32" fmla="*/ 85 w 216"/>
                <a:gd name="T33" fmla="*/ 94 h 94"/>
                <a:gd name="T34" fmla="*/ 64 w 216"/>
                <a:gd name="T35" fmla="*/ 94 h 94"/>
                <a:gd name="T36" fmla="*/ 58 w 216"/>
                <a:gd name="T37" fmla="*/ 94 h 94"/>
                <a:gd name="T38" fmla="*/ 54 w 216"/>
                <a:gd name="T39" fmla="*/ 60 h 94"/>
                <a:gd name="T40" fmla="*/ 58 w 216"/>
                <a:gd name="T41" fmla="*/ 27 h 94"/>
                <a:gd name="T42" fmla="*/ 64 w 216"/>
                <a:gd name="T43" fmla="*/ 27 h 94"/>
                <a:gd name="T44" fmla="*/ 68 w 216"/>
                <a:gd name="T45" fmla="*/ 61 h 94"/>
                <a:gd name="T46" fmla="*/ 64 w 216"/>
                <a:gd name="T47" fmla="*/ 94 h 94"/>
                <a:gd name="T48" fmla="*/ 31 w 216"/>
                <a:gd name="T49" fmla="*/ 94 h 94"/>
                <a:gd name="T50" fmla="*/ 37 w 216"/>
                <a:gd name="T51" fmla="*/ 94 h 94"/>
                <a:gd name="T52" fmla="*/ 41 w 216"/>
                <a:gd name="T53" fmla="*/ 67 h 94"/>
                <a:gd name="T54" fmla="*/ 37 w 216"/>
                <a:gd name="T55" fmla="*/ 40 h 94"/>
                <a:gd name="T56" fmla="*/ 31 w 216"/>
                <a:gd name="T57" fmla="*/ 40 h 94"/>
                <a:gd name="T58" fmla="*/ 27 w 216"/>
                <a:gd name="T59" fmla="*/ 67 h 94"/>
                <a:gd name="T60" fmla="*/ 31 w 216"/>
                <a:gd name="T61" fmla="*/ 94 h 94"/>
                <a:gd name="T62" fmla="*/ 4 w 216"/>
                <a:gd name="T63" fmla="*/ 81 h 94"/>
                <a:gd name="T64" fmla="*/ 10 w 216"/>
                <a:gd name="T65" fmla="*/ 81 h 94"/>
                <a:gd name="T66" fmla="*/ 14 w 216"/>
                <a:gd name="T67" fmla="*/ 67 h 94"/>
                <a:gd name="T68" fmla="*/ 10 w 216"/>
                <a:gd name="T69" fmla="*/ 54 h 94"/>
                <a:gd name="T70" fmla="*/ 4 w 216"/>
                <a:gd name="T71" fmla="*/ 54 h 94"/>
                <a:gd name="T72" fmla="*/ 0 w 216"/>
                <a:gd name="T73" fmla="*/ 67 h 94"/>
                <a:gd name="T74" fmla="*/ 4 w 216"/>
                <a:gd name="T75" fmla="*/ 8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94">
                  <a:moveTo>
                    <a:pt x="188" y="41"/>
                  </a:moveTo>
                  <a:cubicBezTo>
                    <a:pt x="184" y="41"/>
                    <a:pt x="181" y="42"/>
                    <a:pt x="178" y="43"/>
                  </a:cubicBezTo>
                  <a:cubicBezTo>
                    <a:pt x="175" y="19"/>
                    <a:pt x="154" y="0"/>
                    <a:pt x="129" y="0"/>
                  </a:cubicBezTo>
                  <a:cubicBezTo>
                    <a:pt x="122" y="0"/>
                    <a:pt x="116" y="1"/>
                    <a:pt x="111" y="3"/>
                  </a:cubicBezTo>
                  <a:cubicBezTo>
                    <a:pt x="109" y="4"/>
                    <a:pt x="108" y="5"/>
                    <a:pt x="108" y="6"/>
                  </a:cubicBezTo>
                  <a:cubicBezTo>
                    <a:pt x="108" y="91"/>
                    <a:pt x="108" y="91"/>
                    <a:pt x="108" y="91"/>
                  </a:cubicBezTo>
                  <a:cubicBezTo>
                    <a:pt x="108" y="93"/>
                    <a:pt x="110" y="94"/>
                    <a:pt x="111" y="94"/>
                  </a:cubicBezTo>
                  <a:cubicBezTo>
                    <a:pt x="111" y="94"/>
                    <a:pt x="188" y="94"/>
                    <a:pt x="188" y="94"/>
                  </a:cubicBezTo>
                  <a:cubicBezTo>
                    <a:pt x="204" y="94"/>
                    <a:pt x="216" y="82"/>
                    <a:pt x="216" y="68"/>
                  </a:cubicBezTo>
                  <a:cubicBezTo>
                    <a:pt x="216" y="53"/>
                    <a:pt x="204" y="41"/>
                    <a:pt x="188" y="41"/>
                  </a:cubicBezTo>
                  <a:close/>
                  <a:moveTo>
                    <a:pt x="85" y="94"/>
                  </a:moveTo>
                  <a:cubicBezTo>
                    <a:pt x="91" y="94"/>
                    <a:pt x="91" y="94"/>
                    <a:pt x="91" y="94"/>
                  </a:cubicBezTo>
                  <a:cubicBezTo>
                    <a:pt x="95" y="47"/>
                    <a:pt x="95" y="47"/>
                    <a:pt x="95" y="47"/>
                  </a:cubicBezTo>
                  <a:cubicBezTo>
                    <a:pt x="91" y="0"/>
                    <a:pt x="91" y="0"/>
                    <a:pt x="91" y="0"/>
                  </a:cubicBezTo>
                  <a:cubicBezTo>
                    <a:pt x="85" y="0"/>
                    <a:pt x="85" y="0"/>
                    <a:pt x="85" y="0"/>
                  </a:cubicBezTo>
                  <a:cubicBezTo>
                    <a:pt x="81" y="47"/>
                    <a:pt x="81" y="47"/>
                    <a:pt x="81" y="47"/>
                  </a:cubicBezTo>
                  <a:lnTo>
                    <a:pt x="85" y="94"/>
                  </a:lnTo>
                  <a:close/>
                  <a:moveTo>
                    <a:pt x="64" y="94"/>
                  </a:moveTo>
                  <a:cubicBezTo>
                    <a:pt x="58" y="94"/>
                    <a:pt x="58" y="94"/>
                    <a:pt x="58" y="94"/>
                  </a:cubicBezTo>
                  <a:cubicBezTo>
                    <a:pt x="54" y="60"/>
                    <a:pt x="54" y="60"/>
                    <a:pt x="54" y="60"/>
                  </a:cubicBezTo>
                  <a:cubicBezTo>
                    <a:pt x="58" y="27"/>
                    <a:pt x="58" y="27"/>
                    <a:pt x="58" y="27"/>
                  </a:cubicBezTo>
                  <a:cubicBezTo>
                    <a:pt x="64" y="27"/>
                    <a:pt x="64" y="27"/>
                    <a:pt x="64" y="27"/>
                  </a:cubicBezTo>
                  <a:cubicBezTo>
                    <a:pt x="68" y="61"/>
                    <a:pt x="68" y="61"/>
                    <a:pt x="68" y="61"/>
                  </a:cubicBezTo>
                  <a:lnTo>
                    <a:pt x="64" y="94"/>
                  </a:lnTo>
                  <a:close/>
                  <a:moveTo>
                    <a:pt x="31" y="94"/>
                  </a:moveTo>
                  <a:cubicBezTo>
                    <a:pt x="37" y="94"/>
                    <a:pt x="37" y="94"/>
                    <a:pt x="37" y="94"/>
                  </a:cubicBezTo>
                  <a:cubicBezTo>
                    <a:pt x="41" y="67"/>
                    <a:pt x="41" y="67"/>
                    <a:pt x="41" y="67"/>
                  </a:cubicBezTo>
                  <a:cubicBezTo>
                    <a:pt x="37" y="40"/>
                    <a:pt x="37" y="40"/>
                    <a:pt x="37" y="40"/>
                  </a:cubicBezTo>
                  <a:cubicBezTo>
                    <a:pt x="31" y="40"/>
                    <a:pt x="31" y="40"/>
                    <a:pt x="31" y="40"/>
                  </a:cubicBezTo>
                  <a:cubicBezTo>
                    <a:pt x="27" y="67"/>
                    <a:pt x="27" y="67"/>
                    <a:pt x="27" y="67"/>
                  </a:cubicBezTo>
                  <a:lnTo>
                    <a:pt x="31" y="94"/>
                  </a:lnTo>
                  <a:close/>
                  <a:moveTo>
                    <a:pt x="4" y="81"/>
                  </a:moveTo>
                  <a:cubicBezTo>
                    <a:pt x="10" y="81"/>
                    <a:pt x="10" y="81"/>
                    <a:pt x="10" y="81"/>
                  </a:cubicBezTo>
                  <a:cubicBezTo>
                    <a:pt x="14" y="67"/>
                    <a:pt x="14" y="67"/>
                    <a:pt x="14" y="67"/>
                  </a:cubicBezTo>
                  <a:cubicBezTo>
                    <a:pt x="10" y="54"/>
                    <a:pt x="10" y="54"/>
                    <a:pt x="10" y="54"/>
                  </a:cubicBezTo>
                  <a:cubicBezTo>
                    <a:pt x="4" y="54"/>
                    <a:pt x="4" y="54"/>
                    <a:pt x="4" y="54"/>
                  </a:cubicBezTo>
                  <a:cubicBezTo>
                    <a:pt x="0" y="67"/>
                    <a:pt x="0" y="67"/>
                    <a:pt x="0" y="67"/>
                  </a:cubicBezTo>
                  <a:lnTo>
                    <a:pt x="4" y="8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85" name="Freeform 80"/>
            <p:cNvSpPr>
              <a:spLocks noEditPoints="1"/>
            </p:cNvSpPr>
            <p:nvPr/>
          </p:nvSpPr>
          <p:spPr bwMode="auto">
            <a:xfrm>
              <a:off x="3704" y="1240"/>
              <a:ext cx="148" cy="130"/>
            </a:xfrm>
            <a:custGeom>
              <a:avLst/>
              <a:gdLst>
                <a:gd name="T0" fmla="*/ 50 w 120"/>
                <a:gd name="T1" fmla="*/ 0 h 106"/>
                <a:gd name="T2" fmla="*/ 50 w 120"/>
                <a:gd name="T3" fmla="*/ 0 h 106"/>
                <a:gd name="T4" fmla="*/ 100 w 120"/>
                <a:gd name="T5" fmla="*/ 41 h 106"/>
                <a:gd name="T6" fmla="*/ 50 w 120"/>
                <a:gd name="T7" fmla="*/ 81 h 106"/>
                <a:gd name="T8" fmla="*/ 42 w 120"/>
                <a:gd name="T9" fmla="*/ 80 h 106"/>
                <a:gd name="T10" fmla="*/ 7 w 120"/>
                <a:gd name="T11" fmla="*/ 93 h 106"/>
                <a:gd name="T12" fmla="*/ 7 w 120"/>
                <a:gd name="T13" fmla="*/ 91 h 106"/>
                <a:gd name="T14" fmla="*/ 19 w 120"/>
                <a:gd name="T15" fmla="*/ 75 h 106"/>
                <a:gd name="T16" fmla="*/ 19 w 120"/>
                <a:gd name="T17" fmla="*/ 72 h 106"/>
                <a:gd name="T18" fmla="*/ 0 w 120"/>
                <a:gd name="T19" fmla="*/ 41 h 106"/>
                <a:gd name="T20" fmla="*/ 50 w 120"/>
                <a:gd name="T21" fmla="*/ 0 h 106"/>
                <a:gd name="T22" fmla="*/ 104 w 120"/>
                <a:gd name="T23" fmla="*/ 91 h 106"/>
                <a:gd name="T24" fmla="*/ 113 w 120"/>
                <a:gd name="T25" fmla="*/ 104 h 106"/>
                <a:gd name="T26" fmla="*/ 113 w 120"/>
                <a:gd name="T27" fmla="*/ 106 h 106"/>
                <a:gd name="T28" fmla="*/ 83 w 120"/>
                <a:gd name="T29" fmla="*/ 95 h 106"/>
                <a:gd name="T30" fmla="*/ 77 w 120"/>
                <a:gd name="T31" fmla="*/ 96 h 106"/>
                <a:gd name="T32" fmla="*/ 50 w 120"/>
                <a:gd name="T33" fmla="*/ 89 h 106"/>
                <a:gd name="T34" fmla="*/ 90 w 120"/>
                <a:gd name="T35" fmla="*/ 75 h 106"/>
                <a:gd name="T36" fmla="*/ 103 w 120"/>
                <a:gd name="T37" fmla="*/ 60 h 106"/>
                <a:gd name="T38" fmla="*/ 108 w 120"/>
                <a:gd name="T39" fmla="*/ 41 h 106"/>
                <a:gd name="T40" fmla="*/ 108 w 120"/>
                <a:gd name="T41" fmla="*/ 37 h 106"/>
                <a:gd name="T42" fmla="*/ 120 w 120"/>
                <a:gd name="T43" fmla="*/ 61 h 106"/>
                <a:gd name="T44" fmla="*/ 104 w 120"/>
                <a:gd name="T45" fmla="*/ 88 h 106"/>
                <a:gd name="T46" fmla="*/ 104 w 120"/>
                <a:gd name="T47" fmla="*/ 9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 h="106">
                  <a:moveTo>
                    <a:pt x="50" y="0"/>
                  </a:moveTo>
                  <a:cubicBezTo>
                    <a:pt x="50" y="0"/>
                    <a:pt x="50" y="0"/>
                    <a:pt x="50" y="0"/>
                  </a:cubicBezTo>
                  <a:cubicBezTo>
                    <a:pt x="78" y="0"/>
                    <a:pt x="100" y="18"/>
                    <a:pt x="100" y="41"/>
                  </a:cubicBezTo>
                  <a:cubicBezTo>
                    <a:pt x="100" y="63"/>
                    <a:pt x="78" y="81"/>
                    <a:pt x="50" y="81"/>
                  </a:cubicBezTo>
                  <a:cubicBezTo>
                    <a:pt x="47" y="81"/>
                    <a:pt x="45" y="81"/>
                    <a:pt x="42" y="80"/>
                  </a:cubicBezTo>
                  <a:cubicBezTo>
                    <a:pt x="32" y="91"/>
                    <a:pt x="19" y="93"/>
                    <a:pt x="7" y="93"/>
                  </a:cubicBezTo>
                  <a:cubicBezTo>
                    <a:pt x="7" y="91"/>
                    <a:pt x="7" y="91"/>
                    <a:pt x="7" y="91"/>
                  </a:cubicBezTo>
                  <a:cubicBezTo>
                    <a:pt x="14" y="87"/>
                    <a:pt x="19" y="81"/>
                    <a:pt x="19" y="75"/>
                  </a:cubicBezTo>
                  <a:cubicBezTo>
                    <a:pt x="19" y="74"/>
                    <a:pt x="19" y="73"/>
                    <a:pt x="19" y="72"/>
                  </a:cubicBezTo>
                  <a:cubicBezTo>
                    <a:pt x="8" y="65"/>
                    <a:pt x="0" y="53"/>
                    <a:pt x="0" y="41"/>
                  </a:cubicBezTo>
                  <a:cubicBezTo>
                    <a:pt x="0" y="18"/>
                    <a:pt x="23" y="0"/>
                    <a:pt x="50" y="0"/>
                  </a:cubicBezTo>
                  <a:close/>
                  <a:moveTo>
                    <a:pt x="104" y="91"/>
                  </a:moveTo>
                  <a:cubicBezTo>
                    <a:pt x="104" y="96"/>
                    <a:pt x="107" y="101"/>
                    <a:pt x="113" y="104"/>
                  </a:cubicBezTo>
                  <a:cubicBezTo>
                    <a:pt x="113" y="106"/>
                    <a:pt x="113" y="106"/>
                    <a:pt x="113" y="106"/>
                  </a:cubicBezTo>
                  <a:cubicBezTo>
                    <a:pt x="102" y="106"/>
                    <a:pt x="93" y="105"/>
                    <a:pt x="83" y="95"/>
                  </a:cubicBezTo>
                  <a:cubicBezTo>
                    <a:pt x="81" y="96"/>
                    <a:pt x="79" y="96"/>
                    <a:pt x="77" y="96"/>
                  </a:cubicBezTo>
                  <a:cubicBezTo>
                    <a:pt x="67" y="96"/>
                    <a:pt x="58" y="93"/>
                    <a:pt x="50" y="89"/>
                  </a:cubicBezTo>
                  <a:cubicBezTo>
                    <a:pt x="65" y="89"/>
                    <a:pt x="79" y="84"/>
                    <a:pt x="90" y="75"/>
                  </a:cubicBezTo>
                  <a:cubicBezTo>
                    <a:pt x="96" y="71"/>
                    <a:pt x="100" y="66"/>
                    <a:pt x="103" y="60"/>
                  </a:cubicBezTo>
                  <a:cubicBezTo>
                    <a:pt x="106" y="54"/>
                    <a:pt x="108" y="47"/>
                    <a:pt x="108" y="41"/>
                  </a:cubicBezTo>
                  <a:cubicBezTo>
                    <a:pt x="108" y="40"/>
                    <a:pt x="108" y="38"/>
                    <a:pt x="108" y="37"/>
                  </a:cubicBezTo>
                  <a:cubicBezTo>
                    <a:pt x="115" y="44"/>
                    <a:pt x="120" y="52"/>
                    <a:pt x="120" y="61"/>
                  </a:cubicBezTo>
                  <a:cubicBezTo>
                    <a:pt x="120" y="72"/>
                    <a:pt x="114" y="82"/>
                    <a:pt x="104" y="88"/>
                  </a:cubicBezTo>
                  <a:cubicBezTo>
                    <a:pt x="104" y="89"/>
                    <a:pt x="104" y="90"/>
                    <a:pt x="104" y="9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86" name="Freeform 81"/>
            <p:cNvSpPr>
              <a:spLocks noEditPoints="1"/>
            </p:cNvSpPr>
            <p:nvPr/>
          </p:nvSpPr>
          <p:spPr bwMode="auto">
            <a:xfrm>
              <a:off x="3719" y="1386"/>
              <a:ext cx="130" cy="129"/>
            </a:xfrm>
            <a:custGeom>
              <a:avLst/>
              <a:gdLst>
                <a:gd name="T0" fmla="*/ 20 w 106"/>
                <a:gd name="T1" fmla="*/ 52 h 105"/>
                <a:gd name="T2" fmla="*/ 20 w 106"/>
                <a:gd name="T3" fmla="*/ 49 h 105"/>
                <a:gd name="T4" fmla="*/ 1 w 106"/>
                <a:gd name="T5" fmla="*/ 43 h 105"/>
                <a:gd name="T6" fmla="*/ 0 w 106"/>
                <a:gd name="T7" fmla="*/ 52 h 105"/>
                <a:gd name="T8" fmla="*/ 17 w 106"/>
                <a:gd name="T9" fmla="*/ 91 h 105"/>
                <a:gd name="T10" fmla="*/ 29 w 106"/>
                <a:gd name="T11" fmla="*/ 75 h 105"/>
                <a:gd name="T12" fmla="*/ 20 w 106"/>
                <a:gd name="T13" fmla="*/ 52 h 105"/>
                <a:gd name="T14" fmla="*/ 86 w 106"/>
                <a:gd name="T15" fmla="*/ 52 h 105"/>
                <a:gd name="T16" fmla="*/ 77 w 106"/>
                <a:gd name="T17" fmla="*/ 75 h 105"/>
                <a:gd name="T18" fmla="*/ 89 w 106"/>
                <a:gd name="T19" fmla="*/ 91 h 105"/>
                <a:gd name="T20" fmla="*/ 106 w 106"/>
                <a:gd name="T21" fmla="*/ 52 h 105"/>
                <a:gd name="T22" fmla="*/ 105 w 106"/>
                <a:gd name="T23" fmla="*/ 43 h 105"/>
                <a:gd name="T24" fmla="*/ 86 w 106"/>
                <a:gd name="T25" fmla="*/ 49 h 105"/>
                <a:gd name="T26" fmla="*/ 86 w 106"/>
                <a:gd name="T27" fmla="*/ 52 h 105"/>
                <a:gd name="T28" fmla="*/ 59 w 106"/>
                <a:gd name="T29" fmla="*/ 20 h 105"/>
                <a:gd name="T30" fmla="*/ 82 w 106"/>
                <a:gd name="T31" fmla="*/ 36 h 105"/>
                <a:gd name="T32" fmla="*/ 101 w 106"/>
                <a:gd name="T33" fmla="*/ 30 h 105"/>
                <a:gd name="T34" fmla="*/ 59 w 106"/>
                <a:gd name="T35" fmla="*/ 0 h 105"/>
                <a:gd name="T36" fmla="*/ 59 w 106"/>
                <a:gd name="T37" fmla="*/ 20 h 105"/>
                <a:gd name="T38" fmla="*/ 24 w 106"/>
                <a:gd name="T39" fmla="*/ 36 h 105"/>
                <a:gd name="T40" fmla="*/ 46 w 106"/>
                <a:gd name="T41" fmla="*/ 20 h 105"/>
                <a:gd name="T42" fmla="*/ 46 w 106"/>
                <a:gd name="T43" fmla="*/ 0 h 105"/>
                <a:gd name="T44" fmla="*/ 5 w 106"/>
                <a:gd name="T45" fmla="*/ 30 h 105"/>
                <a:gd name="T46" fmla="*/ 24 w 106"/>
                <a:gd name="T47" fmla="*/ 36 h 105"/>
                <a:gd name="T48" fmla="*/ 67 w 106"/>
                <a:gd name="T49" fmla="*/ 82 h 105"/>
                <a:gd name="T50" fmla="*/ 53 w 106"/>
                <a:gd name="T51" fmla="*/ 85 h 105"/>
                <a:gd name="T52" fmla="*/ 39 w 106"/>
                <a:gd name="T53" fmla="*/ 82 h 105"/>
                <a:gd name="T54" fmla="*/ 28 w 106"/>
                <a:gd name="T55" fmla="*/ 99 h 105"/>
                <a:gd name="T56" fmla="*/ 53 w 106"/>
                <a:gd name="T57" fmla="*/ 105 h 105"/>
                <a:gd name="T58" fmla="*/ 78 w 106"/>
                <a:gd name="T59" fmla="*/ 99 h 105"/>
                <a:gd name="T60" fmla="*/ 67 w 106"/>
                <a:gd name="T61" fmla="*/ 8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 h="105">
                  <a:moveTo>
                    <a:pt x="20" y="52"/>
                  </a:moveTo>
                  <a:cubicBezTo>
                    <a:pt x="20" y="51"/>
                    <a:pt x="20" y="50"/>
                    <a:pt x="20" y="49"/>
                  </a:cubicBezTo>
                  <a:cubicBezTo>
                    <a:pt x="1" y="43"/>
                    <a:pt x="1" y="43"/>
                    <a:pt x="1" y="43"/>
                  </a:cubicBezTo>
                  <a:cubicBezTo>
                    <a:pt x="1" y="46"/>
                    <a:pt x="0" y="49"/>
                    <a:pt x="0" y="52"/>
                  </a:cubicBezTo>
                  <a:cubicBezTo>
                    <a:pt x="0" y="68"/>
                    <a:pt x="7" y="81"/>
                    <a:pt x="17" y="91"/>
                  </a:cubicBezTo>
                  <a:cubicBezTo>
                    <a:pt x="29" y="75"/>
                    <a:pt x="29" y="75"/>
                    <a:pt x="29" y="75"/>
                  </a:cubicBezTo>
                  <a:cubicBezTo>
                    <a:pt x="23" y="69"/>
                    <a:pt x="20" y="61"/>
                    <a:pt x="20" y="52"/>
                  </a:cubicBezTo>
                  <a:close/>
                  <a:moveTo>
                    <a:pt x="86" y="52"/>
                  </a:moveTo>
                  <a:cubicBezTo>
                    <a:pt x="86" y="61"/>
                    <a:pt x="83" y="69"/>
                    <a:pt x="77" y="75"/>
                  </a:cubicBezTo>
                  <a:cubicBezTo>
                    <a:pt x="89" y="91"/>
                    <a:pt x="89" y="91"/>
                    <a:pt x="89" y="91"/>
                  </a:cubicBezTo>
                  <a:cubicBezTo>
                    <a:pt x="99" y="81"/>
                    <a:pt x="106" y="68"/>
                    <a:pt x="106" y="52"/>
                  </a:cubicBezTo>
                  <a:cubicBezTo>
                    <a:pt x="106" y="49"/>
                    <a:pt x="105" y="46"/>
                    <a:pt x="105" y="43"/>
                  </a:cubicBezTo>
                  <a:cubicBezTo>
                    <a:pt x="86" y="49"/>
                    <a:pt x="86" y="49"/>
                    <a:pt x="86" y="49"/>
                  </a:cubicBezTo>
                  <a:cubicBezTo>
                    <a:pt x="86" y="50"/>
                    <a:pt x="86" y="51"/>
                    <a:pt x="86" y="52"/>
                  </a:cubicBezTo>
                  <a:close/>
                  <a:moveTo>
                    <a:pt x="59" y="20"/>
                  </a:moveTo>
                  <a:cubicBezTo>
                    <a:pt x="69" y="22"/>
                    <a:pt x="77" y="28"/>
                    <a:pt x="82" y="36"/>
                  </a:cubicBezTo>
                  <a:cubicBezTo>
                    <a:pt x="101" y="30"/>
                    <a:pt x="101" y="30"/>
                    <a:pt x="101" y="30"/>
                  </a:cubicBezTo>
                  <a:cubicBezTo>
                    <a:pt x="93" y="14"/>
                    <a:pt x="78" y="3"/>
                    <a:pt x="59" y="0"/>
                  </a:cubicBezTo>
                  <a:lnTo>
                    <a:pt x="59" y="20"/>
                  </a:lnTo>
                  <a:close/>
                  <a:moveTo>
                    <a:pt x="24" y="36"/>
                  </a:moveTo>
                  <a:cubicBezTo>
                    <a:pt x="29" y="28"/>
                    <a:pt x="37" y="22"/>
                    <a:pt x="46" y="20"/>
                  </a:cubicBezTo>
                  <a:cubicBezTo>
                    <a:pt x="46" y="0"/>
                    <a:pt x="46" y="0"/>
                    <a:pt x="46" y="0"/>
                  </a:cubicBezTo>
                  <a:cubicBezTo>
                    <a:pt x="28" y="3"/>
                    <a:pt x="13" y="14"/>
                    <a:pt x="5" y="30"/>
                  </a:cubicBezTo>
                  <a:lnTo>
                    <a:pt x="24" y="36"/>
                  </a:lnTo>
                  <a:close/>
                  <a:moveTo>
                    <a:pt x="67" y="82"/>
                  </a:moveTo>
                  <a:cubicBezTo>
                    <a:pt x="62" y="84"/>
                    <a:pt x="58" y="85"/>
                    <a:pt x="53" y="85"/>
                  </a:cubicBezTo>
                  <a:cubicBezTo>
                    <a:pt x="48" y="85"/>
                    <a:pt x="43" y="84"/>
                    <a:pt x="39" y="82"/>
                  </a:cubicBezTo>
                  <a:cubicBezTo>
                    <a:pt x="28" y="99"/>
                    <a:pt x="28" y="99"/>
                    <a:pt x="28" y="99"/>
                  </a:cubicBezTo>
                  <a:cubicBezTo>
                    <a:pt x="35" y="103"/>
                    <a:pt x="44" y="105"/>
                    <a:pt x="53" y="105"/>
                  </a:cubicBezTo>
                  <a:cubicBezTo>
                    <a:pt x="62" y="105"/>
                    <a:pt x="71" y="103"/>
                    <a:pt x="78" y="99"/>
                  </a:cubicBezTo>
                  <a:lnTo>
                    <a:pt x="67" y="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87" name="Freeform 82"/>
            <p:cNvSpPr>
              <a:spLocks noEditPoints="1"/>
            </p:cNvSpPr>
            <p:nvPr/>
          </p:nvSpPr>
          <p:spPr bwMode="auto">
            <a:xfrm>
              <a:off x="3727" y="1542"/>
              <a:ext cx="122" cy="129"/>
            </a:xfrm>
            <a:custGeom>
              <a:avLst/>
              <a:gdLst>
                <a:gd name="T0" fmla="*/ 57 w 122"/>
                <a:gd name="T1" fmla="*/ 49 h 129"/>
                <a:gd name="T2" fmla="*/ 41 w 122"/>
                <a:gd name="T3" fmla="*/ 65 h 129"/>
                <a:gd name="T4" fmla="*/ 66 w 122"/>
                <a:gd name="T5" fmla="*/ 49 h 129"/>
                <a:gd name="T6" fmla="*/ 82 w 122"/>
                <a:gd name="T7" fmla="*/ 65 h 129"/>
                <a:gd name="T8" fmla="*/ 66 w 122"/>
                <a:gd name="T9" fmla="*/ 49 h 129"/>
                <a:gd name="T10" fmla="*/ 105 w 122"/>
                <a:gd name="T11" fmla="*/ 49 h 129"/>
                <a:gd name="T12" fmla="*/ 89 w 122"/>
                <a:gd name="T13" fmla="*/ 65 h 129"/>
                <a:gd name="T14" fmla="*/ 16 w 122"/>
                <a:gd name="T15" fmla="*/ 97 h 129"/>
                <a:gd name="T16" fmla="*/ 32 w 122"/>
                <a:gd name="T17" fmla="*/ 113 h 129"/>
                <a:gd name="T18" fmla="*/ 16 w 122"/>
                <a:gd name="T19" fmla="*/ 97 h 129"/>
                <a:gd name="T20" fmla="*/ 57 w 122"/>
                <a:gd name="T21" fmla="*/ 97 h 129"/>
                <a:gd name="T22" fmla="*/ 41 w 122"/>
                <a:gd name="T23" fmla="*/ 113 h 129"/>
                <a:gd name="T24" fmla="*/ 66 w 122"/>
                <a:gd name="T25" fmla="*/ 97 h 129"/>
                <a:gd name="T26" fmla="*/ 82 w 122"/>
                <a:gd name="T27" fmla="*/ 113 h 129"/>
                <a:gd name="T28" fmla="*/ 66 w 122"/>
                <a:gd name="T29" fmla="*/ 97 h 129"/>
                <a:gd name="T30" fmla="*/ 57 w 122"/>
                <a:gd name="T31" fmla="*/ 72 h 129"/>
                <a:gd name="T32" fmla="*/ 41 w 122"/>
                <a:gd name="T33" fmla="*/ 88 h 129"/>
                <a:gd name="T34" fmla="*/ 66 w 122"/>
                <a:gd name="T35" fmla="*/ 72 h 129"/>
                <a:gd name="T36" fmla="*/ 82 w 122"/>
                <a:gd name="T37" fmla="*/ 88 h 129"/>
                <a:gd name="T38" fmla="*/ 66 w 122"/>
                <a:gd name="T39" fmla="*/ 72 h 129"/>
                <a:gd name="T40" fmla="*/ 105 w 122"/>
                <a:gd name="T41" fmla="*/ 72 h 129"/>
                <a:gd name="T42" fmla="*/ 89 w 122"/>
                <a:gd name="T43" fmla="*/ 88 h 129"/>
                <a:gd name="T44" fmla="*/ 16 w 122"/>
                <a:gd name="T45" fmla="*/ 72 h 129"/>
                <a:gd name="T46" fmla="*/ 32 w 122"/>
                <a:gd name="T47" fmla="*/ 88 h 129"/>
                <a:gd name="T48" fmla="*/ 16 w 122"/>
                <a:gd name="T49" fmla="*/ 72 h 129"/>
                <a:gd name="T50" fmla="*/ 105 w 122"/>
                <a:gd name="T51" fmla="*/ 9 h 129"/>
                <a:gd name="T52" fmla="*/ 89 w 122"/>
                <a:gd name="T53" fmla="*/ 0 h 129"/>
                <a:gd name="T54" fmla="*/ 32 w 122"/>
                <a:gd name="T55" fmla="*/ 9 h 129"/>
                <a:gd name="T56" fmla="*/ 16 w 122"/>
                <a:gd name="T57" fmla="*/ 0 h 129"/>
                <a:gd name="T58" fmla="*/ 0 w 122"/>
                <a:gd name="T59" fmla="*/ 129 h 129"/>
                <a:gd name="T60" fmla="*/ 122 w 122"/>
                <a:gd name="T61" fmla="*/ 0 h 129"/>
                <a:gd name="T62" fmla="*/ 113 w 122"/>
                <a:gd name="T63" fmla="*/ 120 h 129"/>
                <a:gd name="T64" fmla="*/ 9 w 122"/>
                <a:gd name="T65" fmla="*/ 32 h 129"/>
                <a:gd name="T66" fmla="*/ 113 w 122"/>
                <a:gd name="T67" fmla="*/ 12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2" h="129">
                  <a:moveTo>
                    <a:pt x="41" y="49"/>
                  </a:moveTo>
                  <a:lnTo>
                    <a:pt x="57" y="49"/>
                  </a:lnTo>
                  <a:lnTo>
                    <a:pt x="57" y="65"/>
                  </a:lnTo>
                  <a:lnTo>
                    <a:pt x="41" y="65"/>
                  </a:lnTo>
                  <a:lnTo>
                    <a:pt x="41" y="49"/>
                  </a:lnTo>
                  <a:close/>
                  <a:moveTo>
                    <a:pt x="66" y="49"/>
                  </a:moveTo>
                  <a:lnTo>
                    <a:pt x="82" y="49"/>
                  </a:lnTo>
                  <a:lnTo>
                    <a:pt x="82" y="65"/>
                  </a:lnTo>
                  <a:lnTo>
                    <a:pt x="66" y="65"/>
                  </a:lnTo>
                  <a:lnTo>
                    <a:pt x="66" y="49"/>
                  </a:lnTo>
                  <a:close/>
                  <a:moveTo>
                    <a:pt x="89" y="49"/>
                  </a:moveTo>
                  <a:lnTo>
                    <a:pt x="105" y="49"/>
                  </a:lnTo>
                  <a:lnTo>
                    <a:pt x="105" y="65"/>
                  </a:lnTo>
                  <a:lnTo>
                    <a:pt x="89" y="65"/>
                  </a:lnTo>
                  <a:lnTo>
                    <a:pt x="89" y="49"/>
                  </a:lnTo>
                  <a:close/>
                  <a:moveTo>
                    <a:pt x="16" y="97"/>
                  </a:moveTo>
                  <a:lnTo>
                    <a:pt x="32" y="97"/>
                  </a:lnTo>
                  <a:lnTo>
                    <a:pt x="32" y="113"/>
                  </a:lnTo>
                  <a:lnTo>
                    <a:pt x="16" y="113"/>
                  </a:lnTo>
                  <a:lnTo>
                    <a:pt x="16" y="97"/>
                  </a:lnTo>
                  <a:close/>
                  <a:moveTo>
                    <a:pt x="41" y="97"/>
                  </a:moveTo>
                  <a:lnTo>
                    <a:pt x="57" y="97"/>
                  </a:lnTo>
                  <a:lnTo>
                    <a:pt x="57" y="113"/>
                  </a:lnTo>
                  <a:lnTo>
                    <a:pt x="41" y="113"/>
                  </a:lnTo>
                  <a:lnTo>
                    <a:pt x="41" y="97"/>
                  </a:lnTo>
                  <a:close/>
                  <a:moveTo>
                    <a:pt x="66" y="97"/>
                  </a:moveTo>
                  <a:lnTo>
                    <a:pt x="82" y="97"/>
                  </a:lnTo>
                  <a:lnTo>
                    <a:pt x="82" y="113"/>
                  </a:lnTo>
                  <a:lnTo>
                    <a:pt x="66" y="113"/>
                  </a:lnTo>
                  <a:lnTo>
                    <a:pt x="66" y="97"/>
                  </a:lnTo>
                  <a:close/>
                  <a:moveTo>
                    <a:pt x="41" y="72"/>
                  </a:moveTo>
                  <a:lnTo>
                    <a:pt x="57" y="72"/>
                  </a:lnTo>
                  <a:lnTo>
                    <a:pt x="57" y="88"/>
                  </a:lnTo>
                  <a:lnTo>
                    <a:pt x="41" y="88"/>
                  </a:lnTo>
                  <a:lnTo>
                    <a:pt x="41" y="72"/>
                  </a:lnTo>
                  <a:close/>
                  <a:moveTo>
                    <a:pt x="66" y="72"/>
                  </a:moveTo>
                  <a:lnTo>
                    <a:pt x="82" y="72"/>
                  </a:lnTo>
                  <a:lnTo>
                    <a:pt x="82" y="88"/>
                  </a:lnTo>
                  <a:lnTo>
                    <a:pt x="66" y="88"/>
                  </a:lnTo>
                  <a:lnTo>
                    <a:pt x="66" y="72"/>
                  </a:lnTo>
                  <a:close/>
                  <a:moveTo>
                    <a:pt x="89" y="72"/>
                  </a:moveTo>
                  <a:lnTo>
                    <a:pt x="105" y="72"/>
                  </a:lnTo>
                  <a:lnTo>
                    <a:pt x="105" y="88"/>
                  </a:lnTo>
                  <a:lnTo>
                    <a:pt x="89" y="88"/>
                  </a:lnTo>
                  <a:lnTo>
                    <a:pt x="89" y="72"/>
                  </a:lnTo>
                  <a:close/>
                  <a:moveTo>
                    <a:pt x="16" y="72"/>
                  </a:moveTo>
                  <a:lnTo>
                    <a:pt x="32" y="72"/>
                  </a:lnTo>
                  <a:lnTo>
                    <a:pt x="32" y="88"/>
                  </a:lnTo>
                  <a:lnTo>
                    <a:pt x="16" y="88"/>
                  </a:lnTo>
                  <a:lnTo>
                    <a:pt x="16" y="72"/>
                  </a:lnTo>
                  <a:close/>
                  <a:moveTo>
                    <a:pt x="105" y="0"/>
                  </a:moveTo>
                  <a:lnTo>
                    <a:pt x="105" y="9"/>
                  </a:lnTo>
                  <a:lnTo>
                    <a:pt x="89" y="9"/>
                  </a:lnTo>
                  <a:lnTo>
                    <a:pt x="89" y="0"/>
                  </a:lnTo>
                  <a:lnTo>
                    <a:pt x="32" y="0"/>
                  </a:lnTo>
                  <a:lnTo>
                    <a:pt x="32" y="9"/>
                  </a:lnTo>
                  <a:lnTo>
                    <a:pt x="16" y="9"/>
                  </a:lnTo>
                  <a:lnTo>
                    <a:pt x="16" y="0"/>
                  </a:lnTo>
                  <a:lnTo>
                    <a:pt x="0" y="0"/>
                  </a:lnTo>
                  <a:lnTo>
                    <a:pt x="0" y="129"/>
                  </a:lnTo>
                  <a:lnTo>
                    <a:pt x="122" y="129"/>
                  </a:lnTo>
                  <a:lnTo>
                    <a:pt x="122" y="0"/>
                  </a:lnTo>
                  <a:lnTo>
                    <a:pt x="105" y="0"/>
                  </a:lnTo>
                  <a:close/>
                  <a:moveTo>
                    <a:pt x="113" y="120"/>
                  </a:moveTo>
                  <a:lnTo>
                    <a:pt x="9" y="120"/>
                  </a:lnTo>
                  <a:lnTo>
                    <a:pt x="9" y="32"/>
                  </a:lnTo>
                  <a:lnTo>
                    <a:pt x="113" y="32"/>
                  </a:lnTo>
                  <a:lnTo>
                    <a:pt x="113" y="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88" name="Freeform 83"/>
            <p:cNvSpPr>
              <a:spLocks noEditPoints="1"/>
            </p:cNvSpPr>
            <p:nvPr/>
          </p:nvSpPr>
          <p:spPr bwMode="auto">
            <a:xfrm>
              <a:off x="3920" y="2137"/>
              <a:ext cx="103" cy="103"/>
            </a:xfrm>
            <a:custGeom>
              <a:avLst/>
              <a:gdLst>
                <a:gd name="T0" fmla="*/ 42 w 84"/>
                <a:gd name="T1" fmla="*/ 0 h 84"/>
                <a:gd name="T2" fmla="*/ 0 w 84"/>
                <a:gd name="T3" fmla="*/ 42 h 84"/>
                <a:gd name="T4" fmla="*/ 42 w 84"/>
                <a:gd name="T5" fmla="*/ 84 h 84"/>
                <a:gd name="T6" fmla="*/ 84 w 84"/>
                <a:gd name="T7" fmla="*/ 42 h 84"/>
                <a:gd name="T8" fmla="*/ 42 w 84"/>
                <a:gd name="T9" fmla="*/ 0 h 84"/>
                <a:gd name="T10" fmla="*/ 42 w 84"/>
                <a:gd name="T11" fmla="*/ 76 h 84"/>
                <a:gd name="T12" fmla="*/ 8 w 84"/>
                <a:gd name="T13" fmla="*/ 42 h 84"/>
                <a:gd name="T14" fmla="*/ 42 w 84"/>
                <a:gd name="T15" fmla="*/ 8 h 84"/>
                <a:gd name="T16" fmla="*/ 76 w 84"/>
                <a:gd name="T17" fmla="*/ 42 h 84"/>
                <a:gd name="T18" fmla="*/ 42 w 84"/>
                <a:gd name="T19" fmla="*/ 76 h 84"/>
                <a:gd name="T20" fmla="*/ 26 w 84"/>
                <a:gd name="T21" fmla="*/ 26 h 84"/>
                <a:gd name="T22" fmla="*/ 58 w 84"/>
                <a:gd name="T23" fmla="*/ 26 h 84"/>
                <a:gd name="T24" fmla="*/ 58 w 84"/>
                <a:gd name="T25" fmla="*/ 58 h 84"/>
                <a:gd name="T26" fmla="*/ 26 w 84"/>
                <a:gd name="T27" fmla="*/ 58 h 84"/>
                <a:gd name="T28" fmla="*/ 26 w 84"/>
                <a:gd name="T29" fmla="*/ 2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84">
                  <a:moveTo>
                    <a:pt x="42" y="0"/>
                  </a:moveTo>
                  <a:cubicBezTo>
                    <a:pt x="19" y="0"/>
                    <a:pt x="0" y="19"/>
                    <a:pt x="0" y="42"/>
                  </a:cubicBezTo>
                  <a:cubicBezTo>
                    <a:pt x="0" y="65"/>
                    <a:pt x="19" y="84"/>
                    <a:pt x="42" y="84"/>
                  </a:cubicBezTo>
                  <a:cubicBezTo>
                    <a:pt x="65" y="84"/>
                    <a:pt x="84" y="65"/>
                    <a:pt x="84" y="42"/>
                  </a:cubicBezTo>
                  <a:cubicBezTo>
                    <a:pt x="84" y="19"/>
                    <a:pt x="65" y="0"/>
                    <a:pt x="42" y="0"/>
                  </a:cubicBezTo>
                  <a:close/>
                  <a:moveTo>
                    <a:pt x="42" y="76"/>
                  </a:moveTo>
                  <a:cubicBezTo>
                    <a:pt x="23" y="76"/>
                    <a:pt x="8" y="61"/>
                    <a:pt x="8" y="42"/>
                  </a:cubicBezTo>
                  <a:cubicBezTo>
                    <a:pt x="8" y="23"/>
                    <a:pt x="23" y="8"/>
                    <a:pt x="42" y="8"/>
                  </a:cubicBezTo>
                  <a:cubicBezTo>
                    <a:pt x="61" y="8"/>
                    <a:pt x="76" y="23"/>
                    <a:pt x="76" y="42"/>
                  </a:cubicBezTo>
                  <a:cubicBezTo>
                    <a:pt x="76" y="61"/>
                    <a:pt x="61" y="76"/>
                    <a:pt x="42" y="76"/>
                  </a:cubicBezTo>
                  <a:close/>
                  <a:moveTo>
                    <a:pt x="26" y="26"/>
                  </a:moveTo>
                  <a:cubicBezTo>
                    <a:pt x="58" y="26"/>
                    <a:pt x="58" y="26"/>
                    <a:pt x="58" y="26"/>
                  </a:cubicBezTo>
                  <a:cubicBezTo>
                    <a:pt x="58" y="58"/>
                    <a:pt x="58" y="58"/>
                    <a:pt x="58" y="58"/>
                  </a:cubicBezTo>
                  <a:cubicBezTo>
                    <a:pt x="26" y="58"/>
                    <a:pt x="26" y="58"/>
                    <a:pt x="26" y="58"/>
                  </a:cubicBezTo>
                  <a:lnTo>
                    <a:pt x="26"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89" name="Freeform 84"/>
            <p:cNvSpPr>
              <a:spLocks noEditPoints="1"/>
            </p:cNvSpPr>
            <p:nvPr/>
          </p:nvSpPr>
          <p:spPr bwMode="auto">
            <a:xfrm>
              <a:off x="3770" y="2122"/>
              <a:ext cx="180" cy="179"/>
            </a:xfrm>
            <a:custGeom>
              <a:avLst/>
              <a:gdLst>
                <a:gd name="T0" fmla="*/ 140 w 146"/>
                <a:gd name="T1" fmla="*/ 123 h 146"/>
                <a:gd name="T2" fmla="*/ 106 w 146"/>
                <a:gd name="T3" fmla="*/ 94 h 146"/>
                <a:gd name="T4" fmla="*/ 96 w 146"/>
                <a:gd name="T5" fmla="*/ 89 h 146"/>
                <a:gd name="T6" fmla="*/ 109 w 146"/>
                <a:gd name="T7" fmla="*/ 54 h 146"/>
                <a:gd name="T8" fmla="*/ 54 w 146"/>
                <a:gd name="T9" fmla="*/ 0 h 146"/>
                <a:gd name="T10" fmla="*/ 0 w 146"/>
                <a:gd name="T11" fmla="*/ 54 h 146"/>
                <a:gd name="T12" fmla="*/ 54 w 146"/>
                <a:gd name="T13" fmla="*/ 108 h 146"/>
                <a:gd name="T14" fmla="*/ 90 w 146"/>
                <a:gd name="T15" fmla="*/ 95 h 146"/>
                <a:gd name="T16" fmla="*/ 94 w 146"/>
                <a:gd name="T17" fmla="*/ 106 h 146"/>
                <a:gd name="T18" fmla="*/ 123 w 146"/>
                <a:gd name="T19" fmla="*/ 140 h 146"/>
                <a:gd name="T20" fmla="*/ 141 w 146"/>
                <a:gd name="T21" fmla="*/ 141 h 146"/>
                <a:gd name="T22" fmla="*/ 140 w 146"/>
                <a:gd name="T23" fmla="*/ 123 h 146"/>
                <a:gd name="T24" fmla="*/ 54 w 146"/>
                <a:gd name="T25" fmla="*/ 90 h 146"/>
                <a:gd name="T26" fmla="*/ 18 w 146"/>
                <a:gd name="T27" fmla="*/ 54 h 146"/>
                <a:gd name="T28" fmla="*/ 54 w 146"/>
                <a:gd name="T29" fmla="*/ 18 h 146"/>
                <a:gd name="T30" fmla="*/ 91 w 146"/>
                <a:gd name="T31" fmla="*/ 54 h 146"/>
                <a:gd name="T32" fmla="*/ 54 w 146"/>
                <a:gd name="T33" fmla="*/ 90 h 146"/>
                <a:gd name="T34" fmla="*/ 63 w 146"/>
                <a:gd name="T35" fmla="*/ 27 h 146"/>
                <a:gd name="T36" fmla="*/ 45 w 146"/>
                <a:gd name="T37" fmla="*/ 27 h 146"/>
                <a:gd name="T38" fmla="*/ 45 w 146"/>
                <a:gd name="T39" fmla="*/ 45 h 146"/>
                <a:gd name="T40" fmla="*/ 27 w 146"/>
                <a:gd name="T41" fmla="*/ 45 h 146"/>
                <a:gd name="T42" fmla="*/ 27 w 146"/>
                <a:gd name="T43" fmla="*/ 63 h 146"/>
                <a:gd name="T44" fmla="*/ 45 w 146"/>
                <a:gd name="T45" fmla="*/ 63 h 146"/>
                <a:gd name="T46" fmla="*/ 45 w 146"/>
                <a:gd name="T47" fmla="*/ 81 h 146"/>
                <a:gd name="T48" fmla="*/ 63 w 146"/>
                <a:gd name="T49" fmla="*/ 81 h 146"/>
                <a:gd name="T50" fmla="*/ 63 w 146"/>
                <a:gd name="T51" fmla="*/ 63 h 146"/>
                <a:gd name="T52" fmla="*/ 81 w 146"/>
                <a:gd name="T53" fmla="*/ 63 h 146"/>
                <a:gd name="T54" fmla="*/ 81 w 146"/>
                <a:gd name="T55" fmla="*/ 45 h 146"/>
                <a:gd name="T56" fmla="*/ 63 w 146"/>
                <a:gd name="T57" fmla="*/ 45 h 146"/>
                <a:gd name="T58" fmla="*/ 63 w 146"/>
                <a:gd name="T59" fmla="*/ 2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46">
                  <a:moveTo>
                    <a:pt x="140" y="123"/>
                  </a:moveTo>
                  <a:cubicBezTo>
                    <a:pt x="106" y="94"/>
                    <a:pt x="106" y="94"/>
                    <a:pt x="106" y="94"/>
                  </a:cubicBezTo>
                  <a:cubicBezTo>
                    <a:pt x="103" y="90"/>
                    <a:pt x="99" y="89"/>
                    <a:pt x="96" y="89"/>
                  </a:cubicBezTo>
                  <a:cubicBezTo>
                    <a:pt x="104" y="80"/>
                    <a:pt x="109" y="67"/>
                    <a:pt x="109" y="54"/>
                  </a:cubicBezTo>
                  <a:cubicBezTo>
                    <a:pt x="109" y="24"/>
                    <a:pt x="84" y="0"/>
                    <a:pt x="54" y="0"/>
                  </a:cubicBezTo>
                  <a:cubicBezTo>
                    <a:pt x="24" y="0"/>
                    <a:pt x="0" y="24"/>
                    <a:pt x="0" y="54"/>
                  </a:cubicBezTo>
                  <a:cubicBezTo>
                    <a:pt x="0" y="84"/>
                    <a:pt x="24" y="108"/>
                    <a:pt x="54" y="108"/>
                  </a:cubicBezTo>
                  <a:cubicBezTo>
                    <a:pt x="68" y="108"/>
                    <a:pt x="80" y="103"/>
                    <a:pt x="90" y="95"/>
                  </a:cubicBezTo>
                  <a:cubicBezTo>
                    <a:pt x="89" y="98"/>
                    <a:pt x="91" y="102"/>
                    <a:pt x="94" y="106"/>
                  </a:cubicBezTo>
                  <a:cubicBezTo>
                    <a:pt x="123" y="140"/>
                    <a:pt x="123" y="140"/>
                    <a:pt x="123" y="140"/>
                  </a:cubicBezTo>
                  <a:cubicBezTo>
                    <a:pt x="128" y="145"/>
                    <a:pt x="136" y="146"/>
                    <a:pt x="141" y="141"/>
                  </a:cubicBezTo>
                  <a:cubicBezTo>
                    <a:pt x="146" y="136"/>
                    <a:pt x="146" y="128"/>
                    <a:pt x="140" y="123"/>
                  </a:cubicBezTo>
                  <a:close/>
                  <a:moveTo>
                    <a:pt x="54" y="90"/>
                  </a:moveTo>
                  <a:cubicBezTo>
                    <a:pt x="34" y="90"/>
                    <a:pt x="18" y="74"/>
                    <a:pt x="18" y="54"/>
                  </a:cubicBezTo>
                  <a:cubicBezTo>
                    <a:pt x="18" y="34"/>
                    <a:pt x="34" y="18"/>
                    <a:pt x="54" y="18"/>
                  </a:cubicBezTo>
                  <a:cubicBezTo>
                    <a:pt x="74" y="18"/>
                    <a:pt x="91" y="34"/>
                    <a:pt x="91" y="54"/>
                  </a:cubicBezTo>
                  <a:cubicBezTo>
                    <a:pt x="91" y="74"/>
                    <a:pt x="74" y="90"/>
                    <a:pt x="54" y="90"/>
                  </a:cubicBezTo>
                  <a:close/>
                  <a:moveTo>
                    <a:pt x="63" y="27"/>
                  </a:moveTo>
                  <a:cubicBezTo>
                    <a:pt x="45" y="27"/>
                    <a:pt x="45" y="27"/>
                    <a:pt x="45" y="27"/>
                  </a:cubicBezTo>
                  <a:cubicBezTo>
                    <a:pt x="45" y="45"/>
                    <a:pt x="45" y="45"/>
                    <a:pt x="45" y="45"/>
                  </a:cubicBezTo>
                  <a:cubicBezTo>
                    <a:pt x="27" y="45"/>
                    <a:pt x="27" y="45"/>
                    <a:pt x="27" y="45"/>
                  </a:cubicBezTo>
                  <a:cubicBezTo>
                    <a:pt x="27" y="63"/>
                    <a:pt x="27" y="63"/>
                    <a:pt x="27" y="63"/>
                  </a:cubicBezTo>
                  <a:cubicBezTo>
                    <a:pt x="45" y="63"/>
                    <a:pt x="45" y="63"/>
                    <a:pt x="45" y="63"/>
                  </a:cubicBezTo>
                  <a:cubicBezTo>
                    <a:pt x="45" y="81"/>
                    <a:pt x="45" y="81"/>
                    <a:pt x="45" y="81"/>
                  </a:cubicBezTo>
                  <a:cubicBezTo>
                    <a:pt x="63" y="81"/>
                    <a:pt x="63" y="81"/>
                    <a:pt x="63" y="81"/>
                  </a:cubicBezTo>
                  <a:cubicBezTo>
                    <a:pt x="63" y="63"/>
                    <a:pt x="63" y="63"/>
                    <a:pt x="63" y="63"/>
                  </a:cubicBezTo>
                  <a:cubicBezTo>
                    <a:pt x="81" y="63"/>
                    <a:pt x="81" y="63"/>
                    <a:pt x="81" y="63"/>
                  </a:cubicBezTo>
                  <a:cubicBezTo>
                    <a:pt x="81" y="45"/>
                    <a:pt x="81" y="45"/>
                    <a:pt x="81" y="45"/>
                  </a:cubicBezTo>
                  <a:cubicBezTo>
                    <a:pt x="63" y="45"/>
                    <a:pt x="63" y="45"/>
                    <a:pt x="63" y="45"/>
                  </a:cubicBezTo>
                  <a:lnTo>
                    <a:pt x="63" y="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90" name="Freeform 85"/>
            <p:cNvSpPr>
              <a:spLocks noEditPoints="1"/>
            </p:cNvSpPr>
            <p:nvPr/>
          </p:nvSpPr>
          <p:spPr bwMode="auto">
            <a:xfrm>
              <a:off x="4006" y="2444"/>
              <a:ext cx="105" cy="105"/>
            </a:xfrm>
            <a:custGeom>
              <a:avLst/>
              <a:gdLst>
                <a:gd name="T0" fmla="*/ 16 w 85"/>
                <a:gd name="T1" fmla="*/ 49 h 86"/>
                <a:gd name="T2" fmla="*/ 16 w 85"/>
                <a:gd name="T3" fmla="*/ 86 h 86"/>
                <a:gd name="T4" fmla="*/ 18 w 85"/>
                <a:gd name="T5" fmla="*/ 86 h 86"/>
                <a:gd name="T6" fmla="*/ 21 w 85"/>
                <a:gd name="T7" fmla="*/ 86 h 86"/>
                <a:gd name="T8" fmla="*/ 21 w 85"/>
                <a:gd name="T9" fmla="*/ 49 h 86"/>
                <a:gd name="T10" fmla="*/ 18 w 85"/>
                <a:gd name="T11" fmla="*/ 49 h 86"/>
                <a:gd name="T12" fmla="*/ 16 w 85"/>
                <a:gd name="T13" fmla="*/ 49 h 86"/>
                <a:gd name="T14" fmla="*/ 64 w 85"/>
                <a:gd name="T15" fmla="*/ 49 h 86"/>
                <a:gd name="T16" fmla="*/ 64 w 85"/>
                <a:gd name="T17" fmla="*/ 86 h 86"/>
                <a:gd name="T18" fmla="*/ 67 w 85"/>
                <a:gd name="T19" fmla="*/ 86 h 86"/>
                <a:gd name="T20" fmla="*/ 69 w 85"/>
                <a:gd name="T21" fmla="*/ 86 h 86"/>
                <a:gd name="T22" fmla="*/ 69 w 85"/>
                <a:gd name="T23" fmla="*/ 49 h 86"/>
                <a:gd name="T24" fmla="*/ 67 w 85"/>
                <a:gd name="T25" fmla="*/ 49 h 86"/>
                <a:gd name="T26" fmla="*/ 64 w 85"/>
                <a:gd name="T27" fmla="*/ 49 h 86"/>
                <a:gd name="T28" fmla="*/ 85 w 85"/>
                <a:gd name="T29" fmla="*/ 43 h 86"/>
                <a:gd name="T30" fmla="*/ 42 w 85"/>
                <a:gd name="T31" fmla="*/ 0 h 86"/>
                <a:gd name="T32" fmla="*/ 0 w 85"/>
                <a:gd name="T33" fmla="*/ 43 h 86"/>
                <a:gd name="T34" fmla="*/ 2 w 85"/>
                <a:gd name="T35" fmla="*/ 58 h 86"/>
                <a:gd name="T36" fmla="*/ 0 w 85"/>
                <a:gd name="T37" fmla="*/ 67 h 86"/>
                <a:gd name="T38" fmla="*/ 10 w 85"/>
                <a:gd name="T39" fmla="*/ 84 h 86"/>
                <a:gd name="T40" fmla="*/ 10 w 85"/>
                <a:gd name="T41" fmla="*/ 50 h 86"/>
                <a:gd name="T42" fmla="*/ 6 w 85"/>
                <a:gd name="T43" fmla="*/ 53 h 86"/>
                <a:gd name="T44" fmla="*/ 5 w 85"/>
                <a:gd name="T45" fmla="*/ 46 h 86"/>
                <a:gd name="T46" fmla="*/ 42 w 85"/>
                <a:gd name="T47" fmla="*/ 8 h 86"/>
                <a:gd name="T48" fmla="*/ 80 w 85"/>
                <a:gd name="T49" fmla="*/ 46 h 86"/>
                <a:gd name="T50" fmla="*/ 79 w 85"/>
                <a:gd name="T51" fmla="*/ 53 h 86"/>
                <a:gd name="T52" fmla="*/ 75 w 85"/>
                <a:gd name="T53" fmla="*/ 50 h 86"/>
                <a:gd name="T54" fmla="*/ 75 w 85"/>
                <a:gd name="T55" fmla="*/ 84 h 86"/>
                <a:gd name="T56" fmla="*/ 85 w 85"/>
                <a:gd name="T57" fmla="*/ 67 h 86"/>
                <a:gd name="T58" fmla="*/ 83 w 85"/>
                <a:gd name="T59" fmla="*/ 58 h 86"/>
                <a:gd name="T60" fmla="*/ 85 w 85"/>
                <a:gd name="T61"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5" h="86">
                  <a:moveTo>
                    <a:pt x="16" y="49"/>
                  </a:moveTo>
                  <a:cubicBezTo>
                    <a:pt x="16" y="86"/>
                    <a:pt x="16" y="86"/>
                    <a:pt x="16" y="86"/>
                  </a:cubicBezTo>
                  <a:cubicBezTo>
                    <a:pt x="17" y="86"/>
                    <a:pt x="17" y="86"/>
                    <a:pt x="18" y="86"/>
                  </a:cubicBezTo>
                  <a:cubicBezTo>
                    <a:pt x="21" y="86"/>
                    <a:pt x="21" y="86"/>
                    <a:pt x="21" y="86"/>
                  </a:cubicBezTo>
                  <a:cubicBezTo>
                    <a:pt x="21" y="49"/>
                    <a:pt x="21" y="49"/>
                    <a:pt x="21" y="49"/>
                  </a:cubicBezTo>
                  <a:cubicBezTo>
                    <a:pt x="18" y="49"/>
                    <a:pt x="18" y="49"/>
                    <a:pt x="18" y="49"/>
                  </a:cubicBezTo>
                  <a:cubicBezTo>
                    <a:pt x="17" y="49"/>
                    <a:pt x="17" y="49"/>
                    <a:pt x="16" y="49"/>
                  </a:cubicBezTo>
                  <a:close/>
                  <a:moveTo>
                    <a:pt x="64" y="49"/>
                  </a:moveTo>
                  <a:cubicBezTo>
                    <a:pt x="64" y="86"/>
                    <a:pt x="64" y="86"/>
                    <a:pt x="64" y="86"/>
                  </a:cubicBezTo>
                  <a:cubicBezTo>
                    <a:pt x="67" y="86"/>
                    <a:pt x="67" y="86"/>
                    <a:pt x="67" y="86"/>
                  </a:cubicBezTo>
                  <a:cubicBezTo>
                    <a:pt x="68" y="86"/>
                    <a:pt x="68" y="86"/>
                    <a:pt x="69" y="86"/>
                  </a:cubicBezTo>
                  <a:cubicBezTo>
                    <a:pt x="69" y="49"/>
                    <a:pt x="69" y="49"/>
                    <a:pt x="69" y="49"/>
                  </a:cubicBezTo>
                  <a:cubicBezTo>
                    <a:pt x="68" y="49"/>
                    <a:pt x="68" y="49"/>
                    <a:pt x="67" y="49"/>
                  </a:cubicBezTo>
                  <a:lnTo>
                    <a:pt x="64" y="49"/>
                  </a:lnTo>
                  <a:close/>
                  <a:moveTo>
                    <a:pt x="85" y="43"/>
                  </a:moveTo>
                  <a:cubicBezTo>
                    <a:pt x="85" y="19"/>
                    <a:pt x="66" y="0"/>
                    <a:pt x="42" y="0"/>
                  </a:cubicBezTo>
                  <a:cubicBezTo>
                    <a:pt x="19" y="0"/>
                    <a:pt x="0" y="19"/>
                    <a:pt x="0" y="43"/>
                  </a:cubicBezTo>
                  <a:cubicBezTo>
                    <a:pt x="0" y="48"/>
                    <a:pt x="0" y="53"/>
                    <a:pt x="2" y="58"/>
                  </a:cubicBezTo>
                  <a:cubicBezTo>
                    <a:pt x="0" y="61"/>
                    <a:pt x="0" y="64"/>
                    <a:pt x="0" y="67"/>
                  </a:cubicBezTo>
                  <a:cubicBezTo>
                    <a:pt x="0" y="75"/>
                    <a:pt x="4" y="81"/>
                    <a:pt x="10" y="84"/>
                  </a:cubicBezTo>
                  <a:cubicBezTo>
                    <a:pt x="10" y="50"/>
                    <a:pt x="10" y="50"/>
                    <a:pt x="10" y="50"/>
                  </a:cubicBezTo>
                  <a:cubicBezTo>
                    <a:pt x="9" y="51"/>
                    <a:pt x="7" y="52"/>
                    <a:pt x="6" y="53"/>
                  </a:cubicBezTo>
                  <a:cubicBezTo>
                    <a:pt x="5" y="51"/>
                    <a:pt x="5" y="48"/>
                    <a:pt x="5" y="46"/>
                  </a:cubicBezTo>
                  <a:cubicBezTo>
                    <a:pt x="5" y="25"/>
                    <a:pt x="22" y="8"/>
                    <a:pt x="42" y="8"/>
                  </a:cubicBezTo>
                  <a:cubicBezTo>
                    <a:pt x="63" y="8"/>
                    <a:pt x="80" y="25"/>
                    <a:pt x="80" y="46"/>
                  </a:cubicBezTo>
                  <a:cubicBezTo>
                    <a:pt x="80" y="48"/>
                    <a:pt x="80" y="51"/>
                    <a:pt x="79" y="53"/>
                  </a:cubicBezTo>
                  <a:cubicBezTo>
                    <a:pt x="78" y="52"/>
                    <a:pt x="76" y="51"/>
                    <a:pt x="75" y="50"/>
                  </a:cubicBezTo>
                  <a:cubicBezTo>
                    <a:pt x="75" y="84"/>
                    <a:pt x="75" y="84"/>
                    <a:pt x="75" y="84"/>
                  </a:cubicBezTo>
                  <a:cubicBezTo>
                    <a:pt x="81" y="81"/>
                    <a:pt x="85" y="75"/>
                    <a:pt x="85" y="67"/>
                  </a:cubicBezTo>
                  <a:cubicBezTo>
                    <a:pt x="85" y="64"/>
                    <a:pt x="84" y="61"/>
                    <a:pt x="83" y="58"/>
                  </a:cubicBezTo>
                  <a:cubicBezTo>
                    <a:pt x="85" y="53"/>
                    <a:pt x="85" y="48"/>
                    <a:pt x="85"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91" name="Freeform 86"/>
            <p:cNvSpPr>
              <a:spLocks noEditPoints="1"/>
            </p:cNvSpPr>
            <p:nvPr/>
          </p:nvSpPr>
          <p:spPr bwMode="auto">
            <a:xfrm>
              <a:off x="3848" y="2314"/>
              <a:ext cx="128" cy="129"/>
            </a:xfrm>
            <a:custGeom>
              <a:avLst/>
              <a:gdLst>
                <a:gd name="T0" fmla="*/ 52 w 104"/>
                <a:gd name="T1" fmla="*/ 0 h 105"/>
                <a:gd name="T2" fmla="*/ 0 w 104"/>
                <a:gd name="T3" fmla="*/ 53 h 105"/>
                <a:gd name="T4" fmla="*/ 52 w 104"/>
                <a:gd name="T5" fmla="*/ 105 h 105"/>
                <a:gd name="T6" fmla="*/ 104 w 104"/>
                <a:gd name="T7" fmla="*/ 53 h 105"/>
                <a:gd name="T8" fmla="*/ 52 w 104"/>
                <a:gd name="T9" fmla="*/ 0 h 105"/>
                <a:gd name="T10" fmla="*/ 32 w 104"/>
                <a:gd name="T11" fmla="*/ 53 h 105"/>
                <a:gd name="T12" fmla="*/ 52 w 104"/>
                <a:gd name="T13" fmla="*/ 33 h 105"/>
                <a:gd name="T14" fmla="*/ 72 w 104"/>
                <a:gd name="T15" fmla="*/ 53 h 105"/>
                <a:gd name="T16" fmla="*/ 52 w 104"/>
                <a:gd name="T17" fmla="*/ 72 h 105"/>
                <a:gd name="T18" fmla="*/ 32 w 104"/>
                <a:gd name="T19" fmla="*/ 53 h 105"/>
                <a:gd name="T20" fmla="*/ 94 w 104"/>
                <a:gd name="T21" fmla="*/ 70 h 105"/>
                <a:gd name="T22" fmla="*/ 94 w 104"/>
                <a:gd name="T23" fmla="*/ 70 h 105"/>
                <a:gd name="T24" fmla="*/ 76 w 104"/>
                <a:gd name="T25" fmla="*/ 63 h 105"/>
                <a:gd name="T26" fmla="*/ 78 w 104"/>
                <a:gd name="T27" fmla="*/ 53 h 105"/>
                <a:gd name="T28" fmla="*/ 76 w 104"/>
                <a:gd name="T29" fmla="*/ 43 h 105"/>
                <a:gd name="T30" fmla="*/ 89 w 104"/>
                <a:gd name="T31" fmla="*/ 37 h 105"/>
                <a:gd name="T32" fmla="*/ 94 w 104"/>
                <a:gd name="T33" fmla="*/ 35 h 105"/>
                <a:gd name="T34" fmla="*/ 98 w 104"/>
                <a:gd name="T35" fmla="*/ 53 h 105"/>
                <a:gd name="T36" fmla="*/ 94 w 104"/>
                <a:gd name="T37" fmla="*/ 70 h 105"/>
                <a:gd name="T38" fmla="*/ 69 w 104"/>
                <a:gd name="T39" fmla="*/ 10 h 105"/>
                <a:gd name="T40" fmla="*/ 69 w 104"/>
                <a:gd name="T41" fmla="*/ 10 h 105"/>
                <a:gd name="T42" fmla="*/ 69 w 104"/>
                <a:gd name="T43" fmla="*/ 10 h 105"/>
                <a:gd name="T44" fmla="*/ 62 w 104"/>
                <a:gd name="T45" fmla="*/ 28 h 105"/>
                <a:gd name="T46" fmla="*/ 52 w 104"/>
                <a:gd name="T47" fmla="*/ 26 h 105"/>
                <a:gd name="T48" fmla="*/ 42 w 104"/>
                <a:gd name="T49" fmla="*/ 28 h 105"/>
                <a:gd name="T50" fmla="*/ 38 w 104"/>
                <a:gd name="T51" fmla="*/ 20 h 105"/>
                <a:gd name="T52" fmla="*/ 35 w 104"/>
                <a:gd name="T53" fmla="*/ 10 h 105"/>
                <a:gd name="T54" fmla="*/ 52 w 104"/>
                <a:gd name="T55" fmla="*/ 7 h 105"/>
                <a:gd name="T56" fmla="*/ 69 w 104"/>
                <a:gd name="T57" fmla="*/ 10 h 105"/>
                <a:gd name="T58" fmla="*/ 10 w 104"/>
                <a:gd name="T59" fmla="*/ 35 h 105"/>
                <a:gd name="T60" fmla="*/ 19 w 104"/>
                <a:gd name="T61" fmla="*/ 39 h 105"/>
                <a:gd name="T62" fmla="*/ 28 w 104"/>
                <a:gd name="T63" fmla="*/ 43 h 105"/>
                <a:gd name="T64" fmla="*/ 26 w 104"/>
                <a:gd name="T65" fmla="*/ 53 h 105"/>
                <a:gd name="T66" fmla="*/ 28 w 104"/>
                <a:gd name="T67" fmla="*/ 63 h 105"/>
                <a:gd name="T68" fmla="*/ 10 w 104"/>
                <a:gd name="T69" fmla="*/ 70 h 105"/>
                <a:gd name="T70" fmla="*/ 6 w 104"/>
                <a:gd name="T71" fmla="*/ 53 h 105"/>
                <a:gd name="T72" fmla="*/ 10 w 104"/>
                <a:gd name="T73" fmla="*/ 35 h 105"/>
                <a:gd name="T74" fmla="*/ 35 w 104"/>
                <a:gd name="T75" fmla="*/ 95 h 105"/>
                <a:gd name="T76" fmla="*/ 37 w 104"/>
                <a:gd name="T77" fmla="*/ 89 h 105"/>
                <a:gd name="T78" fmla="*/ 42 w 104"/>
                <a:gd name="T79" fmla="*/ 77 h 105"/>
                <a:gd name="T80" fmla="*/ 52 w 104"/>
                <a:gd name="T81" fmla="*/ 79 h 105"/>
                <a:gd name="T82" fmla="*/ 62 w 104"/>
                <a:gd name="T83" fmla="*/ 77 h 105"/>
                <a:gd name="T84" fmla="*/ 69 w 104"/>
                <a:gd name="T85" fmla="*/ 95 h 105"/>
                <a:gd name="T86" fmla="*/ 69 w 104"/>
                <a:gd name="T87" fmla="*/ 95 h 105"/>
                <a:gd name="T88" fmla="*/ 69 w 104"/>
                <a:gd name="T89" fmla="*/ 95 h 105"/>
                <a:gd name="T90" fmla="*/ 52 w 104"/>
                <a:gd name="T91" fmla="*/ 98 h 105"/>
                <a:gd name="T92" fmla="*/ 35 w 104"/>
                <a:gd name="T93" fmla="*/ 9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 h="105">
                  <a:moveTo>
                    <a:pt x="52" y="0"/>
                  </a:moveTo>
                  <a:cubicBezTo>
                    <a:pt x="23" y="0"/>
                    <a:pt x="0" y="24"/>
                    <a:pt x="0" y="53"/>
                  </a:cubicBezTo>
                  <a:cubicBezTo>
                    <a:pt x="0" y="81"/>
                    <a:pt x="23" y="105"/>
                    <a:pt x="52" y="105"/>
                  </a:cubicBezTo>
                  <a:cubicBezTo>
                    <a:pt x="81" y="105"/>
                    <a:pt x="104" y="81"/>
                    <a:pt x="104" y="53"/>
                  </a:cubicBezTo>
                  <a:cubicBezTo>
                    <a:pt x="104" y="24"/>
                    <a:pt x="81" y="0"/>
                    <a:pt x="52" y="0"/>
                  </a:cubicBezTo>
                  <a:close/>
                  <a:moveTo>
                    <a:pt x="32" y="53"/>
                  </a:moveTo>
                  <a:cubicBezTo>
                    <a:pt x="32" y="42"/>
                    <a:pt x="41" y="33"/>
                    <a:pt x="52" y="33"/>
                  </a:cubicBezTo>
                  <a:cubicBezTo>
                    <a:pt x="63" y="33"/>
                    <a:pt x="72" y="42"/>
                    <a:pt x="72" y="53"/>
                  </a:cubicBezTo>
                  <a:cubicBezTo>
                    <a:pt x="72" y="63"/>
                    <a:pt x="63" y="72"/>
                    <a:pt x="52" y="72"/>
                  </a:cubicBezTo>
                  <a:cubicBezTo>
                    <a:pt x="41" y="72"/>
                    <a:pt x="32" y="63"/>
                    <a:pt x="32" y="53"/>
                  </a:cubicBezTo>
                  <a:close/>
                  <a:moveTo>
                    <a:pt x="94" y="70"/>
                  </a:moveTo>
                  <a:cubicBezTo>
                    <a:pt x="94" y="70"/>
                    <a:pt x="94" y="70"/>
                    <a:pt x="94" y="70"/>
                  </a:cubicBezTo>
                  <a:cubicBezTo>
                    <a:pt x="76" y="63"/>
                    <a:pt x="76" y="63"/>
                    <a:pt x="76" y="63"/>
                  </a:cubicBezTo>
                  <a:cubicBezTo>
                    <a:pt x="77" y="59"/>
                    <a:pt x="78" y="56"/>
                    <a:pt x="78" y="53"/>
                  </a:cubicBezTo>
                  <a:cubicBezTo>
                    <a:pt x="78" y="49"/>
                    <a:pt x="77" y="46"/>
                    <a:pt x="76" y="43"/>
                  </a:cubicBezTo>
                  <a:cubicBezTo>
                    <a:pt x="89" y="37"/>
                    <a:pt x="89" y="37"/>
                    <a:pt x="89" y="37"/>
                  </a:cubicBezTo>
                  <a:cubicBezTo>
                    <a:pt x="94" y="35"/>
                    <a:pt x="94" y="35"/>
                    <a:pt x="94" y="35"/>
                  </a:cubicBezTo>
                  <a:cubicBezTo>
                    <a:pt x="96" y="40"/>
                    <a:pt x="98" y="46"/>
                    <a:pt x="98" y="53"/>
                  </a:cubicBezTo>
                  <a:cubicBezTo>
                    <a:pt x="98" y="59"/>
                    <a:pt x="96" y="65"/>
                    <a:pt x="94" y="70"/>
                  </a:cubicBezTo>
                  <a:close/>
                  <a:moveTo>
                    <a:pt x="69" y="10"/>
                  </a:moveTo>
                  <a:cubicBezTo>
                    <a:pt x="69" y="10"/>
                    <a:pt x="69" y="10"/>
                    <a:pt x="69" y="10"/>
                  </a:cubicBezTo>
                  <a:cubicBezTo>
                    <a:pt x="69" y="10"/>
                    <a:pt x="69" y="10"/>
                    <a:pt x="69" y="10"/>
                  </a:cubicBezTo>
                  <a:cubicBezTo>
                    <a:pt x="62" y="28"/>
                    <a:pt x="62" y="28"/>
                    <a:pt x="62" y="28"/>
                  </a:cubicBezTo>
                  <a:cubicBezTo>
                    <a:pt x="59" y="27"/>
                    <a:pt x="56" y="26"/>
                    <a:pt x="52" y="26"/>
                  </a:cubicBezTo>
                  <a:cubicBezTo>
                    <a:pt x="48" y="26"/>
                    <a:pt x="45" y="27"/>
                    <a:pt x="42" y="28"/>
                  </a:cubicBezTo>
                  <a:cubicBezTo>
                    <a:pt x="38" y="20"/>
                    <a:pt x="38" y="20"/>
                    <a:pt x="38" y="20"/>
                  </a:cubicBezTo>
                  <a:cubicBezTo>
                    <a:pt x="35" y="10"/>
                    <a:pt x="35" y="10"/>
                    <a:pt x="35" y="10"/>
                  </a:cubicBezTo>
                  <a:cubicBezTo>
                    <a:pt x="40" y="8"/>
                    <a:pt x="46" y="7"/>
                    <a:pt x="52" y="7"/>
                  </a:cubicBezTo>
                  <a:cubicBezTo>
                    <a:pt x="58" y="7"/>
                    <a:pt x="64" y="8"/>
                    <a:pt x="69" y="10"/>
                  </a:cubicBezTo>
                  <a:close/>
                  <a:moveTo>
                    <a:pt x="10" y="35"/>
                  </a:moveTo>
                  <a:cubicBezTo>
                    <a:pt x="19" y="39"/>
                    <a:pt x="19" y="39"/>
                    <a:pt x="19" y="39"/>
                  </a:cubicBezTo>
                  <a:cubicBezTo>
                    <a:pt x="28" y="43"/>
                    <a:pt x="28" y="43"/>
                    <a:pt x="28" y="43"/>
                  </a:cubicBezTo>
                  <a:cubicBezTo>
                    <a:pt x="27" y="46"/>
                    <a:pt x="26" y="49"/>
                    <a:pt x="26" y="53"/>
                  </a:cubicBezTo>
                  <a:cubicBezTo>
                    <a:pt x="26" y="56"/>
                    <a:pt x="27" y="59"/>
                    <a:pt x="28" y="63"/>
                  </a:cubicBezTo>
                  <a:cubicBezTo>
                    <a:pt x="10" y="70"/>
                    <a:pt x="10" y="70"/>
                    <a:pt x="10" y="70"/>
                  </a:cubicBezTo>
                  <a:cubicBezTo>
                    <a:pt x="8" y="65"/>
                    <a:pt x="6" y="59"/>
                    <a:pt x="6" y="53"/>
                  </a:cubicBezTo>
                  <a:cubicBezTo>
                    <a:pt x="6" y="46"/>
                    <a:pt x="8" y="40"/>
                    <a:pt x="10" y="35"/>
                  </a:cubicBezTo>
                  <a:close/>
                  <a:moveTo>
                    <a:pt x="35" y="95"/>
                  </a:moveTo>
                  <a:cubicBezTo>
                    <a:pt x="37" y="89"/>
                    <a:pt x="37" y="89"/>
                    <a:pt x="37" y="89"/>
                  </a:cubicBezTo>
                  <a:cubicBezTo>
                    <a:pt x="42" y="77"/>
                    <a:pt x="42" y="77"/>
                    <a:pt x="42" y="77"/>
                  </a:cubicBezTo>
                  <a:cubicBezTo>
                    <a:pt x="45" y="78"/>
                    <a:pt x="48" y="79"/>
                    <a:pt x="52" y="79"/>
                  </a:cubicBezTo>
                  <a:cubicBezTo>
                    <a:pt x="56" y="79"/>
                    <a:pt x="59" y="78"/>
                    <a:pt x="62" y="77"/>
                  </a:cubicBezTo>
                  <a:cubicBezTo>
                    <a:pt x="69" y="95"/>
                    <a:pt x="69" y="95"/>
                    <a:pt x="69" y="95"/>
                  </a:cubicBezTo>
                  <a:cubicBezTo>
                    <a:pt x="69" y="95"/>
                    <a:pt x="69" y="95"/>
                    <a:pt x="69" y="95"/>
                  </a:cubicBezTo>
                  <a:cubicBezTo>
                    <a:pt x="69" y="95"/>
                    <a:pt x="69" y="95"/>
                    <a:pt x="69" y="95"/>
                  </a:cubicBezTo>
                  <a:cubicBezTo>
                    <a:pt x="64" y="97"/>
                    <a:pt x="58" y="98"/>
                    <a:pt x="52" y="98"/>
                  </a:cubicBezTo>
                  <a:cubicBezTo>
                    <a:pt x="46" y="98"/>
                    <a:pt x="40" y="97"/>
                    <a:pt x="35" y="9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92" name="Freeform 87"/>
            <p:cNvSpPr>
              <a:spLocks/>
            </p:cNvSpPr>
            <p:nvPr/>
          </p:nvSpPr>
          <p:spPr bwMode="auto">
            <a:xfrm>
              <a:off x="3886" y="2470"/>
              <a:ext cx="147" cy="148"/>
            </a:xfrm>
            <a:custGeom>
              <a:avLst/>
              <a:gdLst>
                <a:gd name="T0" fmla="*/ 0 w 120"/>
                <a:gd name="T1" fmla="*/ 70 h 121"/>
                <a:gd name="T2" fmla="*/ 10 w 120"/>
                <a:gd name="T3" fmla="*/ 80 h 121"/>
                <a:gd name="T4" fmla="*/ 20 w 120"/>
                <a:gd name="T5" fmla="*/ 70 h 121"/>
                <a:gd name="T6" fmla="*/ 20 w 120"/>
                <a:gd name="T7" fmla="*/ 34 h 121"/>
                <a:gd name="T8" fmla="*/ 103 w 120"/>
                <a:gd name="T9" fmla="*/ 117 h 121"/>
                <a:gd name="T10" fmla="*/ 117 w 120"/>
                <a:gd name="T11" fmla="*/ 117 h 121"/>
                <a:gd name="T12" fmla="*/ 120 w 120"/>
                <a:gd name="T13" fmla="*/ 110 h 121"/>
                <a:gd name="T14" fmla="*/ 117 w 120"/>
                <a:gd name="T15" fmla="*/ 103 h 121"/>
                <a:gd name="T16" fmla="*/ 34 w 120"/>
                <a:gd name="T17" fmla="*/ 20 h 121"/>
                <a:gd name="T18" fmla="*/ 70 w 120"/>
                <a:gd name="T19" fmla="*/ 20 h 121"/>
                <a:gd name="T20" fmla="*/ 80 w 120"/>
                <a:gd name="T21" fmla="*/ 10 h 121"/>
                <a:gd name="T22" fmla="*/ 70 w 120"/>
                <a:gd name="T23" fmla="*/ 0 h 121"/>
                <a:gd name="T24" fmla="*/ 0 w 120"/>
                <a:gd name="T25" fmla="*/ 0 h 121"/>
                <a:gd name="T26" fmla="*/ 0 w 120"/>
                <a:gd name="T27" fmla="*/ 7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121">
                  <a:moveTo>
                    <a:pt x="0" y="70"/>
                  </a:moveTo>
                  <a:cubicBezTo>
                    <a:pt x="0" y="75"/>
                    <a:pt x="4" y="80"/>
                    <a:pt x="10" y="80"/>
                  </a:cubicBezTo>
                  <a:cubicBezTo>
                    <a:pt x="15" y="80"/>
                    <a:pt x="20" y="75"/>
                    <a:pt x="20" y="70"/>
                  </a:cubicBezTo>
                  <a:cubicBezTo>
                    <a:pt x="20" y="34"/>
                    <a:pt x="20" y="34"/>
                    <a:pt x="20" y="34"/>
                  </a:cubicBezTo>
                  <a:cubicBezTo>
                    <a:pt x="103" y="117"/>
                    <a:pt x="103" y="117"/>
                    <a:pt x="103" y="117"/>
                  </a:cubicBezTo>
                  <a:cubicBezTo>
                    <a:pt x="107" y="121"/>
                    <a:pt x="113" y="121"/>
                    <a:pt x="117" y="117"/>
                  </a:cubicBezTo>
                  <a:cubicBezTo>
                    <a:pt x="119" y="115"/>
                    <a:pt x="120" y="113"/>
                    <a:pt x="120" y="110"/>
                  </a:cubicBezTo>
                  <a:cubicBezTo>
                    <a:pt x="120" y="107"/>
                    <a:pt x="119" y="105"/>
                    <a:pt x="117" y="103"/>
                  </a:cubicBezTo>
                  <a:cubicBezTo>
                    <a:pt x="34" y="20"/>
                    <a:pt x="34" y="20"/>
                    <a:pt x="34" y="20"/>
                  </a:cubicBezTo>
                  <a:cubicBezTo>
                    <a:pt x="70" y="20"/>
                    <a:pt x="70" y="20"/>
                    <a:pt x="70" y="20"/>
                  </a:cubicBezTo>
                  <a:cubicBezTo>
                    <a:pt x="75" y="20"/>
                    <a:pt x="80" y="15"/>
                    <a:pt x="80" y="10"/>
                  </a:cubicBezTo>
                  <a:cubicBezTo>
                    <a:pt x="80" y="4"/>
                    <a:pt x="75" y="0"/>
                    <a:pt x="70" y="0"/>
                  </a:cubicBezTo>
                  <a:cubicBezTo>
                    <a:pt x="0" y="0"/>
                    <a:pt x="0" y="0"/>
                    <a:pt x="0" y="0"/>
                  </a:cubicBezTo>
                  <a:lnTo>
                    <a:pt x="0" y="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93" name="Freeform 88"/>
            <p:cNvSpPr>
              <a:spLocks noEditPoints="1"/>
            </p:cNvSpPr>
            <p:nvPr/>
          </p:nvSpPr>
          <p:spPr bwMode="auto">
            <a:xfrm>
              <a:off x="3691" y="1983"/>
              <a:ext cx="153" cy="125"/>
            </a:xfrm>
            <a:custGeom>
              <a:avLst/>
              <a:gdLst>
                <a:gd name="T0" fmla="*/ 125 w 125"/>
                <a:gd name="T1" fmla="*/ 55 h 102"/>
                <a:gd name="T2" fmla="*/ 110 w 125"/>
                <a:gd name="T3" fmla="*/ 24 h 102"/>
                <a:gd name="T4" fmla="*/ 86 w 125"/>
                <a:gd name="T5" fmla="*/ 24 h 102"/>
                <a:gd name="T6" fmla="*/ 86 w 125"/>
                <a:gd name="T7" fmla="*/ 8 h 102"/>
                <a:gd name="T8" fmla="*/ 78 w 125"/>
                <a:gd name="T9" fmla="*/ 0 h 102"/>
                <a:gd name="T10" fmla="*/ 8 w 125"/>
                <a:gd name="T11" fmla="*/ 0 h 102"/>
                <a:gd name="T12" fmla="*/ 0 w 125"/>
                <a:gd name="T13" fmla="*/ 8 h 102"/>
                <a:gd name="T14" fmla="*/ 0 w 125"/>
                <a:gd name="T15" fmla="*/ 71 h 102"/>
                <a:gd name="T16" fmla="*/ 8 w 125"/>
                <a:gd name="T17" fmla="*/ 79 h 102"/>
                <a:gd name="T18" fmla="*/ 18 w 125"/>
                <a:gd name="T19" fmla="*/ 79 h 102"/>
                <a:gd name="T20" fmla="*/ 16 w 125"/>
                <a:gd name="T21" fmla="*/ 87 h 102"/>
                <a:gd name="T22" fmla="*/ 31 w 125"/>
                <a:gd name="T23" fmla="*/ 102 h 102"/>
                <a:gd name="T24" fmla="*/ 47 w 125"/>
                <a:gd name="T25" fmla="*/ 87 h 102"/>
                <a:gd name="T26" fmla="*/ 45 w 125"/>
                <a:gd name="T27" fmla="*/ 79 h 102"/>
                <a:gd name="T28" fmla="*/ 88 w 125"/>
                <a:gd name="T29" fmla="*/ 79 h 102"/>
                <a:gd name="T30" fmla="*/ 86 w 125"/>
                <a:gd name="T31" fmla="*/ 87 h 102"/>
                <a:gd name="T32" fmla="*/ 102 w 125"/>
                <a:gd name="T33" fmla="*/ 102 h 102"/>
                <a:gd name="T34" fmla="*/ 118 w 125"/>
                <a:gd name="T35" fmla="*/ 87 h 102"/>
                <a:gd name="T36" fmla="*/ 115 w 125"/>
                <a:gd name="T37" fmla="*/ 79 h 102"/>
                <a:gd name="T38" fmla="*/ 125 w 125"/>
                <a:gd name="T39" fmla="*/ 79 h 102"/>
                <a:gd name="T40" fmla="*/ 125 w 125"/>
                <a:gd name="T41" fmla="*/ 55 h 102"/>
                <a:gd name="T42" fmla="*/ 86 w 125"/>
                <a:gd name="T43" fmla="*/ 55 h 102"/>
                <a:gd name="T44" fmla="*/ 86 w 125"/>
                <a:gd name="T45" fmla="*/ 36 h 102"/>
                <a:gd name="T46" fmla="*/ 102 w 125"/>
                <a:gd name="T47" fmla="*/ 36 h 102"/>
                <a:gd name="T48" fmla="*/ 112 w 125"/>
                <a:gd name="T49" fmla="*/ 55 h 102"/>
                <a:gd name="T50" fmla="*/ 86 w 125"/>
                <a:gd name="T51" fmla="*/ 5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5" h="102">
                  <a:moveTo>
                    <a:pt x="125" y="55"/>
                  </a:moveTo>
                  <a:cubicBezTo>
                    <a:pt x="110" y="24"/>
                    <a:pt x="110" y="24"/>
                    <a:pt x="110" y="24"/>
                  </a:cubicBezTo>
                  <a:cubicBezTo>
                    <a:pt x="86" y="24"/>
                    <a:pt x="86" y="24"/>
                    <a:pt x="86" y="24"/>
                  </a:cubicBezTo>
                  <a:cubicBezTo>
                    <a:pt x="86" y="8"/>
                    <a:pt x="86" y="8"/>
                    <a:pt x="86" y="8"/>
                  </a:cubicBezTo>
                  <a:cubicBezTo>
                    <a:pt x="86" y="4"/>
                    <a:pt x="83" y="0"/>
                    <a:pt x="78" y="0"/>
                  </a:cubicBezTo>
                  <a:cubicBezTo>
                    <a:pt x="8" y="0"/>
                    <a:pt x="8" y="0"/>
                    <a:pt x="8" y="0"/>
                  </a:cubicBezTo>
                  <a:cubicBezTo>
                    <a:pt x="3" y="0"/>
                    <a:pt x="0" y="4"/>
                    <a:pt x="0" y="8"/>
                  </a:cubicBezTo>
                  <a:cubicBezTo>
                    <a:pt x="0" y="71"/>
                    <a:pt x="0" y="71"/>
                    <a:pt x="0" y="71"/>
                  </a:cubicBezTo>
                  <a:cubicBezTo>
                    <a:pt x="8" y="79"/>
                    <a:pt x="8" y="79"/>
                    <a:pt x="8" y="79"/>
                  </a:cubicBezTo>
                  <a:cubicBezTo>
                    <a:pt x="18" y="79"/>
                    <a:pt x="18" y="79"/>
                    <a:pt x="18" y="79"/>
                  </a:cubicBezTo>
                  <a:cubicBezTo>
                    <a:pt x="16" y="81"/>
                    <a:pt x="16" y="84"/>
                    <a:pt x="16" y="87"/>
                  </a:cubicBezTo>
                  <a:cubicBezTo>
                    <a:pt x="16" y="95"/>
                    <a:pt x="23" y="102"/>
                    <a:pt x="31" y="102"/>
                  </a:cubicBezTo>
                  <a:cubicBezTo>
                    <a:pt x="40" y="102"/>
                    <a:pt x="47" y="95"/>
                    <a:pt x="47" y="87"/>
                  </a:cubicBezTo>
                  <a:cubicBezTo>
                    <a:pt x="47" y="84"/>
                    <a:pt x="46" y="81"/>
                    <a:pt x="45" y="79"/>
                  </a:cubicBezTo>
                  <a:cubicBezTo>
                    <a:pt x="88" y="79"/>
                    <a:pt x="88" y="79"/>
                    <a:pt x="88" y="79"/>
                  </a:cubicBezTo>
                  <a:cubicBezTo>
                    <a:pt x="87" y="81"/>
                    <a:pt x="86" y="84"/>
                    <a:pt x="86" y="87"/>
                  </a:cubicBezTo>
                  <a:cubicBezTo>
                    <a:pt x="86" y="95"/>
                    <a:pt x="93" y="102"/>
                    <a:pt x="102" y="102"/>
                  </a:cubicBezTo>
                  <a:cubicBezTo>
                    <a:pt x="111" y="102"/>
                    <a:pt x="118" y="95"/>
                    <a:pt x="118" y="87"/>
                  </a:cubicBezTo>
                  <a:cubicBezTo>
                    <a:pt x="118" y="84"/>
                    <a:pt x="117" y="81"/>
                    <a:pt x="115" y="79"/>
                  </a:cubicBezTo>
                  <a:cubicBezTo>
                    <a:pt x="125" y="79"/>
                    <a:pt x="125" y="79"/>
                    <a:pt x="125" y="79"/>
                  </a:cubicBezTo>
                  <a:lnTo>
                    <a:pt x="125" y="55"/>
                  </a:lnTo>
                  <a:close/>
                  <a:moveTo>
                    <a:pt x="86" y="55"/>
                  </a:moveTo>
                  <a:cubicBezTo>
                    <a:pt x="86" y="36"/>
                    <a:pt x="86" y="36"/>
                    <a:pt x="86" y="36"/>
                  </a:cubicBezTo>
                  <a:cubicBezTo>
                    <a:pt x="102" y="36"/>
                    <a:pt x="102" y="36"/>
                    <a:pt x="102" y="36"/>
                  </a:cubicBezTo>
                  <a:cubicBezTo>
                    <a:pt x="112" y="55"/>
                    <a:pt x="112" y="55"/>
                    <a:pt x="112" y="55"/>
                  </a:cubicBezTo>
                  <a:lnTo>
                    <a:pt x="86" y="5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94" name="Freeform 89"/>
            <p:cNvSpPr>
              <a:spLocks noEditPoints="1"/>
            </p:cNvSpPr>
            <p:nvPr/>
          </p:nvSpPr>
          <p:spPr bwMode="auto">
            <a:xfrm>
              <a:off x="3623" y="1836"/>
              <a:ext cx="129" cy="129"/>
            </a:xfrm>
            <a:custGeom>
              <a:avLst/>
              <a:gdLst>
                <a:gd name="T0" fmla="*/ 101 w 105"/>
                <a:gd name="T1" fmla="*/ 29 h 105"/>
                <a:gd name="T2" fmla="*/ 72 w 105"/>
                <a:gd name="T3" fmla="*/ 26 h 105"/>
                <a:gd name="T4" fmla="*/ 89 w 105"/>
                <a:gd name="T5" fmla="*/ 9 h 105"/>
                <a:gd name="T6" fmla="*/ 82 w 105"/>
                <a:gd name="T7" fmla="*/ 3 h 105"/>
                <a:gd name="T8" fmla="*/ 59 w 105"/>
                <a:gd name="T9" fmla="*/ 26 h 105"/>
                <a:gd name="T10" fmla="*/ 53 w 105"/>
                <a:gd name="T11" fmla="*/ 26 h 105"/>
                <a:gd name="T12" fmla="*/ 53 w 105"/>
                <a:gd name="T13" fmla="*/ 26 h 105"/>
                <a:gd name="T14" fmla="*/ 26 w 105"/>
                <a:gd name="T15" fmla="*/ 0 h 105"/>
                <a:gd name="T16" fmla="*/ 20 w 105"/>
                <a:gd name="T17" fmla="*/ 6 h 105"/>
                <a:gd name="T18" fmla="*/ 40 w 105"/>
                <a:gd name="T19" fmla="*/ 26 h 105"/>
                <a:gd name="T20" fmla="*/ 4 w 105"/>
                <a:gd name="T21" fmla="*/ 29 h 105"/>
                <a:gd name="T22" fmla="*/ 0 w 105"/>
                <a:gd name="T23" fmla="*/ 65 h 105"/>
                <a:gd name="T24" fmla="*/ 4 w 105"/>
                <a:gd name="T25" fmla="*/ 101 h 105"/>
                <a:gd name="T26" fmla="*/ 53 w 105"/>
                <a:gd name="T27" fmla="*/ 105 h 105"/>
                <a:gd name="T28" fmla="*/ 101 w 105"/>
                <a:gd name="T29" fmla="*/ 101 h 105"/>
                <a:gd name="T30" fmla="*/ 105 w 105"/>
                <a:gd name="T31" fmla="*/ 65 h 105"/>
                <a:gd name="T32" fmla="*/ 101 w 105"/>
                <a:gd name="T33" fmla="*/ 29 h 105"/>
                <a:gd name="T34" fmla="*/ 89 w 105"/>
                <a:gd name="T35" fmla="*/ 89 h 105"/>
                <a:gd name="T36" fmla="*/ 53 w 105"/>
                <a:gd name="T37" fmla="*/ 92 h 105"/>
                <a:gd name="T38" fmla="*/ 16 w 105"/>
                <a:gd name="T39" fmla="*/ 89 h 105"/>
                <a:gd name="T40" fmla="*/ 13 w 105"/>
                <a:gd name="T41" fmla="*/ 65 h 105"/>
                <a:gd name="T42" fmla="*/ 16 w 105"/>
                <a:gd name="T43" fmla="*/ 41 h 105"/>
                <a:gd name="T44" fmla="*/ 53 w 105"/>
                <a:gd name="T45" fmla="*/ 39 h 105"/>
                <a:gd name="T46" fmla="*/ 89 w 105"/>
                <a:gd name="T47" fmla="*/ 41 h 105"/>
                <a:gd name="T48" fmla="*/ 92 w 105"/>
                <a:gd name="T49" fmla="*/ 65 h 105"/>
                <a:gd name="T50" fmla="*/ 89 w 105"/>
                <a:gd name="T51" fmla="*/ 8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1" y="29"/>
                  </a:moveTo>
                  <a:cubicBezTo>
                    <a:pt x="92" y="28"/>
                    <a:pt x="82" y="27"/>
                    <a:pt x="72" y="26"/>
                  </a:cubicBezTo>
                  <a:cubicBezTo>
                    <a:pt x="89" y="9"/>
                    <a:pt x="89" y="9"/>
                    <a:pt x="89" y="9"/>
                  </a:cubicBezTo>
                  <a:cubicBezTo>
                    <a:pt x="82" y="3"/>
                    <a:pt x="82" y="3"/>
                    <a:pt x="82" y="3"/>
                  </a:cubicBezTo>
                  <a:cubicBezTo>
                    <a:pt x="59" y="26"/>
                    <a:pt x="59" y="26"/>
                    <a:pt x="59" y="26"/>
                  </a:cubicBezTo>
                  <a:cubicBezTo>
                    <a:pt x="57" y="26"/>
                    <a:pt x="55" y="26"/>
                    <a:pt x="53" y="26"/>
                  </a:cubicBezTo>
                  <a:cubicBezTo>
                    <a:pt x="53" y="26"/>
                    <a:pt x="53" y="26"/>
                    <a:pt x="53" y="26"/>
                  </a:cubicBezTo>
                  <a:cubicBezTo>
                    <a:pt x="26" y="0"/>
                    <a:pt x="26" y="0"/>
                    <a:pt x="26" y="0"/>
                  </a:cubicBezTo>
                  <a:cubicBezTo>
                    <a:pt x="20" y="6"/>
                    <a:pt x="20" y="6"/>
                    <a:pt x="20" y="6"/>
                  </a:cubicBezTo>
                  <a:cubicBezTo>
                    <a:pt x="40" y="26"/>
                    <a:pt x="40" y="26"/>
                    <a:pt x="40" y="26"/>
                  </a:cubicBezTo>
                  <a:cubicBezTo>
                    <a:pt x="27" y="27"/>
                    <a:pt x="15" y="28"/>
                    <a:pt x="4" y="29"/>
                  </a:cubicBezTo>
                  <a:cubicBezTo>
                    <a:pt x="2" y="40"/>
                    <a:pt x="0" y="52"/>
                    <a:pt x="0" y="65"/>
                  </a:cubicBezTo>
                  <a:cubicBezTo>
                    <a:pt x="0" y="78"/>
                    <a:pt x="2" y="90"/>
                    <a:pt x="4" y="101"/>
                  </a:cubicBezTo>
                  <a:cubicBezTo>
                    <a:pt x="19" y="104"/>
                    <a:pt x="35" y="105"/>
                    <a:pt x="53" y="105"/>
                  </a:cubicBezTo>
                  <a:cubicBezTo>
                    <a:pt x="70" y="105"/>
                    <a:pt x="86" y="104"/>
                    <a:pt x="101" y="101"/>
                  </a:cubicBezTo>
                  <a:cubicBezTo>
                    <a:pt x="104" y="90"/>
                    <a:pt x="105" y="78"/>
                    <a:pt x="105" y="65"/>
                  </a:cubicBezTo>
                  <a:cubicBezTo>
                    <a:pt x="105" y="52"/>
                    <a:pt x="104" y="40"/>
                    <a:pt x="101" y="29"/>
                  </a:cubicBezTo>
                  <a:close/>
                  <a:moveTo>
                    <a:pt x="89" y="89"/>
                  </a:moveTo>
                  <a:cubicBezTo>
                    <a:pt x="78" y="91"/>
                    <a:pt x="65" y="92"/>
                    <a:pt x="53" y="92"/>
                  </a:cubicBezTo>
                  <a:cubicBezTo>
                    <a:pt x="40" y="92"/>
                    <a:pt x="27" y="91"/>
                    <a:pt x="16" y="89"/>
                  </a:cubicBezTo>
                  <a:cubicBezTo>
                    <a:pt x="14" y="82"/>
                    <a:pt x="13" y="74"/>
                    <a:pt x="13" y="65"/>
                  </a:cubicBezTo>
                  <a:cubicBezTo>
                    <a:pt x="13" y="57"/>
                    <a:pt x="14" y="49"/>
                    <a:pt x="16" y="41"/>
                  </a:cubicBezTo>
                  <a:cubicBezTo>
                    <a:pt x="27" y="40"/>
                    <a:pt x="40" y="39"/>
                    <a:pt x="53" y="39"/>
                  </a:cubicBezTo>
                  <a:cubicBezTo>
                    <a:pt x="65" y="39"/>
                    <a:pt x="78" y="40"/>
                    <a:pt x="89" y="41"/>
                  </a:cubicBezTo>
                  <a:cubicBezTo>
                    <a:pt x="91" y="49"/>
                    <a:pt x="92" y="57"/>
                    <a:pt x="92" y="65"/>
                  </a:cubicBezTo>
                  <a:cubicBezTo>
                    <a:pt x="92" y="74"/>
                    <a:pt x="91" y="82"/>
                    <a:pt x="89" y="8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95" name="Freeform 90"/>
            <p:cNvSpPr>
              <a:spLocks/>
            </p:cNvSpPr>
            <p:nvPr/>
          </p:nvSpPr>
          <p:spPr bwMode="auto">
            <a:xfrm>
              <a:off x="3632" y="1687"/>
              <a:ext cx="164" cy="134"/>
            </a:xfrm>
            <a:custGeom>
              <a:avLst/>
              <a:gdLst>
                <a:gd name="T0" fmla="*/ 134 w 134"/>
                <a:gd name="T1" fmla="*/ 13 h 109"/>
                <a:gd name="T2" fmla="*/ 118 w 134"/>
                <a:gd name="T3" fmla="*/ 17 h 109"/>
                <a:gd name="T4" fmla="*/ 130 w 134"/>
                <a:gd name="T5" fmla="*/ 2 h 109"/>
                <a:gd name="T6" fmla="*/ 113 w 134"/>
                <a:gd name="T7" fmla="*/ 9 h 109"/>
                <a:gd name="T8" fmla="*/ 93 w 134"/>
                <a:gd name="T9" fmla="*/ 0 h 109"/>
                <a:gd name="T10" fmla="*/ 65 w 134"/>
                <a:gd name="T11" fmla="*/ 27 h 109"/>
                <a:gd name="T12" fmla="*/ 66 w 134"/>
                <a:gd name="T13" fmla="*/ 34 h 109"/>
                <a:gd name="T14" fmla="*/ 10 w 134"/>
                <a:gd name="T15" fmla="*/ 5 h 109"/>
                <a:gd name="T16" fmla="*/ 6 w 134"/>
                <a:gd name="T17" fmla="*/ 19 h 109"/>
                <a:gd name="T18" fmla="*/ 18 w 134"/>
                <a:gd name="T19" fmla="*/ 42 h 109"/>
                <a:gd name="T20" fmla="*/ 6 w 134"/>
                <a:gd name="T21" fmla="*/ 38 h 109"/>
                <a:gd name="T22" fmla="*/ 6 w 134"/>
                <a:gd name="T23" fmla="*/ 39 h 109"/>
                <a:gd name="T24" fmla="*/ 28 w 134"/>
                <a:gd name="T25" fmla="*/ 65 h 109"/>
                <a:gd name="T26" fmla="*/ 20 w 134"/>
                <a:gd name="T27" fmla="*/ 66 h 109"/>
                <a:gd name="T28" fmla="*/ 15 w 134"/>
                <a:gd name="T29" fmla="*/ 66 h 109"/>
                <a:gd name="T30" fmla="*/ 41 w 134"/>
                <a:gd name="T31" fmla="*/ 85 h 109"/>
                <a:gd name="T32" fmla="*/ 7 w 134"/>
                <a:gd name="T33" fmla="*/ 97 h 109"/>
                <a:gd name="T34" fmla="*/ 0 w 134"/>
                <a:gd name="T35" fmla="*/ 96 h 109"/>
                <a:gd name="T36" fmla="*/ 42 w 134"/>
                <a:gd name="T37" fmla="*/ 109 h 109"/>
                <a:gd name="T38" fmla="*/ 120 w 134"/>
                <a:gd name="T39" fmla="*/ 31 h 109"/>
                <a:gd name="T40" fmla="*/ 120 w 134"/>
                <a:gd name="T41" fmla="*/ 27 h 109"/>
                <a:gd name="T42" fmla="*/ 134 w 134"/>
                <a:gd name="T43" fmla="*/ 1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09">
                  <a:moveTo>
                    <a:pt x="134" y="13"/>
                  </a:moveTo>
                  <a:cubicBezTo>
                    <a:pt x="129" y="15"/>
                    <a:pt x="124" y="17"/>
                    <a:pt x="118" y="17"/>
                  </a:cubicBezTo>
                  <a:cubicBezTo>
                    <a:pt x="124" y="14"/>
                    <a:pt x="128" y="8"/>
                    <a:pt x="130" y="2"/>
                  </a:cubicBezTo>
                  <a:cubicBezTo>
                    <a:pt x="125" y="5"/>
                    <a:pt x="119" y="7"/>
                    <a:pt x="113" y="9"/>
                  </a:cubicBezTo>
                  <a:cubicBezTo>
                    <a:pt x="108" y="3"/>
                    <a:pt x="101" y="0"/>
                    <a:pt x="93" y="0"/>
                  </a:cubicBezTo>
                  <a:cubicBezTo>
                    <a:pt x="78" y="0"/>
                    <a:pt x="65" y="12"/>
                    <a:pt x="65" y="27"/>
                  </a:cubicBezTo>
                  <a:cubicBezTo>
                    <a:pt x="65" y="30"/>
                    <a:pt x="66" y="32"/>
                    <a:pt x="66" y="34"/>
                  </a:cubicBezTo>
                  <a:cubicBezTo>
                    <a:pt x="43" y="33"/>
                    <a:pt x="23" y="22"/>
                    <a:pt x="10" y="5"/>
                  </a:cubicBezTo>
                  <a:cubicBezTo>
                    <a:pt x="7" y="9"/>
                    <a:pt x="6" y="14"/>
                    <a:pt x="6" y="19"/>
                  </a:cubicBezTo>
                  <a:cubicBezTo>
                    <a:pt x="6" y="28"/>
                    <a:pt x="11" y="37"/>
                    <a:pt x="18" y="42"/>
                  </a:cubicBezTo>
                  <a:cubicBezTo>
                    <a:pt x="14" y="41"/>
                    <a:pt x="9" y="40"/>
                    <a:pt x="6" y="38"/>
                  </a:cubicBezTo>
                  <a:cubicBezTo>
                    <a:pt x="6" y="38"/>
                    <a:pt x="6" y="38"/>
                    <a:pt x="6" y="39"/>
                  </a:cubicBezTo>
                  <a:cubicBezTo>
                    <a:pt x="6" y="52"/>
                    <a:pt x="15" y="63"/>
                    <a:pt x="28" y="65"/>
                  </a:cubicBezTo>
                  <a:cubicBezTo>
                    <a:pt x="25" y="66"/>
                    <a:pt x="23" y="66"/>
                    <a:pt x="20" y="66"/>
                  </a:cubicBezTo>
                  <a:cubicBezTo>
                    <a:pt x="19" y="66"/>
                    <a:pt x="17" y="66"/>
                    <a:pt x="15" y="66"/>
                  </a:cubicBezTo>
                  <a:cubicBezTo>
                    <a:pt x="19" y="77"/>
                    <a:pt x="29" y="85"/>
                    <a:pt x="41" y="85"/>
                  </a:cubicBezTo>
                  <a:cubicBezTo>
                    <a:pt x="31" y="92"/>
                    <a:pt x="20" y="97"/>
                    <a:pt x="7" y="97"/>
                  </a:cubicBezTo>
                  <a:cubicBezTo>
                    <a:pt x="5" y="97"/>
                    <a:pt x="2" y="97"/>
                    <a:pt x="0" y="96"/>
                  </a:cubicBezTo>
                  <a:cubicBezTo>
                    <a:pt x="12" y="104"/>
                    <a:pt x="27" y="109"/>
                    <a:pt x="42" y="109"/>
                  </a:cubicBezTo>
                  <a:cubicBezTo>
                    <a:pt x="93" y="109"/>
                    <a:pt x="120" y="67"/>
                    <a:pt x="120" y="31"/>
                  </a:cubicBezTo>
                  <a:cubicBezTo>
                    <a:pt x="120" y="29"/>
                    <a:pt x="120" y="28"/>
                    <a:pt x="120" y="27"/>
                  </a:cubicBezTo>
                  <a:cubicBezTo>
                    <a:pt x="126" y="23"/>
                    <a:pt x="130" y="18"/>
                    <a:pt x="134" y="1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96" name="Freeform 91"/>
            <p:cNvSpPr>
              <a:spLocks noEditPoints="1"/>
            </p:cNvSpPr>
            <p:nvPr/>
          </p:nvSpPr>
          <p:spPr bwMode="auto">
            <a:xfrm>
              <a:off x="3705" y="2373"/>
              <a:ext cx="160" cy="149"/>
            </a:xfrm>
            <a:custGeom>
              <a:avLst/>
              <a:gdLst>
                <a:gd name="T0" fmla="*/ 70 w 160"/>
                <a:gd name="T1" fmla="*/ 79 h 149"/>
                <a:gd name="T2" fmla="*/ 90 w 160"/>
                <a:gd name="T3" fmla="*/ 79 h 149"/>
                <a:gd name="T4" fmla="*/ 90 w 160"/>
                <a:gd name="T5" fmla="*/ 40 h 149"/>
                <a:gd name="T6" fmla="*/ 120 w 160"/>
                <a:gd name="T7" fmla="*/ 40 h 149"/>
                <a:gd name="T8" fmla="*/ 80 w 160"/>
                <a:gd name="T9" fmla="*/ 0 h 149"/>
                <a:gd name="T10" fmla="*/ 40 w 160"/>
                <a:gd name="T11" fmla="*/ 40 h 149"/>
                <a:gd name="T12" fmla="*/ 70 w 160"/>
                <a:gd name="T13" fmla="*/ 40 h 149"/>
                <a:gd name="T14" fmla="*/ 70 w 160"/>
                <a:gd name="T15" fmla="*/ 79 h 149"/>
                <a:gd name="T16" fmla="*/ 100 w 160"/>
                <a:gd name="T17" fmla="*/ 57 h 149"/>
                <a:gd name="T18" fmla="*/ 100 w 160"/>
                <a:gd name="T19" fmla="*/ 72 h 149"/>
                <a:gd name="T20" fmla="*/ 145 w 160"/>
                <a:gd name="T21" fmla="*/ 89 h 149"/>
                <a:gd name="T22" fmla="*/ 80 w 160"/>
                <a:gd name="T23" fmla="*/ 114 h 149"/>
                <a:gd name="T24" fmla="*/ 14 w 160"/>
                <a:gd name="T25" fmla="*/ 89 h 149"/>
                <a:gd name="T26" fmla="*/ 59 w 160"/>
                <a:gd name="T27" fmla="*/ 72 h 149"/>
                <a:gd name="T28" fmla="*/ 59 w 160"/>
                <a:gd name="T29" fmla="*/ 57 h 149"/>
                <a:gd name="T30" fmla="*/ 0 w 160"/>
                <a:gd name="T31" fmla="*/ 79 h 149"/>
                <a:gd name="T32" fmla="*/ 0 w 160"/>
                <a:gd name="T33" fmla="*/ 120 h 149"/>
                <a:gd name="T34" fmla="*/ 80 w 160"/>
                <a:gd name="T35" fmla="*/ 149 h 149"/>
                <a:gd name="T36" fmla="*/ 160 w 160"/>
                <a:gd name="T37" fmla="*/ 120 h 149"/>
                <a:gd name="T38" fmla="*/ 160 w 160"/>
                <a:gd name="T39" fmla="*/ 79 h 149"/>
                <a:gd name="T40" fmla="*/ 100 w 160"/>
                <a:gd name="T41" fmla="*/ 5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49">
                  <a:moveTo>
                    <a:pt x="70" y="79"/>
                  </a:moveTo>
                  <a:lnTo>
                    <a:pt x="90" y="79"/>
                  </a:lnTo>
                  <a:lnTo>
                    <a:pt x="90" y="40"/>
                  </a:lnTo>
                  <a:lnTo>
                    <a:pt x="120" y="40"/>
                  </a:lnTo>
                  <a:lnTo>
                    <a:pt x="80" y="0"/>
                  </a:lnTo>
                  <a:lnTo>
                    <a:pt x="40" y="40"/>
                  </a:lnTo>
                  <a:lnTo>
                    <a:pt x="70" y="40"/>
                  </a:lnTo>
                  <a:lnTo>
                    <a:pt x="70" y="79"/>
                  </a:lnTo>
                  <a:close/>
                  <a:moveTo>
                    <a:pt x="100" y="57"/>
                  </a:moveTo>
                  <a:lnTo>
                    <a:pt x="100" y="72"/>
                  </a:lnTo>
                  <a:lnTo>
                    <a:pt x="145" y="89"/>
                  </a:lnTo>
                  <a:lnTo>
                    <a:pt x="80" y="114"/>
                  </a:lnTo>
                  <a:lnTo>
                    <a:pt x="14" y="89"/>
                  </a:lnTo>
                  <a:lnTo>
                    <a:pt x="59" y="72"/>
                  </a:lnTo>
                  <a:lnTo>
                    <a:pt x="59" y="57"/>
                  </a:lnTo>
                  <a:lnTo>
                    <a:pt x="0" y="79"/>
                  </a:lnTo>
                  <a:lnTo>
                    <a:pt x="0" y="120"/>
                  </a:lnTo>
                  <a:lnTo>
                    <a:pt x="80" y="149"/>
                  </a:lnTo>
                  <a:lnTo>
                    <a:pt x="160" y="120"/>
                  </a:lnTo>
                  <a:lnTo>
                    <a:pt x="160" y="79"/>
                  </a:lnTo>
                  <a:lnTo>
                    <a:pt x="100" y="5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97" name="Freeform 92"/>
            <p:cNvSpPr>
              <a:spLocks noEditPoints="1"/>
            </p:cNvSpPr>
            <p:nvPr/>
          </p:nvSpPr>
          <p:spPr bwMode="auto">
            <a:xfrm>
              <a:off x="3698" y="2535"/>
              <a:ext cx="122" cy="91"/>
            </a:xfrm>
            <a:custGeom>
              <a:avLst/>
              <a:gdLst>
                <a:gd name="T0" fmla="*/ 37 w 99"/>
                <a:gd name="T1" fmla="*/ 16 h 74"/>
                <a:gd name="T2" fmla="*/ 53 w 99"/>
                <a:gd name="T3" fmla="*/ 31 h 74"/>
                <a:gd name="T4" fmla="*/ 68 w 99"/>
                <a:gd name="T5" fmla="*/ 16 h 74"/>
                <a:gd name="T6" fmla="*/ 53 w 99"/>
                <a:gd name="T7" fmla="*/ 0 h 74"/>
                <a:gd name="T8" fmla="*/ 37 w 99"/>
                <a:gd name="T9" fmla="*/ 16 h 74"/>
                <a:gd name="T10" fmla="*/ 0 w 99"/>
                <a:gd name="T11" fmla="*/ 16 h 74"/>
                <a:gd name="T12" fmla="*/ 16 w 99"/>
                <a:gd name="T13" fmla="*/ 31 h 74"/>
                <a:gd name="T14" fmla="*/ 31 w 99"/>
                <a:gd name="T15" fmla="*/ 16 h 74"/>
                <a:gd name="T16" fmla="*/ 16 w 99"/>
                <a:gd name="T17" fmla="*/ 0 h 74"/>
                <a:gd name="T18" fmla="*/ 0 w 99"/>
                <a:gd name="T19" fmla="*/ 16 h 74"/>
                <a:gd name="T20" fmla="*/ 74 w 99"/>
                <a:gd name="T21" fmla="*/ 47 h 74"/>
                <a:gd name="T22" fmla="*/ 74 w 99"/>
                <a:gd name="T23" fmla="*/ 37 h 74"/>
                <a:gd name="T24" fmla="*/ 68 w 99"/>
                <a:gd name="T25" fmla="*/ 31 h 74"/>
                <a:gd name="T26" fmla="*/ 53 w 99"/>
                <a:gd name="T27" fmla="*/ 31 h 74"/>
                <a:gd name="T28" fmla="*/ 16 w 99"/>
                <a:gd name="T29" fmla="*/ 31 h 74"/>
                <a:gd name="T30" fmla="*/ 6 w 99"/>
                <a:gd name="T31" fmla="*/ 31 h 74"/>
                <a:gd name="T32" fmla="*/ 0 w 99"/>
                <a:gd name="T33" fmla="*/ 37 h 74"/>
                <a:gd name="T34" fmla="*/ 0 w 99"/>
                <a:gd name="T35" fmla="*/ 68 h 74"/>
                <a:gd name="T36" fmla="*/ 6 w 99"/>
                <a:gd name="T37" fmla="*/ 74 h 74"/>
                <a:gd name="T38" fmla="*/ 68 w 99"/>
                <a:gd name="T39" fmla="*/ 74 h 74"/>
                <a:gd name="T40" fmla="*/ 74 w 99"/>
                <a:gd name="T41" fmla="*/ 68 h 74"/>
                <a:gd name="T42" fmla="*/ 74 w 99"/>
                <a:gd name="T43" fmla="*/ 59 h 74"/>
                <a:gd name="T44" fmla="*/ 99 w 99"/>
                <a:gd name="T45" fmla="*/ 74 h 74"/>
                <a:gd name="T46" fmla="*/ 99 w 99"/>
                <a:gd name="T47" fmla="*/ 31 h 74"/>
                <a:gd name="T48" fmla="*/ 74 w 99"/>
                <a:gd name="T49" fmla="*/ 47 h 74"/>
                <a:gd name="T50" fmla="*/ 62 w 99"/>
                <a:gd name="T51" fmla="*/ 62 h 74"/>
                <a:gd name="T52" fmla="*/ 13 w 99"/>
                <a:gd name="T53" fmla="*/ 62 h 74"/>
                <a:gd name="T54" fmla="*/ 13 w 99"/>
                <a:gd name="T55" fmla="*/ 43 h 74"/>
                <a:gd name="T56" fmla="*/ 62 w 99"/>
                <a:gd name="T57" fmla="*/ 43 h 74"/>
                <a:gd name="T58" fmla="*/ 62 w 99"/>
                <a:gd name="T59" fmla="*/ 6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74">
                  <a:moveTo>
                    <a:pt x="37" y="16"/>
                  </a:moveTo>
                  <a:cubicBezTo>
                    <a:pt x="37" y="24"/>
                    <a:pt x="44" y="31"/>
                    <a:pt x="53" y="31"/>
                  </a:cubicBezTo>
                  <a:cubicBezTo>
                    <a:pt x="61" y="31"/>
                    <a:pt x="68" y="24"/>
                    <a:pt x="68" y="16"/>
                  </a:cubicBezTo>
                  <a:cubicBezTo>
                    <a:pt x="68" y="7"/>
                    <a:pt x="61" y="0"/>
                    <a:pt x="53" y="0"/>
                  </a:cubicBezTo>
                  <a:cubicBezTo>
                    <a:pt x="44" y="0"/>
                    <a:pt x="37" y="7"/>
                    <a:pt x="37" y="16"/>
                  </a:cubicBezTo>
                  <a:close/>
                  <a:moveTo>
                    <a:pt x="0" y="16"/>
                  </a:moveTo>
                  <a:cubicBezTo>
                    <a:pt x="0" y="24"/>
                    <a:pt x="7" y="31"/>
                    <a:pt x="16" y="31"/>
                  </a:cubicBezTo>
                  <a:cubicBezTo>
                    <a:pt x="24" y="31"/>
                    <a:pt x="31" y="24"/>
                    <a:pt x="31" y="16"/>
                  </a:cubicBezTo>
                  <a:cubicBezTo>
                    <a:pt x="31" y="7"/>
                    <a:pt x="24" y="0"/>
                    <a:pt x="16" y="0"/>
                  </a:cubicBezTo>
                  <a:cubicBezTo>
                    <a:pt x="7" y="0"/>
                    <a:pt x="0" y="7"/>
                    <a:pt x="0" y="16"/>
                  </a:cubicBezTo>
                  <a:close/>
                  <a:moveTo>
                    <a:pt x="74" y="47"/>
                  </a:moveTo>
                  <a:cubicBezTo>
                    <a:pt x="74" y="37"/>
                    <a:pt x="74" y="37"/>
                    <a:pt x="74" y="37"/>
                  </a:cubicBezTo>
                  <a:cubicBezTo>
                    <a:pt x="74" y="34"/>
                    <a:pt x="72" y="31"/>
                    <a:pt x="68" y="31"/>
                  </a:cubicBezTo>
                  <a:cubicBezTo>
                    <a:pt x="53" y="31"/>
                    <a:pt x="53" y="31"/>
                    <a:pt x="53" y="31"/>
                  </a:cubicBezTo>
                  <a:cubicBezTo>
                    <a:pt x="16" y="31"/>
                    <a:pt x="16" y="31"/>
                    <a:pt x="16" y="31"/>
                  </a:cubicBezTo>
                  <a:cubicBezTo>
                    <a:pt x="6" y="31"/>
                    <a:pt x="6" y="31"/>
                    <a:pt x="6" y="31"/>
                  </a:cubicBezTo>
                  <a:cubicBezTo>
                    <a:pt x="3" y="31"/>
                    <a:pt x="0" y="34"/>
                    <a:pt x="0" y="37"/>
                  </a:cubicBezTo>
                  <a:cubicBezTo>
                    <a:pt x="0" y="68"/>
                    <a:pt x="0" y="68"/>
                    <a:pt x="0" y="68"/>
                  </a:cubicBezTo>
                  <a:cubicBezTo>
                    <a:pt x="0" y="72"/>
                    <a:pt x="3" y="74"/>
                    <a:pt x="6" y="74"/>
                  </a:cubicBezTo>
                  <a:cubicBezTo>
                    <a:pt x="68" y="74"/>
                    <a:pt x="68" y="74"/>
                    <a:pt x="68" y="74"/>
                  </a:cubicBezTo>
                  <a:cubicBezTo>
                    <a:pt x="72" y="74"/>
                    <a:pt x="74" y="72"/>
                    <a:pt x="74" y="68"/>
                  </a:cubicBezTo>
                  <a:cubicBezTo>
                    <a:pt x="74" y="59"/>
                    <a:pt x="74" y="59"/>
                    <a:pt x="74" y="59"/>
                  </a:cubicBezTo>
                  <a:cubicBezTo>
                    <a:pt x="99" y="74"/>
                    <a:pt x="99" y="74"/>
                    <a:pt x="99" y="74"/>
                  </a:cubicBezTo>
                  <a:cubicBezTo>
                    <a:pt x="99" y="31"/>
                    <a:pt x="99" y="31"/>
                    <a:pt x="99" y="31"/>
                  </a:cubicBezTo>
                  <a:lnTo>
                    <a:pt x="74" y="47"/>
                  </a:lnTo>
                  <a:close/>
                  <a:moveTo>
                    <a:pt x="62" y="62"/>
                  </a:moveTo>
                  <a:cubicBezTo>
                    <a:pt x="13" y="62"/>
                    <a:pt x="13" y="62"/>
                    <a:pt x="13" y="62"/>
                  </a:cubicBezTo>
                  <a:cubicBezTo>
                    <a:pt x="13" y="43"/>
                    <a:pt x="13" y="43"/>
                    <a:pt x="13" y="43"/>
                  </a:cubicBezTo>
                  <a:cubicBezTo>
                    <a:pt x="62" y="43"/>
                    <a:pt x="62" y="43"/>
                    <a:pt x="62" y="43"/>
                  </a:cubicBezTo>
                  <a:lnTo>
                    <a:pt x="62" y="6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98" name="Freeform 93"/>
            <p:cNvSpPr>
              <a:spLocks noEditPoints="1"/>
            </p:cNvSpPr>
            <p:nvPr/>
          </p:nvSpPr>
          <p:spPr bwMode="auto">
            <a:xfrm>
              <a:off x="3670" y="2235"/>
              <a:ext cx="129" cy="129"/>
            </a:xfrm>
            <a:custGeom>
              <a:avLst/>
              <a:gdLst>
                <a:gd name="T0" fmla="*/ 53 w 105"/>
                <a:gd name="T1" fmla="*/ 0 h 105"/>
                <a:gd name="T2" fmla="*/ 0 w 105"/>
                <a:gd name="T3" fmla="*/ 53 h 105"/>
                <a:gd name="T4" fmla="*/ 53 w 105"/>
                <a:gd name="T5" fmla="*/ 105 h 105"/>
                <a:gd name="T6" fmla="*/ 105 w 105"/>
                <a:gd name="T7" fmla="*/ 53 h 105"/>
                <a:gd name="T8" fmla="*/ 53 w 105"/>
                <a:gd name="T9" fmla="*/ 0 h 105"/>
                <a:gd name="T10" fmla="*/ 84 w 105"/>
                <a:gd name="T11" fmla="*/ 45 h 105"/>
                <a:gd name="T12" fmla="*/ 55 w 105"/>
                <a:gd name="T13" fmla="*/ 85 h 105"/>
                <a:gd name="T14" fmla="*/ 41 w 105"/>
                <a:gd name="T15" fmla="*/ 80 h 105"/>
                <a:gd name="T16" fmla="*/ 31 w 105"/>
                <a:gd name="T17" fmla="*/ 48 h 105"/>
                <a:gd name="T18" fmla="*/ 24 w 105"/>
                <a:gd name="T19" fmla="*/ 50 h 105"/>
                <a:gd name="T20" fmla="*/ 21 w 105"/>
                <a:gd name="T21" fmla="*/ 47 h 105"/>
                <a:gd name="T22" fmla="*/ 40 w 105"/>
                <a:gd name="T23" fmla="*/ 33 h 105"/>
                <a:gd name="T24" fmla="*/ 51 w 105"/>
                <a:gd name="T25" fmla="*/ 54 h 105"/>
                <a:gd name="T26" fmla="*/ 56 w 105"/>
                <a:gd name="T27" fmla="*/ 67 h 105"/>
                <a:gd name="T28" fmla="*/ 64 w 105"/>
                <a:gd name="T29" fmla="*/ 55 h 105"/>
                <a:gd name="T30" fmla="*/ 57 w 105"/>
                <a:gd name="T31" fmla="*/ 47 h 105"/>
                <a:gd name="T32" fmla="*/ 84 w 105"/>
                <a:gd name="T33" fmla="*/ 4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105">
                  <a:moveTo>
                    <a:pt x="53" y="0"/>
                  </a:moveTo>
                  <a:cubicBezTo>
                    <a:pt x="23" y="0"/>
                    <a:pt x="0" y="24"/>
                    <a:pt x="0" y="53"/>
                  </a:cubicBezTo>
                  <a:cubicBezTo>
                    <a:pt x="0" y="82"/>
                    <a:pt x="23" y="105"/>
                    <a:pt x="53" y="105"/>
                  </a:cubicBezTo>
                  <a:cubicBezTo>
                    <a:pt x="82" y="105"/>
                    <a:pt x="105" y="82"/>
                    <a:pt x="105" y="53"/>
                  </a:cubicBezTo>
                  <a:cubicBezTo>
                    <a:pt x="105" y="24"/>
                    <a:pt x="82" y="0"/>
                    <a:pt x="53" y="0"/>
                  </a:cubicBezTo>
                  <a:close/>
                  <a:moveTo>
                    <a:pt x="84" y="45"/>
                  </a:moveTo>
                  <a:cubicBezTo>
                    <a:pt x="80" y="65"/>
                    <a:pt x="61" y="82"/>
                    <a:pt x="55" y="85"/>
                  </a:cubicBezTo>
                  <a:cubicBezTo>
                    <a:pt x="49" y="89"/>
                    <a:pt x="43" y="84"/>
                    <a:pt x="41" y="80"/>
                  </a:cubicBezTo>
                  <a:cubicBezTo>
                    <a:pt x="39" y="75"/>
                    <a:pt x="33" y="50"/>
                    <a:pt x="31" y="48"/>
                  </a:cubicBezTo>
                  <a:cubicBezTo>
                    <a:pt x="29" y="46"/>
                    <a:pt x="24" y="50"/>
                    <a:pt x="24" y="50"/>
                  </a:cubicBezTo>
                  <a:cubicBezTo>
                    <a:pt x="21" y="47"/>
                    <a:pt x="21" y="47"/>
                    <a:pt x="21" y="47"/>
                  </a:cubicBezTo>
                  <a:cubicBezTo>
                    <a:pt x="21" y="47"/>
                    <a:pt x="32" y="34"/>
                    <a:pt x="40" y="33"/>
                  </a:cubicBezTo>
                  <a:cubicBezTo>
                    <a:pt x="49" y="31"/>
                    <a:pt x="49" y="46"/>
                    <a:pt x="51" y="54"/>
                  </a:cubicBezTo>
                  <a:cubicBezTo>
                    <a:pt x="53" y="62"/>
                    <a:pt x="54" y="67"/>
                    <a:pt x="56" y="67"/>
                  </a:cubicBezTo>
                  <a:cubicBezTo>
                    <a:pt x="58" y="67"/>
                    <a:pt x="61" y="62"/>
                    <a:pt x="64" y="55"/>
                  </a:cubicBezTo>
                  <a:cubicBezTo>
                    <a:pt x="68" y="48"/>
                    <a:pt x="64" y="42"/>
                    <a:pt x="57" y="47"/>
                  </a:cubicBezTo>
                  <a:cubicBezTo>
                    <a:pt x="60" y="30"/>
                    <a:pt x="87" y="25"/>
                    <a:pt x="84" y="4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99" name="Freeform 94"/>
            <p:cNvSpPr>
              <a:spLocks noEditPoints="1"/>
            </p:cNvSpPr>
            <p:nvPr/>
          </p:nvSpPr>
          <p:spPr bwMode="auto">
            <a:xfrm>
              <a:off x="3629" y="2119"/>
              <a:ext cx="126" cy="107"/>
            </a:xfrm>
            <a:custGeom>
              <a:avLst/>
              <a:gdLst>
                <a:gd name="T0" fmla="*/ 84 w 102"/>
                <a:gd name="T1" fmla="*/ 82 h 87"/>
                <a:gd name="T2" fmla="*/ 81 w 102"/>
                <a:gd name="T3" fmla="*/ 81 h 87"/>
                <a:gd name="T4" fmla="*/ 81 w 102"/>
                <a:gd name="T5" fmla="*/ 74 h 87"/>
                <a:gd name="T6" fmla="*/ 93 w 102"/>
                <a:gd name="T7" fmla="*/ 43 h 87"/>
                <a:gd name="T8" fmla="*/ 81 w 102"/>
                <a:gd name="T9" fmla="*/ 12 h 87"/>
                <a:gd name="T10" fmla="*/ 81 w 102"/>
                <a:gd name="T11" fmla="*/ 6 h 87"/>
                <a:gd name="T12" fmla="*/ 87 w 102"/>
                <a:gd name="T13" fmla="*/ 6 h 87"/>
                <a:gd name="T14" fmla="*/ 102 w 102"/>
                <a:gd name="T15" fmla="*/ 43 h 87"/>
                <a:gd name="T16" fmla="*/ 87 w 102"/>
                <a:gd name="T17" fmla="*/ 81 h 87"/>
                <a:gd name="T18" fmla="*/ 84 w 102"/>
                <a:gd name="T19" fmla="*/ 82 h 87"/>
                <a:gd name="T20" fmla="*/ 68 w 102"/>
                <a:gd name="T21" fmla="*/ 73 h 87"/>
                <a:gd name="T22" fmla="*/ 65 w 102"/>
                <a:gd name="T23" fmla="*/ 72 h 87"/>
                <a:gd name="T24" fmla="*/ 65 w 102"/>
                <a:gd name="T25" fmla="*/ 66 h 87"/>
                <a:gd name="T26" fmla="*/ 65 w 102"/>
                <a:gd name="T27" fmla="*/ 21 h 87"/>
                <a:gd name="T28" fmla="*/ 65 w 102"/>
                <a:gd name="T29" fmla="*/ 15 h 87"/>
                <a:gd name="T30" fmla="*/ 71 w 102"/>
                <a:gd name="T31" fmla="*/ 15 h 87"/>
                <a:gd name="T32" fmla="*/ 83 w 102"/>
                <a:gd name="T33" fmla="*/ 43 h 87"/>
                <a:gd name="T34" fmla="*/ 71 w 102"/>
                <a:gd name="T35" fmla="*/ 72 h 87"/>
                <a:gd name="T36" fmla="*/ 68 w 102"/>
                <a:gd name="T37" fmla="*/ 73 h 87"/>
                <a:gd name="T38" fmla="*/ 52 w 102"/>
                <a:gd name="T39" fmla="*/ 65 h 87"/>
                <a:gd name="T40" fmla="*/ 49 w 102"/>
                <a:gd name="T41" fmla="*/ 64 h 87"/>
                <a:gd name="T42" fmla="*/ 49 w 102"/>
                <a:gd name="T43" fmla="*/ 57 h 87"/>
                <a:gd name="T44" fmla="*/ 49 w 102"/>
                <a:gd name="T45" fmla="*/ 30 h 87"/>
                <a:gd name="T46" fmla="*/ 49 w 102"/>
                <a:gd name="T47" fmla="*/ 23 h 87"/>
                <a:gd name="T48" fmla="*/ 55 w 102"/>
                <a:gd name="T49" fmla="*/ 23 h 87"/>
                <a:gd name="T50" fmla="*/ 55 w 102"/>
                <a:gd name="T51" fmla="*/ 64 h 87"/>
                <a:gd name="T52" fmla="*/ 52 w 102"/>
                <a:gd name="T53" fmla="*/ 65 h 87"/>
                <a:gd name="T54" fmla="*/ 38 w 102"/>
                <a:gd name="T55" fmla="*/ 3 h 87"/>
                <a:gd name="T56" fmla="*/ 42 w 102"/>
                <a:gd name="T57" fmla="*/ 4 h 87"/>
                <a:gd name="T58" fmla="*/ 42 w 102"/>
                <a:gd name="T59" fmla="*/ 82 h 87"/>
                <a:gd name="T60" fmla="*/ 38 w 102"/>
                <a:gd name="T61" fmla="*/ 84 h 87"/>
                <a:gd name="T62" fmla="*/ 15 w 102"/>
                <a:gd name="T63" fmla="*/ 61 h 87"/>
                <a:gd name="T64" fmla="*/ 0 w 102"/>
                <a:gd name="T65" fmla="*/ 61 h 87"/>
                <a:gd name="T66" fmla="*/ 0 w 102"/>
                <a:gd name="T67" fmla="*/ 25 h 87"/>
                <a:gd name="T68" fmla="*/ 15 w 102"/>
                <a:gd name="T69" fmla="*/ 25 h 87"/>
                <a:gd name="T70" fmla="*/ 38 w 102"/>
                <a:gd name="T71" fmla="*/ 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87">
                  <a:moveTo>
                    <a:pt x="84" y="82"/>
                  </a:moveTo>
                  <a:cubicBezTo>
                    <a:pt x="83" y="82"/>
                    <a:pt x="81" y="82"/>
                    <a:pt x="81" y="81"/>
                  </a:cubicBezTo>
                  <a:cubicBezTo>
                    <a:pt x="79" y="79"/>
                    <a:pt x="79" y="76"/>
                    <a:pt x="81" y="74"/>
                  </a:cubicBezTo>
                  <a:cubicBezTo>
                    <a:pt x="89" y="66"/>
                    <a:pt x="93" y="55"/>
                    <a:pt x="93" y="43"/>
                  </a:cubicBezTo>
                  <a:cubicBezTo>
                    <a:pt x="93" y="32"/>
                    <a:pt x="89" y="21"/>
                    <a:pt x="81" y="12"/>
                  </a:cubicBezTo>
                  <a:cubicBezTo>
                    <a:pt x="79" y="11"/>
                    <a:pt x="79" y="8"/>
                    <a:pt x="81" y="6"/>
                  </a:cubicBezTo>
                  <a:cubicBezTo>
                    <a:pt x="82" y="4"/>
                    <a:pt x="85" y="4"/>
                    <a:pt x="87" y="6"/>
                  </a:cubicBezTo>
                  <a:cubicBezTo>
                    <a:pt x="97" y="16"/>
                    <a:pt x="102" y="29"/>
                    <a:pt x="102" y="43"/>
                  </a:cubicBezTo>
                  <a:cubicBezTo>
                    <a:pt x="102" y="57"/>
                    <a:pt x="97" y="71"/>
                    <a:pt x="87" y="81"/>
                  </a:cubicBezTo>
                  <a:cubicBezTo>
                    <a:pt x="86" y="82"/>
                    <a:pt x="85" y="82"/>
                    <a:pt x="84" y="82"/>
                  </a:cubicBezTo>
                  <a:close/>
                  <a:moveTo>
                    <a:pt x="68" y="73"/>
                  </a:moveTo>
                  <a:cubicBezTo>
                    <a:pt x="67" y="73"/>
                    <a:pt x="65" y="73"/>
                    <a:pt x="65" y="72"/>
                  </a:cubicBezTo>
                  <a:cubicBezTo>
                    <a:pt x="63" y="70"/>
                    <a:pt x="63" y="67"/>
                    <a:pt x="65" y="66"/>
                  </a:cubicBezTo>
                  <a:cubicBezTo>
                    <a:pt x="77" y="53"/>
                    <a:pt x="77" y="33"/>
                    <a:pt x="65" y="21"/>
                  </a:cubicBezTo>
                  <a:cubicBezTo>
                    <a:pt x="63" y="19"/>
                    <a:pt x="63" y="16"/>
                    <a:pt x="65" y="15"/>
                  </a:cubicBezTo>
                  <a:cubicBezTo>
                    <a:pt x="66" y="13"/>
                    <a:pt x="69" y="13"/>
                    <a:pt x="71" y="15"/>
                  </a:cubicBezTo>
                  <a:cubicBezTo>
                    <a:pt x="79" y="22"/>
                    <a:pt x="83" y="33"/>
                    <a:pt x="83" y="43"/>
                  </a:cubicBezTo>
                  <a:cubicBezTo>
                    <a:pt x="83" y="54"/>
                    <a:pt x="79" y="64"/>
                    <a:pt x="71" y="72"/>
                  </a:cubicBezTo>
                  <a:cubicBezTo>
                    <a:pt x="70" y="73"/>
                    <a:pt x="69" y="73"/>
                    <a:pt x="68" y="73"/>
                  </a:cubicBezTo>
                  <a:close/>
                  <a:moveTo>
                    <a:pt x="52" y="65"/>
                  </a:moveTo>
                  <a:cubicBezTo>
                    <a:pt x="51" y="65"/>
                    <a:pt x="49" y="64"/>
                    <a:pt x="49" y="64"/>
                  </a:cubicBezTo>
                  <a:cubicBezTo>
                    <a:pt x="47" y="62"/>
                    <a:pt x="47" y="59"/>
                    <a:pt x="49" y="57"/>
                  </a:cubicBezTo>
                  <a:cubicBezTo>
                    <a:pt x="56" y="50"/>
                    <a:pt x="56" y="37"/>
                    <a:pt x="49" y="30"/>
                  </a:cubicBezTo>
                  <a:cubicBezTo>
                    <a:pt x="47" y="28"/>
                    <a:pt x="47" y="25"/>
                    <a:pt x="49" y="23"/>
                  </a:cubicBezTo>
                  <a:cubicBezTo>
                    <a:pt x="50" y="21"/>
                    <a:pt x="53" y="21"/>
                    <a:pt x="55" y="23"/>
                  </a:cubicBezTo>
                  <a:cubicBezTo>
                    <a:pt x="66" y="34"/>
                    <a:pt x="66" y="52"/>
                    <a:pt x="55" y="64"/>
                  </a:cubicBezTo>
                  <a:cubicBezTo>
                    <a:pt x="54" y="64"/>
                    <a:pt x="53" y="65"/>
                    <a:pt x="52" y="65"/>
                  </a:cubicBezTo>
                  <a:close/>
                  <a:moveTo>
                    <a:pt x="38" y="3"/>
                  </a:moveTo>
                  <a:cubicBezTo>
                    <a:pt x="40" y="0"/>
                    <a:pt x="42" y="1"/>
                    <a:pt x="42" y="4"/>
                  </a:cubicBezTo>
                  <a:cubicBezTo>
                    <a:pt x="42" y="82"/>
                    <a:pt x="42" y="82"/>
                    <a:pt x="42" y="82"/>
                  </a:cubicBezTo>
                  <a:cubicBezTo>
                    <a:pt x="42" y="86"/>
                    <a:pt x="40" y="87"/>
                    <a:pt x="38" y="84"/>
                  </a:cubicBezTo>
                  <a:cubicBezTo>
                    <a:pt x="15" y="61"/>
                    <a:pt x="15" y="61"/>
                    <a:pt x="15" y="61"/>
                  </a:cubicBezTo>
                  <a:cubicBezTo>
                    <a:pt x="0" y="61"/>
                    <a:pt x="0" y="61"/>
                    <a:pt x="0" y="61"/>
                  </a:cubicBezTo>
                  <a:cubicBezTo>
                    <a:pt x="0" y="25"/>
                    <a:pt x="0" y="25"/>
                    <a:pt x="0" y="25"/>
                  </a:cubicBezTo>
                  <a:cubicBezTo>
                    <a:pt x="15" y="25"/>
                    <a:pt x="15" y="25"/>
                    <a:pt x="15" y="25"/>
                  </a:cubicBezTo>
                  <a:lnTo>
                    <a:pt x="38"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00" name="Freeform 95"/>
            <p:cNvSpPr>
              <a:spLocks noEditPoints="1"/>
            </p:cNvSpPr>
            <p:nvPr/>
          </p:nvSpPr>
          <p:spPr bwMode="auto">
            <a:xfrm>
              <a:off x="3521" y="1983"/>
              <a:ext cx="143" cy="125"/>
            </a:xfrm>
            <a:custGeom>
              <a:avLst/>
              <a:gdLst>
                <a:gd name="T0" fmla="*/ 93 w 143"/>
                <a:gd name="T1" fmla="*/ 17 h 125"/>
                <a:gd name="T2" fmla="*/ 49 w 143"/>
                <a:gd name="T3" fmla="*/ 0 h 125"/>
                <a:gd name="T4" fmla="*/ 0 w 143"/>
                <a:gd name="T5" fmla="*/ 17 h 125"/>
                <a:gd name="T6" fmla="*/ 0 w 143"/>
                <a:gd name="T7" fmla="*/ 125 h 125"/>
                <a:gd name="T8" fmla="*/ 49 w 143"/>
                <a:gd name="T9" fmla="*/ 107 h 125"/>
                <a:gd name="T10" fmla="*/ 93 w 143"/>
                <a:gd name="T11" fmla="*/ 125 h 125"/>
                <a:gd name="T12" fmla="*/ 143 w 143"/>
                <a:gd name="T13" fmla="*/ 107 h 125"/>
                <a:gd name="T14" fmla="*/ 143 w 143"/>
                <a:gd name="T15" fmla="*/ 0 h 125"/>
                <a:gd name="T16" fmla="*/ 93 w 143"/>
                <a:gd name="T17" fmla="*/ 17 h 125"/>
                <a:gd name="T18" fmla="*/ 53 w 143"/>
                <a:gd name="T19" fmla="*/ 11 h 125"/>
                <a:gd name="T20" fmla="*/ 90 w 143"/>
                <a:gd name="T21" fmla="*/ 26 h 125"/>
                <a:gd name="T22" fmla="*/ 90 w 143"/>
                <a:gd name="T23" fmla="*/ 114 h 125"/>
                <a:gd name="T24" fmla="*/ 53 w 143"/>
                <a:gd name="T25" fmla="*/ 100 h 125"/>
                <a:gd name="T26" fmla="*/ 53 w 143"/>
                <a:gd name="T27" fmla="*/ 11 h 125"/>
                <a:gd name="T28" fmla="*/ 9 w 143"/>
                <a:gd name="T29" fmla="*/ 23 h 125"/>
                <a:gd name="T30" fmla="*/ 44 w 143"/>
                <a:gd name="T31" fmla="*/ 11 h 125"/>
                <a:gd name="T32" fmla="*/ 44 w 143"/>
                <a:gd name="T33" fmla="*/ 100 h 125"/>
                <a:gd name="T34" fmla="*/ 9 w 143"/>
                <a:gd name="T35" fmla="*/ 112 h 125"/>
                <a:gd name="T36" fmla="*/ 9 w 143"/>
                <a:gd name="T37" fmla="*/ 23 h 125"/>
                <a:gd name="T38" fmla="*/ 134 w 143"/>
                <a:gd name="T39" fmla="*/ 101 h 125"/>
                <a:gd name="T40" fmla="*/ 98 w 143"/>
                <a:gd name="T41" fmla="*/ 114 h 125"/>
                <a:gd name="T42" fmla="*/ 98 w 143"/>
                <a:gd name="T43" fmla="*/ 26 h 125"/>
                <a:gd name="T44" fmla="*/ 134 w 143"/>
                <a:gd name="T45" fmla="*/ 12 h 125"/>
                <a:gd name="T46" fmla="*/ 134 w 143"/>
                <a:gd name="T47" fmla="*/ 10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3" h="125">
                  <a:moveTo>
                    <a:pt x="93" y="17"/>
                  </a:moveTo>
                  <a:lnTo>
                    <a:pt x="49" y="0"/>
                  </a:lnTo>
                  <a:lnTo>
                    <a:pt x="0" y="17"/>
                  </a:lnTo>
                  <a:lnTo>
                    <a:pt x="0" y="125"/>
                  </a:lnTo>
                  <a:lnTo>
                    <a:pt x="49" y="107"/>
                  </a:lnTo>
                  <a:lnTo>
                    <a:pt x="93" y="125"/>
                  </a:lnTo>
                  <a:lnTo>
                    <a:pt x="143" y="107"/>
                  </a:lnTo>
                  <a:lnTo>
                    <a:pt x="143" y="0"/>
                  </a:lnTo>
                  <a:lnTo>
                    <a:pt x="93" y="17"/>
                  </a:lnTo>
                  <a:close/>
                  <a:moveTo>
                    <a:pt x="53" y="11"/>
                  </a:moveTo>
                  <a:lnTo>
                    <a:pt x="90" y="26"/>
                  </a:lnTo>
                  <a:lnTo>
                    <a:pt x="90" y="114"/>
                  </a:lnTo>
                  <a:lnTo>
                    <a:pt x="53" y="100"/>
                  </a:lnTo>
                  <a:lnTo>
                    <a:pt x="53" y="11"/>
                  </a:lnTo>
                  <a:close/>
                  <a:moveTo>
                    <a:pt x="9" y="23"/>
                  </a:moveTo>
                  <a:lnTo>
                    <a:pt x="44" y="11"/>
                  </a:lnTo>
                  <a:lnTo>
                    <a:pt x="44" y="100"/>
                  </a:lnTo>
                  <a:lnTo>
                    <a:pt x="9" y="112"/>
                  </a:lnTo>
                  <a:lnTo>
                    <a:pt x="9" y="23"/>
                  </a:lnTo>
                  <a:close/>
                  <a:moveTo>
                    <a:pt x="134" y="101"/>
                  </a:moveTo>
                  <a:lnTo>
                    <a:pt x="98" y="114"/>
                  </a:lnTo>
                  <a:lnTo>
                    <a:pt x="98" y="26"/>
                  </a:lnTo>
                  <a:lnTo>
                    <a:pt x="134" y="12"/>
                  </a:lnTo>
                  <a:lnTo>
                    <a:pt x="134" y="1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01" name="Freeform 96"/>
            <p:cNvSpPr>
              <a:spLocks noEditPoints="1"/>
            </p:cNvSpPr>
            <p:nvPr/>
          </p:nvSpPr>
          <p:spPr bwMode="auto">
            <a:xfrm>
              <a:off x="3557" y="1514"/>
              <a:ext cx="156" cy="157"/>
            </a:xfrm>
            <a:custGeom>
              <a:avLst/>
              <a:gdLst>
                <a:gd name="T0" fmla="*/ 63 w 127"/>
                <a:gd name="T1" fmla="*/ 0 h 128"/>
                <a:gd name="T2" fmla="*/ 0 w 127"/>
                <a:gd name="T3" fmla="*/ 64 h 128"/>
                <a:gd name="T4" fmla="*/ 63 w 127"/>
                <a:gd name="T5" fmla="*/ 128 h 128"/>
                <a:gd name="T6" fmla="*/ 127 w 127"/>
                <a:gd name="T7" fmla="*/ 64 h 128"/>
                <a:gd name="T8" fmla="*/ 63 w 127"/>
                <a:gd name="T9" fmla="*/ 0 h 128"/>
                <a:gd name="T10" fmla="*/ 52 w 127"/>
                <a:gd name="T11" fmla="*/ 104 h 128"/>
                <a:gd name="T12" fmla="*/ 25 w 127"/>
                <a:gd name="T13" fmla="*/ 69 h 128"/>
                <a:gd name="T14" fmla="*/ 37 w 127"/>
                <a:gd name="T15" fmla="*/ 57 h 128"/>
                <a:gd name="T16" fmla="*/ 52 w 127"/>
                <a:gd name="T17" fmla="*/ 76 h 128"/>
                <a:gd name="T18" fmla="*/ 98 w 127"/>
                <a:gd name="T19" fmla="*/ 38 h 128"/>
                <a:gd name="T20" fmla="*/ 103 w 127"/>
                <a:gd name="T21" fmla="*/ 44 h 128"/>
                <a:gd name="T22" fmla="*/ 52 w 127"/>
                <a:gd name="T2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128">
                  <a:moveTo>
                    <a:pt x="63" y="0"/>
                  </a:moveTo>
                  <a:cubicBezTo>
                    <a:pt x="28" y="0"/>
                    <a:pt x="0" y="28"/>
                    <a:pt x="0" y="64"/>
                  </a:cubicBezTo>
                  <a:cubicBezTo>
                    <a:pt x="0" y="99"/>
                    <a:pt x="28" y="128"/>
                    <a:pt x="63" y="128"/>
                  </a:cubicBezTo>
                  <a:cubicBezTo>
                    <a:pt x="99" y="128"/>
                    <a:pt x="127" y="99"/>
                    <a:pt x="127" y="64"/>
                  </a:cubicBezTo>
                  <a:cubicBezTo>
                    <a:pt x="127" y="28"/>
                    <a:pt x="99" y="0"/>
                    <a:pt x="63" y="0"/>
                  </a:cubicBezTo>
                  <a:close/>
                  <a:moveTo>
                    <a:pt x="52" y="104"/>
                  </a:moveTo>
                  <a:cubicBezTo>
                    <a:pt x="25" y="69"/>
                    <a:pt x="25" y="69"/>
                    <a:pt x="25" y="69"/>
                  </a:cubicBezTo>
                  <a:cubicBezTo>
                    <a:pt x="37" y="57"/>
                    <a:pt x="37" y="57"/>
                    <a:pt x="37" y="57"/>
                  </a:cubicBezTo>
                  <a:cubicBezTo>
                    <a:pt x="52" y="76"/>
                    <a:pt x="52" y="76"/>
                    <a:pt x="52" y="76"/>
                  </a:cubicBezTo>
                  <a:cubicBezTo>
                    <a:pt x="98" y="38"/>
                    <a:pt x="98" y="38"/>
                    <a:pt x="98" y="38"/>
                  </a:cubicBezTo>
                  <a:cubicBezTo>
                    <a:pt x="103" y="44"/>
                    <a:pt x="103" y="44"/>
                    <a:pt x="103" y="44"/>
                  </a:cubicBezTo>
                  <a:lnTo>
                    <a:pt x="52" y="10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02" name="Freeform 97"/>
            <p:cNvSpPr>
              <a:spLocks noEditPoints="1"/>
            </p:cNvSpPr>
            <p:nvPr/>
          </p:nvSpPr>
          <p:spPr bwMode="auto">
            <a:xfrm>
              <a:off x="4010" y="2615"/>
              <a:ext cx="118" cy="118"/>
            </a:xfrm>
            <a:custGeom>
              <a:avLst/>
              <a:gdLst>
                <a:gd name="T0" fmla="*/ 0 w 118"/>
                <a:gd name="T1" fmla="*/ 55 h 118"/>
                <a:gd name="T2" fmla="*/ 0 w 118"/>
                <a:gd name="T3" fmla="*/ 16 h 118"/>
                <a:gd name="T4" fmla="*/ 48 w 118"/>
                <a:gd name="T5" fmla="*/ 9 h 118"/>
                <a:gd name="T6" fmla="*/ 48 w 118"/>
                <a:gd name="T7" fmla="*/ 55 h 118"/>
                <a:gd name="T8" fmla="*/ 0 w 118"/>
                <a:gd name="T9" fmla="*/ 55 h 118"/>
                <a:gd name="T10" fmla="*/ 55 w 118"/>
                <a:gd name="T11" fmla="*/ 8 h 118"/>
                <a:gd name="T12" fmla="*/ 118 w 118"/>
                <a:gd name="T13" fmla="*/ 0 h 118"/>
                <a:gd name="T14" fmla="*/ 118 w 118"/>
                <a:gd name="T15" fmla="*/ 55 h 118"/>
                <a:gd name="T16" fmla="*/ 55 w 118"/>
                <a:gd name="T17" fmla="*/ 55 h 118"/>
                <a:gd name="T18" fmla="*/ 55 w 118"/>
                <a:gd name="T19" fmla="*/ 8 h 118"/>
                <a:gd name="T20" fmla="*/ 118 w 118"/>
                <a:gd name="T21" fmla="*/ 62 h 118"/>
                <a:gd name="T22" fmla="*/ 118 w 118"/>
                <a:gd name="T23" fmla="*/ 118 h 118"/>
                <a:gd name="T24" fmla="*/ 55 w 118"/>
                <a:gd name="T25" fmla="*/ 109 h 118"/>
                <a:gd name="T26" fmla="*/ 55 w 118"/>
                <a:gd name="T27" fmla="*/ 62 h 118"/>
                <a:gd name="T28" fmla="*/ 118 w 118"/>
                <a:gd name="T29" fmla="*/ 62 h 118"/>
                <a:gd name="T30" fmla="*/ 48 w 118"/>
                <a:gd name="T31" fmla="*/ 108 h 118"/>
                <a:gd name="T32" fmla="*/ 0 w 118"/>
                <a:gd name="T33" fmla="*/ 102 h 118"/>
                <a:gd name="T34" fmla="*/ 0 w 118"/>
                <a:gd name="T35" fmla="*/ 62 h 118"/>
                <a:gd name="T36" fmla="*/ 48 w 118"/>
                <a:gd name="T37" fmla="*/ 62 h 118"/>
                <a:gd name="T38" fmla="*/ 48 w 118"/>
                <a:gd name="T39" fmla="*/ 10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8" h="118">
                  <a:moveTo>
                    <a:pt x="0" y="55"/>
                  </a:moveTo>
                  <a:lnTo>
                    <a:pt x="0" y="16"/>
                  </a:lnTo>
                  <a:lnTo>
                    <a:pt x="48" y="9"/>
                  </a:lnTo>
                  <a:lnTo>
                    <a:pt x="48" y="55"/>
                  </a:lnTo>
                  <a:lnTo>
                    <a:pt x="0" y="55"/>
                  </a:lnTo>
                  <a:close/>
                  <a:moveTo>
                    <a:pt x="55" y="8"/>
                  </a:moveTo>
                  <a:lnTo>
                    <a:pt x="118" y="0"/>
                  </a:lnTo>
                  <a:lnTo>
                    <a:pt x="118" y="55"/>
                  </a:lnTo>
                  <a:lnTo>
                    <a:pt x="55" y="55"/>
                  </a:lnTo>
                  <a:lnTo>
                    <a:pt x="55" y="8"/>
                  </a:lnTo>
                  <a:close/>
                  <a:moveTo>
                    <a:pt x="118" y="62"/>
                  </a:moveTo>
                  <a:lnTo>
                    <a:pt x="118" y="118"/>
                  </a:lnTo>
                  <a:lnTo>
                    <a:pt x="55" y="109"/>
                  </a:lnTo>
                  <a:lnTo>
                    <a:pt x="55" y="62"/>
                  </a:lnTo>
                  <a:lnTo>
                    <a:pt x="118" y="62"/>
                  </a:lnTo>
                  <a:close/>
                  <a:moveTo>
                    <a:pt x="48" y="108"/>
                  </a:moveTo>
                  <a:lnTo>
                    <a:pt x="0" y="102"/>
                  </a:lnTo>
                  <a:lnTo>
                    <a:pt x="0" y="62"/>
                  </a:lnTo>
                  <a:lnTo>
                    <a:pt x="48" y="62"/>
                  </a:lnTo>
                  <a:lnTo>
                    <a:pt x="48" y="10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03" name="Freeform 98"/>
            <p:cNvSpPr>
              <a:spLocks noEditPoints="1"/>
            </p:cNvSpPr>
            <p:nvPr/>
          </p:nvSpPr>
          <p:spPr bwMode="auto">
            <a:xfrm>
              <a:off x="3881" y="2589"/>
              <a:ext cx="104" cy="104"/>
            </a:xfrm>
            <a:custGeom>
              <a:avLst/>
              <a:gdLst>
                <a:gd name="T0" fmla="*/ 11 w 85"/>
                <a:gd name="T1" fmla="*/ 42 h 85"/>
                <a:gd name="T2" fmla="*/ 29 w 85"/>
                <a:gd name="T3" fmla="*/ 70 h 85"/>
                <a:gd name="T4" fmla="*/ 14 w 85"/>
                <a:gd name="T5" fmla="*/ 30 h 85"/>
                <a:gd name="T6" fmla="*/ 11 w 85"/>
                <a:gd name="T7" fmla="*/ 42 h 85"/>
                <a:gd name="T8" fmla="*/ 64 w 85"/>
                <a:gd name="T9" fmla="*/ 41 h 85"/>
                <a:gd name="T10" fmla="*/ 62 w 85"/>
                <a:gd name="T11" fmla="*/ 32 h 85"/>
                <a:gd name="T12" fmla="*/ 59 w 85"/>
                <a:gd name="T13" fmla="*/ 25 h 85"/>
                <a:gd name="T14" fmla="*/ 64 w 85"/>
                <a:gd name="T15" fmla="*/ 19 h 85"/>
                <a:gd name="T16" fmla="*/ 64 w 85"/>
                <a:gd name="T17" fmla="*/ 19 h 85"/>
                <a:gd name="T18" fmla="*/ 43 w 85"/>
                <a:gd name="T19" fmla="*/ 11 h 85"/>
                <a:gd name="T20" fmla="*/ 16 w 85"/>
                <a:gd name="T21" fmla="*/ 25 h 85"/>
                <a:gd name="T22" fmla="*/ 18 w 85"/>
                <a:gd name="T23" fmla="*/ 25 h 85"/>
                <a:gd name="T24" fmla="*/ 27 w 85"/>
                <a:gd name="T25" fmla="*/ 25 h 85"/>
                <a:gd name="T26" fmla="*/ 27 w 85"/>
                <a:gd name="T27" fmla="*/ 27 h 85"/>
                <a:gd name="T28" fmla="*/ 23 w 85"/>
                <a:gd name="T29" fmla="*/ 28 h 85"/>
                <a:gd name="T30" fmla="*/ 35 w 85"/>
                <a:gd name="T31" fmla="*/ 61 h 85"/>
                <a:gd name="T32" fmla="*/ 42 w 85"/>
                <a:gd name="T33" fmla="*/ 41 h 85"/>
                <a:gd name="T34" fmla="*/ 37 w 85"/>
                <a:gd name="T35" fmla="*/ 28 h 85"/>
                <a:gd name="T36" fmla="*/ 34 w 85"/>
                <a:gd name="T37" fmla="*/ 27 h 85"/>
                <a:gd name="T38" fmla="*/ 34 w 85"/>
                <a:gd name="T39" fmla="*/ 25 h 85"/>
                <a:gd name="T40" fmla="*/ 42 w 85"/>
                <a:gd name="T41" fmla="*/ 25 h 85"/>
                <a:gd name="T42" fmla="*/ 51 w 85"/>
                <a:gd name="T43" fmla="*/ 25 h 85"/>
                <a:gd name="T44" fmla="*/ 51 w 85"/>
                <a:gd name="T45" fmla="*/ 27 h 85"/>
                <a:gd name="T46" fmla="*/ 47 w 85"/>
                <a:gd name="T47" fmla="*/ 28 h 85"/>
                <a:gd name="T48" fmla="*/ 59 w 85"/>
                <a:gd name="T49" fmla="*/ 61 h 85"/>
                <a:gd name="T50" fmla="*/ 62 w 85"/>
                <a:gd name="T51" fmla="*/ 51 h 85"/>
                <a:gd name="T52" fmla="*/ 64 w 85"/>
                <a:gd name="T53" fmla="*/ 41 h 85"/>
                <a:gd name="T54" fmla="*/ 43 w 85"/>
                <a:gd name="T55" fmla="*/ 45 h 85"/>
                <a:gd name="T56" fmla="*/ 34 w 85"/>
                <a:gd name="T57" fmla="*/ 72 h 85"/>
                <a:gd name="T58" fmla="*/ 43 w 85"/>
                <a:gd name="T59" fmla="*/ 73 h 85"/>
                <a:gd name="T60" fmla="*/ 53 w 85"/>
                <a:gd name="T61" fmla="*/ 71 h 85"/>
                <a:gd name="T62" fmla="*/ 53 w 85"/>
                <a:gd name="T63" fmla="*/ 71 h 85"/>
                <a:gd name="T64" fmla="*/ 43 w 85"/>
                <a:gd name="T65" fmla="*/ 45 h 85"/>
                <a:gd name="T66" fmla="*/ 71 w 85"/>
                <a:gd name="T67" fmla="*/ 27 h 85"/>
                <a:gd name="T68" fmla="*/ 71 w 85"/>
                <a:gd name="T69" fmla="*/ 31 h 85"/>
                <a:gd name="T70" fmla="*/ 69 w 85"/>
                <a:gd name="T71" fmla="*/ 42 h 85"/>
                <a:gd name="T72" fmla="*/ 59 w 85"/>
                <a:gd name="T73" fmla="*/ 69 h 85"/>
                <a:gd name="T74" fmla="*/ 75 w 85"/>
                <a:gd name="T75" fmla="*/ 42 h 85"/>
                <a:gd name="T76" fmla="*/ 71 w 85"/>
                <a:gd name="T77" fmla="*/ 27 h 85"/>
                <a:gd name="T78" fmla="*/ 43 w 85"/>
                <a:gd name="T79" fmla="*/ 0 h 85"/>
                <a:gd name="T80" fmla="*/ 0 w 85"/>
                <a:gd name="T81" fmla="*/ 42 h 85"/>
                <a:gd name="T82" fmla="*/ 43 w 85"/>
                <a:gd name="T83" fmla="*/ 85 h 85"/>
                <a:gd name="T84" fmla="*/ 85 w 85"/>
                <a:gd name="T85" fmla="*/ 42 h 85"/>
                <a:gd name="T86" fmla="*/ 43 w 85"/>
                <a:gd name="T87" fmla="*/ 0 h 85"/>
                <a:gd name="T88" fmla="*/ 43 w 85"/>
                <a:gd name="T89" fmla="*/ 79 h 85"/>
                <a:gd name="T90" fmla="*/ 6 w 85"/>
                <a:gd name="T91" fmla="*/ 42 h 85"/>
                <a:gd name="T92" fmla="*/ 43 w 85"/>
                <a:gd name="T93" fmla="*/ 5 h 85"/>
                <a:gd name="T94" fmla="*/ 80 w 85"/>
                <a:gd name="T95" fmla="*/ 42 h 85"/>
                <a:gd name="T96" fmla="*/ 43 w 85"/>
                <a:gd name="T97"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5" h="85">
                  <a:moveTo>
                    <a:pt x="11" y="42"/>
                  </a:moveTo>
                  <a:cubicBezTo>
                    <a:pt x="11" y="54"/>
                    <a:pt x="18" y="65"/>
                    <a:pt x="29" y="70"/>
                  </a:cubicBezTo>
                  <a:cubicBezTo>
                    <a:pt x="14" y="30"/>
                    <a:pt x="14" y="30"/>
                    <a:pt x="14" y="30"/>
                  </a:cubicBezTo>
                  <a:cubicBezTo>
                    <a:pt x="12" y="33"/>
                    <a:pt x="11" y="38"/>
                    <a:pt x="11" y="42"/>
                  </a:cubicBezTo>
                  <a:close/>
                  <a:moveTo>
                    <a:pt x="64" y="41"/>
                  </a:moveTo>
                  <a:cubicBezTo>
                    <a:pt x="64" y="37"/>
                    <a:pt x="63" y="34"/>
                    <a:pt x="62" y="32"/>
                  </a:cubicBezTo>
                  <a:cubicBezTo>
                    <a:pt x="60" y="30"/>
                    <a:pt x="59" y="27"/>
                    <a:pt x="59" y="25"/>
                  </a:cubicBezTo>
                  <a:cubicBezTo>
                    <a:pt x="59" y="22"/>
                    <a:pt x="61" y="19"/>
                    <a:pt x="64" y="19"/>
                  </a:cubicBezTo>
                  <a:cubicBezTo>
                    <a:pt x="64" y="19"/>
                    <a:pt x="64" y="19"/>
                    <a:pt x="64" y="19"/>
                  </a:cubicBezTo>
                  <a:cubicBezTo>
                    <a:pt x="59" y="14"/>
                    <a:pt x="51" y="11"/>
                    <a:pt x="43" y="11"/>
                  </a:cubicBezTo>
                  <a:cubicBezTo>
                    <a:pt x="32" y="11"/>
                    <a:pt x="22" y="17"/>
                    <a:pt x="16" y="25"/>
                  </a:cubicBezTo>
                  <a:cubicBezTo>
                    <a:pt x="17" y="25"/>
                    <a:pt x="18" y="25"/>
                    <a:pt x="18" y="25"/>
                  </a:cubicBezTo>
                  <a:cubicBezTo>
                    <a:pt x="22" y="25"/>
                    <a:pt x="27" y="25"/>
                    <a:pt x="27" y="25"/>
                  </a:cubicBezTo>
                  <a:cubicBezTo>
                    <a:pt x="29" y="25"/>
                    <a:pt x="29" y="27"/>
                    <a:pt x="27" y="27"/>
                  </a:cubicBezTo>
                  <a:cubicBezTo>
                    <a:pt x="27" y="27"/>
                    <a:pt x="25" y="28"/>
                    <a:pt x="23" y="28"/>
                  </a:cubicBezTo>
                  <a:cubicBezTo>
                    <a:pt x="35" y="61"/>
                    <a:pt x="35" y="61"/>
                    <a:pt x="35" y="61"/>
                  </a:cubicBezTo>
                  <a:cubicBezTo>
                    <a:pt x="42" y="41"/>
                    <a:pt x="42" y="41"/>
                    <a:pt x="42" y="41"/>
                  </a:cubicBezTo>
                  <a:cubicBezTo>
                    <a:pt x="37" y="28"/>
                    <a:pt x="37" y="28"/>
                    <a:pt x="37" y="28"/>
                  </a:cubicBezTo>
                  <a:cubicBezTo>
                    <a:pt x="35" y="28"/>
                    <a:pt x="34" y="27"/>
                    <a:pt x="34" y="27"/>
                  </a:cubicBezTo>
                  <a:cubicBezTo>
                    <a:pt x="32" y="27"/>
                    <a:pt x="32" y="25"/>
                    <a:pt x="34" y="25"/>
                  </a:cubicBezTo>
                  <a:cubicBezTo>
                    <a:pt x="34" y="25"/>
                    <a:pt x="39" y="25"/>
                    <a:pt x="42" y="25"/>
                  </a:cubicBezTo>
                  <a:cubicBezTo>
                    <a:pt x="46" y="25"/>
                    <a:pt x="51" y="25"/>
                    <a:pt x="51" y="25"/>
                  </a:cubicBezTo>
                  <a:cubicBezTo>
                    <a:pt x="52" y="25"/>
                    <a:pt x="53" y="27"/>
                    <a:pt x="51" y="27"/>
                  </a:cubicBezTo>
                  <a:cubicBezTo>
                    <a:pt x="51" y="27"/>
                    <a:pt x="49" y="28"/>
                    <a:pt x="47" y="28"/>
                  </a:cubicBezTo>
                  <a:cubicBezTo>
                    <a:pt x="59" y="61"/>
                    <a:pt x="59" y="61"/>
                    <a:pt x="59" y="61"/>
                  </a:cubicBezTo>
                  <a:cubicBezTo>
                    <a:pt x="62" y="51"/>
                    <a:pt x="62" y="51"/>
                    <a:pt x="62" y="51"/>
                  </a:cubicBezTo>
                  <a:cubicBezTo>
                    <a:pt x="63" y="46"/>
                    <a:pt x="64" y="43"/>
                    <a:pt x="64" y="41"/>
                  </a:cubicBezTo>
                  <a:close/>
                  <a:moveTo>
                    <a:pt x="43" y="45"/>
                  </a:moveTo>
                  <a:cubicBezTo>
                    <a:pt x="34" y="72"/>
                    <a:pt x="34" y="72"/>
                    <a:pt x="34" y="72"/>
                  </a:cubicBezTo>
                  <a:cubicBezTo>
                    <a:pt x="37" y="73"/>
                    <a:pt x="40" y="73"/>
                    <a:pt x="43" y="73"/>
                  </a:cubicBezTo>
                  <a:cubicBezTo>
                    <a:pt x="47" y="73"/>
                    <a:pt x="50" y="73"/>
                    <a:pt x="53" y="71"/>
                  </a:cubicBezTo>
                  <a:cubicBezTo>
                    <a:pt x="53" y="71"/>
                    <a:pt x="53" y="71"/>
                    <a:pt x="53" y="71"/>
                  </a:cubicBezTo>
                  <a:lnTo>
                    <a:pt x="43" y="45"/>
                  </a:lnTo>
                  <a:close/>
                  <a:moveTo>
                    <a:pt x="71" y="27"/>
                  </a:moveTo>
                  <a:cubicBezTo>
                    <a:pt x="71" y="28"/>
                    <a:pt x="71" y="29"/>
                    <a:pt x="71" y="31"/>
                  </a:cubicBezTo>
                  <a:cubicBezTo>
                    <a:pt x="71" y="34"/>
                    <a:pt x="70" y="37"/>
                    <a:pt x="69" y="42"/>
                  </a:cubicBezTo>
                  <a:cubicBezTo>
                    <a:pt x="59" y="69"/>
                    <a:pt x="59" y="69"/>
                    <a:pt x="59" y="69"/>
                  </a:cubicBezTo>
                  <a:cubicBezTo>
                    <a:pt x="68" y="64"/>
                    <a:pt x="75" y="54"/>
                    <a:pt x="75" y="42"/>
                  </a:cubicBezTo>
                  <a:cubicBezTo>
                    <a:pt x="75" y="37"/>
                    <a:pt x="73" y="32"/>
                    <a:pt x="71" y="27"/>
                  </a:cubicBezTo>
                  <a:close/>
                  <a:moveTo>
                    <a:pt x="43" y="0"/>
                  </a:moveTo>
                  <a:cubicBezTo>
                    <a:pt x="19" y="0"/>
                    <a:pt x="0" y="19"/>
                    <a:pt x="0" y="42"/>
                  </a:cubicBezTo>
                  <a:cubicBezTo>
                    <a:pt x="0" y="66"/>
                    <a:pt x="19" y="85"/>
                    <a:pt x="43" y="85"/>
                  </a:cubicBezTo>
                  <a:cubicBezTo>
                    <a:pt x="66" y="85"/>
                    <a:pt x="85" y="66"/>
                    <a:pt x="85" y="42"/>
                  </a:cubicBezTo>
                  <a:cubicBezTo>
                    <a:pt x="85" y="19"/>
                    <a:pt x="66" y="0"/>
                    <a:pt x="43" y="0"/>
                  </a:cubicBezTo>
                  <a:close/>
                  <a:moveTo>
                    <a:pt x="43" y="79"/>
                  </a:moveTo>
                  <a:cubicBezTo>
                    <a:pt x="22" y="79"/>
                    <a:pt x="6" y="63"/>
                    <a:pt x="6" y="42"/>
                  </a:cubicBezTo>
                  <a:cubicBezTo>
                    <a:pt x="6" y="22"/>
                    <a:pt x="22" y="5"/>
                    <a:pt x="43" y="5"/>
                  </a:cubicBezTo>
                  <a:cubicBezTo>
                    <a:pt x="63" y="5"/>
                    <a:pt x="80" y="22"/>
                    <a:pt x="80" y="42"/>
                  </a:cubicBezTo>
                  <a:cubicBezTo>
                    <a:pt x="80" y="63"/>
                    <a:pt x="63" y="79"/>
                    <a:pt x="43" y="7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04" name="Freeform 99"/>
            <p:cNvSpPr>
              <a:spLocks/>
            </p:cNvSpPr>
            <p:nvPr/>
          </p:nvSpPr>
          <p:spPr bwMode="auto">
            <a:xfrm>
              <a:off x="4010" y="2780"/>
              <a:ext cx="140" cy="139"/>
            </a:xfrm>
            <a:custGeom>
              <a:avLst/>
              <a:gdLst>
                <a:gd name="T0" fmla="*/ 110 w 114"/>
                <a:gd name="T1" fmla="*/ 90 h 113"/>
                <a:gd name="T2" fmla="*/ 60 w 114"/>
                <a:gd name="T3" fmla="*/ 46 h 113"/>
                <a:gd name="T4" fmla="*/ 64 w 114"/>
                <a:gd name="T5" fmla="*/ 32 h 113"/>
                <a:gd name="T6" fmla="*/ 32 w 114"/>
                <a:gd name="T7" fmla="*/ 0 h 113"/>
                <a:gd name="T8" fmla="*/ 23 w 114"/>
                <a:gd name="T9" fmla="*/ 1 h 113"/>
                <a:gd name="T10" fmla="*/ 41 w 114"/>
                <a:gd name="T11" fmla="*/ 20 h 113"/>
                <a:gd name="T12" fmla="*/ 41 w 114"/>
                <a:gd name="T13" fmla="*/ 30 h 113"/>
                <a:gd name="T14" fmla="*/ 30 w 114"/>
                <a:gd name="T15" fmla="*/ 41 h 113"/>
                <a:gd name="T16" fmla="*/ 20 w 114"/>
                <a:gd name="T17" fmla="*/ 41 h 113"/>
                <a:gd name="T18" fmla="*/ 1 w 114"/>
                <a:gd name="T19" fmla="*/ 22 h 113"/>
                <a:gd name="T20" fmla="*/ 0 w 114"/>
                <a:gd name="T21" fmla="*/ 32 h 113"/>
                <a:gd name="T22" fmla="*/ 32 w 114"/>
                <a:gd name="T23" fmla="*/ 63 h 113"/>
                <a:gd name="T24" fmla="*/ 47 w 114"/>
                <a:gd name="T25" fmla="*/ 60 h 113"/>
                <a:gd name="T26" fmla="*/ 90 w 114"/>
                <a:gd name="T27" fmla="*/ 110 h 113"/>
                <a:gd name="T28" fmla="*/ 100 w 114"/>
                <a:gd name="T29" fmla="*/ 111 h 113"/>
                <a:gd name="T30" fmla="*/ 111 w 114"/>
                <a:gd name="T31" fmla="*/ 99 h 113"/>
                <a:gd name="T32" fmla="*/ 110 w 114"/>
                <a:gd name="T33" fmla="*/ 9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 h="113">
                  <a:moveTo>
                    <a:pt x="110" y="90"/>
                  </a:moveTo>
                  <a:cubicBezTo>
                    <a:pt x="60" y="46"/>
                    <a:pt x="60" y="46"/>
                    <a:pt x="60" y="46"/>
                  </a:cubicBezTo>
                  <a:cubicBezTo>
                    <a:pt x="62" y="42"/>
                    <a:pt x="64" y="37"/>
                    <a:pt x="64" y="32"/>
                  </a:cubicBezTo>
                  <a:cubicBezTo>
                    <a:pt x="64" y="14"/>
                    <a:pt x="49" y="0"/>
                    <a:pt x="32" y="0"/>
                  </a:cubicBezTo>
                  <a:cubicBezTo>
                    <a:pt x="29" y="0"/>
                    <a:pt x="26" y="0"/>
                    <a:pt x="23" y="1"/>
                  </a:cubicBezTo>
                  <a:cubicBezTo>
                    <a:pt x="41" y="20"/>
                    <a:pt x="41" y="20"/>
                    <a:pt x="41" y="20"/>
                  </a:cubicBezTo>
                  <a:cubicBezTo>
                    <a:pt x="44" y="22"/>
                    <a:pt x="44" y="27"/>
                    <a:pt x="41" y="30"/>
                  </a:cubicBezTo>
                  <a:cubicBezTo>
                    <a:pt x="30" y="41"/>
                    <a:pt x="30" y="41"/>
                    <a:pt x="30" y="41"/>
                  </a:cubicBezTo>
                  <a:cubicBezTo>
                    <a:pt x="27" y="43"/>
                    <a:pt x="23" y="43"/>
                    <a:pt x="20" y="41"/>
                  </a:cubicBezTo>
                  <a:cubicBezTo>
                    <a:pt x="1" y="22"/>
                    <a:pt x="1" y="22"/>
                    <a:pt x="1" y="22"/>
                  </a:cubicBezTo>
                  <a:cubicBezTo>
                    <a:pt x="1" y="25"/>
                    <a:pt x="0" y="28"/>
                    <a:pt x="0" y="32"/>
                  </a:cubicBezTo>
                  <a:cubicBezTo>
                    <a:pt x="0" y="49"/>
                    <a:pt x="14" y="63"/>
                    <a:pt x="32" y="63"/>
                  </a:cubicBezTo>
                  <a:cubicBezTo>
                    <a:pt x="37" y="63"/>
                    <a:pt x="42" y="62"/>
                    <a:pt x="47" y="60"/>
                  </a:cubicBezTo>
                  <a:cubicBezTo>
                    <a:pt x="90" y="110"/>
                    <a:pt x="90" y="110"/>
                    <a:pt x="90" y="110"/>
                  </a:cubicBezTo>
                  <a:cubicBezTo>
                    <a:pt x="93" y="113"/>
                    <a:pt x="97" y="113"/>
                    <a:pt x="100" y="111"/>
                  </a:cubicBezTo>
                  <a:cubicBezTo>
                    <a:pt x="111" y="99"/>
                    <a:pt x="111" y="99"/>
                    <a:pt x="111" y="99"/>
                  </a:cubicBezTo>
                  <a:cubicBezTo>
                    <a:pt x="114" y="97"/>
                    <a:pt x="113" y="92"/>
                    <a:pt x="110" y="9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05" name="Freeform 100"/>
            <p:cNvSpPr>
              <a:spLocks noEditPoints="1"/>
            </p:cNvSpPr>
            <p:nvPr/>
          </p:nvSpPr>
          <p:spPr bwMode="auto">
            <a:xfrm>
              <a:off x="3589" y="2647"/>
              <a:ext cx="137" cy="212"/>
            </a:xfrm>
            <a:custGeom>
              <a:avLst/>
              <a:gdLst>
                <a:gd name="T0" fmla="*/ 84 w 112"/>
                <a:gd name="T1" fmla="*/ 3 h 173"/>
                <a:gd name="T2" fmla="*/ 111 w 112"/>
                <a:gd name="T3" fmla="*/ 20 h 173"/>
                <a:gd name="T4" fmla="*/ 110 w 112"/>
                <a:gd name="T5" fmla="*/ 34 h 173"/>
                <a:gd name="T6" fmla="*/ 103 w 112"/>
                <a:gd name="T7" fmla="*/ 45 h 173"/>
                <a:gd name="T8" fmla="*/ 65 w 112"/>
                <a:gd name="T9" fmla="*/ 22 h 173"/>
                <a:gd name="T10" fmla="*/ 72 w 112"/>
                <a:gd name="T11" fmla="*/ 11 h 173"/>
                <a:gd name="T12" fmla="*/ 84 w 112"/>
                <a:gd name="T13" fmla="*/ 3 h 173"/>
                <a:gd name="T14" fmla="*/ 0 w 112"/>
                <a:gd name="T15" fmla="*/ 131 h 173"/>
                <a:gd name="T16" fmla="*/ 1 w 112"/>
                <a:gd name="T17" fmla="*/ 173 h 173"/>
                <a:gd name="T18" fmla="*/ 38 w 112"/>
                <a:gd name="T19" fmla="*/ 154 h 173"/>
                <a:gd name="T20" fmla="*/ 98 w 112"/>
                <a:gd name="T21" fmla="*/ 53 h 173"/>
                <a:gd name="T22" fmla="*/ 60 w 112"/>
                <a:gd name="T23" fmla="*/ 30 h 173"/>
                <a:gd name="T24" fmla="*/ 0 w 112"/>
                <a:gd name="T25" fmla="*/ 131 h 173"/>
                <a:gd name="T26" fmla="*/ 76 w 112"/>
                <a:gd name="T27" fmla="*/ 58 h 173"/>
                <a:gd name="T28" fmla="*/ 30 w 112"/>
                <a:gd name="T29" fmla="*/ 135 h 173"/>
                <a:gd name="T30" fmla="*/ 20 w 112"/>
                <a:gd name="T31" fmla="*/ 129 h 173"/>
                <a:gd name="T32" fmla="*/ 66 w 112"/>
                <a:gd name="T33" fmla="*/ 52 h 173"/>
                <a:gd name="T34" fmla="*/ 76 w 112"/>
                <a:gd name="T35" fmla="*/ 58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173">
                  <a:moveTo>
                    <a:pt x="84" y="3"/>
                  </a:moveTo>
                  <a:cubicBezTo>
                    <a:pt x="96" y="0"/>
                    <a:pt x="108" y="8"/>
                    <a:pt x="111" y="20"/>
                  </a:cubicBezTo>
                  <a:cubicBezTo>
                    <a:pt x="112" y="25"/>
                    <a:pt x="112" y="30"/>
                    <a:pt x="110" y="34"/>
                  </a:cubicBezTo>
                  <a:cubicBezTo>
                    <a:pt x="103" y="45"/>
                    <a:pt x="103" y="45"/>
                    <a:pt x="103" y="45"/>
                  </a:cubicBezTo>
                  <a:cubicBezTo>
                    <a:pt x="65" y="22"/>
                    <a:pt x="65" y="22"/>
                    <a:pt x="65" y="22"/>
                  </a:cubicBezTo>
                  <a:cubicBezTo>
                    <a:pt x="72" y="11"/>
                    <a:pt x="72" y="11"/>
                    <a:pt x="72" y="11"/>
                  </a:cubicBezTo>
                  <a:cubicBezTo>
                    <a:pt x="75" y="7"/>
                    <a:pt x="79" y="5"/>
                    <a:pt x="84" y="3"/>
                  </a:cubicBezTo>
                  <a:close/>
                  <a:moveTo>
                    <a:pt x="0" y="131"/>
                  </a:moveTo>
                  <a:cubicBezTo>
                    <a:pt x="1" y="173"/>
                    <a:pt x="1" y="173"/>
                    <a:pt x="1" y="173"/>
                  </a:cubicBezTo>
                  <a:cubicBezTo>
                    <a:pt x="38" y="154"/>
                    <a:pt x="38" y="154"/>
                    <a:pt x="38" y="154"/>
                  </a:cubicBezTo>
                  <a:cubicBezTo>
                    <a:pt x="98" y="53"/>
                    <a:pt x="98" y="53"/>
                    <a:pt x="98" y="53"/>
                  </a:cubicBezTo>
                  <a:cubicBezTo>
                    <a:pt x="60" y="30"/>
                    <a:pt x="60" y="30"/>
                    <a:pt x="60" y="30"/>
                  </a:cubicBezTo>
                  <a:lnTo>
                    <a:pt x="0" y="131"/>
                  </a:lnTo>
                  <a:close/>
                  <a:moveTo>
                    <a:pt x="76" y="58"/>
                  </a:moveTo>
                  <a:cubicBezTo>
                    <a:pt x="30" y="135"/>
                    <a:pt x="30" y="135"/>
                    <a:pt x="30" y="135"/>
                  </a:cubicBezTo>
                  <a:cubicBezTo>
                    <a:pt x="20" y="129"/>
                    <a:pt x="20" y="129"/>
                    <a:pt x="20" y="129"/>
                  </a:cubicBezTo>
                  <a:cubicBezTo>
                    <a:pt x="66" y="52"/>
                    <a:pt x="66" y="52"/>
                    <a:pt x="66" y="52"/>
                  </a:cubicBezTo>
                  <a:lnTo>
                    <a:pt x="76" y="5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06" name="Freeform 101"/>
            <p:cNvSpPr>
              <a:spLocks noEditPoints="1"/>
            </p:cNvSpPr>
            <p:nvPr/>
          </p:nvSpPr>
          <p:spPr bwMode="auto">
            <a:xfrm>
              <a:off x="3753" y="2655"/>
              <a:ext cx="117" cy="133"/>
            </a:xfrm>
            <a:custGeom>
              <a:avLst/>
              <a:gdLst>
                <a:gd name="T0" fmla="*/ 40 w 95"/>
                <a:gd name="T1" fmla="*/ 61 h 108"/>
                <a:gd name="T2" fmla="*/ 34 w 95"/>
                <a:gd name="T3" fmla="*/ 54 h 108"/>
                <a:gd name="T4" fmla="*/ 13 w 95"/>
                <a:gd name="T5" fmla="*/ 74 h 108"/>
                <a:gd name="T6" fmla="*/ 34 w 95"/>
                <a:gd name="T7" fmla="*/ 95 h 108"/>
                <a:gd name="T8" fmla="*/ 40 w 95"/>
                <a:gd name="T9" fmla="*/ 88 h 108"/>
                <a:gd name="T10" fmla="*/ 27 w 95"/>
                <a:gd name="T11" fmla="*/ 74 h 108"/>
                <a:gd name="T12" fmla="*/ 40 w 95"/>
                <a:gd name="T13" fmla="*/ 61 h 108"/>
                <a:gd name="T14" fmla="*/ 54 w 95"/>
                <a:gd name="T15" fmla="*/ 88 h 108"/>
                <a:gd name="T16" fmla="*/ 61 w 95"/>
                <a:gd name="T17" fmla="*/ 95 h 108"/>
                <a:gd name="T18" fmla="*/ 81 w 95"/>
                <a:gd name="T19" fmla="*/ 74 h 108"/>
                <a:gd name="T20" fmla="*/ 61 w 95"/>
                <a:gd name="T21" fmla="*/ 54 h 108"/>
                <a:gd name="T22" fmla="*/ 54 w 95"/>
                <a:gd name="T23" fmla="*/ 61 h 108"/>
                <a:gd name="T24" fmla="*/ 68 w 95"/>
                <a:gd name="T25" fmla="*/ 74 h 108"/>
                <a:gd name="T26" fmla="*/ 54 w 95"/>
                <a:gd name="T27" fmla="*/ 88 h 108"/>
                <a:gd name="T28" fmla="*/ 89 w 95"/>
                <a:gd name="T29" fmla="*/ 21 h 108"/>
                <a:gd name="T30" fmla="*/ 74 w 95"/>
                <a:gd name="T31" fmla="*/ 6 h 108"/>
                <a:gd name="T32" fmla="*/ 59 w 95"/>
                <a:gd name="T33" fmla="*/ 0 h 108"/>
                <a:gd name="T34" fmla="*/ 8 w 95"/>
                <a:gd name="T35" fmla="*/ 0 h 108"/>
                <a:gd name="T36" fmla="*/ 0 w 95"/>
                <a:gd name="T37" fmla="*/ 8 h 108"/>
                <a:gd name="T38" fmla="*/ 0 w 95"/>
                <a:gd name="T39" fmla="*/ 100 h 108"/>
                <a:gd name="T40" fmla="*/ 8 w 95"/>
                <a:gd name="T41" fmla="*/ 108 h 108"/>
                <a:gd name="T42" fmla="*/ 86 w 95"/>
                <a:gd name="T43" fmla="*/ 108 h 108"/>
                <a:gd name="T44" fmla="*/ 95 w 95"/>
                <a:gd name="T45" fmla="*/ 100 h 108"/>
                <a:gd name="T46" fmla="*/ 95 w 95"/>
                <a:gd name="T47" fmla="*/ 35 h 108"/>
                <a:gd name="T48" fmla="*/ 89 w 95"/>
                <a:gd name="T49" fmla="*/ 21 h 108"/>
                <a:gd name="T50" fmla="*/ 84 w 95"/>
                <a:gd name="T51" fmla="*/ 26 h 108"/>
                <a:gd name="T52" fmla="*/ 85 w 95"/>
                <a:gd name="T53" fmla="*/ 27 h 108"/>
                <a:gd name="T54" fmla="*/ 68 w 95"/>
                <a:gd name="T55" fmla="*/ 27 h 108"/>
                <a:gd name="T56" fmla="*/ 68 w 95"/>
                <a:gd name="T57" fmla="*/ 10 h 108"/>
                <a:gd name="T58" fmla="*/ 69 w 95"/>
                <a:gd name="T59" fmla="*/ 11 h 108"/>
                <a:gd name="T60" fmla="*/ 84 w 95"/>
                <a:gd name="T61" fmla="*/ 26 h 108"/>
                <a:gd name="T62" fmla="*/ 88 w 95"/>
                <a:gd name="T63" fmla="*/ 100 h 108"/>
                <a:gd name="T64" fmla="*/ 86 w 95"/>
                <a:gd name="T65" fmla="*/ 102 h 108"/>
                <a:gd name="T66" fmla="*/ 8 w 95"/>
                <a:gd name="T67" fmla="*/ 102 h 108"/>
                <a:gd name="T68" fmla="*/ 6 w 95"/>
                <a:gd name="T69" fmla="*/ 100 h 108"/>
                <a:gd name="T70" fmla="*/ 6 w 95"/>
                <a:gd name="T71" fmla="*/ 8 h 108"/>
                <a:gd name="T72" fmla="*/ 8 w 95"/>
                <a:gd name="T73" fmla="*/ 7 h 108"/>
                <a:gd name="T74" fmla="*/ 59 w 95"/>
                <a:gd name="T75" fmla="*/ 7 h 108"/>
                <a:gd name="T76" fmla="*/ 61 w 95"/>
                <a:gd name="T77" fmla="*/ 7 h 108"/>
                <a:gd name="T78" fmla="*/ 61 w 95"/>
                <a:gd name="T79" fmla="*/ 34 h 108"/>
                <a:gd name="T80" fmla="*/ 88 w 95"/>
                <a:gd name="T81" fmla="*/ 34 h 108"/>
                <a:gd name="T82" fmla="*/ 88 w 95"/>
                <a:gd name="T83" fmla="*/ 35 h 108"/>
                <a:gd name="T84" fmla="*/ 88 w 95"/>
                <a:gd name="T85" fmla="*/ 10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8">
                  <a:moveTo>
                    <a:pt x="40" y="61"/>
                  </a:moveTo>
                  <a:cubicBezTo>
                    <a:pt x="34" y="54"/>
                    <a:pt x="34" y="54"/>
                    <a:pt x="34" y="54"/>
                  </a:cubicBezTo>
                  <a:cubicBezTo>
                    <a:pt x="13" y="74"/>
                    <a:pt x="13" y="74"/>
                    <a:pt x="13" y="74"/>
                  </a:cubicBezTo>
                  <a:cubicBezTo>
                    <a:pt x="34" y="95"/>
                    <a:pt x="34" y="95"/>
                    <a:pt x="34" y="95"/>
                  </a:cubicBezTo>
                  <a:cubicBezTo>
                    <a:pt x="40" y="88"/>
                    <a:pt x="40" y="88"/>
                    <a:pt x="40" y="88"/>
                  </a:cubicBezTo>
                  <a:cubicBezTo>
                    <a:pt x="27" y="74"/>
                    <a:pt x="27" y="74"/>
                    <a:pt x="27" y="74"/>
                  </a:cubicBezTo>
                  <a:lnTo>
                    <a:pt x="40" y="61"/>
                  </a:lnTo>
                  <a:close/>
                  <a:moveTo>
                    <a:pt x="54" y="88"/>
                  </a:moveTo>
                  <a:cubicBezTo>
                    <a:pt x="61" y="95"/>
                    <a:pt x="61" y="95"/>
                    <a:pt x="61" y="95"/>
                  </a:cubicBezTo>
                  <a:cubicBezTo>
                    <a:pt x="81" y="74"/>
                    <a:pt x="81" y="74"/>
                    <a:pt x="81" y="74"/>
                  </a:cubicBezTo>
                  <a:cubicBezTo>
                    <a:pt x="61" y="54"/>
                    <a:pt x="61" y="54"/>
                    <a:pt x="61" y="54"/>
                  </a:cubicBezTo>
                  <a:cubicBezTo>
                    <a:pt x="54" y="61"/>
                    <a:pt x="54" y="61"/>
                    <a:pt x="54" y="61"/>
                  </a:cubicBezTo>
                  <a:cubicBezTo>
                    <a:pt x="68" y="74"/>
                    <a:pt x="68" y="74"/>
                    <a:pt x="68" y="74"/>
                  </a:cubicBezTo>
                  <a:lnTo>
                    <a:pt x="54" y="88"/>
                  </a:lnTo>
                  <a:close/>
                  <a:moveTo>
                    <a:pt x="89" y="21"/>
                  </a:moveTo>
                  <a:cubicBezTo>
                    <a:pt x="74" y="6"/>
                    <a:pt x="74" y="6"/>
                    <a:pt x="74" y="6"/>
                  </a:cubicBezTo>
                  <a:cubicBezTo>
                    <a:pt x="70" y="2"/>
                    <a:pt x="64" y="0"/>
                    <a:pt x="59" y="0"/>
                  </a:cubicBezTo>
                  <a:cubicBezTo>
                    <a:pt x="8" y="0"/>
                    <a:pt x="8" y="0"/>
                    <a:pt x="8" y="0"/>
                  </a:cubicBezTo>
                  <a:cubicBezTo>
                    <a:pt x="3" y="0"/>
                    <a:pt x="0" y="4"/>
                    <a:pt x="0" y="8"/>
                  </a:cubicBezTo>
                  <a:cubicBezTo>
                    <a:pt x="0" y="100"/>
                    <a:pt x="0" y="100"/>
                    <a:pt x="0" y="100"/>
                  </a:cubicBezTo>
                  <a:cubicBezTo>
                    <a:pt x="0" y="105"/>
                    <a:pt x="3" y="108"/>
                    <a:pt x="8" y="108"/>
                  </a:cubicBezTo>
                  <a:cubicBezTo>
                    <a:pt x="86" y="108"/>
                    <a:pt x="86" y="108"/>
                    <a:pt x="86" y="108"/>
                  </a:cubicBezTo>
                  <a:cubicBezTo>
                    <a:pt x="91" y="108"/>
                    <a:pt x="95" y="105"/>
                    <a:pt x="95" y="100"/>
                  </a:cubicBezTo>
                  <a:cubicBezTo>
                    <a:pt x="95" y="35"/>
                    <a:pt x="95" y="35"/>
                    <a:pt x="95" y="35"/>
                  </a:cubicBezTo>
                  <a:cubicBezTo>
                    <a:pt x="95" y="31"/>
                    <a:pt x="92" y="24"/>
                    <a:pt x="89" y="21"/>
                  </a:cubicBezTo>
                  <a:close/>
                  <a:moveTo>
                    <a:pt x="84" y="26"/>
                  </a:moveTo>
                  <a:cubicBezTo>
                    <a:pt x="84" y="26"/>
                    <a:pt x="85" y="26"/>
                    <a:pt x="85" y="27"/>
                  </a:cubicBezTo>
                  <a:cubicBezTo>
                    <a:pt x="68" y="27"/>
                    <a:pt x="68" y="27"/>
                    <a:pt x="68" y="27"/>
                  </a:cubicBezTo>
                  <a:cubicBezTo>
                    <a:pt x="68" y="10"/>
                    <a:pt x="68" y="10"/>
                    <a:pt x="68" y="10"/>
                  </a:cubicBezTo>
                  <a:cubicBezTo>
                    <a:pt x="68" y="10"/>
                    <a:pt x="68" y="10"/>
                    <a:pt x="69" y="11"/>
                  </a:cubicBezTo>
                  <a:lnTo>
                    <a:pt x="84" y="26"/>
                  </a:lnTo>
                  <a:close/>
                  <a:moveTo>
                    <a:pt x="88" y="100"/>
                  </a:moveTo>
                  <a:cubicBezTo>
                    <a:pt x="88" y="101"/>
                    <a:pt x="87" y="102"/>
                    <a:pt x="86" y="102"/>
                  </a:cubicBezTo>
                  <a:cubicBezTo>
                    <a:pt x="8" y="102"/>
                    <a:pt x="8" y="102"/>
                    <a:pt x="8" y="102"/>
                  </a:cubicBezTo>
                  <a:cubicBezTo>
                    <a:pt x="7" y="102"/>
                    <a:pt x="6" y="101"/>
                    <a:pt x="6" y="100"/>
                  </a:cubicBezTo>
                  <a:cubicBezTo>
                    <a:pt x="6" y="8"/>
                    <a:pt x="6" y="8"/>
                    <a:pt x="6" y="8"/>
                  </a:cubicBezTo>
                  <a:cubicBezTo>
                    <a:pt x="6" y="7"/>
                    <a:pt x="7" y="7"/>
                    <a:pt x="8" y="7"/>
                  </a:cubicBezTo>
                  <a:cubicBezTo>
                    <a:pt x="59" y="7"/>
                    <a:pt x="59" y="7"/>
                    <a:pt x="59" y="7"/>
                  </a:cubicBezTo>
                  <a:cubicBezTo>
                    <a:pt x="60" y="7"/>
                    <a:pt x="60" y="7"/>
                    <a:pt x="61" y="7"/>
                  </a:cubicBezTo>
                  <a:cubicBezTo>
                    <a:pt x="61" y="34"/>
                    <a:pt x="61" y="34"/>
                    <a:pt x="61" y="34"/>
                  </a:cubicBezTo>
                  <a:cubicBezTo>
                    <a:pt x="88" y="34"/>
                    <a:pt x="88" y="34"/>
                    <a:pt x="88" y="34"/>
                  </a:cubicBezTo>
                  <a:cubicBezTo>
                    <a:pt x="88" y="34"/>
                    <a:pt x="88" y="35"/>
                    <a:pt x="88" y="35"/>
                  </a:cubicBezTo>
                  <a:lnTo>
                    <a:pt x="88" y="1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07" name="Freeform 102"/>
            <p:cNvSpPr>
              <a:spLocks noEditPoints="1"/>
            </p:cNvSpPr>
            <p:nvPr/>
          </p:nvSpPr>
          <p:spPr bwMode="auto">
            <a:xfrm>
              <a:off x="3538" y="1369"/>
              <a:ext cx="154" cy="114"/>
            </a:xfrm>
            <a:custGeom>
              <a:avLst/>
              <a:gdLst>
                <a:gd name="T0" fmla="*/ 101 w 125"/>
                <a:gd name="T1" fmla="*/ 0 h 93"/>
                <a:gd name="T2" fmla="*/ 23 w 125"/>
                <a:gd name="T3" fmla="*/ 0 h 93"/>
                <a:gd name="T4" fmla="*/ 0 w 125"/>
                <a:gd name="T5" fmla="*/ 23 h 93"/>
                <a:gd name="T6" fmla="*/ 0 w 125"/>
                <a:gd name="T7" fmla="*/ 70 h 93"/>
                <a:gd name="T8" fmla="*/ 23 w 125"/>
                <a:gd name="T9" fmla="*/ 93 h 93"/>
                <a:gd name="T10" fmla="*/ 101 w 125"/>
                <a:gd name="T11" fmla="*/ 93 h 93"/>
                <a:gd name="T12" fmla="*/ 125 w 125"/>
                <a:gd name="T13" fmla="*/ 70 h 93"/>
                <a:gd name="T14" fmla="*/ 125 w 125"/>
                <a:gd name="T15" fmla="*/ 23 h 93"/>
                <a:gd name="T16" fmla="*/ 101 w 125"/>
                <a:gd name="T17" fmla="*/ 0 h 93"/>
                <a:gd name="T18" fmla="*/ 47 w 125"/>
                <a:gd name="T19" fmla="*/ 77 h 93"/>
                <a:gd name="T20" fmla="*/ 47 w 125"/>
                <a:gd name="T21" fmla="*/ 15 h 93"/>
                <a:gd name="T22" fmla="*/ 86 w 125"/>
                <a:gd name="T23" fmla="*/ 46 h 93"/>
                <a:gd name="T24" fmla="*/ 47 w 125"/>
                <a:gd name="T25" fmla="*/ 7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93">
                  <a:moveTo>
                    <a:pt x="101" y="0"/>
                  </a:moveTo>
                  <a:cubicBezTo>
                    <a:pt x="23" y="0"/>
                    <a:pt x="23" y="0"/>
                    <a:pt x="23" y="0"/>
                  </a:cubicBezTo>
                  <a:cubicBezTo>
                    <a:pt x="11" y="0"/>
                    <a:pt x="0" y="10"/>
                    <a:pt x="0" y="23"/>
                  </a:cubicBezTo>
                  <a:cubicBezTo>
                    <a:pt x="0" y="70"/>
                    <a:pt x="0" y="70"/>
                    <a:pt x="0" y="70"/>
                  </a:cubicBezTo>
                  <a:cubicBezTo>
                    <a:pt x="0" y="82"/>
                    <a:pt x="11" y="93"/>
                    <a:pt x="23" y="93"/>
                  </a:cubicBezTo>
                  <a:cubicBezTo>
                    <a:pt x="101" y="93"/>
                    <a:pt x="101" y="93"/>
                    <a:pt x="101" y="93"/>
                  </a:cubicBezTo>
                  <a:cubicBezTo>
                    <a:pt x="114" y="93"/>
                    <a:pt x="125" y="82"/>
                    <a:pt x="125" y="70"/>
                  </a:cubicBezTo>
                  <a:cubicBezTo>
                    <a:pt x="125" y="23"/>
                    <a:pt x="125" y="23"/>
                    <a:pt x="125" y="23"/>
                  </a:cubicBezTo>
                  <a:cubicBezTo>
                    <a:pt x="125" y="10"/>
                    <a:pt x="114" y="0"/>
                    <a:pt x="101" y="0"/>
                  </a:cubicBezTo>
                  <a:close/>
                  <a:moveTo>
                    <a:pt x="47" y="77"/>
                  </a:moveTo>
                  <a:cubicBezTo>
                    <a:pt x="47" y="15"/>
                    <a:pt x="47" y="15"/>
                    <a:pt x="47" y="15"/>
                  </a:cubicBezTo>
                  <a:cubicBezTo>
                    <a:pt x="86" y="46"/>
                    <a:pt x="86" y="46"/>
                    <a:pt x="86" y="46"/>
                  </a:cubicBezTo>
                  <a:lnTo>
                    <a:pt x="47" y="7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08" name="Freeform 103"/>
            <p:cNvSpPr>
              <a:spLocks noEditPoints="1"/>
            </p:cNvSpPr>
            <p:nvPr/>
          </p:nvSpPr>
          <p:spPr bwMode="auto">
            <a:xfrm>
              <a:off x="3348" y="2296"/>
              <a:ext cx="80" cy="81"/>
            </a:xfrm>
            <a:custGeom>
              <a:avLst/>
              <a:gdLst>
                <a:gd name="T0" fmla="*/ 61 w 65"/>
                <a:gd name="T1" fmla="*/ 19 h 66"/>
                <a:gd name="T2" fmla="*/ 47 w 65"/>
                <a:gd name="T3" fmla="*/ 4 h 66"/>
                <a:gd name="T4" fmla="*/ 51 w 65"/>
                <a:gd name="T5" fmla="*/ 0 h 66"/>
                <a:gd name="T6" fmla="*/ 65 w 65"/>
                <a:gd name="T7" fmla="*/ 14 h 66"/>
                <a:gd name="T8" fmla="*/ 61 w 65"/>
                <a:gd name="T9" fmla="*/ 19 h 66"/>
                <a:gd name="T10" fmla="*/ 57 w 65"/>
                <a:gd name="T11" fmla="*/ 23 h 66"/>
                <a:gd name="T12" fmla="*/ 55 w 65"/>
                <a:gd name="T13" fmla="*/ 45 h 66"/>
                <a:gd name="T14" fmla="*/ 10 w 65"/>
                <a:gd name="T15" fmla="*/ 66 h 66"/>
                <a:gd name="T16" fmla="*/ 6 w 65"/>
                <a:gd name="T17" fmla="*/ 63 h 66"/>
                <a:gd name="T18" fmla="*/ 24 w 65"/>
                <a:gd name="T19" fmla="*/ 45 h 66"/>
                <a:gd name="T20" fmla="*/ 26 w 65"/>
                <a:gd name="T21" fmla="*/ 45 h 66"/>
                <a:gd name="T22" fmla="*/ 32 w 65"/>
                <a:gd name="T23" fmla="*/ 39 h 66"/>
                <a:gd name="T24" fmla="*/ 26 w 65"/>
                <a:gd name="T25" fmla="*/ 33 h 66"/>
                <a:gd name="T26" fmla="*/ 20 w 65"/>
                <a:gd name="T27" fmla="*/ 39 h 66"/>
                <a:gd name="T28" fmla="*/ 21 w 65"/>
                <a:gd name="T29" fmla="*/ 41 h 66"/>
                <a:gd name="T30" fmla="*/ 3 w 65"/>
                <a:gd name="T31" fmla="*/ 59 h 66"/>
                <a:gd name="T32" fmla="*/ 0 w 65"/>
                <a:gd name="T33" fmla="*/ 56 h 66"/>
                <a:gd name="T34" fmla="*/ 20 w 65"/>
                <a:gd name="T35" fmla="*/ 10 h 66"/>
                <a:gd name="T36" fmla="*/ 43 w 65"/>
                <a:gd name="T37" fmla="*/ 8 h 66"/>
                <a:gd name="T38" fmla="*/ 57 w 65"/>
                <a:gd name="T39" fmla="*/ 2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66">
                  <a:moveTo>
                    <a:pt x="61" y="19"/>
                  </a:moveTo>
                  <a:cubicBezTo>
                    <a:pt x="47" y="4"/>
                    <a:pt x="47" y="4"/>
                    <a:pt x="47" y="4"/>
                  </a:cubicBezTo>
                  <a:cubicBezTo>
                    <a:pt x="51" y="0"/>
                    <a:pt x="51" y="0"/>
                    <a:pt x="51" y="0"/>
                  </a:cubicBezTo>
                  <a:cubicBezTo>
                    <a:pt x="65" y="14"/>
                    <a:pt x="65" y="14"/>
                    <a:pt x="65" y="14"/>
                  </a:cubicBezTo>
                  <a:lnTo>
                    <a:pt x="61" y="19"/>
                  </a:lnTo>
                  <a:close/>
                  <a:moveTo>
                    <a:pt x="57" y="23"/>
                  </a:moveTo>
                  <a:cubicBezTo>
                    <a:pt x="55" y="45"/>
                    <a:pt x="55" y="45"/>
                    <a:pt x="55" y="45"/>
                  </a:cubicBezTo>
                  <a:cubicBezTo>
                    <a:pt x="37" y="45"/>
                    <a:pt x="10" y="66"/>
                    <a:pt x="10" y="66"/>
                  </a:cubicBezTo>
                  <a:cubicBezTo>
                    <a:pt x="6" y="63"/>
                    <a:pt x="6" y="63"/>
                    <a:pt x="6" y="63"/>
                  </a:cubicBezTo>
                  <a:cubicBezTo>
                    <a:pt x="24" y="45"/>
                    <a:pt x="24" y="45"/>
                    <a:pt x="24" y="45"/>
                  </a:cubicBezTo>
                  <a:cubicBezTo>
                    <a:pt x="25" y="45"/>
                    <a:pt x="25" y="45"/>
                    <a:pt x="26" y="45"/>
                  </a:cubicBezTo>
                  <a:cubicBezTo>
                    <a:pt x="30" y="45"/>
                    <a:pt x="32" y="43"/>
                    <a:pt x="32" y="39"/>
                  </a:cubicBezTo>
                  <a:cubicBezTo>
                    <a:pt x="32" y="36"/>
                    <a:pt x="30" y="33"/>
                    <a:pt x="26" y="33"/>
                  </a:cubicBezTo>
                  <a:cubicBezTo>
                    <a:pt x="23" y="33"/>
                    <a:pt x="20" y="36"/>
                    <a:pt x="20" y="39"/>
                  </a:cubicBezTo>
                  <a:cubicBezTo>
                    <a:pt x="20" y="40"/>
                    <a:pt x="20" y="41"/>
                    <a:pt x="21" y="41"/>
                  </a:cubicBezTo>
                  <a:cubicBezTo>
                    <a:pt x="3" y="59"/>
                    <a:pt x="3" y="59"/>
                    <a:pt x="3" y="59"/>
                  </a:cubicBezTo>
                  <a:cubicBezTo>
                    <a:pt x="0" y="56"/>
                    <a:pt x="0" y="56"/>
                    <a:pt x="0" y="56"/>
                  </a:cubicBezTo>
                  <a:cubicBezTo>
                    <a:pt x="0" y="56"/>
                    <a:pt x="20" y="29"/>
                    <a:pt x="20" y="10"/>
                  </a:cubicBezTo>
                  <a:cubicBezTo>
                    <a:pt x="43" y="8"/>
                    <a:pt x="43" y="8"/>
                    <a:pt x="43" y="8"/>
                  </a:cubicBezTo>
                  <a:lnTo>
                    <a:pt x="57" y="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09" name="Freeform 104"/>
            <p:cNvSpPr>
              <a:spLocks/>
            </p:cNvSpPr>
            <p:nvPr/>
          </p:nvSpPr>
          <p:spPr bwMode="auto">
            <a:xfrm>
              <a:off x="3484" y="2201"/>
              <a:ext cx="108" cy="104"/>
            </a:xfrm>
            <a:custGeom>
              <a:avLst/>
              <a:gdLst>
                <a:gd name="T0" fmla="*/ 55 w 88"/>
                <a:gd name="T1" fmla="*/ 60 h 85"/>
                <a:gd name="T2" fmla="*/ 53 w 88"/>
                <a:gd name="T3" fmla="*/ 54 h 85"/>
                <a:gd name="T4" fmla="*/ 61 w 88"/>
                <a:gd name="T5" fmla="*/ 39 h 85"/>
                <a:gd name="T6" fmla="*/ 63 w 88"/>
                <a:gd name="T7" fmla="*/ 27 h 85"/>
                <a:gd name="T8" fmla="*/ 44 w 88"/>
                <a:gd name="T9" fmla="*/ 0 h 85"/>
                <a:gd name="T10" fmla="*/ 25 w 88"/>
                <a:gd name="T11" fmla="*/ 27 h 85"/>
                <a:gd name="T12" fmla="*/ 28 w 88"/>
                <a:gd name="T13" fmla="*/ 39 h 85"/>
                <a:gd name="T14" fmla="*/ 36 w 88"/>
                <a:gd name="T15" fmla="*/ 54 h 85"/>
                <a:gd name="T16" fmla="*/ 33 w 88"/>
                <a:gd name="T17" fmla="*/ 60 h 85"/>
                <a:gd name="T18" fmla="*/ 0 w 88"/>
                <a:gd name="T19" fmla="*/ 85 h 85"/>
                <a:gd name="T20" fmla="*/ 44 w 88"/>
                <a:gd name="T21" fmla="*/ 85 h 85"/>
                <a:gd name="T22" fmla="*/ 88 w 88"/>
                <a:gd name="T23" fmla="*/ 85 h 85"/>
                <a:gd name="T24" fmla="*/ 55 w 88"/>
                <a:gd name="T25" fmla="*/ 6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85">
                  <a:moveTo>
                    <a:pt x="55" y="60"/>
                  </a:moveTo>
                  <a:cubicBezTo>
                    <a:pt x="53" y="60"/>
                    <a:pt x="53" y="54"/>
                    <a:pt x="53" y="54"/>
                  </a:cubicBezTo>
                  <a:cubicBezTo>
                    <a:pt x="53" y="54"/>
                    <a:pt x="59" y="47"/>
                    <a:pt x="61" y="39"/>
                  </a:cubicBezTo>
                  <a:cubicBezTo>
                    <a:pt x="64" y="39"/>
                    <a:pt x="67" y="30"/>
                    <a:pt x="63" y="27"/>
                  </a:cubicBezTo>
                  <a:cubicBezTo>
                    <a:pt x="63" y="23"/>
                    <a:pt x="68" y="0"/>
                    <a:pt x="44" y="0"/>
                  </a:cubicBezTo>
                  <a:cubicBezTo>
                    <a:pt x="21" y="0"/>
                    <a:pt x="25" y="23"/>
                    <a:pt x="25" y="27"/>
                  </a:cubicBezTo>
                  <a:cubicBezTo>
                    <a:pt x="22" y="30"/>
                    <a:pt x="24" y="39"/>
                    <a:pt x="28" y="39"/>
                  </a:cubicBezTo>
                  <a:cubicBezTo>
                    <a:pt x="29" y="47"/>
                    <a:pt x="36" y="54"/>
                    <a:pt x="36" y="54"/>
                  </a:cubicBezTo>
                  <a:cubicBezTo>
                    <a:pt x="36" y="54"/>
                    <a:pt x="35" y="60"/>
                    <a:pt x="33" y="60"/>
                  </a:cubicBezTo>
                  <a:cubicBezTo>
                    <a:pt x="26" y="61"/>
                    <a:pt x="0" y="73"/>
                    <a:pt x="0" y="85"/>
                  </a:cubicBezTo>
                  <a:cubicBezTo>
                    <a:pt x="44" y="85"/>
                    <a:pt x="44" y="85"/>
                    <a:pt x="44" y="85"/>
                  </a:cubicBezTo>
                  <a:cubicBezTo>
                    <a:pt x="88" y="85"/>
                    <a:pt x="88" y="85"/>
                    <a:pt x="88" y="85"/>
                  </a:cubicBezTo>
                  <a:cubicBezTo>
                    <a:pt x="88" y="73"/>
                    <a:pt x="62" y="61"/>
                    <a:pt x="55" y="6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10" name="Freeform 105"/>
            <p:cNvSpPr>
              <a:spLocks noEditPoints="1"/>
            </p:cNvSpPr>
            <p:nvPr/>
          </p:nvSpPr>
          <p:spPr bwMode="auto">
            <a:xfrm>
              <a:off x="3158" y="2380"/>
              <a:ext cx="100" cy="102"/>
            </a:xfrm>
            <a:custGeom>
              <a:avLst/>
              <a:gdLst>
                <a:gd name="T0" fmla="*/ 0 w 82"/>
                <a:gd name="T1" fmla="*/ 42 h 83"/>
                <a:gd name="T2" fmla="*/ 82 w 82"/>
                <a:gd name="T3" fmla="*/ 42 h 83"/>
                <a:gd name="T4" fmla="*/ 64 w 82"/>
                <a:gd name="T5" fmla="*/ 55 h 83"/>
                <a:gd name="T6" fmla="*/ 77 w 82"/>
                <a:gd name="T7" fmla="*/ 44 h 83"/>
                <a:gd name="T8" fmla="*/ 64 w 82"/>
                <a:gd name="T9" fmla="*/ 55 h 83"/>
                <a:gd name="T10" fmla="*/ 16 w 82"/>
                <a:gd name="T11" fmla="*/ 39 h 83"/>
                <a:gd name="T12" fmla="*/ 8 w 82"/>
                <a:gd name="T13" fmla="*/ 28 h 83"/>
                <a:gd name="T14" fmla="*/ 59 w 82"/>
                <a:gd name="T15" fmla="*/ 28 h 83"/>
                <a:gd name="T16" fmla="*/ 44 w 82"/>
                <a:gd name="T17" fmla="*/ 39 h 83"/>
                <a:gd name="T18" fmla="*/ 59 w 82"/>
                <a:gd name="T19" fmla="*/ 28 h 83"/>
                <a:gd name="T20" fmla="*/ 44 w 82"/>
                <a:gd name="T21" fmla="*/ 6 h 83"/>
                <a:gd name="T22" fmla="*/ 54 w 82"/>
                <a:gd name="T23" fmla="*/ 15 h 83"/>
                <a:gd name="T24" fmla="*/ 44 w 82"/>
                <a:gd name="T25" fmla="*/ 22 h 83"/>
                <a:gd name="T26" fmla="*/ 35 w 82"/>
                <a:gd name="T27" fmla="*/ 8 h 83"/>
                <a:gd name="T28" fmla="*/ 38 w 82"/>
                <a:gd name="T29" fmla="*/ 22 h 83"/>
                <a:gd name="T30" fmla="*/ 28 w 82"/>
                <a:gd name="T31" fmla="*/ 15 h 83"/>
                <a:gd name="T32" fmla="*/ 38 w 82"/>
                <a:gd name="T33" fmla="*/ 39 h 83"/>
                <a:gd name="T34" fmla="*/ 23 w 82"/>
                <a:gd name="T35" fmla="*/ 28 h 83"/>
                <a:gd name="T36" fmla="*/ 8 w 82"/>
                <a:gd name="T37" fmla="*/ 55 h 83"/>
                <a:gd name="T38" fmla="*/ 16 w 82"/>
                <a:gd name="T39" fmla="*/ 44 h 83"/>
                <a:gd name="T40" fmla="*/ 8 w 82"/>
                <a:gd name="T41" fmla="*/ 55 h 83"/>
                <a:gd name="T42" fmla="*/ 38 w 82"/>
                <a:gd name="T43" fmla="*/ 44 h 83"/>
                <a:gd name="T44" fmla="*/ 23 w 82"/>
                <a:gd name="T45" fmla="*/ 55 h 83"/>
                <a:gd name="T46" fmla="*/ 38 w 82"/>
                <a:gd name="T47" fmla="*/ 61 h 83"/>
                <a:gd name="T48" fmla="*/ 35 w 82"/>
                <a:gd name="T49" fmla="*/ 75 h 83"/>
                <a:gd name="T50" fmla="*/ 25 w 82"/>
                <a:gd name="T51" fmla="*/ 61 h 83"/>
                <a:gd name="T52" fmla="*/ 54 w 82"/>
                <a:gd name="T53" fmla="*/ 68 h 83"/>
                <a:gd name="T54" fmla="*/ 44 w 82"/>
                <a:gd name="T55" fmla="*/ 77 h 83"/>
                <a:gd name="T56" fmla="*/ 57 w 82"/>
                <a:gd name="T57" fmla="*/ 61 h 83"/>
                <a:gd name="T58" fmla="*/ 44 w 82"/>
                <a:gd name="T59" fmla="*/ 55 h 83"/>
                <a:gd name="T60" fmla="*/ 60 w 82"/>
                <a:gd name="T61" fmla="*/ 44 h 83"/>
                <a:gd name="T62" fmla="*/ 44 w 82"/>
                <a:gd name="T63" fmla="*/ 55 h 83"/>
                <a:gd name="T64" fmla="*/ 64 w 82"/>
                <a:gd name="T65" fmla="*/ 28 h 83"/>
                <a:gd name="T66" fmla="*/ 77 w 82"/>
                <a:gd name="T67" fmla="*/ 39 h 83"/>
                <a:gd name="T68" fmla="*/ 71 w 82"/>
                <a:gd name="T69" fmla="*/ 22 h 83"/>
                <a:gd name="T70" fmla="*/ 57 w 82"/>
                <a:gd name="T71" fmla="*/ 9 h 83"/>
                <a:gd name="T72" fmla="*/ 71 w 82"/>
                <a:gd name="T73" fmla="*/ 22 h 83"/>
                <a:gd name="T74" fmla="*/ 26 w 82"/>
                <a:gd name="T75" fmla="*/ 9 h 83"/>
                <a:gd name="T76" fmla="*/ 11 w 82"/>
                <a:gd name="T77" fmla="*/ 22 h 83"/>
                <a:gd name="T78" fmla="*/ 11 w 82"/>
                <a:gd name="T79" fmla="*/ 61 h 83"/>
                <a:gd name="T80" fmla="*/ 26 w 82"/>
                <a:gd name="T81" fmla="*/ 74 h 83"/>
                <a:gd name="T82" fmla="*/ 11 w 82"/>
                <a:gd name="T83" fmla="*/ 61 h 83"/>
                <a:gd name="T84" fmla="*/ 57 w 82"/>
                <a:gd name="T85" fmla="*/ 74 h 83"/>
                <a:gd name="T86" fmla="*/ 71 w 82"/>
                <a:gd name="T87" fmla="*/ 6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 h="83">
                  <a:moveTo>
                    <a:pt x="41" y="0"/>
                  </a:moveTo>
                  <a:cubicBezTo>
                    <a:pt x="18" y="0"/>
                    <a:pt x="0" y="19"/>
                    <a:pt x="0" y="42"/>
                  </a:cubicBezTo>
                  <a:cubicBezTo>
                    <a:pt x="0" y="64"/>
                    <a:pt x="18" y="83"/>
                    <a:pt x="41" y="83"/>
                  </a:cubicBezTo>
                  <a:cubicBezTo>
                    <a:pt x="64" y="83"/>
                    <a:pt x="82" y="64"/>
                    <a:pt x="82" y="42"/>
                  </a:cubicBezTo>
                  <a:cubicBezTo>
                    <a:pt x="82" y="19"/>
                    <a:pt x="64" y="0"/>
                    <a:pt x="41" y="0"/>
                  </a:cubicBezTo>
                  <a:close/>
                  <a:moveTo>
                    <a:pt x="64" y="55"/>
                  </a:moveTo>
                  <a:cubicBezTo>
                    <a:pt x="65" y="52"/>
                    <a:pt x="66" y="48"/>
                    <a:pt x="66" y="44"/>
                  </a:cubicBezTo>
                  <a:cubicBezTo>
                    <a:pt x="77" y="44"/>
                    <a:pt x="77" y="44"/>
                    <a:pt x="77" y="44"/>
                  </a:cubicBezTo>
                  <a:cubicBezTo>
                    <a:pt x="76" y="48"/>
                    <a:pt x="76" y="52"/>
                    <a:pt x="74" y="55"/>
                  </a:cubicBezTo>
                  <a:lnTo>
                    <a:pt x="64" y="55"/>
                  </a:lnTo>
                  <a:close/>
                  <a:moveTo>
                    <a:pt x="18" y="28"/>
                  </a:moveTo>
                  <a:cubicBezTo>
                    <a:pt x="17" y="31"/>
                    <a:pt x="17" y="35"/>
                    <a:pt x="16" y="39"/>
                  </a:cubicBezTo>
                  <a:cubicBezTo>
                    <a:pt x="6" y="39"/>
                    <a:pt x="6" y="39"/>
                    <a:pt x="6" y="39"/>
                  </a:cubicBezTo>
                  <a:cubicBezTo>
                    <a:pt x="6" y="35"/>
                    <a:pt x="7" y="31"/>
                    <a:pt x="8" y="28"/>
                  </a:cubicBezTo>
                  <a:lnTo>
                    <a:pt x="18" y="28"/>
                  </a:lnTo>
                  <a:close/>
                  <a:moveTo>
                    <a:pt x="59" y="28"/>
                  </a:moveTo>
                  <a:cubicBezTo>
                    <a:pt x="60" y="31"/>
                    <a:pt x="60" y="35"/>
                    <a:pt x="60" y="39"/>
                  </a:cubicBezTo>
                  <a:cubicBezTo>
                    <a:pt x="44" y="39"/>
                    <a:pt x="44" y="39"/>
                    <a:pt x="44" y="39"/>
                  </a:cubicBezTo>
                  <a:cubicBezTo>
                    <a:pt x="44" y="28"/>
                    <a:pt x="44" y="28"/>
                    <a:pt x="44" y="28"/>
                  </a:cubicBezTo>
                  <a:lnTo>
                    <a:pt x="59" y="28"/>
                  </a:lnTo>
                  <a:close/>
                  <a:moveTo>
                    <a:pt x="44" y="22"/>
                  </a:moveTo>
                  <a:cubicBezTo>
                    <a:pt x="44" y="6"/>
                    <a:pt x="44" y="6"/>
                    <a:pt x="44" y="6"/>
                  </a:cubicBezTo>
                  <a:cubicBezTo>
                    <a:pt x="45" y="7"/>
                    <a:pt x="46" y="7"/>
                    <a:pt x="48" y="8"/>
                  </a:cubicBezTo>
                  <a:cubicBezTo>
                    <a:pt x="50" y="10"/>
                    <a:pt x="52" y="12"/>
                    <a:pt x="54" y="15"/>
                  </a:cubicBezTo>
                  <a:cubicBezTo>
                    <a:pt x="55" y="17"/>
                    <a:pt x="56" y="20"/>
                    <a:pt x="57" y="22"/>
                  </a:cubicBezTo>
                  <a:cubicBezTo>
                    <a:pt x="44" y="22"/>
                    <a:pt x="44" y="22"/>
                    <a:pt x="44" y="22"/>
                  </a:cubicBezTo>
                  <a:close/>
                  <a:moveTo>
                    <a:pt x="28" y="15"/>
                  </a:moveTo>
                  <a:cubicBezTo>
                    <a:pt x="30" y="12"/>
                    <a:pt x="32" y="10"/>
                    <a:pt x="35" y="8"/>
                  </a:cubicBezTo>
                  <a:cubicBezTo>
                    <a:pt x="36" y="7"/>
                    <a:pt x="37" y="7"/>
                    <a:pt x="38" y="6"/>
                  </a:cubicBezTo>
                  <a:cubicBezTo>
                    <a:pt x="38" y="22"/>
                    <a:pt x="38" y="22"/>
                    <a:pt x="38" y="22"/>
                  </a:cubicBezTo>
                  <a:cubicBezTo>
                    <a:pt x="25" y="22"/>
                    <a:pt x="25" y="22"/>
                    <a:pt x="25" y="22"/>
                  </a:cubicBezTo>
                  <a:cubicBezTo>
                    <a:pt x="26" y="20"/>
                    <a:pt x="27" y="17"/>
                    <a:pt x="28" y="15"/>
                  </a:cubicBezTo>
                  <a:close/>
                  <a:moveTo>
                    <a:pt x="38" y="28"/>
                  </a:moveTo>
                  <a:cubicBezTo>
                    <a:pt x="38" y="39"/>
                    <a:pt x="38" y="39"/>
                    <a:pt x="38" y="39"/>
                  </a:cubicBezTo>
                  <a:cubicBezTo>
                    <a:pt x="22" y="39"/>
                    <a:pt x="22" y="39"/>
                    <a:pt x="22" y="39"/>
                  </a:cubicBezTo>
                  <a:cubicBezTo>
                    <a:pt x="22" y="35"/>
                    <a:pt x="23" y="31"/>
                    <a:pt x="23" y="28"/>
                  </a:cubicBezTo>
                  <a:lnTo>
                    <a:pt x="38" y="28"/>
                  </a:lnTo>
                  <a:close/>
                  <a:moveTo>
                    <a:pt x="8" y="55"/>
                  </a:moveTo>
                  <a:cubicBezTo>
                    <a:pt x="7" y="52"/>
                    <a:pt x="6" y="48"/>
                    <a:pt x="6" y="44"/>
                  </a:cubicBezTo>
                  <a:cubicBezTo>
                    <a:pt x="16" y="44"/>
                    <a:pt x="16" y="44"/>
                    <a:pt x="16" y="44"/>
                  </a:cubicBezTo>
                  <a:cubicBezTo>
                    <a:pt x="17" y="48"/>
                    <a:pt x="17" y="52"/>
                    <a:pt x="18" y="55"/>
                  </a:cubicBezTo>
                  <a:lnTo>
                    <a:pt x="8" y="55"/>
                  </a:lnTo>
                  <a:close/>
                  <a:moveTo>
                    <a:pt x="22" y="44"/>
                  </a:moveTo>
                  <a:cubicBezTo>
                    <a:pt x="38" y="44"/>
                    <a:pt x="38" y="44"/>
                    <a:pt x="38" y="44"/>
                  </a:cubicBezTo>
                  <a:cubicBezTo>
                    <a:pt x="38" y="55"/>
                    <a:pt x="38" y="55"/>
                    <a:pt x="38" y="55"/>
                  </a:cubicBezTo>
                  <a:cubicBezTo>
                    <a:pt x="23" y="55"/>
                    <a:pt x="23" y="55"/>
                    <a:pt x="23" y="55"/>
                  </a:cubicBezTo>
                  <a:cubicBezTo>
                    <a:pt x="23" y="52"/>
                    <a:pt x="22" y="48"/>
                    <a:pt x="22" y="44"/>
                  </a:cubicBezTo>
                  <a:close/>
                  <a:moveTo>
                    <a:pt x="38" y="61"/>
                  </a:moveTo>
                  <a:cubicBezTo>
                    <a:pt x="38" y="77"/>
                    <a:pt x="38" y="77"/>
                    <a:pt x="38" y="77"/>
                  </a:cubicBezTo>
                  <a:cubicBezTo>
                    <a:pt x="37" y="77"/>
                    <a:pt x="36" y="76"/>
                    <a:pt x="35" y="75"/>
                  </a:cubicBezTo>
                  <a:cubicBezTo>
                    <a:pt x="32" y="74"/>
                    <a:pt x="30" y="71"/>
                    <a:pt x="28" y="68"/>
                  </a:cubicBezTo>
                  <a:cubicBezTo>
                    <a:pt x="27" y="66"/>
                    <a:pt x="26" y="63"/>
                    <a:pt x="25" y="61"/>
                  </a:cubicBezTo>
                  <a:cubicBezTo>
                    <a:pt x="38" y="61"/>
                    <a:pt x="38" y="61"/>
                    <a:pt x="38" y="61"/>
                  </a:cubicBezTo>
                  <a:close/>
                  <a:moveTo>
                    <a:pt x="54" y="68"/>
                  </a:moveTo>
                  <a:cubicBezTo>
                    <a:pt x="52" y="71"/>
                    <a:pt x="50" y="74"/>
                    <a:pt x="48" y="75"/>
                  </a:cubicBezTo>
                  <a:cubicBezTo>
                    <a:pt x="46" y="76"/>
                    <a:pt x="45" y="77"/>
                    <a:pt x="44" y="77"/>
                  </a:cubicBezTo>
                  <a:cubicBezTo>
                    <a:pt x="44" y="61"/>
                    <a:pt x="44" y="61"/>
                    <a:pt x="44" y="61"/>
                  </a:cubicBezTo>
                  <a:cubicBezTo>
                    <a:pt x="57" y="61"/>
                    <a:pt x="57" y="61"/>
                    <a:pt x="57" y="61"/>
                  </a:cubicBezTo>
                  <a:cubicBezTo>
                    <a:pt x="56" y="63"/>
                    <a:pt x="55" y="66"/>
                    <a:pt x="54" y="68"/>
                  </a:cubicBezTo>
                  <a:close/>
                  <a:moveTo>
                    <a:pt x="44" y="55"/>
                  </a:moveTo>
                  <a:cubicBezTo>
                    <a:pt x="44" y="44"/>
                    <a:pt x="44" y="44"/>
                    <a:pt x="44" y="44"/>
                  </a:cubicBezTo>
                  <a:cubicBezTo>
                    <a:pt x="60" y="44"/>
                    <a:pt x="60" y="44"/>
                    <a:pt x="60" y="44"/>
                  </a:cubicBezTo>
                  <a:cubicBezTo>
                    <a:pt x="60" y="48"/>
                    <a:pt x="60" y="52"/>
                    <a:pt x="59" y="55"/>
                  </a:cubicBezTo>
                  <a:lnTo>
                    <a:pt x="44" y="55"/>
                  </a:lnTo>
                  <a:close/>
                  <a:moveTo>
                    <a:pt x="66" y="39"/>
                  </a:moveTo>
                  <a:cubicBezTo>
                    <a:pt x="66" y="35"/>
                    <a:pt x="65" y="31"/>
                    <a:pt x="64" y="28"/>
                  </a:cubicBezTo>
                  <a:cubicBezTo>
                    <a:pt x="74" y="28"/>
                    <a:pt x="74" y="28"/>
                    <a:pt x="74" y="28"/>
                  </a:cubicBezTo>
                  <a:cubicBezTo>
                    <a:pt x="76" y="31"/>
                    <a:pt x="76" y="35"/>
                    <a:pt x="77" y="39"/>
                  </a:cubicBezTo>
                  <a:lnTo>
                    <a:pt x="66" y="39"/>
                  </a:lnTo>
                  <a:close/>
                  <a:moveTo>
                    <a:pt x="71" y="22"/>
                  </a:moveTo>
                  <a:cubicBezTo>
                    <a:pt x="63" y="22"/>
                    <a:pt x="63" y="22"/>
                    <a:pt x="63" y="22"/>
                  </a:cubicBezTo>
                  <a:cubicBezTo>
                    <a:pt x="61" y="17"/>
                    <a:pt x="59" y="13"/>
                    <a:pt x="57" y="9"/>
                  </a:cubicBezTo>
                  <a:cubicBezTo>
                    <a:pt x="60" y="11"/>
                    <a:pt x="63" y="14"/>
                    <a:pt x="66" y="16"/>
                  </a:cubicBezTo>
                  <a:cubicBezTo>
                    <a:pt x="68" y="18"/>
                    <a:pt x="70" y="20"/>
                    <a:pt x="71" y="22"/>
                  </a:cubicBezTo>
                  <a:close/>
                  <a:moveTo>
                    <a:pt x="16" y="16"/>
                  </a:moveTo>
                  <a:cubicBezTo>
                    <a:pt x="19" y="14"/>
                    <a:pt x="22" y="11"/>
                    <a:pt x="26" y="9"/>
                  </a:cubicBezTo>
                  <a:cubicBezTo>
                    <a:pt x="23" y="13"/>
                    <a:pt x="21" y="17"/>
                    <a:pt x="19" y="22"/>
                  </a:cubicBezTo>
                  <a:cubicBezTo>
                    <a:pt x="11" y="22"/>
                    <a:pt x="11" y="22"/>
                    <a:pt x="11" y="22"/>
                  </a:cubicBezTo>
                  <a:cubicBezTo>
                    <a:pt x="12" y="20"/>
                    <a:pt x="14" y="18"/>
                    <a:pt x="16" y="16"/>
                  </a:cubicBezTo>
                  <a:close/>
                  <a:moveTo>
                    <a:pt x="11" y="61"/>
                  </a:moveTo>
                  <a:cubicBezTo>
                    <a:pt x="19" y="61"/>
                    <a:pt x="19" y="61"/>
                    <a:pt x="19" y="61"/>
                  </a:cubicBezTo>
                  <a:cubicBezTo>
                    <a:pt x="21" y="66"/>
                    <a:pt x="23" y="70"/>
                    <a:pt x="26" y="74"/>
                  </a:cubicBezTo>
                  <a:cubicBezTo>
                    <a:pt x="22" y="72"/>
                    <a:pt x="19" y="70"/>
                    <a:pt x="16" y="67"/>
                  </a:cubicBezTo>
                  <a:cubicBezTo>
                    <a:pt x="14" y="65"/>
                    <a:pt x="12" y="63"/>
                    <a:pt x="11" y="61"/>
                  </a:cubicBezTo>
                  <a:close/>
                  <a:moveTo>
                    <a:pt x="66" y="67"/>
                  </a:moveTo>
                  <a:cubicBezTo>
                    <a:pt x="63" y="70"/>
                    <a:pt x="60" y="72"/>
                    <a:pt x="57" y="74"/>
                  </a:cubicBezTo>
                  <a:cubicBezTo>
                    <a:pt x="59" y="70"/>
                    <a:pt x="61" y="66"/>
                    <a:pt x="63" y="61"/>
                  </a:cubicBezTo>
                  <a:cubicBezTo>
                    <a:pt x="71" y="61"/>
                    <a:pt x="71" y="61"/>
                    <a:pt x="71" y="61"/>
                  </a:cubicBezTo>
                  <a:cubicBezTo>
                    <a:pt x="70" y="63"/>
                    <a:pt x="68" y="65"/>
                    <a:pt x="66" y="6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11" name="Freeform 106"/>
            <p:cNvSpPr>
              <a:spLocks noEditPoints="1"/>
            </p:cNvSpPr>
            <p:nvPr/>
          </p:nvSpPr>
          <p:spPr bwMode="auto">
            <a:xfrm>
              <a:off x="3457" y="1747"/>
              <a:ext cx="85" cy="90"/>
            </a:xfrm>
            <a:custGeom>
              <a:avLst/>
              <a:gdLst>
                <a:gd name="T0" fmla="*/ 62 w 69"/>
                <a:gd name="T1" fmla="*/ 0 h 73"/>
                <a:gd name="T2" fmla="*/ 7 w 69"/>
                <a:gd name="T3" fmla="*/ 0 h 73"/>
                <a:gd name="T4" fmla="*/ 0 w 69"/>
                <a:gd name="T5" fmla="*/ 7 h 73"/>
                <a:gd name="T6" fmla="*/ 0 w 69"/>
                <a:gd name="T7" fmla="*/ 66 h 73"/>
                <a:gd name="T8" fmla="*/ 7 w 69"/>
                <a:gd name="T9" fmla="*/ 73 h 73"/>
                <a:gd name="T10" fmla="*/ 62 w 69"/>
                <a:gd name="T11" fmla="*/ 73 h 73"/>
                <a:gd name="T12" fmla="*/ 69 w 69"/>
                <a:gd name="T13" fmla="*/ 66 h 73"/>
                <a:gd name="T14" fmla="*/ 69 w 69"/>
                <a:gd name="T15" fmla="*/ 7 h 73"/>
                <a:gd name="T16" fmla="*/ 62 w 69"/>
                <a:gd name="T17" fmla="*/ 0 h 73"/>
                <a:gd name="T18" fmla="*/ 60 w 69"/>
                <a:gd name="T19" fmla="*/ 64 h 73"/>
                <a:gd name="T20" fmla="*/ 10 w 69"/>
                <a:gd name="T21" fmla="*/ 64 h 73"/>
                <a:gd name="T22" fmla="*/ 10 w 69"/>
                <a:gd name="T23" fmla="*/ 9 h 73"/>
                <a:gd name="T24" fmla="*/ 60 w 69"/>
                <a:gd name="T25" fmla="*/ 9 h 73"/>
                <a:gd name="T26" fmla="*/ 60 w 69"/>
                <a:gd name="T27" fmla="*/ 64 h 73"/>
                <a:gd name="T28" fmla="*/ 19 w 69"/>
                <a:gd name="T29" fmla="*/ 32 h 73"/>
                <a:gd name="T30" fmla="*/ 51 w 69"/>
                <a:gd name="T31" fmla="*/ 32 h 73"/>
                <a:gd name="T32" fmla="*/ 51 w 69"/>
                <a:gd name="T33" fmla="*/ 36 h 73"/>
                <a:gd name="T34" fmla="*/ 19 w 69"/>
                <a:gd name="T35" fmla="*/ 36 h 73"/>
                <a:gd name="T36" fmla="*/ 19 w 69"/>
                <a:gd name="T37" fmla="*/ 32 h 73"/>
                <a:gd name="T38" fmla="*/ 19 w 69"/>
                <a:gd name="T39" fmla="*/ 41 h 73"/>
                <a:gd name="T40" fmla="*/ 51 w 69"/>
                <a:gd name="T41" fmla="*/ 41 h 73"/>
                <a:gd name="T42" fmla="*/ 51 w 69"/>
                <a:gd name="T43" fmla="*/ 46 h 73"/>
                <a:gd name="T44" fmla="*/ 19 w 69"/>
                <a:gd name="T45" fmla="*/ 46 h 73"/>
                <a:gd name="T46" fmla="*/ 19 w 69"/>
                <a:gd name="T47" fmla="*/ 41 h 73"/>
                <a:gd name="T48" fmla="*/ 19 w 69"/>
                <a:gd name="T49" fmla="*/ 50 h 73"/>
                <a:gd name="T50" fmla="*/ 51 w 69"/>
                <a:gd name="T51" fmla="*/ 50 h 73"/>
                <a:gd name="T52" fmla="*/ 51 w 69"/>
                <a:gd name="T53" fmla="*/ 55 h 73"/>
                <a:gd name="T54" fmla="*/ 19 w 69"/>
                <a:gd name="T55" fmla="*/ 55 h 73"/>
                <a:gd name="T56" fmla="*/ 19 w 69"/>
                <a:gd name="T57" fmla="*/ 50 h 73"/>
                <a:gd name="T58" fmla="*/ 19 w 69"/>
                <a:gd name="T59" fmla="*/ 23 h 73"/>
                <a:gd name="T60" fmla="*/ 51 w 69"/>
                <a:gd name="T61" fmla="*/ 23 h 73"/>
                <a:gd name="T62" fmla="*/ 51 w 69"/>
                <a:gd name="T63" fmla="*/ 27 h 73"/>
                <a:gd name="T64" fmla="*/ 19 w 69"/>
                <a:gd name="T65" fmla="*/ 27 h 73"/>
                <a:gd name="T66" fmla="*/ 19 w 69"/>
                <a:gd name="T67"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9" h="73">
                  <a:moveTo>
                    <a:pt x="62" y="0"/>
                  </a:moveTo>
                  <a:cubicBezTo>
                    <a:pt x="7" y="0"/>
                    <a:pt x="7" y="0"/>
                    <a:pt x="7" y="0"/>
                  </a:cubicBezTo>
                  <a:cubicBezTo>
                    <a:pt x="4" y="0"/>
                    <a:pt x="0" y="3"/>
                    <a:pt x="0" y="7"/>
                  </a:cubicBezTo>
                  <a:cubicBezTo>
                    <a:pt x="0" y="66"/>
                    <a:pt x="0" y="66"/>
                    <a:pt x="0" y="66"/>
                  </a:cubicBezTo>
                  <a:cubicBezTo>
                    <a:pt x="0" y="70"/>
                    <a:pt x="4" y="73"/>
                    <a:pt x="7" y="73"/>
                  </a:cubicBezTo>
                  <a:cubicBezTo>
                    <a:pt x="62" y="73"/>
                    <a:pt x="62" y="73"/>
                    <a:pt x="62" y="73"/>
                  </a:cubicBezTo>
                  <a:cubicBezTo>
                    <a:pt x="66" y="73"/>
                    <a:pt x="69" y="70"/>
                    <a:pt x="69" y="66"/>
                  </a:cubicBezTo>
                  <a:cubicBezTo>
                    <a:pt x="69" y="7"/>
                    <a:pt x="69" y="7"/>
                    <a:pt x="69" y="7"/>
                  </a:cubicBezTo>
                  <a:cubicBezTo>
                    <a:pt x="69" y="3"/>
                    <a:pt x="66" y="0"/>
                    <a:pt x="62" y="0"/>
                  </a:cubicBezTo>
                  <a:close/>
                  <a:moveTo>
                    <a:pt x="60" y="64"/>
                  </a:moveTo>
                  <a:cubicBezTo>
                    <a:pt x="10" y="64"/>
                    <a:pt x="10" y="64"/>
                    <a:pt x="10" y="64"/>
                  </a:cubicBezTo>
                  <a:cubicBezTo>
                    <a:pt x="10" y="9"/>
                    <a:pt x="10" y="9"/>
                    <a:pt x="10" y="9"/>
                  </a:cubicBezTo>
                  <a:cubicBezTo>
                    <a:pt x="60" y="9"/>
                    <a:pt x="60" y="9"/>
                    <a:pt x="60" y="9"/>
                  </a:cubicBezTo>
                  <a:lnTo>
                    <a:pt x="60" y="64"/>
                  </a:lnTo>
                  <a:close/>
                  <a:moveTo>
                    <a:pt x="19" y="32"/>
                  </a:moveTo>
                  <a:cubicBezTo>
                    <a:pt x="51" y="32"/>
                    <a:pt x="51" y="32"/>
                    <a:pt x="51" y="32"/>
                  </a:cubicBezTo>
                  <a:cubicBezTo>
                    <a:pt x="51" y="36"/>
                    <a:pt x="51" y="36"/>
                    <a:pt x="51" y="36"/>
                  </a:cubicBezTo>
                  <a:cubicBezTo>
                    <a:pt x="19" y="36"/>
                    <a:pt x="19" y="36"/>
                    <a:pt x="19" y="36"/>
                  </a:cubicBezTo>
                  <a:lnTo>
                    <a:pt x="19" y="32"/>
                  </a:lnTo>
                  <a:close/>
                  <a:moveTo>
                    <a:pt x="19" y="41"/>
                  </a:moveTo>
                  <a:cubicBezTo>
                    <a:pt x="51" y="41"/>
                    <a:pt x="51" y="41"/>
                    <a:pt x="51" y="41"/>
                  </a:cubicBezTo>
                  <a:cubicBezTo>
                    <a:pt x="51" y="46"/>
                    <a:pt x="51" y="46"/>
                    <a:pt x="51" y="46"/>
                  </a:cubicBezTo>
                  <a:cubicBezTo>
                    <a:pt x="19" y="46"/>
                    <a:pt x="19" y="46"/>
                    <a:pt x="19" y="46"/>
                  </a:cubicBezTo>
                  <a:lnTo>
                    <a:pt x="19" y="41"/>
                  </a:lnTo>
                  <a:close/>
                  <a:moveTo>
                    <a:pt x="19" y="50"/>
                  </a:moveTo>
                  <a:cubicBezTo>
                    <a:pt x="51" y="50"/>
                    <a:pt x="51" y="50"/>
                    <a:pt x="51" y="50"/>
                  </a:cubicBezTo>
                  <a:cubicBezTo>
                    <a:pt x="51" y="55"/>
                    <a:pt x="51" y="55"/>
                    <a:pt x="51" y="55"/>
                  </a:cubicBezTo>
                  <a:cubicBezTo>
                    <a:pt x="19" y="55"/>
                    <a:pt x="19" y="55"/>
                    <a:pt x="19" y="55"/>
                  </a:cubicBezTo>
                  <a:lnTo>
                    <a:pt x="19" y="50"/>
                  </a:lnTo>
                  <a:close/>
                  <a:moveTo>
                    <a:pt x="19" y="23"/>
                  </a:moveTo>
                  <a:cubicBezTo>
                    <a:pt x="51" y="23"/>
                    <a:pt x="51" y="23"/>
                    <a:pt x="51" y="23"/>
                  </a:cubicBezTo>
                  <a:cubicBezTo>
                    <a:pt x="51" y="27"/>
                    <a:pt x="51" y="27"/>
                    <a:pt x="51" y="27"/>
                  </a:cubicBezTo>
                  <a:cubicBezTo>
                    <a:pt x="19" y="27"/>
                    <a:pt x="19" y="27"/>
                    <a:pt x="19" y="27"/>
                  </a:cubicBezTo>
                  <a:lnTo>
                    <a:pt x="19" y="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12" name="Freeform 107"/>
            <p:cNvSpPr>
              <a:spLocks noEditPoints="1"/>
            </p:cNvSpPr>
            <p:nvPr/>
          </p:nvSpPr>
          <p:spPr bwMode="auto">
            <a:xfrm>
              <a:off x="3526" y="1211"/>
              <a:ext cx="93" cy="109"/>
            </a:xfrm>
            <a:custGeom>
              <a:avLst/>
              <a:gdLst>
                <a:gd name="T0" fmla="*/ 54 w 76"/>
                <a:gd name="T1" fmla="*/ 0 h 88"/>
                <a:gd name="T2" fmla="*/ 14 w 76"/>
                <a:gd name="T3" fmla="*/ 28 h 88"/>
                <a:gd name="T4" fmla="*/ 17 w 76"/>
                <a:gd name="T5" fmla="*/ 65 h 88"/>
                <a:gd name="T6" fmla="*/ 49 w 76"/>
                <a:gd name="T7" fmla="*/ 27 h 88"/>
                <a:gd name="T8" fmla="*/ 33 w 76"/>
                <a:gd name="T9" fmla="*/ 74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1" y="22"/>
                    <a:pt x="30" y="11"/>
                    <a:pt x="14" y="28"/>
                  </a:cubicBezTo>
                  <a:cubicBezTo>
                    <a:pt x="0" y="42"/>
                    <a:pt x="5" y="59"/>
                    <a:pt x="17" y="65"/>
                  </a:cubicBezTo>
                  <a:cubicBezTo>
                    <a:pt x="28" y="59"/>
                    <a:pt x="40" y="46"/>
                    <a:pt x="49" y="27"/>
                  </a:cubicBezTo>
                  <a:cubicBezTo>
                    <a:pt x="49" y="27"/>
                    <a:pt x="57" y="51"/>
                    <a:pt x="33" y="74"/>
                  </a:cubicBezTo>
                  <a:cubicBezTo>
                    <a:pt x="45" y="88"/>
                    <a:pt x="64" y="79"/>
                    <a:pt x="70" y="57"/>
                  </a:cubicBezTo>
                  <a:cubicBezTo>
                    <a:pt x="76" y="33"/>
                    <a:pt x="60" y="9"/>
                    <a:pt x="54" y="0"/>
                  </a:cubicBezTo>
                  <a:close/>
                  <a:moveTo>
                    <a:pt x="4" y="78"/>
                  </a:moveTo>
                  <a:cubicBezTo>
                    <a:pt x="4" y="78"/>
                    <a:pt x="5" y="83"/>
                    <a:pt x="10" y="83"/>
                  </a:cubicBezTo>
                  <a:cubicBezTo>
                    <a:pt x="15" y="83"/>
                    <a:pt x="36" y="71"/>
                    <a:pt x="47" y="41"/>
                  </a:cubicBezTo>
                  <a:cubicBezTo>
                    <a:pt x="30" y="70"/>
                    <a:pt x="6" y="78"/>
                    <a:pt x="4" y="7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13" name="Freeform 108"/>
            <p:cNvSpPr>
              <a:spLocks noEditPoints="1"/>
            </p:cNvSpPr>
            <p:nvPr/>
          </p:nvSpPr>
          <p:spPr bwMode="auto">
            <a:xfrm>
              <a:off x="3406" y="1914"/>
              <a:ext cx="94" cy="95"/>
            </a:xfrm>
            <a:custGeom>
              <a:avLst/>
              <a:gdLst>
                <a:gd name="T0" fmla="*/ 53 w 77"/>
                <a:gd name="T1" fmla="*/ 30 h 77"/>
                <a:gd name="T2" fmla="*/ 25 w 77"/>
                <a:gd name="T3" fmla="*/ 2 h 77"/>
                <a:gd name="T4" fmla="*/ 38 w 77"/>
                <a:gd name="T5" fmla="*/ 0 h 77"/>
                <a:gd name="T6" fmla="*/ 53 w 77"/>
                <a:gd name="T7" fmla="*/ 3 h 77"/>
                <a:gd name="T8" fmla="*/ 53 w 77"/>
                <a:gd name="T9" fmla="*/ 30 h 77"/>
                <a:gd name="T10" fmla="*/ 58 w 77"/>
                <a:gd name="T11" fmla="*/ 53 h 77"/>
                <a:gd name="T12" fmla="*/ 58 w 77"/>
                <a:gd name="T13" fmla="*/ 5 h 77"/>
                <a:gd name="T14" fmla="*/ 77 w 77"/>
                <a:gd name="T15" fmla="*/ 39 h 77"/>
                <a:gd name="T16" fmla="*/ 74 w 77"/>
                <a:gd name="T17" fmla="*/ 53 h 77"/>
                <a:gd name="T18" fmla="*/ 58 w 77"/>
                <a:gd name="T19" fmla="*/ 53 h 77"/>
                <a:gd name="T20" fmla="*/ 24 w 77"/>
                <a:gd name="T21" fmla="*/ 58 h 77"/>
                <a:gd name="T22" fmla="*/ 72 w 77"/>
                <a:gd name="T23" fmla="*/ 58 h 77"/>
                <a:gd name="T24" fmla="*/ 38 w 77"/>
                <a:gd name="T25" fmla="*/ 77 h 77"/>
                <a:gd name="T26" fmla="*/ 24 w 77"/>
                <a:gd name="T27" fmla="*/ 74 h 77"/>
                <a:gd name="T28" fmla="*/ 24 w 77"/>
                <a:gd name="T29" fmla="*/ 58 h 77"/>
                <a:gd name="T30" fmla="*/ 32 w 77"/>
                <a:gd name="T31" fmla="*/ 17 h 77"/>
                <a:gd name="T32" fmla="*/ 1 w 77"/>
                <a:gd name="T33" fmla="*/ 48 h 77"/>
                <a:gd name="T34" fmla="*/ 0 w 77"/>
                <a:gd name="T35" fmla="*/ 39 h 77"/>
                <a:gd name="T36" fmla="*/ 20 w 77"/>
                <a:gd name="T37" fmla="*/ 5 h 77"/>
                <a:gd name="T38" fmla="*/ 32 w 77"/>
                <a:gd name="T39" fmla="*/ 17 h 77"/>
                <a:gd name="T40" fmla="*/ 19 w 77"/>
                <a:gd name="T41" fmla="*/ 38 h 77"/>
                <a:gd name="T42" fmla="*/ 19 w 77"/>
                <a:gd name="T43" fmla="*/ 72 h 77"/>
                <a:gd name="T44" fmla="*/ 3 w 77"/>
                <a:gd name="T45" fmla="*/ 54 h 77"/>
                <a:gd name="T46" fmla="*/ 19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5" y="2"/>
                    <a:pt x="25" y="2"/>
                    <a:pt x="25" y="2"/>
                  </a:cubicBezTo>
                  <a:cubicBezTo>
                    <a:pt x="29" y="1"/>
                    <a:pt x="34" y="0"/>
                    <a:pt x="38" y="0"/>
                  </a:cubicBezTo>
                  <a:cubicBezTo>
                    <a:pt x="43" y="0"/>
                    <a:pt x="48" y="1"/>
                    <a:pt x="53" y="3"/>
                  </a:cubicBezTo>
                  <a:lnTo>
                    <a:pt x="53" y="30"/>
                  </a:lnTo>
                  <a:close/>
                  <a:moveTo>
                    <a:pt x="58" y="53"/>
                  </a:moveTo>
                  <a:cubicBezTo>
                    <a:pt x="58" y="5"/>
                    <a:pt x="58" y="5"/>
                    <a:pt x="58" y="5"/>
                  </a:cubicBezTo>
                  <a:cubicBezTo>
                    <a:pt x="69" y="12"/>
                    <a:pt x="77" y="24"/>
                    <a:pt x="77" y="39"/>
                  </a:cubicBezTo>
                  <a:cubicBezTo>
                    <a:pt x="77" y="44"/>
                    <a:pt x="76" y="48"/>
                    <a:pt x="74" y="53"/>
                  </a:cubicBezTo>
                  <a:lnTo>
                    <a:pt x="58" y="53"/>
                  </a:lnTo>
                  <a:close/>
                  <a:moveTo>
                    <a:pt x="24" y="58"/>
                  </a:moveTo>
                  <a:cubicBezTo>
                    <a:pt x="72" y="58"/>
                    <a:pt x="72" y="58"/>
                    <a:pt x="72" y="58"/>
                  </a:cubicBezTo>
                  <a:cubicBezTo>
                    <a:pt x="65" y="69"/>
                    <a:pt x="53" y="77"/>
                    <a:pt x="38" y="77"/>
                  </a:cubicBezTo>
                  <a:cubicBezTo>
                    <a:pt x="33" y="77"/>
                    <a:pt x="28" y="76"/>
                    <a:pt x="24" y="74"/>
                  </a:cubicBezTo>
                  <a:lnTo>
                    <a:pt x="24" y="58"/>
                  </a:lnTo>
                  <a:close/>
                  <a:moveTo>
                    <a:pt x="32" y="17"/>
                  </a:moveTo>
                  <a:cubicBezTo>
                    <a:pt x="1" y="48"/>
                    <a:pt x="1" y="48"/>
                    <a:pt x="1" y="48"/>
                  </a:cubicBezTo>
                  <a:cubicBezTo>
                    <a:pt x="0" y="45"/>
                    <a:pt x="0" y="42"/>
                    <a:pt x="0" y="39"/>
                  </a:cubicBezTo>
                  <a:cubicBezTo>
                    <a:pt x="0" y="24"/>
                    <a:pt x="8" y="11"/>
                    <a:pt x="20" y="5"/>
                  </a:cubicBezTo>
                  <a:lnTo>
                    <a:pt x="32" y="17"/>
                  </a:lnTo>
                  <a:close/>
                  <a:moveTo>
                    <a:pt x="19" y="38"/>
                  </a:moveTo>
                  <a:cubicBezTo>
                    <a:pt x="19" y="72"/>
                    <a:pt x="19" y="72"/>
                    <a:pt x="19" y="72"/>
                  </a:cubicBezTo>
                  <a:cubicBezTo>
                    <a:pt x="12" y="68"/>
                    <a:pt x="6" y="61"/>
                    <a:pt x="3" y="54"/>
                  </a:cubicBezTo>
                  <a:lnTo>
                    <a:pt x="19" y="3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14" name="Freeform 109"/>
            <p:cNvSpPr>
              <a:spLocks noEditPoints="1"/>
            </p:cNvSpPr>
            <p:nvPr/>
          </p:nvSpPr>
          <p:spPr bwMode="auto">
            <a:xfrm>
              <a:off x="3242" y="2169"/>
              <a:ext cx="89" cy="77"/>
            </a:xfrm>
            <a:custGeom>
              <a:avLst/>
              <a:gdLst>
                <a:gd name="T0" fmla="*/ 18 w 72"/>
                <a:gd name="T1" fmla="*/ 0 h 63"/>
                <a:gd name="T2" fmla="*/ 54 w 72"/>
                <a:gd name="T3" fmla="*/ 0 h 63"/>
                <a:gd name="T4" fmla="*/ 54 w 72"/>
                <a:gd name="T5" fmla="*/ 9 h 63"/>
                <a:gd name="T6" fmla="*/ 18 w 72"/>
                <a:gd name="T7" fmla="*/ 9 h 63"/>
                <a:gd name="T8" fmla="*/ 18 w 72"/>
                <a:gd name="T9" fmla="*/ 0 h 63"/>
                <a:gd name="T10" fmla="*/ 67 w 72"/>
                <a:gd name="T11" fmla="*/ 14 h 63"/>
                <a:gd name="T12" fmla="*/ 4 w 72"/>
                <a:gd name="T13" fmla="*/ 14 h 63"/>
                <a:gd name="T14" fmla="*/ 0 w 72"/>
                <a:gd name="T15" fmla="*/ 18 h 63"/>
                <a:gd name="T16" fmla="*/ 0 w 72"/>
                <a:gd name="T17" fmla="*/ 41 h 63"/>
                <a:gd name="T18" fmla="*/ 4 w 72"/>
                <a:gd name="T19" fmla="*/ 45 h 63"/>
                <a:gd name="T20" fmla="*/ 18 w 72"/>
                <a:gd name="T21" fmla="*/ 45 h 63"/>
                <a:gd name="T22" fmla="*/ 18 w 72"/>
                <a:gd name="T23" fmla="*/ 63 h 63"/>
                <a:gd name="T24" fmla="*/ 54 w 72"/>
                <a:gd name="T25" fmla="*/ 63 h 63"/>
                <a:gd name="T26" fmla="*/ 54 w 72"/>
                <a:gd name="T27" fmla="*/ 45 h 63"/>
                <a:gd name="T28" fmla="*/ 67 w 72"/>
                <a:gd name="T29" fmla="*/ 45 h 63"/>
                <a:gd name="T30" fmla="*/ 72 w 72"/>
                <a:gd name="T31" fmla="*/ 41 h 63"/>
                <a:gd name="T32" fmla="*/ 72 w 72"/>
                <a:gd name="T33" fmla="*/ 18 h 63"/>
                <a:gd name="T34" fmla="*/ 67 w 72"/>
                <a:gd name="T35" fmla="*/ 14 h 63"/>
                <a:gd name="T36" fmla="*/ 49 w 72"/>
                <a:gd name="T37" fmla="*/ 59 h 63"/>
                <a:gd name="T38" fmla="*/ 22 w 72"/>
                <a:gd name="T39" fmla="*/ 59 h 63"/>
                <a:gd name="T40" fmla="*/ 22 w 72"/>
                <a:gd name="T41" fmla="*/ 36 h 63"/>
                <a:gd name="T42" fmla="*/ 49 w 72"/>
                <a:gd name="T43" fmla="*/ 36 h 63"/>
                <a:gd name="T44" fmla="*/ 49 w 72"/>
                <a:gd name="T45" fmla="*/ 59 h 63"/>
                <a:gd name="T46" fmla="*/ 68 w 72"/>
                <a:gd name="T47" fmla="*/ 21 h 63"/>
                <a:gd name="T48" fmla="*/ 65 w 72"/>
                <a:gd name="T49" fmla="*/ 24 h 63"/>
                <a:gd name="T50" fmla="*/ 62 w 72"/>
                <a:gd name="T51" fmla="*/ 21 h 63"/>
                <a:gd name="T52" fmla="*/ 65 w 72"/>
                <a:gd name="T53" fmla="*/ 17 h 63"/>
                <a:gd name="T54" fmla="*/ 68 w 72"/>
                <a:gd name="T55" fmla="*/ 2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63">
                  <a:moveTo>
                    <a:pt x="18" y="0"/>
                  </a:moveTo>
                  <a:cubicBezTo>
                    <a:pt x="54" y="0"/>
                    <a:pt x="54" y="0"/>
                    <a:pt x="54" y="0"/>
                  </a:cubicBezTo>
                  <a:cubicBezTo>
                    <a:pt x="54" y="9"/>
                    <a:pt x="54" y="9"/>
                    <a:pt x="54" y="9"/>
                  </a:cubicBezTo>
                  <a:cubicBezTo>
                    <a:pt x="18" y="9"/>
                    <a:pt x="18" y="9"/>
                    <a:pt x="18" y="9"/>
                  </a:cubicBezTo>
                  <a:lnTo>
                    <a:pt x="18" y="0"/>
                  </a:lnTo>
                  <a:close/>
                  <a:moveTo>
                    <a:pt x="67" y="14"/>
                  </a:moveTo>
                  <a:cubicBezTo>
                    <a:pt x="4" y="14"/>
                    <a:pt x="4" y="14"/>
                    <a:pt x="4" y="14"/>
                  </a:cubicBezTo>
                  <a:cubicBezTo>
                    <a:pt x="2" y="14"/>
                    <a:pt x="0" y="16"/>
                    <a:pt x="0" y="18"/>
                  </a:cubicBezTo>
                  <a:cubicBezTo>
                    <a:pt x="0" y="41"/>
                    <a:pt x="0" y="41"/>
                    <a:pt x="0" y="41"/>
                  </a:cubicBezTo>
                  <a:cubicBezTo>
                    <a:pt x="0" y="43"/>
                    <a:pt x="2" y="45"/>
                    <a:pt x="4" y="45"/>
                  </a:cubicBezTo>
                  <a:cubicBezTo>
                    <a:pt x="18" y="45"/>
                    <a:pt x="18" y="45"/>
                    <a:pt x="18" y="45"/>
                  </a:cubicBezTo>
                  <a:cubicBezTo>
                    <a:pt x="18" y="63"/>
                    <a:pt x="18" y="63"/>
                    <a:pt x="18" y="63"/>
                  </a:cubicBezTo>
                  <a:cubicBezTo>
                    <a:pt x="54" y="63"/>
                    <a:pt x="54" y="63"/>
                    <a:pt x="54" y="63"/>
                  </a:cubicBezTo>
                  <a:cubicBezTo>
                    <a:pt x="54" y="45"/>
                    <a:pt x="54" y="45"/>
                    <a:pt x="54" y="45"/>
                  </a:cubicBezTo>
                  <a:cubicBezTo>
                    <a:pt x="67" y="45"/>
                    <a:pt x="67" y="45"/>
                    <a:pt x="67" y="45"/>
                  </a:cubicBezTo>
                  <a:cubicBezTo>
                    <a:pt x="70" y="45"/>
                    <a:pt x="72" y="43"/>
                    <a:pt x="72" y="41"/>
                  </a:cubicBezTo>
                  <a:cubicBezTo>
                    <a:pt x="72" y="18"/>
                    <a:pt x="72" y="18"/>
                    <a:pt x="72" y="18"/>
                  </a:cubicBezTo>
                  <a:cubicBezTo>
                    <a:pt x="72" y="16"/>
                    <a:pt x="70" y="14"/>
                    <a:pt x="67" y="14"/>
                  </a:cubicBezTo>
                  <a:close/>
                  <a:moveTo>
                    <a:pt x="49" y="59"/>
                  </a:moveTo>
                  <a:cubicBezTo>
                    <a:pt x="22" y="59"/>
                    <a:pt x="22" y="59"/>
                    <a:pt x="22" y="59"/>
                  </a:cubicBezTo>
                  <a:cubicBezTo>
                    <a:pt x="22" y="36"/>
                    <a:pt x="22" y="36"/>
                    <a:pt x="22" y="36"/>
                  </a:cubicBezTo>
                  <a:cubicBezTo>
                    <a:pt x="49" y="36"/>
                    <a:pt x="49" y="36"/>
                    <a:pt x="49" y="36"/>
                  </a:cubicBezTo>
                  <a:lnTo>
                    <a:pt x="49" y="59"/>
                  </a:lnTo>
                  <a:close/>
                  <a:moveTo>
                    <a:pt x="68" y="21"/>
                  </a:moveTo>
                  <a:cubicBezTo>
                    <a:pt x="68" y="22"/>
                    <a:pt x="67" y="24"/>
                    <a:pt x="65" y="24"/>
                  </a:cubicBezTo>
                  <a:cubicBezTo>
                    <a:pt x="63" y="24"/>
                    <a:pt x="62" y="22"/>
                    <a:pt x="62" y="21"/>
                  </a:cubicBezTo>
                  <a:cubicBezTo>
                    <a:pt x="62" y="19"/>
                    <a:pt x="63" y="17"/>
                    <a:pt x="65" y="17"/>
                  </a:cubicBezTo>
                  <a:cubicBezTo>
                    <a:pt x="67" y="17"/>
                    <a:pt x="68" y="19"/>
                    <a:pt x="68" y="2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15" name="Freeform 110"/>
            <p:cNvSpPr>
              <a:spLocks noEditPoints="1"/>
            </p:cNvSpPr>
            <p:nvPr/>
          </p:nvSpPr>
          <p:spPr bwMode="auto">
            <a:xfrm>
              <a:off x="3377" y="2097"/>
              <a:ext cx="89" cy="89"/>
            </a:xfrm>
            <a:custGeom>
              <a:avLst/>
              <a:gdLst>
                <a:gd name="T0" fmla="*/ 13 w 72"/>
                <a:gd name="T1" fmla="*/ 36 h 72"/>
                <a:gd name="T2" fmla="*/ 13 w 72"/>
                <a:gd name="T3" fmla="*/ 33 h 72"/>
                <a:gd name="T4" fmla="*/ 1 w 72"/>
                <a:gd name="T5" fmla="*/ 29 h 72"/>
                <a:gd name="T6" fmla="*/ 0 w 72"/>
                <a:gd name="T7" fmla="*/ 36 h 72"/>
                <a:gd name="T8" fmla="*/ 11 w 72"/>
                <a:gd name="T9" fmla="*/ 62 h 72"/>
                <a:gd name="T10" fmla="*/ 19 w 72"/>
                <a:gd name="T11" fmla="*/ 51 h 72"/>
                <a:gd name="T12" fmla="*/ 13 w 72"/>
                <a:gd name="T13" fmla="*/ 36 h 72"/>
                <a:gd name="T14" fmla="*/ 58 w 72"/>
                <a:gd name="T15" fmla="*/ 36 h 72"/>
                <a:gd name="T16" fmla="*/ 52 w 72"/>
                <a:gd name="T17" fmla="*/ 51 h 72"/>
                <a:gd name="T18" fmla="*/ 60 w 72"/>
                <a:gd name="T19" fmla="*/ 62 h 72"/>
                <a:gd name="T20" fmla="*/ 72 w 72"/>
                <a:gd name="T21" fmla="*/ 36 h 72"/>
                <a:gd name="T22" fmla="*/ 71 w 72"/>
                <a:gd name="T23" fmla="*/ 29 h 72"/>
                <a:gd name="T24" fmla="*/ 58 w 72"/>
                <a:gd name="T25" fmla="*/ 33 h 72"/>
                <a:gd name="T26" fmla="*/ 58 w 72"/>
                <a:gd name="T27" fmla="*/ 36 h 72"/>
                <a:gd name="T28" fmla="*/ 40 w 72"/>
                <a:gd name="T29" fmla="*/ 14 h 72"/>
                <a:gd name="T30" fmla="*/ 55 w 72"/>
                <a:gd name="T31" fmla="*/ 25 h 72"/>
                <a:gd name="T32" fmla="*/ 68 w 72"/>
                <a:gd name="T33" fmla="*/ 21 h 72"/>
                <a:gd name="T34" fmla="*/ 40 w 72"/>
                <a:gd name="T35" fmla="*/ 0 h 72"/>
                <a:gd name="T36" fmla="*/ 40 w 72"/>
                <a:gd name="T37" fmla="*/ 14 h 72"/>
                <a:gd name="T38" fmla="*/ 16 w 72"/>
                <a:gd name="T39" fmla="*/ 25 h 72"/>
                <a:gd name="T40" fmla="*/ 31 w 72"/>
                <a:gd name="T41" fmla="*/ 14 h 72"/>
                <a:gd name="T42" fmla="*/ 31 w 72"/>
                <a:gd name="T43" fmla="*/ 0 h 72"/>
                <a:gd name="T44" fmla="*/ 3 w 72"/>
                <a:gd name="T45" fmla="*/ 21 h 72"/>
                <a:gd name="T46" fmla="*/ 16 w 72"/>
                <a:gd name="T47" fmla="*/ 25 h 72"/>
                <a:gd name="T48" fmla="*/ 45 w 72"/>
                <a:gd name="T49" fmla="*/ 56 h 72"/>
                <a:gd name="T50" fmla="*/ 36 w 72"/>
                <a:gd name="T51" fmla="*/ 58 h 72"/>
                <a:gd name="T52" fmla="*/ 26 w 72"/>
                <a:gd name="T53" fmla="*/ 56 h 72"/>
                <a:gd name="T54" fmla="*/ 18 w 72"/>
                <a:gd name="T55" fmla="*/ 67 h 72"/>
                <a:gd name="T56" fmla="*/ 36 w 72"/>
                <a:gd name="T57" fmla="*/ 72 h 72"/>
                <a:gd name="T58" fmla="*/ 53 w 72"/>
                <a:gd name="T59" fmla="*/ 67 h 72"/>
                <a:gd name="T60" fmla="*/ 45 w 72"/>
                <a:gd name="T61"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2">
                  <a:moveTo>
                    <a:pt x="13" y="36"/>
                  </a:moveTo>
                  <a:cubicBezTo>
                    <a:pt x="13" y="35"/>
                    <a:pt x="13" y="34"/>
                    <a:pt x="13" y="33"/>
                  </a:cubicBezTo>
                  <a:cubicBezTo>
                    <a:pt x="1" y="29"/>
                    <a:pt x="1" y="29"/>
                    <a:pt x="1" y="29"/>
                  </a:cubicBezTo>
                  <a:cubicBezTo>
                    <a:pt x="0" y="31"/>
                    <a:pt x="0" y="34"/>
                    <a:pt x="0" y="36"/>
                  </a:cubicBezTo>
                  <a:cubicBezTo>
                    <a:pt x="0" y="46"/>
                    <a:pt x="4" y="55"/>
                    <a:pt x="11" y="62"/>
                  </a:cubicBezTo>
                  <a:cubicBezTo>
                    <a:pt x="19" y="51"/>
                    <a:pt x="19" y="51"/>
                    <a:pt x="19" y="51"/>
                  </a:cubicBezTo>
                  <a:cubicBezTo>
                    <a:pt x="16" y="47"/>
                    <a:pt x="13" y="42"/>
                    <a:pt x="13" y="36"/>
                  </a:cubicBezTo>
                  <a:close/>
                  <a:moveTo>
                    <a:pt x="58" y="36"/>
                  </a:moveTo>
                  <a:cubicBezTo>
                    <a:pt x="58" y="42"/>
                    <a:pt x="56" y="47"/>
                    <a:pt x="52" y="51"/>
                  </a:cubicBezTo>
                  <a:cubicBezTo>
                    <a:pt x="60" y="62"/>
                    <a:pt x="60" y="62"/>
                    <a:pt x="60" y="62"/>
                  </a:cubicBezTo>
                  <a:cubicBezTo>
                    <a:pt x="67" y="55"/>
                    <a:pt x="72" y="46"/>
                    <a:pt x="72" y="36"/>
                  </a:cubicBezTo>
                  <a:cubicBezTo>
                    <a:pt x="72" y="34"/>
                    <a:pt x="71" y="31"/>
                    <a:pt x="71" y="29"/>
                  </a:cubicBezTo>
                  <a:cubicBezTo>
                    <a:pt x="58" y="33"/>
                    <a:pt x="58" y="33"/>
                    <a:pt x="58" y="33"/>
                  </a:cubicBezTo>
                  <a:cubicBezTo>
                    <a:pt x="58" y="34"/>
                    <a:pt x="58" y="35"/>
                    <a:pt x="58" y="36"/>
                  </a:cubicBezTo>
                  <a:close/>
                  <a:moveTo>
                    <a:pt x="40" y="14"/>
                  </a:moveTo>
                  <a:cubicBezTo>
                    <a:pt x="47" y="15"/>
                    <a:pt x="52" y="19"/>
                    <a:pt x="55" y="25"/>
                  </a:cubicBezTo>
                  <a:cubicBezTo>
                    <a:pt x="68" y="21"/>
                    <a:pt x="68" y="21"/>
                    <a:pt x="68" y="21"/>
                  </a:cubicBezTo>
                  <a:cubicBezTo>
                    <a:pt x="63" y="10"/>
                    <a:pt x="53" y="2"/>
                    <a:pt x="40" y="0"/>
                  </a:cubicBezTo>
                  <a:lnTo>
                    <a:pt x="40" y="14"/>
                  </a:lnTo>
                  <a:close/>
                  <a:moveTo>
                    <a:pt x="16" y="25"/>
                  </a:moveTo>
                  <a:cubicBezTo>
                    <a:pt x="19" y="19"/>
                    <a:pt x="25" y="15"/>
                    <a:pt x="31" y="14"/>
                  </a:cubicBezTo>
                  <a:cubicBezTo>
                    <a:pt x="31" y="0"/>
                    <a:pt x="31" y="0"/>
                    <a:pt x="31" y="0"/>
                  </a:cubicBezTo>
                  <a:cubicBezTo>
                    <a:pt x="19" y="2"/>
                    <a:pt x="8" y="10"/>
                    <a:pt x="3" y="21"/>
                  </a:cubicBezTo>
                  <a:lnTo>
                    <a:pt x="16" y="25"/>
                  </a:lnTo>
                  <a:close/>
                  <a:moveTo>
                    <a:pt x="45" y="56"/>
                  </a:moveTo>
                  <a:cubicBezTo>
                    <a:pt x="42" y="58"/>
                    <a:pt x="39" y="58"/>
                    <a:pt x="36" y="58"/>
                  </a:cubicBezTo>
                  <a:cubicBezTo>
                    <a:pt x="32" y="58"/>
                    <a:pt x="29" y="58"/>
                    <a:pt x="26" y="56"/>
                  </a:cubicBezTo>
                  <a:cubicBezTo>
                    <a:pt x="18" y="67"/>
                    <a:pt x="18" y="67"/>
                    <a:pt x="18" y="67"/>
                  </a:cubicBezTo>
                  <a:cubicBezTo>
                    <a:pt x="24" y="70"/>
                    <a:pt x="30" y="72"/>
                    <a:pt x="36" y="72"/>
                  </a:cubicBezTo>
                  <a:cubicBezTo>
                    <a:pt x="42" y="72"/>
                    <a:pt x="48" y="70"/>
                    <a:pt x="53" y="67"/>
                  </a:cubicBezTo>
                  <a:lnTo>
                    <a:pt x="45" y="5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16" name="Freeform 111"/>
            <p:cNvSpPr>
              <a:spLocks noEditPoints="1"/>
            </p:cNvSpPr>
            <p:nvPr/>
          </p:nvSpPr>
          <p:spPr bwMode="auto">
            <a:xfrm>
              <a:off x="3557" y="1037"/>
              <a:ext cx="85" cy="85"/>
            </a:xfrm>
            <a:custGeom>
              <a:avLst/>
              <a:gdLst>
                <a:gd name="T0" fmla="*/ 35 w 69"/>
                <a:gd name="T1" fmla="*/ 0 h 69"/>
                <a:gd name="T2" fmla="*/ 0 w 69"/>
                <a:gd name="T3" fmla="*/ 34 h 69"/>
                <a:gd name="T4" fmla="*/ 35 w 69"/>
                <a:gd name="T5" fmla="*/ 69 h 69"/>
                <a:gd name="T6" fmla="*/ 69 w 69"/>
                <a:gd name="T7" fmla="*/ 34 h 69"/>
                <a:gd name="T8" fmla="*/ 35 w 69"/>
                <a:gd name="T9" fmla="*/ 0 h 69"/>
                <a:gd name="T10" fmla="*/ 35 w 69"/>
                <a:gd name="T11" fmla="*/ 62 h 69"/>
                <a:gd name="T12" fmla="*/ 7 w 69"/>
                <a:gd name="T13" fmla="*/ 34 h 69"/>
                <a:gd name="T14" fmla="*/ 35 w 69"/>
                <a:gd name="T15" fmla="*/ 7 h 69"/>
                <a:gd name="T16" fmla="*/ 62 w 69"/>
                <a:gd name="T17" fmla="*/ 34 h 69"/>
                <a:gd name="T18" fmla="*/ 35 w 69"/>
                <a:gd name="T19" fmla="*/ 62 h 69"/>
                <a:gd name="T20" fmla="*/ 22 w 69"/>
                <a:gd name="T21" fmla="*/ 24 h 69"/>
                <a:gd name="T22" fmla="*/ 37 w 69"/>
                <a:gd name="T23" fmla="*/ 34 h 69"/>
                <a:gd name="T24" fmla="*/ 22 w 69"/>
                <a:gd name="T25" fmla="*/ 45 h 69"/>
                <a:gd name="T26" fmla="*/ 22 w 69"/>
                <a:gd name="T27" fmla="*/ 24 h 69"/>
                <a:gd name="T28" fmla="*/ 39 w 69"/>
                <a:gd name="T29" fmla="*/ 24 h 69"/>
                <a:gd name="T30" fmla="*/ 54 w 69"/>
                <a:gd name="T31" fmla="*/ 34 h 69"/>
                <a:gd name="T32" fmla="*/ 39 w 69"/>
                <a:gd name="T33" fmla="*/ 45 h 69"/>
                <a:gd name="T34" fmla="*/ 39 w 69"/>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69">
                  <a:moveTo>
                    <a:pt x="35" y="0"/>
                  </a:moveTo>
                  <a:cubicBezTo>
                    <a:pt x="16" y="0"/>
                    <a:pt x="0" y="16"/>
                    <a:pt x="0" y="34"/>
                  </a:cubicBezTo>
                  <a:cubicBezTo>
                    <a:pt x="0" y="53"/>
                    <a:pt x="16" y="69"/>
                    <a:pt x="35" y="69"/>
                  </a:cubicBezTo>
                  <a:cubicBezTo>
                    <a:pt x="53" y="69"/>
                    <a:pt x="69" y="53"/>
                    <a:pt x="69" y="34"/>
                  </a:cubicBezTo>
                  <a:cubicBezTo>
                    <a:pt x="69" y="16"/>
                    <a:pt x="53" y="0"/>
                    <a:pt x="35" y="0"/>
                  </a:cubicBezTo>
                  <a:close/>
                  <a:moveTo>
                    <a:pt x="35" y="62"/>
                  </a:moveTo>
                  <a:cubicBezTo>
                    <a:pt x="19" y="62"/>
                    <a:pt x="7" y="50"/>
                    <a:pt x="7" y="34"/>
                  </a:cubicBezTo>
                  <a:cubicBezTo>
                    <a:pt x="7" y="19"/>
                    <a:pt x="19" y="7"/>
                    <a:pt x="35" y="7"/>
                  </a:cubicBezTo>
                  <a:cubicBezTo>
                    <a:pt x="50" y="7"/>
                    <a:pt x="62" y="19"/>
                    <a:pt x="62" y="34"/>
                  </a:cubicBezTo>
                  <a:cubicBezTo>
                    <a:pt x="62" y="50"/>
                    <a:pt x="50" y="62"/>
                    <a:pt x="35" y="62"/>
                  </a:cubicBezTo>
                  <a:close/>
                  <a:moveTo>
                    <a:pt x="22" y="24"/>
                  </a:moveTo>
                  <a:cubicBezTo>
                    <a:pt x="37" y="34"/>
                    <a:pt x="37" y="34"/>
                    <a:pt x="37" y="34"/>
                  </a:cubicBezTo>
                  <a:cubicBezTo>
                    <a:pt x="22" y="45"/>
                    <a:pt x="22" y="45"/>
                    <a:pt x="22" y="45"/>
                  </a:cubicBezTo>
                  <a:lnTo>
                    <a:pt x="22" y="24"/>
                  </a:lnTo>
                  <a:close/>
                  <a:moveTo>
                    <a:pt x="39" y="24"/>
                  </a:moveTo>
                  <a:cubicBezTo>
                    <a:pt x="54" y="34"/>
                    <a:pt x="54" y="34"/>
                    <a:pt x="54" y="34"/>
                  </a:cubicBezTo>
                  <a:cubicBezTo>
                    <a:pt x="39" y="45"/>
                    <a:pt x="39" y="45"/>
                    <a:pt x="39" y="45"/>
                  </a:cubicBezTo>
                  <a:lnTo>
                    <a:pt x="39" y="2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17" name="Freeform 112"/>
            <p:cNvSpPr>
              <a:spLocks/>
            </p:cNvSpPr>
            <p:nvPr/>
          </p:nvSpPr>
          <p:spPr bwMode="auto">
            <a:xfrm>
              <a:off x="3274" y="1807"/>
              <a:ext cx="94" cy="97"/>
            </a:xfrm>
            <a:custGeom>
              <a:avLst/>
              <a:gdLst>
                <a:gd name="T0" fmla="*/ 44 w 94"/>
                <a:gd name="T1" fmla="*/ 97 h 97"/>
                <a:gd name="T2" fmla="*/ 44 w 94"/>
                <a:gd name="T3" fmla="*/ 53 h 97"/>
                <a:gd name="T4" fmla="*/ 0 w 94"/>
                <a:gd name="T5" fmla="*/ 97 h 97"/>
                <a:gd name="T6" fmla="*/ 0 w 94"/>
                <a:gd name="T7" fmla="*/ 0 h 97"/>
                <a:gd name="T8" fmla="*/ 44 w 94"/>
                <a:gd name="T9" fmla="*/ 45 h 97"/>
                <a:gd name="T10" fmla="*/ 44 w 94"/>
                <a:gd name="T11" fmla="*/ 0 h 97"/>
                <a:gd name="T12" fmla="*/ 94 w 94"/>
                <a:gd name="T13" fmla="*/ 49 h 97"/>
                <a:gd name="T14" fmla="*/ 44 w 94"/>
                <a:gd name="T15" fmla="*/ 97 h 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 h="97">
                  <a:moveTo>
                    <a:pt x="44" y="97"/>
                  </a:moveTo>
                  <a:lnTo>
                    <a:pt x="44" y="53"/>
                  </a:lnTo>
                  <a:lnTo>
                    <a:pt x="0" y="97"/>
                  </a:lnTo>
                  <a:lnTo>
                    <a:pt x="0" y="0"/>
                  </a:lnTo>
                  <a:lnTo>
                    <a:pt x="44" y="45"/>
                  </a:lnTo>
                  <a:lnTo>
                    <a:pt x="44" y="0"/>
                  </a:lnTo>
                  <a:lnTo>
                    <a:pt x="94" y="49"/>
                  </a:lnTo>
                  <a:lnTo>
                    <a:pt x="44" y="9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18" name="Freeform 113"/>
            <p:cNvSpPr>
              <a:spLocks noEditPoints="1"/>
            </p:cNvSpPr>
            <p:nvPr/>
          </p:nvSpPr>
          <p:spPr bwMode="auto">
            <a:xfrm>
              <a:off x="3364" y="1468"/>
              <a:ext cx="98" cy="99"/>
            </a:xfrm>
            <a:custGeom>
              <a:avLst/>
              <a:gdLst>
                <a:gd name="T0" fmla="*/ 0 w 98"/>
                <a:gd name="T1" fmla="*/ 99 h 99"/>
                <a:gd name="T2" fmla="*/ 49 w 98"/>
                <a:gd name="T3" fmla="*/ 99 h 99"/>
                <a:gd name="T4" fmla="*/ 49 w 98"/>
                <a:gd name="T5" fmla="*/ 0 h 99"/>
                <a:gd name="T6" fmla="*/ 0 w 98"/>
                <a:gd name="T7" fmla="*/ 0 h 99"/>
                <a:gd name="T8" fmla="*/ 0 w 98"/>
                <a:gd name="T9" fmla="*/ 99 h 99"/>
                <a:gd name="T10" fmla="*/ 31 w 98"/>
                <a:gd name="T11" fmla="*/ 13 h 99"/>
                <a:gd name="T12" fmla="*/ 43 w 98"/>
                <a:gd name="T13" fmla="*/ 13 h 99"/>
                <a:gd name="T14" fmla="*/ 43 w 98"/>
                <a:gd name="T15" fmla="*/ 25 h 99"/>
                <a:gd name="T16" fmla="*/ 31 w 98"/>
                <a:gd name="T17" fmla="*/ 25 h 99"/>
                <a:gd name="T18" fmla="*/ 31 w 98"/>
                <a:gd name="T19" fmla="*/ 13 h 99"/>
                <a:gd name="T20" fmla="*/ 31 w 98"/>
                <a:gd name="T21" fmla="*/ 37 h 99"/>
                <a:gd name="T22" fmla="*/ 43 w 98"/>
                <a:gd name="T23" fmla="*/ 37 h 99"/>
                <a:gd name="T24" fmla="*/ 43 w 98"/>
                <a:gd name="T25" fmla="*/ 49 h 99"/>
                <a:gd name="T26" fmla="*/ 31 w 98"/>
                <a:gd name="T27" fmla="*/ 49 h 99"/>
                <a:gd name="T28" fmla="*/ 31 w 98"/>
                <a:gd name="T29" fmla="*/ 37 h 99"/>
                <a:gd name="T30" fmla="*/ 31 w 98"/>
                <a:gd name="T31" fmla="*/ 62 h 99"/>
                <a:gd name="T32" fmla="*/ 43 w 98"/>
                <a:gd name="T33" fmla="*/ 62 h 99"/>
                <a:gd name="T34" fmla="*/ 43 w 98"/>
                <a:gd name="T35" fmla="*/ 74 h 99"/>
                <a:gd name="T36" fmla="*/ 31 w 98"/>
                <a:gd name="T37" fmla="*/ 74 h 99"/>
                <a:gd name="T38" fmla="*/ 31 w 98"/>
                <a:gd name="T39" fmla="*/ 62 h 99"/>
                <a:gd name="T40" fmla="*/ 6 w 98"/>
                <a:gd name="T41" fmla="*/ 13 h 99"/>
                <a:gd name="T42" fmla="*/ 18 w 98"/>
                <a:gd name="T43" fmla="*/ 13 h 99"/>
                <a:gd name="T44" fmla="*/ 18 w 98"/>
                <a:gd name="T45" fmla="*/ 25 h 99"/>
                <a:gd name="T46" fmla="*/ 6 w 98"/>
                <a:gd name="T47" fmla="*/ 25 h 99"/>
                <a:gd name="T48" fmla="*/ 6 w 98"/>
                <a:gd name="T49" fmla="*/ 13 h 99"/>
                <a:gd name="T50" fmla="*/ 6 w 98"/>
                <a:gd name="T51" fmla="*/ 37 h 99"/>
                <a:gd name="T52" fmla="*/ 18 w 98"/>
                <a:gd name="T53" fmla="*/ 37 h 99"/>
                <a:gd name="T54" fmla="*/ 18 w 98"/>
                <a:gd name="T55" fmla="*/ 49 h 99"/>
                <a:gd name="T56" fmla="*/ 6 w 98"/>
                <a:gd name="T57" fmla="*/ 49 h 99"/>
                <a:gd name="T58" fmla="*/ 6 w 98"/>
                <a:gd name="T59" fmla="*/ 37 h 99"/>
                <a:gd name="T60" fmla="*/ 6 w 98"/>
                <a:gd name="T61" fmla="*/ 62 h 99"/>
                <a:gd name="T62" fmla="*/ 18 w 98"/>
                <a:gd name="T63" fmla="*/ 62 h 99"/>
                <a:gd name="T64" fmla="*/ 18 w 98"/>
                <a:gd name="T65" fmla="*/ 74 h 99"/>
                <a:gd name="T66" fmla="*/ 6 w 98"/>
                <a:gd name="T67" fmla="*/ 74 h 99"/>
                <a:gd name="T68" fmla="*/ 6 w 98"/>
                <a:gd name="T69" fmla="*/ 62 h 99"/>
                <a:gd name="T70" fmla="*/ 55 w 98"/>
                <a:gd name="T71" fmla="*/ 31 h 99"/>
                <a:gd name="T72" fmla="*/ 98 w 98"/>
                <a:gd name="T73" fmla="*/ 31 h 99"/>
                <a:gd name="T74" fmla="*/ 98 w 98"/>
                <a:gd name="T75" fmla="*/ 37 h 99"/>
                <a:gd name="T76" fmla="*/ 55 w 98"/>
                <a:gd name="T77" fmla="*/ 37 h 99"/>
                <a:gd name="T78" fmla="*/ 55 w 98"/>
                <a:gd name="T79" fmla="*/ 31 h 99"/>
                <a:gd name="T80" fmla="*/ 55 w 98"/>
                <a:gd name="T81" fmla="*/ 99 h 99"/>
                <a:gd name="T82" fmla="*/ 67 w 98"/>
                <a:gd name="T83" fmla="*/ 99 h 99"/>
                <a:gd name="T84" fmla="*/ 67 w 98"/>
                <a:gd name="T85" fmla="*/ 74 h 99"/>
                <a:gd name="T86" fmla="*/ 86 w 98"/>
                <a:gd name="T87" fmla="*/ 74 h 99"/>
                <a:gd name="T88" fmla="*/ 86 w 98"/>
                <a:gd name="T89" fmla="*/ 99 h 99"/>
                <a:gd name="T90" fmla="*/ 98 w 98"/>
                <a:gd name="T91" fmla="*/ 99 h 99"/>
                <a:gd name="T92" fmla="*/ 98 w 98"/>
                <a:gd name="T93" fmla="*/ 43 h 99"/>
                <a:gd name="T94" fmla="*/ 55 w 98"/>
                <a:gd name="T95" fmla="*/ 43 h 99"/>
                <a:gd name="T96" fmla="*/ 55 w 98"/>
                <a:gd name="T9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8" h="99">
                  <a:moveTo>
                    <a:pt x="0" y="99"/>
                  </a:moveTo>
                  <a:lnTo>
                    <a:pt x="49" y="99"/>
                  </a:lnTo>
                  <a:lnTo>
                    <a:pt x="49" y="0"/>
                  </a:lnTo>
                  <a:lnTo>
                    <a:pt x="0" y="0"/>
                  </a:lnTo>
                  <a:lnTo>
                    <a:pt x="0" y="99"/>
                  </a:lnTo>
                  <a:close/>
                  <a:moveTo>
                    <a:pt x="31" y="13"/>
                  </a:moveTo>
                  <a:lnTo>
                    <a:pt x="43" y="13"/>
                  </a:lnTo>
                  <a:lnTo>
                    <a:pt x="43" y="25"/>
                  </a:lnTo>
                  <a:lnTo>
                    <a:pt x="31" y="25"/>
                  </a:lnTo>
                  <a:lnTo>
                    <a:pt x="31" y="13"/>
                  </a:lnTo>
                  <a:close/>
                  <a:moveTo>
                    <a:pt x="31" y="37"/>
                  </a:moveTo>
                  <a:lnTo>
                    <a:pt x="43" y="37"/>
                  </a:lnTo>
                  <a:lnTo>
                    <a:pt x="43" y="49"/>
                  </a:lnTo>
                  <a:lnTo>
                    <a:pt x="31" y="49"/>
                  </a:lnTo>
                  <a:lnTo>
                    <a:pt x="31" y="37"/>
                  </a:lnTo>
                  <a:close/>
                  <a:moveTo>
                    <a:pt x="31" y="62"/>
                  </a:moveTo>
                  <a:lnTo>
                    <a:pt x="43" y="62"/>
                  </a:lnTo>
                  <a:lnTo>
                    <a:pt x="43" y="74"/>
                  </a:lnTo>
                  <a:lnTo>
                    <a:pt x="31" y="74"/>
                  </a:lnTo>
                  <a:lnTo>
                    <a:pt x="31" y="62"/>
                  </a:lnTo>
                  <a:close/>
                  <a:moveTo>
                    <a:pt x="6" y="13"/>
                  </a:moveTo>
                  <a:lnTo>
                    <a:pt x="18" y="13"/>
                  </a:lnTo>
                  <a:lnTo>
                    <a:pt x="18" y="25"/>
                  </a:lnTo>
                  <a:lnTo>
                    <a:pt x="6" y="25"/>
                  </a:lnTo>
                  <a:lnTo>
                    <a:pt x="6" y="13"/>
                  </a:lnTo>
                  <a:close/>
                  <a:moveTo>
                    <a:pt x="6" y="37"/>
                  </a:moveTo>
                  <a:lnTo>
                    <a:pt x="18" y="37"/>
                  </a:lnTo>
                  <a:lnTo>
                    <a:pt x="18" y="49"/>
                  </a:lnTo>
                  <a:lnTo>
                    <a:pt x="6" y="49"/>
                  </a:lnTo>
                  <a:lnTo>
                    <a:pt x="6" y="37"/>
                  </a:lnTo>
                  <a:close/>
                  <a:moveTo>
                    <a:pt x="6" y="62"/>
                  </a:moveTo>
                  <a:lnTo>
                    <a:pt x="18" y="62"/>
                  </a:lnTo>
                  <a:lnTo>
                    <a:pt x="18" y="74"/>
                  </a:lnTo>
                  <a:lnTo>
                    <a:pt x="6" y="74"/>
                  </a:lnTo>
                  <a:lnTo>
                    <a:pt x="6" y="62"/>
                  </a:lnTo>
                  <a:close/>
                  <a:moveTo>
                    <a:pt x="55" y="31"/>
                  </a:moveTo>
                  <a:lnTo>
                    <a:pt x="98" y="31"/>
                  </a:lnTo>
                  <a:lnTo>
                    <a:pt x="98" y="37"/>
                  </a:lnTo>
                  <a:lnTo>
                    <a:pt x="55" y="37"/>
                  </a:lnTo>
                  <a:lnTo>
                    <a:pt x="55" y="31"/>
                  </a:lnTo>
                  <a:close/>
                  <a:moveTo>
                    <a:pt x="55" y="99"/>
                  </a:moveTo>
                  <a:lnTo>
                    <a:pt x="67" y="99"/>
                  </a:lnTo>
                  <a:lnTo>
                    <a:pt x="67" y="74"/>
                  </a:lnTo>
                  <a:lnTo>
                    <a:pt x="86" y="74"/>
                  </a:lnTo>
                  <a:lnTo>
                    <a:pt x="86" y="99"/>
                  </a:lnTo>
                  <a:lnTo>
                    <a:pt x="98" y="99"/>
                  </a:lnTo>
                  <a:lnTo>
                    <a:pt x="98" y="43"/>
                  </a:lnTo>
                  <a:lnTo>
                    <a:pt x="55" y="43"/>
                  </a:lnTo>
                  <a:lnTo>
                    <a:pt x="55" y="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19" name="Freeform 114"/>
            <p:cNvSpPr>
              <a:spLocks noEditPoints="1"/>
            </p:cNvSpPr>
            <p:nvPr/>
          </p:nvSpPr>
          <p:spPr bwMode="auto">
            <a:xfrm>
              <a:off x="3407" y="1634"/>
              <a:ext cx="56" cy="59"/>
            </a:xfrm>
            <a:custGeom>
              <a:avLst/>
              <a:gdLst>
                <a:gd name="T0" fmla="*/ 43 w 46"/>
                <a:gd name="T1" fmla="*/ 28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3 h 48"/>
                <a:gd name="T32" fmla="*/ 41 w 46"/>
                <a:gd name="T33" fmla="*/ 40 h 48"/>
                <a:gd name="T34" fmla="*/ 46 w 46"/>
                <a:gd name="T35" fmla="*/ 32 h 48"/>
                <a:gd name="T36" fmla="*/ 43 w 46"/>
                <a:gd name="T37" fmla="*/ 28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8"/>
                  </a:moveTo>
                  <a:cubicBezTo>
                    <a:pt x="40" y="24"/>
                    <a:pt x="42" y="18"/>
                    <a:pt x="46" y="16"/>
                  </a:cubicBezTo>
                  <a:cubicBezTo>
                    <a:pt x="41" y="8"/>
                    <a:pt x="41" y="8"/>
                    <a:pt x="41" y="8"/>
                  </a:cubicBezTo>
                  <a:cubicBezTo>
                    <a:pt x="40" y="8"/>
                    <a:pt x="39"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6"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6"/>
                    <a:pt x="28" y="45"/>
                    <a:pt x="29" y="43"/>
                  </a:cubicBezTo>
                  <a:cubicBezTo>
                    <a:pt x="31" y="39"/>
                    <a:pt x="37" y="38"/>
                    <a:pt x="41" y="40"/>
                  </a:cubicBezTo>
                  <a:cubicBezTo>
                    <a:pt x="46" y="32"/>
                    <a:pt x="46" y="32"/>
                    <a:pt x="46" y="32"/>
                  </a:cubicBezTo>
                  <a:cubicBezTo>
                    <a:pt x="45" y="31"/>
                    <a:pt x="44" y="30"/>
                    <a:pt x="43" y="28"/>
                  </a:cubicBezTo>
                  <a:close/>
                  <a:moveTo>
                    <a:pt x="23" y="34"/>
                  </a:moveTo>
                  <a:cubicBezTo>
                    <a:pt x="18" y="34"/>
                    <a:pt x="13" y="29"/>
                    <a:pt x="13" y="24"/>
                  </a:cubicBezTo>
                  <a:cubicBezTo>
                    <a:pt x="13" y="18"/>
                    <a:pt x="18" y="14"/>
                    <a:pt x="23" y="14"/>
                  </a:cubicBezTo>
                  <a:cubicBezTo>
                    <a:pt x="28" y="14"/>
                    <a:pt x="33" y="18"/>
                    <a:pt x="33" y="24"/>
                  </a:cubicBezTo>
                  <a:cubicBezTo>
                    <a:pt x="33" y="29"/>
                    <a:pt x="28" y="34"/>
                    <a:pt x="23" y="3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20" name="Freeform 115"/>
            <p:cNvSpPr>
              <a:spLocks noEditPoints="1"/>
            </p:cNvSpPr>
            <p:nvPr/>
          </p:nvSpPr>
          <p:spPr bwMode="auto">
            <a:xfrm>
              <a:off x="3217" y="1628"/>
              <a:ext cx="90" cy="102"/>
            </a:xfrm>
            <a:custGeom>
              <a:avLst/>
              <a:gdLst>
                <a:gd name="T0" fmla="*/ 58 w 74"/>
                <a:gd name="T1" fmla="*/ 25 h 83"/>
                <a:gd name="T2" fmla="*/ 62 w 74"/>
                <a:gd name="T3" fmla="*/ 21 h 83"/>
                <a:gd name="T4" fmla="*/ 68 w 74"/>
                <a:gd name="T5" fmla="*/ 12 h 83"/>
                <a:gd name="T6" fmla="*/ 65 w 74"/>
                <a:gd name="T7" fmla="*/ 2 h 83"/>
                <a:gd name="T8" fmla="*/ 58 w 74"/>
                <a:gd name="T9" fmla="*/ 0 h 83"/>
                <a:gd name="T10" fmla="*/ 46 w 74"/>
                <a:gd name="T11" fmla="*/ 5 h 83"/>
                <a:gd name="T12" fmla="*/ 36 w 74"/>
                <a:gd name="T13" fmla="*/ 23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6 h 83"/>
                <a:gd name="T28" fmla="*/ 5 w 74"/>
                <a:gd name="T29" fmla="*/ 46 h 83"/>
                <a:gd name="T30" fmla="*/ 5 w 74"/>
                <a:gd name="T31" fmla="*/ 83 h 83"/>
                <a:gd name="T32" fmla="*/ 68 w 74"/>
                <a:gd name="T33" fmla="*/ 83 h 83"/>
                <a:gd name="T34" fmla="*/ 68 w 74"/>
                <a:gd name="T35" fmla="*/ 46 h 83"/>
                <a:gd name="T36" fmla="*/ 74 w 74"/>
                <a:gd name="T37" fmla="*/ 46 h 83"/>
                <a:gd name="T38" fmla="*/ 74 w 74"/>
                <a:gd name="T39" fmla="*/ 25 h 83"/>
                <a:gd name="T40" fmla="*/ 58 w 74"/>
                <a:gd name="T41" fmla="*/ 25 h 83"/>
                <a:gd name="T42" fmla="*/ 50 w 74"/>
                <a:gd name="T43" fmla="*/ 9 h 83"/>
                <a:gd name="T44" fmla="*/ 58 w 74"/>
                <a:gd name="T45" fmla="*/ 6 h 83"/>
                <a:gd name="T46" fmla="*/ 61 w 74"/>
                <a:gd name="T47" fmla="*/ 7 h 83"/>
                <a:gd name="T48" fmla="*/ 58 w 74"/>
                <a:gd name="T49" fmla="*/ 17 h 83"/>
                <a:gd name="T50" fmla="*/ 46 w 74"/>
                <a:gd name="T51" fmla="*/ 25 h 83"/>
                <a:gd name="T52" fmla="*/ 41 w 74"/>
                <a:gd name="T53" fmla="*/ 25 h 83"/>
                <a:gd name="T54" fmla="*/ 50 w 74"/>
                <a:gd name="T55" fmla="*/ 9 h 83"/>
                <a:gd name="T56" fmla="*/ 14 w 74"/>
                <a:gd name="T57" fmla="*/ 12 h 83"/>
                <a:gd name="T58" fmla="*/ 15 w 74"/>
                <a:gd name="T59" fmla="*/ 9 h 83"/>
                <a:gd name="T60" fmla="*/ 18 w 74"/>
                <a:gd name="T61" fmla="*/ 8 h 83"/>
                <a:gd name="T62" fmla="*/ 18 w 74"/>
                <a:gd name="T63" fmla="*/ 8 h 83"/>
                <a:gd name="T64" fmla="*/ 23 w 74"/>
                <a:gd name="T65" fmla="*/ 10 h 83"/>
                <a:gd name="T66" fmla="*/ 29 w 74"/>
                <a:gd name="T67" fmla="*/ 23 h 83"/>
                <a:gd name="T68" fmla="*/ 29 w 74"/>
                <a:gd name="T69" fmla="*/ 23 h 83"/>
                <a:gd name="T70" fmla="*/ 29 w 74"/>
                <a:gd name="T71" fmla="*/ 23 h 83"/>
                <a:gd name="T72" fmla="*/ 16 w 74"/>
                <a:gd name="T73" fmla="*/ 16 h 83"/>
                <a:gd name="T74" fmla="*/ 14 w 74"/>
                <a:gd name="T75" fmla="*/ 12 h 83"/>
                <a:gd name="T76" fmla="*/ 32 w 74"/>
                <a:gd name="T77" fmla="*/ 78 h 83"/>
                <a:gd name="T78" fmla="*/ 11 w 74"/>
                <a:gd name="T79" fmla="*/ 78 h 83"/>
                <a:gd name="T80" fmla="*/ 11 w 74"/>
                <a:gd name="T81" fmla="*/ 43 h 83"/>
                <a:gd name="T82" fmla="*/ 32 w 74"/>
                <a:gd name="T83" fmla="*/ 43 h 83"/>
                <a:gd name="T84" fmla="*/ 32 w 74"/>
                <a:gd name="T85" fmla="*/ 78 h 83"/>
                <a:gd name="T86" fmla="*/ 32 w 74"/>
                <a:gd name="T87" fmla="*/ 41 h 83"/>
                <a:gd name="T88" fmla="*/ 5 w 74"/>
                <a:gd name="T89" fmla="*/ 41 h 83"/>
                <a:gd name="T90" fmla="*/ 5 w 74"/>
                <a:gd name="T91" fmla="*/ 30 h 83"/>
                <a:gd name="T92" fmla="*/ 32 w 74"/>
                <a:gd name="T93" fmla="*/ 30 h 83"/>
                <a:gd name="T94" fmla="*/ 32 w 74"/>
                <a:gd name="T95" fmla="*/ 41 h 83"/>
                <a:gd name="T96" fmla="*/ 63 w 74"/>
                <a:gd name="T97" fmla="*/ 78 h 83"/>
                <a:gd name="T98" fmla="*/ 42 w 74"/>
                <a:gd name="T99" fmla="*/ 78 h 83"/>
                <a:gd name="T100" fmla="*/ 42 w 74"/>
                <a:gd name="T101" fmla="*/ 43 h 83"/>
                <a:gd name="T102" fmla="*/ 63 w 74"/>
                <a:gd name="T103" fmla="*/ 43 h 83"/>
                <a:gd name="T104" fmla="*/ 63 w 74"/>
                <a:gd name="T105" fmla="*/ 78 h 83"/>
                <a:gd name="T106" fmla="*/ 68 w 74"/>
                <a:gd name="T107" fmla="*/ 41 h 83"/>
                <a:gd name="T108" fmla="*/ 42 w 74"/>
                <a:gd name="T109" fmla="*/ 41 h 83"/>
                <a:gd name="T110" fmla="*/ 42 w 74"/>
                <a:gd name="T111" fmla="*/ 30 h 83"/>
                <a:gd name="T112" fmla="*/ 68 w 74"/>
                <a:gd name="T113" fmla="*/ 30 h 83"/>
                <a:gd name="T114" fmla="*/ 68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2" y="21"/>
                  </a:cubicBezTo>
                  <a:cubicBezTo>
                    <a:pt x="65" y="19"/>
                    <a:pt x="67" y="15"/>
                    <a:pt x="68" y="12"/>
                  </a:cubicBezTo>
                  <a:cubicBezTo>
                    <a:pt x="68" y="8"/>
                    <a:pt x="67" y="5"/>
                    <a:pt x="65" y="2"/>
                  </a:cubicBezTo>
                  <a:cubicBezTo>
                    <a:pt x="63" y="1"/>
                    <a:pt x="61" y="0"/>
                    <a:pt x="58" y="0"/>
                  </a:cubicBezTo>
                  <a:cubicBezTo>
                    <a:pt x="54" y="0"/>
                    <a:pt x="49" y="2"/>
                    <a:pt x="46" y="5"/>
                  </a:cubicBezTo>
                  <a:cubicBezTo>
                    <a:pt x="41" y="10"/>
                    <a:pt x="37" y="18"/>
                    <a:pt x="36" y="23"/>
                  </a:cubicBezTo>
                  <a:cubicBezTo>
                    <a:pt x="34" y="18"/>
                    <a:pt x="32" y="11"/>
                    <a:pt x="27" y="6"/>
                  </a:cubicBezTo>
                  <a:cubicBezTo>
                    <a:pt x="24" y="3"/>
                    <a:pt x="21" y="2"/>
                    <a:pt x="18" y="2"/>
                  </a:cubicBezTo>
                  <a:cubicBezTo>
                    <a:pt x="15" y="2"/>
                    <a:pt x="13" y="3"/>
                    <a:pt x="11" y="5"/>
                  </a:cubicBezTo>
                  <a:cubicBezTo>
                    <a:pt x="7" y="9"/>
                    <a:pt x="7" y="16"/>
                    <a:pt x="12" y="21"/>
                  </a:cubicBezTo>
                  <a:cubicBezTo>
                    <a:pt x="14" y="22"/>
                    <a:pt x="16" y="24"/>
                    <a:pt x="18" y="25"/>
                  </a:cubicBezTo>
                  <a:cubicBezTo>
                    <a:pt x="0" y="25"/>
                    <a:pt x="0" y="25"/>
                    <a:pt x="0" y="25"/>
                  </a:cubicBezTo>
                  <a:cubicBezTo>
                    <a:pt x="0" y="46"/>
                    <a:pt x="0" y="46"/>
                    <a:pt x="0" y="46"/>
                  </a:cubicBezTo>
                  <a:cubicBezTo>
                    <a:pt x="5" y="46"/>
                    <a:pt x="5" y="46"/>
                    <a:pt x="5" y="46"/>
                  </a:cubicBezTo>
                  <a:cubicBezTo>
                    <a:pt x="5" y="83"/>
                    <a:pt x="5" y="83"/>
                    <a:pt x="5" y="83"/>
                  </a:cubicBezTo>
                  <a:cubicBezTo>
                    <a:pt x="68" y="83"/>
                    <a:pt x="68" y="83"/>
                    <a:pt x="68" y="83"/>
                  </a:cubicBezTo>
                  <a:cubicBezTo>
                    <a:pt x="68" y="46"/>
                    <a:pt x="68" y="46"/>
                    <a:pt x="68" y="46"/>
                  </a:cubicBezTo>
                  <a:cubicBezTo>
                    <a:pt x="74" y="46"/>
                    <a:pt x="74" y="46"/>
                    <a:pt x="74" y="46"/>
                  </a:cubicBezTo>
                  <a:cubicBezTo>
                    <a:pt x="74" y="25"/>
                    <a:pt x="74" y="25"/>
                    <a:pt x="74" y="25"/>
                  </a:cubicBezTo>
                  <a:lnTo>
                    <a:pt x="58" y="25"/>
                  </a:lnTo>
                  <a:close/>
                  <a:moveTo>
                    <a:pt x="50" y="9"/>
                  </a:moveTo>
                  <a:cubicBezTo>
                    <a:pt x="52" y="7"/>
                    <a:pt x="55" y="6"/>
                    <a:pt x="58" y="6"/>
                  </a:cubicBezTo>
                  <a:cubicBezTo>
                    <a:pt x="59" y="6"/>
                    <a:pt x="60" y="6"/>
                    <a:pt x="61" y="7"/>
                  </a:cubicBezTo>
                  <a:cubicBezTo>
                    <a:pt x="63" y="9"/>
                    <a:pt x="62" y="14"/>
                    <a:pt x="58" y="17"/>
                  </a:cubicBezTo>
                  <a:cubicBezTo>
                    <a:pt x="55" y="21"/>
                    <a:pt x="50" y="23"/>
                    <a:pt x="46" y="25"/>
                  </a:cubicBezTo>
                  <a:cubicBezTo>
                    <a:pt x="41" y="25"/>
                    <a:pt x="41" y="25"/>
                    <a:pt x="41" y="25"/>
                  </a:cubicBezTo>
                  <a:cubicBezTo>
                    <a:pt x="43" y="20"/>
                    <a:pt x="46" y="14"/>
                    <a:pt x="50" y="9"/>
                  </a:cubicBezTo>
                  <a:close/>
                  <a:moveTo>
                    <a:pt x="14" y="12"/>
                  </a:moveTo>
                  <a:cubicBezTo>
                    <a:pt x="14" y="11"/>
                    <a:pt x="14" y="10"/>
                    <a:pt x="15" y="9"/>
                  </a:cubicBezTo>
                  <a:cubicBezTo>
                    <a:pt x="16" y="8"/>
                    <a:pt x="17" y="8"/>
                    <a:pt x="18" y="8"/>
                  </a:cubicBezTo>
                  <a:cubicBezTo>
                    <a:pt x="18" y="8"/>
                    <a:pt x="18" y="8"/>
                    <a:pt x="18" y="8"/>
                  </a:cubicBezTo>
                  <a:cubicBezTo>
                    <a:pt x="19" y="8"/>
                    <a:pt x="21" y="9"/>
                    <a:pt x="23" y="10"/>
                  </a:cubicBezTo>
                  <a:cubicBezTo>
                    <a:pt x="25" y="13"/>
                    <a:pt x="28" y="17"/>
                    <a:pt x="29" y="23"/>
                  </a:cubicBezTo>
                  <a:cubicBezTo>
                    <a:pt x="29" y="23"/>
                    <a:pt x="29" y="23"/>
                    <a:pt x="29" y="23"/>
                  </a:cubicBezTo>
                  <a:cubicBezTo>
                    <a:pt x="29" y="23"/>
                    <a:pt x="29" y="23"/>
                    <a:pt x="29" y="23"/>
                  </a:cubicBezTo>
                  <a:cubicBezTo>
                    <a:pt x="23" y="22"/>
                    <a:pt x="19" y="19"/>
                    <a:pt x="16" y="16"/>
                  </a:cubicBezTo>
                  <a:cubicBezTo>
                    <a:pt x="15" y="15"/>
                    <a:pt x="14" y="13"/>
                    <a:pt x="14" y="12"/>
                  </a:cubicBezTo>
                  <a:close/>
                  <a:moveTo>
                    <a:pt x="32" y="78"/>
                  </a:moveTo>
                  <a:cubicBezTo>
                    <a:pt x="11" y="78"/>
                    <a:pt x="11" y="78"/>
                    <a:pt x="11" y="78"/>
                  </a:cubicBezTo>
                  <a:cubicBezTo>
                    <a:pt x="11" y="43"/>
                    <a:pt x="11" y="43"/>
                    <a:pt x="11" y="43"/>
                  </a:cubicBezTo>
                  <a:cubicBezTo>
                    <a:pt x="32" y="43"/>
                    <a:pt x="32" y="43"/>
                    <a:pt x="32" y="43"/>
                  </a:cubicBezTo>
                  <a:lnTo>
                    <a:pt x="32" y="78"/>
                  </a:lnTo>
                  <a:close/>
                  <a:moveTo>
                    <a:pt x="32" y="41"/>
                  </a:moveTo>
                  <a:cubicBezTo>
                    <a:pt x="5" y="41"/>
                    <a:pt x="5" y="41"/>
                    <a:pt x="5" y="41"/>
                  </a:cubicBezTo>
                  <a:cubicBezTo>
                    <a:pt x="5" y="30"/>
                    <a:pt x="5" y="30"/>
                    <a:pt x="5" y="30"/>
                  </a:cubicBezTo>
                  <a:cubicBezTo>
                    <a:pt x="32" y="30"/>
                    <a:pt x="32" y="30"/>
                    <a:pt x="32" y="30"/>
                  </a:cubicBezTo>
                  <a:lnTo>
                    <a:pt x="32" y="41"/>
                  </a:lnTo>
                  <a:close/>
                  <a:moveTo>
                    <a:pt x="63" y="78"/>
                  </a:moveTo>
                  <a:cubicBezTo>
                    <a:pt x="42" y="78"/>
                    <a:pt x="42" y="78"/>
                    <a:pt x="42" y="78"/>
                  </a:cubicBezTo>
                  <a:cubicBezTo>
                    <a:pt x="42" y="43"/>
                    <a:pt x="42" y="43"/>
                    <a:pt x="42" y="43"/>
                  </a:cubicBezTo>
                  <a:cubicBezTo>
                    <a:pt x="63" y="43"/>
                    <a:pt x="63" y="43"/>
                    <a:pt x="63" y="43"/>
                  </a:cubicBezTo>
                  <a:lnTo>
                    <a:pt x="63" y="78"/>
                  </a:lnTo>
                  <a:close/>
                  <a:moveTo>
                    <a:pt x="68" y="41"/>
                  </a:moveTo>
                  <a:cubicBezTo>
                    <a:pt x="42" y="41"/>
                    <a:pt x="42" y="41"/>
                    <a:pt x="42" y="41"/>
                  </a:cubicBezTo>
                  <a:cubicBezTo>
                    <a:pt x="42" y="30"/>
                    <a:pt x="42" y="30"/>
                    <a:pt x="42" y="30"/>
                  </a:cubicBezTo>
                  <a:cubicBezTo>
                    <a:pt x="68" y="30"/>
                    <a:pt x="68" y="30"/>
                    <a:pt x="68" y="30"/>
                  </a:cubicBezTo>
                  <a:lnTo>
                    <a:pt x="68" y="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21" name="Freeform 116"/>
            <p:cNvSpPr>
              <a:spLocks noEditPoints="1"/>
            </p:cNvSpPr>
            <p:nvPr/>
          </p:nvSpPr>
          <p:spPr bwMode="auto">
            <a:xfrm>
              <a:off x="3285" y="1992"/>
              <a:ext cx="42" cy="79"/>
            </a:xfrm>
            <a:custGeom>
              <a:avLst/>
              <a:gdLst>
                <a:gd name="T0" fmla="*/ 23 w 34"/>
                <a:gd name="T1" fmla="*/ 64 h 65"/>
                <a:gd name="T2" fmla="*/ 23 w 34"/>
                <a:gd name="T3" fmla="*/ 64 h 65"/>
                <a:gd name="T4" fmla="*/ 33 w 34"/>
                <a:gd name="T5" fmla="*/ 49 h 65"/>
                <a:gd name="T6" fmla="*/ 30 w 34"/>
                <a:gd name="T7" fmla="*/ 34 h 65"/>
                <a:gd name="T8" fmla="*/ 15 w 34"/>
                <a:gd name="T9" fmla="*/ 24 h 65"/>
                <a:gd name="T10" fmla="*/ 15 w 34"/>
                <a:gd name="T11" fmla="*/ 24 h 65"/>
                <a:gd name="T12" fmla="*/ 14 w 34"/>
                <a:gd name="T13" fmla="*/ 25 h 65"/>
                <a:gd name="T14" fmla="*/ 15 w 34"/>
                <a:gd name="T15" fmla="*/ 30 h 65"/>
                <a:gd name="T16" fmla="*/ 16 w 34"/>
                <a:gd name="T17" fmla="*/ 30 h 65"/>
                <a:gd name="T18" fmla="*/ 17 w 34"/>
                <a:gd name="T19" fmla="*/ 30 h 65"/>
                <a:gd name="T20" fmla="*/ 24 w 34"/>
                <a:gd name="T21" fmla="*/ 35 h 65"/>
                <a:gd name="T22" fmla="*/ 27 w 34"/>
                <a:gd name="T23" fmla="*/ 51 h 65"/>
                <a:gd name="T24" fmla="*/ 22 w 34"/>
                <a:gd name="T25" fmla="*/ 58 h 65"/>
                <a:gd name="T26" fmla="*/ 22 w 34"/>
                <a:gd name="T27" fmla="*/ 58 h 65"/>
                <a:gd name="T28" fmla="*/ 14 w 34"/>
                <a:gd name="T29" fmla="*/ 53 h 65"/>
                <a:gd name="T30" fmla="*/ 13 w 34"/>
                <a:gd name="T31" fmla="*/ 46 h 65"/>
                <a:gd name="T32" fmla="*/ 6 w 34"/>
                <a:gd name="T33" fmla="*/ 43 h 65"/>
                <a:gd name="T34" fmla="*/ 8 w 34"/>
                <a:gd name="T35" fmla="*/ 54 h 65"/>
                <a:gd name="T36" fmla="*/ 23 w 34"/>
                <a:gd name="T37" fmla="*/ 64 h 65"/>
                <a:gd name="T38" fmla="*/ 19 w 34"/>
                <a:gd name="T39" fmla="*/ 41 h 65"/>
                <a:gd name="T40" fmla="*/ 20 w 34"/>
                <a:gd name="T41" fmla="*/ 41 h 65"/>
                <a:gd name="T42" fmla="*/ 19 w 34"/>
                <a:gd name="T43" fmla="*/ 35 h 65"/>
                <a:gd name="T44" fmla="*/ 18 w 34"/>
                <a:gd name="T45" fmla="*/ 36 h 65"/>
                <a:gd name="T46" fmla="*/ 17 w 34"/>
                <a:gd name="T47" fmla="*/ 36 h 65"/>
                <a:gd name="T48" fmla="*/ 10 w 34"/>
                <a:gd name="T49" fmla="*/ 31 h 65"/>
                <a:gd name="T50" fmla="*/ 7 w 34"/>
                <a:gd name="T51" fmla="*/ 15 h 65"/>
                <a:gd name="T52" fmla="*/ 12 w 34"/>
                <a:gd name="T53" fmla="*/ 7 h 65"/>
                <a:gd name="T54" fmla="*/ 12 w 34"/>
                <a:gd name="T55" fmla="*/ 7 h 65"/>
                <a:gd name="T56" fmla="*/ 20 w 34"/>
                <a:gd name="T57" fmla="*/ 12 h 65"/>
                <a:gd name="T58" fmla="*/ 21 w 34"/>
                <a:gd name="T59" fmla="*/ 19 h 65"/>
                <a:gd name="T60" fmla="*/ 28 w 34"/>
                <a:gd name="T61" fmla="*/ 22 h 65"/>
                <a:gd name="T62" fmla="*/ 26 w 34"/>
                <a:gd name="T63" fmla="*/ 11 h 65"/>
                <a:gd name="T64" fmla="*/ 11 w 34"/>
                <a:gd name="T65" fmla="*/ 2 h 65"/>
                <a:gd name="T66" fmla="*/ 11 w 34"/>
                <a:gd name="T67" fmla="*/ 2 h 65"/>
                <a:gd name="T68" fmla="*/ 1 w 34"/>
                <a:gd name="T69" fmla="*/ 16 h 65"/>
                <a:gd name="T70" fmla="*/ 4 w 34"/>
                <a:gd name="T71" fmla="*/ 32 h 65"/>
                <a:gd name="T72" fmla="*/ 19 w 34"/>
                <a:gd name="T73"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65">
                  <a:moveTo>
                    <a:pt x="23" y="64"/>
                  </a:moveTo>
                  <a:cubicBezTo>
                    <a:pt x="23" y="64"/>
                    <a:pt x="23" y="64"/>
                    <a:pt x="23" y="64"/>
                  </a:cubicBezTo>
                  <a:cubicBezTo>
                    <a:pt x="30" y="63"/>
                    <a:pt x="34" y="56"/>
                    <a:pt x="33" y="49"/>
                  </a:cubicBezTo>
                  <a:cubicBezTo>
                    <a:pt x="30" y="34"/>
                    <a:pt x="30" y="34"/>
                    <a:pt x="30" y="34"/>
                  </a:cubicBezTo>
                  <a:cubicBezTo>
                    <a:pt x="29" y="27"/>
                    <a:pt x="22" y="23"/>
                    <a:pt x="15" y="24"/>
                  </a:cubicBezTo>
                  <a:cubicBezTo>
                    <a:pt x="15" y="24"/>
                    <a:pt x="15" y="24"/>
                    <a:pt x="15" y="24"/>
                  </a:cubicBezTo>
                  <a:cubicBezTo>
                    <a:pt x="15" y="24"/>
                    <a:pt x="14" y="25"/>
                    <a:pt x="14" y="25"/>
                  </a:cubicBezTo>
                  <a:cubicBezTo>
                    <a:pt x="15" y="30"/>
                    <a:pt x="15" y="30"/>
                    <a:pt x="15" y="30"/>
                  </a:cubicBezTo>
                  <a:cubicBezTo>
                    <a:pt x="15" y="30"/>
                    <a:pt x="16" y="30"/>
                    <a:pt x="16" y="30"/>
                  </a:cubicBezTo>
                  <a:cubicBezTo>
                    <a:pt x="17" y="30"/>
                    <a:pt x="17" y="30"/>
                    <a:pt x="17" y="30"/>
                  </a:cubicBezTo>
                  <a:cubicBezTo>
                    <a:pt x="20" y="29"/>
                    <a:pt x="24" y="31"/>
                    <a:pt x="24" y="35"/>
                  </a:cubicBezTo>
                  <a:cubicBezTo>
                    <a:pt x="27" y="51"/>
                    <a:pt x="27" y="51"/>
                    <a:pt x="27" y="51"/>
                  </a:cubicBezTo>
                  <a:cubicBezTo>
                    <a:pt x="28" y="54"/>
                    <a:pt x="26" y="58"/>
                    <a:pt x="22" y="58"/>
                  </a:cubicBezTo>
                  <a:cubicBezTo>
                    <a:pt x="22" y="58"/>
                    <a:pt x="22" y="58"/>
                    <a:pt x="22" y="58"/>
                  </a:cubicBezTo>
                  <a:cubicBezTo>
                    <a:pt x="18" y="59"/>
                    <a:pt x="15" y="57"/>
                    <a:pt x="14" y="53"/>
                  </a:cubicBezTo>
                  <a:cubicBezTo>
                    <a:pt x="13" y="46"/>
                    <a:pt x="13" y="46"/>
                    <a:pt x="13" y="46"/>
                  </a:cubicBezTo>
                  <a:cubicBezTo>
                    <a:pt x="10" y="46"/>
                    <a:pt x="8" y="45"/>
                    <a:pt x="6" y="43"/>
                  </a:cubicBezTo>
                  <a:cubicBezTo>
                    <a:pt x="8" y="54"/>
                    <a:pt x="8" y="54"/>
                    <a:pt x="8" y="54"/>
                  </a:cubicBezTo>
                  <a:cubicBezTo>
                    <a:pt x="10" y="61"/>
                    <a:pt x="16" y="65"/>
                    <a:pt x="23" y="64"/>
                  </a:cubicBezTo>
                  <a:close/>
                  <a:moveTo>
                    <a:pt x="19" y="41"/>
                  </a:moveTo>
                  <a:cubicBezTo>
                    <a:pt x="19" y="41"/>
                    <a:pt x="20" y="41"/>
                    <a:pt x="20" y="41"/>
                  </a:cubicBezTo>
                  <a:cubicBezTo>
                    <a:pt x="19" y="35"/>
                    <a:pt x="19" y="35"/>
                    <a:pt x="19" y="35"/>
                  </a:cubicBezTo>
                  <a:cubicBezTo>
                    <a:pt x="19" y="36"/>
                    <a:pt x="18" y="36"/>
                    <a:pt x="18" y="36"/>
                  </a:cubicBezTo>
                  <a:cubicBezTo>
                    <a:pt x="17" y="36"/>
                    <a:pt x="17" y="36"/>
                    <a:pt x="17" y="36"/>
                  </a:cubicBezTo>
                  <a:cubicBezTo>
                    <a:pt x="14" y="37"/>
                    <a:pt x="10" y="34"/>
                    <a:pt x="10" y="31"/>
                  </a:cubicBezTo>
                  <a:cubicBezTo>
                    <a:pt x="7" y="15"/>
                    <a:pt x="7" y="15"/>
                    <a:pt x="7" y="15"/>
                  </a:cubicBezTo>
                  <a:cubicBezTo>
                    <a:pt x="6" y="11"/>
                    <a:pt x="8" y="8"/>
                    <a:pt x="12" y="7"/>
                  </a:cubicBezTo>
                  <a:cubicBezTo>
                    <a:pt x="12" y="7"/>
                    <a:pt x="12" y="7"/>
                    <a:pt x="12" y="7"/>
                  </a:cubicBezTo>
                  <a:cubicBezTo>
                    <a:pt x="16" y="6"/>
                    <a:pt x="19" y="9"/>
                    <a:pt x="20" y="12"/>
                  </a:cubicBezTo>
                  <a:cubicBezTo>
                    <a:pt x="21" y="19"/>
                    <a:pt x="21" y="19"/>
                    <a:pt x="21" y="19"/>
                  </a:cubicBezTo>
                  <a:cubicBezTo>
                    <a:pt x="24" y="20"/>
                    <a:pt x="26" y="21"/>
                    <a:pt x="28" y="22"/>
                  </a:cubicBezTo>
                  <a:cubicBezTo>
                    <a:pt x="26" y="11"/>
                    <a:pt x="26" y="11"/>
                    <a:pt x="26" y="11"/>
                  </a:cubicBezTo>
                  <a:cubicBezTo>
                    <a:pt x="24" y="5"/>
                    <a:pt x="18" y="0"/>
                    <a:pt x="11" y="2"/>
                  </a:cubicBezTo>
                  <a:cubicBezTo>
                    <a:pt x="11" y="2"/>
                    <a:pt x="11" y="2"/>
                    <a:pt x="11" y="2"/>
                  </a:cubicBezTo>
                  <a:cubicBezTo>
                    <a:pt x="4" y="3"/>
                    <a:pt x="0" y="10"/>
                    <a:pt x="1" y="16"/>
                  </a:cubicBezTo>
                  <a:cubicBezTo>
                    <a:pt x="4" y="32"/>
                    <a:pt x="4" y="32"/>
                    <a:pt x="4" y="32"/>
                  </a:cubicBezTo>
                  <a:cubicBezTo>
                    <a:pt x="5" y="38"/>
                    <a:pt x="12" y="43"/>
                    <a:pt x="19" y="4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22" name="Freeform 117"/>
            <p:cNvSpPr>
              <a:spLocks/>
            </p:cNvSpPr>
            <p:nvPr/>
          </p:nvSpPr>
          <p:spPr bwMode="auto">
            <a:xfrm>
              <a:off x="3315" y="1226"/>
              <a:ext cx="113" cy="113"/>
            </a:xfrm>
            <a:custGeom>
              <a:avLst/>
              <a:gdLst>
                <a:gd name="T0" fmla="*/ 29 w 92"/>
                <a:gd name="T1" fmla="*/ 17 h 92"/>
                <a:gd name="T2" fmla="*/ 92 w 92"/>
                <a:gd name="T3" fmla="*/ 0 h 92"/>
                <a:gd name="T4" fmla="*/ 92 w 92"/>
                <a:gd name="T5" fmla="*/ 6 h 92"/>
                <a:gd name="T6" fmla="*/ 92 w 92"/>
                <a:gd name="T7" fmla="*/ 17 h 92"/>
                <a:gd name="T8" fmla="*/ 92 w 92"/>
                <a:gd name="T9" fmla="*/ 66 h 92"/>
                <a:gd name="T10" fmla="*/ 72 w 92"/>
                <a:gd name="T11" fmla="*/ 80 h 92"/>
                <a:gd name="T12" fmla="*/ 52 w 92"/>
                <a:gd name="T13" fmla="*/ 66 h 92"/>
                <a:gd name="T14" fmla="*/ 72 w 92"/>
                <a:gd name="T15" fmla="*/ 52 h 92"/>
                <a:gd name="T16" fmla="*/ 81 w 92"/>
                <a:gd name="T17" fmla="*/ 53 h 92"/>
                <a:gd name="T18" fmla="*/ 81 w 92"/>
                <a:gd name="T19" fmla="*/ 23 h 92"/>
                <a:gd name="T20" fmla="*/ 41 w 92"/>
                <a:gd name="T21" fmla="*/ 34 h 92"/>
                <a:gd name="T22" fmla="*/ 41 w 92"/>
                <a:gd name="T23" fmla="*/ 77 h 92"/>
                <a:gd name="T24" fmla="*/ 21 w 92"/>
                <a:gd name="T25" fmla="*/ 92 h 92"/>
                <a:gd name="T26" fmla="*/ 0 w 92"/>
                <a:gd name="T27" fmla="*/ 77 h 92"/>
                <a:gd name="T28" fmla="*/ 21 w 92"/>
                <a:gd name="T29" fmla="*/ 63 h 92"/>
                <a:gd name="T30" fmla="*/ 29 w 92"/>
                <a:gd name="T31" fmla="*/ 64 h 92"/>
                <a:gd name="T32" fmla="*/ 29 w 92"/>
                <a:gd name="T33" fmla="*/ 34 h 92"/>
                <a:gd name="T34" fmla="*/ 29 w 92"/>
                <a:gd name="T35" fmla="*/ 1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7"/>
                  </a:moveTo>
                  <a:cubicBezTo>
                    <a:pt x="92" y="0"/>
                    <a:pt x="92" y="0"/>
                    <a:pt x="92" y="0"/>
                  </a:cubicBezTo>
                  <a:cubicBezTo>
                    <a:pt x="92" y="6"/>
                    <a:pt x="92" y="6"/>
                    <a:pt x="92" y="6"/>
                  </a:cubicBezTo>
                  <a:cubicBezTo>
                    <a:pt x="92" y="17"/>
                    <a:pt x="92" y="17"/>
                    <a:pt x="92" y="17"/>
                  </a:cubicBezTo>
                  <a:cubicBezTo>
                    <a:pt x="92" y="66"/>
                    <a:pt x="92" y="66"/>
                    <a:pt x="92" y="66"/>
                  </a:cubicBezTo>
                  <a:cubicBezTo>
                    <a:pt x="92" y="74"/>
                    <a:pt x="83" y="80"/>
                    <a:pt x="72" y="80"/>
                  </a:cubicBezTo>
                  <a:cubicBezTo>
                    <a:pt x="61" y="80"/>
                    <a:pt x="52" y="74"/>
                    <a:pt x="52" y="66"/>
                  </a:cubicBezTo>
                  <a:cubicBezTo>
                    <a:pt x="52" y="58"/>
                    <a:pt x="61" y="52"/>
                    <a:pt x="72" y="52"/>
                  </a:cubicBezTo>
                  <a:cubicBezTo>
                    <a:pt x="75" y="52"/>
                    <a:pt x="78" y="52"/>
                    <a:pt x="81" y="53"/>
                  </a:cubicBezTo>
                  <a:cubicBezTo>
                    <a:pt x="81" y="23"/>
                    <a:pt x="81" y="23"/>
                    <a:pt x="81" y="23"/>
                  </a:cubicBezTo>
                  <a:cubicBezTo>
                    <a:pt x="41" y="34"/>
                    <a:pt x="41" y="34"/>
                    <a:pt x="41" y="34"/>
                  </a:cubicBezTo>
                  <a:cubicBezTo>
                    <a:pt x="41" y="77"/>
                    <a:pt x="41" y="77"/>
                    <a:pt x="41" y="77"/>
                  </a:cubicBezTo>
                  <a:cubicBezTo>
                    <a:pt x="41" y="85"/>
                    <a:pt x="32" y="92"/>
                    <a:pt x="21" y="92"/>
                  </a:cubicBezTo>
                  <a:cubicBezTo>
                    <a:pt x="9" y="92"/>
                    <a:pt x="0" y="85"/>
                    <a:pt x="0" y="77"/>
                  </a:cubicBezTo>
                  <a:cubicBezTo>
                    <a:pt x="0" y="70"/>
                    <a:pt x="9" y="63"/>
                    <a:pt x="21" y="63"/>
                  </a:cubicBezTo>
                  <a:cubicBezTo>
                    <a:pt x="24" y="63"/>
                    <a:pt x="27" y="64"/>
                    <a:pt x="29" y="64"/>
                  </a:cubicBezTo>
                  <a:cubicBezTo>
                    <a:pt x="29" y="34"/>
                    <a:pt x="29" y="34"/>
                    <a:pt x="29" y="34"/>
                  </a:cubicBezTo>
                  <a:lnTo>
                    <a:pt x="29" y="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23" name="Freeform 118"/>
            <p:cNvSpPr>
              <a:spLocks noEditPoints="1"/>
            </p:cNvSpPr>
            <p:nvPr/>
          </p:nvSpPr>
          <p:spPr bwMode="auto">
            <a:xfrm>
              <a:off x="3052" y="2198"/>
              <a:ext cx="87" cy="77"/>
            </a:xfrm>
            <a:custGeom>
              <a:avLst/>
              <a:gdLst>
                <a:gd name="T0" fmla="*/ 30 w 71"/>
                <a:gd name="T1" fmla="*/ 0 h 63"/>
                <a:gd name="T2" fmla="*/ 30 w 71"/>
                <a:gd name="T3" fmla="*/ 0 h 63"/>
                <a:gd name="T4" fmla="*/ 59 w 71"/>
                <a:gd name="T5" fmla="*/ 24 h 63"/>
                <a:gd name="T6" fmla="*/ 30 w 71"/>
                <a:gd name="T7" fmla="*/ 48 h 63"/>
                <a:gd name="T8" fmla="*/ 25 w 71"/>
                <a:gd name="T9" fmla="*/ 48 h 63"/>
                <a:gd name="T10" fmla="*/ 4 w 71"/>
                <a:gd name="T11" fmla="*/ 56 h 63"/>
                <a:gd name="T12" fmla="*/ 4 w 71"/>
                <a:gd name="T13" fmla="*/ 54 h 63"/>
                <a:gd name="T14" fmla="*/ 11 w 71"/>
                <a:gd name="T15" fmla="*/ 45 h 63"/>
                <a:gd name="T16" fmla="*/ 11 w 71"/>
                <a:gd name="T17" fmla="*/ 43 h 63"/>
                <a:gd name="T18" fmla="*/ 0 w 71"/>
                <a:gd name="T19" fmla="*/ 24 h 63"/>
                <a:gd name="T20" fmla="*/ 30 w 71"/>
                <a:gd name="T21" fmla="*/ 0 h 63"/>
                <a:gd name="T22" fmla="*/ 62 w 71"/>
                <a:gd name="T23" fmla="*/ 54 h 63"/>
                <a:gd name="T24" fmla="*/ 67 w 71"/>
                <a:gd name="T25" fmla="*/ 62 h 63"/>
                <a:gd name="T26" fmla="*/ 67 w 71"/>
                <a:gd name="T27" fmla="*/ 63 h 63"/>
                <a:gd name="T28" fmla="*/ 50 w 71"/>
                <a:gd name="T29" fmla="*/ 57 h 63"/>
                <a:gd name="T30" fmla="*/ 46 w 71"/>
                <a:gd name="T31" fmla="*/ 57 h 63"/>
                <a:gd name="T32" fmla="*/ 30 w 71"/>
                <a:gd name="T33" fmla="*/ 53 h 63"/>
                <a:gd name="T34" fmla="*/ 54 w 71"/>
                <a:gd name="T35" fmla="*/ 45 h 63"/>
                <a:gd name="T36" fmla="*/ 61 w 71"/>
                <a:gd name="T37" fmla="*/ 36 h 63"/>
                <a:gd name="T38" fmla="*/ 64 w 71"/>
                <a:gd name="T39" fmla="*/ 24 h 63"/>
                <a:gd name="T40" fmla="*/ 64 w 71"/>
                <a:gd name="T41" fmla="*/ 22 h 63"/>
                <a:gd name="T42" fmla="*/ 71 w 71"/>
                <a:gd name="T43" fmla="*/ 37 h 63"/>
                <a:gd name="T44" fmla="*/ 62 w 71"/>
                <a:gd name="T45" fmla="*/ 53 h 63"/>
                <a:gd name="T46" fmla="*/ 62 w 71"/>
                <a:gd name="T47" fmla="*/ 5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 h="63">
                  <a:moveTo>
                    <a:pt x="30" y="0"/>
                  </a:moveTo>
                  <a:cubicBezTo>
                    <a:pt x="30" y="0"/>
                    <a:pt x="30" y="0"/>
                    <a:pt x="30" y="0"/>
                  </a:cubicBezTo>
                  <a:cubicBezTo>
                    <a:pt x="46" y="0"/>
                    <a:pt x="59" y="11"/>
                    <a:pt x="59" y="24"/>
                  </a:cubicBezTo>
                  <a:cubicBezTo>
                    <a:pt x="59" y="38"/>
                    <a:pt x="46" y="48"/>
                    <a:pt x="30" y="48"/>
                  </a:cubicBezTo>
                  <a:cubicBezTo>
                    <a:pt x="28" y="48"/>
                    <a:pt x="27" y="48"/>
                    <a:pt x="25" y="48"/>
                  </a:cubicBezTo>
                  <a:cubicBezTo>
                    <a:pt x="19" y="54"/>
                    <a:pt x="11" y="55"/>
                    <a:pt x="4" y="56"/>
                  </a:cubicBezTo>
                  <a:cubicBezTo>
                    <a:pt x="4" y="54"/>
                    <a:pt x="4" y="54"/>
                    <a:pt x="4" y="54"/>
                  </a:cubicBezTo>
                  <a:cubicBezTo>
                    <a:pt x="8" y="52"/>
                    <a:pt x="11" y="49"/>
                    <a:pt x="11" y="45"/>
                  </a:cubicBezTo>
                  <a:cubicBezTo>
                    <a:pt x="11" y="44"/>
                    <a:pt x="11" y="43"/>
                    <a:pt x="11" y="43"/>
                  </a:cubicBezTo>
                  <a:cubicBezTo>
                    <a:pt x="4" y="39"/>
                    <a:pt x="0" y="32"/>
                    <a:pt x="0" y="24"/>
                  </a:cubicBezTo>
                  <a:cubicBezTo>
                    <a:pt x="0" y="11"/>
                    <a:pt x="13" y="0"/>
                    <a:pt x="30" y="0"/>
                  </a:cubicBezTo>
                  <a:close/>
                  <a:moveTo>
                    <a:pt x="62" y="54"/>
                  </a:moveTo>
                  <a:cubicBezTo>
                    <a:pt x="62" y="57"/>
                    <a:pt x="64" y="60"/>
                    <a:pt x="67" y="62"/>
                  </a:cubicBezTo>
                  <a:cubicBezTo>
                    <a:pt x="67" y="63"/>
                    <a:pt x="67" y="63"/>
                    <a:pt x="67" y="63"/>
                  </a:cubicBezTo>
                  <a:cubicBezTo>
                    <a:pt x="61" y="63"/>
                    <a:pt x="55" y="62"/>
                    <a:pt x="50" y="57"/>
                  </a:cubicBezTo>
                  <a:cubicBezTo>
                    <a:pt x="48" y="57"/>
                    <a:pt x="47" y="57"/>
                    <a:pt x="46" y="57"/>
                  </a:cubicBezTo>
                  <a:cubicBezTo>
                    <a:pt x="40" y="57"/>
                    <a:pt x="34" y="56"/>
                    <a:pt x="30" y="53"/>
                  </a:cubicBezTo>
                  <a:cubicBezTo>
                    <a:pt x="39" y="53"/>
                    <a:pt x="47" y="50"/>
                    <a:pt x="54" y="45"/>
                  </a:cubicBezTo>
                  <a:cubicBezTo>
                    <a:pt x="57" y="42"/>
                    <a:pt x="59" y="39"/>
                    <a:pt x="61" y="36"/>
                  </a:cubicBezTo>
                  <a:cubicBezTo>
                    <a:pt x="63" y="32"/>
                    <a:pt x="64" y="28"/>
                    <a:pt x="64" y="24"/>
                  </a:cubicBezTo>
                  <a:cubicBezTo>
                    <a:pt x="64" y="24"/>
                    <a:pt x="64" y="23"/>
                    <a:pt x="64" y="22"/>
                  </a:cubicBezTo>
                  <a:cubicBezTo>
                    <a:pt x="68" y="26"/>
                    <a:pt x="71" y="31"/>
                    <a:pt x="71" y="37"/>
                  </a:cubicBezTo>
                  <a:cubicBezTo>
                    <a:pt x="71" y="43"/>
                    <a:pt x="67" y="49"/>
                    <a:pt x="62" y="53"/>
                  </a:cubicBezTo>
                  <a:cubicBezTo>
                    <a:pt x="62" y="53"/>
                    <a:pt x="62" y="54"/>
                    <a:pt x="62" y="5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24" name="Freeform 119"/>
            <p:cNvSpPr>
              <a:spLocks/>
            </p:cNvSpPr>
            <p:nvPr/>
          </p:nvSpPr>
          <p:spPr bwMode="auto">
            <a:xfrm>
              <a:off x="3122" y="2035"/>
              <a:ext cx="80" cy="78"/>
            </a:xfrm>
            <a:custGeom>
              <a:avLst/>
              <a:gdLst>
                <a:gd name="T0" fmla="*/ 65 w 65"/>
                <a:gd name="T1" fmla="*/ 24 h 64"/>
                <a:gd name="T2" fmla="*/ 41 w 65"/>
                <a:gd name="T3" fmla="*/ 24 h 64"/>
                <a:gd name="T4" fmla="*/ 50 w 65"/>
                <a:gd name="T5" fmla="*/ 15 h 64"/>
                <a:gd name="T6" fmla="*/ 33 w 65"/>
                <a:gd name="T7" fmla="*/ 8 h 64"/>
                <a:gd name="T8" fmla="*/ 16 w 65"/>
                <a:gd name="T9" fmla="*/ 15 h 64"/>
                <a:gd name="T10" fmla="*/ 9 w 65"/>
                <a:gd name="T11" fmla="*/ 32 h 64"/>
                <a:gd name="T12" fmla="*/ 16 w 65"/>
                <a:gd name="T13" fmla="*/ 49 h 64"/>
                <a:gd name="T14" fmla="*/ 33 w 65"/>
                <a:gd name="T15" fmla="*/ 56 h 64"/>
                <a:gd name="T16" fmla="*/ 50 w 65"/>
                <a:gd name="T17" fmla="*/ 49 h 64"/>
                <a:gd name="T18" fmla="*/ 51 w 65"/>
                <a:gd name="T19" fmla="*/ 48 h 64"/>
                <a:gd name="T20" fmla="*/ 57 w 65"/>
                <a:gd name="T21" fmla="*/ 53 h 64"/>
                <a:gd name="T22" fmla="*/ 33 w 65"/>
                <a:gd name="T23" fmla="*/ 64 h 64"/>
                <a:gd name="T24" fmla="*/ 0 w 65"/>
                <a:gd name="T25" fmla="*/ 32 h 64"/>
                <a:gd name="T26" fmla="*/ 33 w 65"/>
                <a:gd name="T27" fmla="*/ 0 h 64"/>
                <a:gd name="T28" fmla="*/ 56 w 65"/>
                <a:gd name="T29" fmla="*/ 9 h 64"/>
                <a:gd name="T30" fmla="*/ 65 w 65"/>
                <a:gd name="T31" fmla="*/ 0 h 64"/>
                <a:gd name="T32" fmla="*/ 65 w 65"/>
                <a:gd name="T33" fmla="*/ 2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 h="64">
                  <a:moveTo>
                    <a:pt x="65" y="24"/>
                  </a:moveTo>
                  <a:cubicBezTo>
                    <a:pt x="41" y="24"/>
                    <a:pt x="41" y="24"/>
                    <a:pt x="41" y="24"/>
                  </a:cubicBezTo>
                  <a:cubicBezTo>
                    <a:pt x="50" y="15"/>
                    <a:pt x="50" y="15"/>
                    <a:pt x="50" y="15"/>
                  </a:cubicBezTo>
                  <a:cubicBezTo>
                    <a:pt x="45" y="10"/>
                    <a:pt x="39" y="8"/>
                    <a:pt x="33" y="8"/>
                  </a:cubicBezTo>
                  <a:cubicBezTo>
                    <a:pt x="26" y="8"/>
                    <a:pt x="20" y="10"/>
                    <a:pt x="16" y="15"/>
                  </a:cubicBezTo>
                  <a:cubicBezTo>
                    <a:pt x="11" y="20"/>
                    <a:pt x="9" y="26"/>
                    <a:pt x="9" y="32"/>
                  </a:cubicBezTo>
                  <a:cubicBezTo>
                    <a:pt x="9" y="39"/>
                    <a:pt x="11" y="45"/>
                    <a:pt x="16" y="49"/>
                  </a:cubicBezTo>
                  <a:cubicBezTo>
                    <a:pt x="20" y="54"/>
                    <a:pt x="26" y="56"/>
                    <a:pt x="33" y="56"/>
                  </a:cubicBezTo>
                  <a:cubicBezTo>
                    <a:pt x="39" y="56"/>
                    <a:pt x="45" y="54"/>
                    <a:pt x="50" y="49"/>
                  </a:cubicBezTo>
                  <a:cubicBezTo>
                    <a:pt x="50" y="49"/>
                    <a:pt x="51" y="48"/>
                    <a:pt x="51" y="48"/>
                  </a:cubicBezTo>
                  <a:cubicBezTo>
                    <a:pt x="57" y="53"/>
                    <a:pt x="57" y="53"/>
                    <a:pt x="57" y="53"/>
                  </a:cubicBezTo>
                  <a:cubicBezTo>
                    <a:pt x="51" y="60"/>
                    <a:pt x="43" y="64"/>
                    <a:pt x="33" y="64"/>
                  </a:cubicBezTo>
                  <a:cubicBezTo>
                    <a:pt x="15" y="64"/>
                    <a:pt x="0" y="50"/>
                    <a:pt x="0" y="32"/>
                  </a:cubicBezTo>
                  <a:cubicBezTo>
                    <a:pt x="0" y="14"/>
                    <a:pt x="15" y="0"/>
                    <a:pt x="33" y="0"/>
                  </a:cubicBezTo>
                  <a:cubicBezTo>
                    <a:pt x="42" y="0"/>
                    <a:pt x="50" y="3"/>
                    <a:pt x="56" y="9"/>
                  </a:cubicBezTo>
                  <a:cubicBezTo>
                    <a:pt x="65" y="0"/>
                    <a:pt x="65" y="0"/>
                    <a:pt x="65" y="0"/>
                  </a:cubicBezTo>
                  <a:lnTo>
                    <a:pt x="65" y="2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25" name="Freeform 120"/>
            <p:cNvSpPr>
              <a:spLocks noEditPoints="1"/>
            </p:cNvSpPr>
            <p:nvPr/>
          </p:nvSpPr>
          <p:spPr bwMode="auto">
            <a:xfrm>
              <a:off x="3175" y="1404"/>
              <a:ext cx="116" cy="102"/>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8 h 83"/>
                <a:gd name="T16" fmla="*/ 83 w 95"/>
                <a:gd name="T17" fmla="*/ 68 h 83"/>
                <a:gd name="T18" fmla="*/ 83 w 95"/>
                <a:gd name="T19" fmla="*/ 68 h 83"/>
                <a:gd name="T20" fmla="*/ 95 w 95"/>
                <a:gd name="T21" fmla="*/ 34 h 83"/>
                <a:gd name="T22" fmla="*/ 80 w 95"/>
                <a:gd name="T23" fmla="*/ 63 h 83"/>
                <a:gd name="T24" fmla="*/ 78 w 95"/>
                <a:gd name="T25" fmla="*/ 61 h 83"/>
                <a:gd name="T26" fmla="*/ 75 w 95"/>
                <a:gd name="T27" fmla="*/ 55 h 83"/>
                <a:gd name="T28" fmla="*/ 71 w 95"/>
                <a:gd name="T29" fmla="*/ 34 h 83"/>
                <a:gd name="T30" fmla="*/ 75 w 95"/>
                <a:gd name="T31" fmla="*/ 13 h 83"/>
                <a:gd name="T32" fmla="*/ 78 w 95"/>
                <a:gd name="T33" fmla="*/ 7 h 83"/>
                <a:gd name="T34" fmla="*/ 80 w 95"/>
                <a:gd name="T35" fmla="*/ 5 h 83"/>
                <a:gd name="T36" fmla="*/ 83 w 95"/>
                <a:gd name="T37" fmla="*/ 7 h 83"/>
                <a:gd name="T38" fmla="*/ 86 w 95"/>
                <a:gd name="T39" fmla="*/ 13 h 83"/>
                <a:gd name="T40" fmla="*/ 89 w 95"/>
                <a:gd name="T41" fmla="*/ 34 h 83"/>
                <a:gd name="T42" fmla="*/ 86 w 95"/>
                <a:gd name="T43" fmla="*/ 55 h 83"/>
                <a:gd name="T44" fmla="*/ 83 w 95"/>
                <a:gd name="T45" fmla="*/ 61 h 83"/>
                <a:gd name="T46" fmla="*/ 80 w 95"/>
                <a:gd name="T47" fmla="*/ 63 h 83"/>
                <a:gd name="T48" fmla="*/ 24 w 95"/>
                <a:gd name="T49" fmla="*/ 34 h 83"/>
                <a:gd name="T50" fmla="*/ 25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5 w 95"/>
                <a:gd name="T65" fmla="*/ 48 h 83"/>
                <a:gd name="T66" fmla="*/ 24 w 95"/>
                <a:gd name="T67" fmla="*/ 34 h 83"/>
                <a:gd name="T68" fmla="*/ 34 w 95"/>
                <a:gd name="T69" fmla="*/ 54 h 83"/>
                <a:gd name="T70" fmla="*/ 23 w 95"/>
                <a:gd name="T71" fmla="*/ 51 h 83"/>
                <a:gd name="T72" fmla="*/ 30 w 95"/>
                <a:gd name="T73" fmla="*/ 81 h 83"/>
                <a:gd name="T74" fmla="*/ 34 w 95"/>
                <a:gd name="T75" fmla="*/ 83 h 83"/>
                <a:gd name="T76" fmla="*/ 44 w 95"/>
                <a:gd name="T77" fmla="*/ 78 h 83"/>
                <a:gd name="T78" fmla="*/ 46 w 95"/>
                <a:gd name="T79" fmla="*/ 75 h 83"/>
                <a:gd name="T80" fmla="*/ 34 w 95"/>
                <a:gd name="T81" fmla="*/ 54 h 83"/>
                <a:gd name="T82" fmla="*/ 80 w 95"/>
                <a:gd name="T83" fmla="*/ 45 h 83"/>
                <a:gd name="T84" fmla="*/ 79 w 95"/>
                <a:gd name="T85" fmla="*/ 44 h 83"/>
                <a:gd name="T86" fmla="*/ 78 w 95"/>
                <a:gd name="T87" fmla="*/ 42 h 83"/>
                <a:gd name="T88" fmla="*/ 77 w 95"/>
                <a:gd name="T89" fmla="*/ 34 h 83"/>
                <a:gd name="T90" fmla="*/ 78 w 95"/>
                <a:gd name="T91" fmla="*/ 26 h 83"/>
                <a:gd name="T92" fmla="*/ 79 w 95"/>
                <a:gd name="T93" fmla="*/ 23 h 83"/>
                <a:gd name="T94" fmla="*/ 80 w 95"/>
                <a:gd name="T95" fmla="*/ 23 h 83"/>
                <a:gd name="T96" fmla="*/ 81 w 95"/>
                <a:gd name="T97" fmla="*/ 23 h 83"/>
                <a:gd name="T98" fmla="*/ 82 w 95"/>
                <a:gd name="T99" fmla="*/ 26 h 83"/>
                <a:gd name="T100" fmla="*/ 84 w 95"/>
                <a:gd name="T101" fmla="*/ 34 h 83"/>
                <a:gd name="T102" fmla="*/ 82 w 95"/>
                <a:gd name="T103" fmla="*/ 42 h 83"/>
                <a:gd name="T104" fmla="*/ 81 w 95"/>
                <a:gd name="T105" fmla="*/ 44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90" y="0"/>
                    <a:pt x="83" y="0"/>
                  </a:cubicBezTo>
                  <a:cubicBezTo>
                    <a:pt x="83" y="0"/>
                    <a:pt x="83" y="0"/>
                    <a:pt x="83" y="0"/>
                  </a:cubicBezTo>
                  <a:cubicBezTo>
                    <a:pt x="75" y="0"/>
                    <a:pt x="75" y="0"/>
                    <a:pt x="75" y="0"/>
                  </a:cubicBezTo>
                  <a:cubicBezTo>
                    <a:pt x="75" y="0"/>
                    <a:pt x="57" y="14"/>
                    <a:pt x="31" y="19"/>
                  </a:cubicBezTo>
                  <a:cubicBezTo>
                    <a:pt x="31" y="23"/>
                    <a:pt x="30" y="28"/>
                    <a:pt x="30" y="34"/>
                  </a:cubicBezTo>
                  <a:cubicBezTo>
                    <a:pt x="30" y="40"/>
                    <a:pt x="31" y="45"/>
                    <a:pt x="31" y="49"/>
                  </a:cubicBezTo>
                  <a:cubicBezTo>
                    <a:pt x="57" y="54"/>
                    <a:pt x="75" y="68"/>
                    <a:pt x="75" y="68"/>
                  </a:cubicBezTo>
                  <a:cubicBezTo>
                    <a:pt x="83" y="68"/>
                    <a:pt x="83" y="68"/>
                    <a:pt x="83" y="68"/>
                  </a:cubicBezTo>
                  <a:cubicBezTo>
                    <a:pt x="83" y="68"/>
                    <a:pt x="83" y="68"/>
                    <a:pt x="83" y="68"/>
                  </a:cubicBezTo>
                  <a:cubicBezTo>
                    <a:pt x="90" y="68"/>
                    <a:pt x="95" y="52"/>
                    <a:pt x="95" y="34"/>
                  </a:cubicBezTo>
                  <a:close/>
                  <a:moveTo>
                    <a:pt x="80" y="63"/>
                  </a:moveTo>
                  <a:cubicBezTo>
                    <a:pt x="79" y="63"/>
                    <a:pt x="78" y="62"/>
                    <a:pt x="78" y="61"/>
                  </a:cubicBezTo>
                  <a:cubicBezTo>
                    <a:pt x="77" y="60"/>
                    <a:pt x="76" y="58"/>
                    <a:pt x="75" y="55"/>
                  </a:cubicBezTo>
                  <a:cubicBezTo>
                    <a:pt x="73" y="50"/>
                    <a:pt x="71" y="42"/>
                    <a:pt x="71" y="34"/>
                  </a:cubicBezTo>
                  <a:cubicBezTo>
                    <a:pt x="71" y="26"/>
                    <a:pt x="73" y="18"/>
                    <a:pt x="75" y="13"/>
                  </a:cubicBezTo>
                  <a:cubicBezTo>
                    <a:pt x="76" y="10"/>
                    <a:pt x="77" y="8"/>
                    <a:pt x="78" y="7"/>
                  </a:cubicBezTo>
                  <a:cubicBezTo>
                    <a:pt x="78" y="6"/>
                    <a:pt x="79" y="5"/>
                    <a:pt x="80" y="5"/>
                  </a:cubicBezTo>
                  <a:cubicBezTo>
                    <a:pt x="81" y="5"/>
                    <a:pt x="82" y="6"/>
                    <a:pt x="83" y="7"/>
                  </a:cubicBezTo>
                  <a:cubicBezTo>
                    <a:pt x="84" y="8"/>
                    <a:pt x="85" y="10"/>
                    <a:pt x="86" y="13"/>
                  </a:cubicBezTo>
                  <a:cubicBezTo>
                    <a:pt x="88" y="18"/>
                    <a:pt x="89" y="26"/>
                    <a:pt x="89" y="34"/>
                  </a:cubicBezTo>
                  <a:cubicBezTo>
                    <a:pt x="89" y="42"/>
                    <a:pt x="88" y="50"/>
                    <a:pt x="86" y="55"/>
                  </a:cubicBezTo>
                  <a:cubicBezTo>
                    <a:pt x="85" y="58"/>
                    <a:pt x="84" y="60"/>
                    <a:pt x="83" y="61"/>
                  </a:cubicBezTo>
                  <a:cubicBezTo>
                    <a:pt x="82" y="62"/>
                    <a:pt x="81" y="63"/>
                    <a:pt x="80" y="63"/>
                  </a:cubicBezTo>
                  <a:close/>
                  <a:moveTo>
                    <a:pt x="24" y="34"/>
                  </a:moveTo>
                  <a:cubicBezTo>
                    <a:pt x="24" y="29"/>
                    <a:pt x="24" y="24"/>
                    <a:pt x="25"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5" y="48"/>
                  </a:cubicBezTo>
                  <a:cubicBezTo>
                    <a:pt x="24" y="43"/>
                    <a:pt x="24" y="39"/>
                    <a:pt x="24" y="34"/>
                  </a:cubicBezTo>
                  <a:close/>
                  <a:moveTo>
                    <a:pt x="34" y="54"/>
                  </a:moveTo>
                  <a:cubicBezTo>
                    <a:pt x="23" y="51"/>
                    <a:pt x="23" y="51"/>
                    <a:pt x="23" y="51"/>
                  </a:cubicBezTo>
                  <a:cubicBezTo>
                    <a:pt x="30" y="81"/>
                    <a:pt x="30" y="81"/>
                    <a:pt x="30" y="81"/>
                  </a:cubicBezTo>
                  <a:cubicBezTo>
                    <a:pt x="31" y="83"/>
                    <a:pt x="32" y="83"/>
                    <a:pt x="34" y="83"/>
                  </a:cubicBezTo>
                  <a:cubicBezTo>
                    <a:pt x="44" y="78"/>
                    <a:pt x="44" y="78"/>
                    <a:pt x="44" y="78"/>
                  </a:cubicBezTo>
                  <a:cubicBezTo>
                    <a:pt x="46" y="78"/>
                    <a:pt x="47" y="76"/>
                    <a:pt x="46" y="75"/>
                  </a:cubicBezTo>
                  <a:lnTo>
                    <a:pt x="34" y="54"/>
                  </a:lnTo>
                  <a:close/>
                  <a:moveTo>
                    <a:pt x="80" y="45"/>
                  </a:moveTo>
                  <a:cubicBezTo>
                    <a:pt x="80" y="45"/>
                    <a:pt x="80" y="45"/>
                    <a:pt x="79" y="44"/>
                  </a:cubicBezTo>
                  <a:cubicBezTo>
                    <a:pt x="79" y="44"/>
                    <a:pt x="79" y="43"/>
                    <a:pt x="78" y="42"/>
                  </a:cubicBezTo>
                  <a:cubicBezTo>
                    <a:pt x="77" y="40"/>
                    <a:pt x="77" y="37"/>
                    <a:pt x="77" y="34"/>
                  </a:cubicBezTo>
                  <a:cubicBezTo>
                    <a:pt x="77" y="31"/>
                    <a:pt x="77" y="28"/>
                    <a:pt x="78" y="26"/>
                  </a:cubicBezTo>
                  <a:cubicBezTo>
                    <a:pt x="79" y="25"/>
                    <a:pt x="79" y="24"/>
                    <a:pt x="79" y="23"/>
                  </a:cubicBezTo>
                  <a:cubicBezTo>
                    <a:pt x="80" y="23"/>
                    <a:pt x="80" y="23"/>
                    <a:pt x="80" y="23"/>
                  </a:cubicBezTo>
                  <a:cubicBezTo>
                    <a:pt x="81" y="23"/>
                    <a:pt x="81" y="23"/>
                    <a:pt x="81" y="23"/>
                  </a:cubicBezTo>
                  <a:cubicBezTo>
                    <a:pt x="82" y="24"/>
                    <a:pt x="82" y="25"/>
                    <a:pt x="82" y="26"/>
                  </a:cubicBezTo>
                  <a:cubicBezTo>
                    <a:pt x="83" y="28"/>
                    <a:pt x="84" y="31"/>
                    <a:pt x="84" y="34"/>
                  </a:cubicBezTo>
                  <a:cubicBezTo>
                    <a:pt x="84" y="37"/>
                    <a:pt x="83" y="40"/>
                    <a:pt x="82" y="42"/>
                  </a:cubicBezTo>
                  <a:cubicBezTo>
                    <a:pt x="82" y="43"/>
                    <a:pt x="82" y="44"/>
                    <a:pt x="81" y="44"/>
                  </a:cubicBezTo>
                  <a:cubicBezTo>
                    <a:pt x="81" y="45"/>
                    <a:pt x="81" y="45"/>
                    <a:pt x="80" y="4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26" name="Freeform 121"/>
            <p:cNvSpPr>
              <a:spLocks noEditPoints="1"/>
            </p:cNvSpPr>
            <p:nvPr/>
          </p:nvSpPr>
          <p:spPr bwMode="auto">
            <a:xfrm>
              <a:off x="3413" y="1074"/>
              <a:ext cx="66" cy="65"/>
            </a:xfrm>
            <a:custGeom>
              <a:avLst/>
              <a:gdLst>
                <a:gd name="T0" fmla="*/ 27 w 54"/>
                <a:gd name="T1" fmla="*/ 0 h 53"/>
                <a:gd name="T2" fmla="*/ 0 w 54"/>
                <a:gd name="T3" fmla="*/ 26 h 53"/>
                <a:gd name="T4" fmla="*/ 27 w 54"/>
                <a:gd name="T5" fmla="*/ 53 h 53"/>
                <a:gd name="T6" fmla="*/ 54 w 54"/>
                <a:gd name="T7" fmla="*/ 26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6 h 53"/>
                <a:gd name="T20" fmla="*/ 41 w 54"/>
                <a:gd name="T21" fmla="*/ 12 h 53"/>
                <a:gd name="T22" fmla="*/ 47 w 54"/>
                <a:gd name="T23" fmla="*/ 24 h 53"/>
                <a:gd name="T24" fmla="*/ 37 w 54"/>
                <a:gd name="T25" fmla="*/ 38 h 53"/>
                <a:gd name="T26" fmla="*/ 38 w 54"/>
                <a:gd name="T27" fmla="*/ 43 h 53"/>
                <a:gd name="T28" fmla="*/ 27 w 54"/>
                <a:gd name="T29" fmla="*/ 46 h 53"/>
                <a:gd name="T30" fmla="*/ 16 w 54"/>
                <a:gd name="T31" fmla="*/ 43 h 53"/>
                <a:gd name="T32" fmla="*/ 29 w 54"/>
                <a:gd name="T33" fmla="*/ 33 h 53"/>
                <a:gd name="T34" fmla="*/ 30 w 54"/>
                <a:gd name="T35" fmla="*/ 35 h 53"/>
                <a:gd name="T36" fmla="*/ 30 w 54"/>
                <a:gd name="T37" fmla="*/ 38 h 53"/>
                <a:gd name="T38" fmla="*/ 28 w 54"/>
                <a:gd name="T39" fmla="*/ 40 h 53"/>
                <a:gd name="T40" fmla="*/ 25 w 54"/>
                <a:gd name="T41" fmla="*/ 40 h 53"/>
                <a:gd name="T42" fmla="*/ 23 w 54"/>
                <a:gd name="T43" fmla="*/ 38 h 53"/>
                <a:gd name="T44" fmla="*/ 23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1"/>
                    <a:pt x="0" y="26"/>
                  </a:cubicBezTo>
                  <a:cubicBezTo>
                    <a:pt x="0" y="41"/>
                    <a:pt x="12" y="53"/>
                    <a:pt x="27" y="53"/>
                  </a:cubicBezTo>
                  <a:cubicBezTo>
                    <a:pt x="42" y="53"/>
                    <a:pt x="54" y="41"/>
                    <a:pt x="54" y="26"/>
                  </a:cubicBezTo>
                  <a:cubicBezTo>
                    <a:pt x="54" y="11"/>
                    <a:pt x="42" y="0"/>
                    <a:pt x="27" y="0"/>
                  </a:cubicBezTo>
                  <a:close/>
                  <a:moveTo>
                    <a:pt x="16" y="43"/>
                  </a:moveTo>
                  <a:cubicBezTo>
                    <a:pt x="16" y="41"/>
                    <a:pt x="17" y="40"/>
                    <a:pt x="17" y="38"/>
                  </a:cubicBezTo>
                  <a:cubicBezTo>
                    <a:pt x="17" y="31"/>
                    <a:pt x="13" y="26"/>
                    <a:pt x="7" y="24"/>
                  </a:cubicBezTo>
                  <a:cubicBezTo>
                    <a:pt x="7" y="19"/>
                    <a:pt x="9" y="15"/>
                    <a:pt x="13" y="12"/>
                  </a:cubicBezTo>
                  <a:cubicBezTo>
                    <a:pt x="16" y="8"/>
                    <a:pt x="21" y="6"/>
                    <a:pt x="27" y="6"/>
                  </a:cubicBezTo>
                  <a:cubicBezTo>
                    <a:pt x="32" y="6"/>
                    <a:pt x="37" y="8"/>
                    <a:pt x="41" y="12"/>
                  </a:cubicBezTo>
                  <a:cubicBezTo>
                    <a:pt x="44" y="15"/>
                    <a:pt x="46" y="19"/>
                    <a:pt x="47" y="24"/>
                  </a:cubicBezTo>
                  <a:cubicBezTo>
                    <a:pt x="41" y="26"/>
                    <a:pt x="37" y="31"/>
                    <a:pt x="37" y="38"/>
                  </a:cubicBezTo>
                  <a:cubicBezTo>
                    <a:pt x="37" y="40"/>
                    <a:pt x="37" y="41"/>
                    <a:pt x="38" y="43"/>
                  </a:cubicBezTo>
                  <a:cubicBezTo>
                    <a:pt x="35" y="45"/>
                    <a:pt x="31" y="46"/>
                    <a:pt x="27" y="46"/>
                  </a:cubicBezTo>
                  <a:cubicBezTo>
                    <a:pt x="23" y="46"/>
                    <a:pt x="19" y="45"/>
                    <a:pt x="16" y="43"/>
                  </a:cubicBezTo>
                  <a:close/>
                  <a:moveTo>
                    <a:pt x="29" y="33"/>
                  </a:moveTo>
                  <a:cubicBezTo>
                    <a:pt x="30" y="33"/>
                    <a:pt x="30" y="34"/>
                    <a:pt x="30" y="35"/>
                  </a:cubicBezTo>
                  <a:cubicBezTo>
                    <a:pt x="30" y="38"/>
                    <a:pt x="30" y="38"/>
                    <a:pt x="30" y="38"/>
                  </a:cubicBezTo>
                  <a:cubicBezTo>
                    <a:pt x="30" y="39"/>
                    <a:pt x="29" y="40"/>
                    <a:pt x="28" y="40"/>
                  </a:cubicBezTo>
                  <a:cubicBezTo>
                    <a:pt x="25" y="40"/>
                    <a:pt x="25" y="40"/>
                    <a:pt x="25" y="40"/>
                  </a:cubicBezTo>
                  <a:cubicBezTo>
                    <a:pt x="24" y="40"/>
                    <a:pt x="23" y="39"/>
                    <a:pt x="23" y="38"/>
                  </a:cubicBezTo>
                  <a:cubicBezTo>
                    <a:pt x="23" y="35"/>
                    <a:pt x="23" y="35"/>
                    <a:pt x="23" y="35"/>
                  </a:cubicBezTo>
                  <a:cubicBezTo>
                    <a:pt x="23" y="34"/>
                    <a:pt x="24" y="33"/>
                    <a:pt x="25" y="33"/>
                  </a:cubicBezTo>
                  <a:cubicBezTo>
                    <a:pt x="26" y="10"/>
                    <a:pt x="26" y="10"/>
                    <a:pt x="26" y="10"/>
                  </a:cubicBezTo>
                  <a:cubicBezTo>
                    <a:pt x="28" y="10"/>
                    <a:pt x="28" y="10"/>
                    <a:pt x="28" y="10"/>
                  </a:cubicBezTo>
                  <a:lnTo>
                    <a:pt x="29" y="3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27" name="Freeform 122"/>
            <p:cNvSpPr>
              <a:spLocks noEditPoints="1"/>
            </p:cNvSpPr>
            <p:nvPr/>
          </p:nvSpPr>
          <p:spPr bwMode="auto">
            <a:xfrm>
              <a:off x="2859" y="740"/>
              <a:ext cx="295" cy="1141"/>
            </a:xfrm>
            <a:custGeom>
              <a:avLst/>
              <a:gdLst>
                <a:gd name="T0" fmla="*/ 187 w 240"/>
                <a:gd name="T1" fmla="*/ 868 h 929"/>
                <a:gd name="T2" fmla="*/ 198 w 240"/>
                <a:gd name="T3" fmla="*/ 838 h 929"/>
                <a:gd name="T4" fmla="*/ 221 w 240"/>
                <a:gd name="T5" fmla="*/ 871 h 929"/>
                <a:gd name="T6" fmla="*/ 222 w 240"/>
                <a:gd name="T7" fmla="*/ 863 h 929"/>
                <a:gd name="T8" fmla="*/ 237 w 240"/>
                <a:gd name="T9" fmla="*/ 925 h 929"/>
                <a:gd name="T10" fmla="*/ 219 w 240"/>
                <a:gd name="T11" fmla="*/ 919 h 929"/>
                <a:gd name="T12" fmla="*/ 202 w 240"/>
                <a:gd name="T13" fmla="*/ 927 h 929"/>
                <a:gd name="T14" fmla="*/ 182 w 240"/>
                <a:gd name="T15" fmla="*/ 929 h 929"/>
                <a:gd name="T16" fmla="*/ 170 w 240"/>
                <a:gd name="T17" fmla="*/ 918 h 929"/>
                <a:gd name="T18" fmla="*/ 168 w 240"/>
                <a:gd name="T19" fmla="*/ 907 h 929"/>
                <a:gd name="T20" fmla="*/ 166 w 240"/>
                <a:gd name="T21" fmla="*/ 896 h 929"/>
                <a:gd name="T22" fmla="*/ 153 w 240"/>
                <a:gd name="T23" fmla="*/ 891 h 929"/>
                <a:gd name="T24" fmla="*/ 154 w 240"/>
                <a:gd name="T25" fmla="*/ 867 h 929"/>
                <a:gd name="T26" fmla="*/ 232 w 240"/>
                <a:gd name="T27" fmla="*/ 916 h 929"/>
                <a:gd name="T28" fmla="*/ 226 w 240"/>
                <a:gd name="T29" fmla="*/ 915 h 929"/>
                <a:gd name="T30" fmla="*/ 154 w 240"/>
                <a:gd name="T31" fmla="*/ 885 h 929"/>
                <a:gd name="T32" fmla="*/ 179 w 240"/>
                <a:gd name="T33" fmla="*/ 886 h 929"/>
                <a:gd name="T34" fmla="*/ 178 w 240"/>
                <a:gd name="T35" fmla="*/ 892 h 929"/>
                <a:gd name="T36" fmla="*/ 175 w 240"/>
                <a:gd name="T37" fmla="*/ 901 h 929"/>
                <a:gd name="T38" fmla="*/ 176 w 240"/>
                <a:gd name="T39" fmla="*/ 905 h 929"/>
                <a:gd name="T40" fmla="*/ 177 w 240"/>
                <a:gd name="T41" fmla="*/ 911 h 929"/>
                <a:gd name="T42" fmla="*/ 178 w 240"/>
                <a:gd name="T43" fmla="*/ 915 h 929"/>
                <a:gd name="T44" fmla="*/ 182 w 240"/>
                <a:gd name="T45" fmla="*/ 923 h 929"/>
                <a:gd name="T46" fmla="*/ 188 w 240"/>
                <a:gd name="T47" fmla="*/ 923 h 929"/>
                <a:gd name="T48" fmla="*/ 220 w 240"/>
                <a:gd name="T49" fmla="*/ 912 h 929"/>
                <a:gd name="T50" fmla="*/ 217 w 240"/>
                <a:gd name="T51" fmla="*/ 877 h 929"/>
                <a:gd name="T52" fmla="*/ 198 w 240"/>
                <a:gd name="T53" fmla="*/ 845 h 929"/>
                <a:gd name="T54" fmla="*/ 195 w 240"/>
                <a:gd name="T55" fmla="*/ 868 h 929"/>
                <a:gd name="T56" fmla="*/ 155 w 240"/>
                <a:gd name="T57" fmla="*/ 873 h 929"/>
                <a:gd name="T58" fmla="*/ 154 w 240"/>
                <a:gd name="T59" fmla="*/ 885 h 929"/>
                <a:gd name="T60" fmla="*/ 75 w 240"/>
                <a:gd name="T61" fmla="*/ 0 h 929"/>
                <a:gd name="T62" fmla="*/ 75 w 240"/>
                <a:gd name="T63" fmla="*/ 14 h 929"/>
                <a:gd name="T64" fmla="*/ 59 w 240"/>
                <a:gd name="T65" fmla="*/ 66 h 929"/>
                <a:gd name="T66" fmla="*/ 59 w 240"/>
                <a:gd name="T67" fmla="*/ 42 h 929"/>
                <a:gd name="T68" fmla="*/ 66 w 240"/>
                <a:gd name="T69" fmla="*/ 19 h 929"/>
                <a:gd name="T70" fmla="*/ 33 w 240"/>
                <a:gd name="T71" fmla="*/ 64 h 929"/>
                <a:gd name="T72" fmla="*/ 0 w 240"/>
                <a:gd name="T73" fmla="*/ 64 h 929"/>
                <a:gd name="T74" fmla="*/ 24 w 240"/>
                <a:gd name="T75" fmla="*/ 53 h 929"/>
                <a:gd name="T76" fmla="*/ 24 w 240"/>
                <a:gd name="T77" fmla="*/ 14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0" h="929">
                  <a:moveTo>
                    <a:pt x="154" y="867"/>
                  </a:moveTo>
                  <a:cubicBezTo>
                    <a:pt x="187" y="868"/>
                    <a:pt x="187" y="868"/>
                    <a:pt x="187" y="868"/>
                  </a:cubicBezTo>
                  <a:cubicBezTo>
                    <a:pt x="186" y="860"/>
                    <a:pt x="185" y="858"/>
                    <a:pt x="185" y="850"/>
                  </a:cubicBezTo>
                  <a:cubicBezTo>
                    <a:pt x="185" y="843"/>
                    <a:pt x="191" y="838"/>
                    <a:pt x="198" y="838"/>
                  </a:cubicBezTo>
                  <a:cubicBezTo>
                    <a:pt x="205" y="838"/>
                    <a:pt x="211" y="844"/>
                    <a:pt x="210" y="851"/>
                  </a:cubicBezTo>
                  <a:cubicBezTo>
                    <a:pt x="210" y="861"/>
                    <a:pt x="214" y="866"/>
                    <a:pt x="221" y="871"/>
                  </a:cubicBezTo>
                  <a:cubicBezTo>
                    <a:pt x="221" y="871"/>
                    <a:pt x="221" y="872"/>
                    <a:pt x="221" y="872"/>
                  </a:cubicBezTo>
                  <a:cubicBezTo>
                    <a:pt x="222" y="863"/>
                    <a:pt x="222" y="863"/>
                    <a:pt x="222" y="863"/>
                  </a:cubicBezTo>
                  <a:cubicBezTo>
                    <a:pt x="240" y="864"/>
                    <a:pt x="240" y="864"/>
                    <a:pt x="240" y="864"/>
                  </a:cubicBezTo>
                  <a:cubicBezTo>
                    <a:pt x="237" y="925"/>
                    <a:pt x="237" y="925"/>
                    <a:pt x="237" y="925"/>
                  </a:cubicBezTo>
                  <a:cubicBezTo>
                    <a:pt x="219" y="924"/>
                    <a:pt x="219" y="924"/>
                    <a:pt x="219" y="924"/>
                  </a:cubicBezTo>
                  <a:cubicBezTo>
                    <a:pt x="219" y="919"/>
                    <a:pt x="219" y="919"/>
                    <a:pt x="219" y="919"/>
                  </a:cubicBezTo>
                  <a:cubicBezTo>
                    <a:pt x="213" y="919"/>
                    <a:pt x="212" y="921"/>
                    <a:pt x="209" y="923"/>
                  </a:cubicBezTo>
                  <a:cubicBezTo>
                    <a:pt x="208" y="924"/>
                    <a:pt x="206" y="926"/>
                    <a:pt x="202" y="927"/>
                  </a:cubicBezTo>
                  <a:cubicBezTo>
                    <a:pt x="198" y="929"/>
                    <a:pt x="194" y="929"/>
                    <a:pt x="187" y="929"/>
                  </a:cubicBezTo>
                  <a:cubicBezTo>
                    <a:pt x="182" y="929"/>
                    <a:pt x="182" y="929"/>
                    <a:pt x="182" y="929"/>
                  </a:cubicBezTo>
                  <a:cubicBezTo>
                    <a:pt x="181" y="929"/>
                    <a:pt x="181" y="929"/>
                    <a:pt x="181" y="929"/>
                  </a:cubicBezTo>
                  <a:cubicBezTo>
                    <a:pt x="175" y="929"/>
                    <a:pt x="170" y="924"/>
                    <a:pt x="170" y="918"/>
                  </a:cubicBezTo>
                  <a:cubicBezTo>
                    <a:pt x="170" y="917"/>
                    <a:pt x="171" y="916"/>
                    <a:pt x="171" y="915"/>
                  </a:cubicBezTo>
                  <a:cubicBezTo>
                    <a:pt x="169" y="913"/>
                    <a:pt x="168" y="910"/>
                    <a:pt x="168" y="907"/>
                  </a:cubicBezTo>
                  <a:cubicBezTo>
                    <a:pt x="168" y="906"/>
                    <a:pt x="169" y="905"/>
                    <a:pt x="169" y="904"/>
                  </a:cubicBezTo>
                  <a:cubicBezTo>
                    <a:pt x="167" y="902"/>
                    <a:pt x="166" y="899"/>
                    <a:pt x="166" y="896"/>
                  </a:cubicBezTo>
                  <a:cubicBezTo>
                    <a:pt x="166" y="895"/>
                    <a:pt x="167" y="893"/>
                    <a:pt x="167" y="892"/>
                  </a:cubicBezTo>
                  <a:cubicBezTo>
                    <a:pt x="153" y="891"/>
                    <a:pt x="153" y="891"/>
                    <a:pt x="153" y="891"/>
                  </a:cubicBezTo>
                  <a:cubicBezTo>
                    <a:pt x="147" y="891"/>
                    <a:pt x="141" y="885"/>
                    <a:pt x="142" y="878"/>
                  </a:cubicBezTo>
                  <a:cubicBezTo>
                    <a:pt x="142" y="872"/>
                    <a:pt x="148" y="866"/>
                    <a:pt x="154" y="867"/>
                  </a:cubicBezTo>
                  <a:close/>
                  <a:moveTo>
                    <a:pt x="229" y="919"/>
                  </a:moveTo>
                  <a:cubicBezTo>
                    <a:pt x="230" y="919"/>
                    <a:pt x="232" y="917"/>
                    <a:pt x="232" y="916"/>
                  </a:cubicBezTo>
                  <a:cubicBezTo>
                    <a:pt x="232" y="914"/>
                    <a:pt x="230" y="913"/>
                    <a:pt x="229" y="913"/>
                  </a:cubicBezTo>
                  <a:cubicBezTo>
                    <a:pt x="227" y="912"/>
                    <a:pt x="226" y="914"/>
                    <a:pt x="226" y="915"/>
                  </a:cubicBezTo>
                  <a:cubicBezTo>
                    <a:pt x="226" y="917"/>
                    <a:pt x="227" y="919"/>
                    <a:pt x="229" y="919"/>
                  </a:cubicBezTo>
                  <a:close/>
                  <a:moveTo>
                    <a:pt x="154" y="885"/>
                  </a:moveTo>
                  <a:cubicBezTo>
                    <a:pt x="178" y="886"/>
                    <a:pt x="178" y="886"/>
                    <a:pt x="178" y="886"/>
                  </a:cubicBezTo>
                  <a:cubicBezTo>
                    <a:pt x="179" y="886"/>
                    <a:pt x="179" y="886"/>
                    <a:pt x="179" y="886"/>
                  </a:cubicBezTo>
                  <a:cubicBezTo>
                    <a:pt x="178" y="892"/>
                    <a:pt x="178" y="892"/>
                    <a:pt x="178" y="892"/>
                  </a:cubicBezTo>
                  <a:cubicBezTo>
                    <a:pt x="178" y="892"/>
                    <a:pt x="178" y="892"/>
                    <a:pt x="178" y="892"/>
                  </a:cubicBezTo>
                  <a:cubicBezTo>
                    <a:pt x="175" y="892"/>
                    <a:pt x="173" y="894"/>
                    <a:pt x="173" y="897"/>
                  </a:cubicBezTo>
                  <a:cubicBezTo>
                    <a:pt x="173" y="898"/>
                    <a:pt x="174" y="900"/>
                    <a:pt x="175" y="901"/>
                  </a:cubicBezTo>
                  <a:cubicBezTo>
                    <a:pt x="177" y="903"/>
                    <a:pt x="177" y="903"/>
                    <a:pt x="177" y="903"/>
                  </a:cubicBezTo>
                  <a:cubicBezTo>
                    <a:pt x="176" y="905"/>
                    <a:pt x="176" y="905"/>
                    <a:pt x="176" y="905"/>
                  </a:cubicBezTo>
                  <a:cubicBezTo>
                    <a:pt x="175" y="906"/>
                    <a:pt x="175" y="906"/>
                    <a:pt x="175" y="907"/>
                  </a:cubicBezTo>
                  <a:cubicBezTo>
                    <a:pt x="175" y="909"/>
                    <a:pt x="176" y="910"/>
                    <a:pt x="177" y="911"/>
                  </a:cubicBezTo>
                  <a:cubicBezTo>
                    <a:pt x="179" y="913"/>
                    <a:pt x="179" y="913"/>
                    <a:pt x="179" y="913"/>
                  </a:cubicBezTo>
                  <a:cubicBezTo>
                    <a:pt x="178" y="915"/>
                    <a:pt x="178" y="915"/>
                    <a:pt x="178" y="915"/>
                  </a:cubicBezTo>
                  <a:cubicBezTo>
                    <a:pt x="177" y="916"/>
                    <a:pt x="177" y="917"/>
                    <a:pt x="177" y="918"/>
                  </a:cubicBezTo>
                  <a:cubicBezTo>
                    <a:pt x="177" y="920"/>
                    <a:pt x="179" y="923"/>
                    <a:pt x="182" y="923"/>
                  </a:cubicBezTo>
                  <a:cubicBezTo>
                    <a:pt x="183" y="923"/>
                    <a:pt x="183" y="923"/>
                    <a:pt x="183" y="923"/>
                  </a:cubicBezTo>
                  <a:cubicBezTo>
                    <a:pt x="188" y="923"/>
                    <a:pt x="188" y="923"/>
                    <a:pt x="188" y="923"/>
                  </a:cubicBezTo>
                  <a:cubicBezTo>
                    <a:pt x="200" y="924"/>
                    <a:pt x="202" y="920"/>
                    <a:pt x="205" y="917"/>
                  </a:cubicBezTo>
                  <a:cubicBezTo>
                    <a:pt x="208" y="915"/>
                    <a:pt x="211" y="912"/>
                    <a:pt x="220" y="912"/>
                  </a:cubicBezTo>
                  <a:cubicBezTo>
                    <a:pt x="221" y="880"/>
                    <a:pt x="221" y="880"/>
                    <a:pt x="221" y="880"/>
                  </a:cubicBezTo>
                  <a:cubicBezTo>
                    <a:pt x="219" y="879"/>
                    <a:pt x="218" y="878"/>
                    <a:pt x="217" y="877"/>
                  </a:cubicBezTo>
                  <a:cubicBezTo>
                    <a:pt x="208" y="870"/>
                    <a:pt x="203" y="863"/>
                    <a:pt x="204" y="851"/>
                  </a:cubicBezTo>
                  <a:cubicBezTo>
                    <a:pt x="204" y="848"/>
                    <a:pt x="201" y="845"/>
                    <a:pt x="198" y="845"/>
                  </a:cubicBezTo>
                  <a:cubicBezTo>
                    <a:pt x="195" y="845"/>
                    <a:pt x="192" y="847"/>
                    <a:pt x="192" y="851"/>
                  </a:cubicBezTo>
                  <a:cubicBezTo>
                    <a:pt x="192" y="859"/>
                    <a:pt x="193" y="861"/>
                    <a:pt x="195" y="868"/>
                  </a:cubicBezTo>
                  <a:cubicBezTo>
                    <a:pt x="195" y="871"/>
                    <a:pt x="196" y="873"/>
                    <a:pt x="196" y="874"/>
                  </a:cubicBezTo>
                  <a:cubicBezTo>
                    <a:pt x="155" y="873"/>
                    <a:pt x="155" y="873"/>
                    <a:pt x="155" y="873"/>
                  </a:cubicBezTo>
                  <a:cubicBezTo>
                    <a:pt x="151" y="873"/>
                    <a:pt x="148" y="875"/>
                    <a:pt x="148" y="879"/>
                  </a:cubicBezTo>
                  <a:cubicBezTo>
                    <a:pt x="148" y="882"/>
                    <a:pt x="151" y="885"/>
                    <a:pt x="154" y="885"/>
                  </a:cubicBezTo>
                  <a:close/>
                  <a:moveTo>
                    <a:pt x="24" y="14"/>
                  </a:moveTo>
                  <a:cubicBezTo>
                    <a:pt x="75" y="0"/>
                    <a:pt x="75" y="0"/>
                    <a:pt x="75" y="0"/>
                  </a:cubicBezTo>
                  <a:cubicBezTo>
                    <a:pt x="75" y="5"/>
                    <a:pt x="75" y="5"/>
                    <a:pt x="75" y="5"/>
                  </a:cubicBezTo>
                  <a:cubicBezTo>
                    <a:pt x="75" y="14"/>
                    <a:pt x="75" y="14"/>
                    <a:pt x="75" y="14"/>
                  </a:cubicBezTo>
                  <a:cubicBezTo>
                    <a:pt x="75" y="54"/>
                    <a:pt x="75" y="54"/>
                    <a:pt x="75" y="54"/>
                  </a:cubicBezTo>
                  <a:cubicBezTo>
                    <a:pt x="75" y="61"/>
                    <a:pt x="68" y="66"/>
                    <a:pt x="59" y="66"/>
                  </a:cubicBezTo>
                  <a:cubicBezTo>
                    <a:pt x="50" y="66"/>
                    <a:pt x="42" y="61"/>
                    <a:pt x="42" y="54"/>
                  </a:cubicBezTo>
                  <a:cubicBezTo>
                    <a:pt x="42" y="48"/>
                    <a:pt x="50" y="42"/>
                    <a:pt x="59" y="42"/>
                  </a:cubicBezTo>
                  <a:cubicBezTo>
                    <a:pt x="61" y="42"/>
                    <a:pt x="64" y="43"/>
                    <a:pt x="66" y="44"/>
                  </a:cubicBezTo>
                  <a:cubicBezTo>
                    <a:pt x="66" y="19"/>
                    <a:pt x="66" y="19"/>
                    <a:pt x="66" y="19"/>
                  </a:cubicBezTo>
                  <a:cubicBezTo>
                    <a:pt x="33" y="28"/>
                    <a:pt x="33" y="28"/>
                    <a:pt x="33" y="28"/>
                  </a:cubicBezTo>
                  <a:cubicBezTo>
                    <a:pt x="33" y="64"/>
                    <a:pt x="33" y="64"/>
                    <a:pt x="33" y="64"/>
                  </a:cubicBezTo>
                  <a:cubicBezTo>
                    <a:pt x="33" y="70"/>
                    <a:pt x="26" y="75"/>
                    <a:pt x="16" y="75"/>
                  </a:cubicBezTo>
                  <a:cubicBezTo>
                    <a:pt x="7" y="75"/>
                    <a:pt x="0" y="70"/>
                    <a:pt x="0" y="64"/>
                  </a:cubicBezTo>
                  <a:cubicBezTo>
                    <a:pt x="0" y="57"/>
                    <a:pt x="7" y="52"/>
                    <a:pt x="16" y="52"/>
                  </a:cubicBezTo>
                  <a:cubicBezTo>
                    <a:pt x="19" y="52"/>
                    <a:pt x="21" y="52"/>
                    <a:pt x="24" y="53"/>
                  </a:cubicBezTo>
                  <a:cubicBezTo>
                    <a:pt x="24" y="28"/>
                    <a:pt x="24" y="28"/>
                    <a:pt x="24" y="28"/>
                  </a:cubicBezTo>
                  <a:lnTo>
                    <a:pt x="24" y="1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28" name="Freeform 123"/>
            <p:cNvSpPr>
              <a:spLocks/>
            </p:cNvSpPr>
            <p:nvPr/>
          </p:nvSpPr>
          <p:spPr bwMode="auto">
            <a:xfrm>
              <a:off x="3047" y="1560"/>
              <a:ext cx="91" cy="91"/>
            </a:xfrm>
            <a:custGeom>
              <a:avLst/>
              <a:gdLst>
                <a:gd name="T0" fmla="*/ 45 w 91"/>
                <a:gd name="T1" fmla="*/ 91 h 91"/>
                <a:gd name="T2" fmla="*/ 91 w 91"/>
                <a:gd name="T3" fmla="*/ 46 h 91"/>
                <a:gd name="T4" fmla="*/ 63 w 91"/>
                <a:gd name="T5" fmla="*/ 46 h 91"/>
                <a:gd name="T6" fmla="*/ 63 w 91"/>
                <a:gd name="T7" fmla="*/ 0 h 91"/>
                <a:gd name="T8" fmla="*/ 28 w 91"/>
                <a:gd name="T9" fmla="*/ 0 h 91"/>
                <a:gd name="T10" fmla="*/ 28 w 91"/>
                <a:gd name="T11" fmla="*/ 46 h 91"/>
                <a:gd name="T12" fmla="*/ 0 w 91"/>
                <a:gd name="T13" fmla="*/ 46 h 91"/>
                <a:gd name="T14" fmla="*/ 45 w 91"/>
                <a:gd name="T15" fmla="*/ 91 h 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91">
                  <a:moveTo>
                    <a:pt x="45" y="91"/>
                  </a:moveTo>
                  <a:lnTo>
                    <a:pt x="91" y="46"/>
                  </a:lnTo>
                  <a:lnTo>
                    <a:pt x="63" y="46"/>
                  </a:lnTo>
                  <a:lnTo>
                    <a:pt x="63" y="0"/>
                  </a:lnTo>
                  <a:lnTo>
                    <a:pt x="28" y="0"/>
                  </a:lnTo>
                  <a:lnTo>
                    <a:pt x="28" y="46"/>
                  </a:lnTo>
                  <a:lnTo>
                    <a:pt x="0" y="46"/>
                  </a:lnTo>
                  <a:lnTo>
                    <a:pt x="45" y="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29" name="Freeform 124"/>
            <p:cNvSpPr>
              <a:spLocks noEditPoints="1"/>
            </p:cNvSpPr>
            <p:nvPr/>
          </p:nvSpPr>
          <p:spPr bwMode="auto">
            <a:xfrm>
              <a:off x="2946" y="1963"/>
              <a:ext cx="78" cy="77"/>
            </a:xfrm>
            <a:custGeom>
              <a:avLst/>
              <a:gdLst>
                <a:gd name="T0" fmla="*/ 32 w 63"/>
                <a:gd name="T1" fmla="*/ 62 h 62"/>
                <a:gd name="T2" fmla="*/ 0 w 63"/>
                <a:gd name="T3" fmla="*/ 31 h 62"/>
                <a:gd name="T4" fmla="*/ 32 w 63"/>
                <a:gd name="T5" fmla="*/ 0 h 62"/>
                <a:gd name="T6" fmla="*/ 63 w 63"/>
                <a:gd name="T7" fmla="*/ 31 h 62"/>
                <a:gd name="T8" fmla="*/ 32 w 63"/>
                <a:gd name="T9" fmla="*/ 62 h 62"/>
                <a:gd name="T10" fmla="*/ 58 w 63"/>
                <a:gd name="T11" fmla="*/ 35 h 62"/>
                <a:gd name="T12" fmla="*/ 41 w 63"/>
                <a:gd name="T13" fmla="*/ 34 h 62"/>
                <a:gd name="T14" fmla="*/ 46 w 63"/>
                <a:gd name="T15" fmla="*/ 53 h 62"/>
                <a:gd name="T16" fmla="*/ 58 w 63"/>
                <a:gd name="T17" fmla="*/ 35 h 62"/>
                <a:gd name="T18" fmla="*/ 42 w 63"/>
                <a:gd name="T19" fmla="*/ 56 h 62"/>
                <a:gd name="T20" fmla="*/ 36 w 63"/>
                <a:gd name="T21" fmla="*/ 36 h 62"/>
                <a:gd name="T22" fmla="*/ 36 w 63"/>
                <a:gd name="T23" fmla="*/ 36 h 62"/>
                <a:gd name="T24" fmla="*/ 15 w 63"/>
                <a:gd name="T25" fmla="*/ 52 h 62"/>
                <a:gd name="T26" fmla="*/ 32 w 63"/>
                <a:gd name="T27" fmla="*/ 58 h 62"/>
                <a:gd name="T28" fmla="*/ 42 w 63"/>
                <a:gd name="T29" fmla="*/ 56 h 62"/>
                <a:gd name="T30" fmla="*/ 12 w 63"/>
                <a:gd name="T31" fmla="*/ 49 h 62"/>
                <a:gd name="T32" fmla="*/ 33 w 63"/>
                <a:gd name="T33" fmla="*/ 31 h 62"/>
                <a:gd name="T34" fmla="*/ 34 w 63"/>
                <a:gd name="T35" fmla="*/ 31 h 62"/>
                <a:gd name="T36" fmla="*/ 32 w 63"/>
                <a:gd name="T37" fmla="*/ 27 h 62"/>
                <a:gd name="T38" fmla="*/ 5 w 63"/>
                <a:gd name="T39" fmla="*/ 30 h 62"/>
                <a:gd name="T40" fmla="*/ 5 w 63"/>
                <a:gd name="T41" fmla="*/ 31 h 62"/>
                <a:gd name="T42" fmla="*/ 12 w 63"/>
                <a:gd name="T43" fmla="*/ 49 h 62"/>
                <a:gd name="T44" fmla="*/ 5 w 63"/>
                <a:gd name="T45" fmla="*/ 26 h 62"/>
                <a:gd name="T46" fmla="*/ 30 w 63"/>
                <a:gd name="T47" fmla="*/ 23 h 62"/>
                <a:gd name="T48" fmla="*/ 20 w 63"/>
                <a:gd name="T49" fmla="*/ 7 h 62"/>
                <a:gd name="T50" fmla="*/ 5 w 63"/>
                <a:gd name="T51" fmla="*/ 26 h 62"/>
                <a:gd name="T52" fmla="*/ 25 w 63"/>
                <a:gd name="T53" fmla="*/ 5 h 62"/>
                <a:gd name="T54" fmla="*/ 35 w 63"/>
                <a:gd name="T55" fmla="*/ 21 h 62"/>
                <a:gd name="T56" fmla="*/ 49 w 63"/>
                <a:gd name="T57" fmla="*/ 11 h 62"/>
                <a:gd name="T58" fmla="*/ 32 w 63"/>
                <a:gd name="T59" fmla="*/ 5 h 62"/>
                <a:gd name="T60" fmla="*/ 25 w 63"/>
                <a:gd name="T61" fmla="*/ 5 h 62"/>
                <a:gd name="T62" fmla="*/ 52 w 63"/>
                <a:gd name="T63" fmla="*/ 14 h 62"/>
                <a:gd name="T64" fmla="*/ 37 w 63"/>
                <a:gd name="T65" fmla="*/ 25 h 62"/>
                <a:gd name="T66" fmla="*/ 39 w 63"/>
                <a:gd name="T67" fmla="*/ 29 h 62"/>
                <a:gd name="T68" fmla="*/ 40 w 63"/>
                <a:gd name="T69" fmla="*/ 30 h 62"/>
                <a:gd name="T70" fmla="*/ 58 w 63"/>
                <a:gd name="T71" fmla="*/ 31 h 62"/>
                <a:gd name="T72" fmla="*/ 52 w 63"/>
                <a:gd name="T73" fmla="*/ 1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 h="62">
                  <a:moveTo>
                    <a:pt x="32" y="62"/>
                  </a:moveTo>
                  <a:cubicBezTo>
                    <a:pt x="14" y="62"/>
                    <a:pt x="0" y="48"/>
                    <a:pt x="0" y="31"/>
                  </a:cubicBezTo>
                  <a:cubicBezTo>
                    <a:pt x="0" y="14"/>
                    <a:pt x="14" y="0"/>
                    <a:pt x="32" y="0"/>
                  </a:cubicBezTo>
                  <a:cubicBezTo>
                    <a:pt x="49" y="0"/>
                    <a:pt x="63" y="14"/>
                    <a:pt x="63" y="31"/>
                  </a:cubicBezTo>
                  <a:cubicBezTo>
                    <a:pt x="63" y="48"/>
                    <a:pt x="49" y="62"/>
                    <a:pt x="32" y="62"/>
                  </a:cubicBezTo>
                  <a:close/>
                  <a:moveTo>
                    <a:pt x="58" y="35"/>
                  </a:moveTo>
                  <a:cubicBezTo>
                    <a:pt x="57" y="35"/>
                    <a:pt x="50" y="33"/>
                    <a:pt x="41" y="34"/>
                  </a:cubicBezTo>
                  <a:cubicBezTo>
                    <a:pt x="45" y="44"/>
                    <a:pt x="46" y="52"/>
                    <a:pt x="46" y="53"/>
                  </a:cubicBezTo>
                  <a:cubicBezTo>
                    <a:pt x="52" y="49"/>
                    <a:pt x="57" y="43"/>
                    <a:pt x="58" y="35"/>
                  </a:cubicBezTo>
                  <a:close/>
                  <a:moveTo>
                    <a:pt x="42" y="56"/>
                  </a:moveTo>
                  <a:cubicBezTo>
                    <a:pt x="41" y="53"/>
                    <a:pt x="40" y="45"/>
                    <a:pt x="36" y="36"/>
                  </a:cubicBezTo>
                  <a:cubicBezTo>
                    <a:pt x="36" y="36"/>
                    <a:pt x="36" y="36"/>
                    <a:pt x="36" y="36"/>
                  </a:cubicBezTo>
                  <a:cubicBezTo>
                    <a:pt x="21" y="41"/>
                    <a:pt x="16" y="51"/>
                    <a:pt x="15" y="52"/>
                  </a:cubicBezTo>
                  <a:cubicBezTo>
                    <a:pt x="20" y="56"/>
                    <a:pt x="25" y="58"/>
                    <a:pt x="32" y="58"/>
                  </a:cubicBezTo>
                  <a:cubicBezTo>
                    <a:pt x="35" y="58"/>
                    <a:pt x="39" y="57"/>
                    <a:pt x="42" y="56"/>
                  </a:cubicBezTo>
                  <a:close/>
                  <a:moveTo>
                    <a:pt x="12" y="49"/>
                  </a:moveTo>
                  <a:cubicBezTo>
                    <a:pt x="12" y="48"/>
                    <a:pt x="20" y="36"/>
                    <a:pt x="33" y="31"/>
                  </a:cubicBezTo>
                  <a:cubicBezTo>
                    <a:pt x="34" y="31"/>
                    <a:pt x="34" y="31"/>
                    <a:pt x="34" y="31"/>
                  </a:cubicBezTo>
                  <a:cubicBezTo>
                    <a:pt x="34" y="30"/>
                    <a:pt x="33" y="28"/>
                    <a:pt x="32" y="27"/>
                  </a:cubicBezTo>
                  <a:cubicBezTo>
                    <a:pt x="19" y="31"/>
                    <a:pt x="6" y="30"/>
                    <a:pt x="5" y="30"/>
                  </a:cubicBezTo>
                  <a:cubicBezTo>
                    <a:pt x="5" y="31"/>
                    <a:pt x="5" y="31"/>
                    <a:pt x="5" y="31"/>
                  </a:cubicBezTo>
                  <a:cubicBezTo>
                    <a:pt x="5" y="38"/>
                    <a:pt x="8" y="44"/>
                    <a:pt x="12" y="49"/>
                  </a:cubicBezTo>
                  <a:close/>
                  <a:moveTo>
                    <a:pt x="5" y="26"/>
                  </a:moveTo>
                  <a:cubicBezTo>
                    <a:pt x="7" y="26"/>
                    <a:pt x="18" y="26"/>
                    <a:pt x="30" y="23"/>
                  </a:cubicBezTo>
                  <a:cubicBezTo>
                    <a:pt x="26" y="15"/>
                    <a:pt x="21" y="8"/>
                    <a:pt x="20" y="7"/>
                  </a:cubicBezTo>
                  <a:cubicBezTo>
                    <a:pt x="13" y="11"/>
                    <a:pt x="7" y="18"/>
                    <a:pt x="5" y="26"/>
                  </a:cubicBezTo>
                  <a:close/>
                  <a:moveTo>
                    <a:pt x="25" y="5"/>
                  </a:moveTo>
                  <a:cubicBezTo>
                    <a:pt x="26" y="6"/>
                    <a:pt x="31" y="13"/>
                    <a:pt x="35" y="21"/>
                  </a:cubicBezTo>
                  <a:cubicBezTo>
                    <a:pt x="45" y="17"/>
                    <a:pt x="49" y="12"/>
                    <a:pt x="49" y="11"/>
                  </a:cubicBezTo>
                  <a:cubicBezTo>
                    <a:pt x="44" y="7"/>
                    <a:pt x="38" y="5"/>
                    <a:pt x="32" y="5"/>
                  </a:cubicBezTo>
                  <a:cubicBezTo>
                    <a:pt x="29" y="5"/>
                    <a:pt x="27" y="5"/>
                    <a:pt x="25" y="5"/>
                  </a:cubicBezTo>
                  <a:close/>
                  <a:moveTo>
                    <a:pt x="52" y="14"/>
                  </a:moveTo>
                  <a:cubicBezTo>
                    <a:pt x="52" y="15"/>
                    <a:pt x="47" y="21"/>
                    <a:pt x="37" y="25"/>
                  </a:cubicBezTo>
                  <a:cubicBezTo>
                    <a:pt x="38" y="26"/>
                    <a:pt x="38" y="27"/>
                    <a:pt x="39" y="29"/>
                  </a:cubicBezTo>
                  <a:cubicBezTo>
                    <a:pt x="39" y="29"/>
                    <a:pt x="39" y="30"/>
                    <a:pt x="40" y="30"/>
                  </a:cubicBezTo>
                  <a:cubicBezTo>
                    <a:pt x="48" y="29"/>
                    <a:pt x="57" y="31"/>
                    <a:pt x="58" y="31"/>
                  </a:cubicBezTo>
                  <a:cubicBezTo>
                    <a:pt x="58" y="25"/>
                    <a:pt x="56" y="19"/>
                    <a:pt x="52" y="1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30" name="Freeform 125"/>
            <p:cNvSpPr>
              <a:spLocks noEditPoints="1"/>
            </p:cNvSpPr>
            <p:nvPr/>
          </p:nvSpPr>
          <p:spPr bwMode="auto">
            <a:xfrm>
              <a:off x="2922" y="2371"/>
              <a:ext cx="80" cy="70"/>
            </a:xfrm>
            <a:custGeom>
              <a:avLst/>
              <a:gdLst>
                <a:gd name="T0" fmla="*/ 65 w 65"/>
                <a:gd name="T1" fmla="*/ 18 h 57"/>
                <a:gd name="T2" fmla="*/ 47 w 65"/>
                <a:gd name="T3" fmla="*/ 0 h 57"/>
                <a:gd name="T4" fmla="*/ 32 w 65"/>
                <a:gd name="T5" fmla="*/ 6 h 57"/>
                <a:gd name="T6" fmla="*/ 18 w 65"/>
                <a:gd name="T7" fmla="*/ 0 h 57"/>
                <a:gd name="T8" fmla="*/ 0 w 65"/>
                <a:gd name="T9" fmla="*/ 18 h 57"/>
                <a:gd name="T10" fmla="*/ 6 w 65"/>
                <a:gd name="T11" fmla="*/ 32 h 57"/>
                <a:gd name="T12" fmla="*/ 6 w 65"/>
                <a:gd name="T13" fmla="*/ 32 h 57"/>
                <a:gd name="T14" fmla="*/ 26 w 65"/>
                <a:gd name="T15" fmla="*/ 53 h 57"/>
                <a:gd name="T16" fmla="*/ 32 w 65"/>
                <a:gd name="T17" fmla="*/ 57 h 57"/>
                <a:gd name="T18" fmla="*/ 39 w 65"/>
                <a:gd name="T19" fmla="*/ 53 h 57"/>
                <a:gd name="T20" fmla="*/ 59 w 65"/>
                <a:gd name="T21" fmla="*/ 32 h 57"/>
                <a:gd name="T22" fmla="*/ 59 w 65"/>
                <a:gd name="T23" fmla="*/ 32 h 57"/>
                <a:gd name="T24" fmla="*/ 65 w 65"/>
                <a:gd name="T25" fmla="*/ 18 h 57"/>
                <a:gd name="T26" fmla="*/ 54 w 65"/>
                <a:gd name="T27" fmla="*/ 26 h 57"/>
                <a:gd name="T28" fmla="*/ 33 w 65"/>
                <a:gd name="T29" fmla="*/ 47 h 57"/>
                <a:gd name="T30" fmla="*/ 32 w 65"/>
                <a:gd name="T31" fmla="*/ 48 h 57"/>
                <a:gd name="T32" fmla="*/ 32 w 65"/>
                <a:gd name="T33" fmla="*/ 47 h 57"/>
                <a:gd name="T34" fmla="*/ 11 w 65"/>
                <a:gd name="T35" fmla="*/ 26 h 57"/>
                <a:gd name="T36" fmla="*/ 8 w 65"/>
                <a:gd name="T37" fmla="*/ 18 h 57"/>
                <a:gd name="T38" fmla="*/ 18 w 65"/>
                <a:gd name="T39" fmla="*/ 8 h 57"/>
                <a:gd name="T40" fmla="*/ 26 w 65"/>
                <a:gd name="T41" fmla="*/ 11 h 57"/>
                <a:gd name="T42" fmla="*/ 32 w 65"/>
                <a:gd name="T43" fmla="*/ 18 h 57"/>
                <a:gd name="T44" fmla="*/ 39 w 65"/>
                <a:gd name="T45" fmla="*/ 11 h 57"/>
                <a:gd name="T46" fmla="*/ 47 w 65"/>
                <a:gd name="T47" fmla="*/ 8 h 57"/>
                <a:gd name="T48" fmla="*/ 57 w 65"/>
                <a:gd name="T49" fmla="*/ 18 h 57"/>
                <a:gd name="T50" fmla="*/ 54 w 65"/>
                <a:gd name="T51" fmla="*/ 2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5" h="57">
                  <a:moveTo>
                    <a:pt x="65" y="18"/>
                  </a:moveTo>
                  <a:cubicBezTo>
                    <a:pt x="65" y="8"/>
                    <a:pt x="57" y="0"/>
                    <a:pt x="47" y="0"/>
                  </a:cubicBezTo>
                  <a:cubicBezTo>
                    <a:pt x="41" y="0"/>
                    <a:pt x="36" y="2"/>
                    <a:pt x="32" y="6"/>
                  </a:cubicBezTo>
                  <a:cubicBezTo>
                    <a:pt x="29" y="2"/>
                    <a:pt x="24" y="0"/>
                    <a:pt x="18" y="0"/>
                  </a:cubicBezTo>
                  <a:cubicBezTo>
                    <a:pt x="8" y="0"/>
                    <a:pt x="0" y="8"/>
                    <a:pt x="0" y="18"/>
                  </a:cubicBezTo>
                  <a:cubicBezTo>
                    <a:pt x="0" y="24"/>
                    <a:pt x="2" y="29"/>
                    <a:pt x="6" y="32"/>
                  </a:cubicBezTo>
                  <a:cubicBezTo>
                    <a:pt x="6" y="32"/>
                    <a:pt x="6" y="32"/>
                    <a:pt x="6" y="32"/>
                  </a:cubicBezTo>
                  <a:cubicBezTo>
                    <a:pt x="26" y="53"/>
                    <a:pt x="26" y="53"/>
                    <a:pt x="26" y="53"/>
                  </a:cubicBezTo>
                  <a:cubicBezTo>
                    <a:pt x="28" y="55"/>
                    <a:pt x="30" y="57"/>
                    <a:pt x="32" y="57"/>
                  </a:cubicBezTo>
                  <a:cubicBezTo>
                    <a:pt x="35" y="57"/>
                    <a:pt x="37" y="55"/>
                    <a:pt x="39" y="53"/>
                  </a:cubicBezTo>
                  <a:cubicBezTo>
                    <a:pt x="59" y="32"/>
                    <a:pt x="59" y="32"/>
                    <a:pt x="59" y="32"/>
                  </a:cubicBezTo>
                  <a:cubicBezTo>
                    <a:pt x="59" y="32"/>
                    <a:pt x="59" y="32"/>
                    <a:pt x="59" y="32"/>
                  </a:cubicBezTo>
                  <a:cubicBezTo>
                    <a:pt x="63" y="29"/>
                    <a:pt x="65" y="24"/>
                    <a:pt x="65" y="18"/>
                  </a:cubicBezTo>
                  <a:close/>
                  <a:moveTo>
                    <a:pt x="54" y="26"/>
                  </a:moveTo>
                  <a:cubicBezTo>
                    <a:pt x="33" y="47"/>
                    <a:pt x="33" y="47"/>
                    <a:pt x="33" y="47"/>
                  </a:cubicBezTo>
                  <a:cubicBezTo>
                    <a:pt x="33" y="47"/>
                    <a:pt x="33" y="47"/>
                    <a:pt x="32" y="48"/>
                  </a:cubicBezTo>
                  <a:cubicBezTo>
                    <a:pt x="32" y="47"/>
                    <a:pt x="32" y="47"/>
                    <a:pt x="32" y="47"/>
                  </a:cubicBezTo>
                  <a:cubicBezTo>
                    <a:pt x="11" y="26"/>
                    <a:pt x="11" y="26"/>
                    <a:pt x="11" y="26"/>
                  </a:cubicBezTo>
                  <a:cubicBezTo>
                    <a:pt x="9" y="24"/>
                    <a:pt x="8" y="21"/>
                    <a:pt x="8" y="18"/>
                  </a:cubicBezTo>
                  <a:cubicBezTo>
                    <a:pt x="8" y="13"/>
                    <a:pt x="13" y="8"/>
                    <a:pt x="18" y="8"/>
                  </a:cubicBezTo>
                  <a:cubicBezTo>
                    <a:pt x="22" y="8"/>
                    <a:pt x="24" y="9"/>
                    <a:pt x="26" y="11"/>
                  </a:cubicBezTo>
                  <a:cubicBezTo>
                    <a:pt x="32" y="18"/>
                    <a:pt x="32" y="18"/>
                    <a:pt x="32" y="18"/>
                  </a:cubicBezTo>
                  <a:cubicBezTo>
                    <a:pt x="39" y="11"/>
                    <a:pt x="39" y="11"/>
                    <a:pt x="39" y="11"/>
                  </a:cubicBezTo>
                  <a:cubicBezTo>
                    <a:pt x="41" y="9"/>
                    <a:pt x="43" y="8"/>
                    <a:pt x="47" y="8"/>
                  </a:cubicBezTo>
                  <a:cubicBezTo>
                    <a:pt x="52" y="8"/>
                    <a:pt x="57" y="13"/>
                    <a:pt x="57" y="18"/>
                  </a:cubicBezTo>
                  <a:cubicBezTo>
                    <a:pt x="57" y="21"/>
                    <a:pt x="56" y="24"/>
                    <a:pt x="54"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31" name="Freeform 126"/>
            <p:cNvSpPr>
              <a:spLocks noEditPoints="1"/>
            </p:cNvSpPr>
            <p:nvPr/>
          </p:nvSpPr>
          <p:spPr bwMode="auto">
            <a:xfrm>
              <a:off x="2844" y="2149"/>
              <a:ext cx="79" cy="58"/>
            </a:xfrm>
            <a:custGeom>
              <a:avLst/>
              <a:gdLst>
                <a:gd name="T0" fmla="*/ 56 w 64"/>
                <a:gd name="T1" fmla="*/ 8 h 47"/>
                <a:gd name="T2" fmla="*/ 56 w 64"/>
                <a:gd name="T3" fmla="*/ 0 h 47"/>
                <a:gd name="T4" fmla="*/ 0 w 64"/>
                <a:gd name="T5" fmla="*/ 0 h 47"/>
                <a:gd name="T6" fmla="*/ 0 w 64"/>
                <a:gd name="T7" fmla="*/ 43 h 47"/>
                <a:gd name="T8" fmla="*/ 4 w 64"/>
                <a:gd name="T9" fmla="*/ 47 h 47"/>
                <a:gd name="T10" fmla="*/ 58 w 64"/>
                <a:gd name="T11" fmla="*/ 47 h 47"/>
                <a:gd name="T12" fmla="*/ 64 w 64"/>
                <a:gd name="T13" fmla="*/ 41 h 47"/>
                <a:gd name="T14" fmla="*/ 64 w 64"/>
                <a:gd name="T15" fmla="*/ 8 h 47"/>
                <a:gd name="T16" fmla="*/ 56 w 64"/>
                <a:gd name="T17" fmla="*/ 8 h 47"/>
                <a:gd name="T18" fmla="*/ 52 w 64"/>
                <a:gd name="T19" fmla="*/ 43 h 47"/>
                <a:gd name="T20" fmla="*/ 4 w 64"/>
                <a:gd name="T21" fmla="*/ 43 h 47"/>
                <a:gd name="T22" fmla="*/ 4 w 64"/>
                <a:gd name="T23" fmla="*/ 4 h 47"/>
                <a:gd name="T24" fmla="*/ 52 w 64"/>
                <a:gd name="T25" fmla="*/ 4 h 47"/>
                <a:gd name="T26" fmla="*/ 52 w 64"/>
                <a:gd name="T27" fmla="*/ 43 h 47"/>
                <a:gd name="T28" fmla="*/ 8 w 64"/>
                <a:gd name="T29" fmla="*/ 12 h 47"/>
                <a:gd name="T30" fmla="*/ 48 w 64"/>
                <a:gd name="T31" fmla="*/ 12 h 47"/>
                <a:gd name="T32" fmla="*/ 48 w 64"/>
                <a:gd name="T33" fmla="*/ 16 h 47"/>
                <a:gd name="T34" fmla="*/ 8 w 64"/>
                <a:gd name="T35" fmla="*/ 16 h 47"/>
                <a:gd name="T36" fmla="*/ 8 w 64"/>
                <a:gd name="T37" fmla="*/ 12 h 47"/>
                <a:gd name="T38" fmla="*/ 32 w 64"/>
                <a:gd name="T39" fmla="*/ 20 h 47"/>
                <a:gd name="T40" fmla="*/ 48 w 64"/>
                <a:gd name="T41" fmla="*/ 20 h 47"/>
                <a:gd name="T42" fmla="*/ 48 w 64"/>
                <a:gd name="T43" fmla="*/ 24 h 47"/>
                <a:gd name="T44" fmla="*/ 32 w 64"/>
                <a:gd name="T45" fmla="*/ 24 h 47"/>
                <a:gd name="T46" fmla="*/ 32 w 64"/>
                <a:gd name="T47" fmla="*/ 20 h 47"/>
                <a:gd name="T48" fmla="*/ 32 w 64"/>
                <a:gd name="T49" fmla="*/ 28 h 47"/>
                <a:gd name="T50" fmla="*/ 48 w 64"/>
                <a:gd name="T51" fmla="*/ 28 h 47"/>
                <a:gd name="T52" fmla="*/ 48 w 64"/>
                <a:gd name="T53" fmla="*/ 32 h 47"/>
                <a:gd name="T54" fmla="*/ 32 w 64"/>
                <a:gd name="T55" fmla="*/ 32 h 47"/>
                <a:gd name="T56" fmla="*/ 32 w 64"/>
                <a:gd name="T57" fmla="*/ 28 h 47"/>
                <a:gd name="T58" fmla="*/ 32 w 64"/>
                <a:gd name="T59" fmla="*/ 36 h 47"/>
                <a:gd name="T60" fmla="*/ 44 w 64"/>
                <a:gd name="T61" fmla="*/ 36 h 47"/>
                <a:gd name="T62" fmla="*/ 44 w 64"/>
                <a:gd name="T63" fmla="*/ 40 h 47"/>
                <a:gd name="T64" fmla="*/ 32 w 64"/>
                <a:gd name="T65" fmla="*/ 40 h 47"/>
                <a:gd name="T66" fmla="*/ 32 w 64"/>
                <a:gd name="T67" fmla="*/ 36 h 47"/>
                <a:gd name="T68" fmla="*/ 8 w 64"/>
                <a:gd name="T69" fmla="*/ 20 h 47"/>
                <a:gd name="T70" fmla="*/ 28 w 64"/>
                <a:gd name="T71" fmla="*/ 20 h 47"/>
                <a:gd name="T72" fmla="*/ 28 w 64"/>
                <a:gd name="T73" fmla="*/ 40 h 47"/>
                <a:gd name="T74" fmla="*/ 8 w 64"/>
                <a:gd name="T75" fmla="*/ 40 h 47"/>
                <a:gd name="T76" fmla="*/ 8 w 64"/>
                <a:gd name="T77" fmla="*/ 2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4" h="47">
                  <a:moveTo>
                    <a:pt x="56" y="8"/>
                  </a:moveTo>
                  <a:cubicBezTo>
                    <a:pt x="56" y="0"/>
                    <a:pt x="56" y="0"/>
                    <a:pt x="56" y="0"/>
                  </a:cubicBezTo>
                  <a:cubicBezTo>
                    <a:pt x="0" y="0"/>
                    <a:pt x="0" y="0"/>
                    <a:pt x="0" y="0"/>
                  </a:cubicBezTo>
                  <a:cubicBezTo>
                    <a:pt x="0" y="43"/>
                    <a:pt x="0" y="43"/>
                    <a:pt x="0" y="43"/>
                  </a:cubicBezTo>
                  <a:cubicBezTo>
                    <a:pt x="0" y="46"/>
                    <a:pt x="2" y="47"/>
                    <a:pt x="4" y="47"/>
                  </a:cubicBezTo>
                  <a:cubicBezTo>
                    <a:pt x="58" y="47"/>
                    <a:pt x="58" y="47"/>
                    <a:pt x="58" y="47"/>
                  </a:cubicBezTo>
                  <a:cubicBezTo>
                    <a:pt x="61" y="47"/>
                    <a:pt x="64" y="45"/>
                    <a:pt x="64" y="41"/>
                  </a:cubicBezTo>
                  <a:cubicBezTo>
                    <a:pt x="64" y="8"/>
                    <a:pt x="64" y="8"/>
                    <a:pt x="64" y="8"/>
                  </a:cubicBezTo>
                  <a:lnTo>
                    <a:pt x="56" y="8"/>
                  </a:lnTo>
                  <a:close/>
                  <a:moveTo>
                    <a:pt x="52" y="43"/>
                  </a:moveTo>
                  <a:cubicBezTo>
                    <a:pt x="4" y="43"/>
                    <a:pt x="4" y="43"/>
                    <a:pt x="4" y="43"/>
                  </a:cubicBezTo>
                  <a:cubicBezTo>
                    <a:pt x="4" y="4"/>
                    <a:pt x="4" y="4"/>
                    <a:pt x="4" y="4"/>
                  </a:cubicBezTo>
                  <a:cubicBezTo>
                    <a:pt x="52" y="4"/>
                    <a:pt x="52" y="4"/>
                    <a:pt x="52" y="4"/>
                  </a:cubicBezTo>
                  <a:lnTo>
                    <a:pt x="52" y="43"/>
                  </a:lnTo>
                  <a:close/>
                  <a:moveTo>
                    <a:pt x="8" y="12"/>
                  </a:moveTo>
                  <a:cubicBezTo>
                    <a:pt x="48" y="12"/>
                    <a:pt x="48" y="12"/>
                    <a:pt x="48" y="12"/>
                  </a:cubicBezTo>
                  <a:cubicBezTo>
                    <a:pt x="48" y="16"/>
                    <a:pt x="48" y="16"/>
                    <a:pt x="48" y="16"/>
                  </a:cubicBezTo>
                  <a:cubicBezTo>
                    <a:pt x="8" y="16"/>
                    <a:pt x="8" y="16"/>
                    <a:pt x="8" y="16"/>
                  </a:cubicBezTo>
                  <a:lnTo>
                    <a:pt x="8" y="12"/>
                  </a:lnTo>
                  <a:close/>
                  <a:moveTo>
                    <a:pt x="32" y="20"/>
                  </a:moveTo>
                  <a:cubicBezTo>
                    <a:pt x="48" y="20"/>
                    <a:pt x="48" y="20"/>
                    <a:pt x="48" y="20"/>
                  </a:cubicBezTo>
                  <a:cubicBezTo>
                    <a:pt x="48" y="24"/>
                    <a:pt x="48" y="24"/>
                    <a:pt x="48" y="24"/>
                  </a:cubicBezTo>
                  <a:cubicBezTo>
                    <a:pt x="32" y="24"/>
                    <a:pt x="32" y="24"/>
                    <a:pt x="32" y="24"/>
                  </a:cubicBezTo>
                  <a:lnTo>
                    <a:pt x="32" y="20"/>
                  </a:lnTo>
                  <a:close/>
                  <a:moveTo>
                    <a:pt x="32" y="28"/>
                  </a:moveTo>
                  <a:cubicBezTo>
                    <a:pt x="48" y="28"/>
                    <a:pt x="48" y="28"/>
                    <a:pt x="48" y="28"/>
                  </a:cubicBezTo>
                  <a:cubicBezTo>
                    <a:pt x="48" y="32"/>
                    <a:pt x="48" y="32"/>
                    <a:pt x="48" y="32"/>
                  </a:cubicBezTo>
                  <a:cubicBezTo>
                    <a:pt x="32" y="32"/>
                    <a:pt x="32" y="32"/>
                    <a:pt x="32" y="32"/>
                  </a:cubicBezTo>
                  <a:lnTo>
                    <a:pt x="32" y="28"/>
                  </a:lnTo>
                  <a:close/>
                  <a:moveTo>
                    <a:pt x="32" y="36"/>
                  </a:moveTo>
                  <a:cubicBezTo>
                    <a:pt x="44" y="36"/>
                    <a:pt x="44" y="36"/>
                    <a:pt x="44" y="36"/>
                  </a:cubicBezTo>
                  <a:cubicBezTo>
                    <a:pt x="44" y="40"/>
                    <a:pt x="44" y="40"/>
                    <a:pt x="44" y="40"/>
                  </a:cubicBezTo>
                  <a:cubicBezTo>
                    <a:pt x="32" y="40"/>
                    <a:pt x="32" y="40"/>
                    <a:pt x="32" y="40"/>
                  </a:cubicBezTo>
                  <a:lnTo>
                    <a:pt x="32" y="36"/>
                  </a:lnTo>
                  <a:close/>
                  <a:moveTo>
                    <a:pt x="8" y="20"/>
                  </a:moveTo>
                  <a:cubicBezTo>
                    <a:pt x="28" y="20"/>
                    <a:pt x="28" y="20"/>
                    <a:pt x="28" y="20"/>
                  </a:cubicBezTo>
                  <a:cubicBezTo>
                    <a:pt x="28" y="40"/>
                    <a:pt x="28" y="40"/>
                    <a:pt x="28" y="40"/>
                  </a:cubicBezTo>
                  <a:cubicBezTo>
                    <a:pt x="8" y="40"/>
                    <a:pt x="8" y="40"/>
                    <a:pt x="8" y="40"/>
                  </a:cubicBezTo>
                  <a:lnTo>
                    <a:pt x="8"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32" name="Freeform 127"/>
            <p:cNvSpPr>
              <a:spLocks noEditPoints="1"/>
            </p:cNvSpPr>
            <p:nvPr/>
          </p:nvSpPr>
          <p:spPr bwMode="auto">
            <a:xfrm>
              <a:off x="3037" y="2531"/>
              <a:ext cx="58" cy="59"/>
            </a:xfrm>
            <a:custGeom>
              <a:avLst/>
              <a:gdLst>
                <a:gd name="T0" fmla="*/ 43 w 47"/>
                <a:gd name="T1" fmla="*/ 29 h 48"/>
                <a:gd name="T2" fmla="*/ 47 w 47"/>
                <a:gd name="T3" fmla="*/ 16 h 48"/>
                <a:gd name="T4" fmla="*/ 42 w 47"/>
                <a:gd name="T5" fmla="*/ 8 h 48"/>
                <a:gd name="T6" fmla="*/ 37 w 47"/>
                <a:gd name="T7" fmla="*/ 9 h 48"/>
                <a:gd name="T8" fmla="*/ 28 w 47"/>
                <a:gd name="T9" fmla="*/ 0 h 48"/>
                <a:gd name="T10" fmla="*/ 19 w 47"/>
                <a:gd name="T11" fmla="*/ 0 h 48"/>
                <a:gd name="T12" fmla="*/ 18 w 47"/>
                <a:gd name="T13" fmla="*/ 5 h 48"/>
                <a:gd name="T14" fmla="*/ 5 w 47"/>
                <a:gd name="T15" fmla="*/ 8 h 48"/>
                <a:gd name="T16" fmla="*/ 0 w 47"/>
                <a:gd name="T17" fmla="*/ 16 h 48"/>
                <a:gd name="T18" fmla="*/ 4 w 47"/>
                <a:gd name="T19" fmla="*/ 19 h 48"/>
                <a:gd name="T20" fmla="*/ 0 w 47"/>
                <a:gd name="T21" fmla="*/ 32 h 48"/>
                <a:gd name="T22" fmla="*/ 5 w 47"/>
                <a:gd name="T23" fmla="*/ 40 h 48"/>
                <a:gd name="T24" fmla="*/ 10 w 47"/>
                <a:gd name="T25" fmla="*/ 39 h 48"/>
                <a:gd name="T26" fmla="*/ 19 w 47"/>
                <a:gd name="T27" fmla="*/ 48 h 48"/>
                <a:gd name="T28" fmla="*/ 28 w 47"/>
                <a:gd name="T29" fmla="*/ 48 h 48"/>
                <a:gd name="T30" fmla="*/ 29 w 47"/>
                <a:gd name="T31" fmla="*/ 44 h 48"/>
                <a:gd name="T32" fmla="*/ 42 w 47"/>
                <a:gd name="T33" fmla="*/ 40 h 48"/>
                <a:gd name="T34" fmla="*/ 47 w 47"/>
                <a:gd name="T35" fmla="*/ 32 h 48"/>
                <a:gd name="T36" fmla="*/ 43 w 47"/>
                <a:gd name="T37" fmla="*/ 29 h 48"/>
                <a:gd name="T38" fmla="*/ 23 w 47"/>
                <a:gd name="T39" fmla="*/ 34 h 48"/>
                <a:gd name="T40" fmla="*/ 14 w 47"/>
                <a:gd name="T41" fmla="*/ 24 h 48"/>
                <a:gd name="T42" fmla="*/ 23 w 47"/>
                <a:gd name="T43" fmla="*/ 14 h 48"/>
                <a:gd name="T44" fmla="*/ 33 w 47"/>
                <a:gd name="T45" fmla="*/ 24 h 48"/>
                <a:gd name="T46" fmla="*/ 23 w 47"/>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48">
                  <a:moveTo>
                    <a:pt x="43" y="29"/>
                  </a:moveTo>
                  <a:cubicBezTo>
                    <a:pt x="41" y="24"/>
                    <a:pt x="42" y="19"/>
                    <a:pt x="47" y="16"/>
                  </a:cubicBezTo>
                  <a:cubicBezTo>
                    <a:pt x="42" y="8"/>
                    <a:pt x="42" y="8"/>
                    <a:pt x="42" y="8"/>
                  </a:cubicBezTo>
                  <a:cubicBezTo>
                    <a:pt x="41" y="9"/>
                    <a:pt x="39" y="9"/>
                    <a:pt x="37" y="9"/>
                  </a:cubicBezTo>
                  <a:cubicBezTo>
                    <a:pt x="32" y="9"/>
                    <a:pt x="28" y="5"/>
                    <a:pt x="28" y="0"/>
                  </a:cubicBezTo>
                  <a:cubicBezTo>
                    <a:pt x="19" y="0"/>
                    <a:pt x="19" y="0"/>
                    <a:pt x="19" y="0"/>
                  </a:cubicBezTo>
                  <a:cubicBezTo>
                    <a:pt x="19" y="1"/>
                    <a:pt x="18" y="3"/>
                    <a:pt x="18" y="5"/>
                  </a:cubicBezTo>
                  <a:cubicBezTo>
                    <a:pt x="15" y="9"/>
                    <a:pt x="9" y="10"/>
                    <a:pt x="5" y="8"/>
                  </a:cubicBezTo>
                  <a:cubicBezTo>
                    <a:pt x="0" y="16"/>
                    <a:pt x="0" y="16"/>
                    <a:pt x="0" y="16"/>
                  </a:cubicBezTo>
                  <a:cubicBezTo>
                    <a:pt x="2" y="17"/>
                    <a:pt x="3" y="18"/>
                    <a:pt x="4" y="19"/>
                  </a:cubicBezTo>
                  <a:cubicBezTo>
                    <a:pt x="6" y="24"/>
                    <a:pt x="5" y="29"/>
                    <a:pt x="0" y="32"/>
                  </a:cubicBezTo>
                  <a:cubicBezTo>
                    <a:pt x="5" y="40"/>
                    <a:pt x="5" y="40"/>
                    <a:pt x="5" y="40"/>
                  </a:cubicBezTo>
                  <a:cubicBezTo>
                    <a:pt x="6" y="39"/>
                    <a:pt x="8" y="39"/>
                    <a:pt x="10" y="39"/>
                  </a:cubicBezTo>
                  <a:cubicBezTo>
                    <a:pt x="15" y="39"/>
                    <a:pt x="19" y="43"/>
                    <a:pt x="19" y="48"/>
                  </a:cubicBezTo>
                  <a:cubicBezTo>
                    <a:pt x="28" y="48"/>
                    <a:pt x="28" y="48"/>
                    <a:pt x="28" y="48"/>
                  </a:cubicBezTo>
                  <a:cubicBezTo>
                    <a:pt x="28" y="47"/>
                    <a:pt x="29" y="45"/>
                    <a:pt x="29" y="44"/>
                  </a:cubicBezTo>
                  <a:cubicBezTo>
                    <a:pt x="32" y="39"/>
                    <a:pt x="38" y="38"/>
                    <a:pt x="42" y="40"/>
                  </a:cubicBezTo>
                  <a:cubicBezTo>
                    <a:pt x="47" y="32"/>
                    <a:pt x="47" y="32"/>
                    <a:pt x="47" y="32"/>
                  </a:cubicBezTo>
                  <a:cubicBezTo>
                    <a:pt x="45" y="31"/>
                    <a:pt x="44" y="30"/>
                    <a:pt x="43" y="29"/>
                  </a:cubicBezTo>
                  <a:close/>
                  <a:moveTo>
                    <a:pt x="23" y="34"/>
                  </a:moveTo>
                  <a:cubicBezTo>
                    <a:pt x="18" y="34"/>
                    <a:pt x="14" y="29"/>
                    <a:pt x="14" y="24"/>
                  </a:cubicBezTo>
                  <a:cubicBezTo>
                    <a:pt x="14" y="19"/>
                    <a:pt x="18" y="14"/>
                    <a:pt x="23" y="14"/>
                  </a:cubicBezTo>
                  <a:cubicBezTo>
                    <a:pt x="29" y="14"/>
                    <a:pt x="33" y="19"/>
                    <a:pt x="33" y="24"/>
                  </a:cubicBezTo>
                  <a:cubicBezTo>
                    <a:pt x="33" y="29"/>
                    <a:pt x="29" y="34"/>
                    <a:pt x="23" y="3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33" name="Freeform 128"/>
            <p:cNvSpPr>
              <a:spLocks noEditPoints="1"/>
            </p:cNvSpPr>
            <p:nvPr/>
          </p:nvSpPr>
          <p:spPr bwMode="auto">
            <a:xfrm>
              <a:off x="2715" y="2514"/>
              <a:ext cx="96" cy="96"/>
            </a:xfrm>
            <a:custGeom>
              <a:avLst/>
              <a:gdLst>
                <a:gd name="T0" fmla="*/ 51 w 96"/>
                <a:gd name="T1" fmla="*/ 0 h 96"/>
                <a:gd name="T2" fmla="*/ 42 w 96"/>
                <a:gd name="T3" fmla="*/ 10 h 96"/>
                <a:gd name="T4" fmla="*/ 51 w 96"/>
                <a:gd name="T5" fmla="*/ 18 h 96"/>
                <a:gd name="T6" fmla="*/ 30 w 96"/>
                <a:gd name="T7" fmla="*/ 42 h 96"/>
                <a:gd name="T8" fmla="*/ 9 w 96"/>
                <a:gd name="T9" fmla="*/ 42 h 96"/>
                <a:gd name="T10" fmla="*/ 25 w 96"/>
                <a:gd name="T11" fmla="*/ 59 h 96"/>
                <a:gd name="T12" fmla="*/ 0 w 96"/>
                <a:gd name="T13" fmla="*/ 92 h 96"/>
                <a:gd name="T14" fmla="*/ 0 w 96"/>
                <a:gd name="T15" fmla="*/ 96 h 96"/>
                <a:gd name="T16" fmla="*/ 4 w 96"/>
                <a:gd name="T17" fmla="*/ 96 h 96"/>
                <a:gd name="T18" fmla="*/ 37 w 96"/>
                <a:gd name="T19" fmla="*/ 70 h 96"/>
                <a:gd name="T20" fmla="*/ 54 w 96"/>
                <a:gd name="T21" fmla="*/ 87 h 96"/>
                <a:gd name="T22" fmla="*/ 54 w 96"/>
                <a:gd name="T23" fmla="*/ 66 h 96"/>
                <a:gd name="T24" fmla="*/ 78 w 96"/>
                <a:gd name="T25" fmla="*/ 45 h 96"/>
                <a:gd name="T26" fmla="*/ 86 w 96"/>
                <a:gd name="T27" fmla="*/ 54 h 96"/>
                <a:gd name="T28" fmla="*/ 96 w 96"/>
                <a:gd name="T29" fmla="*/ 45 h 96"/>
                <a:gd name="T30" fmla="*/ 51 w 96"/>
                <a:gd name="T31" fmla="*/ 0 h 96"/>
                <a:gd name="T32" fmla="*/ 42 w 96"/>
                <a:gd name="T33" fmla="*/ 51 h 96"/>
                <a:gd name="T34" fmla="*/ 36 w 96"/>
                <a:gd name="T35" fmla="*/ 45 h 96"/>
                <a:gd name="T36" fmla="*/ 57 w 96"/>
                <a:gd name="T37" fmla="*/ 24 h 96"/>
                <a:gd name="T38" fmla="*/ 63 w 96"/>
                <a:gd name="T39" fmla="*/ 31 h 96"/>
                <a:gd name="T40" fmla="*/ 42 w 96"/>
                <a:gd name="T41" fmla="*/ 5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96">
                  <a:moveTo>
                    <a:pt x="51" y="0"/>
                  </a:moveTo>
                  <a:lnTo>
                    <a:pt x="42" y="10"/>
                  </a:lnTo>
                  <a:lnTo>
                    <a:pt x="51" y="18"/>
                  </a:lnTo>
                  <a:lnTo>
                    <a:pt x="30" y="42"/>
                  </a:lnTo>
                  <a:lnTo>
                    <a:pt x="9" y="42"/>
                  </a:lnTo>
                  <a:lnTo>
                    <a:pt x="25" y="59"/>
                  </a:lnTo>
                  <a:lnTo>
                    <a:pt x="0" y="92"/>
                  </a:lnTo>
                  <a:lnTo>
                    <a:pt x="0" y="96"/>
                  </a:lnTo>
                  <a:lnTo>
                    <a:pt x="4" y="96"/>
                  </a:lnTo>
                  <a:lnTo>
                    <a:pt x="37" y="70"/>
                  </a:lnTo>
                  <a:lnTo>
                    <a:pt x="54" y="87"/>
                  </a:lnTo>
                  <a:lnTo>
                    <a:pt x="54" y="66"/>
                  </a:lnTo>
                  <a:lnTo>
                    <a:pt x="78" y="45"/>
                  </a:lnTo>
                  <a:lnTo>
                    <a:pt x="86" y="54"/>
                  </a:lnTo>
                  <a:lnTo>
                    <a:pt x="96" y="45"/>
                  </a:lnTo>
                  <a:lnTo>
                    <a:pt x="51" y="0"/>
                  </a:lnTo>
                  <a:close/>
                  <a:moveTo>
                    <a:pt x="42" y="51"/>
                  </a:moveTo>
                  <a:lnTo>
                    <a:pt x="36" y="45"/>
                  </a:lnTo>
                  <a:lnTo>
                    <a:pt x="57" y="24"/>
                  </a:lnTo>
                  <a:lnTo>
                    <a:pt x="63" y="31"/>
                  </a:lnTo>
                  <a:lnTo>
                    <a:pt x="42" y="5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34" name="Freeform 129"/>
            <p:cNvSpPr>
              <a:spLocks noEditPoints="1"/>
            </p:cNvSpPr>
            <p:nvPr/>
          </p:nvSpPr>
          <p:spPr bwMode="auto">
            <a:xfrm>
              <a:off x="2708" y="2294"/>
              <a:ext cx="70" cy="70"/>
            </a:xfrm>
            <a:custGeom>
              <a:avLst/>
              <a:gdLst>
                <a:gd name="T0" fmla="*/ 57 w 57"/>
                <a:gd name="T1" fmla="*/ 29 h 57"/>
                <a:gd name="T2" fmla="*/ 28 w 57"/>
                <a:gd name="T3" fmla="*/ 57 h 57"/>
                <a:gd name="T4" fmla="*/ 0 w 57"/>
                <a:gd name="T5" fmla="*/ 29 h 57"/>
                <a:gd name="T6" fmla="*/ 28 w 57"/>
                <a:gd name="T7" fmla="*/ 0 h 57"/>
                <a:gd name="T8" fmla="*/ 57 w 57"/>
                <a:gd name="T9" fmla="*/ 29 h 57"/>
                <a:gd name="T10" fmla="*/ 5 w 57"/>
                <a:gd name="T11" fmla="*/ 29 h 57"/>
                <a:gd name="T12" fmla="*/ 28 w 57"/>
                <a:gd name="T13" fmla="*/ 52 h 57"/>
                <a:gd name="T14" fmla="*/ 52 w 57"/>
                <a:gd name="T15" fmla="*/ 29 h 57"/>
                <a:gd name="T16" fmla="*/ 28 w 57"/>
                <a:gd name="T17" fmla="*/ 5 h 57"/>
                <a:gd name="T18" fmla="*/ 5 w 57"/>
                <a:gd name="T19" fmla="*/ 29 h 57"/>
                <a:gd name="T20" fmla="*/ 31 w 57"/>
                <a:gd name="T21" fmla="*/ 12 h 57"/>
                <a:gd name="T22" fmla="*/ 45 w 57"/>
                <a:gd name="T23" fmla="*/ 26 h 57"/>
                <a:gd name="T24" fmla="*/ 45 w 57"/>
                <a:gd name="T25" fmla="*/ 31 h 57"/>
                <a:gd name="T26" fmla="*/ 40 w 57"/>
                <a:gd name="T27" fmla="*/ 31 h 57"/>
                <a:gd name="T28" fmla="*/ 32 w 57"/>
                <a:gd name="T29" fmla="*/ 23 h 57"/>
                <a:gd name="T30" fmla="*/ 32 w 57"/>
                <a:gd name="T31" fmla="*/ 43 h 57"/>
                <a:gd name="T32" fmla="*/ 28 w 57"/>
                <a:gd name="T33" fmla="*/ 47 h 57"/>
                <a:gd name="T34" fmla="*/ 25 w 57"/>
                <a:gd name="T35" fmla="*/ 43 h 57"/>
                <a:gd name="T36" fmla="*/ 25 w 57"/>
                <a:gd name="T37" fmla="*/ 23 h 57"/>
                <a:gd name="T38" fmla="*/ 17 w 57"/>
                <a:gd name="T39" fmla="*/ 31 h 57"/>
                <a:gd name="T40" fmla="*/ 12 w 57"/>
                <a:gd name="T41" fmla="*/ 31 h 57"/>
                <a:gd name="T42" fmla="*/ 11 w 57"/>
                <a:gd name="T43" fmla="*/ 29 h 57"/>
                <a:gd name="T44" fmla="*/ 12 w 57"/>
                <a:gd name="T45" fmla="*/ 26 h 57"/>
                <a:gd name="T46" fmla="*/ 26 w 57"/>
                <a:gd name="T47" fmla="*/ 12 h 57"/>
                <a:gd name="T48" fmla="*/ 31 w 57"/>
                <a:gd name="T49"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 h="57">
                  <a:moveTo>
                    <a:pt x="57" y="29"/>
                  </a:moveTo>
                  <a:cubicBezTo>
                    <a:pt x="57" y="45"/>
                    <a:pt x="44" y="57"/>
                    <a:pt x="28" y="57"/>
                  </a:cubicBezTo>
                  <a:cubicBezTo>
                    <a:pt x="13" y="57"/>
                    <a:pt x="0" y="45"/>
                    <a:pt x="0" y="29"/>
                  </a:cubicBezTo>
                  <a:cubicBezTo>
                    <a:pt x="0" y="13"/>
                    <a:pt x="13" y="0"/>
                    <a:pt x="28" y="0"/>
                  </a:cubicBezTo>
                  <a:cubicBezTo>
                    <a:pt x="44" y="0"/>
                    <a:pt x="57" y="13"/>
                    <a:pt x="57" y="29"/>
                  </a:cubicBezTo>
                  <a:close/>
                  <a:moveTo>
                    <a:pt x="5" y="29"/>
                  </a:moveTo>
                  <a:cubicBezTo>
                    <a:pt x="5" y="42"/>
                    <a:pt x="16" y="52"/>
                    <a:pt x="28" y="52"/>
                  </a:cubicBezTo>
                  <a:cubicBezTo>
                    <a:pt x="41" y="52"/>
                    <a:pt x="52" y="42"/>
                    <a:pt x="52" y="29"/>
                  </a:cubicBezTo>
                  <a:cubicBezTo>
                    <a:pt x="52" y="16"/>
                    <a:pt x="41" y="5"/>
                    <a:pt x="28" y="5"/>
                  </a:cubicBezTo>
                  <a:cubicBezTo>
                    <a:pt x="16" y="5"/>
                    <a:pt x="5" y="16"/>
                    <a:pt x="5" y="29"/>
                  </a:cubicBezTo>
                  <a:close/>
                  <a:moveTo>
                    <a:pt x="31" y="12"/>
                  </a:moveTo>
                  <a:cubicBezTo>
                    <a:pt x="45" y="26"/>
                    <a:pt x="45" y="26"/>
                    <a:pt x="45" y="26"/>
                  </a:cubicBezTo>
                  <a:cubicBezTo>
                    <a:pt x="47" y="28"/>
                    <a:pt x="47" y="30"/>
                    <a:pt x="45" y="31"/>
                  </a:cubicBezTo>
                  <a:cubicBezTo>
                    <a:pt x="44" y="33"/>
                    <a:pt x="42" y="33"/>
                    <a:pt x="40" y="31"/>
                  </a:cubicBezTo>
                  <a:cubicBezTo>
                    <a:pt x="32" y="23"/>
                    <a:pt x="32" y="23"/>
                    <a:pt x="32" y="23"/>
                  </a:cubicBezTo>
                  <a:cubicBezTo>
                    <a:pt x="32" y="43"/>
                    <a:pt x="32" y="43"/>
                    <a:pt x="32" y="43"/>
                  </a:cubicBezTo>
                  <a:cubicBezTo>
                    <a:pt x="32" y="45"/>
                    <a:pt x="30" y="47"/>
                    <a:pt x="28" y="47"/>
                  </a:cubicBezTo>
                  <a:cubicBezTo>
                    <a:pt x="26" y="47"/>
                    <a:pt x="25" y="45"/>
                    <a:pt x="25" y="43"/>
                  </a:cubicBezTo>
                  <a:cubicBezTo>
                    <a:pt x="25" y="23"/>
                    <a:pt x="25" y="23"/>
                    <a:pt x="25" y="23"/>
                  </a:cubicBezTo>
                  <a:cubicBezTo>
                    <a:pt x="17" y="31"/>
                    <a:pt x="17" y="31"/>
                    <a:pt x="17" y="31"/>
                  </a:cubicBezTo>
                  <a:cubicBezTo>
                    <a:pt x="15" y="33"/>
                    <a:pt x="13" y="33"/>
                    <a:pt x="12" y="31"/>
                  </a:cubicBezTo>
                  <a:cubicBezTo>
                    <a:pt x="11" y="31"/>
                    <a:pt x="11" y="30"/>
                    <a:pt x="11" y="29"/>
                  </a:cubicBezTo>
                  <a:cubicBezTo>
                    <a:pt x="11" y="28"/>
                    <a:pt x="11" y="27"/>
                    <a:pt x="12" y="26"/>
                  </a:cubicBezTo>
                  <a:cubicBezTo>
                    <a:pt x="26" y="12"/>
                    <a:pt x="26" y="12"/>
                    <a:pt x="26" y="12"/>
                  </a:cubicBezTo>
                  <a:cubicBezTo>
                    <a:pt x="27" y="11"/>
                    <a:pt x="30" y="11"/>
                    <a:pt x="31" y="1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35" name="Freeform 130"/>
            <p:cNvSpPr>
              <a:spLocks noEditPoints="1"/>
            </p:cNvSpPr>
            <p:nvPr/>
          </p:nvSpPr>
          <p:spPr bwMode="auto">
            <a:xfrm>
              <a:off x="3164" y="1144"/>
              <a:ext cx="94" cy="94"/>
            </a:xfrm>
            <a:custGeom>
              <a:avLst/>
              <a:gdLst>
                <a:gd name="T0" fmla="*/ 64 w 77"/>
                <a:gd name="T1" fmla="*/ 0 h 77"/>
                <a:gd name="T2" fmla="*/ 13 w 77"/>
                <a:gd name="T3" fmla="*/ 0 h 77"/>
                <a:gd name="T4" fmla="*/ 0 w 77"/>
                <a:gd name="T5" fmla="*/ 13 h 77"/>
                <a:gd name="T6" fmla="*/ 0 w 77"/>
                <a:gd name="T7" fmla="*/ 64 h 77"/>
                <a:gd name="T8" fmla="*/ 13 w 77"/>
                <a:gd name="T9" fmla="*/ 77 h 77"/>
                <a:gd name="T10" fmla="*/ 64 w 77"/>
                <a:gd name="T11" fmla="*/ 76 h 77"/>
                <a:gd name="T12" fmla="*/ 77 w 77"/>
                <a:gd name="T13" fmla="*/ 64 h 77"/>
                <a:gd name="T14" fmla="*/ 77 w 77"/>
                <a:gd name="T15" fmla="*/ 12 h 77"/>
                <a:gd name="T16" fmla="*/ 64 w 77"/>
                <a:gd name="T17" fmla="*/ 0 h 77"/>
                <a:gd name="T18" fmla="*/ 25 w 77"/>
                <a:gd name="T19" fmla="*/ 34 h 77"/>
                <a:gd name="T20" fmla="*/ 52 w 77"/>
                <a:gd name="T21" fmla="*/ 33 h 77"/>
                <a:gd name="T22" fmla="*/ 53 w 77"/>
                <a:gd name="T23" fmla="*/ 38 h 77"/>
                <a:gd name="T24" fmla="*/ 39 w 77"/>
                <a:gd name="T25" fmla="*/ 53 h 77"/>
                <a:gd name="T26" fmla="*/ 24 w 77"/>
                <a:gd name="T27" fmla="*/ 38 h 77"/>
                <a:gd name="T28" fmla="*/ 25 w 77"/>
                <a:gd name="T29" fmla="*/ 34 h 77"/>
                <a:gd name="T30" fmla="*/ 67 w 77"/>
                <a:gd name="T31" fmla="*/ 33 h 77"/>
                <a:gd name="T32" fmla="*/ 67 w 77"/>
                <a:gd name="T33" fmla="*/ 52 h 77"/>
                <a:gd name="T34" fmla="*/ 67 w 77"/>
                <a:gd name="T35" fmla="*/ 62 h 77"/>
                <a:gd name="T36" fmla="*/ 63 w 77"/>
                <a:gd name="T37" fmla="*/ 67 h 77"/>
                <a:gd name="T38" fmla="*/ 15 w 77"/>
                <a:gd name="T39" fmla="*/ 67 h 77"/>
                <a:gd name="T40" fmla="*/ 10 w 77"/>
                <a:gd name="T41" fmla="*/ 62 h 77"/>
                <a:gd name="T42" fmla="*/ 10 w 77"/>
                <a:gd name="T43" fmla="*/ 53 h 77"/>
                <a:gd name="T44" fmla="*/ 10 w 77"/>
                <a:gd name="T45" fmla="*/ 34 h 77"/>
                <a:gd name="T46" fmla="*/ 10 w 77"/>
                <a:gd name="T47" fmla="*/ 34 h 77"/>
                <a:gd name="T48" fmla="*/ 17 w 77"/>
                <a:gd name="T49" fmla="*/ 34 h 77"/>
                <a:gd name="T50" fmla="*/ 17 w 77"/>
                <a:gd name="T51" fmla="*/ 38 h 77"/>
                <a:gd name="T52" fmla="*/ 39 w 77"/>
                <a:gd name="T53" fmla="*/ 60 h 77"/>
                <a:gd name="T54" fmla="*/ 60 w 77"/>
                <a:gd name="T55" fmla="*/ 38 h 77"/>
                <a:gd name="T56" fmla="*/ 60 w 77"/>
                <a:gd name="T57" fmla="*/ 33 h 77"/>
                <a:gd name="T58" fmla="*/ 67 w 77"/>
                <a:gd name="T59" fmla="*/ 33 h 77"/>
                <a:gd name="T60" fmla="*/ 67 w 77"/>
                <a:gd name="T61" fmla="*/ 17 h 77"/>
                <a:gd name="T62" fmla="*/ 65 w 77"/>
                <a:gd name="T63" fmla="*/ 19 h 77"/>
                <a:gd name="T64" fmla="*/ 60 w 77"/>
                <a:gd name="T65" fmla="*/ 19 h 77"/>
                <a:gd name="T66" fmla="*/ 58 w 77"/>
                <a:gd name="T67" fmla="*/ 17 h 77"/>
                <a:gd name="T68" fmla="*/ 58 w 77"/>
                <a:gd name="T69" fmla="*/ 12 h 77"/>
                <a:gd name="T70" fmla="*/ 60 w 77"/>
                <a:gd name="T71" fmla="*/ 9 h 77"/>
                <a:gd name="T72" fmla="*/ 65 w 77"/>
                <a:gd name="T73" fmla="*/ 9 h 77"/>
                <a:gd name="T74" fmla="*/ 67 w 77"/>
                <a:gd name="T75" fmla="*/ 12 h 77"/>
                <a:gd name="T76" fmla="*/ 67 w 77"/>
                <a:gd name="T77" fmla="*/ 1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 h="77">
                  <a:moveTo>
                    <a:pt x="64" y="0"/>
                  </a:moveTo>
                  <a:cubicBezTo>
                    <a:pt x="13" y="0"/>
                    <a:pt x="13" y="0"/>
                    <a:pt x="13" y="0"/>
                  </a:cubicBezTo>
                  <a:cubicBezTo>
                    <a:pt x="6" y="0"/>
                    <a:pt x="0" y="6"/>
                    <a:pt x="0" y="13"/>
                  </a:cubicBezTo>
                  <a:cubicBezTo>
                    <a:pt x="0" y="64"/>
                    <a:pt x="0" y="64"/>
                    <a:pt x="0" y="64"/>
                  </a:cubicBezTo>
                  <a:cubicBezTo>
                    <a:pt x="1" y="71"/>
                    <a:pt x="6" y="77"/>
                    <a:pt x="13" y="77"/>
                  </a:cubicBezTo>
                  <a:cubicBezTo>
                    <a:pt x="64" y="76"/>
                    <a:pt x="64" y="76"/>
                    <a:pt x="64" y="76"/>
                  </a:cubicBezTo>
                  <a:cubicBezTo>
                    <a:pt x="71" y="76"/>
                    <a:pt x="77" y="71"/>
                    <a:pt x="77" y="64"/>
                  </a:cubicBezTo>
                  <a:cubicBezTo>
                    <a:pt x="77" y="12"/>
                    <a:pt x="77" y="12"/>
                    <a:pt x="77" y="12"/>
                  </a:cubicBezTo>
                  <a:cubicBezTo>
                    <a:pt x="77" y="5"/>
                    <a:pt x="71" y="0"/>
                    <a:pt x="64" y="0"/>
                  </a:cubicBezTo>
                  <a:close/>
                  <a:moveTo>
                    <a:pt x="25" y="34"/>
                  </a:moveTo>
                  <a:cubicBezTo>
                    <a:pt x="52" y="33"/>
                    <a:pt x="52" y="33"/>
                    <a:pt x="52" y="33"/>
                  </a:cubicBezTo>
                  <a:cubicBezTo>
                    <a:pt x="53" y="35"/>
                    <a:pt x="53" y="36"/>
                    <a:pt x="53" y="38"/>
                  </a:cubicBezTo>
                  <a:cubicBezTo>
                    <a:pt x="53" y="46"/>
                    <a:pt x="47" y="53"/>
                    <a:pt x="39" y="53"/>
                  </a:cubicBezTo>
                  <a:cubicBezTo>
                    <a:pt x="31" y="53"/>
                    <a:pt x="24" y="46"/>
                    <a:pt x="24" y="38"/>
                  </a:cubicBezTo>
                  <a:cubicBezTo>
                    <a:pt x="24" y="37"/>
                    <a:pt x="24" y="35"/>
                    <a:pt x="25" y="34"/>
                  </a:cubicBezTo>
                  <a:close/>
                  <a:moveTo>
                    <a:pt x="67" y="33"/>
                  </a:moveTo>
                  <a:cubicBezTo>
                    <a:pt x="67" y="52"/>
                    <a:pt x="67" y="52"/>
                    <a:pt x="67" y="52"/>
                  </a:cubicBezTo>
                  <a:cubicBezTo>
                    <a:pt x="67" y="62"/>
                    <a:pt x="67" y="62"/>
                    <a:pt x="67" y="62"/>
                  </a:cubicBezTo>
                  <a:cubicBezTo>
                    <a:pt x="67" y="65"/>
                    <a:pt x="65" y="67"/>
                    <a:pt x="63" y="67"/>
                  </a:cubicBezTo>
                  <a:cubicBezTo>
                    <a:pt x="15" y="67"/>
                    <a:pt x="15" y="67"/>
                    <a:pt x="15" y="67"/>
                  </a:cubicBezTo>
                  <a:cubicBezTo>
                    <a:pt x="12" y="67"/>
                    <a:pt x="10" y="65"/>
                    <a:pt x="10" y="62"/>
                  </a:cubicBezTo>
                  <a:cubicBezTo>
                    <a:pt x="10" y="53"/>
                    <a:pt x="10" y="53"/>
                    <a:pt x="10" y="53"/>
                  </a:cubicBezTo>
                  <a:cubicBezTo>
                    <a:pt x="10" y="34"/>
                    <a:pt x="10" y="34"/>
                    <a:pt x="10" y="34"/>
                  </a:cubicBezTo>
                  <a:cubicBezTo>
                    <a:pt x="10" y="34"/>
                    <a:pt x="10" y="34"/>
                    <a:pt x="10" y="34"/>
                  </a:cubicBezTo>
                  <a:cubicBezTo>
                    <a:pt x="17" y="34"/>
                    <a:pt x="17" y="34"/>
                    <a:pt x="17" y="34"/>
                  </a:cubicBezTo>
                  <a:cubicBezTo>
                    <a:pt x="17" y="35"/>
                    <a:pt x="17" y="37"/>
                    <a:pt x="17" y="38"/>
                  </a:cubicBezTo>
                  <a:cubicBezTo>
                    <a:pt x="17" y="50"/>
                    <a:pt x="27" y="60"/>
                    <a:pt x="39" y="60"/>
                  </a:cubicBezTo>
                  <a:cubicBezTo>
                    <a:pt x="51" y="60"/>
                    <a:pt x="60" y="50"/>
                    <a:pt x="60" y="38"/>
                  </a:cubicBezTo>
                  <a:cubicBezTo>
                    <a:pt x="60" y="36"/>
                    <a:pt x="60" y="35"/>
                    <a:pt x="60" y="33"/>
                  </a:cubicBezTo>
                  <a:cubicBezTo>
                    <a:pt x="67" y="33"/>
                    <a:pt x="67" y="33"/>
                    <a:pt x="67" y="33"/>
                  </a:cubicBezTo>
                  <a:close/>
                  <a:moveTo>
                    <a:pt x="67" y="17"/>
                  </a:moveTo>
                  <a:cubicBezTo>
                    <a:pt x="67" y="18"/>
                    <a:pt x="66" y="19"/>
                    <a:pt x="65" y="19"/>
                  </a:cubicBezTo>
                  <a:cubicBezTo>
                    <a:pt x="60" y="19"/>
                    <a:pt x="60" y="19"/>
                    <a:pt x="60" y="19"/>
                  </a:cubicBezTo>
                  <a:cubicBezTo>
                    <a:pt x="59" y="19"/>
                    <a:pt x="58" y="18"/>
                    <a:pt x="58" y="17"/>
                  </a:cubicBezTo>
                  <a:cubicBezTo>
                    <a:pt x="58" y="12"/>
                    <a:pt x="58" y="12"/>
                    <a:pt x="58" y="12"/>
                  </a:cubicBezTo>
                  <a:cubicBezTo>
                    <a:pt x="58" y="10"/>
                    <a:pt x="59" y="9"/>
                    <a:pt x="60" y="9"/>
                  </a:cubicBezTo>
                  <a:cubicBezTo>
                    <a:pt x="65" y="9"/>
                    <a:pt x="65" y="9"/>
                    <a:pt x="65" y="9"/>
                  </a:cubicBezTo>
                  <a:cubicBezTo>
                    <a:pt x="66" y="9"/>
                    <a:pt x="67" y="10"/>
                    <a:pt x="67" y="12"/>
                  </a:cubicBezTo>
                  <a:lnTo>
                    <a:pt x="67" y="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36" name="Freeform 131"/>
            <p:cNvSpPr>
              <a:spLocks noEditPoints="1"/>
            </p:cNvSpPr>
            <p:nvPr/>
          </p:nvSpPr>
          <p:spPr bwMode="auto">
            <a:xfrm>
              <a:off x="2986" y="1284"/>
              <a:ext cx="97" cy="72"/>
            </a:xfrm>
            <a:custGeom>
              <a:avLst/>
              <a:gdLst>
                <a:gd name="T0" fmla="*/ 76 w 79"/>
                <a:gd name="T1" fmla="*/ 3 h 59"/>
                <a:gd name="T2" fmla="*/ 40 w 79"/>
                <a:gd name="T3" fmla="*/ 0 h 59"/>
                <a:gd name="T4" fmla="*/ 4 w 79"/>
                <a:gd name="T5" fmla="*/ 3 h 59"/>
                <a:gd name="T6" fmla="*/ 0 w 79"/>
                <a:gd name="T7" fmla="*/ 30 h 59"/>
                <a:gd name="T8" fmla="*/ 4 w 79"/>
                <a:gd name="T9" fmla="*/ 57 h 59"/>
                <a:gd name="T10" fmla="*/ 40 w 79"/>
                <a:gd name="T11" fmla="*/ 59 h 59"/>
                <a:gd name="T12" fmla="*/ 76 w 79"/>
                <a:gd name="T13" fmla="*/ 57 h 59"/>
                <a:gd name="T14" fmla="*/ 79 w 79"/>
                <a:gd name="T15" fmla="*/ 30 h 59"/>
                <a:gd name="T16" fmla="*/ 76 w 79"/>
                <a:gd name="T17" fmla="*/ 3 h 59"/>
                <a:gd name="T18" fmla="*/ 30 w 79"/>
                <a:gd name="T19" fmla="*/ 45 h 59"/>
                <a:gd name="T20" fmla="*/ 30 w 79"/>
                <a:gd name="T21" fmla="*/ 15 h 59"/>
                <a:gd name="T22" fmla="*/ 55 w 79"/>
                <a:gd name="T23" fmla="*/ 30 h 59"/>
                <a:gd name="T24" fmla="*/ 30 w 79"/>
                <a:gd name="T25" fmla="*/ 4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59">
                  <a:moveTo>
                    <a:pt x="76" y="3"/>
                  </a:moveTo>
                  <a:cubicBezTo>
                    <a:pt x="65" y="1"/>
                    <a:pt x="53" y="0"/>
                    <a:pt x="40" y="0"/>
                  </a:cubicBezTo>
                  <a:cubicBezTo>
                    <a:pt x="27" y="0"/>
                    <a:pt x="15" y="1"/>
                    <a:pt x="4" y="3"/>
                  </a:cubicBezTo>
                  <a:cubicBezTo>
                    <a:pt x="2" y="11"/>
                    <a:pt x="0" y="20"/>
                    <a:pt x="0" y="30"/>
                  </a:cubicBezTo>
                  <a:cubicBezTo>
                    <a:pt x="0" y="39"/>
                    <a:pt x="2" y="49"/>
                    <a:pt x="4" y="57"/>
                  </a:cubicBezTo>
                  <a:cubicBezTo>
                    <a:pt x="15" y="59"/>
                    <a:pt x="27" y="59"/>
                    <a:pt x="40" y="59"/>
                  </a:cubicBezTo>
                  <a:cubicBezTo>
                    <a:pt x="53" y="59"/>
                    <a:pt x="65" y="59"/>
                    <a:pt x="76" y="57"/>
                  </a:cubicBezTo>
                  <a:cubicBezTo>
                    <a:pt x="78" y="49"/>
                    <a:pt x="79" y="39"/>
                    <a:pt x="79" y="30"/>
                  </a:cubicBezTo>
                  <a:cubicBezTo>
                    <a:pt x="79" y="20"/>
                    <a:pt x="78" y="11"/>
                    <a:pt x="76" y="3"/>
                  </a:cubicBezTo>
                  <a:close/>
                  <a:moveTo>
                    <a:pt x="30" y="45"/>
                  </a:moveTo>
                  <a:cubicBezTo>
                    <a:pt x="30" y="15"/>
                    <a:pt x="30" y="15"/>
                    <a:pt x="30" y="15"/>
                  </a:cubicBezTo>
                  <a:cubicBezTo>
                    <a:pt x="55" y="30"/>
                    <a:pt x="55" y="30"/>
                    <a:pt x="55" y="30"/>
                  </a:cubicBezTo>
                  <a:lnTo>
                    <a:pt x="30" y="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37" name="Freeform 132"/>
            <p:cNvSpPr>
              <a:spLocks/>
            </p:cNvSpPr>
            <p:nvPr/>
          </p:nvSpPr>
          <p:spPr bwMode="auto">
            <a:xfrm>
              <a:off x="2763" y="1127"/>
              <a:ext cx="95" cy="76"/>
            </a:xfrm>
            <a:custGeom>
              <a:avLst/>
              <a:gdLst>
                <a:gd name="T0" fmla="*/ 77 w 77"/>
                <a:gd name="T1" fmla="*/ 7 h 62"/>
                <a:gd name="T2" fmla="*/ 68 w 77"/>
                <a:gd name="T3" fmla="*/ 9 h 62"/>
                <a:gd name="T4" fmla="*/ 75 w 77"/>
                <a:gd name="T5" fmla="*/ 1 h 62"/>
                <a:gd name="T6" fmla="*/ 65 w 77"/>
                <a:gd name="T7" fmla="*/ 4 h 62"/>
                <a:gd name="T8" fmla="*/ 53 w 77"/>
                <a:gd name="T9" fmla="*/ 0 h 62"/>
                <a:gd name="T10" fmla="*/ 38 w 77"/>
                <a:gd name="T11" fmla="*/ 15 h 62"/>
                <a:gd name="T12" fmla="*/ 38 w 77"/>
                <a:gd name="T13" fmla="*/ 19 h 62"/>
                <a:gd name="T14" fmla="*/ 6 w 77"/>
                <a:gd name="T15" fmla="*/ 2 h 62"/>
                <a:gd name="T16" fmla="*/ 3 w 77"/>
                <a:gd name="T17" fmla="*/ 10 h 62"/>
                <a:gd name="T18" fmla="*/ 10 w 77"/>
                <a:gd name="T19" fmla="*/ 23 h 62"/>
                <a:gd name="T20" fmla="*/ 3 w 77"/>
                <a:gd name="T21" fmla="*/ 21 h 62"/>
                <a:gd name="T22" fmla="*/ 3 w 77"/>
                <a:gd name="T23" fmla="*/ 22 h 62"/>
                <a:gd name="T24" fmla="*/ 16 w 77"/>
                <a:gd name="T25" fmla="*/ 37 h 62"/>
                <a:gd name="T26" fmla="*/ 12 w 77"/>
                <a:gd name="T27" fmla="*/ 38 h 62"/>
                <a:gd name="T28" fmla="*/ 9 w 77"/>
                <a:gd name="T29" fmla="*/ 37 h 62"/>
                <a:gd name="T30" fmla="*/ 24 w 77"/>
                <a:gd name="T31" fmla="*/ 48 h 62"/>
                <a:gd name="T32" fmla="*/ 4 w 77"/>
                <a:gd name="T33" fmla="*/ 55 h 62"/>
                <a:gd name="T34" fmla="*/ 0 w 77"/>
                <a:gd name="T35" fmla="*/ 55 h 62"/>
                <a:gd name="T36" fmla="*/ 24 w 77"/>
                <a:gd name="T37" fmla="*/ 62 h 62"/>
                <a:gd name="T38" fmla="*/ 69 w 77"/>
                <a:gd name="T39" fmla="*/ 17 h 62"/>
                <a:gd name="T40" fmla="*/ 69 w 77"/>
                <a:gd name="T41" fmla="*/ 15 h 62"/>
                <a:gd name="T42" fmla="*/ 77 w 77"/>
                <a:gd name="T43"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7" h="62">
                  <a:moveTo>
                    <a:pt x="77" y="7"/>
                  </a:moveTo>
                  <a:cubicBezTo>
                    <a:pt x="74" y="8"/>
                    <a:pt x="71" y="9"/>
                    <a:pt x="68" y="9"/>
                  </a:cubicBezTo>
                  <a:cubicBezTo>
                    <a:pt x="71" y="7"/>
                    <a:pt x="74" y="4"/>
                    <a:pt x="75" y="1"/>
                  </a:cubicBezTo>
                  <a:cubicBezTo>
                    <a:pt x="72" y="2"/>
                    <a:pt x="68" y="4"/>
                    <a:pt x="65" y="4"/>
                  </a:cubicBezTo>
                  <a:cubicBezTo>
                    <a:pt x="62" y="1"/>
                    <a:pt x="58" y="0"/>
                    <a:pt x="53" y="0"/>
                  </a:cubicBezTo>
                  <a:cubicBezTo>
                    <a:pt x="45" y="0"/>
                    <a:pt x="38" y="7"/>
                    <a:pt x="38" y="15"/>
                  </a:cubicBezTo>
                  <a:cubicBezTo>
                    <a:pt x="38" y="17"/>
                    <a:pt x="38" y="18"/>
                    <a:pt x="38" y="19"/>
                  </a:cubicBezTo>
                  <a:cubicBezTo>
                    <a:pt x="25" y="18"/>
                    <a:pt x="13" y="12"/>
                    <a:pt x="6" y="2"/>
                  </a:cubicBezTo>
                  <a:cubicBezTo>
                    <a:pt x="4" y="5"/>
                    <a:pt x="3" y="7"/>
                    <a:pt x="3" y="10"/>
                  </a:cubicBezTo>
                  <a:cubicBezTo>
                    <a:pt x="3" y="16"/>
                    <a:pt x="6" y="21"/>
                    <a:pt x="10" y="23"/>
                  </a:cubicBezTo>
                  <a:cubicBezTo>
                    <a:pt x="8" y="23"/>
                    <a:pt x="5" y="23"/>
                    <a:pt x="3" y="21"/>
                  </a:cubicBezTo>
                  <a:cubicBezTo>
                    <a:pt x="3" y="22"/>
                    <a:pt x="3" y="22"/>
                    <a:pt x="3" y="22"/>
                  </a:cubicBezTo>
                  <a:cubicBezTo>
                    <a:pt x="3" y="29"/>
                    <a:pt x="9" y="36"/>
                    <a:pt x="16" y="37"/>
                  </a:cubicBezTo>
                  <a:cubicBezTo>
                    <a:pt x="15" y="37"/>
                    <a:pt x="13" y="38"/>
                    <a:pt x="12" y="38"/>
                  </a:cubicBezTo>
                  <a:cubicBezTo>
                    <a:pt x="11" y="38"/>
                    <a:pt x="10" y="38"/>
                    <a:pt x="9" y="37"/>
                  </a:cubicBezTo>
                  <a:cubicBezTo>
                    <a:pt x="11" y="44"/>
                    <a:pt x="17" y="48"/>
                    <a:pt x="24" y="48"/>
                  </a:cubicBezTo>
                  <a:cubicBezTo>
                    <a:pt x="18" y="53"/>
                    <a:pt x="11" y="55"/>
                    <a:pt x="4" y="55"/>
                  </a:cubicBezTo>
                  <a:cubicBezTo>
                    <a:pt x="3" y="55"/>
                    <a:pt x="1" y="55"/>
                    <a:pt x="0" y="55"/>
                  </a:cubicBezTo>
                  <a:cubicBezTo>
                    <a:pt x="7" y="59"/>
                    <a:pt x="15" y="62"/>
                    <a:pt x="24" y="62"/>
                  </a:cubicBezTo>
                  <a:cubicBezTo>
                    <a:pt x="53" y="62"/>
                    <a:pt x="69" y="38"/>
                    <a:pt x="69" y="17"/>
                  </a:cubicBezTo>
                  <a:cubicBezTo>
                    <a:pt x="69" y="16"/>
                    <a:pt x="69" y="16"/>
                    <a:pt x="69" y="15"/>
                  </a:cubicBezTo>
                  <a:cubicBezTo>
                    <a:pt x="72" y="13"/>
                    <a:pt x="75" y="10"/>
                    <a:pt x="77" y="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38" name="Freeform 133"/>
            <p:cNvSpPr>
              <a:spLocks noEditPoints="1"/>
            </p:cNvSpPr>
            <p:nvPr/>
          </p:nvSpPr>
          <p:spPr bwMode="auto">
            <a:xfrm>
              <a:off x="2887" y="1660"/>
              <a:ext cx="84" cy="82"/>
            </a:xfrm>
            <a:custGeom>
              <a:avLst/>
              <a:gdLst>
                <a:gd name="T0" fmla="*/ 34 w 68"/>
                <a:gd name="T1" fmla="*/ 0 h 67"/>
                <a:gd name="T2" fmla="*/ 0 w 68"/>
                <a:gd name="T3" fmla="*/ 34 h 67"/>
                <a:gd name="T4" fmla="*/ 34 w 68"/>
                <a:gd name="T5" fmla="*/ 67 h 67"/>
                <a:gd name="T6" fmla="*/ 68 w 68"/>
                <a:gd name="T7" fmla="*/ 34 h 67"/>
                <a:gd name="T8" fmla="*/ 34 w 68"/>
                <a:gd name="T9" fmla="*/ 0 h 67"/>
                <a:gd name="T10" fmla="*/ 34 w 68"/>
                <a:gd name="T11" fmla="*/ 61 h 67"/>
                <a:gd name="T12" fmla="*/ 7 w 68"/>
                <a:gd name="T13" fmla="*/ 34 h 67"/>
                <a:gd name="T14" fmla="*/ 34 w 68"/>
                <a:gd name="T15" fmla="*/ 6 h 67"/>
                <a:gd name="T16" fmla="*/ 62 w 68"/>
                <a:gd name="T17" fmla="*/ 34 h 67"/>
                <a:gd name="T18" fmla="*/ 34 w 68"/>
                <a:gd name="T19" fmla="*/ 61 h 67"/>
                <a:gd name="T20" fmla="*/ 21 w 68"/>
                <a:gd name="T21" fmla="*/ 21 h 67"/>
                <a:gd name="T22" fmla="*/ 47 w 68"/>
                <a:gd name="T23" fmla="*/ 21 h 67"/>
                <a:gd name="T24" fmla="*/ 47 w 68"/>
                <a:gd name="T25" fmla="*/ 46 h 67"/>
                <a:gd name="T26" fmla="*/ 21 w 68"/>
                <a:gd name="T27" fmla="*/ 46 h 67"/>
                <a:gd name="T28" fmla="*/ 21 w 68"/>
                <a:gd name="T29" fmla="*/ 2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67">
                  <a:moveTo>
                    <a:pt x="34" y="0"/>
                  </a:moveTo>
                  <a:cubicBezTo>
                    <a:pt x="15" y="0"/>
                    <a:pt x="0" y="15"/>
                    <a:pt x="0" y="34"/>
                  </a:cubicBezTo>
                  <a:cubicBezTo>
                    <a:pt x="0" y="52"/>
                    <a:pt x="15" y="67"/>
                    <a:pt x="34" y="67"/>
                  </a:cubicBezTo>
                  <a:cubicBezTo>
                    <a:pt x="53" y="67"/>
                    <a:pt x="68" y="52"/>
                    <a:pt x="68" y="34"/>
                  </a:cubicBezTo>
                  <a:cubicBezTo>
                    <a:pt x="68" y="15"/>
                    <a:pt x="53" y="0"/>
                    <a:pt x="34" y="0"/>
                  </a:cubicBezTo>
                  <a:close/>
                  <a:moveTo>
                    <a:pt x="34" y="61"/>
                  </a:moveTo>
                  <a:cubicBezTo>
                    <a:pt x="19" y="61"/>
                    <a:pt x="7" y="49"/>
                    <a:pt x="7" y="34"/>
                  </a:cubicBezTo>
                  <a:cubicBezTo>
                    <a:pt x="7" y="18"/>
                    <a:pt x="19" y="6"/>
                    <a:pt x="34" y="6"/>
                  </a:cubicBezTo>
                  <a:cubicBezTo>
                    <a:pt x="49" y="6"/>
                    <a:pt x="62" y="18"/>
                    <a:pt x="62" y="34"/>
                  </a:cubicBezTo>
                  <a:cubicBezTo>
                    <a:pt x="62" y="49"/>
                    <a:pt x="49" y="61"/>
                    <a:pt x="34" y="61"/>
                  </a:cubicBezTo>
                  <a:close/>
                  <a:moveTo>
                    <a:pt x="21" y="21"/>
                  </a:moveTo>
                  <a:cubicBezTo>
                    <a:pt x="47" y="21"/>
                    <a:pt x="47" y="21"/>
                    <a:pt x="47" y="21"/>
                  </a:cubicBezTo>
                  <a:cubicBezTo>
                    <a:pt x="47" y="46"/>
                    <a:pt x="47" y="46"/>
                    <a:pt x="47" y="46"/>
                  </a:cubicBezTo>
                  <a:cubicBezTo>
                    <a:pt x="21" y="46"/>
                    <a:pt x="21" y="46"/>
                    <a:pt x="21" y="46"/>
                  </a:cubicBezTo>
                  <a:lnTo>
                    <a:pt x="21"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39" name="Freeform 134"/>
            <p:cNvSpPr>
              <a:spLocks noEditPoints="1"/>
            </p:cNvSpPr>
            <p:nvPr/>
          </p:nvSpPr>
          <p:spPr bwMode="auto">
            <a:xfrm>
              <a:off x="2853" y="1420"/>
              <a:ext cx="95" cy="95"/>
            </a:xfrm>
            <a:custGeom>
              <a:avLst/>
              <a:gdLst>
                <a:gd name="T0" fmla="*/ 38 w 77"/>
                <a:gd name="T1" fmla="*/ 0 h 77"/>
                <a:gd name="T2" fmla="*/ 0 w 77"/>
                <a:gd name="T3" fmla="*/ 39 h 77"/>
                <a:gd name="T4" fmla="*/ 38 w 77"/>
                <a:gd name="T5" fmla="*/ 77 h 77"/>
                <a:gd name="T6" fmla="*/ 77 w 77"/>
                <a:gd name="T7" fmla="*/ 39 h 77"/>
                <a:gd name="T8" fmla="*/ 38 w 77"/>
                <a:gd name="T9" fmla="*/ 0 h 77"/>
                <a:gd name="T10" fmla="*/ 24 w 77"/>
                <a:gd name="T11" fmla="*/ 39 h 77"/>
                <a:gd name="T12" fmla="*/ 38 w 77"/>
                <a:gd name="T13" fmla="*/ 24 h 77"/>
                <a:gd name="T14" fmla="*/ 53 w 77"/>
                <a:gd name="T15" fmla="*/ 39 h 77"/>
                <a:gd name="T16" fmla="*/ 38 w 77"/>
                <a:gd name="T17" fmla="*/ 53 h 77"/>
                <a:gd name="T18" fmla="*/ 24 w 77"/>
                <a:gd name="T19" fmla="*/ 39 h 77"/>
                <a:gd name="T20" fmla="*/ 70 w 77"/>
                <a:gd name="T21" fmla="*/ 52 h 77"/>
                <a:gd name="T22" fmla="*/ 70 w 77"/>
                <a:gd name="T23" fmla="*/ 52 h 77"/>
                <a:gd name="T24" fmla="*/ 56 w 77"/>
                <a:gd name="T25" fmla="*/ 46 h 77"/>
                <a:gd name="T26" fmla="*/ 58 w 77"/>
                <a:gd name="T27" fmla="*/ 39 h 77"/>
                <a:gd name="T28" fmla="*/ 56 w 77"/>
                <a:gd name="T29" fmla="*/ 31 h 77"/>
                <a:gd name="T30" fmla="*/ 66 w 77"/>
                <a:gd name="T31" fmla="*/ 27 h 77"/>
                <a:gd name="T32" fmla="*/ 70 w 77"/>
                <a:gd name="T33" fmla="*/ 26 h 77"/>
                <a:gd name="T34" fmla="*/ 72 w 77"/>
                <a:gd name="T35" fmla="*/ 39 h 77"/>
                <a:gd name="T36" fmla="*/ 70 w 77"/>
                <a:gd name="T37" fmla="*/ 52 h 77"/>
                <a:gd name="T38" fmla="*/ 51 w 77"/>
                <a:gd name="T39" fmla="*/ 7 h 77"/>
                <a:gd name="T40" fmla="*/ 51 w 77"/>
                <a:gd name="T41" fmla="*/ 7 h 77"/>
                <a:gd name="T42" fmla="*/ 51 w 77"/>
                <a:gd name="T43" fmla="*/ 7 h 77"/>
                <a:gd name="T44" fmla="*/ 46 w 77"/>
                <a:gd name="T45" fmla="*/ 21 h 77"/>
                <a:gd name="T46" fmla="*/ 38 w 77"/>
                <a:gd name="T47" fmla="*/ 19 h 77"/>
                <a:gd name="T48" fmla="*/ 31 w 77"/>
                <a:gd name="T49" fmla="*/ 21 h 77"/>
                <a:gd name="T50" fmla="*/ 28 w 77"/>
                <a:gd name="T51" fmla="*/ 14 h 77"/>
                <a:gd name="T52" fmla="*/ 25 w 77"/>
                <a:gd name="T53" fmla="*/ 7 h 77"/>
                <a:gd name="T54" fmla="*/ 38 w 77"/>
                <a:gd name="T55" fmla="*/ 5 h 77"/>
                <a:gd name="T56" fmla="*/ 51 w 77"/>
                <a:gd name="T57" fmla="*/ 7 h 77"/>
                <a:gd name="T58" fmla="*/ 7 w 77"/>
                <a:gd name="T59" fmla="*/ 26 h 77"/>
                <a:gd name="T60" fmla="*/ 14 w 77"/>
                <a:gd name="T61" fmla="*/ 28 h 77"/>
                <a:gd name="T62" fmla="*/ 20 w 77"/>
                <a:gd name="T63" fmla="*/ 31 h 77"/>
                <a:gd name="T64" fmla="*/ 19 w 77"/>
                <a:gd name="T65" fmla="*/ 39 h 77"/>
                <a:gd name="T66" fmla="*/ 20 w 77"/>
                <a:gd name="T67" fmla="*/ 46 h 77"/>
                <a:gd name="T68" fmla="*/ 7 w 77"/>
                <a:gd name="T69" fmla="*/ 52 h 77"/>
                <a:gd name="T70" fmla="*/ 4 w 77"/>
                <a:gd name="T71" fmla="*/ 39 h 77"/>
                <a:gd name="T72" fmla="*/ 7 w 77"/>
                <a:gd name="T73" fmla="*/ 26 h 77"/>
                <a:gd name="T74" fmla="*/ 25 w 77"/>
                <a:gd name="T75" fmla="*/ 70 h 77"/>
                <a:gd name="T76" fmla="*/ 27 w 77"/>
                <a:gd name="T77" fmla="*/ 66 h 77"/>
                <a:gd name="T78" fmla="*/ 31 w 77"/>
                <a:gd name="T79" fmla="*/ 56 h 77"/>
                <a:gd name="T80" fmla="*/ 38 w 77"/>
                <a:gd name="T81" fmla="*/ 58 h 77"/>
                <a:gd name="T82" fmla="*/ 46 w 77"/>
                <a:gd name="T83" fmla="*/ 56 h 77"/>
                <a:gd name="T84" fmla="*/ 51 w 77"/>
                <a:gd name="T85" fmla="*/ 70 h 77"/>
                <a:gd name="T86" fmla="*/ 51 w 77"/>
                <a:gd name="T87" fmla="*/ 70 h 77"/>
                <a:gd name="T88" fmla="*/ 51 w 77"/>
                <a:gd name="T89" fmla="*/ 70 h 77"/>
                <a:gd name="T90" fmla="*/ 38 w 77"/>
                <a:gd name="T91" fmla="*/ 73 h 77"/>
                <a:gd name="T92" fmla="*/ 25 w 77"/>
                <a:gd name="T93" fmla="*/ 7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7" h="77">
                  <a:moveTo>
                    <a:pt x="38" y="0"/>
                  </a:moveTo>
                  <a:cubicBezTo>
                    <a:pt x="17" y="0"/>
                    <a:pt x="0" y="17"/>
                    <a:pt x="0" y="39"/>
                  </a:cubicBezTo>
                  <a:cubicBezTo>
                    <a:pt x="0" y="60"/>
                    <a:pt x="17" y="77"/>
                    <a:pt x="38" y="77"/>
                  </a:cubicBezTo>
                  <a:cubicBezTo>
                    <a:pt x="60" y="77"/>
                    <a:pt x="77" y="60"/>
                    <a:pt x="77" y="39"/>
                  </a:cubicBezTo>
                  <a:cubicBezTo>
                    <a:pt x="77" y="17"/>
                    <a:pt x="60" y="0"/>
                    <a:pt x="38" y="0"/>
                  </a:cubicBezTo>
                  <a:close/>
                  <a:moveTo>
                    <a:pt x="24" y="39"/>
                  </a:moveTo>
                  <a:cubicBezTo>
                    <a:pt x="24" y="30"/>
                    <a:pt x="30" y="24"/>
                    <a:pt x="38" y="24"/>
                  </a:cubicBezTo>
                  <a:cubicBezTo>
                    <a:pt x="46" y="24"/>
                    <a:pt x="53" y="30"/>
                    <a:pt x="53" y="39"/>
                  </a:cubicBezTo>
                  <a:cubicBezTo>
                    <a:pt x="53" y="47"/>
                    <a:pt x="46" y="53"/>
                    <a:pt x="38" y="53"/>
                  </a:cubicBezTo>
                  <a:cubicBezTo>
                    <a:pt x="30" y="53"/>
                    <a:pt x="24" y="47"/>
                    <a:pt x="24" y="39"/>
                  </a:cubicBezTo>
                  <a:close/>
                  <a:moveTo>
                    <a:pt x="70" y="52"/>
                  </a:moveTo>
                  <a:cubicBezTo>
                    <a:pt x="70" y="52"/>
                    <a:pt x="70" y="52"/>
                    <a:pt x="70" y="52"/>
                  </a:cubicBezTo>
                  <a:cubicBezTo>
                    <a:pt x="56" y="46"/>
                    <a:pt x="56" y="46"/>
                    <a:pt x="56" y="46"/>
                  </a:cubicBezTo>
                  <a:cubicBezTo>
                    <a:pt x="57" y="44"/>
                    <a:pt x="58" y="41"/>
                    <a:pt x="58" y="39"/>
                  </a:cubicBezTo>
                  <a:cubicBezTo>
                    <a:pt x="58" y="36"/>
                    <a:pt x="57" y="33"/>
                    <a:pt x="56" y="31"/>
                  </a:cubicBezTo>
                  <a:cubicBezTo>
                    <a:pt x="66" y="27"/>
                    <a:pt x="66" y="27"/>
                    <a:pt x="66" y="27"/>
                  </a:cubicBezTo>
                  <a:cubicBezTo>
                    <a:pt x="70" y="26"/>
                    <a:pt x="70" y="26"/>
                    <a:pt x="70" y="26"/>
                  </a:cubicBezTo>
                  <a:cubicBezTo>
                    <a:pt x="71" y="30"/>
                    <a:pt x="72" y="34"/>
                    <a:pt x="72" y="39"/>
                  </a:cubicBezTo>
                  <a:cubicBezTo>
                    <a:pt x="72" y="43"/>
                    <a:pt x="71" y="48"/>
                    <a:pt x="70" y="52"/>
                  </a:cubicBezTo>
                  <a:close/>
                  <a:moveTo>
                    <a:pt x="51" y="7"/>
                  </a:moveTo>
                  <a:cubicBezTo>
                    <a:pt x="51" y="7"/>
                    <a:pt x="51" y="7"/>
                    <a:pt x="51" y="7"/>
                  </a:cubicBezTo>
                  <a:cubicBezTo>
                    <a:pt x="51" y="7"/>
                    <a:pt x="51" y="7"/>
                    <a:pt x="51" y="7"/>
                  </a:cubicBezTo>
                  <a:cubicBezTo>
                    <a:pt x="46" y="21"/>
                    <a:pt x="46" y="21"/>
                    <a:pt x="46" y="21"/>
                  </a:cubicBezTo>
                  <a:cubicBezTo>
                    <a:pt x="43" y="20"/>
                    <a:pt x="41" y="19"/>
                    <a:pt x="38" y="19"/>
                  </a:cubicBezTo>
                  <a:cubicBezTo>
                    <a:pt x="36" y="19"/>
                    <a:pt x="33" y="20"/>
                    <a:pt x="31" y="21"/>
                  </a:cubicBezTo>
                  <a:cubicBezTo>
                    <a:pt x="28" y="14"/>
                    <a:pt x="28" y="14"/>
                    <a:pt x="28" y="14"/>
                  </a:cubicBezTo>
                  <a:cubicBezTo>
                    <a:pt x="25" y="7"/>
                    <a:pt x="25" y="7"/>
                    <a:pt x="25" y="7"/>
                  </a:cubicBezTo>
                  <a:cubicBezTo>
                    <a:pt x="29" y="5"/>
                    <a:pt x="34" y="5"/>
                    <a:pt x="38" y="5"/>
                  </a:cubicBezTo>
                  <a:cubicBezTo>
                    <a:pt x="43" y="5"/>
                    <a:pt x="47" y="5"/>
                    <a:pt x="51" y="7"/>
                  </a:cubicBezTo>
                  <a:close/>
                  <a:moveTo>
                    <a:pt x="7" y="26"/>
                  </a:moveTo>
                  <a:cubicBezTo>
                    <a:pt x="14" y="28"/>
                    <a:pt x="14" y="28"/>
                    <a:pt x="14" y="28"/>
                  </a:cubicBezTo>
                  <a:cubicBezTo>
                    <a:pt x="20" y="31"/>
                    <a:pt x="20" y="31"/>
                    <a:pt x="20" y="31"/>
                  </a:cubicBezTo>
                  <a:cubicBezTo>
                    <a:pt x="19" y="33"/>
                    <a:pt x="19" y="36"/>
                    <a:pt x="19" y="39"/>
                  </a:cubicBezTo>
                  <a:cubicBezTo>
                    <a:pt x="19" y="41"/>
                    <a:pt x="19" y="44"/>
                    <a:pt x="20" y="46"/>
                  </a:cubicBezTo>
                  <a:cubicBezTo>
                    <a:pt x="7" y="52"/>
                    <a:pt x="7" y="52"/>
                    <a:pt x="7" y="52"/>
                  </a:cubicBezTo>
                  <a:cubicBezTo>
                    <a:pt x="5" y="48"/>
                    <a:pt x="4" y="43"/>
                    <a:pt x="4" y="39"/>
                  </a:cubicBezTo>
                  <a:cubicBezTo>
                    <a:pt x="4" y="34"/>
                    <a:pt x="5" y="30"/>
                    <a:pt x="7" y="26"/>
                  </a:cubicBezTo>
                  <a:close/>
                  <a:moveTo>
                    <a:pt x="25" y="70"/>
                  </a:moveTo>
                  <a:cubicBezTo>
                    <a:pt x="27" y="66"/>
                    <a:pt x="27" y="66"/>
                    <a:pt x="27" y="66"/>
                  </a:cubicBezTo>
                  <a:cubicBezTo>
                    <a:pt x="31" y="56"/>
                    <a:pt x="31" y="56"/>
                    <a:pt x="31" y="56"/>
                  </a:cubicBezTo>
                  <a:cubicBezTo>
                    <a:pt x="33" y="57"/>
                    <a:pt x="36" y="58"/>
                    <a:pt x="38" y="58"/>
                  </a:cubicBezTo>
                  <a:cubicBezTo>
                    <a:pt x="41" y="58"/>
                    <a:pt x="43" y="57"/>
                    <a:pt x="46" y="56"/>
                  </a:cubicBezTo>
                  <a:cubicBezTo>
                    <a:pt x="51" y="70"/>
                    <a:pt x="51" y="70"/>
                    <a:pt x="51" y="70"/>
                  </a:cubicBezTo>
                  <a:cubicBezTo>
                    <a:pt x="51" y="70"/>
                    <a:pt x="51" y="70"/>
                    <a:pt x="51" y="70"/>
                  </a:cubicBezTo>
                  <a:cubicBezTo>
                    <a:pt x="51" y="70"/>
                    <a:pt x="51" y="70"/>
                    <a:pt x="51" y="70"/>
                  </a:cubicBezTo>
                  <a:cubicBezTo>
                    <a:pt x="47" y="72"/>
                    <a:pt x="43" y="73"/>
                    <a:pt x="38" y="73"/>
                  </a:cubicBezTo>
                  <a:cubicBezTo>
                    <a:pt x="34" y="73"/>
                    <a:pt x="29" y="72"/>
                    <a:pt x="25" y="7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40" name="Freeform 135"/>
            <p:cNvSpPr>
              <a:spLocks noEditPoints="1"/>
            </p:cNvSpPr>
            <p:nvPr/>
          </p:nvSpPr>
          <p:spPr bwMode="auto">
            <a:xfrm>
              <a:off x="2742" y="1872"/>
              <a:ext cx="111" cy="63"/>
            </a:xfrm>
            <a:custGeom>
              <a:avLst/>
              <a:gdLst>
                <a:gd name="T0" fmla="*/ 83 w 90"/>
                <a:gd name="T1" fmla="*/ 47 h 51"/>
                <a:gd name="T2" fmla="*/ 85 w 90"/>
                <a:gd name="T3" fmla="*/ 37 h 51"/>
                <a:gd name="T4" fmla="*/ 87 w 90"/>
                <a:gd name="T5" fmla="*/ 27 h 51"/>
                <a:gd name="T6" fmla="*/ 89 w 90"/>
                <a:gd name="T7" fmla="*/ 17 h 51"/>
                <a:gd name="T8" fmla="*/ 86 w 90"/>
                <a:gd name="T9" fmla="*/ 11 h 51"/>
                <a:gd name="T10" fmla="*/ 64 w 90"/>
                <a:gd name="T11" fmla="*/ 1 h 51"/>
                <a:gd name="T12" fmla="*/ 57 w 90"/>
                <a:gd name="T13" fmla="*/ 4 h 51"/>
                <a:gd name="T14" fmla="*/ 52 w 90"/>
                <a:gd name="T15" fmla="*/ 13 h 51"/>
                <a:gd name="T16" fmla="*/ 51 w 90"/>
                <a:gd name="T17" fmla="*/ 14 h 51"/>
                <a:gd name="T18" fmla="*/ 15 w 90"/>
                <a:gd name="T19" fmla="*/ 7 h 51"/>
                <a:gd name="T20" fmla="*/ 0 w 90"/>
                <a:gd name="T21" fmla="*/ 14 h 51"/>
                <a:gd name="T22" fmla="*/ 8 w 90"/>
                <a:gd name="T23" fmla="*/ 26 h 51"/>
                <a:gd name="T24" fmla="*/ 12 w 90"/>
                <a:gd name="T25" fmla="*/ 23 h 51"/>
                <a:gd name="T26" fmla="*/ 17 w 90"/>
                <a:gd name="T27" fmla="*/ 31 h 51"/>
                <a:gd name="T28" fmla="*/ 25 w 90"/>
                <a:gd name="T29" fmla="*/ 26 h 51"/>
                <a:gd name="T30" fmla="*/ 30 w 90"/>
                <a:gd name="T31" fmla="*/ 33 h 51"/>
                <a:gd name="T32" fmla="*/ 38 w 90"/>
                <a:gd name="T33" fmla="*/ 28 h 51"/>
                <a:gd name="T34" fmla="*/ 43 w 90"/>
                <a:gd name="T35" fmla="*/ 36 h 51"/>
                <a:gd name="T36" fmla="*/ 47 w 90"/>
                <a:gd name="T37" fmla="*/ 33 h 51"/>
                <a:gd name="T38" fmla="*/ 47 w 90"/>
                <a:gd name="T39" fmla="*/ 35 h 51"/>
                <a:gd name="T40" fmla="*/ 48 w 90"/>
                <a:gd name="T41" fmla="*/ 46 h 51"/>
                <a:gd name="T42" fmla="*/ 54 w 90"/>
                <a:gd name="T43" fmla="*/ 51 h 51"/>
                <a:gd name="T44" fmla="*/ 78 w 90"/>
                <a:gd name="T45" fmla="*/ 51 h 51"/>
                <a:gd name="T46" fmla="*/ 83 w 90"/>
                <a:gd name="T47" fmla="*/ 47 h 51"/>
                <a:gd name="T48" fmla="*/ 17 w 90"/>
                <a:gd name="T49" fmla="*/ 16 h 51"/>
                <a:gd name="T50" fmla="*/ 18 w 90"/>
                <a:gd name="T51" fmla="*/ 12 h 51"/>
                <a:gd name="T52" fmla="*/ 49 w 90"/>
                <a:gd name="T53" fmla="*/ 18 h 51"/>
                <a:gd name="T54" fmla="*/ 48 w 90"/>
                <a:gd name="T55" fmla="*/ 23 h 51"/>
                <a:gd name="T56" fmla="*/ 17 w 90"/>
                <a:gd name="T57" fmla="*/ 16 h 51"/>
                <a:gd name="T58" fmla="*/ 73 w 90"/>
                <a:gd name="T59" fmla="*/ 46 h 51"/>
                <a:gd name="T60" fmla="*/ 69 w 90"/>
                <a:gd name="T61" fmla="*/ 45 h 51"/>
                <a:gd name="T62" fmla="*/ 67 w 90"/>
                <a:gd name="T63" fmla="*/ 42 h 51"/>
                <a:gd name="T64" fmla="*/ 73 w 90"/>
                <a:gd name="T65" fmla="*/ 15 h 51"/>
                <a:gd name="T66" fmla="*/ 75 w 90"/>
                <a:gd name="T67" fmla="*/ 13 h 51"/>
                <a:gd name="T68" fmla="*/ 80 w 90"/>
                <a:gd name="T69" fmla="*/ 14 h 51"/>
                <a:gd name="T70" fmla="*/ 82 w 90"/>
                <a:gd name="T71" fmla="*/ 17 h 51"/>
                <a:gd name="T72" fmla="*/ 76 w 90"/>
                <a:gd name="T73" fmla="*/ 44 h 51"/>
                <a:gd name="T74" fmla="*/ 73 w 90"/>
                <a:gd name="T7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51">
                  <a:moveTo>
                    <a:pt x="83" y="47"/>
                  </a:moveTo>
                  <a:cubicBezTo>
                    <a:pt x="85" y="37"/>
                    <a:pt x="85" y="37"/>
                    <a:pt x="85" y="37"/>
                  </a:cubicBezTo>
                  <a:cubicBezTo>
                    <a:pt x="86" y="34"/>
                    <a:pt x="87" y="30"/>
                    <a:pt x="87" y="27"/>
                  </a:cubicBezTo>
                  <a:cubicBezTo>
                    <a:pt x="89" y="17"/>
                    <a:pt x="89" y="17"/>
                    <a:pt x="89" y="17"/>
                  </a:cubicBezTo>
                  <a:cubicBezTo>
                    <a:pt x="90" y="15"/>
                    <a:pt x="88" y="12"/>
                    <a:pt x="86" y="11"/>
                  </a:cubicBezTo>
                  <a:cubicBezTo>
                    <a:pt x="64" y="1"/>
                    <a:pt x="64" y="1"/>
                    <a:pt x="64" y="1"/>
                  </a:cubicBezTo>
                  <a:cubicBezTo>
                    <a:pt x="62" y="0"/>
                    <a:pt x="59" y="1"/>
                    <a:pt x="57" y="4"/>
                  </a:cubicBezTo>
                  <a:cubicBezTo>
                    <a:pt x="52" y="13"/>
                    <a:pt x="52" y="13"/>
                    <a:pt x="52" y="13"/>
                  </a:cubicBezTo>
                  <a:cubicBezTo>
                    <a:pt x="51" y="14"/>
                    <a:pt x="51" y="14"/>
                    <a:pt x="51" y="14"/>
                  </a:cubicBezTo>
                  <a:cubicBezTo>
                    <a:pt x="15" y="7"/>
                    <a:pt x="15" y="7"/>
                    <a:pt x="15" y="7"/>
                  </a:cubicBezTo>
                  <a:cubicBezTo>
                    <a:pt x="0" y="14"/>
                    <a:pt x="0" y="14"/>
                    <a:pt x="0" y="14"/>
                  </a:cubicBezTo>
                  <a:cubicBezTo>
                    <a:pt x="8" y="26"/>
                    <a:pt x="8" y="26"/>
                    <a:pt x="8" y="26"/>
                  </a:cubicBezTo>
                  <a:cubicBezTo>
                    <a:pt x="12" y="23"/>
                    <a:pt x="12" y="23"/>
                    <a:pt x="12" y="23"/>
                  </a:cubicBezTo>
                  <a:cubicBezTo>
                    <a:pt x="17" y="31"/>
                    <a:pt x="17" y="31"/>
                    <a:pt x="17" y="31"/>
                  </a:cubicBezTo>
                  <a:cubicBezTo>
                    <a:pt x="25" y="26"/>
                    <a:pt x="25" y="26"/>
                    <a:pt x="25" y="26"/>
                  </a:cubicBezTo>
                  <a:cubicBezTo>
                    <a:pt x="30" y="33"/>
                    <a:pt x="30" y="33"/>
                    <a:pt x="30" y="33"/>
                  </a:cubicBezTo>
                  <a:cubicBezTo>
                    <a:pt x="38" y="28"/>
                    <a:pt x="38" y="28"/>
                    <a:pt x="38" y="28"/>
                  </a:cubicBezTo>
                  <a:cubicBezTo>
                    <a:pt x="43" y="36"/>
                    <a:pt x="43" y="36"/>
                    <a:pt x="43" y="36"/>
                  </a:cubicBezTo>
                  <a:cubicBezTo>
                    <a:pt x="47" y="33"/>
                    <a:pt x="47" y="33"/>
                    <a:pt x="47" y="33"/>
                  </a:cubicBezTo>
                  <a:cubicBezTo>
                    <a:pt x="47" y="34"/>
                    <a:pt x="47" y="34"/>
                    <a:pt x="47" y="35"/>
                  </a:cubicBezTo>
                  <a:cubicBezTo>
                    <a:pt x="48" y="46"/>
                    <a:pt x="48" y="46"/>
                    <a:pt x="48" y="46"/>
                  </a:cubicBezTo>
                  <a:cubicBezTo>
                    <a:pt x="49" y="49"/>
                    <a:pt x="51" y="51"/>
                    <a:pt x="54" y="51"/>
                  </a:cubicBezTo>
                  <a:cubicBezTo>
                    <a:pt x="78" y="51"/>
                    <a:pt x="78" y="51"/>
                    <a:pt x="78" y="51"/>
                  </a:cubicBezTo>
                  <a:cubicBezTo>
                    <a:pt x="80" y="51"/>
                    <a:pt x="83" y="49"/>
                    <a:pt x="83" y="47"/>
                  </a:cubicBezTo>
                  <a:close/>
                  <a:moveTo>
                    <a:pt x="17" y="16"/>
                  </a:moveTo>
                  <a:cubicBezTo>
                    <a:pt x="18" y="12"/>
                    <a:pt x="18" y="12"/>
                    <a:pt x="18" y="12"/>
                  </a:cubicBezTo>
                  <a:cubicBezTo>
                    <a:pt x="49" y="18"/>
                    <a:pt x="49" y="18"/>
                    <a:pt x="49" y="18"/>
                  </a:cubicBezTo>
                  <a:cubicBezTo>
                    <a:pt x="48" y="23"/>
                    <a:pt x="48" y="23"/>
                    <a:pt x="48" y="23"/>
                  </a:cubicBezTo>
                  <a:lnTo>
                    <a:pt x="17" y="16"/>
                  </a:lnTo>
                  <a:close/>
                  <a:moveTo>
                    <a:pt x="73" y="46"/>
                  </a:moveTo>
                  <a:cubicBezTo>
                    <a:pt x="69" y="45"/>
                    <a:pt x="69" y="45"/>
                    <a:pt x="69" y="45"/>
                  </a:cubicBezTo>
                  <a:cubicBezTo>
                    <a:pt x="67" y="45"/>
                    <a:pt x="67" y="43"/>
                    <a:pt x="67" y="42"/>
                  </a:cubicBezTo>
                  <a:cubicBezTo>
                    <a:pt x="73" y="15"/>
                    <a:pt x="73" y="15"/>
                    <a:pt x="73" y="15"/>
                  </a:cubicBezTo>
                  <a:cubicBezTo>
                    <a:pt x="73" y="14"/>
                    <a:pt x="74" y="13"/>
                    <a:pt x="75" y="13"/>
                  </a:cubicBezTo>
                  <a:cubicBezTo>
                    <a:pt x="80" y="14"/>
                    <a:pt x="80" y="14"/>
                    <a:pt x="80" y="14"/>
                  </a:cubicBezTo>
                  <a:cubicBezTo>
                    <a:pt x="81" y="14"/>
                    <a:pt x="82" y="16"/>
                    <a:pt x="82" y="17"/>
                  </a:cubicBezTo>
                  <a:cubicBezTo>
                    <a:pt x="76" y="44"/>
                    <a:pt x="76" y="44"/>
                    <a:pt x="76" y="44"/>
                  </a:cubicBezTo>
                  <a:cubicBezTo>
                    <a:pt x="76" y="45"/>
                    <a:pt x="74" y="46"/>
                    <a:pt x="73" y="4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41" name="Freeform 136"/>
            <p:cNvSpPr>
              <a:spLocks noEditPoints="1"/>
            </p:cNvSpPr>
            <p:nvPr/>
          </p:nvSpPr>
          <p:spPr bwMode="auto">
            <a:xfrm>
              <a:off x="3026" y="942"/>
              <a:ext cx="80" cy="79"/>
            </a:xfrm>
            <a:custGeom>
              <a:avLst/>
              <a:gdLst>
                <a:gd name="T0" fmla="*/ 0 w 65"/>
                <a:gd name="T1" fmla="*/ 32 h 64"/>
                <a:gd name="T2" fmla="*/ 65 w 65"/>
                <a:gd name="T3" fmla="*/ 32 h 64"/>
                <a:gd name="T4" fmla="*/ 51 w 65"/>
                <a:gd name="T5" fmla="*/ 42 h 64"/>
                <a:gd name="T6" fmla="*/ 60 w 65"/>
                <a:gd name="T7" fmla="*/ 34 h 64"/>
                <a:gd name="T8" fmla="*/ 51 w 65"/>
                <a:gd name="T9" fmla="*/ 42 h 64"/>
                <a:gd name="T10" fmla="*/ 13 w 65"/>
                <a:gd name="T11" fmla="*/ 29 h 64"/>
                <a:gd name="T12" fmla="*/ 7 w 65"/>
                <a:gd name="T13" fmla="*/ 21 h 64"/>
                <a:gd name="T14" fmla="*/ 46 w 65"/>
                <a:gd name="T15" fmla="*/ 21 h 64"/>
                <a:gd name="T16" fmla="*/ 35 w 65"/>
                <a:gd name="T17" fmla="*/ 29 h 64"/>
                <a:gd name="T18" fmla="*/ 46 w 65"/>
                <a:gd name="T19" fmla="*/ 21 h 64"/>
                <a:gd name="T20" fmla="*/ 35 w 65"/>
                <a:gd name="T21" fmla="*/ 4 h 64"/>
                <a:gd name="T22" fmla="*/ 42 w 65"/>
                <a:gd name="T23" fmla="*/ 11 h 64"/>
                <a:gd name="T24" fmla="*/ 35 w 65"/>
                <a:gd name="T25" fmla="*/ 17 h 64"/>
                <a:gd name="T26" fmla="*/ 27 w 65"/>
                <a:gd name="T27" fmla="*/ 6 h 64"/>
                <a:gd name="T28" fmla="*/ 30 w 65"/>
                <a:gd name="T29" fmla="*/ 17 h 64"/>
                <a:gd name="T30" fmla="*/ 23 w 65"/>
                <a:gd name="T31" fmla="*/ 11 h 64"/>
                <a:gd name="T32" fmla="*/ 30 w 65"/>
                <a:gd name="T33" fmla="*/ 29 h 64"/>
                <a:gd name="T34" fmla="*/ 19 w 65"/>
                <a:gd name="T35" fmla="*/ 21 h 64"/>
                <a:gd name="T36" fmla="*/ 7 w 65"/>
                <a:gd name="T37" fmla="*/ 42 h 64"/>
                <a:gd name="T38" fmla="*/ 13 w 65"/>
                <a:gd name="T39" fmla="*/ 34 h 64"/>
                <a:gd name="T40" fmla="*/ 7 w 65"/>
                <a:gd name="T41" fmla="*/ 42 h 64"/>
                <a:gd name="T42" fmla="*/ 30 w 65"/>
                <a:gd name="T43" fmla="*/ 34 h 64"/>
                <a:gd name="T44" fmla="*/ 19 w 65"/>
                <a:gd name="T45" fmla="*/ 42 h 64"/>
                <a:gd name="T46" fmla="*/ 30 w 65"/>
                <a:gd name="T47" fmla="*/ 47 h 64"/>
                <a:gd name="T48" fmla="*/ 27 w 65"/>
                <a:gd name="T49" fmla="*/ 58 h 64"/>
                <a:gd name="T50" fmla="*/ 20 w 65"/>
                <a:gd name="T51" fmla="*/ 47 h 64"/>
                <a:gd name="T52" fmla="*/ 42 w 65"/>
                <a:gd name="T53" fmla="*/ 52 h 64"/>
                <a:gd name="T54" fmla="*/ 35 w 65"/>
                <a:gd name="T55" fmla="*/ 59 h 64"/>
                <a:gd name="T56" fmla="*/ 45 w 65"/>
                <a:gd name="T57" fmla="*/ 47 h 64"/>
                <a:gd name="T58" fmla="*/ 35 w 65"/>
                <a:gd name="T59" fmla="*/ 42 h 64"/>
                <a:gd name="T60" fmla="*/ 47 w 65"/>
                <a:gd name="T61" fmla="*/ 34 h 64"/>
                <a:gd name="T62" fmla="*/ 35 w 65"/>
                <a:gd name="T63" fmla="*/ 42 h 64"/>
                <a:gd name="T64" fmla="*/ 51 w 65"/>
                <a:gd name="T65" fmla="*/ 21 h 64"/>
                <a:gd name="T66" fmla="*/ 60 w 65"/>
                <a:gd name="T67" fmla="*/ 29 h 64"/>
                <a:gd name="T68" fmla="*/ 56 w 65"/>
                <a:gd name="T69" fmla="*/ 17 h 64"/>
                <a:gd name="T70" fmla="*/ 44 w 65"/>
                <a:gd name="T71" fmla="*/ 6 h 64"/>
                <a:gd name="T72" fmla="*/ 56 w 65"/>
                <a:gd name="T73" fmla="*/ 17 h 64"/>
                <a:gd name="T74" fmla="*/ 20 w 65"/>
                <a:gd name="T75" fmla="*/ 6 h 64"/>
                <a:gd name="T76" fmla="*/ 9 w 65"/>
                <a:gd name="T77" fmla="*/ 17 h 64"/>
                <a:gd name="T78" fmla="*/ 9 w 65"/>
                <a:gd name="T79" fmla="*/ 47 h 64"/>
                <a:gd name="T80" fmla="*/ 20 w 65"/>
                <a:gd name="T81" fmla="*/ 57 h 64"/>
                <a:gd name="T82" fmla="*/ 9 w 65"/>
                <a:gd name="T83" fmla="*/ 47 h 64"/>
                <a:gd name="T84" fmla="*/ 44 w 65"/>
                <a:gd name="T85" fmla="*/ 57 h 64"/>
                <a:gd name="T86" fmla="*/ 56 w 65"/>
                <a:gd name="T87"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 h="64">
                  <a:moveTo>
                    <a:pt x="32" y="0"/>
                  </a:moveTo>
                  <a:cubicBezTo>
                    <a:pt x="15" y="0"/>
                    <a:pt x="0" y="14"/>
                    <a:pt x="0" y="32"/>
                  </a:cubicBezTo>
                  <a:cubicBezTo>
                    <a:pt x="0" y="49"/>
                    <a:pt x="15" y="64"/>
                    <a:pt x="32" y="64"/>
                  </a:cubicBezTo>
                  <a:cubicBezTo>
                    <a:pt x="50" y="64"/>
                    <a:pt x="65" y="49"/>
                    <a:pt x="65" y="32"/>
                  </a:cubicBezTo>
                  <a:cubicBezTo>
                    <a:pt x="65" y="14"/>
                    <a:pt x="50" y="0"/>
                    <a:pt x="32" y="0"/>
                  </a:cubicBezTo>
                  <a:close/>
                  <a:moveTo>
                    <a:pt x="51" y="42"/>
                  </a:moveTo>
                  <a:cubicBezTo>
                    <a:pt x="51" y="40"/>
                    <a:pt x="52" y="37"/>
                    <a:pt x="52" y="34"/>
                  </a:cubicBezTo>
                  <a:cubicBezTo>
                    <a:pt x="60" y="34"/>
                    <a:pt x="60" y="34"/>
                    <a:pt x="60" y="34"/>
                  </a:cubicBezTo>
                  <a:cubicBezTo>
                    <a:pt x="60" y="37"/>
                    <a:pt x="59" y="40"/>
                    <a:pt x="58" y="42"/>
                  </a:cubicBezTo>
                  <a:lnTo>
                    <a:pt x="51" y="42"/>
                  </a:lnTo>
                  <a:close/>
                  <a:moveTo>
                    <a:pt x="14" y="21"/>
                  </a:moveTo>
                  <a:cubicBezTo>
                    <a:pt x="14" y="24"/>
                    <a:pt x="13" y="26"/>
                    <a:pt x="13" y="29"/>
                  </a:cubicBezTo>
                  <a:cubicBezTo>
                    <a:pt x="5" y="29"/>
                    <a:pt x="5" y="29"/>
                    <a:pt x="5" y="29"/>
                  </a:cubicBezTo>
                  <a:cubicBezTo>
                    <a:pt x="5" y="26"/>
                    <a:pt x="6" y="24"/>
                    <a:pt x="7" y="21"/>
                  </a:cubicBezTo>
                  <a:lnTo>
                    <a:pt x="14" y="21"/>
                  </a:lnTo>
                  <a:close/>
                  <a:moveTo>
                    <a:pt x="46" y="21"/>
                  </a:moveTo>
                  <a:cubicBezTo>
                    <a:pt x="47" y="24"/>
                    <a:pt x="47" y="26"/>
                    <a:pt x="47" y="29"/>
                  </a:cubicBezTo>
                  <a:cubicBezTo>
                    <a:pt x="35" y="29"/>
                    <a:pt x="35" y="29"/>
                    <a:pt x="35" y="29"/>
                  </a:cubicBezTo>
                  <a:cubicBezTo>
                    <a:pt x="35" y="21"/>
                    <a:pt x="35" y="21"/>
                    <a:pt x="35" y="21"/>
                  </a:cubicBezTo>
                  <a:lnTo>
                    <a:pt x="46" y="21"/>
                  </a:lnTo>
                  <a:close/>
                  <a:moveTo>
                    <a:pt x="35" y="17"/>
                  </a:moveTo>
                  <a:cubicBezTo>
                    <a:pt x="35" y="4"/>
                    <a:pt x="35" y="4"/>
                    <a:pt x="35" y="4"/>
                  </a:cubicBezTo>
                  <a:cubicBezTo>
                    <a:pt x="36" y="4"/>
                    <a:pt x="37" y="5"/>
                    <a:pt x="38" y="6"/>
                  </a:cubicBezTo>
                  <a:cubicBezTo>
                    <a:pt x="39" y="7"/>
                    <a:pt x="41" y="9"/>
                    <a:pt x="42" y="11"/>
                  </a:cubicBezTo>
                  <a:cubicBezTo>
                    <a:pt x="43" y="13"/>
                    <a:pt x="44" y="15"/>
                    <a:pt x="45" y="17"/>
                  </a:cubicBezTo>
                  <a:cubicBezTo>
                    <a:pt x="35" y="17"/>
                    <a:pt x="35" y="17"/>
                    <a:pt x="35" y="17"/>
                  </a:cubicBezTo>
                  <a:close/>
                  <a:moveTo>
                    <a:pt x="23" y="11"/>
                  </a:moveTo>
                  <a:cubicBezTo>
                    <a:pt x="24" y="9"/>
                    <a:pt x="26" y="7"/>
                    <a:pt x="27" y="6"/>
                  </a:cubicBezTo>
                  <a:cubicBezTo>
                    <a:pt x="28" y="5"/>
                    <a:pt x="29" y="4"/>
                    <a:pt x="30" y="4"/>
                  </a:cubicBezTo>
                  <a:cubicBezTo>
                    <a:pt x="30" y="17"/>
                    <a:pt x="30" y="17"/>
                    <a:pt x="30" y="17"/>
                  </a:cubicBezTo>
                  <a:cubicBezTo>
                    <a:pt x="20" y="17"/>
                    <a:pt x="20" y="17"/>
                    <a:pt x="20" y="17"/>
                  </a:cubicBezTo>
                  <a:cubicBezTo>
                    <a:pt x="21" y="15"/>
                    <a:pt x="22" y="13"/>
                    <a:pt x="23" y="11"/>
                  </a:cubicBezTo>
                  <a:close/>
                  <a:moveTo>
                    <a:pt x="30" y="21"/>
                  </a:moveTo>
                  <a:cubicBezTo>
                    <a:pt x="30" y="29"/>
                    <a:pt x="30" y="29"/>
                    <a:pt x="30" y="29"/>
                  </a:cubicBezTo>
                  <a:cubicBezTo>
                    <a:pt x="18" y="29"/>
                    <a:pt x="18" y="29"/>
                    <a:pt x="18" y="29"/>
                  </a:cubicBezTo>
                  <a:cubicBezTo>
                    <a:pt x="18" y="26"/>
                    <a:pt x="18" y="24"/>
                    <a:pt x="19" y="21"/>
                  </a:cubicBezTo>
                  <a:lnTo>
                    <a:pt x="30" y="21"/>
                  </a:lnTo>
                  <a:close/>
                  <a:moveTo>
                    <a:pt x="7" y="42"/>
                  </a:moveTo>
                  <a:cubicBezTo>
                    <a:pt x="6" y="40"/>
                    <a:pt x="5" y="37"/>
                    <a:pt x="5" y="34"/>
                  </a:cubicBezTo>
                  <a:cubicBezTo>
                    <a:pt x="13" y="34"/>
                    <a:pt x="13" y="34"/>
                    <a:pt x="13" y="34"/>
                  </a:cubicBezTo>
                  <a:cubicBezTo>
                    <a:pt x="13" y="37"/>
                    <a:pt x="14" y="40"/>
                    <a:pt x="14" y="42"/>
                  </a:cubicBezTo>
                  <a:lnTo>
                    <a:pt x="7" y="42"/>
                  </a:lnTo>
                  <a:close/>
                  <a:moveTo>
                    <a:pt x="18" y="34"/>
                  </a:moveTo>
                  <a:cubicBezTo>
                    <a:pt x="30" y="34"/>
                    <a:pt x="30" y="34"/>
                    <a:pt x="30" y="34"/>
                  </a:cubicBezTo>
                  <a:cubicBezTo>
                    <a:pt x="30" y="42"/>
                    <a:pt x="30" y="42"/>
                    <a:pt x="30" y="42"/>
                  </a:cubicBezTo>
                  <a:cubicBezTo>
                    <a:pt x="19" y="42"/>
                    <a:pt x="19" y="42"/>
                    <a:pt x="19" y="42"/>
                  </a:cubicBezTo>
                  <a:cubicBezTo>
                    <a:pt x="18" y="40"/>
                    <a:pt x="18" y="37"/>
                    <a:pt x="18" y="34"/>
                  </a:cubicBezTo>
                  <a:close/>
                  <a:moveTo>
                    <a:pt x="30" y="47"/>
                  </a:moveTo>
                  <a:cubicBezTo>
                    <a:pt x="30" y="59"/>
                    <a:pt x="30" y="59"/>
                    <a:pt x="30" y="59"/>
                  </a:cubicBezTo>
                  <a:cubicBezTo>
                    <a:pt x="29" y="59"/>
                    <a:pt x="28" y="58"/>
                    <a:pt x="27" y="58"/>
                  </a:cubicBezTo>
                  <a:cubicBezTo>
                    <a:pt x="26" y="56"/>
                    <a:pt x="24" y="54"/>
                    <a:pt x="23" y="52"/>
                  </a:cubicBezTo>
                  <a:cubicBezTo>
                    <a:pt x="22" y="50"/>
                    <a:pt x="21" y="49"/>
                    <a:pt x="20" y="47"/>
                  </a:cubicBezTo>
                  <a:cubicBezTo>
                    <a:pt x="30" y="47"/>
                    <a:pt x="30" y="47"/>
                    <a:pt x="30" y="47"/>
                  </a:cubicBezTo>
                  <a:close/>
                  <a:moveTo>
                    <a:pt x="42" y="52"/>
                  </a:moveTo>
                  <a:cubicBezTo>
                    <a:pt x="41" y="54"/>
                    <a:pt x="39" y="56"/>
                    <a:pt x="38" y="58"/>
                  </a:cubicBezTo>
                  <a:cubicBezTo>
                    <a:pt x="37" y="58"/>
                    <a:pt x="36" y="59"/>
                    <a:pt x="35" y="59"/>
                  </a:cubicBezTo>
                  <a:cubicBezTo>
                    <a:pt x="35" y="47"/>
                    <a:pt x="35" y="47"/>
                    <a:pt x="35" y="47"/>
                  </a:cubicBezTo>
                  <a:cubicBezTo>
                    <a:pt x="45" y="47"/>
                    <a:pt x="45" y="47"/>
                    <a:pt x="45" y="47"/>
                  </a:cubicBezTo>
                  <a:cubicBezTo>
                    <a:pt x="44" y="49"/>
                    <a:pt x="43" y="50"/>
                    <a:pt x="42" y="52"/>
                  </a:cubicBezTo>
                  <a:close/>
                  <a:moveTo>
                    <a:pt x="35" y="42"/>
                  </a:moveTo>
                  <a:cubicBezTo>
                    <a:pt x="35" y="34"/>
                    <a:pt x="35" y="34"/>
                    <a:pt x="35" y="34"/>
                  </a:cubicBezTo>
                  <a:cubicBezTo>
                    <a:pt x="47" y="34"/>
                    <a:pt x="47" y="34"/>
                    <a:pt x="47" y="34"/>
                  </a:cubicBezTo>
                  <a:cubicBezTo>
                    <a:pt x="47" y="37"/>
                    <a:pt x="47" y="40"/>
                    <a:pt x="46" y="42"/>
                  </a:cubicBezTo>
                  <a:lnTo>
                    <a:pt x="35" y="42"/>
                  </a:lnTo>
                  <a:close/>
                  <a:moveTo>
                    <a:pt x="52" y="29"/>
                  </a:moveTo>
                  <a:cubicBezTo>
                    <a:pt x="52" y="26"/>
                    <a:pt x="51" y="24"/>
                    <a:pt x="51" y="21"/>
                  </a:cubicBezTo>
                  <a:cubicBezTo>
                    <a:pt x="58" y="21"/>
                    <a:pt x="58" y="21"/>
                    <a:pt x="58" y="21"/>
                  </a:cubicBezTo>
                  <a:cubicBezTo>
                    <a:pt x="59" y="24"/>
                    <a:pt x="60" y="26"/>
                    <a:pt x="60" y="29"/>
                  </a:cubicBezTo>
                  <a:lnTo>
                    <a:pt x="52" y="29"/>
                  </a:lnTo>
                  <a:close/>
                  <a:moveTo>
                    <a:pt x="56" y="17"/>
                  </a:moveTo>
                  <a:cubicBezTo>
                    <a:pt x="50" y="17"/>
                    <a:pt x="50" y="17"/>
                    <a:pt x="50" y="17"/>
                  </a:cubicBezTo>
                  <a:cubicBezTo>
                    <a:pt x="48" y="13"/>
                    <a:pt x="47" y="9"/>
                    <a:pt x="44" y="6"/>
                  </a:cubicBezTo>
                  <a:cubicBezTo>
                    <a:pt x="47" y="8"/>
                    <a:pt x="50" y="10"/>
                    <a:pt x="52" y="12"/>
                  </a:cubicBezTo>
                  <a:cubicBezTo>
                    <a:pt x="54" y="13"/>
                    <a:pt x="55" y="15"/>
                    <a:pt x="56" y="17"/>
                  </a:cubicBezTo>
                  <a:close/>
                  <a:moveTo>
                    <a:pt x="13" y="12"/>
                  </a:moveTo>
                  <a:cubicBezTo>
                    <a:pt x="15" y="10"/>
                    <a:pt x="18" y="8"/>
                    <a:pt x="20" y="6"/>
                  </a:cubicBezTo>
                  <a:cubicBezTo>
                    <a:pt x="18" y="9"/>
                    <a:pt x="17" y="13"/>
                    <a:pt x="15" y="17"/>
                  </a:cubicBezTo>
                  <a:cubicBezTo>
                    <a:pt x="9" y="17"/>
                    <a:pt x="9" y="17"/>
                    <a:pt x="9" y="17"/>
                  </a:cubicBezTo>
                  <a:cubicBezTo>
                    <a:pt x="10" y="15"/>
                    <a:pt x="11" y="13"/>
                    <a:pt x="13" y="12"/>
                  </a:cubicBezTo>
                  <a:close/>
                  <a:moveTo>
                    <a:pt x="9" y="47"/>
                  </a:moveTo>
                  <a:cubicBezTo>
                    <a:pt x="15" y="47"/>
                    <a:pt x="15" y="47"/>
                    <a:pt x="15" y="47"/>
                  </a:cubicBezTo>
                  <a:cubicBezTo>
                    <a:pt x="17" y="50"/>
                    <a:pt x="18" y="54"/>
                    <a:pt x="20" y="57"/>
                  </a:cubicBezTo>
                  <a:cubicBezTo>
                    <a:pt x="18" y="55"/>
                    <a:pt x="15" y="54"/>
                    <a:pt x="13" y="51"/>
                  </a:cubicBezTo>
                  <a:cubicBezTo>
                    <a:pt x="11" y="50"/>
                    <a:pt x="10" y="48"/>
                    <a:pt x="9" y="47"/>
                  </a:cubicBezTo>
                  <a:close/>
                  <a:moveTo>
                    <a:pt x="52" y="51"/>
                  </a:moveTo>
                  <a:cubicBezTo>
                    <a:pt x="50" y="54"/>
                    <a:pt x="47" y="55"/>
                    <a:pt x="44" y="57"/>
                  </a:cubicBezTo>
                  <a:cubicBezTo>
                    <a:pt x="47" y="54"/>
                    <a:pt x="48" y="50"/>
                    <a:pt x="50" y="47"/>
                  </a:cubicBezTo>
                  <a:cubicBezTo>
                    <a:pt x="56" y="47"/>
                    <a:pt x="56" y="47"/>
                    <a:pt x="56" y="47"/>
                  </a:cubicBezTo>
                  <a:cubicBezTo>
                    <a:pt x="55" y="48"/>
                    <a:pt x="54" y="50"/>
                    <a:pt x="52" y="5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42" name="Freeform 137"/>
            <p:cNvSpPr>
              <a:spLocks noEditPoints="1"/>
            </p:cNvSpPr>
            <p:nvPr/>
          </p:nvSpPr>
          <p:spPr bwMode="auto">
            <a:xfrm>
              <a:off x="2611" y="1498"/>
              <a:ext cx="81" cy="66"/>
            </a:xfrm>
            <a:custGeom>
              <a:avLst/>
              <a:gdLst>
                <a:gd name="T0" fmla="*/ 66 w 66"/>
                <a:gd name="T1" fmla="*/ 29 h 54"/>
                <a:gd name="T2" fmla="*/ 58 w 66"/>
                <a:gd name="T3" fmla="*/ 12 h 54"/>
                <a:gd name="T4" fmla="*/ 46 w 66"/>
                <a:gd name="T5" fmla="*/ 12 h 54"/>
                <a:gd name="T6" fmla="*/ 46 w 66"/>
                <a:gd name="T7" fmla="*/ 4 h 54"/>
                <a:gd name="T8" fmla="*/ 42 w 66"/>
                <a:gd name="T9" fmla="*/ 0 h 54"/>
                <a:gd name="T10" fmla="*/ 4 w 66"/>
                <a:gd name="T11" fmla="*/ 0 h 54"/>
                <a:gd name="T12" fmla="*/ 0 w 66"/>
                <a:gd name="T13" fmla="*/ 4 h 54"/>
                <a:gd name="T14" fmla="*/ 0 w 66"/>
                <a:gd name="T15" fmla="*/ 37 h 54"/>
                <a:gd name="T16" fmla="*/ 4 w 66"/>
                <a:gd name="T17" fmla="*/ 41 h 54"/>
                <a:gd name="T18" fmla="*/ 10 w 66"/>
                <a:gd name="T19" fmla="*/ 41 h 54"/>
                <a:gd name="T20" fmla="*/ 9 w 66"/>
                <a:gd name="T21" fmla="*/ 45 h 54"/>
                <a:gd name="T22" fmla="*/ 17 w 66"/>
                <a:gd name="T23" fmla="*/ 54 h 54"/>
                <a:gd name="T24" fmla="*/ 25 w 66"/>
                <a:gd name="T25" fmla="*/ 45 h 54"/>
                <a:gd name="T26" fmla="*/ 24 w 66"/>
                <a:gd name="T27" fmla="*/ 41 h 54"/>
                <a:gd name="T28" fmla="*/ 47 w 66"/>
                <a:gd name="T29" fmla="*/ 41 h 54"/>
                <a:gd name="T30" fmla="*/ 46 w 66"/>
                <a:gd name="T31" fmla="*/ 45 h 54"/>
                <a:gd name="T32" fmla="*/ 54 w 66"/>
                <a:gd name="T33" fmla="*/ 54 h 54"/>
                <a:gd name="T34" fmla="*/ 62 w 66"/>
                <a:gd name="T35" fmla="*/ 45 h 54"/>
                <a:gd name="T36" fmla="*/ 61 w 66"/>
                <a:gd name="T37" fmla="*/ 41 h 54"/>
                <a:gd name="T38" fmla="*/ 66 w 66"/>
                <a:gd name="T39" fmla="*/ 41 h 54"/>
                <a:gd name="T40" fmla="*/ 66 w 66"/>
                <a:gd name="T41" fmla="*/ 29 h 54"/>
                <a:gd name="T42" fmla="*/ 46 w 66"/>
                <a:gd name="T43" fmla="*/ 29 h 54"/>
                <a:gd name="T44" fmla="*/ 46 w 66"/>
                <a:gd name="T45" fmla="*/ 19 h 54"/>
                <a:gd name="T46" fmla="*/ 54 w 66"/>
                <a:gd name="T47" fmla="*/ 19 h 54"/>
                <a:gd name="T48" fmla="*/ 59 w 66"/>
                <a:gd name="T49" fmla="*/ 29 h 54"/>
                <a:gd name="T50" fmla="*/ 46 w 66"/>
                <a:gd name="T51"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4">
                  <a:moveTo>
                    <a:pt x="66" y="29"/>
                  </a:moveTo>
                  <a:cubicBezTo>
                    <a:pt x="58" y="12"/>
                    <a:pt x="58" y="12"/>
                    <a:pt x="58" y="12"/>
                  </a:cubicBezTo>
                  <a:cubicBezTo>
                    <a:pt x="46" y="12"/>
                    <a:pt x="46" y="12"/>
                    <a:pt x="46" y="12"/>
                  </a:cubicBezTo>
                  <a:cubicBezTo>
                    <a:pt x="46" y="4"/>
                    <a:pt x="46" y="4"/>
                    <a:pt x="46" y="4"/>
                  </a:cubicBezTo>
                  <a:cubicBezTo>
                    <a:pt x="46" y="2"/>
                    <a:pt x="44" y="0"/>
                    <a:pt x="42" y="0"/>
                  </a:cubicBezTo>
                  <a:cubicBezTo>
                    <a:pt x="4" y="0"/>
                    <a:pt x="4" y="0"/>
                    <a:pt x="4" y="0"/>
                  </a:cubicBezTo>
                  <a:cubicBezTo>
                    <a:pt x="2" y="0"/>
                    <a:pt x="0" y="2"/>
                    <a:pt x="0" y="4"/>
                  </a:cubicBezTo>
                  <a:cubicBezTo>
                    <a:pt x="0" y="37"/>
                    <a:pt x="0" y="37"/>
                    <a:pt x="0" y="37"/>
                  </a:cubicBezTo>
                  <a:cubicBezTo>
                    <a:pt x="4" y="41"/>
                    <a:pt x="4" y="41"/>
                    <a:pt x="4" y="41"/>
                  </a:cubicBezTo>
                  <a:cubicBezTo>
                    <a:pt x="10" y="41"/>
                    <a:pt x="10" y="41"/>
                    <a:pt x="10" y="41"/>
                  </a:cubicBezTo>
                  <a:cubicBezTo>
                    <a:pt x="9" y="43"/>
                    <a:pt x="9" y="44"/>
                    <a:pt x="9" y="45"/>
                  </a:cubicBezTo>
                  <a:cubicBezTo>
                    <a:pt x="9" y="50"/>
                    <a:pt x="12" y="54"/>
                    <a:pt x="17" y="54"/>
                  </a:cubicBezTo>
                  <a:cubicBezTo>
                    <a:pt x="21" y="54"/>
                    <a:pt x="25" y="50"/>
                    <a:pt x="25" y="45"/>
                  </a:cubicBezTo>
                  <a:cubicBezTo>
                    <a:pt x="25" y="44"/>
                    <a:pt x="25" y="43"/>
                    <a:pt x="24" y="41"/>
                  </a:cubicBezTo>
                  <a:cubicBezTo>
                    <a:pt x="47" y="41"/>
                    <a:pt x="47" y="41"/>
                    <a:pt x="47" y="41"/>
                  </a:cubicBezTo>
                  <a:cubicBezTo>
                    <a:pt x="46" y="43"/>
                    <a:pt x="46" y="44"/>
                    <a:pt x="46" y="45"/>
                  </a:cubicBezTo>
                  <a:cubicBezTo>
                    <a:pt x="46" y="50"/>
                    <a:pt x="49" y="54"/>
                    <a:pt x="54" y="54"/>
                  </a:cubicBezTo>
                  <a:cubicBezTo>
                    <a:pt x="59" y="54"/>
                    <a:pt x="62" y="50"/>
                    <a:pt x="62" y="45"/>
                  </a:cubicBezTo>
                  <a:cubicBezTo>
                    <a:pt x="62" y="44"/>
                    <a:pt x="62" y="43"/>
                    <a:pt x="61" y="41"/>
                  </a:cubicBezTo>
                  <a:cubicBezTo>
                    <a:pt x="66" y="41"/>
                    <a:pt x="66" y="41"/>
                    <a:pt x="66" y="41"/>
                  </a:cubicBezTo>
                  <a:lnTo>
                    <a:pt x="66" y="29"/>
                  </a:lnTo>
                  <a:close/>
                  <a:moveTo>
                    <a:pt x="46" y="29"/>
                  </a:moveTo>
                  <a:cubicBezTo>
                    <a:pt x="46" y="19"/>
                    <a:pt x="46" y="19"/>
                    <a:pt x="46" y="19"/>
                  </a:cubicBezTo>
                  <a:cubicBezTo>
                    <a:pt x="54" y="19"/>
                    <a:pt x="54" y="19"/>
                    <a:pt x="54" y="19"/>
                  </a:cubicBezTo>
                  <a:cubicBezTo>
                    <a:pt x="59" y="29"/>
                    <a:pt x="59" y="29"/>
                    <a:pt x="59" y="29"/>
                  </a:cubicBezTo>
                  <a:lnTo>
                    <a:pt x="46" y="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43" name="Freeform 138"/>
            <p:cNvSpPr>
              <a:spLocks noEditPoints="1"/>
            </p:cNvSpPr>
            <p:nvPr/>
          </p:nvSpPr>
          <p:spPr bwMode="auto">
            <a:xfrm>
              <a:off x="2595" y="2003"/>
              <a:ext cx="88" cy="88"/>
            </a:xfrm>
            <a:custGeom>
              <a:avLst/>
              <a:gdLst>
                <a:gd name="T0" fmla="*/ 36 w 72"/>
                <a:gd name="T1" fmla="*/ 0 h 72"/>
                <a:gd name="T2" fmla="*/ 0 w 72"/>
                <a:gd name="T3" fmla="*/ 36 h 72"/>
                <a:gd name="T4" fmla="*/ 36 w 72"/>
                <a:gd name="T5" fmla="*/ 72 h 72"/>
                <a:gd name="T6" fmla="*/ 72 w 72"/>
                <a:gd name="T7" fmla="*/ 36 h 72"/>
                <a:gd name="T8" fmla="*/ 36 w 72"/>
                <a:gd name="T9" fmla="*/ 0 h 72"/>
                <a:gd name="T10" fmla="*/ 57 w 72"/>
                <a:gd name="T11" fmla="*/ 31 h 72"/>
                <a:gd name="T12" fmla="*/ 38 w 72"/>
                <a:gd name="T13" fmla="*/ 59 h 72"/>
                <a:gd name="T14" fmla="*/ 29 w 72"/>
                <a:gd name="T15" fmla="*/ 55 h 72"/>
                <a:gd name="T16" fmla="*/ 21 w 72"/>
                <a:gd name="T17" fmla="*/ 33 h 72"/>
                <a:gd name="T18" fmla="*/ 16 w 72"/>
                <a:gd name="T19" fmla="*/ 35 h 72"/>
                <a:gd name="T20" fmla="*/ 15 w 72"/>
                <a:gd name="T21" fmla="*/ 32 h 72"/>
                <a:gd name="T22" fmla="*/ 28 w 72"/>
                <a:gd name="T23" fmla="*/ 23 h 72"/>
                <a:gd name="T24" fmla="*/ 35 w 72"/>
                <a:gd name="T25" fmla="*/ 37 h 72"/>
                <a:gd name="T26" fmla="*/ 38 w 72"/>
                <a:gd name="T27" fmla="*/ 46 h 72"/>
                <a:gd name="T28" fmla="*/ 44 w 72"/>
                <a:gd name="T29" fmla="*/ 38 h 72"/>
                <a:gd name="T30" fmla="*/ 39 w 72"/>
                <a:gd name="T31" fmla="*/ 32 h 72"/>
                <a:gd name="T32" fmla="*/ 57 w 72"/>
                <a:gd name="T33" fmla="*/ 3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72">
                  <a:moveTo>
                    <a:pt x="36" y="0"/>
                  </a:moveTo>
                  <a:cubicBezTo>
                    <a:pt x="16" y="0"/>
                    <a:pt x="0" y="16"/>
                    <a:pt x="0" y="36"/>
                  </a:cubicBezTo>
                  <a:cubicBezTo>
                    <a:pt x="0" y="56"/>
                    <a:pt x="16" y="72"/>
                    <a:pt x="36" y="72"/>
                  </a:cubicBezTo>
                  <a:cubicBezTo>
                    <a:pt x="56" y="72"/>
                    <a:pt x="72" y="56"/>
                    <a:pt x="72" y="36"/>
                  </a:cubicBezTo>
                  <a:cubicBezTo>
                    <a:pt x="72" y="16"/>
                    <a:pt x="56" y="0"/>
                    <a:pt x="36" y="0"/>
                  </a:cubicBezTo>
                  <a:close/>
                  <a:moveTo>
                    <a:pt x="57" y="31"/>
                  </a:moveTo>
                  <a:cubicBezTo>
                    <a:pt x="55" y="45"/>
                    <a:pt x="42" y="56"/>
                    <a:pt x="38" y="59"/>
                  </a:cubicBezTo>
                  <a:cubicBezTo>
                    <a:pt x="34" y="61"/>
                    <a:pt x="30" y="57"/>
                    <a:pt x="29" y="55"/>
                  </a:cubicBezTo>
                  <a:cubicBezTo>
                    <a:pt x="27" y="52"/>
                    <a:pt x="22" y="35"/>
                    <a:pt x="21" y="33"/>
                  </a:cubicBezTo>
                  <a:cubicBezTo>
                    <a:pt x="20" y="32"/>
                    <a:pt x="16" y="35"/>
                    <a:pt x="16" y="35"/>
                  </a:cubicBezTo>
                  <a:cubicBezTo>
                    <a:pt x="15" y="32"/>
                    <a:pt x="15" y="32"/>
                    <a:pt x="15" y="32"/>
                  </a:cubicBezTo>
                  <a:cubicBezTo>
                    <a:pt x="15" y="32"/>
                    <a:pt x="22" y="24"/>
                    <a:pt x="28" y="23"/>
                  </a:cubicBezTo>
                  <a:cubicBezTo>
                    <a:pt x="33" y="21"/>
                    <a:pt x="33" y="32"/>
                    <a:pt x="35" y="37"/>
                  </a:cubicBezTo>
                  <a:cubicBezTo>
                    <a:pt x="36" y="43"/>
                    <a:pt x="37" y="46"/>
                    <a:pt x="38" y="46"/>
                  </a:cubicBezTo>
                  <a:cubicBezTo>
                    <a:pt x="39" y="46"/>
                    <a:pt x="42" y="43"/>
                    <a:pt x="44" y="38"/>
                  </a:cubicBezTo>
                  <a:cubicBezTo>
                    <a:pt x="47" y="33"/>
                    <a:pt x="44" y="29"/>
                    <a:pt x="39" y="32"/>
                  </a:cubicBezTo>
                  <a:cubicBezTo>
                    <a:pt x="41" y="20"/>
                    <a:pt x="60" y="18"/>
                    <a:pt x="57" y="3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44" name="Freeform 139"/>
            <p:cNvSpPr>
              <a:spLocks noEditPoints="1"/>
            </p:cNvSpPr>
            <p:nvPr/>
          </p:nvSpPr>
          <p:spPr bwMode="auto">
            <a:xfrm>
              <a:off x="2460" y="2725"/>
              <a:ext cx="58" cy="58"/>
            </a:xfrm>
            <a:custGeom>
              <a:avLst/>
              <a:gdLst>
                <a:gd name="T0" fmla="*/ 23 w 47"/>
                <a:gd name="T1" fmla="*/ 0 h 47"/>
                <a:gd name="T2" fmla="*/ 0 w 47"/>
                <a:gd name="T3" fmla="*/ 24 h 47"/>
                <a:gd name="T4" fmla="*/ 23 w 47"/>
                <a:gd name="T5" fmla="*/ 47 h 47"/>
                <a:gd name="T6" fmla="*/ 47 w 47"/>
                <a:gd name="T7" fmla="*/ 24 h 47"/>
                <a:gd name="T8" fmla="*/ 23 w 47"/>
                <a:gd name="T9" fmla="*/ 0 h 47"/>
                <a:gd name="T10" fmla="*/ 5 w 47"/>
                <a:gd name="T11" fmla="*/ 24 h 47"/>
                <a:gd name="T12" fmla="*/ 23 w 47"/>
                <a:gd name="T13" fmla="*/ 6 h 47"/>
                <a:gd name="T14" fmla="*/ 23 w 47"/>
                <a:gd name="T15" fmla="*/ 41 h 47"/>
                <a:gd name="T16" fmla="*/ 5 w 47"/>
                <a:gd name="T17" fmla="*/ 2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7">
                  <a:moveTo>
                    <a:pt x="23" y="0"/>
                  </a:moveTo>
                  <a:cubicBezTo>
                    <a:pt x="10" y="0"/>
                    <a:pt x="0" y="11"/>
                    <a:pt x="0" y="24"/>
                  </a:cubicBezTo>
                  <a:cubicBezTo>
                    <a:pt x="0" y="37"/>
                    <a:pt x="10" y="47"/>
                    <a:pt x="23" y="47"/>
                  </a:cubicBezTo>
                  <a:cubicBezTo>
                    <a:pt x="36" y="47"/>
                    <a:pt x="47" y="37"/>
                    <a:pt x="47" y="24"/>
                  </a:cubicBezTo>
                  <a:cubicBezTo>
                    <a:pt x="47" y="11"/>
                    <a:pt x="36" y="0"/>
                    <a:pt x="23" y="0"/>
                  </a:cubicBezTo>
                  <a:close/>
                  <a:moveTo>
                    <a:pt x="5" y="24"/>
                  </a:moveTo>
                  <a:cubicBezTo>
                    <a:pt x="5" y="14"/>
                    <a:pt x="13" y="6"/>
                    <a:pt x="23" y="6"/>
                  </a:cubicBezTo>
                  <a:cubicBezTo>
                    <a:pt x="23" y="41"/>
                    <a:pt x="23" y="41"/>
                    <a:pt x="23" y="41"/>
                  </a:cubicBezTo>
                  <a:cubicBezTo>
                    <a:pt x="13" y="41"/>
                    <a:pt x="5" y="33"/>
                    <a:pt x="5" y="2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45" name="Freeform 140"/>
            <p:cNvSpPr>
              <a:spLocks noEditPoints="1"/>
            </p:cNvSpPr>
            <p:nvPr/>
          </p:nvSpPr>
          <p:spPr bwMode="auto">
            <a:xfrm>
              <a:off x="2482" y="2423"/>
              <a:ext cx="82" cy="76"/>
            </a:xfrm>
            <a:custGeom>
              <a:avLst/>
              <a:gdLst>
                <a:gd name="T0" fmla="*/ 34 w 67"/>
                <a:gd name="T1" fmla="*/ 8 h 62"/>
                <a:gd name="T2" fmla="*/ 23 w 67"/>
                <a:gd name="T3" fmla="*/ 10 h 62"/>
                <a:gd name="T4" fmla="*/ 15 w 67"/>
                <a:gd name="T5" fmla="*/ 14 h 62"/>
                <a:gd name="T6" fmla="*/ 8 w 67"/>
                <a:gd name="T7" fmla="*/ 27 h 62"/>
                <a:gd name="T8" fmla="*/ 11 w 67"/>
                <a:gd name="T9" fmla="*/ 34 h 62"/>
                <a:gd name="T10" fmla="*/ 17 w 67"/>
                <a:gd name="T11" fmla="*/ 41 h 62"/>
                <a:gd name="T12" fmla="*/ 21 w 67"/>
                <a:gd name="T13" fmla="*/ 47 h 62"/>
                <a:gd name="T14" fmla="*/ 21 w 67"/>
                <a:gd name="T15" fmla="*/ 49 h 62"/>
                <a:gd name="T16" fmla="*/ 22 w 67"/>
                <a:gd name="T17" fmla="*/ 48 h 62"/>
                <a:gd name="T18" fmla="*/ 28 w 67"/>
                <a:gd name="T19" fmla="*/ 45 h 62"/>
                <a:gd name="T20" fmla="*/ 29 w 67"/>
                <a:gd name="T21" fmla="*/ 45 h 62"/>
                <a:gd name="T22" fmla="*/ 34 w 67"/>
                <a:gd name="T23" fmla="*/ 46 h 62"/>
                <a:gd name="T24" fmla="*/ 44 w 67"/>
                <a:gd name="T25" fmla="*/ 44 h 62"/>
                <a:gd name="T26" fmla="*/ 52 w 67"/>
                <a:gd name="T27" fmla="*/ 40 h 62"/>
                <a:gd name="T28" fmla="*/ 59 w 67"/>
                <a:gd name="T29" fmla="*/ 27 h 62"/>
                <a:gd name="T30" fmla="*/ 52 w 67"/>
                <a:gd name="T31" fmla="*/ 14 h 62"/>
                <a:gd name="T32" fmla="*/ 44 w 67"/>
                <a:gd name="T33" fmla="*/ 10 h 62"/>
                <a:gd name="T34" fmla="*/ 34 w 67"/>
                <a:gd name="T35" fmla="*/ 8 h 62"/>
                <a:gd name="T36" fmla="*/ 34 w 67"/>
                <a:gd name="T37" fmla="*/ 0 h 62"/>
                <a:gd name="T38" fmla="*/ 34 w 67"/>
                <a:gd name="T39" fmla="*/ 0 h 62"/>
                <a:gd name="T40" fmla="*/ 67 w 67"/>
                <a:gd name="T41" fmla="*/ 27 h 62"/>
                <a:gd name="T42" fmla="*/ 34 w 67"/>
                <a:gd name="T43" fmla="*/ 54 h 62"/>
                <a:gd name="T44" fmla="*/ 28 w 67"/>
                <a:gd name="T45" fmla="*/ 54 h 62"/>
                <a:gd name="T46" fmla="*/ 4 w 67"/>
                <a:gd name="T47" fmla="*/ 62 h 62"/>
                <a:gd name="T48" fmla="*/ 4 w 67"/>
                <a:gd name="T49" fmla="*/ 61 h 62"/>
                <a:gd name="T50" fmla="*/ 13 w 67"/>
                <a:gd name="T51" fmla="*/ 50 h 62"/>
                <a:gd name="T52" fmla="*/ 12 w 67"/>
                <a:gd name="T53" fmla="*/ 48 h 62"/>
                <a:gd name="T54" fmla="*/ 0 w 67"/>
                <a:gd name="T55" fmla="*/ 27 h 62"/>
                <a:gd name="T56" fmla="*/ 34 w 67"/>
                <a:gd name="T5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62">
                  <a:moveTo>
                    <a:pt x="34" y="8"/>
                  </a:moveTo>
                  <a:cubicBezTo>
                    <a:pt x="30" y="8"/>
                    <a:pt x="26" y="9"/>
                    <a:pt x="23" y="10"/>
                  </a:cubicBezTo>
                  <a:cubicBezTo>
                    <a:pt x="20" y="11"/>
                    <a:pt x="17" y="12"/>
                    <a:pt x="15" y="14"/>
                  </a:cubicBezTo>
                  <a:cubicBezTo>
                    <a:pt x="11" y="18"/>
                    <a:pt x="8" y="22"/>
                    <a:pt x="8" y="27"/>
                  </a:cubicBezTo>
                  <a:cubicBezTo>
                    <a:pt x="8" y="29"/>
                    <a:pt x="9" y="32"/>
                    <a:pt x="11" y="34"/>
                  </a:cubicBezTo>
                  <a:cubicBezTo>
                    <a:pt x="12" y="37"/>
                    <a:pt x="14" y="39"/>
                    <a:pt x="17" y="41"/>
                  </a:cubicBezTo>
                  <a:cubicBezTo>
                    <a:pt x="19" y="42"/>
                    <a:pt x="20" y="44"/>
                    <a:pt x="21" y="47"/>
                  </a:cubicBezTo>
                  <a:cubicBezTo>
                    <a:pt x="21" y="47"/>
                    <a:pt x="21" y="48"/>
                    <a:pt x="21" y="49"/>
                  </a:cubicBezTo>
                  <a:cubicBezTo>
                    <a:pt x="21" y="49"/>
                    <a:pt x="22" y="48"/>
                    <a:pt x="22" y="48"/>
                  </a:cubicBezTo>
                  <a:cubicBezTo>
                    <a:pt x="24" y="46"/>
                    <a:pt x="26" y="45"/>
                    <a:pt x="28" y="45"/>
                  </a:cubicBezTo>
                  <a:cubicBezTo>
                    <a:pt x="29" y="45"/>
                    <a:pt x="29" y="45"/>
                    <a:pt x="29" y="45"/>
                  </a:cubicBezTo>
                  <a:cubicBezTo>
                    <a:pt x="31" y="46"/>
                    <a:pt x="32" y="46"/>
                    <a:pt x="34" y="46"/>
                  </a:cubicBezTo>
                  <a:cubicBezTo>
                    <a:pt x="37" y="46"/>
                    <a:pt x="41" y="45"/>
                    <a:pt x="44" y="44"/>
                  </a:cubicBezTo>
                  <a:cubicBezTo>
                    <a:pt x="47" y="43"/>
                    <a:pt x="50" y="41"/>
                    <a:pt x="52" y="40"/>
                  </a:cubicBezTo>
                  <a:cubicBezTo>
                    <a:pt x="56" y="36"/>
                    <a:pt x="59" y="32"/>
                    <a:pt x="59" y="27"/>
                  </a:cubicBezTo>
                  <a:cubicBezTo>
                    <a:pt x="59" y="22"/>
                    <a:pt x="56" y="18"/>
                    <a:pt x="52" y="14"/>
                  </a:cubicBezTo>
                  <a:cubicBezTo>
                    <a:pt x="50" y="12"/>
                    <a:pt x="47" y="11"/>
                    <a:pt x="44" y="10"/>
                  </a:cubicBezTo>
                  <a:cubicBezTo>
                    <a:pt x="41" y="9"/>
                    <a:pt x="37" y="8"/>
                    <a:pt x="34" y="8"/>
                  </a:cubicBezTo>
                  <a:close/>
                  <a:moveTo>
                    <a:pt x="34" y="0"/>
                  </a:moveTo>
                  <a:cubicBezTo>
                    <a:pt x="34" y="0"/>
                    <a:pt x="34" y="0"/>
                    <a:pt x="34" y="0"/>
                  </a:cubicBezTo>
                  <a:cubicBezTo>
                    <a:pt x="52" y="0"/>
                    <a:pt x="67" y="12"/>
                    <a:pt x="67" y="27"/>
                  </a:cubicBezTo>
                  <a:cubicBezTo>
                    <a:pt x="67" y="42"/>
                    <a:pt x="52" y="54"/>
                    <a:pt x="34" y="54"/>
                  </a:cubicBezTo>
                  <a:cubicBezTo>
                    <a:pt x="32" y="54"/>
                    <a:pt x="30" y="54"/>
                    <a:pt x="28" y="54"/>
                  </a:cubicBezTo>
                  <a:cubicBezTo>
                    <a:pt x="21" y="61"/>
                    <a:pt x="13" y="62"/>
                    <a:pt x="4" y="62"/>
                  </a:cubicBezTo>
                  <a:cubicBezTo>
                    <a:pt x="4" y="61"/>
                    <a:pt x="4" y="61"/>
                    <a:pt x="4" y="61"/>
                  </a:cubicBezTo>
                  <a:cubicBezTo>
                    <a:pt x="9" y="58"/>
                    <a:pt x="13" y="54"/>
                    <a:pt x="13" y="50"/>
                  </a:cubicBezTo>
                  <a:cubicBezTo>
                    <a:pt x="13" y="49"/>
                    <a:pt x="13" y="49"/>
                    <a:pt x="12" y="48"/>
                  </a:cubicBezTo>
                  <a:cubicBezTo>
                    <a:pt x="5" y="43"/>
                    <a:pt x="0" y="35"/>
                    <a:pt x="0" y="27"/>
                  </a:cubicBezTo>
                  <a:cubicBezTo>
                    <a:pt x="0" y="12"/>
                    <a:pt x="15" y="0"/>
                    <a:pt x="34"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46" name="Freeform 141"/>
            <p:cNvSpPr>
              <a:spLocks noEditPoints="1"/>
            </p:cNvSpPr>
            <p:nvPr/>
          </p:nvSpPr>
          <p:spPr bwMode="auto">
            <a:xfrm>
              <a:off x="2494" y="1730"/>
              <a:ext cx="80" cy="79"/>
            </a:xfrm>
            <a:custGeom>
              <a:avLst/>
              <a:gdLst>
                <a:gd name="T0" fmla="*/ 62 w 65"/>
                <a:gd name="T1" fmla="*/ 36 h 64"/>
                <a:gd name="T2" fmla="*/ 62 w 65"/>
                <a:gd name="T3" fmla="*/ 32 h 64"/>
                <a:gd name="T4" fmla="*/ 33 w 65"/>
                <a:gd name="T5" fmla="*/ 2 h 64"/>
                <a:gd name="T6" fmla="*/ 28 w 65"/>
                <a:gd name="T7" fmla="*/ 3 h 64"/>
                <a:gd name="T8" fmla="*/ 18 w 65"/>
                <a:gd name="T9" fmla="*/ 0 h 64"/>
                <a:gd name="T10" fmla="*/ 0 w 65"/>
                <a:gd name="T11" fmla="*/ 18 h 64"/>
                <a:gd name="T12" fmla="*/ 3 w 65"/>
                <a:gd name="T13" fmla="*/ 27 h 64"/>
                <a:gd name="T14" fmla="*/ 3 w 65"/>
                <a:gd name="T15" fmla="*/ 32 h 64"/>
                <a:gd name="T16" fmla="*/ 33 w 65"/>
                <a:gd name="T17" fmla="*/ 62 h 64"/>
                <a:gd name="T18" fmla="*/ 38 w 65"/>
                <a:gd name="T19" fmla="*/ 61 h 64"/>
                <a:gd name="T20" fmla="*/ 47 w 65"/>
                <a:gd name="T21" fmla="*/ 64 h 64"/>
                <a:gd name="T22" fmla="*/ 65 w 65"/>
                <a:gd name="T23" fmla="*/ 46 h 64"/>
                <a:gd name="T24" fmla="*/ 62 w 65"/>
                <a:gd name="T25" fmla="*/ 36 h 64"/>
                <a:gd name="T26" fmla="*/ 35 w 65"/>
                <a:gd name="T27" fmla="*/ 54 h 64"/>
                <a:gd name="T28" fmla="*/ 17 w 65"/>
                <a:gd name="T29" fmla="*/ 49 h 64"/>
                <a:gd name="T30" fmla="*/ 18 w 65"/>
                <a:gd name="T31" fmla="*/ 39 h 64"/>
                <a:gd name="T32" fmla="*/ 26 w 65"/>
                <a:gd name="T33" fmla="*/ 45 h 64"/>
                <a:gd name="T34" fmla="*/ 40 w 65"/>
                <a:gd name="T35" fmla="*/ 44 h 64"/>
                <a:gd name="T36" fmla="*/ 32 w 65"/>
                <a:gd name="T37" fmla="*/ 36 h 64"/>
                <a:gd name="T38" fmla="*/ 15 w 65"/>
                <a:gd name="T39" fmla="*/ 23 h 64"/>
                <a:gd name="T40" fmla="*/ 28 w 65"/>
                <a:gd name="T41" fmla="*/ 10 h 64"/>
                <a:gd name="T42" fmla="*/ 46 w 65"/>
                <a:gd name="T43" fmla="*/ 15 h 64"/>
                <a:gd name="T44" fmla="*/ 45 w 65"/>
                <a:gd name="T45" fmla="*/ 24 h 64"/>
                <a:gd name="T46" fmla="*/ 32 w 65"/>
                <a:gd name="T47" fmla="*/ 17 h 64"/>
                <a:gd name="T48" fmla="*/ 29 w 65"/>
                <a:gd name="T49" fmla="*/ 26 h 64"/>
                <a:gd name="T50" fmla="*/ 50 w 65"/>
                <a:gd name="T51" fmla="*/ 37 h 64"/>
                <a:gd name="T52" fmla="*/ 35 w 65"/>
                <a:gd name="T53" fmla="*/ 5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64">
                  <a:moveTo>
                    <a:pt x="62" y="36"/>
                  </a:moveTo>
                  <a:cubicBezTo>
                    <a:pt x="62" y="35"/>
                    <a:pt x="62" y="34"/>
                    <a:pt x="62" y="32"/>
                  </a:cubicBezTo>
                  <a:cubicBezTo>
                    <a:pt x="62" y="16"/>
                    <a:pt x="49" y="2"/>
                    <a:pt x="33" y="2"/>
                  </a:cubicBezTo>
                  <a:cubicBezTo>
                    <a:pt x="31" y="2"/>
                    <a:pt x="29" y="3"/>
                    <a:pt x="28" y="3"/>
                  </a:cubicBezTo>
                  <a:cubicBezTo>
                    <a:pt x="25" y="1"/>
                    <a:pt x="22" y="0"/>
                    <a:pt x="18" y="0"/>
                  </a:cubicBezTo>
                  <a:cubicBezTo>
                    <a:pt x="8" y="0"/>
                    <a:pt x="0" y="8"/>
                    <a:pt x="0" y="18"/>
                  </a:cubicBezTo>
                  <a:cubicBezTo>
                    <a:pt x="0" y="21"/>
                    <a:pt x="1" y="25"/>
                    <a:pt x="3" y="27"/>
                  </a:cubicBezTo>
                  <a:cubicBezTo>
                    <a:pt x="3" y="29"/>
                    <a:pt x="3" y="31"/>
                    <a:pt x="3" y="32"/>
                  </a:cubicBezTo>
                  <a:cubicBezTo>
                    <a:pt x="3" y="49"/>
                    <a:pt x="16" y="62"/>
                    <a:pt x="33" y="62"/>
                  </a:cubicBezTo>
                  <a:cubicBezTo>
                    <a:pt x="34" y="62"/>
                    <a:pt x="36" y="62"/>
                    <a:pt x="38" y="61"/>
                  </a:cubicBezTo>
                  <a:cubicBezTo>
                    <a:pt x="41" y="63"/>
                    <a:pt x="44" y="64"/>
                    <a:pt x="47" y="64"/>
                  </a:cubicBezTo>
                  <a:cubicBezTo>
                    <a:pt x="57" y="64"/>
                    <a:pt x="65" y="56"/>
                    <a:pt x="65" y="46"/>
                  </a:cubicBezTo>
                  <a:cubicBezTo>
                    <a:pt x="65" y="43"/>
                    <a:pt x="64" y="39"/>
                    <a:pt x="62" y="36"/>
                  </a:cubicBezTo>
                  <a:close/>
                  <a:moveTo>
                    <a:pt x="35" y="54"/>
                  </a:moveTo>
                  <a:cubicBezTo>
                    <a:pt x="26" y="55"/>
                    <a:pt x="21" y="52"/>
                    <a:pt x="17" y="49"/>
                  </a:cubicBezTo>
                  <a:cubicBezTo>
                    <a:pt x="13" y="44"/>
                    <a:pt x="15" y="40"/>
                    <a:pt x="18" y="39"/>
                  </a:cubicBezTo>
                  <a:cubicBezTo>
                    <a:pt x="22" y="39"/>
                    <a:pt x="24" y="43"/>
                    <a:pt x="26" y="45"/>
                  </a:cubicBezTo>
                  <a:cubicBezTo>
                    <a:pt x="28" y="46"/>
                    <a:pt x="36" y="49"/>
                    <a:pt x="40" y="44"/>
                  </a:cubicBezTo>
                  <a:cubicBezTo>
                    <a:pt x="44" y="39"/>
                    <a:pt x="37" y="37"/>
                    <a:pt x="32" y="36"/>
                  </a:cubicBezTo>
                  <a:cubicBezTo>
                    <a:pt x="24" y="35"/>
                    <a:pt x="14" y="31"/>
                    <a:pt x="15" y="23"/>
                  </a:cubicBezTo>
                  <a:cubicBezTo>
                    <a:pt x="16" y="15"/>
                    <a:pt x="22" y="11"/>
                    <a:pt x="28" y="10"/>
                  </a:cubicBezTo>
                  <a:cubicBezTo>
                    <a:pt x="37" y="9"/>
                    <a:pt x="42" y="11"/>
                    <a:pt x="46" y="15"/>
                  </a:cubicBezTo>
                  <a:cubicBezTo>
                    <a:pt x="51" y="19"/>
                    <a:pt x="48" y="24"/>
                    <a:pt x="45" y="24"/>
                  </a:cubicBezTo>
                  <a:cubicBezTo>
                    <a:pt x="42" y="24"/>
                    <a:pt x="39" y="17"/>
                    <a:pt x="32" y="17"/>
                  </a:cubicBezTo>
                  <a:cubicBezTo>
                    <a:pt x="25" y="17"/>
                    <a:pt x="20" y="24"/>
                    <a:pt x="29" y="26"/>
                  </a:cubicBezTo>
                  <a:cubicBezTo>
                    <a:pt x="37" y="29"/>
                    <a:pt x="47" y="29"/>
                    <a:pt x="50" y="37"/>
                  </a:cubicBezTo>
                  <a:cubicBezTo>
                    <a:pt x="53" y="45"/>
                    <a:pt x="45" y="54"/>
                    <a:pt x="35" y="5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47" name="Freeform 142"/>
            <p:cNvSpPr>
              <a:spLocks noEditPoints="1"/>
            </p:cNvSpPr>
            <p:nvPr/>
          </p:nvSpPr>
          <p:spPr bwMode="auto">
            <a:xfrm>
              <a:off x="2322" y="2132"/>
              <a:ext cx="80" cy="81"/>
            </a:xfrm>
            <a:custGeom>
              <a:avLst/>
              <a:gdLst>
                <a:gd name="T0" fmla="*/ 61 w 65"/>
                <a:gd name="T1" fmla="*/ 19 h 66"/>
                <a:gd name="T2" fmla="*/ 47 w 65"/>
                <a:gd name="T3" fmla="*/ 4 h 66"/>
                <a:gd name="T4" fmla="*/ 51 w 65"/>
                <a:gd name="T5" fmla="*/ 0 h 66"/>
                <a:gd name="T6" fmla="*/ 65 w 65"/>
                <a:gd name="T7" fmla="*/ 14 h 66"/>
                <a:gd name="T8" fmla="*/ 61 w 65"/>
                <a:gd name="T9" fmla="*/ 19 h 66"/>
                <a:gd name="T10" fmla="*/ 57 w 65"/>
                <a:gd name="T11" fmla="*/ 23 h 66"/>
                <a:gd name="T12" fmla="*/ 55 w 65"/>
                <a:gd name="T13" fmla="*/ 45 h 66"/>
                <a:gd name="T14" fmla="*/ 10 w 65"/>
                <a:gd name="T15" fmla="*/ 66 h 66"/>
                <a:gd name="T16" fmla="*/ 7 w 65"/>
                <a:gd name="T17" fmla="*/ 62 h 66"/>
                <a:gd name="T18" fmla="*/ 24 w 65"/>
                <a:gd name="T19" fmla="*/ 45 h 66"/>
                <a:gd name="T20" fmla="*/ 26 w 65"/>
                <a:gd name="T21" fmla="*/ 45 h 66"/>
                <a:gd name="T22" fmla="*/ 33 w 65"/>
                <a:gd name="T23" fmla="*/ 39 h 66"/>
                <a:gd name="T24" fmla="*/ 26 w 65"/>
                <a:gd name="T25" fmla="*/ 33 h 66"/>
                <a:gd name="T26" fmla="*/ 20 w 65"/>
                <a:gd name="T27" fmla="*/ 39 h 66"/>
                <a:gd name="T28" fmla="*/ 21 w 65"/>
                <a:gd name="T29" fmla="*/ 41 h 66"/>
                <a:gd name="T30" fmla="*/ 3 w 65"/>
                <a:gd name="T31" fmla="*/ 59 h 66"/>
                <a:gd name="T32" fmla="*/ 0 w 65"/>
                <a:gd name="T33" fmla="*/ 56 h 66"/>
                <a:gd name="T34" fmla="*/ 20 w 65"/>
                <a:gd name="T35" fmla="*/ 10 h 66"/>
                <a:gd name="T36" fmla="*/ 43 w 65"/>
                <a:gd name="T37" fmla="*/ 8 h 66"/>
                <a:gd name="T38" fmla="*/ 57 w 65"/>
                <a:gd name="T39" fmla="*/ 2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66">
                  <a:moveTo>
                    <a:pt x="61" y="19"/>
                  </a:moveTo>
                  <a:cubicBezTo>
                    <a:pt x="47" y="4"/>
                    <a:pt x="47" y="4"/>
                    <a:pt x="47" y="4"/>
                  </a:cubicBezTo>
                  <a:cubicBezTo>
                    <a:pt x="51" y="0"/>
                    <a:pt x="51" y="0"/>
                    <a:pt x="51" y="0"/>
                  </a:cubicBezTo>
                  <a:cubicBezTo>
                    <a:pt x="65" y="14"/>
                    <a:pt x="65" y="14"/>
                    <a:pt x="65" y="14"/>
                  </a:cubicBezTo>
                  <a:lnTo>
                    <a:pt x="61" y="19"/>
                  </a:lnTo>
                  <a:close/>
                  <a:moveTo>
                    <a:pt x="57" y="23"/>
                  </a:moveTo>
                  <a:cubicBezTo>
                    <a:pt x="55" y="45"/>
                    <a:pt x="55" y="45"/>
                    <a:pt x="55" y="45"/>
                  </a:cubicBezTo>
                  <a:cubicBezTo>
                    <a:pt x="37" y="45"/>
                    <a:pt x="10" y="66"/>
                    <a:pt x="10" y="66"/>
                  </a:cubicBezTo>
                  <a:cubicBezTo>
                    <a:pt x="7" y="62"/>
                    <a:pt x="7" y="62"/>
                    <a:pt x="7" y="62"/>
                  </a:cubicBezTo>
                  <a:cubicBezTo>
                    <a:pt x="24" y="45"/>
                    <a:pt x="24" y="45"/>
                    <a:pt x="24" y="45"/>
                  </a:cubicBezTo>
                  <a:cubicBezTo>
                    <a:pt x="25" y="45"/>
                    <a:pt x="26" y="45"/>
                    <a:pt x="26" y="45"/>
                  </a:cubicBezTo>
                  <a:cubicBezTo>
                    <a:pt x="30" y="45"/>
                    <a:pt x="33" y="43"/>
                    <a:pt x="33" y="39"/>
                  </a:cubicBezTo>
                  <a:cubicBezTo>
                    <a:pt x="33" y="36"/>
                    <a:pt x="30" y="33"/>
                    <a:pt x="26" y="33"/>
                  </a:cubicBezTo>
                  <a:cubicBezTo>
                    <a:pt x="23" y="33"/>
                    <a:pt x="20" y="36"/>
                    <a:pt x="20" y="39"/>
                  </a:cubicBezTo>
                  <a:cubicBezTo>
                    <a:pt x="20" y="40"/>
                    <a:pt x="20" y="41"/>
                    <a:pt x="21" y="41"/>
                  </a:cubicBezTo>
                  <a:cubicBezTo>
                    <a:pt x="3" y="59"/>
                    <a:pt x="3" y="59"/>
                    <a:pt x="3" y="59"/>
                  </a:cubicBezTo>
                  <a:cubicBezTo>
                    <a:pt x="0" y="56"/>
                    <a:pt x="0" y="56"/>
                    <a:pt x="0" y="56"/>
                  </a:cubicBezTo>
                  <a:cubicBezTo>
                    <a:pt x="0" y="56"/>
                    <a:pt x="20" y="29"/>
                    <a:pt x="20" y="10"/>
                  </a:cubicBezTo>
                  <a:cubicBezTo>
                    <a:pt x="43" y="8"/>
                    <a:pt x="43" y="8"/>
                    <a:pt x="43" y="8"/>
                  </a:cubicBezTo>
                  <a:lnTo>
                    <a:pt x="57" y="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48" name="Freeform 143"/>
            <p:cNvSpPr>
              <a:spLocks noEditPoints="1"/>
            </p:cNvSpPr>
            <p:nvPr/>
          </p:nvSpPr>
          <p:spPr bwMode="auto">
            <a:xfrm>
              <a:off x="2223" y="1892"/>
              <a:ext cx="47" cy="63"/>
            </a:xfrm>
            <a:custGeom>
              <a:avLst/>
              <a:gdLst>
                <a:gd name="T0" fmla="*/ 38 w 38"/>
                <a:gd name="T1" fmla="*/ 31 h 51"/>
                <a:gd name="T2" fmla="*/ 38 w 38"/>
                <a:gd name="T3" fmla="*/ 31 h 51"/>
                <a:gd name="T4" fmla="*/ 38 w 38"/>
                <a:gd name="T5" fmla="*/ 31 h 51"/>
                <a:gd name="T6" fmla="*/ 19 w 38"/>
                <a:gd name="T7" fmla="*/ 0 h 51"/>
                <a:gd name="T8" fmla="*/ 0 w 38"/>
                <a:gd name="T9" fmla="*/ 31 h 51"/>
                <a:gd name="T10" fmla="*/ 0 w 38"/>
                <a:gd name="T11" fmla="*/ 31 h 51"/>
                <a:gd name="T12" fmla="*/ 0 w 38"/>
                <a:gd name="T13" fmla="*/ 31 h 51"/>
                <a:gd name="T14" fmla="*/ 0 w 38"/>
                <a:gd name="T15" fmla="*/ 32 h 51"/>
                <a:gd name="T16" fmla="*/ 0 w 38"/>
                <a:gd name="T17" fmla="*/ 32 h 51"/>
                <a:gd name="T18" fmla="*/ 0 w 38"/>
                <a:gd name="T19" fmla="*/ 32 h 51"/>
                <a:gd name="T20" fmla="*/ 19 w 38"/>
                <a:gd name="T21" fmla="*/ 51 h 51"/>
                <a:gd name="T22" fmla="*/ 38 w 38"/>
                <a:gd name="T23" fmla="*/ 32 h 51"/>
                <a:gd name="T24" fmla="*/ 38 w 38"/>
                <a:gd name="T25" fmla="*/ 32 h 51"/>
                <a:gd name="T26" fmla="*/ 38 w 38"/>
                <a:gd name="T27" fmla="*/ 32 h 51"/>
                <a:gd name="T28" fmla="*/ 38 w 38"/>
                <a:gd name="T29" fmla="*/ 31 h 51"/>
                <a:gd name="T30" fmla="*/ 32 w 38"/>
                <a:gd name="T31" fmla="*/ 32 h 51"/>
                <a:gd name="T32" fmla="*/ 32 w 38"/>
                <a:gd name="T33" fmla="*/ 32 h 51"/>
                <a:gd name="T34" fmla="*/ 28 w 38"/>
                <a:gd name="T35" fmla="*/ 41 h 51"/>
                <a:gd name="T36" fmla="*/ 19 w 38"/>
                <a:gd name="T37" fmla="*/ 44 h 51"/>
                <a:gd name="T38" fmla="*/ 17 w 38"/>
                <a:gd name="T39" fmla="*/ 44 h 51"/>
                <a:gd name="T40" fmla="*/ 29 w 38"/>
                <a:gd name="T41" fmla="*/ 24 h 51"/>
                <a:gd name="T42" fmla="*/ 29 w 38"/>
                <a:gd name="T43" fmla="*/ 21 h 51"/>
                <a:gd name="T44" fmla="*/ 32 w 38"/>
                <a:gd name="T45" fmla="*/ 31 h 51"/>
                <a:gd name="T46" fmla="*/ 32 w 38"/>
                <a:gd name="T47" fmla="*/ 31 h 51"/>
                <a:gd name="T48" fmla="*/ 32 w 38"/>
                <a:gd name="T49" fmla="*/ 31 h 51"/>
                <a:gd name="T50" fmla="*/ 32 w 38"/>
                <a:gd name="T51" fmla="*/ 32 h 51"/>
                <a:gd name="T52" fmla="*/ 32 w 38"/>
                <a:gd name="T53" fmla="*/ 32 h 51"/>
                <a:gd name="T54" fmla="*/ 32 w 38"/>
                <a:gd name="T55"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 h="51">
                  <a:moveTo>
                    <a:pt x="38" y="31"/>
                  </a:moveTo>
                  <a:cubicBezTo>
                    <a:pt x="38" y="31"/>
                    <a:pt x="38" y="31"/>
                    <a:pt x="38" y="31"/>
                  </a:cubicBezTo>
                  <a:cubicBezTo>
                    <a:pt x="38" y="31"/>
                    <a:pt x="38" y="31"/>
                    <a:pt x="38" y="31"/>
                  </a:cubicBezTo>
                  <a:cubicBezTo>
                    <a:pt x="38" y="16"/>
                    <a:pt x="19" y="0"/>
                    <a:pt x="19" y="0"/>
                  </a:cubicBezTo>
                  <a:cubicBezTo>
                    <a:pt x="19" y="0"/>
                    <a:pt x="1" y="16"/>
                    <a:pt x="0" y="31"/>
                  </a:cubicBezTo>
                  <a:cubicBezTo>
                    <a:pt x="0" y="31"/>
                    <a:pt x="0" y="31"/>
                    <a:pt x="0" y="31"/>
                  </a:cubicBezTo>
                  <a:cubicBezTo>
                    <a:pt x="0" y="31"/>
                    <a:pt x="0" y="31"/>
                    <a:pt x="0" y="31"/>
                  </a:cubicBezTo>
                  <a:cubicBezTo>
                    <a:pt x="0" y="32"/>
                    <a:pt x="0" y="32"/>
                    <a:pt x="0" y="32"/>
                  </a:cubicBezTo>
                  <a:cubicBezTo>
                    <a:pt x="0" y="32"/>
                    <a:pt x="0" y="32"/>
                    <a:pt x="0" y="32"/>
                  </a:cubicBezTo>
                  <a:cubicBezTo>
                    <a:pt x="0" y="32"/>
                    <a:pt x="0" y="32"/>
                    <a:pt x="0" y="32"/>
                  </a:cubicBezTo>
                  <a:cubicBezTo>
                    <a:pt x="0" y="42"/>
                    <a:pt x="9" y="51"/>
                    <a:pt x="19" y="51"/>
                  </a:cubicBezTo>
                  <a:cubicBezTo>
                    <a:pt x="30" y="51"/>
                    <a:pt x="38" y="42"/>
                    <a:pt x="38" y="32"/>
                  </a:cubicBezTo>
                  <a:cubicBezTo>
                    <a:pt x="38" y="32"/>
                    <a:pt x="38" y="32"/>
                    <a:pt x="38" y="32"/>
                  </a:cubicBezTo>
                  <a:cubicBezTo>
                    <a:pt x="38" y="32"/>
                    <a:pt x="38" y="32"/>
                    <a:pt x="38" y="32"/>
                  </a:cubicBezTo>
                  <a:cubicBezTo>
                    <a:pt x="38" y="32"/>
                    <a:pt x="38" y="32"/>
                    <a:pt x="38" y="31"/>
                  </a:cubicBezTo>
                  <a:close/>
                  <a:moveTo>
                    <a:pt x="32" y="32"/>
                  </a:moveTo>
                  <a:cubicBezTo>
                    <a:pt x="32" y="32"/>
                    <a:pt x="32" y="32"/>
                    <a:pt x="32" y="32"/>
                  </a:cubicBezTo>
                  <a:cubicBezTo>
                    <a:pt x="32" y="35"/>
                    <a:pt x="30" y="38"/>
                    <a:pt x="28" y="41"/>
                  </a:cubicBezTo>
                  <a:cubicBezTo>
                    <a:pt x="26" y="43"/>
                    <a:pt x="23" y="44"/>
                    <a:pt x="19" y="44"/>
                  </a:cubicBezTo>
                  <a:cubicBezTo>
                    <a:pt x="19" y="44"/>
                    <a:pt x="18" y="44"/>
                    <a:pt x="17" y="44"/>
                  </a:cubicBezTo>
                  <a:cubicBezTo>
                    <a:pt x="24" y="40"/>
                    <a:pt x="29" y="33"/>
                    <a:pt x="29" y="24"/>
                  </a:cubicBezTo>
                  <a:cubicBezTo>
                    <a:pt x="29" y="23"/>
                    <a:pt x="29" y="22"/>
                    <a:pt x="29" y="21"/>
                  </a:cubicBezTo>
                  <a:cubicBezTo>
                    <a:pt x="31" y="25"/>
                    <a:pt x="32" y="28"/>
                    <a:pt x="32" y="31"/>
                  </a:cubicBezTo>
                  <a:cubicBezTo>
                    <a:pt x="32" y="31"/>
                    <a:pt x="32" y="31"/>
                    <a:pt x="32" y="31"/>
                  </a:cubicBezTo>
                  <a:cubicBezTo>
                    <a:pt x="32" y="31"/>
                    <a:pt x="32" y="31"/>
                    <a:pt x="32" y="31"/>
                  </a:cubicBezTo>
                  <a:cubicBezTo>
                    <a:pt x="32" y="32"/>
                    <a:pt x="32" y="32"/>
                    <a:pt x="32" y="32"/>
                  </a:cubicBezTo>
                  <a:cubicBezTo>
                    <a:pt x="32" y="32"/>
                    <a:pt x="32" y="32"/>
                    <a:pt x="32" y="32"/>
                  </a:cubicBezTo>
                  <a:cubicBezTo>
                    <a:pt x="32" y="32"/>
                    <a:pt x="32" y="32"/>
                    <a:pt x="32" y="3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49" name="Freeform 144"/>
            <p:cNvSpPr>
              <a:spLocks noEditPoints="1"/>
            </p:cNvSpPr>
            <p:nvPr/>
          </p:nvSpPr>
          <p:spPr bwMode="auto">
            <a:xfrm>
              <a:off x="3226" y="2560"/>
              <a:ext cx="74" cy="75"/>
            </a:xfrm>
            <a:custGeom>
              <a:avLst/>
              <a:gdLst>
                <a:gd name="T0" fmla="*/ 30 w 60"/>
                <a:gd name="T1" fmla="*/ 0 h 61"/>
                <a:gd name="T2" fmla="*/ 0 w 60"/>
                <a:gd name="T3" fmla="*/ 30 h 61"/>
                <a:gd name="T4" fmla="*/ 30 w 60"/>
                <a:gd name="T5" fmla="*/ 61 h 61"/>
                <a:gd name="T6" fmla="*/ 60 w 60"/>
                <a:gd name="T7" fmla="*/ 30 h 61"/>
                <a:gd name="T8" fmla="*/ 30 w 60"/>
                <a:gd name="T9" fmla="*/ 0 h 61"/>
                <a:gd name="T10" fmla="*/ 30 w 60"/>
                <a:gd name="T11" fmla="*/ 55 h 61"/>
                <a:gd name="T12" fmla="*/ 5 w 60"/>
                <a:gd name="T13" fmla="*/ 30 h 61"/>
                <a:gd name="T14" fmla="*/ 30 w 60"/>
                <a:gd name="T15" fmla="*/ 6 h 61"/>
                <a:gd name="T16" fmla="*/ 55 w 60"/>
                <a:gd name="T17" fmla="*/ 30 h 61"/>
                <a:gd name="T18" fmla="*/ 30 w 60"/>
                <a:gd name="T19" fmla="*/ 55 h 61"/>
                <a:gd name="T20" fmla="*/ 26 w 60"/>
                <a:gd name="T21" fmla="*/ 15 h 61"/>
                <a:gd name="T22" fmla="*/ 34 w 60"/>
                <a:gd name="T23" fmla="*/ 15 h 61"/>
                <a:gd name="T24" fmla="*/ 34 w 60"/>
                <a:gd name="T25" fmla="*/ 23 h 61"/>
                <a:gd name="T26" fmla="*/ 26 w 60"/>
                <a:gd name="T27" fmla="*/ 23 h 61"/>
                <a:gd name="T28" fmla="*/ 26 w 60"/>
                <a:gd name="T29" fmla="*/ 15 h 61"/>
                <a:gd name="T30" fmla="*/ 38 w 60"/>
                <a:gd name="T31" fmla="*/ 46 h 61"/>
                <a:gd name="T32" fmla="*/ 22 w 60"/>
                <a:gd name="T33" fmla="*/ 46 h 61"/>
                <a:gd name="T34" fmla="*/ 22 w 60"/>
                <a:gd name="T35" fmla="*/ 42 h 61"/>
                <a:gd name="T36" fmla="*/ 26 w 60"/>
                <a:gd name="T37" fmla="*/ 42 h 61"/>
                <a:gd name="T38" fmla="*/ 26 w 60"/>
                <a:gd name="T39" fmla="*/ 30 h 61"/>
                <a:gd name="T40" fmla="*/ 22 w 60"/>
                <a:gd name="T41" fmla="*/ 30 h 61"/>
                <a:gd name="T42" fmla="*/ 22 w 60"/>
                <a:gd name="T43" fmla="*/ 27 h 61"/>
                <a:gd name="T44" fmla="*/ 34 w 60"/>
                <a:gd name="T45" fmla="*/ 27 h 61"/>
                <a:gd name="T46" fmla="*/ 34 w 60"/>
                <a:gd name="T47" fmla="*/ 42 h 61"/>
                <a:gd name="T48" fmla="*/ 38 w 60"/>
                <a:gd name="T49" fmla="*/ 42 h 61"/>
                <a:gd name="T50" fmla="*/ 38 w 60"/>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61">
                  <a:moveTo>
                    <a:pt x="30" y="0"/>
                  </a:moveTo>
                  <a:cubicBezTo>
                    <a:pt x="13" y="0"/>
                    <a:pt x="0" y="14"/>
                    <a:pt x="0" y="30"/>
                  </a:cubicBezTo>
                  <a:cubicBezTo>
                    <a:pt x="0" y="47"/>
                    <a:pt x="13" y="61"/>
                    <a:pt x="30" y="61"/>
                  </a:cubicBezTo>
                  <a:cubicBezTo>
                    <a:pt x="47" y="61"/>
                    <a:pt x="60" y="47"/>
                    <a:pt x="60" y="30"/>
                  </a:cubicBezTo>
                  <a:cubicBezTo>
                    <a:pt x="60" y="14"/>
                    <a:pt x="47" y="0"/>
                    <a:pt x="30" y="0"/>
                  </a:cubicBezTo>
                  <a:close/>
                  <a:moveTo>
                    <a:pt x="30" y="55"/>
                  </a:moveTo>
                  <a:cubicBezTo>
                    <a:pt x="16" y="55"/>
                    <a:pt x="5" y="44"/>
                    <a:pt x="5" y="30"/>
                  </a:cubicBezTo>
                  <a:cubicBezTo>
                    <a:pt x="5" y="17"/>
                    <a:pt x="16" y="6"/>
                    <a:pt x="30" y="6"/>
                  </a:cubicBezTo>
                  <a:cubicBezTo>
                    <a:pt x="44" y="6"/>
                    <a:pt x="55" y="17"/>
                    <a:pt x="55" y="30"/>
                  </a:cubicBezTo>
                  <a:cubicBezTo>
                    <a:pt x="55" y="44"/>
                    <a:pt x="44" y="55"/>
                    <a:pt x="30" y="55"/>
                  </a:cubicBezTo>
                  <a:close/>
                  <a:moveTo>
                    <a:pt x="26" y="15"/>
                  </a:moveTo>
                  <a:cubicBezTo>
                    <a:pt x="34" y="15"/>
                    <a:pt x="34" y="15"/>
                    <a:pt x="34" y="15"/>
                  </a:cubicBezTo>
                  <a:cubicBezTo>
                    <a:pt x="34" y="23"/>
                    <a:pt x="34" y="23"/>
                    <a:pt x="34" y="23"/>
                  </a:cubicBezTo>
                  <a:cubicBezTo>
                    <a:pt x="26" y="23"/>
                    <a:pt x="26" y="23"/>
                    <a:pt x="26" y="23"/>
                  </a:cubicBezTo>
                  <a:lnTo>
                    <a:pt x="26" y="15"/>
                  </a:lnTo>
                  <a:close/>
                  <a:moveTo>
                    <a:pt x="38" y="46"/>
                  </a:moveTo>
                  <a:cubicBezTo>
                    <a:pt x="22" y="46"/>
                    <a:pt x="22" y="46"/>
                    <a:pt x="22" y="46"/>
                  </a:cubicBezTo>
                  <a:cubicBezTo>
                    <a:pt x="22" y="42"/>
                    <a:pt x="22" y="42"/>
                    <a:pt x="22" y="42"/>
                  </a:cubicBezTo>
                  <a:cubicBezTo>
                    <a:pt x="26" y="42"/>
                    <a:pt x="26" y="42"/>
                    <a:pt x="26" y="42"/>
                  </a:cubicBezTo>
                  <a:cubicBezTo>
                    <a:pt x="26" y="30"/>
                    <a:pt x="26" y="30"/>
                    <a:pt x="26" y="30"/>
                  </a:cubicBezTo>
                  <a:cubicBezTo>
                    <a:pt x="22" y="30"/>
                    <a:pt x="22" y="30"/>
                    <a:pt x="22" y="30"/>
                  </a:cubicBezTo>
                  <a:cubicBezTo>
                    <a:pt x="22" y="27"/>
                    <a:pt x="22" y="27"/>
                    <a:pt x="22" y="27"/>
                  </a:cubicBezTo>
                  <a:cubicBezTo>
                    <a:pt x="34" y="27"/>
                    <a:pt x="34" y="27"/>
                    <a:pt x="34" y="27"/>
                  </a:cubicBezTo>
                  <a:cubicBezTo>
                    <a:pt x="34" y="42"/>
                    <a:pt x="34" y="42"/>
                    <a:pt x="34" y="42"/>
                  </a:cubicBezTo>
                  <a:cubicBezTo>
                    <a:pt x="38" y="42"/>
                    <a:pt x="38" y="42"/>
                    <a:pt x="38" y="42"/>
                  </a:cubicBezTo>
                  <a:lnTo>
                    <a:pt x="38" y="4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50" name="Freeform 145"/>
            <p:cNvSpPr>
              <a:spLocks noEditPoints="1"/>
            </p:cNvSpPr>
            <p:nvPr/>
          </p:nvSpPr>
          <p:spPr bwMode="auto">
            <a:xfrm>
              <a:off x="2196" y="2438"/>
              <a:ext cx="101" cy="107"/>
            </a:xfrm>
            <a:custGeom>
              <a:avLst/>
              <a:gdLst>
                <a:gd name="T0" fmla="*/ 78 w 82"/>
                <a:gd name="T1" fmla="*/ 22 h 87"/>
                <a:gd name="T2" fmla="*/ 50 w 82"/>
                <a:gd name="T3" fmla="*/ 2 h 87"/>
                <a:gd name="T4" fmla="*/ 40 w 82"/>
                <a:gd name="T5" fmla="*/ 4 h 87"/>
                <a:gd name="T6" fmla="*/ 3 w 82"/>
                <a:gd name="T7" fmla="*/ 55 h 87"/>
                <a:gd name="T8" fmla="*/ 4 w 82"/>
                <a:gd name="T9" fmla="*/ 65 h 87"/>
                <a:gd name="T10" fmla="*/ 32 w 82"/>
                <a:gd name="T11" fmla="*/ 85 h 87"/>
                <a:gd name="T12" fmla="*/ 42 w 82"/>
                <a:gd name="T13" fmla="*/ 84 h 87"/>
                <a:gd name="T14" fmla="*/ 80 w 82"/>
                <a:gd name="T15" fmla="*/ 32 h 87"/>
                <a:gd name="T16" fmla="*/ 78 w 82"/>
                <a:gd name="T17" fmla="*/ 22 h 87"/>
                <a:gd name="T18" fmla="*/ 54 w 82"/>
                <a:gd name="T19" fmla="*/ 9 h 87"/>
                <a:gd name="T20" fmla="*/ 70 w 82"/>
                <a:gd name="T21" fmla="*/ 21 h 87"/>
                <a:gd name="T22" fmla="*/ 68 w 82"/>
                <a:gd name="T23" fmla="*/ 23 h 87"/>
                <a:gd name="T24" fmla="*/ 53 w 82"/>
                <a:gd name="T25" fmla="*/ 11 h 87"/>
                <a:gd name="T26" fmla="*/ 54 w 82"/>
                <a:gd name="T27" fmla="*/ 9 h 87"/>
                <a:gd name="T28" fmla="*/ 21 w 82"/>
                <a:gd name="T29" fmla="*/ 71 h 87"/>
                <a:gd name="T30" fmla="*/ 20 w 82"/>
                <a:gd name="T31" fmla="*/ 64 h 87"/>
                <a:gd name="T32" fmla="*/ 27 w 82"/>
                <a:gd name="T33" fmla="*/ 63 h 87"/>
                <a:gd name="T34" fmla="*/ 28 w 82"/>
                <a:gd name="T35" fmla="*/ 70 h 87"/>
                <a:gd name="T36" fmla="*/ 21 w 82"/>
                <a:gd name="T37" fmla="*/ 71 h 87"/>
                <a:gd name="T38" fmla="*/ 45 w 82"/>
                <a:gd name="T39" fmla="*/ 71 h 87"/>
                <a:gd name="T40" fmla="*/ 14 w 82"/>
                <a:gd name="T41" fmla="*/ 48 h 87"/>
                <a:gd name="T42" fmla="*/ 43 w 82"/>
                <a:gd name="T43" fmla="*/ 9 h 87"/>
                <a:gd name="T44" fmla="*/ 74 w 82"/>
                <a:gd name="T45" fmla="*/ 31 h 87"/>
                <a:gd name="T46" fmla="*/ 45 w 82"/>
                <a:gd name="T47" fmla="*/ 7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87">
                  <a:moveTo>
                    <a:pt x="78" y="22"/>
                  </a:moveTo>
                  <a:cubicBezTo>
                    <a:pt x="50" y="2"/>
                    <a:pt x="50" y="2"/>
                    <a:pt x="50" y="2"/>
                  </a:cubicBezTo>
                  <a:cubicBezTo>
                    <a:pt x="47" y="0"/>
                    <a:pt x="43" y="0"/>
                    <a:pt x="40" y="4"/>
                  </a:cubicBezTo>
                  <a:cubicBezTo>
                    <a:pt x="3" y="55"/>
                    <a:pt x="3" y="55"/>
                    <a:pt x="3" y="55"/>
                  </a:cubicBezTo>
                  <a:cubicBezTo>
                    <a:pt x="0" y="58"/>
                    <a:pt x="1" y="63"/>
                    <a:pt x="4" y="65"/>
                  </a:cubicBezTo>
                  <a:cubicBezTo>
                    <a:pt x="32" y="85"/>
                    <a:pt x="32" y="85"/>
                    <a:pt x="32" y="85"/>
                  </a:cubicBezTo>
                  <a:cubicBezTo>
                    <a:pt x="35" y="87"/>
                    <a:pt x="40" y="87"/>
                    <a:pt x="42" y="84"/>
                  </a:cubicBezTo>
                  <a:cubicBezTo>
                    <a:pt x="80" y="32"/>
                    <a:pt x="80" y="32"/>
                    <a:pt x="80" y="32"/>
                  </a:cubicBezTo>
                  <a:cubicBezTo>
                    <a:pt x="82" y="29"/>
                    <a:pt x="81" y="25"/>
                    <a:pt x="78" y="22"/>
                  </a:cubicBezTo>
                  <a:close/>
                  <a:moveTo>
                    <a:pt x="54" y="9"/>
                  </a:moveTo>
                  <a:cubicBezTo>
                    <a:pt x="70" y="21"/>
                    <a:pt x="70" y="21"/>
                    <a:pt x="70" y="21"/>
                  </a:cubicBezTo>
                  <a:cubicBezTo>
                    <a:pt x="68" y="23"/>
                    <a:pt x="68" y="23"/>
                    <a:pt x="68" y="23"/>
                  </a:cubicBezTo>
                  <a:cubicBezTo>
                    <a:pt x="53" y="11"/>
                    <a:pt x="53" y="11"/>
                    <a:pt x="53" y="11"/>
                  </a:cubicBezTo>
                  <a:lnTo>
                    <a:pt x="54" y="9"/>
                  </a:lnTo>
                  <a:close/>
                  <a:moveTo>
                    <a:pt x="21" y="71"/>
                  </a:moveTo>
                  <a:cubicBezTo>
                    <a:pt x="19" y="70"/>
                    <a:pt x="18" y="67"/>
                    <a:pt x="20" y="64"/>
                  </a:cubicBezTo>
                  <a:cubicBezTo>
                    <a:pt x="22" y="62"/>
                    <a:pt x="25" y="62"/>
                    <a:pt x="27" y="63"/>
                  </a:cubicBezTo>
                  <a:cubicBezTo>
                    <a:pt x="29" y="65"/>
                    <a:pt x="29" y="68"/>
                    <a:pt x="28" y="70"/>
                  </a:cubicBezTo>
                  <a:cubicBezTo>
                    <a:pt x="26" y="72"/>
                    <a:pt x="23" y="73"/>
                    <a:pt x="21" y="71"/>
                  </a:cubicBezTo>
                  <a:close/>
                  <a:moveTo>
                    <a:pt x="45" y="71"/>
                  </a:moveTo>
                  <a:cubicBezTo>
                    <a:pt x="14" y="48"/>
                    <a:pt x="14" y="48"/>
                    <a:pt x="14" y="48"/>
                  </a:cubicBezTo>
                  <a:cubicBezTo>
                    <a:pt x="43" y="9"/>
                    <a:pt x="43" y="9"/>
                    <a:pt x="43" y="9"/>
                  </a:cubicBezTo>
                  <a:cubicBezTo>
                    <a:pt x="74" y="31"/>
                    <a:pt x="74" y="31"/>
                    <a:pt x="74" y="31"/>
                  </a:cubicBezTo>
                  <a:lnTo>
                    <a:pt x="45" y="7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51" name="Freeform 146"/>
            <p:cNvSpPr>
              <a:spLocks noEditPoints="1"/>
            </p:cNvSpPr>
            <p:nvPr/>
          </p:nvSpPr>
          <p:spPr bwMode="auto">
            <a:xfrm>
              <a:off x="2792" y="2724"/>
              <a:ext cx="84" cy="85"/>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55 w 69"/>
                <a:gd name="T11" fmla="*/ 30 h 69"/>
                <a:gd name="T12" fmla="*/ 36 w 69"/>
                <a:gd name="T13" fmla="*/ 56 h 69"/>
                <a:gd name="T14" fmla="*/ 28 w 69"/>
                <a:gd name="T15" fmla="*/ 52 h 69"/>
                <a:gd name="T16" fmla="*/ 21 w 69"/>
                <a:gd name="T17" fmla="*/ 32 h 69"/>
                <a:gd name="T18" fmla="*/ 16 w 69"/>
                <a:gd name="T19" fmla="*/ 33 h 69"/>
                <a:gd name="T20" fmla="*/ 14 w 69"/>
                <a:gd name="T21" fmla="*/ 31 h 69"/>
                <a:gd name="T22" fmla="*/ 27 w 69"/>
                <a:gd name="T23" fmla="*/ 22 h 69"/>
                <a:gd name="T24" fmla="*/ 34 w 69"/>
                <a:gd name="T25" fmla="*/ 35 h 69"/>
                <a:gd name="T26" fmla="*/ 37 w 69"/>
                <a:gd name="T27" fmla="*/ 44 h 69"/>
                <a:gd name="T28" fmla="*/ 43 w 69"/>
                <a:gd name="T29" fmla="*/ 36 h 69"/>
                <a:gd name="T30" fmla="*/ 38 w 69"/>
                <a:gd name="T31" fmla="*/ 31 h 69"/>
                <a:gd name="T32" fmla="*/ 55 w 69"/>
                <a:gd name="T33" fmla="*/ 3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69">
                  <a:moveTo>
                    <a:pt x="35" y="0"/>
                  </a:moveTo>
                  <a:cubicBezTo>
                    <a:pt x="16" y="0"/>
                    <a:pt x="0" y="16"/>
                    <a:pt x="0" y="35"/>
                  </a:cubicBezTo>
                  <a:cubicBezTo>
                    <a:pt x="0" y="54"/>
                    <a:pt x="16" y="69"/>
                    <a:pt x="35" y="69"/>
                  </a:cubicBezTo>
                  <a:cubicBezTo>
                    <a:pt x="54" y="69"/>
                    <a:pt x="69" y="54"/>
                    <a:pt x="69" y="35"/>
                  </a:cubicBezTo>
                  <a:cubicBezTo>
                    <a:pt x="69" y="16"/>
                    <a:pt x="54" y="0"/>
                    <a:pt x="35" y="0"/>
                  </a:cubicBezTo>
                  <a:close/>
                  <a:moveTo>
                    <a:pt x="55" y="30"/>
                  </a:moveTo>
                  <a:cubicBezTo>
                    <a:pt x="53" y="43"/>
                    <a:pt x="40" y="53"/>
                    <a:pt x="36" y="56"/>
                  </a:cubicBezTo>
                  <a:cubicBezTo>
                    <a:pt x="32" y="58"/>
                    <a:pt x="29" y="55"/>
                    <a:pt x="28" y="52"/>
                  </a:cubicBezTo>
                  <a:cubicBezTo>
                    <a:pt x="26" y="49"/>
                    <a:pt x="22" y="33"/>
                    <a:pt x="21" y="32"/>
                  </a:cubicBezTo>
                  <a:cubicBezTo>
                    <a:pt x="19" y="30"/>
                    <a:pt x="16" y="33"/>
                    <a:pt x="16" y="33"/>
                  </a:cubicBezTo>
                  <a:cubicBezTo>
                    <a:pt x="14" y="31"/>
                    <a:pt x="14" y="31"/>
                    <a:pt x="14" y="31"/>
                  </a:cubicBezTo>
                  <a:cubicBezTo>
                    <a:pt x="14" y="31"/>
                    <a:pt x="21" y="23"/>
                    <a:pt x="27" y="22"/>
                  </a:cubicBezTo>
                  <a:cubicBezTo>
                    <a:pt x="32" y="20"/>
                    <a:pt x="32" y="30"/>
                    <a:pt x="34" y="35"/>
                  </a:cubicBezTo>
                  <a:cubicBezTo>
                    <a:pt x="35" y="41"/>
                    <a:pt x="36" y="44"/>
                    <a:pt x="37" y="44"/>
                  </a:cubicBezTo>
                  <a:cubicBezTo>
                    <a:pt x="38" y="44"/>
                    <a:pt x="40" y="41"/>
                    <a:pt x="43" y="36"/>
                  </a:cubicBezTo>
                  <a:cubicBezTo>
                    <a:pt x="45" y="32"/>
                    <a:pt x="42" y="28"/>
                    <a:pt x="38" y="31"/>
                  </a:cubicBezTo>
                  <a:cubicBezTo>
                    <a:pt x="40" y="20"/>
                    <a:pt x="57" y="17"/>
                    <a:pt x="55" y="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52" name="Freeform 147"/>
            <p:cNvSpPr>
              <a:spLocks noEditPoints="1"/>
            </p:cNvSpPr>
            <p:nvPr/>
          </p:nvSpPr>
          <p:spPr bwMode="auto">
            <a:xfrm>
              <a:off x="2467" y="1247"/>
              <a:ext cx="81" cy="71"/>
            </a:xfrm>
            <a:custGeom>
              <a:avLst/>
              <a:gdLst>
                <a:gd name="T0" fmla="*/ 66 w 66"/>
                <a:gd name="T1" fmla="*/ 19 h 58"/>
                <a:gd name="T2" fmla="*/ 47 w 66"/>
                <a:gd name="T3" fmla="*/ 0 h 58"/>
                <a:gd name="T4" fmla="*/ 33 w 66"/>
                <a:gd name="T5" fmla="*/ 6 h 58"/>
                <a:gd name="T6" fmla="*/ 19 w 66"/>
                <a:gd name="T7" fmla="*/ 0 h 58"/>
                <a:gd name="T8" fmla="*/ 0 w 66"/>
                <a:gd name="T9" fmla="*/ 19 h 58"/>
                <a:gd name="T10" fmla="*/ 6 w 66"/>
                <a:gd name="T11" fmla="*/ 33 h 58"/>
                <a:gd name="T12" fmla="*/ 6 w 66"/>
                <a:gd name="T13" fmla="*/ 33 h 58"/>
                <a:gd name="T14" fmla="*/ 26 w 66"/>
                <a:gd name="T15" fmla="*/ 54 h 58"/>
                <a:gd name="T16" fmla="*/ 33 w 66"/>
                <a:gd name="T17" fmla="*/ 58 h 58"/>
                <a:gd name="T18" fmla="*/ 39 w 66"/>
                <a:gd name="T19" fmla="*/ 54 h 58"/>
                <a:gd name="T20" fmla="*/ 59 w 66"/>
                <a:gd name="T21" fmla="*/ 33 h 58"/>
                <a:gd name="T22" fmla="*/ 59 w 66"/>
                <a:gd name="T23" fmla="*/ 33 h 58"/>
                <a:gd name="T24" fmla="*/ 66 w 66"/>
                <a:gd name="T25" fmla="*/ 19 h 58"/>
                <a:gd name="T26" fmla="*/ 54 w 66"/>
                <a:gd name="T27" fmla="*/ 27 h 58"/>
                <a:gd name="T28" fmla="*/ 33 w 66"/>
                <a:gd name="T29" fmla="*/ 48 h 58"/>
                <a:gd name="T30" fmla="*/ 33 w 66"/>
                <a:gd name="T31" fmla="*/ 48 h 58"/>
                <a:gd name="T32" fmla="*/ 32 w 66"/>
                <a:gd name="T33" fmla="*/ 48 h 58"/>
                <a:gd name="T34" fmla="*/ 11 w 66"/>
                <a:gd name="T35" fmla="*/ 27 h 58"/>
                <a:gd name="T36" fmla="*/ 8 w 66"/>
                <a:gd name="T37" fmla="*/ 19 h 58"/>
                <a:gd name="T38" fmla="*/ 19 w 66"/>
                <a:gd name="T39" fmla="*/ 8 h 58"/>
                <a:gd name="T40" fmla="*/ 27 w 66"/>
                <a:gd name="T41" fmla="*/ 12 h 58"/>
                <a:gd name="T42" fmla="*/ 33 w 66"/>
                <a:gd name="T43" fmla="*/ 18 h 58"/>
                <a:gd name="T44" fmla="*/ 39 w 66"/>
                <a:gd name="T45" fmla="*/ 12 h 58"/>
                <a:gd name="T46" fmla="*/ 47 w 66"/>
                <a:gd name="T47" fmla="*/ 8 h 58"/>
                <a:gd name="T48" fmla="*/ 57 w 66"/>
                <a:gd name="T49" fmla="*/ 19 h 58"/>
                <a:gd name="T50" fmla="*/ 54 w 66"/>
                <a:gd name="T51" fmla="*/ 2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8">
                  <a:moveTo>
                    <a:pt x="66" y="19"/>
                  </a:moveTo>
                  <a:cubicBezTo>
                    <a:pt x="66" y="8"/>
                    <a:pt x="57" y="0"/>
                    <a:pt x="47" y="0"/>
                  </a:cubicBezTo>
                  <a:cubicBezTo>
                    <a:pt x="41" y="0"/>
                    <a:pt x="36" y="2"/>
                    <a:pt x="33" y="6"/>
                  </a:cubicBezTo>
                  <a:cubicBezTo>
                    <a:pt x="29" y="2"/>
                    <a:pt x="24" y="0"/>
                    <a:pt x="19" y="0"/>
                  </a:cubicBezTo>
                  <a:cubicBezTo>
                    <a:pt x="8" y="0"/>
                    <a:pt x="0" y="8"/>
                    <a:pt x="0" y="19"/>
                  </a:cubicBezTo>
                  <a:cubicBezTo>
                    <a:pt x="0" y="24"/>
                    <a:pt x="2" y="29"/>
                    <a:pt x="6" y="33"/>
                  </a:cubicBezTo>
                  <a:cubicBezTo>
                    <a:pt x="6" y="33"/>
                    <a:pt x="6" y="33"/>
                    <a:pt x="6" y="33"/>
                  </a:cubicBezTo>
                  <a:cubicBezTo>
                    <a:pt x="26" y="54"/>
                    <a:pt x="26" y="54"/>
                    <a:pt x="26" y="54"/>
                  </a:cubicBezTo>
                  <a:cubicBezTo>
                    <a:pt x="28" y="56"/>
                    <a:pt x="31" y="58"/>
                    <a:pt x="33" y="58"/>
                  </a:cubicBezTo>
                  <a:cubicBezTo>
                    <a:pt x="35" y="58"/>
                    <a:pt x="37" y="56"/>
                    <a:pt x="39" y="54"/>
                  </a:cubicBezTo>
                  <a:cubicBezTo>
                    <a:pt x="59" y="33"/>
                    <a:pt x="59" y="33"/>
                    <a:pt x="59" y="33"/>
                  </a:cubicBezTo>
                  <a:cubicBezTo>
                    <a:pt x="59" y="33"/>
                    <a:pt x="59" y="33"/>
                    <a:pt x="59" y="33"/>
                  </a:cubicBezTo>
                  <a:cubicBezTo>
                    <a:pt x="63" y="29"/>
                    <a:pt x="66" y="24"/>
                    <a:pt x="66" y="19"/>
                  </a:cubicBezTo>
                  <a:close/>
                  <a:moveTo>
                    <a:pt x="54" y="27"/>
                  </a:moveTo>
                  <a:cubicBezTo>
                    <a:pt x="33" y="48"/>
                    <a:pt x="33" y="48"/>
                    <a:pt x="33" y="48"/>
                  </a:cubicBezTo>
                  <a:cubicBezTo>
                    <a:pt x="33" y="48"/>
                    <a:pt x="33" y="48"/>
                    <a:pt x="33" y="48"/>
                  </a:cubicBezTo>
                  <a:cubicBezTo>
                    <a:pt x="32" y="48"/>
                    <a:pt x="32" y="48"/>
                    <a:pt x="32" y="48"/>
                  </a:cubicBezTo>
                  <a:cubicBezTo>
                    <a:pt x="11" y="27"/>
                    <a:pt x="11" y="27"/>
                    <a:pt x="11" y="27"/>
                  </a:cubicBezTo>
                  <a:cubicBezTo>
                    <a:pt x="9" y="25"/>
                    <a:pt x="8" y="22"/>
                    <a:pt x="8" y="19"/>
                  </a:cubicBezTo>
                  <a:cubicBezTo>
                    <a:pt x="8" y="13"/>
                    <a:pt x="13" y="8"/>
                    <a:pt x="19" y="8"/>
                  </a:cubicBezTo>
                  <a:cubicBezTo>
                    <a:pt x="22" y="8"/>
                    <a:pt x="24" y="9"/>
                    <a:pt x="27" y="12"/>
                  </a:cubicBezTo>
                  <a:cubicBezTo>
                    <a:pt x="33" y="18"/>
                    <a:pt x="33" y="18"/>
                    <a:pt x="33" y="18"/>
                  </a:cubicBezTo>
                  <a:cubicBezTo>
                    <a:pt x="39" y="12"/>
                    <a:pt x="39" y="12"/>
                    <a:pt x="39" y="12"/>
                  </a:cubicBezTo>
                  <a:cubicBezTo>
                    <a:pt x="41" y="9"/>
                    <a:pt x="44" y="8"/>
                    <a:pt x="47" y="8"/>
                  </a:cubicBezTo>
                  <a:cubicBezTo>
                    <a:pt x="53" y="8"/>
                    <a:pt x="57" y="13"/>
                    <a:pt x="57" y="19"/>
                  </a:cubicBezTo>
                  <a:cubicBezTo>
                    <a:pt x="57" y="22"/>
                    <a:pt x="56" y="25"/>
                    <a:pt x="54"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53" name="Freeform 148"/>
            <p:cNvSpPr>
              <a:spLocks noEditPoints="1"/>
            </p:cNvSpPr>
            <p:nvPr/>
          </p:nvSpPr>
          <p:spPr bwMode="auto">
            <a:xfrm>
              <a:off x="2224" y="1466"/>
              <a:ext cx="92" cy="108"/>
            </a:xfrm>
            <a:custGeom>
              <a:avLst/>
              <a:gdLst>
                <a:gd name="T0" fmla="*/ 54 w 75"/>
                <a:gd name="T1" fmla="*/ 0 h 88"/>
                <a:gd name="T2" fmla="*/ 13 w 75"/>
                <a:gd name="T3" fmla="*/ 28 h 88"/>
                <a:gd name="T4" fmla="*/ 16 w 75"/>
                <a:gd name="T5" fmla="*/ 65 h 88"/>
                <a:gd name="T6" fmla="*/ 48 w 75"/>
                <a:gd name="T7" fmla="*/ 27 h 88"/>
                <a:gd name="T8" fmla="*/ 32 w 75"/>
                <a:gd name="T9" fmla="*/ 75 h 88"/>
                <a:gd name="T10" fmla="*/ 69 w 75"/>
                <a:gd name="T11" fmla="*/ 57 h 88"/>
                <a:gd name="T12" fmla="*/ 54 w 75"/>
                <a:gd name="T13" fmla="*/ 0 h 88"/>
                <a:gd name="T14" fmla="*/ 4 w 75"/>
                <a:gd name="T15" fmla="*/ 78 h 88"/>
                <a:gd name="T16" fmla="*/ 10 w 75"/>
                <a:gd name="T17" fmla="*/ 83 h 88"/>
                <a:gd name="T18" fmla="*/ 46 w 75"/>
                <a:gd name="T19" fmla="*/ 41 h 88"/>
                <a:gd name="T20" fmla="*/ 4 w 75"/>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88">
                  <a:moveTo>
                    <a:pt x="54" y="0"/>
                  </a:moveTo>
                  <a:cubicBezTo>
                    <a:pt x="40" y="23"/>
                    <a:pt x="29" y="12"/>
                    <a:pt x="13" y="28"/>
                  </a:cubicBezTo>
                  <a:cubicBezTo>
                    <a:pt x="0" y="42"/>
                    <a:pt x="4" y="59"/>
                    <a:pt x="16" y="65"/>
                  </a:cubicBezTo>
                  <a:cubicBezTo>
                    <a:pt x="28" y="59"/>
                    <a:pt x="40" y="46"/>
                    <a:pt x="48" y="27"/>
                  </a:cubicBezTo>
                  <a:cubicBezTo>
                    <a:pt x="48" y="27"/>
                    <a:pt x="56" y="51"/>
                    <a:pt x="32" y="75"/>
                  </a:cubicBezTo>
                  <a:cubicBezTo>
                    <a:pt x="44" y="88"/>
                    <a:pt x="64" y="79"/>
                    <a:pt x="69" y="57"/>
                  </a:cubicBezTo>
                  <a:cubicBezTo>
                    <a:pt x="75" y="33"/>
                    <a:pt x="60" y="9"/>
                    <a:pt x="54" y="0"/>
                  </a:cubicBezTo>
                  <a:close/>
                  <a:moveTo>
                    <a:pt x="4" y="78"/>
                  </a:moveTo>
                  <a:cubicBezTo>
                    <a:pt x="4" y="79"/>
                    <a:pt x="4" y="83"/>
                    <a:pt x="10" y="83"/>
                  </a:cubicBezTo>
                  <a:cubicBezTo>
                    <a:pt x="14" y="83"/>
                    <a:pt x="35" y="71"/>
                    <a:pt x="46" y="41"/>
                  </a:cubicBezTo>
                  <a:cubicBezTo>
                    <a:pt x="30" y="70"/>
                    <a:pt x="5" y="78"/>
                    <a:pt x="4" y="7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54" name="Freeform 149"/>
            <p:cNvSpPr>
              <a:spLocks noEditPoints="1"/>
            </p:cNvSpPr>
            <p:nvPr/>
          </p:nvSpPr>
          <p:spPr bwMode="auto">
            <a:xfrm>
              <a:off x="1648" y="2519"/>
              <a:ext cx="61" cy="62"/>
            </a:xfrm>
            <a:custGeom>
              <a:avLst/>
              <a:gdLst>
                <a:gd name="T0" fmla="*/ 6 w 50"/>
                <a:gd name="T1" fmla="*/ 25 h 51"/>
                <a:gd name="T2" fmla="*/ 17 w 50"/>
                <a:gd name="T3" fmla="*/ 42 h 51"/>
                <a:gd name="T4" fmla="*/ 8 w 50"/>
                <a:gd name="T5" fmla="*/ 18 h 51"/>
                <a:gd name="T6" fmla="*/ 6 w 50"/>
                <a:gd name="T7" fmla="*/ 25 h 51"/>
                <a:gd name="T8" fmla="*/ 38 w 50"/>
                <a:gd name="T9" fmla="*/ 24 h 51"/>
                <a:gd name="T10" fmla="*/ 36 w 50"/>
                <a:gd name="T11" fmla="*/ 19 h 51"/>
                <a:gd name="T12" fmla="*/ 34 w 50"/>
                <a:gd name="T13" fmla="*/ 15 h 51"/>
                <a:gd name="T14" fmla="*/ 38 w 50"/>
                <a:gd name="T15" fmla="*/ 11 h 51"/>
                <a:gd name="T16" fmla="*/ 38 w 50"/>
                <a:gd name="T17" fmla="*/ 11 h 51"/>
                <a:gd name="T18" fmla="*/ 25 w 50"/>
                <a:gd name="T19" fmla="*/ 7 h 51"/>
                <a:gd name="T20" fmla="*/ 9 w 50"/>
                <a:gd name="T21" fmla="*/ 15 h 51"/>
                <a:gd name="T22" fmla="*/ 10 w 50"/>
                <a:gd name="T23" fmla="*/ 15 h 51"/>
                <a:gd name="T24" fmla="*/ 15 w 50"/>
                <a:gd name="T25" fmla="*/ 15 h 51"/>
                <a:gd name="T26" fmla="*/ 15 w 50"/>
                <a:gd name="T27" fmla="*/ 16 h 51"/>
                <a:gd name="T28" fmla="*/ 13 w 50"/>
                <a:gd name="T29" fmla="*/ 16 h 51"/>
                <a:gd name="T30" fmla="*/ 20 w 50"/>
                <a:gd name="T31" fmla="*/ 37 h 51"/>
                <a:gd name="T32" fmla="*/ 24 w 50"/>
                <a:gd name="T33" fmla="*/ 24 h 51"/>
                <a:gd name="T34" fmla="*/ 21 w 50"/>
                <a:gd name="T35" fmla="*/ 16 h 51"/>
                <a:gd name="T36" fmla="*/ 19 w 50"/>
                <a:gd name="T37" fmla="*/ 16 h 51"/>
                <a:gd name="T38" fmla="*/ 20 w 50"/>
                <a:gd name="T39" fmla="*/ 15 h 51"/>
                <a:gd name="T40" fmla="*/ 25 w 50"/>
                <a:gd name="T41" fmla="*/ 15 h 51"/>
                <a:gd name="T42" fmla="*/ 30 w 50"/>
                <a:gd name="T43" fmla="*/ 15 h 51"/>
                <a:gd name="T44" fmla="*/ 30 w 50"/>
                <a:gd name="T45" fmla="*/ 16 h 51"/>
                <a:gd name="T46" fmla="*/ 28 w 50"/>
                <a:gd name="T47" fmla="*/ 16 h 51"/>
                <a:gd name="T48" fmla="*/ 34 w 50"/>
                <a:gd name="T49" fmla="*/ 36 h 51"/>
                <a:gd name="T50" fmla="*/ 36 w 50"/>
                <a:gd name="T51" fmla="*/ 30 h 51"/>
                <a:gd name="T52" fmla="*/ 38 w 50"/>
                <a:gd name="T53" fmla="*/ 24 h 51"/>
                <a:gd name="T54" fmla="*/ 25 w 50"/>
                <a:gd name="T55" fmla="*/ 27 h 51"/>
                <a:gd name="T56" fmla="*/ 20 w 50"/>
                <a:gd name="T57" fmla="*/ 43 h 51"/>
                <a:gd name="T58" fmla="*/ 25 w 50"/>
                <a:gd name="T59" fmla="*/ 44 h 51"/>
                <a:gd name="T60" fmla="*/ 31 w 50"/>
                <a:gd name="T61" fmla="*/ 43 h 51"/>
                <a:gd name="T62" fmla="*/ 31 w 50"/>
                <a:gd name="T63" fmla="*/ 42 h 51"/>
                <a:gd name="T64" fmla="*/ 25 w 50"/>
                <a:gd name="T65" fmla="*/ 27 h 51"/>
                <a:gd name="T66" fmla="*/ 42 w 50"/>
                <a:gd name="T67" fmla="*/ 16 h 51"/>
                <a:gd name="T68" fmla="*/ 42 w 50"/>
                <a:gd name="T69" fmla="*/ 18 h 51"/>
                <a:gd name="T70" fmla="*/ 40 w 50"/>
                <a:gd name="T71" fmla="*/ 25 h 51"/>
                <a:gd name="T72" fmla="*/ 35 w 50"/>
                <a:gd name="T73" fmla="*/ 41 h 51"/>
                <a:gd name="T74" fmla="*/ 44 w 50"/>
                <a:gd name="T75" fmla="*/ 25 h 51"/>
                <a:gd name="T76" fmla="*/ 42 w 50"/>
                <a:gd name="T77" fmla="*/ 16 h 51"/>
                <a:gd name="T78" fmla="*/ 25 w 50"/>
                <a:gd name="T79" fmla="*/ 0 h 51"/>
                <a:gd name="T80" fmla="*/ 0 w 50"/>
                <a:gd name="T81" fmla="*/ 25 h 51"/>
                <a:gd name="T82" fmla="*/ 25 w 50"/>
                <a:gd name="T83" fmla="*/ 51 h 51"/>
                <a:gd name="T84" fmla="*/ 50 w 50"/>
                <a:gd name="T85" fmla="*/ 25 h 51"/>
                <a:gd name="T86" fmla="*/ 25 w 50"/>
                <a:gd name="T87" fmla="*/ 0 h 51"/>
                <a:gd name="T88" fmla="*/ 25 w 50"/>
                <a:gd name="T89" fmla="*/ 47 h 51"/>
                <a:gd name="T90" fmla="*/ 3 w 50"/>
                <a:gd name="T91" fmla="*/ 25 h 51"/>
                <a:gd name="T92" fmla="*/ 25 w 50"/>
                <a:gd name="T93" fmla="*/ 3 h 51"/>
                <a:gd name="T94" fmla="*/ 47 w 50"/>
                <a:gd name="T95" fmla="*/ 25 h 51"/>
                <a:gd name="T96" fmla="*/ 25 w 50"/>
                <a:gd name="T97"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0" h="51">
                  <a:moveTo>
                    <a:pt x="6" y="25"/>
                  </a:moveTo>
                  <a:cubicBezTo>
                    <a:pt x="6" y="32"/>
                    <a:pt x="10" y="39"/>
                    <a:pt x="17" y="42"/>
                  </a:cubicBezTo>
                  <a:cubicBezTo>
                    <a:pt x="8" y="18"/>
                    <a:pt x="8" y="18"/>
                    <a:pt x="8" y="18"/>
                  </a:cubicBezTo>
                  <a:cubicBezTo>
                    <a:pt x="7" y="20"/>
                    <a:pt x="6" y="22"/>
                    <a:pt x="6" y="25"/>
                  </a:cubicBezTo>
                  <a:close/>
                  <a:moveTo>
                    <a:pt x="38" y="24"/>
                  </a:moveTo>
                  <a:cubicBezTo>
                    <a:pt x="38" y="22"/>
                    <a:pt x="37" y="20"/>
                    <a:pt x="36" y="19"/>
                  </a:cubicBezTo>
                  <a:cubicBezTo>
                    <a:pt x="35" y="18"/>
                    <a:pt x="34" y="16"/>
                    <a:pt x="34" y="15"/>
                  </a:cubicBezTo>
                  <a:cubicBezTo>
                    <a:pt x="34" y="13"/>
                    <a:pt x="36" y="11"/>
                    <a:pt x="38" y="11"/>
                  </a:cubicBezTo>
                  <a:cubicBezTo>
                    <a:pt x="38" y="11"/>
                    <a:pt x="38" y="11"/>
                    <a:pt x="38" y="11"/>
                  </a:cubicBezTo>
                  <a:cubicBezTo>
                    <a:pt x="34" y="8"/>
                    <a:pt x="30" y="7"/>
                    <a:pt x="25" y="7"/>
                  </a:cubicBezTo>
                  <a:cubicBezTo>
                    <a:pt x="18" y="7"/>
                    <a:pt x="12" y="10"/>
                    <a:pt x="9" y="15"/>
                  </a:cubicBezTo>
                  <a:cubicBezTo>
                    <a:pt x="9" y="15"/>
                    <a:pt x="10" y="15"/>
                    <a:pt x="10" y="15"/>
                  </a:cubicBezTo>
                  <a:cubicBezTo>
                    <a:pt x="12" y="15"/>
                    <a:pt x="15" y="15"/>
                    <a:pt x="15" y="15"/>
                  </a:cubicBezTo>
                  <a:cubicBezTo>
                    <a:pt x="16" y="15"/>
                    <a:pt x="16" y="16"/>
                    <a:pt x="15" y="16"/>
                  </a:cubicBezTo>
                  <a:cubicBezTo>
                    <a:pt x="15" y="16"/>
                    <a:pt x="14" y="16"/>
                    <a:pt x="13" y="16"/>
                  </a:cubicBezTo>
                  <a:cubicBezTo>
                    <a:pt x="20" y="37"/>
                    <a:pt x="20" y="37"/>
                    <a:pt x="20" y="37"/>
                  </a:cubicBezTo>
                  <a:cubicBezTo>
                    <a:pt x="24" y="24"/>
                    <a:pt x="24" y="24"/>
                    <a:pt x="24" y="24"/>
                  </a:cubicBezTo>
                  <a:cubicBezTo>
                    <a:pt x="21" y="16"/>
                    <a:pt x="21" y="16"/>
                    <a:pt x="21" y="16"/>
                  </a:cubicBezTo>
                  <a:cubicBezTo>
                    <a:pt x="20" y="16"/>
                    <a:pt x="19" y="16"/>
                    <a:pt x="19" y="16"/>
                  </a:cubicBezTo>
                  <a:cubicBezTo>
                    <a:pt x="18" y="16"/>
                    <a:pt x="19" y="15"/>
                    <a:pt x="20" y="15"/>
                  </a:cubicBezTo>
                  <a:cubicBezTo>
                    <a:pt x="20" y="15"/>
                    <a:pt x="23" y="15"/>
                    <a:pt x="25" y="15"/>
                  </a:cubicBezTo>
                  <a:cubicBezTo>
                    <a:pt x="27" y="15"/>
                    <a:pt x="30" y="15"/>
                    <a:pt x="30" y="15"/>
                  </a:cubicBezTo>
                  <a:cubicBezTo>
                    <a:pt x="31" y="15"/>
                    <a:pt x="31" y="16"/>
                    <a:pt x="30" y="16"/>
                  </a:cubicBezTo>
                  <a:cubicBezTo>
                    <a:pt x="30" y="16"/>
                    <a:pt x="29" y="16"/>
                    <a:pt x="28" y="16"/>
                  </a:cubicBezTo>
                  <a:cubicBezTo>
                    <a:pt x="34" y="36"/>
                    <a:pt x="34" y="36"/>
                    <a:pt x="34" y="36"/>
                  </a:cubicBezTo>
                  <a:cubicBezTo>
                    <a:pt x="36" y="30"/>
                    <a:pt x="36" y="30"/>
                    <a:pt x="36" y="30"/>
                  </a:cubicBezTo>
                  <a:cubicBezTo>
                    <a:pt x="37" y="28"/>
                    <a:pt x="38" y="26"/>
                    <a:pt x="38" y="24"/>
                  </a:cubicBezTo>
                  <a:close/>
                  <a:moveTo>
                    <a:pt x="25" y="27"/>
                  </a:moveTo>
                  <a:cubicBezTo>
                    <a:pt x="20" y="43"/>
                    <a:pt x="20" y="43"/>
                    <a:pt x="20" y="43"/>
                  </a:cubicBezTo>
                  <a:cubicBezTo>
                    <a:pt x="21" y="43"/>
                    <a:pt x="23" y="44"/>
                    <a:pt x="25" y="44"/>
                  </a:cubicBezTo>
                  <a:cubicBezTo>
                    <a:pt x="27" y="44"/>
                    <a:pt x="29" y="43"/>
                    <a:pt x="31" y="43"/>
                  </a:cubicBezTo>
                  <a:cubicBezTo>
                    <a:pt x="31" y="43"/>
                    <a:pt x="31" y="42"/>
                    <a:pt x="31" y="42"/>
                  </a:cubicBezTo>
                  <a:lnTo>
                    <a:pt x="25" y="27"/>
                  </a:lnTo>
                  <a:close/>
                  <a:moveTo>
                    <a:pt x="42" y="16"/>
                  </a:moveTo>
                  <a:cubicBezTo>
                    <a:pt x="42" y="17"/>
                    <a:pt x="42" y="17"/>
                    <a:pt x="42" y="18"/>
                  </a:cubicBezTo>
                  <a:cubicBezTo>
                    <a:pt x="42" y="20"/>
                    <a:pt x="41" y="22"/>
                    <a:pt x="40" y="25"/>
                  </a:cubicBezTo>
                  <a:cubicBezTo>
                    <a:pt x="35" y="41"/>
                    <a:pt x="35" y="41"/>
                    <a:pt x="35" y="41"/>
                  </a:cubicBezTo>
                  <a:cubicBezTo>
                    <a:pt x="40" y="38"/>
                    <a:pt x="44" y="32"/>
                    <a:pt x="44" y="25"/>
                  </a:cubicBezTo>
                  <a:cubicBezTo>
                    <a:pt x="44" y="22"/>
                    <a:pt x="43" y="19"/>
                    <a:pt x="42" y="16"/>
                  </a:cubicBezTo>
                  <a:close/>
                  <a:moveTo>
                    <a:pt x="25" y="0"/>
                  </a:moveTo>
                  <a:cubicBezTo>
                    <a:pt x="11" y="0"/>
                    <a:pt x="0" y="11"/>
                    <a:pt x="0" y="25"/>
                  </a:cubicBezTo>
                  <a:cubicBezTo>
                    <a:pt x="0" y="39"/>
                    <a:pt x="11" y="51"/>
                    <a:pt x="25" y="51"/>
                  </a:cubicBezTo>
                  <a:cubicBezTo>
                    <a:pt x="39" y="51"/>
                    <a:pt x="50" y="39"/>
                    <a:pt x="50" y="25"/>
                  </a:cubicBezTo>
                  <a:cubicBezTo>
                    <a:pt x="50" y="11"/>
                    <a:pt x="39" y="0"/>
                    <a:pt x="25" y="0"/>
                  </a:cubicBezTo>
                  <a:close/>
                  <a:moveTo>
                    <a:pt x="25" y="47"/>
                  </a:moveTo>
                  <a:cubicBezTo>
                    <a:pt x="13" y="47"/>
                    <a:pt x="3" y="37"/>
                    <a:pt x="3" y="25"/>
                  </a:cubicBezTo>
                  <a:cubicBezTo>
                    <a:pt x="3" y="13"/>
                    <a:pt x="13" y="3"/>
                    <a:pt x="25" y="3"/>
                  </a:cubicBezTo>
                  <a:cubicBezTo>
                    <a:pt x="37" y="3"/>
                    <a:pt x="47" y="13"/>
                    <a:pt x="47" y="25"/>
                  </a:cubicBezTo>
                  <a:cubicBezTo>
                    <a:pt x="47" y="37"/>
                    <a:pt x="37" y="47"/>
                    <a:pt x="25" y="4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55" name="Freeform 150"/>
            <p:cNvSpPr>
              <a:spLocks noEditPoints="1"/>
            </p:cNvSpPr>
            <p:nvPr/>
          </p:nvSpPr>
          <p:spPr bwMode="auto">
            <a:xfrm>
              <a:off x="1857" y="1775"/>
              <a:ext cx="101" cy="101"/>
            </a:xfrm>
            <a:custGeom>
              <a:avLst/>
              <a:gdLst>
                <a:gd name="T0" fmla="*/ 79 w 82"/>
                <a:gd name="T1" fmla="*/ 69 h 82"/>
                <a:gd name="T2" fmla="*/ 60 w 82"/>
                <a:gd name="T3" fmla="*/ 53 h 82"/>
                <a:gd name="T4" fmla="*/ 54 w 82"/>
                <a:gd name="T5" fmla="*/ 50 h 82"/>
                <a:gd name="T6" fmla="*/ 61 w 82"/>
                <a:gd name="T7" fmla="*/ 30 h 82"/>
                <a:gd name="T8" fmla="*/ 30 w 82"/>
                <a:gd name="T9" fmla="*/ 0 h 82"/>
                <a:gd name="T10" fmla="*/ 0 w 82"/>
                <a:gd name="T11" fmla="*/ 30 h 82"/>
                <a:gd name="T12" fmla="*/ 30 w 82"/>
                <a:gd name="T13" fmla="*/ 61 h 82"/>
                <a:gd name="T14" fmla="*/ 50 w 82"/>
                <a:gd name="T15" fmla="*/ 54 h 82"/>
                <a:gd name="T16" fmla="*/ 53 w 82"/>
                <a:gd name="T17" fmla="*/ 60 h 82"/>
                <a:gd name="T18" fmla="*/ 69 w 82"/>
                <a:gd name="T19" fmla="*/ 79 h 82"/>
                <a:gd name="T20" fmla="*/ 80 w 82"/>
                <a:gd name="T21" fmla="*/ 79 h 82"/>
                <a:gd name="T22" fmla="*/ 79 w 82"/>
                <a:gd name="T23" fmla="*/ 69 h 82"/>
                <a:gd name="T24" fmla="*/ 30 w 82"/>
                <a:gd name="T25" fmla="*/ 51 h 82"/>
                <a:gd name="T26" fmla="*/ 10 w 82"/>
                <a:gd name="T27" fmla="*/ 30 h 82"/>
                <a:gd name="T28" fmla="*/ 30 w 82"/>
                <a:gd name="T29" fmla="*/ 10 h 82"/>
                <a:gd name="T30" fmla="*/ 51 w 82"/>
                <a:gd name="T31" fmla="*/ 30 h 82"/>
                <a:gd name="T32" fmla="*/ 30 w 82"/>
                <a:gd name="T33" fmla="*/ 5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2">
                  <a:moveTo>
                    <a:pt x="79" y="69"/>
                  </a:moveTo>
                  <a:cubicBezTo>
                    <a:pt x="60" y="53"/>
                    <a:pt x="60" y="53"/>
                    <a:pt x="60" y="53"/>
                  </a:cubicBezTo>
                  <a:cubicBezTo>
                    <a:pt x="58" y="51"/>
                    <a:pt x="56" y="50"/>
                    <a:pt x="54" y="50"/>
                  </a:cubicBezTo>
                  <a:cubicBezTo>
                    <a:pt x="58" y="45"/>
                    <a:pt x="61" y="38"/>
                    <a:pt x="61" y="30"/>
                  </a:cubicBezTo>
                  <a:cubicBezTo>
                    <a:pt x="61" y="13"/>
                    <a:pt x="47" y="0"/>
                    <a:pt x="30" y="0"/>
                  </a:cubicBezTo>
                  <a:cubicBezTo>
                    <a:pt x="14" y="0"/>
                    <a:pt x="0" y="13"/>
                    <a:pt x="0" y="30"/>
                  </a:cubicBezTo>
                  <a:cubicBezTo>
                    <a:pt x="0" y="47"/>
                    <a:pt x="14" y="61"/>
                    <a:pt x="30" y="61"/>
                  </a:cubicBezTo>
                  <a:cubicBezTo>
                    <a:pt x="38" y="61"/>
                    <a:pt x="45" y="58"/>
                    <a:pt x="50" y="54"/>
                  </a:cubicBezTo>
                  <a:cubicBezTo>
                    <a:pt x="50" y="55"/>
                    <a:pt x="51" y="58"/>
                    <a:pt x="53" y="60"/>
                  </a:cubicBezTo>
                  <a:cubicBezTo>
                    <a:pt x="69" y="79"/>
                    <a:pt x="69" y="79"/>
                    <a:pt x="69" y="79"/>
                  </a:cubicBezTo>
                  <a:cubicBezTo>
                    <a:pt x="72" y="82"/>
                    <a:pt x="77" y="82"/>
                    <a:pt x="80" y="79"/>
                  </a:cubicBezTo>
                  <a:cubicBezTo>
                    <a:pt x="82" y="77"/>
                    <a:pt x="82" y="72"/>
                    <a:pt x="79" y="69"/>
                  </a:cubicBezTo>
                  <a:close/>
                  <a:moveTo>
                    <a:pt x="30" y="51"/>
                  </a:moveTo>
                  <a:cubicBezTo>
                    <a:pt x="19" y="51"/>
                    <a:pt x="10" y="42"/>
                    <a:pt x="10" y="30"/>
                  </a:cubicBezTo>
                  <a:cubicBezTo>
                    <a:pt x="10" y="19"/>
                    <a:pt x="19" y="10"/>
                    <a:pt x="30" y="10"/>
                  </a:cubicBezTo>
                  <a:cubicBezTo>
                    <a:pt x="42" y="10"/>
                    <a:pt x="51" y="19"/>
                    <a:pt x="51" y="30"/>
                  </a:cubicBezTo>
                  <a:cubicBezTo>
                    <a:pt x="51" y="42"/>
                    <a:pt x="42" y="51"/>
                    <a:pt x="30" y="5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56" name="Freeform 151"/>
            <p:cNvSpPr>
              <a:spLocks/>
            </p:cNvSpPr>
            <p:nvPr/>
          </p:nvSpPr>
          <p:spPr bwMode="auto">
            <a:xfrm>
              <a:off x="2223" y="1048"/>
              <a:ext cx="76" cy="74"/>
            </a:xfrm>
            <a:custGeom>
              <a:avLst/>
              <a:gdLst>
                <a:gd name="T0" fmla="*/ 39 w 62"/>
                <a:gd name="T1" fmla="*/ 42 h 60"/>
                <a:gd name="T2" fmla="*/ 37 w 62"/>
                <a:gd name="T3" fmla="*/ 37 h 60"/>
                <a:gd name="T4" fmla="*/ 43 w 62"/>
                <a:gd name="T5" fmla="*/ 27 h 60"/>
                <a:gd name="T6" fmla="*/ 44 w 62"/>
                <a:gd name="T7" fmla="*/ 19 h 60"/>
                <a:gd name="T8" fmla="*/ 31 w 62"/>
                <a:gd name="T9" fmla="*/ 0 h 60"/>
                <a:gd name="T10" fmla="*/ 18 w 62"/>
                <a:gd name="T11" fmla="*/ 19 h 60"/>
                <a:gd name="T12" fmla="*/ 20 w 62"/>
                <a:gd name="T13" fmla="*/ 27 h 60"/>
                <a:gd name="T14" fmla="*/ 25 w 62"/>
                <a:gd name="T15" fmla="*/ 37 h 60"/>
                <a:gd name="T16" fmla="*/ 23 w 62"/>
                <a:gd name="T17" fmla="*/ 42 h 60"/>
                <a:gd name="T18" fmla="*/ 0 w 62"/>
                <a:gd name="T19" fmla="*/ 60 h 60"/>
                <a:gd name="T20" fmla="*/ 31 w 62"/>
                <a:gd name="T21" fmla="*/ 60 h 60"/>
                <a:gd name="T22" fmla="*/ 62 w 62"/>
                <a:gd name="T23" fmla="*/ 60 h 60"/>
                <a:gd name="T24" fmla="*/ 39 w 62"/>
                <a:gd name="T25" fmla="*/ 4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60">
                  <a:moveTo>
                    <a:pt x="39" y="42"/>
                  </a:moveTo>
                  <a:cubicBezTo>
                    <a:pt x="37" y="42"/>
                    <a:pt x="37" y="37"/>
                    <a:pt x="37" y="37"/>
                  </a:cubicBezTo>
                  <a:cubicBezTo>
                    <a:pt x="37" y="37"/>
                    <a:pt x="42" y="33"/>
                    <a:pt x="43" y="27"/>
                  </a:cubicBezTo>
                  <a:cubicBezTo>
                    <a:pt x="45" y="27"/>
                    <a:pt x="47" y="21"/>
                    <a:pt x="44" y="19"/>
                  </a:cubicBezTo>
                  <a:cubicBezTo>
                    <a:pt x="44" y="16"/>
                    <a:pt x="48" y="0"/>
                    <a:pt x="31" y="0"/>
                  </a:cubicBezTo>
                  <a:cubicBezTo>
                    <a:pt x="15" y="0"/>
                    <a:pt x="18" y="16"/>
                    <a:pt x="18" y="19"/>
                  </a:cubicBezTo>
                  <a:cubicBezTo>
                    <a:pt x="15" y="21"/>
                    <a:pt x="17" y="27"/>
                    <a:pt x="20" y="27"/>
                  </a:cubicBezTo>
                  <a:cubicBezTo>
                    <a:pt x="21" y="33"/>
                    <a:pt x="25" y="37"/>
                    <a:pt x="25" y="37"/>
                  </a:cubicBezTo>
                  <a:cubicBezTo>
                    <a:pt x="25" y="37"/>
                    <a:pt x="25" y="42"/>
                    <a:pt x="23" y="42"/>
                  </a:cubicBezTo>
                  <a:cubicBezTo>
                    <a:pt x="19" y="43"/>
                    <a:pt x="0" y="51"/>
                    <a:pt x="0" y="60"/>
                  </a:cubicBezTo>
                  <a:cubicBezTo>
                    <a:pt x="31" y="60"/>
                    <a:pt x="31" y="60"/>
                    <a:pt x="31" y="60"/>
                  </a:cubicBezTo>
                  <a:cubicBezTo>
                    <a:pt x="62" y="60"/>
                    <a:pt x="62" y="60"/>
                    <a:pt x="62" y="60"/>
                  </a:cubicBezTo>
                  <a:cubicBezTo>
                    <a:pt x="62" y="51"/>
                    <a:pt x="44" y="43"/>
                    <a:pt x="39" y="4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57" name="Freeform 152"/>
            <p:cNvSpPr>
              <a:spLocks/>
            </p:cNvSpPr>
            <p:nvPr/>
          </p:nvSpPr>
          <p:spPr bwMode="auto">
            <a:xfrm>
              <a:off x="1698" y="1222"/>
              <a:ext cx="93" cy="93"/>
            </a:xfrm>
            <a:custGeom>
              <a:avLst/>
              <a:gdLst>
                <a:gd name="T0" fmla="*/ 24 w 75"/>
                <a:gd name="T1" fmla="*/ 14 h 75"/>
                <a:gd name="T2" fmla="*/ 75 w 75"/>
                <a:gd name="T3" fmla="*/ 0 h 75"/>
                <a:gd name="T4" fmla="*/ 75 w 75"/>
                <a:gd name="T5" fmla="*/ 4 h 75"/>
                <a:gd name="T6" fmla="*/ 75 w 75"/>
                <a:gd name="T7" fmla="*/ 14 h 75"/>
                <a:gd name="T8" fmla="*/ 75 w 75"/>
                <a:gd name="T9" fmla="*/ 54 h 75"/>
                <a:gd name="T10" fmla="*/ 59 w 75"/>
                <a:gd name="T11" fmla="*/ 65 h 75"/>
                <a:gd name="T12" fmla="*/ 42 w 75"/>
                <a:gd name="T13" fmla="*/ 54 h 75"/>
                <a:gd name="T14" fmla="*/ 59 w 75"/>
                <a:gd name="T15" fmla="*/ 42 h 75"/>
                <a:gd name="T16" fmla="*/ 66 w 75"/>
                <a:gd name="T17" fmla="*/ 43 h 75"/>
                <a:gd name="T18" fmla="*/ 66 w 75"/>
                <a:gd name="T19" fmla="*/ 19 h 75"/>
                <a:gd name="T20" fmla="*/ 33 w 75"/>
                <a:gd name="T21" fmla="*/ 28 h 75"/>
                <a:gd name="T22" fmla="*/ 33 w 75"/>
                <a:gd name="T23" fmla="*/ 63 h 75"/>
                <a:gd name="T24" fmla="*/ 16 w 75"/>
                <a:gd name="T25" fmla="*/ 75 h 75"/>
                <a:gd name="T26" fmla="*/ 0 w 75"/>
                <a:gd name="T27" fmla="*/ 63 h 75"/>
                <a:gd name="T28" fmla="*/ 16 w 75"/>
                <a:gd name="T29" fmla="*/ 51 h 75"/>
                <a:gd name="T30" fmla="*/ 24 w 75"/>
                <a:gd name="T31" fmla="*/ 52 h 75"/>
                <a:gd name="T32" fmla="*/ 24 w 75"/>
                <a:gd name="T33" fmla="*/ 28 h 75"/>
                <a:gd name="T34" fmla="*/ 24 w 75"/>
                <a:gd name="T35" fmla="*/ 1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75">
                  <a:moveTo>
                    <a:pt x="24" y="14"/>
                  </a:moveTo>
                  <a:cubicBezTo>
                    <a:pt x="75" y="0"/>
                    <a:pt x="75" y="0"/>
                    <a:pt x="75" y="0"/>
                  </a:cubicBezTo>
                  <a:cubicBezTo>
                    <a:pt x="75" y="4"/>
                    <a:pt x="75" y="4"/>
                    <a:pt x="75" y="4"/>
                  </a:cubicBezTo>
                  <a:cubicBezTo>
                    <a:pt x="75" y="14"/>
                    <a:pt x="75" y="14"/>
                    <a:pt x="75" y="14"/>
                  </a:cubicBezTo>
                  <a:cubicBezTo>
                    <a:pt x="75" y="54"/>
                    <a:pt x="75" y="54"/>
                    <a:pt x="75" y="54"/>
                  </a:cubicBezTo>
                  <a:cubicBezTo>
                    <a:pt x="75" y="60"/>
                    <a:pt x="68" y="65"/>
                    <a:pt x="59" y="65"/>
                  </a:cubicBezTo>
                  <a:cubicBezTo>
                    <a:pt x="50" y="65"/>
                    <a:pt x="42" y="60"/>
                    <a:pt x="42" y="54"/>
                  </a:cubicBezTo>
                  <a:cubicBezTo>
                    <a:pt x="42" y="47"/>
                    <a:pt x="50" y="42"/>
                    <a:pt x="59" y="42"/>
                  </a:cubicBezTo>
                  <a:cubicBezTo>
                    <a:pt x="61" y="42"/>
                    <a:pt x="64" y="42"/>
                    <a:pt x="66" y="43"/>
                  </a:cubicBezTo>
                  <a:cubicBezTo>
                    <a:pt x="66" y="19"/>
                    <a:pt x="66" y="19"/>
                    <a:pt x="66" y="19"/>
                  </a:cubicBezTo>
                  <a:cubicBezTo>
                    <a:pt x="33" y="28"/>
                    <a:pt x="33" y="28"/>
                    <a:pt x="33" y="28"/>
                  </a:cubicBezTo>
                  <a:cubicBezTo>
                    <a:pt x="33" y="63"/>
                    <a:pt x="33" y="63"/>
                    <a:pt x="33" y="63"/>
                  </a:cubicBezTo>
                  <a:cubicBezTo>
                    <a:pt x="33" y="70"/>
                    <a:pt x="26" y="75"/>
                    <a:pt x="16" y="75"/>
                  </a:cubicBezTo>
                  <a:cubicBezTo>
                    <a:pt x="7" y="75"/>
                    <a:pt x="0" y="70"/>
                    <a:pt x="0" y="63"/>
                  </a:cubicBezTo>
                  <a:cubicBezTo>
                    <a:pt x="0" y="57"/>
                    <a:pt x="7" y="51"/>
                    <a:pt x="16" y="51"/>
                  </a:cubicBezTo>
                  <a:cubicBezTo>
                    <a:pt x="19" y="51"/>
                    <a:pt x="21" y="52"/>
                    <a:pt x="24" y="52"/>
                  </a:cubicBezTo>
                  <a:cubicBezTo>
                    <a:pt x="24" y="28"/>
                    <a:pt x="24" y="28"/>
                    <a:pt x="24" y="28"/>
                  </a:cubicBezTo>
                  <a:lnTo>
                    <a:pt x="24" y="1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58" name="Freeform 153"/>
            <p:cNvSpPr>
              <a:spLocks/>
            </p:cNvSpPr>
            <p:nvPr/>
          </p:nvSpPr>
          <p:spPr bwMode="auto">
            <a:xfrm>
              <a:off x="1336" y="1472"/>
              <a:ext cx="48" cy="52"/>
            </a:xfrm>
            <a:custGeom>
              <a:avLst/>
              <a:gdLst>
                <a:gd name="T0" fmla="*/ 31 w 39"/>
                <a:gd name="T1" fmla="*/ 16 h 42"/>
                <a:gd name="T2" fmla="*/ 25 w 39"/>
                <a:gd name="T3" fmla="*/ 19 h 42"/>
                <a:gd name="T4" fmla="*/ 22 w 39"/>
                <a:gd name="T5" fmla="*/ 21 h 42"/>
                <a:gd name="T6" fmla="*/ 25 w 39"/>
                <a:gd name="T7" fmla="*/ 15 h 42"/>
                <a:gd name="T8" fmla="*/ 28 w 39"/>
                <a:gd name="T9" fmla="*/ 9 h 42"/>
                <a:gd name="T10" fmla="*/ 19 w 39"/>
                <a:gd name="T11" fmla="*/ 0 h 42"/>
                <a:gd name="T12" fmla="*/ 11 w 39"/>
                <a:gd name="T13" fmla="*/ 9 h 42"/>
                <a:gd name="T14" fmla="*/ 14 w 39"/>
                <a:gd name="T15" fmla="*/ 15 h 42"/>
                <a:gd name="T16" fmla="*/ 18 w 39"/>
                <a:gd name="T17" fmla="*/ 21 h 42"/>
                <a:gd name="T18" fmla="*/ 14 w 39"/>
                <a:gd name="T19" fmla="*/ 19 h 42"/>
                <a:gd name="T20" fmla="*/ 8 w 39"/>
                <a:gd name="T21" fmla="*/ 17 h 42"/>
                <a:gd name="T22" fmla="*/ 0 w 39"/>
                <a:gd name="T23" fmla="*/ 25 h 42"/>
                <a:gd name="T24" fmla="*/ 9 w 39"/>
                <a:gd name="T25" fmla="*/ 34 h 42"/>
                <a:gd name="T26" fmla="*/ 15 w 39"/>
                <a:gd name="T27" fmla="*/ 31 h 42"/>
                <a:gd name="T28" fmla="*/ 18 w 39"/>
                <a:gd name="T29" fmla="*/ 28 h 42"/>
                <a:gd name="T30" fmla="*/ 12 w 39"/>
                <a:gd name="T31" fmla="*/ 41 h 42"/>
                <a:gd name="T32" fmla="*/ 12 w 39"/>
                <a:gd name="T33" fmla="*/ 42 h 42"/>
                <a:gd name="T34" fmla="*/ 20 w 39"/>
                <a:gd name="T35" fmla="*/ 42 h 42"/>
                <a:gd name="T36" fmla="*/ 28 w 39"/>
                <a:gd name="T37" fmla="*/ 42 h 42"/>
                <a:gd name="T38" fmla="*/ 28 w 39"/>
                <a:gd name="T39" fmla="*/ 40 h 42"/>
                <a:gd name="T40" fmla="*/ 22 w 39"/>
                <a:gd name="T41" fmla="*/ 28 h 42"/>
                <a:gd name="T42" fmla="*/ 25 w 39"/>
                <a:gd name="T43" fmla="*/ 31 h 42"/>
                <a:gd name="T44" fmla="*/ 31 w 39"/>
                <a:gd name="T45" fmla="*/ 33 h 42"/>
                <a:gd name="T46" fmla="*/ 39 w 39"/>
                <a:gd name="T47" fmla="*/ 24 h 42"/>
                <a:gd name="T48" fmla="*/ 31 w 39"/>
                <a:gd name="T4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 h="42">
                  <a:moveTo>
                    <a:pt x="31" y="16"/>
                  </a:moveTo>
                  <a:cubicBezTo>
                    <a:pt x="28" y="16"/>
                    <a:pt x="26" y="17"/>
                    <a:pt x="25" y="19"/>
                  </a:cubicBezTo>
                  <a:cubicBezTo>
                    <a:pt x="24" y="20"/>
                    <a:pt x="23" y="20"/>
                    <a:pt x="22" y="21"/>
                  </a:cubicBezTo>
                  <a:cubicBezTo>
                    <a:pt x="22" y="19"/>
                    <a:pt x="24" y="16"/>
                    <a:pt x="25" y="15"/>
                  </a:cubicBezTo>
                  <a:cubicBezTo>
                    <a:pt x="27" y="13"/>
                    <a:pt x="28" y="11"/>
                    <a:pt x="28" y="9"/>
                  </a:cubicBezTo>
                  <a:cubicBezTo>
                    <a:pt x="27" y="4"/>
                    <a:pt x="24" y="0"/>
                    <a:pt x="19" y="0"/>
                  </a:cubicBezTo>
                  <a:cubicBezTo>
                    <a:pt x="14" y="1"/>
                    <a:pt x="11" y="5"/>
                    <a:pt x="11" y="9"/>
                  </a:cubicBezTo>
                  <a:cubicBezTo>
                    <a:pt x="11" y="12"/>
                    <a:pt x="12" y="14"/>
                    <a:pt x="14" y="15"/>
                  </a:cubicBezTo>
                  <a:cubicBezTo>
                    <a:pt x="15" y="16"/>
                    <a:pt x="17" y="19"/>
                    <a:pt x="18" y="21"/>
                  </a:cubicBezTo>
                  <a:cubicBezTo>
                    <a:pt x="16" y="21"/>
                    <a:pt x="15" y="20"/>
                    <a:pt x="14" y="19"/>
                  </a:cubicBezTo>
                  <a:cubicBezTo>
                    <a:pt x="13" y="18"/>
                    <a:pt x="11" y="17"/>
                    <a:pt x="8" y="17"/>
                  </a:cubicBezTo>
                  <a:cubicBezTo>
                    <a:pt x="4" y="17"/>
                    <a:pt x="0" y="21"/>
                    <a:pt x="0" y="25"/>
                  </a:cubicBezTo>
                  <a:cubicBezTo>
                    <a:pt x="0" y="30"/>
                    <a:pt x="4" y="34"/>
                    <a:pt x="9" y="34"/>
                  </a:cubicBezTo>
                  <a:cubicBezTo>
                    <a:pt x="11" y="34"/>
                    <a:pt x="13" y="33"/>
                    <a:pt x="15" y="31"/>
                  </a:cubicBezTo>
                  <a:cubicBezTo>
                    <a:pt x="15" y="30"/>
                    <a:pt x="17" y="29"/>
                    <a:pt x="18" y="28"/>
                  </a:cubicBezTo>
                  <a:cubicBezTo>
                    <a:pt x="18" y="34"/>
                    <a:pt x="15" y="39"/>
                    <a:pt x="12" y="41"/>
                  </a:cubicBezTo>
                  <a:cubicBezTo>
                    <a:pt x="12" y="42"/>
                    <a:pt x="12" y="42"/>
                    <a:pt x="12" y="42"/>
                  </a:cubicBezTo>
                  <a:cubicBezTo>
                    <a:pt x="20" y="42"/>
                    <a:pt x="20" y="42"/>
                    <a:pt x="20" y="42"/>
                  </a:cubicBezTo>
                  <a:cubicBezTo>
                    <a:pt x="28" y="42"/>
                    <a:pt x="28" y="42"/>
                    <a:pt x="28" y="42"/>
                  </a:cubicBezTo>
                  <a:cubicBezTo>
                    <a:pt x="28" y="40"/>
                    <a:pt x="28" y="40"/>
                    <a:pt x="28" y="40"/>
                  </a:cubicBezTo>
                  <a:cubicBezTo>
                    <a:pt x="25" y="39"/>
                    <a:pt x="22" y="34"/>
                    <a:pt x="22" y="28"/>
                  </a:cubicBezTo>
                  <a:cubicBezTo>
                    <a:pt x="23" y="29"/>
                    <a:pt x="24" y="30"/>
                    <a:pt x="25" y="31"/>
                  </a:cubicBezTo>
                  <a:cubicBezTo>
                    <a:pt x="27" y="32"/>
                    <a:pt x="29" y="33"/>
                    <a:pt x="31" y="33"/>
                  </a:cubicBezTo>
                  <a:cubicBezTo>
                    <a:pt x="36" y="33"/>
                    <a:pt x="39" y="29"/>
                    <a:pt x="39" y="24"/>
                  </a:cubicBezTo>
                  <a:cubicBezTo>
                    <a:pt x="39" y="20"/>
                    <a:pt x="35" y="16"/>
                    <a:pt x="31" y="1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59" name="Freeform 154"/>
            <p:cNvSpPr>
              <a:spLocks noEditPoints="1"/>
            </p:cNvSpPr>
            <p:nvPr/>
          </p:nvSpPr>
          <p:spPr bwMode="auto">
            <a:xfrm>
              <a:off x="1888" y="2187"/>
              <a:ext cx="72" cy="71"/>
            </a:xfrm>
            <a:custGeom>
              <a:avLst/>
              <a:gdLst>
                <a:gd name="T0" fmla="*/ 29 w 59"/>
                <a:gd name="T1" fmla="*/ 0 h 58"/>
                <a:gd name="T2" fmla="*/ 0 w 59"/>
                <a:gd name="T3" fmla="*/ 29 h 58"/>
                <a:gd name="T4" fmla="*/ 29 w 59"/>
                <a:gd name="T5" fmla="*/ 58 h 58"/>
                <a:gd name="T6" fmla="*/ 59 w 59"/>
                <a:gd name="T7" fmla="*/ 29 h 58"/>
                <a:gd name="T8" fmla="*/ 29 w 59"/>
                <a:gd name="T9" fmla="*/ 0 h 58"/>
                <a:gd name="T10" fmla="*/ 47 w 59"/>
                <a:gd name="T11" fmla="*/ 25 h 58"/>
                <a:gd name="T12" fmla="*/ 31 w 59"/>
                <a:gd name="T13" fmla="*/ 47 h 58"/>
                <a:gd name="T14" fmla="*/ 23 w 59"/>
                <a:gd name="T15" fmla="*/ 44 h 58"/>
                <a:gd name="T16" fmla="*/ 17 w 59"/>
                <a:gd name="T17" fmla="*/ 26 h 58"/>
                <a:gd name="T18" fmla="*/ 13 w 59"/>
                <a:gd name="T19" fmla="*/ 28 h 58"/>
                <a:gd name="T20" fmla="*/ 12 w 59"/>
                <a:gd name="T21" fmla="*/ 26 h 58"/>
                <a:gd name="T22" fmla="*/ 22 w 59"/>
                <a:gd name="T23" fmla="*/ 18 h 58"/>
                <a:gd name="T24" fmla="*/ 28 w 59"/>
                <a:gd name="T25" fmla="*/ 30 h 58"/>
                <a:gd name="T26" fmla="*/ 31 w 59"/>
                <a:gd name="T27" fmla="*/ 37 h 58"/>
                <a:gd name="T28" fmla="*/ 36 w 59"/>
                <a:gd name="T29" fmla="*/ 30 h 58"/>
                <a:gd name="T30" fmla="*/ 32 w 59"/>
                <a:gd name="T31" fmla="*/ 26 h 58"/>
                <a:gd name="T32" fmla="*/ 47 w 59"/>
                <a:gd name="T33" fmla="*/ 2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 h="58">
                  <a:moveTo>
                    <a:pt x="29" y="0"/>
                  </a:moveTo>
                  <a:cubicBezTo>
                    <a:pt x="13" y="0"/>
                    <a:pt x="0" y="13"/>
                    <a:pt x="0" y="29"/>
                  </a:cubicBezTo>
                  <a:cubicBezTo>
                    <a:pt x="0" y="45"/>
                    <a:pt x="13" y="58"/>
                    <a:pt x="29" y="58"/>
                  </a:cubicBezTo>
                  <a:cubicBezTo>
                    <a:pt x="46" y="58"/>
                    <a:pt x="59" y="45"/>
                    <a:pt x="59" y="29"/>
                  </a:cubicBezTo>
                  <a:cubicBezTo>
                    <a:pt x="59" y="13"/>
                    <a:pt x="46" y="0"/>
                    <a:pt x="29" y="0"/>
                  </a:cubicBezTo>
                  <a:close/>
                  <a:moveTo>
                    <a:pt x="47" y="25"/>
                  </a:moveTo>
                  <a:cubicBezTo>
                    <a:pt x="45" y="36"/>
                    <a:pt x="34" y="45"/>
                    <a:pt x="31" y="47"/>
                  </a:cubicBezTo>
                  <a:cubicBezTo>
                    <a:pt x="27" y="49"/>
                    <a:pt x="24" y="46"/>
                    <a:pt x="23" y="44"/>
                  </a:cubicBezTo>
                  <a:cubicBezTo>
                    <a:pt x="22" y="41"/>
                    <a:pt x="18" y="28"/>
                    <a:pt x="17" y="26"/>
                  </a:cubicBezTo>
                  <a:cubicBezTo>
                    <a:pt x="16" y="25"/>
                    <a:pt x="13" y="28"/>
                    <a:pt x="13" y="28"/>
                  </a:cubicBezTo>
                  <a:cubicBezTo>
                    <a:pt x="12" y="26"/>
                    <a:pt x="12" y="26"/>
                    <a:pt x="12" y="26"/>
                  </a:cubicBezTo>
                  <a:cubicBezTo>
                    <a:pt x="12" y="26"/>
                    <a:pt x="18" y="19"/>
                    <a:pt x="22" y="18"/>
                  </a:cubicBezTo>
                  <a:cubicBezTo>
                    <a:pt x="27" y="17"/>
                    <a:pt x="27" y="25"/>
                    <a:pt x="28" y="30"/>
                  </a:cubicBezTo>
                  <a:cubicBezTo>
                    <a:pt x="29" y="34"/>
                    <a:pt x="30" y="37"/>
                    <a:pt x="31" y="37"/>
                  </a:cubicBezTo>
                  <a:cubicBezTo>
                    <a:pt x="32" y="37"/>
                    <a:pt x="34" y="34"/>
                    <a:pt x="36" y="30"/>
                  </a:cubicBezTo>
                  <a:cubicBezTo>
                    <a:pt x="38" y="27"/>
                    <a:pt x="36" y="23"/>
                    <a:pt x="32" y="26"/>
                  </a:cubicBezTo>
                  <a:cubicBezTo>
                    <a:pt x="34" y="16"/>
                    <a:pt x="49" y="14"/>
                    <a:pt x="47" y="2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60" name="Freeform 155"/>
            <p:cNvSpPr>
              <a:spLocks noEditPoints="1"/>
            </p:cNvSpPr>
            <p:nvPr/>
          </p:nvSpPr>
          <p:spPr bwMode="auto">
            <a:xfrm>
              <a:off x="2064" y="2751"/>
              <a:ext cx="53" cy="59"/>
            </a:xfrm>
            <a:custGeom>
              <a:avLst/>
              <a:gdLst>
                <a:gd name="T0" fmla="*/ 34 w 43"/>
                <a:gd name="T1" fmla="*/ 14 h 48"/>
                <a:gd name="T2" fmla="*/ 36 w 43"/>
                <a:gd name="T3" fmla="*/ 12 h 48"/>
                <a:gd name="T4" fmla="*/ 39 w 43"/>
                <a:gd name="T5" fmla="*/ 7 h 48"/>
                <a:gd name="T6" fmla="*/ 38 w 43"/>
                <a:gd name="T7" fmla="*/ 1 h 48"/>
                <a:gd name="T8" fmla="*/ 34 w 43"/>
                <a:gd name="T9" fmla="*/ 0 h 48"/>
                <a:gd name="T10" fmla="*/ 27 w 43"/>
                <a:gd name="T11" fmla="*/ 3 h 48"/>
                <a:gd name="T12" fmla="*/ 21 w 43"/>
                <a:gd name="T13" fmla="*/ 13 h 48"/>
                <a:gd name="T14" fmla="*/ 16 w 43"/>
                <a:gd name="T15" fmla="*/ 3 h 48"/>
                <a:gd name="T16" fmla="*/ 10 w 43"/>
                <a:gd name="T17" fmla="*/ 1 h 48"/>
                <a:gd name="T18" fmla="*/ 6 w 43"/>
                <a:gd name="T19" fmla="*/ 2 h 48"/>
                <a:gd name="T20" fmla="*/ 7 w 43"/>
                <a:gd name="T21" fmla="*/ 12 h 48"/>
                <a:gd name="T22" fmla="*/ 10 w 43"/>
                <a:gd name="T23" fmla="*/ 14 h 48"/>
                <a:gd name="T24" fmla="*/ 0 w 43"/>
                <a:gd name="T25" fmla="*/ 14 h 48"/>
                <a:gd name="T26" fmla="*/ 0 w 43"/>
                <a:gd name="T27" fmla="*/ 27 h 48"/>
                <a:gd name="T28" fmla="*/ 3 w 43"/>
                <a:gd name="T29" fmla="*/ 27 h 48"/>
                <a:gd name="T30" fmla="*/ 3 w 43"/>
                <a:gd name="T31" fmla="*/ 48 h 48"/>
                <a:gd name="T32" fmla="*/ 40 w 43"/>
                <a:gd name="T33" fmla="*/ 48 h 48"/>
                <a:gd name="T34" fmla="*/ 40 w 43"/>
                <a:gd name="T35" fmla="*/ 27 h 48"/>
                <a:gd name="T36" fmla="*/ 43 w 43"/>
                <a:gd name="T37" fmla="*/ 27 h 48"/>
                <a:gd name="T38" fmla="*/ 43 w 43"/>
                <a:gd name="T39" fmla="*/ 14 h 48"/>
                <a:gd name="T40" fmla="*/ 34 w 43"/>
                <a:gd name="T41" fmla="*/ 14 h 48"/>
                <a:gd name="T42" fmla="*/ 29 w 43"/>
                <a:gd name="T43" fmla="*/ 5 h 48"/>
                <a:gd name="T44" fmla="*/ 34 w 43"/>
                <a:gd name="T45" fmla="*/ 3 h 48"/>
                <a:gd name="T46" fmla="*/ 35 w 43"/>
                <a:gd name="T47" fmla="*/ 4 h 48"/>
                <a:gd name="T48" fmla="*/ 34 w 43"/>
                <a:gd name="T49" fmla="*/ 10 h 48"/>
                <a:gd name="T50" fmla="*/ 27 w 43"/>
                <a:gd name="T51" fmla="*/ 14 h 48"/>
                <a:gd name="T52" fmla="*/ 24 w 43"/>
                <a:gd name="T53" fmla="*/ 14 h 48"/>
                <a:gd name="T54" fmla="*/ 29 w 43"/>
                <a:gd name="T55" fmla="*/ 5 h 48"/>
                <a:gd name="T56" fmla="*/ 8 w 43"/>
                <a:gd name="T57" fmla="*/ 7 h 48"/>
                <a:gd name="T58" fmla="*/ 9 w 43"/>
                <a:gd name="T59" fmla="*/ 5 h 48"/>
                <a:gd name="T60" fmla="*/ 10 w 43"/>
                <a:gd name="T61" fmla="*/ 4 h 48"/>
                <a:gd name="T62" fmla="*/ 10 w 43"/>
                <a:gd name="T63" fmla="*/ 4 h 48"/>
                <a:gd name="T64" fmla="*/ 13 w 43"/>
                <a:gd name="T65" fmla="*/ 6 h 48"/>
                <a:gd name="T66" fmla="*/ 17 w 43"/>
                <a:gd name="T67" fmla="*/ 13 h 48"/>
                <a:gd name="T68" fmla="*/ 17 w 43"/>
                <a:gd name="T69" fmla="*/ 13 h 48"/>
                <a:gd name="T70" fmla="*/ 17 w 43"/>
                <a:gd name="T71" fmla="*/ 13 h 48"/>
                <a:gd name="T72" fmla="*/ 9 w 43"/>
                <a:gd name="T73" fmla="*/ 9 h 48"/>
                <a:gd name="T74" fmla="*/ 8 w 43"/>
                <a:gd name="T75" fmla="*/ 7 h 48"/>
                <a:gd name="T76" fmla="*/ 18 w 43"/>
                <a:gd name="T77" fmla="*/ 45 h 48"/>
                <a:gd name="T78" fmla="*/ 6 w 43"/>
                <a:gd name="T79" fmla="*/ 45 h 48"/>
                <a:gd name="T80" fmla="*/ 6 w 43"/>
                <a:gd name="T81" fmla="*/ 25 h 48"/>
                <a:gd name="T82" fmla="*/ 18 w 43"/>
                <a:gd name="T83" fmla="*/ 25 h 48"/>
                <a:gd name="T84" fmla="*/ 18 w 43"/>
                <a:gd name="T85" fmla="*/ 45 h 48"/>
                <a:gd name="T86" fmla="*/ 18 w 43"/>
                <a:gd name="T87" fmla="*/ 24 h 48"/>
                <a:gd name="T88" fmla="*/ 3 w 43"/>
                <a:gd name="T89" fmla="*/ 24 h 48"/>
                <a:gd name="T90" fmla="*/ 3 w 43"/>
                <a:gd name="T91" fmla="*/ 17 h 48"/>
                <a:gd name="T92" fmla="*/ 18 w 43"/>
                <a:gd name="T93" fmla="*/ 17 h 48"/>
                <a:gd name="T94" fmla="*/ 18 w 43"/>
                <a:gd name="T95" fmla="*/ 24 h 48"/>
                <a:gd name="T96" fmla="*/ 37 w 43"/>
                <a:gd name="T97" fmla="*/ 45 h 48"/>
                <a:gd name="T98" fmla="*/ 25 w 43"/>
                <a:gd name="T99" fmla="*/ 45 h 48"/>
                <a:gd name="T100" fmla="*/ 25 w 43"/>
                <a:gd name="T101" fmla="*/ 25 h 48"/>
                <a:gd name="T102" fmla="*/ 37 w 43"/>
                <a:gd name="T103" fmla="*/ 25 h 48"/>
                <a:gd name="T104" fmla="*/ 37 w 43"/>
                <a:gd name="T105" fmla="*/ 45 h 48"/>
                <a:gd name="T106" fmla="*/ 40 w 43"/>
                <a:gd name="T107" fmla="*/ 24 h 48"/>
                <a:gd name="T108" fmla="*/ 25 w 43"/>
                <a:gd name="T109" fmla="*/ 24 h 48"/>
                <a:gd name="T110" fmla="*/ 25 w 43"/>
                <a:gd name="T111" fmla="*/ 17 h 48"/>
                <a:gd name="T112" fmla="*/ 40 w 43"/>
                <a:gd name="T113" fmla="*/ 17 h 48"/>
                <a:gd name="T114" fmla="*/ 40 w 43"/>
                <a:gd name="T115"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 h="48">
                  <a:moveTo>
                    <a:pt x="34" y="14"/>
                  </a:moveTo>
                  <a:cubicBezTo>
                    <a:pt x="35" y="14"/>
                    <a:pt x="36" y="13"/>
                    <a:pt x="36" y="12"/>
                  </a:cubicBezTo>
                  <a:cubicBezTo>
                    <a:pt x="38" y="11"/>
                    <a:pt x="39" y="9"/>
                    <a:pt x="39" y="7"/>
                  </a:cubicBezTo>
                  <a:cubicBezTo>
                    <a:pt x="40" y="5"/>
                    <a:pt x="39" y="3"/>
                    <a:pt x="38" y="1"/>
                  </a:cubicBezTo>
                  <a:cubicBezTo>
                    <a:pt x="37" y="0"/>
                    <a:pt x="35" y="0"/>
                    <a:pt x="34" y="0"/>
                  </a:cubicBezTo>
                  <a:cubicBezTo>
                    <a:pt x="31" y="0"/>
                    <a:pt x="29" y="1"/>
                    <a:pt x="27" y="3"/>
                  </a:cubicBezTo>
                  <a:cubicBezTo>
                    <a:pt x="24" y="6"/>
                    <a:pt x="22" y="10"/>
                    <a:pt x="21" y="13"/>
                  </a:cubicBezTo>
                  <a:cubicBezTo>
                    <a:pt x="20" y="10"/>
                    <a:pt x="19" y="6"/>
                    <a:pt x="16" y="3"/>
                  </a:cubicBezTo>
                  <a:cubicBezTo>
                    <a:pt x="14" y="2"/>
                    <a:pt x="12" y="1"/>
                    <a:pt x="10" y="1"/>
                  </a:cubicBezTo>
                  <a:cubicBezTo>
                    <a:pt x="9" y="1"/>
                    <a:pt x="7" y="1"/>
                    <a:pt x="6" y="2"/>
                  </a:cubicBezTo>
                  <a:cubicBezTo>
                    <a:pt x="4" y="5"/>
                    <a:pt x="4" y="9"/>
                    <a:pt x="7" y="12"/>
                  </a:cubicBezTo>
                  <a:cubicBezTo>
                    <a:pt x="8" y="13"/>
                    <a:pt x="9" y="14"/>
                    <a:pt x="10" y="14"/>
                  </a:cubicBezTo>
                  <a:cubicBezTo>
                    <a:pt x="0" y="14"/>
                    <a:pt x="0" y="14"/>
                    <a:pt x="0" y="14"/>
                  </a:cubicBezTo>
                  <a:cubicBezTo>
                    <a:pt x="0" y="27"/>
                    <a:pt x="0" y="27"/>
                    <a:pt x="0" y="27"/>
                  </a:cubicBezTo>
                  <a:cubicBezTo>
                    <a:pt x="3" y="27"/>
                    <a:pt x="3" y="27"/>
                    <a:pt x="3" y="27"/>
                  </a:cubicBezTo>
                  <a:cubicBezTo>
                    <a:pt x="3" y="48"/>
                    <a:pt x="3" y="48"/>
                    <a:pt x="3" y="48"/>
                  </a:cubicBezTo>
                  <a:cubicBezTo>
                    <a:pt x="40" y="48"/>
                    <a:pt x="40" y="48"/>
                    <a:pt x="40" y="48"/>
                  </a:cubicBezTo>
                  <a:cubicBezTo>
                    <a:pt x="40" y="27"/>
                    <a:pt x="40" y="27"/>
                    <a:pt x="40" y="27"/>
                  </a:cubicBezTo>
                  <a:cubicBezTo>
                    <a:pt x="43" y="27"/>
                    <a:pt x="43" y="27"/>
                    <a:pt x="43" y="27"/>
                  </a:cubicBezTo>
                  <a:cubicBezTo>
                    <a:pt x="43" y="14"/>
                    <a:pt x="43" y="14"/>
                    <a:pt x="43" y="14"/>
                  </a:cubicBezTo>
                  <a:lnTo>
                    <a:pt x="34" y="14"/>
                  </a:lnTo>
                  <a:close/>
                  <a:moveTo>
                    <a:pt x="29" y="5"/>
                  </a:moveTo>
                  <a:cubicBezTo>
                    <a:pt x="31" y="4"/>
                    <a:pt x="32" y="3"/>
                    <a:pt x="34" y="3"/>
                  </a:cubicBezTo>
                  <a:cubicBezTo>
                    <a:pt x="34" y="3"/>
                    <a:pt x="35" y="3"/>
                    <a:pt x="35" y="4"/>
                  </a:cubicBezTo>
                  <a:cubicBezTo>
                    <a:pt x="37" y="5"/>
                    <a:pt x="36" y="8"/>
                    <a:pt x="34" y="10"/>
                  </a:cubicBezTo>
                  <a:cubicBezTo>
                    <a:pt x="32" y="12"/>
                    <a:pt x="29" y="13"/>
                    <a:pt x="27" y="14"/>
                  </a:cubicBezTo>
                  <a:cubicBezTo>
                    <a:pt x="24" y="14"/>
                    <a:pt x="24" y="14"/>
                    <a:pt x="24" y="14"/>
                  </a:cubicBezTo>
                  <a:cubicBezTo>
                    <a:pt x="25" y="12"/>
                    <a:pt x="27" y="8"/>
                    <a:pt x="29" y="5"/>
                  </a:cubicBezTo>
                  <a:close/>
                  <a:moveTo>
                    <a:pt x="8" y="7"/>
                  </a:moveTo>
                  <a:cubicBezTo>
                    <a:pt x="8" y="6"/>
                    <a:pt x="8" y="5"/>
                    <a:pt x="9" y="5"/>
                  </a:cubicBezTo>
                  <a:cubicBezTo>
                    <a:pt x="9" y="4"/>
                    <a:pt x="10" y="4"/>
                    <a:pt x="10" y="4"/>
                  </a:cubicBezTo>
                  <a:cubicBezTo>
                    <a:pt x="10" y="4"/>
                    <a:pt x="10" y="4"/>
                    <a:pt x="10" y="4"/>
                  </a:cubicBezTo>
                  <a:cubicBezTo>
                    <a:pt x="11" y="4"/>
                    <a:pt x="12" y="5"/>
                    <a:pt x="13" y="6"/>
                  </a:cubicBezTo>
                  <a:cubicBezTo>
                    <a:pt x="15" y="7"/>
                    <a:pt x="16" y="10"/>
                    <a:pt x="17" y="13"/>
                  </a:cubicBezTo>
                  <a:cubicBezTo>
                    <a:pt x="17" y="13"/>
                    <a:pt x="17" y="13"/>
                    <a:pt x="17" y="13"/>
                  </a:cubicBezTo>
                  <a:cubicBezTo>
                    <a:pt x="17" y="13"/>
                    <a:pt x="17" y="13"/>
                    <a:pt x="17" y="13"/>
                  </a:cubicBezTo>
                  <a:cubicBezTo>
                    <a:pt x="14" y="12"/>
                    <a:pt x="11" y="11"/>
                    <a:pt x="9" y="9"/>
                  </a:cubicBezTo>
                  <a:cubicBezTo>
                    <a:pt x="9" y="9"/>
                    <a:pt x="8" y="8"/>
                    <a:pt x="8" y="7"/>
                  </a:cubicBezTo>
                  <a:close/>
                  <a:moveTo>
                    <a:pt x="18" y="45"/>
                  </a:moveTo>
                  <a:cubicBezTo>
                    <a:pt x="6" y="45"/>
                    <a:pt x="6" y="45"/>
                    <a:pt x="6" y="45"/>
                  </a:cubicBezTo>
                  <a:cubicBezTo>
                    <a:pt x="6" y="25"/>
                    <a:pt x="6" y="25"/>
                    <a:pt x="6" y="25"/>
                  </a:cubicBezTo>
                  <a:cubicBezTo>
                    <a:pt x="18" y="25"/>
                    <a:pt x="18" y="25"/>
                    <a:pt x="18" y="25"/>
                  </a:cubicBezTo>
                  <a:lnTo>
                    <a:pt x="18" y="45"/>
                  </a:lnTo>
                  <a:close/>
                  <a:moveTo>
                    <a:pt x="18" y="24"/>
                  </a:moveTo>
                  <a:cubicBezTo>
                    <a:pt x="3" y="24"/>
                    <a:pt x="3" y="24"/>
                    <a:pt x="3" y="24"/>
                  </a:cubicBezTo>
                  <a:cubicBezTo>
                    <a:pt x="3" y="17"/>
                    <a:pt x="3" y="17"/>
                    <a:pt x="3" y="17"/>
                  </a:cubicBezTo>
                  <a:cubicBezTo>
                    <a:pt x="18" y="17"/>
                    <a:pt x="18" y="17"/>
                    <a:pt x="18" y="17"/>
                  </a:cubicBezTo>
                  <a:lnTo>
                    <a:pt x="18" y="24"/>
                  </a:lnTo>
                  <a:close/>
                  <a:moveTo>
                    <a:pt x="37" y="45"/>
                  </a:moveTo>
                  <a:cubicBezTo>
                    <a:pt x="25" y="45"/>
                    <a:pt x="25" y="45"/>
                    <a:pt x="25" y="45"/>
                  </a:cubicBezTo>
                  <a:cubicBezTo>
                    <a:pt x="25" y="25"/>
                    <a:pt x="25" y="25"/>
                    <a:pt x="25" y="25"/>
                  </a:cubicBezTo>
                  <a:cubicBezTo>
                    <a:pt x="37" y="25"/>
                    <a:pt x="37" y="25"/>
                    <a:pt x="37" y="25"/>
                  </a:cubicBezTo>
                  <a:lnTo>
                    <a:pt x="37" y="45"/>
                  </a:lnTo>
                  <a:close/>
                  <a:moveTo>
                    <a:pt x="40" y="24"/>
                  </a:moveTo>
                  <a:cubicBezTo>
                    <a:pt x="25" y="24"/>
                    <a:pt x="25" y="24"/>
                    <a:pt x="25" y="24"/>
                  </a:cubicBezTo>
                  <a:cubicBezTo>
                    <a:pt x="25" y="17"/>
                    <a:pt x="25" y="17"/>
                    <a:pt x="25" y="17"/>
                  </a:cubicBezTo>
                  <a:cubicBezTo>
                    <a:pt x="40" y="17"/>
                    <a:pt x="40" y="17"/>
                    <a:pt x="40" y="17"/>
                  </a:cubicBezTo>
                  <a:lnTo>
                    <a:pt x="40" y="2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61" name="Freeform 156"/>
            <p:cNvSpPr>
              <a:spLocks noEditPoints="1"/>
            </p:cNvSpPr>
            <p:nvPr/>
          </p:nvSpPr>
          <p:spPr bwMode="auto">
            <a:xfrm>
              <a:off x="3988" y="2920"/>
              <a:ext cx="146" cy="131"/>
            </a:xfrm>
            <a:custGeom>
              <a:avLst/>
              <a:gdLst>
                <a:gd name="T0" fmla="*/ 50 w 119"/>
                <a:gd name="T1" fmla="*/ 0 h 106"/>
                <a:gd name="T2" fmla="*/ 50 w 119"/>
                <a:gd name="T3" fmla="*/ 0 h 106"/>
                <a:gd name="T4" fmla="*/ 99 w 119"/>
                <a:gd name="T5" fmla="*/ 40 h 106"/>
                <a:gd name="T6" fmla="*/ 50 w 119"/>
                <a:gd name="T7" fmla="*/ 80 h 106"/>
                <a:gd name="T8" fmla="*/ 42 w 119"/>
                <a:gd name="T9" fmla="*/ 80 h 106"/>
                <a:gd name="T10" fmla="*/ 7 w 119"/>
                <a:gd name="T11" fmla="*/ 93 h 106"/>
                <a:gd name="T12" fmla="*/ 7 w 119"/>
                <a:gd name="T13" fmla="*/ 90 h 106"/>
                <a:gd name="T14" fmla="*/ 19 w 119"/>
                <a:gd name="T15" fmla="*/ 74 h 106"/>
                <a:gd name="T16" fmla="*/ 18 w 119"/>
                <a:gd name="T17" fmla="*/ 71 h 106"/>
                <a:gd name="T18" fmla="*/ 0 w 119"/>
                <a:gd name="T19" fmla="*/ 40 h 106"/>
                <a:gd name="T20" fmla="*/ 50 w 119"/>
                <a:gd name="T21" fmla="*/ 0 h 106"/>
                <a:gd name="T22" fmla="*/ 103 w 119"/>
                <a:gd name="T23" fmla="*/ 90 h 106"/>
                <a:gd name="T24" fmla="*/ 113 w 119"/>
                <a:gd name="T25" fmla="*/ 104 h 106"/>
                <a:gd name="T26" fmla="*/ 113 w 119"/>
                <a:gd name="T27" fmla="*/ 106 h 106"/>
                <a:gd name="T28" fmla="*/ 83 w 119"/>
                <a:gd name="T29" fmla="*/ 95 h 106"/>
                <a:gd name="T30" fmla="*/ 76 w 119"/>
                <a:gd name="T31" fmla="*/ 95 h 106"/>
                <a:gd name="T32" fmla="*/ 50 w 119"/>
                <a:gd name="T33" fmla="*/ 88 h 106"/>
                <a:gd name="T34" fmla="*/ 90 w 119"/>
                <a:gd name="T35" fmla="*/ 75 h 106"/>
                <a:gd name="T36" fmla="*/ 103 w 119"/>
                <a:gd name="T37" fmla="*/ 59 h 106"/>
                <a:gd name="T38" fmla="*/ 107 w 119"/>
                <a:gd name="T39" fmla="*/ 40 h 106"/>
                <a:gd name="T40" fmla="*/ 107 w 119"/>
                <a:gd name="T41" fmla="*/ 37 h 106"/>
                <a:gd name="T42" fmla="*/ 119 w 119"/>
                <a:gd name="T43" fmla="*/ 61 h 106"/>
                <a:gd name="T44" fmla="*/ 103 w 119"/>
                <a:gd name="T45" fmla="*/ 88 h 106"/>
                <a:gd name="T46" fmla="*/ 103 w 119"/>
                <a:gd name="T47" fmla="*/ 9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9" h="106">
                  <a:moveTo>
                    <a:pt x="50" y="0"/>
                  </a:moveTo>
                  <a:cubicBezTo>
                    <a:pt x="50" y="0"/>
                    <a:pt x="50" y="0"/>
                    <a:pt x="50" y="0"/>
                  </a:cubicBezTo>
                  <a:cubicBezTo>
                    <a:pt x="77" y="0"/>
                    <a:pt x="99" y="18"/>
                    <a:pt x="99" y="40"/>
                  </a:cubicBezTo>
                  <a:cubicBezTo>
                    <a:pt x="99" y="62"/>
                    <a:pt x="77" y="80"/>
                    <a:pt x="50" y="80"/>
                  </a:cubicBezTo>
                  <a:cubicBezTo>
                    <a:pt x="47" y="80"/>
                    <a:pt x="44" y="80"/>
                    <a:pt x="42" y="80"/>
                  </a:cubicBezTo>
                  <a:cubicBezTo>
                    <a:pt x="31" y="91"/>
                    <a:pt x="19" y="92"/>
                    <a:pt x="7" y="93"/>
                  </a:cubicBezTo>
                  <a:cubicBezTo>
                    <a:pt x="7" y="90"/>
                    <a:pt x="7" y="90"/>
                    <a:pt x="7" y="90"/>
                  </a:cubicBezTo>
                  <a:cubicBezTo>
                    <a:pt x="13" y="87"/>
                    <a:pt x="19" y="81"/>
                    <a:pt x="19" y="74"/>
                  </a:cubicBezTo>
                  <a:cubicBezTo>
                    <a:pt x="19" y="73"/>
                    <a:pt x="19" y="72"/>
                    <a:pt x="18" y="71"/>
                  </a:cubicBezTo>
                  <a:cubicBezTo>
                    <a:pt x="7" y="64"/>
                    <a:pt x="0" y="53"/>
                    <a:pt x="0" y="40"/>
                  </a:cubicBezTo>
                  <a:cubicBezTo>
                    <a:pt x="0" y="18"/>
                    <a:pt x="22" y="0"/>
                    <a:pt x="50" y="0"/>
                  </a:cubicBezTo>
                  <a:close/>
                  <a:moveTo>
                    <a:pt x="103" y="90"/>
                  </a:moveTo>
                  <a:cubicBezTo>
                    <a:pt x="103" y="96"/>
                    <a:pt x="107" y="101"/>
                    <a:pt x="113" y="104"/>
                  </a:cubicBezTo>
                  <a:cubicBezTo>
                    <a:pt x="113" y="106"/>
                    <a:pt x="113" y="106"/>
                    <a:pt x="113" y="106"/>
                  </a:cubicBezTo>
                  <a:cubicBezTo>
                    <a:pt x="102" y="106"/>
                    <a:pt x="92" y="104"/>
                    <a:pt x="83" y="95"/>
                  </a:cubicBezTo>
                  <a:cubicBezTo>
                    <a:pt x="81" y="95"/>
                    <a:pt x="79" y="95"/>
                    <a:pt x="76" y="95"/>
                  </a:cubicBezTo>
                  <a:cubicBezTo>
                    <a:pt x="66" y="95"/>
                    <a:pt x="57" y="93"/>
                    <a:pt x="50" y="88"/>
                  </a:cubicBezTo>
                  <a:cubicBezTo>
                    <a:pt x="65" y="88"/>
                    <a:pt x="79" y="83"/>
                    <a:pt x="90" y="75"/>
                  </a:cubicBezTo>
                  <a:cubicBezTo>
                    <a:pt x="95" y="70"/>
                    <a:pt x="100" y="65"/>
                    <a:pt x="103" y="59"/>
                  </a:cubicBezTo>
                  <a:cubicBezTo>
                    <a:pt x="106" y="53"/>
                    <a:pt x="107" y="47"/>
                    <a:pt x="107" y="40"/>
                  </a:cubicBezTo>
                  <a:cubicBezTo>
                    <a:pt x="107" y="39"/>
                    <a:pt x="107" y="38"/>
                    <a:pt x="107" y="37"/>
                  </a:cubicBezTo>
                  <a:cubicBezTo>
                    <a:pt x="115" y="43"/>
                    <a:pt x="119" y="52"/>
                    <a:pt x="119" y="61"/>
                  </a:cubicBezTo>
                  <a:cubicBezTo>
                    <a:pt x="119" y="72"/>
                    <a:pt x="113" y="81"/>
                    <a:pt x="103" y="88"/>
                  </a:cubicBezTo>
                  <a:cubicBezTo>
                    <a:pt x="103" y="89"/>
                    <a:pt x="103" y="89"/>
                    <a:pt x="103" y="9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62" name="Freeform 157"/>
            <p:cNvSpPr>
              <a:spLocks noEditPoints="1"/>
            </p:cNvSpPr>
            <p:nvPr/>
          </p:nvSpPr>
          <p:spPr bwMode="auto">
            <a:xfrm>
              <a:off x="3902" y="2731"/>
              <a:ext cx="86" cy="86"/>
            </a:xfrm>
            <a:custGeom>
              <a:avLst/>
              <a:gdLst>
                <a:gd name="T0" fmla="*/ 35 w 70"/>
                <a:gd name="T1" fmla="*/ 0 h 70"/>
                <a:gd name="T2" fmla="*/ 0 w 70"/>
                <a:gd name="T3" fmla="*/ 35 h 70"/>
                <a:gd name="T4" fmla="*/ 35 w 70"/>
                <a:gd name="T5" fmla="*/ 70 h 70"/>
                <a:gd name="T6" fmla="*/ 70 w 70"/>
                <a:gd name="T7" fmla="*/ 35 h 70"/>
                <a:gd name="T8" fmla="*/ 35 w 70"/>
                <a:gd name="T9" fmla="*/ 0 h 70"/>
                <a:gd name="T10" fmla="*/ 29 w 70"/>
                <a:gd name="T11" fmla="*/ 56 h 70"/>
                <a:gd name="T12" fmla="*/ 14 w 70"/>
                <a:gd name="T13" fmla="*/ 38 h 70"/>
                <a:gd name="T14" fmla="*/ 21 w 70"/>
                <a:gd name="T15" fmla="*/ 31 h 70"/>
                <a:gd name="T16" fmla="*/ 29 w 70"/>
                <a:gd name="T17" fmla="*/ 41 h 70"/>
                <a:gd name="T18" fmla="*/ 54 w 70"/>
                <a:gd name="T19" fmla="*/ 21 h 70"/>
                <a:gd name="T20" fmla="*/ 57 w 70"/>
                <a:gd name="T21" fmla="*/ 24 h 70"/>
                <a:gd name="T22" fmla="*/ 29 w 70"/>
                <a:gd name="T23"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35" y="0"/>
                  </a:moveTo>
                  <a:cubicBezTo>
                    <a:pt x="16" y="0"/>
                    <a:pt x="0" y="16"/>
                    <a:pt x="0" y="35"/>
                  </a:cubicBezTo>
                  <a:cubicBezTo>
                    <a:pt x="0" y="54"/>
                    <a:pt x="16" y="70"/>
                    <a:pt x="35" y="70"/>
                  </a:cubicBezTo>
                  <a:cubicBezTo>
                    <a:pt x="54" y="70"/>
                    <a:pt x="70" y="54"/>
                    <a:pt x="70" y="35"/>
                  </a:cubicBezTo>
                  <a:cubicBezTo>
                    <a:pt x="70" y="16"/>
                    <a:pt x="54" y="0"/>
                    <a:pt x="35" y="0"/>
                  </a:cubicBezTo>
                  <a:close/>
                  <a:moveTo>
                    <a:pt x="29" y="56"/>
                  </a:moveTo>
                  <a:cubicBezTo>
                    <a:pt x="14" y="38"/>
                    <a:pt x="14" y="38"/>
                    <a:pt x="14" y="38"/>
                  </a:cubicBezTo>
                  <a:cubicBezTo>
                    <a:pt x="21" y="31"/>
                    <a:pt x="21" y="31"/>
                    <a:pt x="21" y="31"/>
                  </a:cubicBezTo>
                  <a:cubicBezTo>
                    <a:pt x="29" y="41"/>
                    <a:pt x="29" y="41"/>
                    <a:pt x="29" y="41"/>
                  </a:cubicBezTo>
                  <a:cubicBezTo>
                    <a:pt x="54" y="21"/>
                    <a:pt x="54" y="21"/>
                    <a:pt x="54" y="21"/>
                  </a:cubicBezTo>
                  <a:cubicBezTo>
                    <a:pt x="57" y="24"/>
                    <a:pt x="57" y="24"/>
                    <a:pt x="57" y="24"/>
                  </a:cubicBezTo>
                  <a:lnTo>
                    <a:pt x="29" y="5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63" name="Freeform 158"/>
            <p:cNvSpPr>
              <a:spLocks noEditPoints="1"/>
            </p:cNvSpPr>
            <p:nvPr/>
          </p:nvSpPr>
          <p:spPr bwMode="auto">
            <a:xfrm>
              <a:off x="3486" y="2874"/>
              <a:ext cx="105" cy="120"/>
            </a:xfrm>
            <a:custGeom>
              <a:avLst/>
              <a:gdLst>
                <a:gd name="T0" fmla="*/ 55 w 86"/>
                <a:gd name="T1" fmla="*/ 14 h 98"/>
                <a:gd name="T2" fmla="*/ 55 w 86"/>
                <a:gd name="T3" fmla="*/ 27 h 98"/>
                <a:gd name="T4" fmla="*/ 65 w 86"/>
                <a:gd name="T5" fmla="*/ 33 h 98"/>
                <a:gd name="T6" fmla="*/ 74 w 86"/>
                <a:gd name="T7" fmla="*/ 55 h 98"/>
                <a:gd name="T8" fmla="*/ 65 w 86"/>
                <a:gd name="T9" fmla="*/ 76 h 98"/>
                <a:gd name="T10" fmla="*/ 43 w 86"/>
                <a:gd name="T11" fmla="*/ 85 h 98"/>
                <a:gd name="T12" fmla="*/ 22 w 86"/>
                <a:gd name="T13" fmla="*/ 76 h 98"/>
                <a:gd name="T14" fmla="*/ 13 w 86"/>
                <a:gd name="T15" fmla="*/ 55 h 98"/>
                <a:gd name="T16" fmla="*/ 22 w 86"/>
                <a:gd name="T17" fmla="*/ 33 h 98"/>
                <a:gd name="T18" fmla="*/ 31 w 86"/>
                <a:gd name="T19" fmla="*/ 27 h 98"/>
                <a:gd name="T20" fmla="*/ 31 w 86"/>
                <a:gd name="T21" fmla="*/ 14 h 98"/>
                <a:gd name="T22" fmla="*/ 0 w 86"/>
                <a:gd name="T23" fmla="*/ 55 h 98"/>
                <a:gd name="T24" fmla="*/ 43 w 86"/>
                <a:gd name="T25" fmla="*/ 98 h 98"/>
                <a:gd name="T26" fmla="*/ 86 w 86"/>
                <a:gd name="T27" fmla="*/ 55 h 98"/>
                <a:gd name="T28" fmla="*/ 55 w 86"/>
                <a:gd name="T29" fmla="*/ 14 h 98"/>
                <a:gd name="T30" fmla="*/ 37 w 86"/>
                <a:gd name="T31" fmla="*/ 0 h 98"/>
                <a:gd name="T32" fmla="*/ 49 w 86"/>
                <a:gd name="T33" fmla="*/ 0 h 98"/>
                <a:gd name="T34" fmla="*/ 49 w 86"/>
                <a:gd name="T35" fmla="*/ 49 h 98"/>
                <a:gd name="T36" fmla="*/ 37 w 86"/>
                <a:gd name="T37" fmla="*/ 49 h 98"/>
                <a:gd name="T38" fmla="*/ 37 w 86"/>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98">
                  <a:moveTo>
                    <a:pt x="55" y="14"/>
                  </a:moveTo>
                  <a:cubicBezTo>
                    <a:pt x="55" y="27"/>
                    <a:pt x="55" y="27"/>
                    <a:pt x="55" y="27"/>
                  </a:cubicBezTo>
                  <a:cubicBezTo>
                    <a:pt x="59" y="28"/>
                    <a:pt x="62" y="30"/>
                    <a:pt x="65" y="33"/>
                  </a:cubicBezTo>
                  <a:cubicBezTo>
                    <a:pt x="71" y="39"/>
                    <a:pt x="74" y="47"/>
                    <a:pt x="74" y="55"/>
                  </a:cubicBezTo>
                  <a:cubicBezTo>
                    <a:pt x="74" y="63"/>
                    <a:pt x="71" y="71"/>
                    <a:pt x="65" y="76"/>
                  </a:cubicBezTo>
                  <a:cubicBezTo>
                    <a:pt x="59" y="82"/>
                    <a:pt x="51" y="85"/>
                    <a:pt x="43" y="85"/>
                  </a:cubicBezTo>
                  <a:cubicBezTo>
                    <a:pt x="35" y="85"/>
                    <a:pt x="27" y="82"/>
                    <a:pt x="22" y="76"/>
                  </a:cubicBezTo>
                  <a:cubicBezTo>
                    <a:pt x="16" y="71"/>
                    <a:pt x="13" y="63"/>
                    <a:pt x="13" y="55"/>
                  </a:cubicBezTo>
                  <a:cubicBezTo>
                    <a:pt x="13" y="47"/>
                    <a:pt x="16" y="39"/>
                    <a:pt x="22" y="33"/>
                  </a:cubicBezTo>
                  <a:cubicBezTo>
                    <a:pt x="24" y="30"/>
                    <a:pt x="27" y="28"/>
                    <a:pt x="31" y="27"/>
                  </a:cubicBezTo>
                  <a:cubicBezTo>
                    <a:pt x="31" y="14"/>
                    <a:pt x="31" y="14"/>
                    <a:pt x="31" y="14"/>
                  </a:cubicBezTo>
                  <a:cubicBezTo>
                    <a:pt x="13" y="19"/>
                    <a:pt x="0" y="35"/>
                    <a:pt x="0" y="55"/>
                  </a:cubicBezTo>
                  <a:cubicBezTo>
                    <a:pt x="0" y="78"/>
                    <a:pt x="20" y="98"/>
                    <a:pt x="43" y="98"/>
                  </a:cubicBezTo>
                  <a:cubicBezTo>
                    <a:pt x="67" y="98"/>
                    <a:pt x="86" y="78"/>
                    <a:pt x="86" y="55"/>
                  </a:cubicBezTo>
                  <a:cubicBezTo>
                    <a:pt x="86" y="35"/>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64" name="Freeform 159"/>
            <p:cNvSpPr>
              <a:spLocks/>
            </p:cNvSpPr>
            <p:nvPr/>
          </p:nvSpPr>
          <p:spPr bwMode="auto">
            <a:xfrm>
              <a:off x="3354" y="2998"/>
              <a:ext cx="143" cy="118"/>
            </a:xfrm>
            <a:custGeom>
              <a:avLst/>
              <a:gdLst>
                <a:gd name="T0" fmla="*/ 57 w 116"/>
                <a:gd name="T1" fmla="*/ 1 h 96"/>
                <a:gd name="T2" fmla="*/ 48 w 116"/>
                <a:gd name="T3" fmla="*/ 8 h 96"/>
                <a:gd name="T4" fmla="*/ 55 w 116"/>
                <a:gd name="T5" fmla="*/ 18 h 96"/>
                <a:gd name="T6" fmla="*/ 85 w 116"/>
                <a:gd name="T7" fmla="*/ 22 h 96"/>
                <a:gd name="T8" fmla="*/ 5 w 116"/>
                <a:gd name="T9" fmla="*/ 81 h 96"/>
                <a:gd name="T10" fmla="*/ 3 w 116"/>
                <a:gd name="T11" fmla="*/ 93 h 96"/>
                <a:gd name="T12" fmla="*/ 8 w 116"/>
                <a:gd name="T13" fmla="*/ 96 h 96"/>
                <a:gd name="T14" fmla="*/ 15 w 116"/>
                <a:gd name="T15" fmla="*/ 95 h 96"/>
                <a:gd name="T16" fmla="*/ 95 w 116"/>
                <a:gd name="T17" fmla="*/ 36 h 96"/>
                <a:gd name="T18" fmla="*/ 90 w 116"/>
                <a:gd name="T19" fmla="*/ 66 h 96"/>
                <a:gd name="T20" fmla="*/ 97 w 116"/>
                <a:gd name="T21" fmla="*/ 76 h 96"/>
                <a:gd name="T22" fmla="*/ 107 w 116"/>
                <a:gd name="T23" fmla="*/ 69 h 96"/>
                <a:gd name="T24" fmla="*/ 116 w 116"/>
                <a:gd name="T25" fmla="*/ 10 h 96"/>
                <a:gd name="T26" fmla="*/ 57 w 116"/>
                <a:gd name="T2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96">
                  <a:moveTo>
                    <a:pt x="57" y="1"/>
                  </a:moveTo>
                  <a:cubicBezTo>
                    <a:pt x="53" y="0"/>
                    <a:pt x="48" y="3"/>
                    <a:pt x="48" y="8"/>
                  </a:cubicBezTo>
                  <a:cubicBezTo>
                    <a:pt x="47" y="12"/>
                    <a:pt x="50" y="17"/>
                    <a:pt x="55" y="18"/>
                  </a:cubicBezTo>
                  <a:cubicBezTo>
                    <a:pt x="85" y="22"/>
                    <a:pt x="85" y="22"/>
                    <a:pt x="85" y="22"/>
                  </a:cubicBezTo>
                  <a:cubicBezTo>
                    <a:pt x="5" y="81"/>
                    <a:pt x="5" y="81"/>
                    <a:pt x="5" y="81"/>
                  </a:cubicBezTo>
                  <a:cubicBezTo>
                    <a:pt x="1" y="84"/>
                    <a:pt x="0" y="89"/>
                    <a:pt x="3" y="93"/>
                  </a:cubicBezTo>
                  <a:cubicBezTo>
                    <a:pt x="4" y="95"/>
                    <a:pt x="6" y="96"/>
                    <a:pt x="8" y="96"/>
                  </a:cubicBezTo>
                  <a:cubicBezTo>
                    <a:pt x="10" y="96"/>
                    <a:pt x="13" y="96"/>
                    <a:pt x="15" y="95"/>
                  </a:cubicBezTo>
                  <a:cubicBezTo>
                    <a:pt x="95" y="36"/>
                    <a:pt x="95" y="36"/>
                    <a:pt x="95" y="36"/>
                  </a:cubicBezTo>
                  <a:cubicBezTo>
                    <a:pt x="90" y="66"/>
                    <a:pt x="90" y="66"/>
                    <a:pt x="90" y="66"/>
                  </a:cubicBezTo>
                  <a:cubicBezTo>
                    <a:pt x="90" y="71"/>
                    <a:pt x="93" y="75"/>
                    <a:pt x="97" y="76"/>
                  </a:cubicBezTo>
                  <a:cubicBezTo>
                    <a:pt x="102" y="76"/>
                    <a:pt x="106" y="73"/>
                    <a:pt x="107" y="69"/>
                  </a:cubicBezTo>
                  <a:cubicBezTo>
                    <a:pt x="116" y="10"/>
                    <a:pt x="116" y="10"/>
                    <a:pt x="116" y="10"/>
                  </a:cubicBezTo>
                  <a:lnTo>
                    <a:pt x="57" y="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65" name="Freeform 160"/>
            <p:cNvSpPr>
              <a:spLocks noEditPoints="1"/>
            </p:cNvSpPr>
            <p:nvPr/>
          </p:nvSpPr>
          <p:spPr bwMode="auto">
            <a:xfrm>
              <a:off x="3672" y="2822"/>
              <a:ext cx="123" cy="130"/>
            </a:xfrm>
            <a:custGeom>
              <a:avLst/>
              <a:gdLst>
                <a:gd name="T0" fmla="*/ 90 w 100"/>
                <a:gd name="T1" fmla="*/ 0 h 106"/>
                <a:gd name="T2" fmla="*/ 10 w 100"/>
                <a:gd name="T3" fmla="*/ 0 h 106"/>
                <a:gd name="T4" fmla="*/ 0 w 100"/>
                <a:gd name="T5" fmla="*/ 10 h 106"/>
                <a:gd name="T6" fmla="*/ 0 w 100"/>
                <a:gd name="T7" fmla="*/ 96 h 106"/>
                <a:gd name="T8" fmla="*/ 10 w 100"/>
                <a:gd name="T9" fmla="*/ 106 h 106"/>
                <a:gd name="T10" fmla="*/ 90 w 100"/>
                <a:gd name="T11" fmla="*/ 106 h 106"/>
                <a:gd name="T12" fmla="*/ 100 w 100"/>
                <a:gd name="T13" fmla="*/ 96 h 106"/>
                <a:gd name="T14" fmla="*/ 100 w 100"/>
                <a:gd name="T15" fmla="*/ 10 h 106"/>
                <a:gd name="T16" fmla="*/ 90 w 100"/>
                <a:gd name="T17" fmla="*/ 0 h 106"/>
                <a:gd name="T18" fmla="*/ 86 w 100"/>
                <a:gd name="T19" fmla="*/ 93 h 106"/>
                <a:gd name="T20" fmla="*/ 13 w 100"/>
                <a:gd name="T21" fmla="*/ 93 h 106"/>
                <a:gd name="T22" fmla="*/ 13 w 100"/>
                <a:gd name="T23" fmla="*/ 13 h 106"/>
                <a:gd name="T24" fmla="*/ 86 w 100"/>
                <a:gd name="T25" fmla="*/ 13 h 106"/>
                <a:gd name="T26" fmla="*/ 86 w 100"/>
                <a:gd name="T27" fmla="*/ 93 h 106"/>
                <a:gd name="T28" fmla="*/ 26 w 100"/>
                <a:gd name="T29" fmla="*/ 47 h 106"/>
                <a:gd name="T30" fmla="*/ 73 w 100"/>
                <a:gd name="T31" fmla="*/ 47 h 106"/>
                <a:gd name="T32" fmla="*/ 73 w 100"/>
                <a:gd name="T33" fmla="*/ 53 h 106"/>
                <a:gd name="T34" fmla="*/ 26 w 100"/>
                <a:gd name="T35" fmla="*/ 53 h 106"/>
                <a:gd name="T36" fmla="*/ 26 w 100"/>
                <a:gd name="T37" fmla="*/ 47 h 106"/>
                <a:gd name="T38" fmla="*/ 26 w 100"/>
                <a:gd name="T39" fmla="*/ 60 h 106"/>
                <a:gd name="T40" fmla="*/ 73 w 100"/>
                <a:gd name="T41" fmla="*/ 60 h 106"/>
                <a:gd name="T42" fmla="*/ 73 w 100"/>
                <a:gd name="T43" fmla="*/ 66 h 106"/>
                <a:gd name="T44" fmla="*/ 26 w 100"/>
                <a:gd name="T45" fmla="*/ 66 h 106"/>
                <a:gd name="T46" fmla="*/ 26 w 100"/>
                <a:gd name="T47" fmla="*/ 60 h 106"/>
                <a:gd name="T48" fmla="*/ 26 w 100"/>
                <a:gd name="T49" fmla="*/ 73 h 106"/>
                <a:gd name="T50" fmla="*/ 73 w 100"/>
                <a:gd name="T51" fmla="*/ 73 h 106"/>
                <a:gd name="T52" fmla="*/ 73 w 100"/>
                <a:gd name="T53" fmla="*/ 80 h 106"/>
                <a:gd name="T54" fmla="*/ 26 w 100"/>
                <a:gd name="T55" fmla="*/ 80 h 106"/>
                <a:gd name="T56" fmla="*/ 26 w 100"/>
                <a:gd name="T57" fmla="*/ 73 h 106"/>
                <a:gd name="T58" fmla="*/ 26 w 100"/>
                <a:gd name="T59" fmla="*/ 33 h 106"/>
                <a:gd name="T60" fmla="*/ 73 w 100"/>
                <a:gd name="T61" fmla="*/ 33 h 106"/>
                <a:gd name="T62" fmla="*/ 73 w 100"/>
                <a:gd name="T63" fmla="*/ 40 h 106"/>
                <a:gd name="T64" fmla="*/ 26 w 100"/>
                <a:gd name="T65" fmla="*/ 40 h 106"/>
                <a:gd name="T66" fmla="*/ 26 w 100"/>
                <a:gd name="T67" fmla="*/ 3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0" h="106">
                  <a:moveTo>
                    <a:pt x="90" y="0"/>
                  </a:moveTo>
                  <a:cubicBezTo>
                    <a:pt x="10" y="0"/>
                    <a:pt x="10" y="0"/>
                    <a:pt x="10" y="0"/>
                  </a:cubicBezTo>
                  <a:cubicBezTo>
                    <a:pt x="4" y="0"/>
                    <a:pt x="0" y="4"/>
                    <a:pt x="0" y="10"/>
                  </a:cubicBezTo>
                  <a:cubicBezTo>
                    <a:pt x="0" y="96"/>
                    <a:pt x="0" y="96"/>
                    <a:pt x="0" y="96"/>
                  </a:cubicBezTo>
                  <a:cubicBezTo>
                    <a:pt x="0" y="102"/>
                    <a:pt x="4" y="106"/>
                    <a:pt x="10" y="106"/>
                  </a:cubicBezTo>
                  <a:cubicBezTo>
                    <a:pt x="90" y="106"/>
                    <a:pt x="90" y="106"/>
                    <a:pt x="90" y="106"/>
                  </a:cubicBezTo>
                  <a:cubicBezTo>
                    <a:pt x="95" y="106"/>
                    <a:pt x="100" y="102"/>
                    <a:pt x="100" y="96"/>
                  </a:cubicBezTo>
                  <a:cubicBezTo>
                    <a:pt x="100" y="10"/>
                    <a:pt x="100" y="10"/>
                    <a:pt x="100" y="10"/>
                  </a:cubicBezTo>
                  <a:cubicBezTo>
                    <a:pt x="100" y="4"/>
                    <a:pt x="95" y="0"/>
                    <a:pt x="90" y="0"/>
                  </a:cubicBezTo>
                  <a:close/>
                  <a:moveTo>
                    <a:pt x="86" y="93"/>
                  </a:moveTo>
                  <a:cubicBezTo>
                    <a:pt x="13" y="93"/>
                    <a:pt x="13" y="93"/>
                    <a:pt x="13" y="93"/>
                  </a:cubicBezTo>
                  <a:cubicBezTo>
                    <a:pt x="13" y="13"/>
                    <a:pt x="13" y="13"/>
                    <a:pt x="13" y="13"/>
                  </a:cubicBezTo>
                  <a:cubicBezTo>
                    <a:pt x="86" y="13"/>
                    <a:pt x="86" y="13"/>
                    <a:pt x="86" y="13"/>
                  </a:cubicBezTo>
                  <a:lnTo>
                    <a:pt x="86" y="93"/>
                  </a:lnTo>
                  <a:close/>
                  <a:moveTo>
                    <a:pt x="26" y="47"/>
                  </a:moveTo>
                  <a:cubicBezTo>
                    <a:pt x="73" y="47"/>
                    <a:pt x="73" y="47"/>
                    <a:pt x="73" y="47"/>
                  </a:cubicBezTo>
                  <a:cubicBezTo>
                    <a:pt x="73" y="53"/>
                    <a:pt x="73" y="53"/>
                    <a:pt x="73" y="53"/>
                  </a:cubicBezTo>
                  <a:cubicBezTo>
                    <a:pt x="26" y="53"/>
                    <a:pt x="26" y="53"/>
                    <a:pt x="26" y="53"/>
                  </a:cubicBezTo>
                  <a:lnTo>
                    <a:pt x="26" y="47"/>
                  </a:lnTo>
                  <a:close/>
                  <a:moveTo>
                    <a:pt x="26" y="60"/>
                  </a:moveTo>
                  <a:cubicBezTo>
                    <a:pt x="73" y="60"/>
                    <a:pt x="73" y="60"/>
                    <a:pt x="73" y="60"/>
                  </a:cubicBezTo>
                  <a:cubicBezTo>
                    <a:pt x="73" y="66"/>
                    <a:pt x="73" y="66"/>
                    <a:pt x="73" y="66"/>
                  </a:cubicBezTo>
                  <a:cubicBezTo>
                    <a:pt x="26" y="66"/>
                    <a:pt x="26" y="66"/>
                    <a:pt x="26" y="66"/>
                  </a:cubicBezTo>
                  <a:lnTo>
                    <a:pt x="26" y="60"/>
                  </a:lnTo>
                  <a:close/>
                  <a:moveTo>
                    <a:pt x="26" y="73"/>
                  </a:moveTo>
                  <a:cubicBezTo>
                    <a:pt x="73" y="73"/>
                    <a:pt x="73" y="73"/>
                    <a:pt x="73" y="73"/>
                  </a:cubicBezTo>
                  <a:cubicBezTo>
                    <a:pt x="73" y="80"/>
                    <a:pt x="73" y="80"/>
                    <a:pt x="73" y="80"/>
                  </a:cubicBezTo>
                  <a:cubicBezTo>
                    <a:pt x="26" y="80"/>
                    <a:pt x="26" y="80"/>
                    <a:pt x="26" y="80"/>
                  </a:cubicBezTo>
                  <a:lnTo>
                    <a:pt x="26" y="73"/>
                  </a:lnTo>
                  <a:close/>
                  <a:moveTo>
                    <a:pt x="26" y="33"/>
                  </a:moveTo>
                  <a:cubicBezTo>
                    <a:pt x="73" y="33"/>
                    <a:pt x="73" y="33"/>
                    <a:pt x="73" y="33"/>
                  </a:cubicBezTo>
                  <a:cubicBezTo>
                    <a:pt x="73" y="40"/>
                    <a:pt x="73" y="40"/>
                    <a:pt x="73" y="40"/>
                  </a:cubicBezTo>
                  <a:cubicBezTo>
                    <a:pt x="26" y="40"/>
                    <a:pt x="26" y="40"/>
                    <a:pt x="26" y="40"/>
                  </a:cubicBezTo>
                  <a:lnTo>
                    <a:pt x="26" y="3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66" name="Freeform 161"/>
            <p:cNvSpPr>
              <a:spLocks/>
            </p:cNvSpPr>
            <p:nvPr/>
          </p:nvSpPr>
          <p:spPr bwMode="auto">
            <a:xfrm>
              <a:off x="3827" y="2838"/>
              <a:ext cx="140" cy="140"/>
            </a:xfrm>
            <a:custGeom>
              <a:avLst/>
              <a:gdLst>
                <a:gd name="T0" fmla="*/ 86 w 114"/>
                <a:gd name="T1" fmla="*/ 72 h 114"/>
                <a:gd name="T2" fmla="*/ 66 w 114"/>
                <a:gd name="T3" fmla="*/ 52 h 114"/>
                <a:gd name="T4" fmla="*/ 114 w 114"/>
                <a:gd name="T5" fmla="*/ 16 h 114"/>
                <a:gd name="T6" fmla="*/ 100 w 114"/>
                <a:gd name="T7" fmla="*/ 2 h 114"/>
                <a:gd name="T8" fmla="*/ 40 w 114"/>
                <a:gd name="T9" fmla="*/ 26 h 114"/>
                <a:gd name="T10" fmla="*/ 21 w 114"/>
                <a:gd name="T11" fmla="*/ 7 h 114"/>
                <a:gd name="T12" fmla="*/ 4 w 114"/>
                <a:gd name="T13" fmla="*/ 4 h 114"/>
                <a:gd name="T14" fmla="*/ 7 w 114"/>
                <a:gd name="T15" fmla="*/ 21 h 114"/>
                <a:gd name="T16" fmla="*/ 26 w 114"/>
                <a:gd name="T17" fmla="*/ 40 h 114"/>
                <a:gd name="T18" fmla="*/ 2 w 114"/>
                <a:gd name="T19" fmla="*/ 100 h 114"/>
                <a:gd name="T20" fmla="*/ 16 w 114"/>
                <a:gd name="T21" fmla="*/ 114 h 114"/>
                <a:gd name="T22" fmla="*/ 52 w 114"/>
                <a:gd name="T23" fmla="*/ 66 h 114"/>
                <a:gd name="T24" fmla="*/ 72 w 114"/>
                <a:gd name="T25" fmla="*/ 86 h 114"/>
                <a:gd name="T26" fmla="*/ 72 w 114"/>
                <a:gd name="T27" fmla="*/ 114 h 114"/>
                <a:gd name="T28" fmla="*/ 86 w 114"/>
                <a:gd name="T29" fmla="*/ 114 h 114"/>
                <a:gd name="T30" fmla="*/ 93 w 114"/>
                <a:gd name="T31" fmla="*/ 93 h 114"/>
                <a:gd name="T32" fmla="*/ 114 w 114"/>
                <a:gd name="T33" fmla="*/ 86 h 114"/>
                <a:gd name="T34" fmla="*/ 114 w 114"/>
                <a:gd name="T35" fmla="*/ 72 h 114"/>
                <a:gd name="T36" fmla="*/ 86 w 114"/>
                <a:gd name="T37" fmla="*/ 7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14">
                  <a:moveTo>
                    <a:pt x="86" y="72"/>
                  </a:moveTo>
                  <a:cubicBezTo>
                    <a:pt x="66" y="52"/>
                    <a:pt x="66" y="52"/>
                    <a:pt x="66" y="52"/>
                  </a:cubicBezTo>
                  <a:cubicBezTo>
                    <a:pt x="114" y="16"/>
                    <a:pt x="114" y="16"/>
                    <a:pt x="114" y="16"/>
                  </a:cubicBezTo>
                  <a:cubicBezTo>
                    <a:pt x="100" y="2"/>
                    <a:pt x="100" y="2"/>
                    <a:pt x="100" y="2"/>
                  </a:cubicBezTo>
                  <a:cubicBezTo>
                    <a:pt x="40" y="26"/>
                    <a:pt x="40" y="26"/>
                    <a:pt x="40" y="26"/>
                  </a:cubicBezTo>
                  <a:cubicBezTo>
                    <a:pt x="21" y="7"/>
                    <a:pt x="21" y="7"/>
                    <a:pt x="21" y="7"/>
                  </a:cubicBezTo>
                  <a:cubicBezTo>
                    <a:pt x="16" y="2"/>
                    <a:pt x="8" y="0"/>
                    <a:pt x="4" y="4"/>
                  </a:cubicBezTo>
                  <a:cubicBezTo>
                    <a:pt x="0" y="8"/>
                    <a:pt x="2" y="16"/>
                    <a:pt x="7" y="21"/>
                  </a:cubicBezTo>
                  <a:cubicBezTo>
                    <a:pt x="26" y="40"/>
                    <a:pt x="26" y="40"/>
                    <a:pt x="26" y="40"/>
                  </a:cubicBezTo>
                  <a:cubicBezTo>
                    <a:pt x="2" y="100"/>
                    <a:pt x="2" y="100"/>
                    <a:pt x="2" y="100"/>
                  </a:cubicBezTo>
                  <a:cubicBezTo>
                    <a:pt x="16" y="114"/>
                    <a:pt x="16" y="114"/>
                    <a:pt x="16" y="114"/>
                  </a:cubicBezTo>
                  <a:cubicBezTo>
                    <a:pt x="52" y="66"/>
                    <a:pt x="52" y="66"/>
                    <a:pt x="52" y="66"/>
                  </a:cubicBezTo>
                  <a:cubicBezTo>
                    <a:pt x="72" y="86"/>
                    <a:pt x="72" y="86"/>
                    <a:pt x="72" y="86"/>
                  </a:cubicBezTo>
                  <a:cubicBezTo>
                    <a:pt x="72" y="114"/>
                    <a:pt x="72" y="114"/>
                    <a:pt x="72" y="114"/>
                  </a:cubicBezTo>
                  <a:cubicBezTo>
                    <a:pt x="86" y="114"/>
                    <a:pt x="86" y="114"/>
                    <a:pt x="86" y="114"/>
                  </a:cubicBezTo>
                  <a:cubicBezTo>
                    <a:pt x="93" y="93"/>
                    <a:pt x="93" y="93"/>
                    <a:pt x="93" y="93"/>
                  </a:cubicBezTo>
                  <a:cubicBezTo>
                    <a:pt x="114" y="86"/>
                    <a:pt x="114" y="86"/>
                    <a:pt x="114" y="86"/>
                  </a:cubicBezTo>
                  <a:cubicBezTo>
                    <a:pt x="114" y="72"/>
                    <a:pt x="114" y="72"/>
                    <a:pt x="114" y="72"/>
                  </a:cubicBezTo>
                  <a:cubicBezTo>
                    <a:pt x="86" y="72"/>
                    <a:pt x="86" y="72"/>
                    <a:pt x="86" y="7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67" name="Freeform 162"/>
            <p:cNvSpPr>
              <a:spLocks/>
            </p:cNvSpPr>
            <p:nvPr/>
          </p:nvSpPr>
          <p:spPr bwMode="auto">
            <a:xfrm>
              <a:off x="3836" y="3011"/>
              <a:ext cx="132" cy="109"/>
            </a:xfrm>
            <a:custGeom>
              <a:avLst/>
              <a:gdLst>
                <a:gd name="T0" fmla="*/ 108 w 108"/>
                <a:gd name="T1" fmla="*/ 10 h 88"/>
                <a:gd name="T2" fmla="*/ 96 w 108"/>
                <a:gd name="T3" fmla="*/ 14 h 88"/>
                <a:gd name="T4" fmla="*/ 105 w 108"/>
                <a:gd name="T5" fmla="*/ 2 h 88"/>
                <a:gd name="T6" fmla="*/ 91 w 108"/>
                <a:gd name="T7" fmla="*/ 7 h 88"/>
                <a:gd name="T8" fmla="*/ 75 w 108"/>
                <a:gd name="T9" fmla="*/ 0 h 88"/>
                <a:gd name="T10" fmla="*/ 53 w 108"/>
                <a:gd name="T11" fmla="*/ 22 h 88"/>
                <a:gd name="T12" fmla="*/ 54 w 108"/>
                <a:gd name="T13" fmla="*/ 27 h 88"/>
                <a:gd name="T14" fmla="*/ 8 w 108"/>
                <a:gd name="T15" fmla="*/ 4 h 88"/>
                <a:gd name="T16" fmla="*/ 5 w 108"/>
                <a:gd name="T17" fmla="*/ 15 h 88"/>
                <a:gd name="T18" fmla="*/ 15 w 108"/>
                <a:gd name="T19" fmla="*/ 34 h 88"/>
                <a:gd name="T20" fmla="*/ 5 w 108"/>
                <a:gd name="T21" fmla="*/ 31 h 88"/>
                <a:gd name="T22" fmla="*/ 5 w 108"/>
                <a:gd name="T23" fmla="*/ 31 h 88"/>
                <a:gd name="T24" fmla="*/ 23 w 108"/>
                <a:gd name="T25" fmla="*/ 53 h 88"/>
                <a:gd name="T26" fmla="*/ 17 w 108"/>
                <a:gd name="T27" fmla="*/ 54 h 88"/>
                <a:gd name="T28" fmla="*/ 13 w 108"/>
                <a:gd name="T29" fmla="*/ 53 h 88"/>
                <a:gd name="T30" fmla="*/ 33 w 108"/>
                <a:gd name="T31" fmla="*/ 69 h 88"/>
                <a:gd name="T32" fmla="*/ 6 w 108"/>
                <a:gd name="T33" fmla="*/ 78 h 88"/>
                <a:gd name="T34" fmla="*/ 0 w 108"/>
                <a:gd name="T35" fmla="*/ 78 h 88"/>
                <a:gd name="T36" fmla="*/ 34 w 108"/>
                <a:gd name="T37" fmla="*/ 88 h 88"/>
                <a:gd name="T38" fmla="*/ 97 w 108"/>
                <a:gd name="T39" fmla="*/ 25 h 88"/>
                <a:gd name="T40" fmla="*/ 97 w 108"/>
                <a:gd name="T41" fmla="*/ 22 h 88"/>
                <a:gd name="T42" fmla="*/ 108 w 108"/>
                <a:gd name="T43" fmla="*/ 1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88">
                  <a:moveTo>
                    <a:pt x="108" y="10"/>
                  </a:moveTo>
                  <a:cubicBezTo>
                    <a:pt x="104" y="12"/>
                    <a:pt x="100" y="13"/>
                    <a:pt x="96" y="14"/>
                  </a:cubicBezTo>
                  <a:cubicBezTo>
                    <a:pt x="100" y="11"/>
                    <a:pt x="104" y="7"/>
                    <a:pt x="105" y="2"/>
                  </a:cubicBezTo>
                  <a:cubicBezTo>
                    <a:pt x="101" y="4"/>
                    <a:pt x="96" y="6"/>
                    <a:pt x="91" y="7"/>
                  </a:cubicBezTo>
                  <a:cubicBezTo>
                    <a:pt x="87" y="3"/>
                    <a:pt x="81" y="0"/>
                    <a:pt x="75" y="0"/>
                  </a:cubicBezTo>
                  <a:cubicBezTo>
                    <a:pt x="63" y="0"/>
                    <a:pt x="53" y="10"/>
                    <a:pt x="53" y="22"/>
                  </a:cubicBezTo>
                  <a:cubicBezTo>
                    <a:pt x="53" y="24"/>
                    <a:pt x="53" y="26"/>
                    <a:pt x="54" y="27"/>
                  </a:cubicBezTo>
                  <a:cubicBezTo>
                    <a:pt x="35" y="26"/>
                    <a:pt x="19" y="17"/>
                    <a:pt x="8" y="4"/>
                  </a:cubicBezTo>
                  <a:cubicBezTo>
                    <a:pt x="6" y="7"/>
                    <a:pt x="5" y="11"/>
                    <a:pt x="5" y="15"/>
                  </a:cubicBezTo>
                  <a:cubicBezTo>
                    <a:pt x="5" y="23"/>
                    <a:pt x="9" y="30"/>
                    <a:pt x="15" y="34"/>
                  </a:cubicBezTo>
                  <a:cubicBezTo>
                    <a:pt x="11" y="33"/>
                    <a:pt x="8" y="33"/>
                    <a:pt x="5" y="31"/>
                  </a:cubicBezTo>
                  <a:cubicBezTo>
                    <a:pt x="5" y="31"/>
                    <a:pt x="5" y="31"/>
                    <a:pt x="5" y="31"/>
                  </a:cubicBezTo>
                  <a:cubicBezTo>
                    <a:pt x="5" y="42"/>
                    <a:pt x="12" y="51"/>
                    <a:pt x="23" y="53"/>
                  </a:cubicBezTo>
                  <a:cubicBezTo>
                    <a:pt x="21" y="53"/>
                    <a:pt x="19" y="54"/>
                    <a:pt x="17" y="54"/>
                  </a:cubicBezTo>
                  <a:cubicBezTo>
                    <a:pt x="15" y="54"/>
                    <a:pt x="14" y="53"/>
                    <a:pt x="13" y="53"/>
                  </a:cubicBezTo>
                  <a:cubicBezTo>
                    <a:pt x="15" y="62"/>
                    <a:pt x="23" y="68"/>
                    <a:pt x="33" y="69"/>
                  </a:cubicBezTo>
                  <a:cubicBezTo>
                    <a:pt x="26" y="74"/>
                    <a:pt x="16" y="78"/>
                    <a:pt x="6" y="78"/>
                  </a:cubicBezTo>
                  <a:cubicBezTo>
                    <a:pt x="4" y="78"/>
                    <a:pt x="2" y="78"/>
                    <a:pt x="0" y="78"/>
                  </a:cubicBezTo>
                  <a:cubicBezTo>
                    <a:pt x="10" y="84"/>
                    <a:pt x="22" y="88"/>
                    <a:pt x="34" y="88"/>
                  </a:cubicBezTo>
                  <a:cubicBezTo>
                    <a:pt x="75" y="88"/>
                    <a:pt x="97" y="54"/>
                    <a:pt x="97" y="25"/>
                  </a:cubicBezTo>
                  <a:cubicBezTo>
                    <a:pt x="97" y="24"/>
                    <a:pt x="97" y="23"/>
                    <a:pt x="97" y="22"/>
                  </a:cubicBezTo>
                  <a:cubicBezTo>
                    <a:pt x="102" y="19"/>
                    <a:pt x="105" y="15"/>
                    <a:pt x="108" y="1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68" name="Freeform 163"/>
            <p:cNvSpPr>
              <a:spLocks/>
            </p:cNvSpPr>
            <p:nvPr/>
          </p:nvSpPr>
          <p:spPr bwMode="auto">
            <a:xfrm>
              <a:off x="4032" y="3079"/>
              <a:ext cx="93" cy="97"/>
            </a:xfrm>
            <a:custGeom>
              <a:avLst/>
              <a:gdLst>
                <a:gd name="T0" fmla="*/ 49 w 93"/>
                <a:gd name="T1" fmla="*/ 0 h 97"/>
                <a:gd name="T2" fmla="*/ 49 w 93"/>
                <a:gd name="T3" fmla="*/ 44 h 97"/>
                <a:gd name="T4" fmla="*/ 93 w 93"/>
                <a:gd name="T5" fmla="*/ 0 h 97"/>
                <a:gd name="T6" fmla="*/ 93 w 93"/>
                <a:gd name="T7" fmla="*/ 97 h 97"/>
                <a:gd name="T8" fmla="*/ 49 w 93"/>
                <a:gd name="T9" fmla="*/ 53 h 97"/>
                <a:gd name="T10" fmla="*/ 49 w 93"/>
                <a:gd name="T11" fmla="*/ 97 h 97"/>
                <a:gd name="T12" fmla="*/ 0 w 93"/>
                <a:gd name="T13" fmla="*/ 48 h 97"/>
                <a:gd name="T14" fmla="*/ 49 w 93"/>
                <a:gd name="T15" fmla="*/ 0 h 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97">
                  <a:moveTo>
                    <a:pt x="49" y="0"/>
                  </a:moveTo>
                  <a:lnTo>
                    <a:pt x="49" y="44"/>
                  </a:lnTo>
                  <a:lnTo>
                    <a:pt x="93" y="0"/>
                  </a:lnTo>
                  <a:lnTo>
                    <a:pt x="93" y="97"/>
                  </a:lnTo>
                  <a:lnTo>
                    <a:pt x="49" y="53"/>
                  </a:lnTo>
                  <a:lnTo>
                    <a:pt x="49" y="97"/>
                  </a:lnTo>
                  <a:lnTo>
                    <a:pt x="0" y="48"/>
                  </a:lnTo>
                  <a:lnTo>
                    <a:pt x="49"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69" name="Freeform 164"/>
            <p:cNvSpPr>
              <a:spLocks noEditPoints="1"/>
            </p:cNvSpPr>
            <p:nvPr/>
          </p:nvSpPr>
          <p:spPr bwMode="auto">
            <a:xfrm>
              <a:off x="3864" y="3097"/>
              <a:ext cx="140" cy="142"/>
            </a:xfrm>
            <a:custGeom>
              <a:avLst/>
              <a:gdLst>
                <a:gd name="T0" fmla="*/ 0 w 114"/>
                <a:gd name="T1" fmla="*/ 83 h 115"/>
                <a:gd name="T2" fmla="*/ 10 w 114"/>
                <a:gd name="T3" fmla="*/ 94 h 115"/>
                <a:gd name="T4" fmla="*/ 30 w 114"/>
                <a:gd name="T5" fmla="*/ 74 h 115"/>
                <a:gd name="T6" fmla="*/ 41 w 114"/>
                <a:gd name="T7" fmla="*/ 85 h 115"/>
                <a:gd name="T8" fmla="*/ 21 w 114"/>
                <a:gd name="T9" fmla="*/ 105 h 115"/>
                <a:gd name="T10" fmla="*/ 31 w 114"/>
                <a:gd name="T11" fmla="*/ 115 h 115"/>
                <a:gd name="T12" fmla="*/ 51 w 114"/>
                <a:gd name="T13" fmla="*/ 95 h 115"/>
                <a:gd name="T14" fmla="*/ 64 w 114"/>
                <a:gd name="T15" fmla="*/ 108 h 115"/>
                <a:gd name="T16" fmla="*/ 74 w 114"/>
                <a:gd name="T17" fmla="*/ 98 h 115"/>
                <a:gd name="T18" fmla="*/ 17 w 114"/>
                <a:gd name="T19" fmla="*/ 41 h 115"/>
                <a:gd name="T20" fmla="*/ 7 w 114"/>
                <a:gd name="T21" fmla="*/ 51 h 115"/>
                <a:gd name="T22" fmla="*/ 20 w 114"/>
                <a:gd name="T23" fmla="*/ 63 h 115"/>
                <a:gd name="T24" fmla="*/ 0 w 114"/>
                <a:gd name="T25" fmla="*/ 83 h 115"/>
                <a:gd name="T26" fmla="*/ 84 w 114"/>
                <a:gd name="T27" fmla="*/ 31 h 115"/>
                <a:gd name="T28" fmla="*/ 26 w 114"/>
                <a:gd name="T29" fmla="*/ 40 h 115"/>
                <a:gd name="T30" fmla="*/ 75 w 114"/>
                <a:gd name="T31" fmla="*/ 89 h 115"/>
                <a:gd name="T32" fmla="*/ 84 w 114"/>
                <a:gd name="T33" fmla="*/ 31 h 115"/>
                <a:gd name="T34" fmla="*/ 93 w 114"/>
                <a:gd name="T35" fmla="*/ 36 h 115"/>
                <a:gd name="T36" fmla="*/ 79 w 114"/>
                <a:gd name="T37" fmla="*/ 22 h 115"/>
                <a:gd name="T38" fmla="*/ 100 w 114"/>
                <a:gd name="T39" fmla="*/ 0 h 115"/>
                <a:gd name="T40" fmla="*/ 114 w 114"/>
                <a:gd name="T41" fmla="*/ 15 h 115"/>
                <a:gd name="T42" fmla="*/ 93 w 114"/>
                <a:gd name="T43" fmla="*/ 3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15">
                  <a:moveTo>
                    <a:pt x="0" y="83"/>
                  </a:moveTo>
                  <a:cubicBezTo>
                    <a:pt x="10" y="94"/>
                    <a:pt x="10" y="94"/>
                    <a:pt x="10" y="94"/>
                  </a:cubicBezTo>
                  <a:cubicBezTo>
                    <a:pt x="30" y="74"/>
                    <a:pt x="30" y="74"/>
                    <a:pt x="30" y="74"/>
                  </a:cubicBezTo>
                  <a:cubicBezTo>
                    <a:pt x="41" y="85"/>
                    <a:pt x="41" y="85"/>
                    <a:pt x="41" y="85"/>
                  </a:cubicBezTo>
                  <a:cubicBezTo>
                    <a:pt x="21" y="105"/>
                    <a:pt x="21" y="105"/>
                    <a:pt x="21" y="105"/>
                  </a:cubicBezTo>
                  <a:cubicBezTo>
                    <a:pt x="31" y="115"/>
                    <a:pt x="31" y="115"/>
                    <a:pt x="31" y="115"/>
                  </a:cubicBezTo>
                  <a:cubicBezTo>
                    <a:pt x="51" y="95"/>
                    <a:pt x="51" y="95"/>
                    <a:pt x="51" y="95"/>
                  </a:cubicBezTo>
                  <a:cubicBezTo>
                    <a:pt x="64" y="108"/>
                    <a:pt x="64" y="108"/>
                    <a:pt x="64" y="108"/>
                  </a:cubicBezTo>
                  <a:cubicBezTo>
                    <a:pt x="74" y="98"/>
                    <a:pt x="74" y="98"/>
                    <a:pt x="74" y="98"/>
                  </a:cubicBezTo>
                  <a:cubicBezTo>
                    <a:pt x="17" y="41"/>
                    <a:pt x="17" y="41"/>
                    <a:pt x="17" y="41"/>
                  </a:cubicBezTo>
                  <a:cubicBezTo>
                    <a:pt x="7" y="51"/>
                    <a:pt x="7" y="51"/>
                    <a:pt x="7" y="51"/>
                  </a:cubicBezTo>
                  <a:cubicBezTo>
                    <a:pt x="20" y="63"/>
                    <a:pt x="20" y="63"/>
                    <a:pt x="20" y="63"/>
                  </a:cubicBezTo>
                  <a:lnTo>
                    <a:pt x="0" y="83"/>
                  </a:lnTo>
                  <a:close/>
                  <a:moveTo>
                    <a:pt x="84" y="31"/>
                  </a:moveTo>
                  <a:cubicBezTo>
                    <a:pt x="65" y="13"/>
                    <a:pt x="41" y="27"/>
                    <a:pt x="26" y="40"/>
                  </a:cubicBezTo>
                  <a:cubicBezTo>
                    <a:pt x="75" y="89"/>
                    <a:pt x="75" y="89"/>
                    <a:pt x="75" y="89"/>
                  </a:cubicBezTo>
                  <a:cubicBezTo>
                    <a:pt x="88" y="74"/>
                    <a:pt x="102" y="50"/>
                    <a:pt x="84" y="31"/>
                  </a:cubicBezTo>
                  <a:close/>
                  <a:moveTo>
                    <a:pt x="93" y="36"/>
                  </a:moveTo>
                  <a:cubicBezTo>
                    <a:pt x="79" y="22"/>
                    <a:pt x="79" y="22"/>
                    <a:pt x="79" y="22"/>
                  </a:cubicBezTo>
                  <a:cubicBezTo>
                    <a:pt x="100" y="0"/>
                    <a:pt x="100" y="0"/>
                    <a:pt x="100" y="0"/>
                  </a:cubicBezTo>
                  <a:cubicBezTo>
                    <a:pt x="114" y="15"/>
                    <a:pt x="114" y="15"/>
                    <a:pt x="114" y="15"/>
                  </a:cubicBezTo>
                  <a:lnTo>
                    <a:pt x="93" y="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70" name="Freeform 165"/>
            <p:cNvSpPr>
              <a:spLocks noEditPoints="1"/>
            </p:cNvSpPr>
            <p:nvPr/>
          </p:nvSpPr>
          <p:spPr bwMode="auto">
            <a:xfrm>
              <a:off x="3521" y="2982"/>
              <a:ext cx="141" cy="139"/>
            </a:xfrm>
            <a:custGeom>
              <a:avLst/>
              <a:gdLst>
                <a:gd name="T0" fmla="*/ 110 w 115"/>
                <a:gd name="T1" fmla="*/ 37 h 113"/>
                <a:gd name="T2" fmla="*/ 86 w 115"/>
                <a:gd name="T3" fmla="*/ 2 h 113"/>
                <a:gd name="T4" fmla="*/ 86 w 115"/>
                <a:gd name="T5" fmla="*/ 2 h 113"/>
                <a:gd name="T6" fmla="*/ 77 w 115"/>
                <a:gd name="T7" fmla="*/ 5 h 113"/>
                <a:gd name="T8" fmla="*/ 32 w 115"/>
                <a:gd name="T9" fmla="*/ 40 h 113"/>
                <a:gd name="T10" fmla="*/ 36 w 115"/>
                <a:gd name="T11" fmla="*/ 57 h 113"/>
                <a:gd name="T12" fmla="*/ 42 w 115"/>
                <a:gd name="T13" fmla="*/ 74 h 113"/>
                <a:gd name="T14" fmla="*/ 98 w 115"/>
                <a:gd name="T15" fmla="*/ 82 h 113"/>
                <a:gd name="T16" fmla="*/ 106 w 115"/>
                <a:gd name="T17" fmla="*/ 79 h 113"/>
                <a:gd name="T18" fmla="*/ 106 w 115"/>
                <a:gd name="T19" fmla="*/ 79 h 113"/>
                <a:gd name="T20" fmla="*/ 110 w 115"/>
                <a:gd name="T21" fmla="*/ 37 h 113"/>
                <a:gd name="T22" fmla="*/ 102 w 115"/>
                <a:gd name="T23" fmla="*/ 74 h 113"/>
                <a:gd name="T24" fmla="*/ 99 w 115"/>
                <a:gd name="T25" fmla="*/ 73 h 113"/>
                <a:gd name="T26" fmla="*/ 93 w 115"/>
                <a:gd name="T27" fmla="*/ 68 h 113"/>
                <a:gd name="T28" fmla="*/ 83 w 115"/>
                <a:gd name="T29" fmla="*/ 44 h 113"/>
                <a:gd name="T30" fmla="*/ 80 w 115"/>
                <a:gd name="T31" fmla="*/ 19 h 113"/>
                <a:gd name="T32" fmla="*/ 82 w 115"/>
                <a:gd name="T33" fmla="*/ 11 h 113"/>
                <a:gd name="T34" fmla="*/ 84 w 115"/>
                <a:gd name="T35" fmla="*/ 9 h 113"/>
                <a:gd name="T36" fmla="*/ 87 w 115"/>
                <a:gd name="T37" fmla="*/ 10 h 113"/>
                <a:gd name="T38" fmla="*/ 93 w 115"/>
                <a:gd name="T39" fmla="*/ 16 h 113"/>
                <a:gd name="T40" fmla="*/ 103 w 115"/>
                <a:gd name="T41" fmla="*/ 39 h 113"/>
                <a:gd name="T42" fmla="*/ 106 w 115"/>
                <a:gd name="T43" fmla="*/ 64 h 113"/>
                <a:gd name="T44" fmla="*/ 104 w 115"/>
                <a:gd name="T45" fmla="*/ 72 h 113"/>
                <a:gd name="T46" fmla="*/ 102 w 115"/>
                <a:gd name="T47" fmla="*/ 74 h 113"/>
                <a:gd name="T48" fmla="*/ 28 w 115"/>
                <a:gd name="T49" fmla="*/ 59 h 113"/>
                <a:gd name="T50" fmla="*/ 25 w 115"/>
                <a:gd name="T51" fmla="*/ 43 h 113"/>
                <a:gd name="T52" fmla="*/ 11 w 115"/>
                <a:gd name="T53" fmla="*/ 48 h 113"/>
                <a:gd name="T54" fmla="*/ 4 w 115"/>
                <a:gd name="T55" fmla="*/ 50 h 113"/>
                <a:gd name="T56" fmla="*/ 0 w 115"/>
                <a:gd name="T57" fmla="*/ 61 h 113"/>
                <a:gd name="T58" fmla="*/ 3 w 115"/>
                <a:gd name="T59" fmla="*/ 71 h 113"/>
                <a:gd name="T60" fmla="*/ 11 w 115"/>
                <a:gd name="T61" fmla="*/ 79 h 113"/>
                <a:gd name="T62" fmla="*/ 19 w 115"/>
                <a:gd name="T63" fmla="*/ 77 h 113"/>
                <a:gd name="T64" fmla="*/ 34 w 115"/>
                <a:gd name="T65" fmla="*/ 74 h 113"/>
                <a:gd name="T66" fmla="*/ 28 w 115"/>
                <a:gd name="T67" fmla="*/ 59 h 113"/>
                <a:gd name="T68" fmla="*/ 47 w 115"/>
                <a:gd name="T69" fmla="*/ 78 h 113"/>
                <a:gd name="T70" fmla="*/ 32 w 115"/>
                <a:gd name="T71" fmla="*/ 79 h 113"/>
                <a:gd name="T72" fmla="*/ 50 w 115"/>
                <a:gd name="T73" fmla="*/ 111 h 113"/>
                <a:gd name="T74" fmla="*/ 54 w 115"/>
                <a:gd name="T75" fmla="*/ 112 h 113"/>
                <a:gd name="T76" fmla="*/ 66 w 115"/>
                <a:gd name="T77" fmla="*/ 103 h 113"/>
                <a:gd name="T78" fmla="*/ 66 w 115"/>
                <a:gd name="T79" fmla="*/ 99 h 113"/>
                <a:gd name="T80" fmla="*/ 47 w 115"/>
                <a:gd name="T81" fmla="*/ 78 h 113"/>
                <a:gd name="T82" fmla="*/ 96 w 115"/>
                <a:gd name="T83" fmla="*/ 54 h 113"/>
                <a:gd name="T84" fmla="*/ 95 w 115"/>
                <a:gd name="T85" fmla="*/ 54 h 113"/>
                <a:gd name="T86" fmla="*/ 93 w 115"/>
                <a:gd name="T87" fmla="*/ 52 h 113"/>
                <a:gd name="T88" fmla="*/ 89 w 115"/>
                <a:gd name="T89" fmla="*/ 43 h 113"/>
                <a:gd name="T90" fmla="*/ 88 w 115"/>
                <a:gd name="T91" fmla="*/ 33 h 113"/>
                <a:gd name="T92" fmla="*/ 89 w 115"/>
                <a:gd name="T93" fmla="*/ 30 h 113"/>
                <a:gd name="T94" fmla="*/ 90 w 115"/>
                <a:gd name="T95" fmla="*/ 29 h 113"/>
                <a:gd name="T96" fmla="*/ 91 w 115"/>
                <a:gd name="T97" fmla="*/ 29 h 113"/>
                <a:gd name="T98" fmla="*/ 93 w 115"/>
                <a:gd name="T99" fmla="*/ 32 h 113"/>
                <a:gd name="T100" fmla="*/ 97 w 115"/>
                <a:gd name="T101" fmla="*/ 41 h 113"/>
                <a:gd name="T102" fmla="*/ 98 w 115"/>
                <a:gd name="T103" fmla="*/ 50 h 113"/>
                <a:gd name="T104" fmla="*/ 97 w 115"/>
                <a:gd name="T105" fmla="*/ 53 h 113"/>
                <a:gd name="T106" fmla="*/ 96 w 115"/>
                <a:gd name="T107" fmla="*/ 5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13">
                  <a:moveTo>
                    <a:pt x="110" y="37"/>
                  </a:moveTo>
                  <a:cubicBezTo>
                    <a:pt x="104" y="16"/>
                    <a:pt x="93" y="0"/>
                    <a:pt x="86" y="2"/>
                  </a:cubicBezTo>
                  <a:cubicBezTo>
                    <a:pt x="86" y="2"/>
                    <a:pt x="86" y="2"/>
                    <a:pt x="86" y="2"/>
                  </a:cubicBezTo>
                  <a:cubicBezTo>
                    <a:pt x="77" y="5"/>
                    <a:pt x="77" y="5"/>
                    <a:pt x="77" y="5"/>
                  </a:cubicBezTo>
                  <a:cubicBezTo>
                    <a:pt x="77" y="5"/>
                    <a:pt x="60" y="26"/>
                    <a:pt x="32" y="40"/>
                  </a:cubicBezTo>
                  <a:cubicBezTo>
                    <a:pt x="33" y="45"/>
                    <a:pt x="34" y="50"/>
                    <a:pt x="36" y="57"/>
                  </a:cubicBezTo>
                  <a:cubicBezTo>
                    <a:pt x="37" y="64"/>
                    <a:pt x="39" y="69"/>
                    <a:pt x="42" y="74"/>
                  </a:cubicBezTo>
                  <a:cubicBezTo>
                    <a:pt x="73" y="72"/>
                    <a:pt x="98" y="82"/>
                    <a:pt x="98" y="82"/>
                  </a:cubicBezTo>
                  <a:cubicBezTo>
                    <a:pt x="106" y="79"/>
                    <a:pt x="106" y="79"/>
                    <a:pt x="106" y="79"/>
                  </a:cubicBezTo>
                  <a:cubicBezTo>
                    <a:pt x="106" y="79"/>
                    <a:pt x="106" y="79"/>
                    <a:pt x="106" y="79"/>
                  </a:cubicBezTo>
                  <a:cubicBezTo>
                    <a:pt x="114" y="77"/>
                    <a:pt x="115" y="58"/>
                    <a:pt x="110" y="37"/>
                  </a:cubicBezTo>
                  <a:close/>
                  <a:moveTo>
                    <a:pt x="102" y="74"/>
                  </a:moveTo>
                  <a:cubicBezTo>
                    <a:pt x="101" y="75"/>
                    <a:pt x="99" y="74"/>
                    <a:pt x="99" y="73"/>
                  </a:cubicBezTo>
                  <a:cubicBezTo>
                    <a:pt x="97" y="72"/>
                    <a:pt x="95" y="70"/>
                    <a:pt x="93" y="68"/>
                  </a:cubicBezTo>
                  <a:cubicBezTo>
                    <a:pt x="89" y="62"/>
                    <a:pt x="85" y="54"/>
                    <a:pt x="83" y="44"/>
                  </a:cubicBezTo>
                  <a:cubicBezTo>
                    <a:pt x="80" y="35"/>
                    <a:pt x="79" y="26"/>
                    <a:pt x="80" y="19"/>
                  </a:cubicBezTo>
                  <a:cubicBezTo>
                    <a:pt x="80" y="16"/>
                    <a:pt x="81" y="13"/>
                    <a:pt x="82" y="11"/>
                  </a:cubicBezTo>
                  <a:cubicBezTo>
                    <a:pt x="82" y="10"/>
                    <a:pt x="83" y="9"/>
                    <a:pt x="84" y="9"/>
                  </a:cubicBezTo>
                  <a:cubicBezTo>
                    <a:pt x="85" y="9"/>
                    <a:pt x="87" y="9"/>
                    <a:pt x="87" y="10"/>
                  </a:cubicBezTo>
                  <a:cubicBezTo>
                    <a:pt x="89" y="11"/>
                    <a:pt x="91" y="13"/>
                    <a:pt x="93" y="16"/>
                  </a:cubicBezTo>
                  <a:cubicBezTo>
                    <a:pt x="97" y="21"/>
                    <a:pt x="101" y="30"/>
                    <a:pt x="103" y="39"/>
                  </a:cubicBezTo>
                  <a:cubicBezTo>
                    <a:pt x="106" y="48"/>
                    <a:pt x="107" y="57"/>
                    <a:pt x="106" y="64"/>
                  </a:cubicBezTo>
                  <a:cubicBezTo>
                    <a:pt x="105" y="67"/>
                    <a:pt x="105" y="70"/>
                    <a:pt x="104" y="72"/>
                  </a:cubicBezTo>
                  <a:cubicBezTo>
                    <a:pt x="103" y="73"/>
                    <a:pt x="103" y="74"/>
                    <a:pt x="102" y="74"/>
                  </a:cubicBezTo>
                  <a:close/>
                  <a:moveTo>
                    <a:pt x="28" y="59"/>
                  </a:moveTo>
                  <a:cubicBezTo>
                    <a:pt x="27" y="53"/>
                    <a:pt x="26" y="48"/>
                    <a:pt x="25" y="43"/>
                  </a:cubicBezTo>
                  <a:cubicBezTo>
                    <a:pt x="20" y="45"/>
                    <a:pt x="16" y="46"/>
                    <a:pt x="11" y="48"/>
                  </a:cubicBezTo>
                  <a:cubicBezTo>
                    <a:pt x="4" y="50"/>
                    <a:pt x="4" y="50"/>
                    <a:pt x="4" y="50"/>
                  </a:cubicBezTo>
                  <a:cubicBezTo>
                    <a:pt x="0" y="61"/>
                    <a:pt x="0" y="61"/>
                    <a:pt x="0" y="61"/>
                  </a:cubicBezTo>
                  <a:cubicBezTo>
                    <a:pt x="3" y="71"/>
                    <a:pt x="3" y="71"/>
                    <a:pt x="3" y="71"/>
                  </a:cubicBezTo>
                  <a:cubicBezTo>
                    <a:pt x="11" y="79"/>
                    <a:pt x="11" y="79"/>
                    <a:pt x="11" y="79"/>
                  </a:cubicBezTo>
                  <a:cubicBezTo>
                    <a:pt x="11" y="79"/>
                    <a:pt x="11" y="79"/>
                    <a:pt x="19" y="77"/>
                  </a:cubicBezTo>
                  <a:cubicBezTo>
                    <a:pt x="24" y="76"/>
                    <a:pt x="28" y="75"/>
                    <a:pt x="34" y="74"/>
                  </a:cubicBezTo>
                  <a:cubicBezTo>
                    <a:pt x="32" y="70"/>
                    <a:pt x="30" y="64"/>
                    <a:pt x="28" y="59"/>
                  </a:cubicBezTo>
                  <a:close/>
                  <a:moveTo>
                    <a:pt x="47" y="78"/>
                  </a:moveTo>
                  <a:cubicBezTo>
                    <a:pt x="32" y="79"/>
                    <a:pt x="32" y="79"/>
                    <a:pt x="32" y="79"/>
                  </a:cubicBezTo>
                  <a:cubicBezTo>
                    <a:pt x="50" y="111"/>
                    <a:pt x="50" y="111"/>
                    <a:pt x="50" y="111"/>
                  </a:cubicBezTo>
                  <a:cubicBezTo>
                    <a:pt x="51" y="112"/>
                    <a:pt x="53" y="113"/>
                    <a:pt x="54" y="112"/>
                  </a:cubicBezTo>
                  <a:cubicBezTo>
                    <a:pt x="66" y="103"/>
                    <a:pt x="66" y="103"/>
                    <a:pt x="66" y="103"/>
                  </a:cubicBezTo>
                  <a:cubicBezTo>
                    <a:pt x="67" y="102"/>
                    <a:pt x="67" y="100"/>
                    <a:pt x="66" y="99"/>
                  </a:cubicBezTo>
                  <a:lnTo>
                    <a:pt x="47" y="78"/>
                  </a:lnTo>
                  <a:close/>
                  <a:moveTo>
                    <a:pt x="96" y="54"/>
                  </a:moveTo>
                  <a:cubicBezTo>
                    <a:pt x="96" y="54"/>
                    <a:pt x="95" y="54"/>
                    <a:pt x="95" y="54"/>
                  </a:cubicBezTo>
                  <a:cubicBezTo>
                    <a:pt x="94" y="53"/>
                    <a:pt x="94" y="53"/>
                    <a:pt x="93" y="52"/>
                  </a:cubicBezTo>
                  <a:cubicBezTo>
                    <a:pt x="91" y="49"/>
                    <a:pt x="90" y="46"/>
                    <a:pt x="89" y="43"/>
                  </a:cubicBezTo>
                  <a:cubicBezTo>
                    <a:pt x="88" y="39"/>
                    <a:pt x="88" y="36"/>
                    <a:pt x="88" y="33"/>
                  </a:cubicBezTo>
                  <a:cubicBezTo>
                    <a:pt x="88" y="32"/>
                    <a:pt x="88" y="31"/>
                    <a:pt x="89" y="30"/>
                  </a:cubicBezTo>
                  <a:cubicBezTo>
                    <a:pt x="89" y="30"/>
                    <a:pt x="89" y="29"/>
                    <a:pt x="90" y="29"/>
                  </a:cubicBezTo>
                  <a:cubicBezTo>
                    <a:pt x="90" y="29"/>
                    <a:pt x="90" y="29"/>
                    <a:pt x="91" y="29"/>
                  </a:cubicBezTo>
                  <a:cubicBezTo>
                    <a:pt x="91" y="30"/>
                    <a:pt x="92" y="31"/>
                    <a:pt x="93" y="32"/>
                  </a:cubicBezTo>
                  <a:cubicBezTo>
                    <a:pt x="94" y="34"/>
                    <a:pt x="96" y="37"/>
                    <a:pt x="97" y="41"/>
                  </a:cubicBezTo>
                  <a:cubicBezTo>
                    <a:pt x="98" y="44"/>
                    <a:pt x="98" y="48"/>
                    <a:pt x="98" y="50"/>
                  </a:cubicBezTo>
                  <a:cubicBezTo>
                    <a:pt x="98" y="52"/>
                    <a:pt x="98" y="53"/>
                    <a:pt x="97" y="53"/>
                  </a:cubicBezTo>
                  <a:cubicBezTo>
                    <a:pt x="97" y="54"/>
                    <a:pt x="97" y="54"/>
                    <a:pt x="96" y="5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71" name="Freeform 166"/>
            <p:cNvSpPr>
              <a:spLocks noEditPoints="1"/>
            </p:cNvSpPr>
            <p:nvPr/>
          </p:nvSpPr>
          <p:spPr bwMode="auto">
            <a:xfrm>
              <a:off x="3688" y="2986"/>
              <a:ext cx="129" cy="130"/>
            </a:xfrm>
            <a:custGeom>
              <a:avLst/>
              <a:gdLst>
                <a:gd name="T0" fmla="*/ 100 w 105"/>
                <a:gd name="T1" fmla="*/ 30 h 106"/>
                <a:gd name="T2" fmla="*/ 71 w 105"/>
                <a:gd name="T3" fmla="*/ 27 h 106"/>
                <a:gd name="T4" fmla="*/ 88 w 105"/>
                <a:gd name="T5" fmla="*/ 10 h 106"/>
                <a:gd name="T6" fmla="*/ 82 w 105"/>
                <a:gd name="T7" fmla="*/ 4 h 106"/>
                <a:gd name="T8" fmla="*/ 59 w 105"/>
                <a:gd name="T9" fmla="*/ 27 h 106"/>
                <a:gd name="T10" fmla="*/ 52 w 105"/>
                <a:gd name="T11" fmla="*/ 27 h 106"/>
                <a:gd name="T12" fmla="*/ 52 w 105"/>
                <a:gd name="T13" fmla="*/ 27 h 106"/>
                <a:gd name="T14" fmla="*/ 26 w 105"/>
                <a:gd name="T15" fmla="*/ 0 h 106"/>
                <a:gd name="T16" fmla="*/ 19 w 105"/>
                <a:gd name="T17" fmla="*/ 7 h 106"/>
                <a:gd name="T18" fmla="*/ 39 w 105"/>
                <a:gd name="T19" fmla="*/ 27 h 106"/>
                <a:gd name="T20" fmla="*/ 4 w 105"/>
                <a:gd name="T21" fmla="*/ 30 h 106"/>
                <a:gd name="T22" fmla="*/ 0 w 105"/>
                <a:gd name="T23" fmla="*/ 66 h 106"/>
                <a:gd name="T24" fmla="*/ 4 w 105"/>
                <a:gd name="T25" fmla="*/ 102 h 106"/>
                <a:gd name="T26" fmla="*/ 52 w 105"/>
                <a:gd name="T27" fmla="*/ 106 h 106"/>
                <a:gd name="T28" fmla="*/ 100 w 105"/>
                <a:gd name="T29" fmla="*/ 102 h 106"/>
                <a:gd name="T30" fmla="*/ 105 w 105"/>
                <a:gd name="T31" fmla="*/ 66 h 106"/>
                <a:gd name="T32" fmla="*/ 100 w 105"/>
                <a:gd name="T33" fmla="*/ 30 h 106"/>
                <a:gd name="T34" fmla="*/ 88 w 105"/>
                <a:gd name="T35" fmla="*/ 90 h 106"/>
                <a:gd name="T36" fmla="*/ 52 w 105"/>
                <a:gd name="T37" fmla="*/ 92 h 106"/>
                <a:gd name="T38" fmla="*/ 16 w 105"/>
                <a:gd name="T39" fmla="*/ 90 h 106"/>
                <a:gd name="T40" fmla="*/ 13 w 105"/>
                <a:gd name="T41" fmla="*/ 66 h 106"/>
                <a:gd name="T42" fmla="*/ 16 w 105"/>
                <a:gd name="T43" fmla="*/ 42 h 106"/>
                <a:gd name="T44" fmla="*/ 52 w 105"/>
                <a:gd name="T45" fmla="*/ 40 h 106"/>
                <a:gd name="T46" fmla="*/ 88 w 105"/>
                <a:gd name="T47" fmla="*/ 42 h 106"/>
                <a:gd name="T48" fmla="*/ 92 w 105"/>
                <a:gd name="T49" fmla="*/ 66 h 106"/>
                <a:gd name="T50" fmla="*/ 88 w 105"/>
                <a:gd name="T51" fmla="*/ 9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6">
                  <a:moveTo>
                    <a:pt x="100" y="30"/>
                  </a:moveTo>
                  <a:cubicBezTo>
                    <a:pt x="91" y="29"/>
                    <a:pt x="82" y="28"/>
                    <a:pt x="71" y="27"/>
                  </a:cubicBezTo>
                  <a:cubicBezTo>
                    <a:pt x="88" y="10"/>
                    <a:pt x="88" y="10"/>
                    <a:pt x="88" y="10"/>
                  </a:cubicBezTo>
                  <a:cubicBezTo>
                    <a:pt x="82" y="4"/>
                    <a:pt x="82" y="4"/>
                    <a:pt x="82" y="4"/>
                  </a:cubicBezTo>
                  <a:cubicBezTo>
                    <a:pt x="59" y="27"/>
                    <a:pt x="59" y="27"/>
                    <a:pt x="59" y="27"/>
                  </a:cubicBezTo>
                  <a:cubicBezTo>
                    <a:pt x="57" y="27"/>
                    <a:pt x="54" y="27"/>
                    <a:pt x="52" y="27"/>
                  </a:cubicBezTo>
                  <a:cubicBezTo>
                    <a:pt x="52" y="27"/>
                    <a:pt x="52" y="27"/>
                    <a:pt x="52" y="27"/>
                  </a:cubicBezTo>
                  <a:cubicBezTo>
                    <a:pt x="26" y="0"/>
                    <a:pt x="26" y="0"/>
                    <a:pt x="26" y="0"/>
                  </a:cubicBezTo>
                  <a:cubicBezTo>
                    <a:pt x="19" y="7"/>
                    <a:pt x="19" y="7"/>
                    <a:pt x="19" y="7"/>
                  </a:cubicBezTo>
                  <a:cubicBezTo>
                    <a:pt x="39" y="27"/>
                    <a:pt x="39" y="27"/>
                    <a:pt x="39" y="27"/>
                  </a:cubicBezTo>
                  <a:cubicBezTo>
                    <a:pt x="27" y="27"/>
                    <a:pt x="15" y="28"/>
                    <a:pt x="4" y="30"/>
                  </a:cubicBezTo>
                  <a:cubicBezTo>
                    <a:pt x="1" y="41"/>
                    <a:pt x="0" y="53"/>
                    <a:pt x="0" y="66"/>
                  </a:cubicBezTo>
                  <a:cubicBezTo>
                    <a:pt x="0" y="79"/>
                    <a:pt x="1" y="91"/>
                    <a:pt x="4" y="102"/>
                  </a:cubicBezTo>
                  <a:cubicBezTo>
                    <a:pt x="19" y="104"/>
                    <a:pt x="35" y="106"/>
                    <a:pt x="52" y="106"/>
                  </a:cubicBezTo>
                  <a:cubicBezTo>
                    <a:pt x="69" y="106"/>
                    <a:pt x="86" y="104"/>
                    <a:pt x="100" y="102"/>
                  </a:cubicBezTo>
                  <a:cubicBezTo>
                    <a:pt x="103" y="91"/>
                    <a:pt x="105" y="79"/>
                    <a:pt x="105" y="66"/>
                  </a:cubicBezTo>
                  <a:cubicBezTo>
                    <a:pt x="105" y="53"/>
                    <a:pt x="103" y="41"/>
                    <a:pt x="100" y="30"/>
                  </a:cubicBezTo>
                  <a:close/>
                  <a:moveTo>
                    <a:pt x="88" y="90"/>
                  </a:moveTo>
                  <a:cubicBezTo>
                    <a:pt x="77" y="92"/>
                    <a:pt x="65" y="92"/>
                    <a:pt x="52" y="92"/>
                  </a:cubicBezTo>
                  <a:cubicBezTo>
                    <a:pt x="39" y="92"/>
                    <a:pt x="27" y="92"/>
                    <a:pt x="16" y="90"/>
                  </a:cubicBezTo>
                  <a:cubicBezTo>
                    <a:pt x="14" y="83"/>
                    <a:pt x="13" y="75"/>
                    <a:pt x="13" y="66"/>
                  </a:cubicBezTo>
                  <a:cubicBezTo>
                    <a:pt x="13" y="58"/>
                    <a:pt x="14" y="49"/>
                    <a:pt x="16" y="42"/>
                  </a:cubicBezTo>
                  <a:cubicBezTo>
                    <a:pt x="27" y="41"/>
                    <a:pt x="39" y="40"/>
                    <a:pt x="52" y="40"/>
                  </a:cubicBezTo>
                  <a:cubicBezTo>
                    <a:pt x="65" y="40"/>
                    <a:pt x="77" y="41"/>
                    <a:pt x="88" y="42"/>
                  </a:cubicBezTo>
                  <a:cubicBezTo>
                    <a:pt x="90" y="49"/>
                    <a:pt x="92" y="58"/>
                    <a:pt x="92" y="66"/>
                  </a:cubicBezTo>
                  <a:cubicBezTo>
                    <a:pt x="92" y="75"/>
                    <a:pt x="90" y="83"/>
                    <a:pt x="88" y="9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72" name="Freeform 167"/>
            <p:cNvSpPr>
              <a:spLocks/>
            </p:cNvSpPr>
            <p:nvPr/>
          </p:nvSpPr>
          <p:spPr bwMode="auto">
            <a:xfrm>
              <a:off x="3670" y="3140"/>
              <a:ext cx="157" cy="89"/>
            </a:xfrm>
            <a:custGeom>
              <a:avLst/>
              <a:gdLst>
                <a:gd name="T0" fmla="*/ 128 w 128"/>
                <a:gd name="T1" fmla="*/ 51 h 72"/>
                <a:gd name="T2" fmla="*/ 112 w 128"/>
                <a:gd name="T3" fmla="*/ 29 h 72"/>
                <a:gd name="T4" fmla="*/ 82 w 128"/>
                <a:gd name="T5" fmla="*/ 0 h 72"/>
                <a:gd name="T6" fmla="*/ 58 w 128"/>
                <a:gd name="T7" fmla="*/ 12 h 72"/>
                <a:gd name="T8" fmla="*/ 45 w 128"/>
                <a:gd name="T9" fmla="*/ 5 h 72"/>
                <a:gd name="T10" fmla="*/ 29 w 128"/>
                <a:gd name="T11" fmla="*/ 22 h 72"/>
                <a:gd name="T12" fmla="*/ 29 w 128"/>
                <a:gd name="T13" fmla="*/ 24 h 72"/>
                <a:gd name="T14" fmla="*/ 24 w 128"/>
                <a:gd name="T15" fmla="*/ 24 h 72"/>
                <a:gd name="T16" fmla="*/ 0 w 128"/>
                <a:gd name="T17" fmla="*/ 48 h 72"/>
                <a:gd name="T18" fmla="*/ 24 w 128"/>
                <a:gd name="T19" fmla="*/ 72 h 72"/>
                <a:gd name="T20" fmla="*/ 106 w 128"/>
                <a:gd name="T21" fmla="*/ 72 h 72"/>
                <a:gd name="T22" fmla="*/ 106 w 128"/>
                <a:gd name="T23" fmla="*/ 72 h 72"/>
                <a:gd name="T24" fmla="*/ 128 w 128"/>
                <a:gd name="T25" fmla="*/ 5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72">
                  <a:moveTo>
                    <a:pt x="128" y="51"/>
                  </a:moveTo>
                  <a:cubicBezTo>
                    <a:pt x="128" y="40"/>
                    <a:pt x="121" y="32"/>
                    <a:pt x="112" y="29"/>
                  </a:cubicBezTo>
                  <a:cubicBezTo>
                    <a:pt x="111" y="13"/>
                    <a:pt x="98" y="0"/>
                    <a:pt x="82" y="0"/>
                  </a:cubicBezTo>
                  <a:cubicBezTo>
                    <a:pt x="72" y="0"/>
                    <a:pt x="64" y="5"/>
                    <a:pt x="58" y="12"/>
                  </a:cubicBezTo>
                  <a:cubicBezTo>
                    <a:pt x="55" y="8"/>
                    <a:pt x="51" y="5"/>
                    <a:pt x="45" y="5"/>
                  </a:cubicBezTo>
                  <a:cubicBezTo>
                    <a:pt x="36" y="5"/>
                    <a:pt x="29" y="13"/>
                    <a:pt x="29" y="22"/>
                  </a:cubicBezTo>
                  <a:cubicBezTo>
                    <a:pt x="29" y="23"/>
                    <a:pt x="29" y="24"/>
                    <a:pt x="29" y="24"/>
                  </a:cubicBezTo>
                  <a:cubicBezTo>
                    <a:pt x="27" y="24"/>
                    <a:pt x="26" y="24"/>
                    <a:pt x="24" y="24"/>
                  </a:cubicBezTo>
                  <a:cubicBezTo>
                    <a:pt x="11" y="24"/>
                    <a:pt x="0" y="35"/>
                    <a:pt x="0" y="48"/>
                  </a:cubicBezTo>
                  <a:cubicBezTo>
                    <a:pt x="0" y="62"/>
                    <a:pt x="11" y="72"/>
                    <a:pt x="24" y="72"/>
                  </a:cubicBezTo>
                  <a:cubicBezTo>
                    <a:pt x="106" y="72"/>
                    <a:pt x="106" y="72"/>
                    <a:pt x="106" y="72"/>
                  </a:cubicBezTo>
                  <a:cubicBezTo>
                    <a:pt x="106" y="72"/>
                    <a:pt x="106" y="72"/>
                    <a:pt x="106" y="72"/>
                  </a:cubicBezTo>
                  <a:cubicBezTo>
                    <a:pt x="118" y="72"/>
                    <a:pt x="128" y="63"/>
                    <a:pt x="128" y="5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73" name="Freeform 168"/>
            <p:cNvSpPr>
              <a:spLocks noEditPoints="1"/>
            </p:cNvSpPr>
            <p:nvPr/>
          </p:nvSpPr>
          <p:spPr bwMode="auto">
            <a:xfrm>
              <a:off x="3524" y="3140"/>
              <a:ext cx="108" cy="89"/>
            </a:xfrm>
            <a:custGeom>
              <a:avLst/>
              <a:gdLst>
                <a:gd name="T0" fmla="*/ 0 w 88"/>
                <a:gd name="T1" fmla="*/ 0 h 72"/>
                <a:gd name="T2" fmla="*/ 0 w 88"/>
                <a:gd name="T3" fmla="*/ 72 h 72"/>
                <a:gd name="T4" fmla="*/ 88 w 88"/>
                <a:gd name="T5" fmla="*/ 72 h 72"/>
                <a:gd name="T6" fmla="*/ 88 w 88"/>
                <a:gd name="T7" fmla="*/ 0 h 72"/>
                <a:gd name="T8" fmla="*/ 0 w 88"/>
                <a:gd name="T9" fmla="*/ 0 h 72"/>
                <a:gd name="T10" fmla="*/ 83 w 88"/>
                <a:gd name="T11" fmla="*/ 67 h 72"/>
                <a:gd name="T12" fmla="*/ 5 w 88"/>
                <a:gd name="T13" fmla="*/ 67 h 72"/>
                <a:gd name="T14" fmla="*/ 5 w 88"/>
                <a:gd name="T15" fmla="*/ 6 h 72"/>
                <a:gd name="T16" fmla="*/ 83 w 88"/>
                <a:gd name="T17" fmla="*/ 6 h 72"/>
                <a:gd name="T18" fmla="*/ 83 w 88"/>
                <a:gd name="T19" fmla="*/ 67 h 72"/>
                <a:gd name="T20" fmla="*/ 61 w 88"/>
                <a:gd name="T21" fmla="*/ 20 h 72"/>
                <a:gd name="T22" fmla="*/ 69 w 88"/>
                <a:gd name="T23" fmla="*/ 28 h 72"/>
                <a:gd name="T24" fmla="*/ 77 w 88"/>
                <a:gd name="T25" fmla="*/ 20 h 72"/>
                <a:gd name="T26" fmla="*/ 69 w 88"/>
                <a:gd name="T27" fmla="*/ 11 h 72"/>
                <a:gd name="T28" fmla="*/ 61 w 88"/>
                <a:gd name="T29" fmla="*/ 20 h 72"/>
                <a:gd name="T30" fmla="*/ 77 w 88"/>
                <a:gd name="T31" fmla="*/ 61 h 72"/>
                <a:gd name="T32" fmla="*/ 11 w 88"/>
                <a:gd name="T33" fmla="*/ 61 h 72"/>
                <a:gd name="T34" fmla="*/ 27 w 88"/>
                <a:gd name="T35" fmla="*/ 17 h 72"/>
                <a:gd name="T36" fmla="*/ 50 w 88"/>
                <a:gd name="T37" fmla="*/ 45 h 72"/>
                <a:gd name="T38" fmla="*/ 61 w 88"/>
                <a:gd name="T39" fmla="*/ 36 h 72"/>
                <a:gd name="T40" fmla="*/ 77 w 88"/>
                <a:gd name="T41" fmla="*/ 6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72">
                  <a:moveTo>
                    <a:pt x="0" y="0"/>
                  </a:moveTo>
                  <a:cubicBezTo>
                    <a:pt x="0" y="72"/>
                    <a:pt x="0" y="72"/>
                    <a:pt x="0" y="72"/>
                  </a:cubicBezTo>
                  <a:cubicBezTo>
                    <a:pt x="88" y="72"/>
                    <a:pt x="88" y="72"/>
                    <a:pt x="88" y="72"/>
                  </a:cubicBezTo>
                  <a:cubicBezTo>
                    <a:pt x="88" y="0"/>
                    <a:pt x="88" y="0"/>
                    <a:pt x="88" y="0"/>
                  </a:cubicBezTo>
                  <a:lnTo>
                    <a:pt x="0" y="0"/>
                  </a:lnTo>
                  <a:close/>
                  <a:moveTo>
                    <a:pt x="83" y="67"/>
                  </a:moveTo>
                  <a:cubicBezTo>
                    <a:pt x="5" y="67"/>
                    <a:pt x="5" y="67"/>
                    <a:pt x="5" y="67"/>
                  </a:cubicBezTo>
                  <a:cubicBezTo>
                    <a:pt x="5" y="6"/>
                    <a:pt x="5" y="6"/>
                    <a:pt x="5" y="6"/>
                  </a:cubicBezTo>
                  <a:cubicBezTo>
                    <a:pt x="83" y="6"/>
                    <a:pt x="83" y="6"/>
                    <a:pt x="83" y="6"/>
                  </a:cubicBezTo>
                  <a:lnTo>
                    <a:pt x="83" y="67"/>
                  </a:lnTo>
                  <a:close/>
                  <a:moveTo>
                    <a:pt x="61" y="20"/>
                  </a:moveTo>
                  <a:cubicBezTo>
                    <a:pt x="61" y="24"/>
                    <a:pt x="64" y="28"/>
                    <a:pt x="69" y="28"/>
                  </a:cubicBezTo>
                  <a:cubicBezTo>
                    <a:pt x="74" y="28"/>
                    <a:pt x="77" y="24"/>
                    <a:pt x="77" y="20"/>
                  </a:cubicBezTo>
                  <a:cubicBezTo>
                    <a:pt x="77" y="15"/>
                    <a:pt x="74" y="11"/>
                    <a:pt x="69" y="11"/>
                  </a:cubicBezTo>
                  <a:cubicBezTo>
                    <a:pt x="64" y="11"/>
                    <a:pt x="61" y="15"/>
                    <a:pt x="61" y="20"/>
                  </a:cubicBezTo>
                  <a:close/>
                  <a:moveTo>
                    <a:pt x="77" y="61"/>
                  </a:moveTo>
                  <a:cubicBezTo>
                    <a:pt x="11" y="61"/>
                    <a:pt x="11" y="61"/>
                    <a:pt x="11" y="61"/>
                  </a:cubicBezTo>
                  <a:cubicBezTo>
                    <a:pt x="27" y="17"/>
                    <a:pt x="27" y="17"/>
                    <a:pt x="27" y="17"/>
                  </a:cubicBezTo>
                  <a:cubicBezTo>
                    <a:pt x="50" y="45"/>
                    <a:pt x="50" y="45"/>
                    <a:pt x="50" y="45"/>
                  </a:cubicBezTo>
                  <a:cubicBezTo>
                    <a:pt x="61" y="36"/>
                    <a:pt x="61" y="36"/>
                    <a:pt x="61" y="36"/>
                  </a:cubicBezTo>
                  <a:lnTo>
                    <a:pt x="77" y="6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74" name="Freeform 169"/>
            <p:cNvSpPr>
              <a:spLocks noEditPoints="1"/>
            </p:cNvSpPr>
            <p:nvPr/>
          </p:nvSpPr>
          <p:spPr bwMode="auto">
            <a:xfrm>
              <a:off x="3366" y="3121"/>
              <a:ext cx="105" cy="105"/>
            </a:xfrm>
            <a:custGeom>
              <a:avLst/>
              <a:gdLst>
                <a:gd name="T0" fmla="*/ 57 w 85"/>
                <a:gd name="T1" fmla="*/ 58 h 86"/>
                <a:gd name="T2" fmla="*/ 82 w 85"/>
                <a:gd name="T3" fmla="*/ 47 h 86"/>
                <a:gd name="T4" fmla="*/ 82 w 85"/>
                <a:gd name="T5" fmla="*/ 59 h 86"/>
                <a:gd name="T6" fmla="*/ 66 w 85"/>
                <a:gd name="T7" fmla="*/ 67 h 86"/>
                <a:gd name="T8" fmla="*/ 59 w 85"/>
                <a:gd name="T9" fmla="*/ 84 h 86"/>
                <a:gd name="T10" fmla="*/ 47 w 85"/>
                <a:gd name="T11" fmla="*/ 84 h 86"/>
                <a:gd name="T12" fmla="*/ 57 w 85"/>
                <a:gd name="T13" fmla="*/ 58 h 86"/>
                <a:gd name="T14" fmla="*/ 24 w 85"/>
                <a:gd name="T15" fmla="*/ 85 h 86"/>
                <a:gd name="T16" fmla="*/ 39 w 85"/>
                <a:gd name="T17" fmla="*/ 42 h 86"/>
                <a:gd name="T18" fmla="*/ 81 w 85"/>
                <a:gd name="T19" fmla="*/ 23 h 86"/>
                <a:gd name="T20" fmla="*/ 81 w 85"/>
                <a:gd name="T21" fmla="*/ 35 h 86"/>
                <a:gd name="T22" fmla="*/ 81 w 85"/>
                <a:gd name="T23" fmla="*/ 35 h 86"/>
                <a:gd name="T24" fmla="*/ 48 w 85"/>
                <a:gd name="T25" fmla="*/ 50 h 86"/>
                <a:gd name="T26" fmla="*/ 36 w 85"/>
                <a:gd name="T27" fmla="*/ 85 h 86"/>
                <a:gd name="T28" fmla="*/ 24 w 85"/>
                <a:gd name="T29" fmla="*/ 85 h 86"/>
                <a:gd name="T30" fmla="*/ 49 w 85"/>
                <a:gd name="T31" fmla="*/ 7 h 86"/>
                <a:gd name="T32" fmla="*/ 80 w 85"/>
                <a:gd name="T33" fmla="*/ 0 h 86"/>
                <a:gd name="T34" fmla="*/ 80 w 85"/>
                <a:gd name="T35" fmla="*/ 0 h 86"/>
                <a:gd name="T36" fmla="*/ 80 w 85"/>
                <a:gd name="T37" fmla="*/ 11 h 86"/>
                <a:gd name="T38" fmla="*/ 31 w 85"/>
                <a:gd name="T39" fmla="*/ 34 h 86"/>
                <a:gd name="T40" fmla="*/ 12 w 85"/>
                <a:gd name="T41" fmla="*/ 85 h 86"/>
                <a:gd name="T42" fmla="*/ 0 w 85"/>
                <a:gd name="T43" fmla="*/ 86 h 86"/>
                <a:gd name="T44" fmla="*/ 5 w 85"/>
                <a:gd name="T45" fmla="*/ 54 h 86"/>
                <a:gd name="T46" fmla="*/ 22 w 85"/>
                <a:gd name="T47" fmla="*/ 26 h 86"/>
                <a:gd name="T48" fmla="*/ 49 w 85"/>
                <a:gd name="T49" fmla="*/ 7 h 86"/>
                <a:gd name="T50" fmla="*/ 75 w 85"/>
                <a:gd name="T51" fmla="*/ 83 h 86"/>
                <a:gd name="T52" fmla="*/ 83 w 85"/>
                <a:gd name="T53" fmla="*/ 83 h 86"/>
                <a:gd name="T54" fmla="*/ 83 w 85"/>
                <a:gd name="T55" fmla="*/ 74 h 86"/>
                <a:gd name="T56" fmla="*/ 74 w 85"/>
                <a:gd name="T57" fmla="*/ 75 h 86"/>
                <a:gd name="T58" fmla="*/ 75 w 85"/>
                <a:gd name="T59" fmla="*/ 8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5" h="86">
                  <a:moveTo>
                    <a:pt x="57" y="58"/>
                  </a:moveTo>
                  <a:cubicBezTo>
                    <a:pt x="64" y="51"/>
                    <a:pt x="73" y="47"/>
                    <a:pt x="82" y="47"/>
                  </a:cubicBezTo>
                  <a:cubicBezTo>
                    <a:pt x="82" y="59"/>
                    <a:pt x="82" y="59"/>
                    <a:pt x="82" y="59"/>
                  </a:cubicBezTo>
                  <a:cubicBezTo>
                    <a:pt x="76" y="59"/>
                    <a:pt x="70" y="62"/>
                    <a:pt x="66" y="67"/>
                  </a:cubicBezTo>
                  <a:cubicBezTo>
                    <a:pt x="61" y="71"/>
                    <a:pt x="59" y="78"/>
                    <a:pt x="59" y="84"/>
                  </a:cubicBezTo>
                  <a:cubicBezTo>
                    <a:pt x="47" y="84"/>
                    <a:pt x="47" y="84"/>
                    <a:pt x="47" y="84"/>
                  </a:cubicBezTo>
                  <a:cubicBezTo>
                    <a:pt x="47" y="75"/>
                    <a:pt x="50" y="66"/>
                    <a:pt x="57" y="58"/>
                  </a:cubicBezTo>
                  <a:close/>
                  <a:moveTo>
                    <a:pt x="24" y="85"/>
                  </a:moveTo>
                  <a:cubicBezTo>
                    <a:pt x="23" y="69"/>
                    <a:pt x="29" y="54"/>
                    <a:pt x="39" y="42"/>
                  </a:cubicBezTo>
                  <a:cubicBezTo>
                    <a:pt x="50" y="31"/>
                    <a:pt x="65" y="24"/>
                    <a:pt x="81" y="23"/>
                  </a:cubicBezTo>
                  <a:cubicBezTo>
                    <a:pt x="81" y="35"/>
                    <a:pt x="81" y="35"/>
                    <a:pt x="81" y="35"/>
                  </a:cubicBezTo>
                  <a:cubicBezTo>
                    <a:pt x="81" y="35"/>
                    <a:pt x="81" y="35"/>
                    <a:pt x="81" y="35"/>
                  </a:cubicBezTo>
                  <a:cubicBezTo>
                    <a:pt x="69" y="36"/>
                    <a:pt x="57" y="41"/>
                    <a:pt x="48" y="50"/>
                  </a:cubicBezTo>
                  <a:cubicBezTo>
                    <a:pt x="40" y="60"/>
                    <a:pt x="35" y="72"/>
                    <a:pt x="36" y="85"/>
                  </a:cubicBezTo>
                  <a:lnTo>
                    <a:pt x="24" y="85"/>
                  </a:lnTo>
                  <a:close/>
                  <a:moveTo>
                    <a:pt x="49" y="7"/>
                  </a:moveTo>
                  <a:cubicBezTo>
                    <a:pt x="59" y="2"/>
                    <a:pt x="69" y="0"/>
                    <a:pt x="80" y="0"/>
                  </a:cubicBezTo>
                  <a:cubicBezTo>
                    <a:pt x="80" y="0"/>
                    <a:pt x="80" y="0"/>
                    <a:pt x="80" y="0"/>
                  </a:cubicBezTo>
                  <a:cubicBezTo>
                    <a:pt x="80" y="11"/>
                    <a:pt x="80" y="11"/>
                    <a:pt x="80" y="11"/>
                  </a:cubicBezTo>
                  <a:cubicBezTo>
                    <a:pt x="61" y="12"/>
                    <a:pt x="44" y="20"/>
                    <a:pt x="31" y="34"/>
                  </a:cubicBezTo>
                  <a:cubicBezTo>
                    <a:pt x="18" y="48"/>
                    <a:pt x="11" y="66"/>
                    <a:pt x="12" y="85"/>
                  </a:cubicBezTo>
                  <a:cubicBezTo>
                    <a:pt x="0" y="86"/>
                    <a:pt x="0" y="86"/>
                    <a:pt x="0" y="86"/>
                  </a:cubicBezTo>
                  <a:cubicBezTo>
                    <a:pt x="0" y="75"/>
                    <a:pt x="1" y="65"/>
                    <a:pt x="5" y="54"/>
                  </a:cubicBezTo>
                  <a:cubicBezTo>
                    <a:pt x="9" y="44"/>
                    <a:pt x="14" y="34"/>
                    <a:pt x="22" y="26"/>
                  </a:cubicBezTo>
                  <a:cubicBezTo>
                    <a:pt x="30" y="18"/>
                    <a:pt x="39" y="11"/>
                    <a:pt x="49" y="7"/>
                  </a:cubicBezTo>
                  <a:close/>
                  <a:moveTo>
                    <a:pt x="75" y="83"/>
                  </a:moveTo>
                  <a:cubicBezTo>
                    <a:pt x="77" y="85"/>
                    <a:pt x="81" y="85"/>
                    <a:pt x="83" y="83"/>
                  </a:cubicBezTo>
                  <a:cubicBezTo>
                    <a:pt x="85" y="80"/>
                    <a:pt x="85" y="76"/>
                    <a:pt x="83" y="74"/>
                  </a:cubicBezTo>
                  <a:cubicBezTo>
                    <a:pt x="80" y="72"/>
                    <a:pt x="77" y="72"/>
                    <a:pt x="74" y="75"/>
                  </a:cubicBezTo>
                  <a:cubicBezTo>
                    <a:pt x="72" y="77"/>
                    <a:pt x="72" y="81"/>
                    <a:pt x="75" y="8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75" name="Freeform 170"/>
            <p:cNvSpPr>
              <a:spLocks noEditPoints="1"/>
            </p:cNvSpPr>
            <p:nvPr/>
          </p:nvSpPr>
          <p:spPr bwMode="auto">
            <a:xfrm>
              <a:off x="1907" y="1484"/>
              <a:ext cx="59" cy="80"/>
            </a:xfrm>
            <a:custGeom>
              <a:avLst/>
              <a:gdLst>
                <a:gd name="T0" fmla="*/ 46 w 48"/>
                <a:gd name="T1" fmla="*/ 8 h 65"/>
                <a:gd name="T2" fmla="*/ 42 w 48"/>
                <a:gd name="T3" fmla="*/ 8 h 65"/>
                <a:gd name="T4" fmla="*/ 42 w 48"/>
                <a:gd name="T5" fmla="*/ 12 h 65"/>
                <a:gd name="T6" fmla="*/ 44 w 48"/>
                <a:gd name="T7" fmla="*/ 12 h 65"/>
                <a:gd name="T8" fmla="*/ 44 w 48"/>
                <a:gd name="T9" fmla="*/ 44 h 65"/>
                <a:gd name="T10" fmla="*/ 28 w 48"/>
                <a:gd name="T11" fmla="*/ 44 h 65"/>
                <a:gd name="T12" fmla="*/ 28 w 48"/>
                <a:gd name="T13" fmla="*/ 61 h 65"/>
                <a:gd name="T14" fmla="*/ 4 w 48"/>
                <a:gd name="T15" fmla="*/ 61 h 65"/>
                <a:gd name="T16" fmla="*/ 4 w 48"/>
                <a:gd name="T17" fmla="*/ 12 h 65"/>
                <a:gd name="T18" fmla="*/ 6 w 48"/>
                <a:gd name="T19" fmla="*/ 12 h 65"/>
                <a:gd name="T20" fmla="*/ 6 w 48"/>
                <a:gd name="T21" fmla="*/ 8 h 65"/>
                <a:gd name="T22" fmla="*/ 2 w 48"/>
                <a:gd name="T23" fmla="*/ 8 h 65"/>
                <a:gd name="T24" fmla="*/ 0 w 48"/>
                <a:gd name="T25" fmla="*/ 10 h 65"/>
                <a:gd name="T26" fmla="*/ 0 w 48"/>
                <a:gd name="T27" fmla="*/ 63 h 65"/>
                <a:gd name="T28" fmla="*/ 2 w 48"/>
                <a:gd name="T29" fmla="*/ 65 h 65"/>
                <a:gd name="T30" fmla="*/ 34 w 48"/>
                <a:gd name="T31" fmla="*/ 65 h 65"/>
                <a:gd name="T32" fmla="*/ 48 w 48"/>
                <a:gd name="T33" fmla="*/ 50 h 65"/>
                <a:gd name="T34" fmla="*/ 48 w 48"/>
                <a:gd name="T35" fmla="*/ 10 h 65"/>
                <a:gd name="T36" fmla="*/ 46 w 48"/>
                <a:gd name="T37" fmla="*/ 8 h 65"/>
                <a:gd name="T38" fmla="*/ 32 w 48"/>
                <a:gd name="T39" fmla="*/ 61 h 65"/>
                <a:gd name="T40" fmla="*/ 32 w 48"/>
                <a:gd name="T41" fmla="*/ 49 h 65"/>
                <a:gd name="T42" fmla="*/ 44 w 48"/>
                <a:gd name="T43" fmla="*/ 49 h 65"/>
                <a:gd name="T44" fmla="*/ 32 w 48"/>
                <a:gd name="T45" fmla="*/ 61 h 65"/>
                <a:gd name="T46" fmla="*/ 40 w 48"/>
                <a:gd name="T47" fmla="*/ 8 h 65"/>
                <a:gd name="T48" fmla="*/ 32 w 48"/>
                <a:gd name="T49" fmla="*/ 8 h 65"/>
                <a:gd name="T50" fmla="*/ 32 w 48"/>
                <a:gd name="T51" fmla="*/ 4 h 65"/>
                <a:gd name="T52" fmla="*/ 28 w 48"/>
                <a:gd name="T53" fmla="*/ 0 h 65"/>
                <a:gd name="T54" fmla="*/ 20 w 48"/>
                <a:gd name="T55" fmla="*/ 0 h 65"/>
                <a:gd name="T56" fmla="*/ 16 w 48"/>
                <a:gd name="T57" fmla="*/ 4 h 65"/>
                <a:gd name="T58" fmla="*/ 16 w 48"/>
                <a:gd name="T59" fmla="*/ 8 h 65"/>
                <a:gd name="T60" fmla="*/ 8 w 48"/>
                <a:gd name="T61" fmla="*/ 8 h 65"/>
                <a:gd name="T62" fmla="*/ 8 w 48"/>
                <a:gd name="T63" fmla="*/ 16 h 65"/>
                <a:gd name="T64" fmla="*/ 40 w 48"/>
                <a:gd name="T65" fmla="*/ 16 h 65"/>
                <a:gd name="T66" fmla="*/ 40 w 48"/>
                <a:gd name="T67" fmla="*/ 8 h 65"/>
                <a:gd name="T68" fmla="*/ 28 w 48"/>
                <a:gd name="T69" fmla="*/ 8 h 65"/>
                <a:gd name="T70" fmla="*/ 20 w 48"/>
                <a:gd name="T71" fmla="*/ 8 h 65"/>
                <a:gd name="T72" fmla="*/ 20 w 48"/>
                <a:gd name="T73" fmla="*/ 4 h 65"/>
                <a:gd name="T74" fmla="*/ 20 w 48"/>
                <a:gd name="T75" fmla="*/ 4 h 65"/>
                <a:gd name="T76" fmla="*/ 28 w 48"/>
                <a:gd name="T77" fmla="*/ 4 h 65"/>
                <a:gd name="T78" fmla="*/ 28 w 48"/>
                <a:gd name="T79" fmla="*/ 4 h 65"/>
                <a:gd name="T80" fmla="*/ 28 w 48"/>
                <a:gd name="T81"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 h="65">
                  <a:moveTo>
                    <a:pt x="46" y="8"/>
                  </a:moveTo>
                  <a:cubicBezTo>
                    <a:pt x="42" y="8"/>
                    <a:pt x="42" y="8"/>
                    <a:pt x="42" y="8"/>
                  </a:cubicBezTo>
                  <a:cubicBezTo>
                    <a:pt x="42" y="12"/>
                    <a:pt x="42" y="12"/>
                    <a:pt x="42" y="12"/>
                  </a:cubicBezTo>
                  <a:cubicBezTo>
                    <a:pt x="44" y="12"/>
                    <a:pt x="44" y="12"/>
                    <a:pt x="44" y="12"/>
                  </a:cubicBezTo>
                  <a:cubicBezTo>
                    <a:pt x="44" y="44"/>
                    <a:pt x="44" y="44"/>
                    <a:pt x="44" y="44"/>
                  </a:cubicBezTo>
                  <a:cubicBezTo>
                    <a:pt x="28" y="44"/>
                    <a:pt x="28" y="44"/>
                    <a:pt x="28" y="44"/>
                  </a:cubicBezTo>
                  <a:cubicBezTo>
                    <a:pt x="28" y="61"/>
                    <a:pt x="28" y="61"/>
                    <a:pt x="28" y="61"/>
                  </a:cubicBezTo>
                  <a:cubicBezTo>
                    <a:pt x="4" y="61"/>
                    <a:pt x="4" y="61"/>
                    <a:pt x="4" y="61"/>
                  </a:cubicBezTo>
                  <a:cubicBezTo>
                    <a:pt x="4" y="12"/>
                    <a:pt x="4" y="12"/>
                    <a:pt x="4" y="12"/>
                  </a:cubicBezTo>
                  <a:cubicBezTo>
                    <a:pt x="6" y="12"/>
                    <a:pt x="6" y="12"/>
                    <a:pt x="6" y="12"/>
                  </a:cubicBezTo>
                  <a:cubicBezTo>
                    <a:pt x="6" y="8"/>
                    <a:pt x="6" y="8"/>
                    <a:pt x="6" y="8"/>
                  </a:cubicBezTo>
                  <a:cubicBezTo>
                    <a:pt x="2" y="8"/>
                    <a:pt x="2" y="8"/>
                    <a:pt x="2" y="8"/>
                  </a:cubicBezTo>
                  <a:cubicBezTo>
                    <a:pt x="1" y="8"/>
                    <a:pt x="0" y="9"/>
                    <a:pt x="0" y="10"/>
                  </a:cubicBezTo>
                  <a:cubicBezTo>
                    <a:pt x="0" y="63"/>
                    <a:pt x="0" y="63"/>
                    <a:pt x="0" y="63"/>
                  </a:cubicBezTo>
                  <a:cubicBezTo>
                    <a:pt x="0" y="64"/>
                    <a:pt x="1" y="65"/>
                    <a:pt x="2" y="65"/>
                  </a:cubicBezTo>
                  <a:cubicBezTo>
                    <a:pt x="34" y="65"/>
                    <a:pt x="34" y="65"/>
                    <a:pt x="34" y="65"/>
                  </a:cubicBezTo>
                  <a:cubicBezTo>
                    <a:pt x="48" y="50"/>
                    <a:pt x="48" y="50"/>
                    <a:pt x="48" y="50"/>
                  </a:cubicBezTo>
                  <a:cubicBezTo>
                    <a:pt x="48" y="10"/>
                    <a:pt x="48" y="10"/>
                    <a:pt x="48" y="10"/>
                  </a:cubicBezTo>
                  <a:cubicBezTo>
                    <a:pt x="48" y="9"/>
                    <a:pt x="48" y="8"/>
                    <a:pt x="46" y="8"/>
                  </a:cubicBezTo>
                  <a:close/>
                  <a:moveTo>
                    <a:pt x="32" y="61"/>
                  </a:moveTo>
                  <a:cubicBezTo>
                    <a:pt x="32" y="49"/>
                    <a:pt x="32" y="49"/>
                    <a:pt x="32" y="49"/>
                  </a:cubicBezTo>
                  <a:cubicBezTo>
                    <a:pt x="44" y="49"/>
                    <a:pt x="44" y="49"/>
                    <a:pt x="44" y="49"/>
                  </a:cubicBezTo>
                  <a:lnTo>
                    <a:pt x="32" y="61"/>
                  </a:lnTo>
                  <a:close/>
                  <a:moveTo>
                    <a:pt x="40" y="8"/>
                  </a:moveTo>
                  <a:cubicBezTo>
                    <a:pt x="32" y="8"/>
                    <a:pt x="32" y="8"/>
                    <a:pt x="32" y="8"/>
                  </a:cubicBezTo>
                  <a:cubicBezTo>
                    <a:pt x="32" y="4"/>
                    <a:pt x="32" y="4"/>
                    <a:pt x="32" y="4"/>
                  </a:cubicBezTo>
                  <a:cubicBezTo>
                    <a:pt x="32" y="2"/>
                    <a:pt x="30" y="0"/>
                    <a:pt x="28" y="0"/>
                  </a:cubicBezTo>
                  <a:cubicBezTo>
                    <a:pt x="20" y="0"/>
                    <a:pt x="20" y="0"/>
                    <a:pt x="20" y="0"/>
                  </a:cubicBezTo>
                  <a:cubicBezTo>
                    <a:pt x="18" y="0"/>
                    <a:pt x="16" y="2"/>
                    <a:pt x="16" y="4"/>
                  </a:cubicBezTo>
                  <a:cubicBezTo>
                    <a:pt x="16" y="8"/>
                    <a:pt x="16" y="8"/>
                    <a:pt x="16" y="8"/>
                  </a:cubicBezTo>
                  <a:cubicBezTo>
                    <a:pt x="8" y="8"/>
                    <a:pt x="8" y="8"/>
                    <a:pt x="8" y="8"/>
                  </a:cubicBezTo>
                  <a:cubicBezTo>
                    <a:pt x="8" y="16"/>
                    <a:pt x="8" y="16"/>
                    <a:pt x="8" y="16"/>
                  </a:cubicBezTo>
                  <a:cubicBezTo>
                    <a:pt x="40" y="16"/>
                    <a:pt x="40" y="16"/>
                    <a:pt x="40" y="16"/>
                  </a:cubicBezTo>
                  <a:lnTo>
                    <a:pt x="40" y="8"/>
                  </a:lnTo>
                  <a:close/>
                  <a:moveTo>
                    <a:pt x="28" y="8"/>
                  </a:moveTo>
                  <a:cubicBezTo>
                    <a:pt x="20" y="8"/>
                    <a:pt x="20" y="8"/>
                    <a:pt x="20" y="8"/>
                  </a:cubicBezTo>
                  <a:cubicBezTo>
                    <a:pt x="20" y="4"/>
                    <a:pt x="20" y="4"/>
                    <a:pt x="20" y="4"/>
                  </a:cubicBezTo>
                  <a:cubicBezTo>
                    <a:pt x="20" y="4"/>
                    <a:pt x="20" y="4"/>
                    <a:pt x="20" y="4"/>
                  </a:cubicBezTo>
                  <a:cubicBezTo>
                    <a:pt x="28" y="4"/>
                    <a:pt x="28" y="4"/>
                    <a:pt x="28" y="4"/>
                  </a:cubicBezTo>
                  <a:cubicBezTo>
                    <a:pt x="28" y="4"/>
                    <a:pt x="28" y="4"/>
                    <a:pt x="28" y="4"/>
                  </a:cubicBezTo>
                  <a:lnTo>
                    <a:pt x="28"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76" name="Freeform 171"/>
            <p:cNvSpPr>
              <a:spLocks noEditPoints="1"/>
            </p:cNvSpPr>
            <p:nvPr/>
          </p:nvSpPr>
          <p:spPr bwMode="auto">
            <a:xfrm>
              <a:off x="1423" y="1972"/>
              <a:ext cx="81" cy="81"/>
            </a:xfrm>
            <a:custGeom>
              <a:avLst/>
              <a:gdLst>
                <a:gd name="T0" fmla="*/ 55 w 66"/>
                <a:gd name="T1" fmla="*/ 0 h 66"/>
                <a:gd name="T2" fmla="*/ 11 w 66"/>
                <a:gd name="T3" fmla="*/ 0 h 66"/>
                <a:gd name="T4" fmla="*/ 0 w 66"/>
                <a:gd name="T5" fmla="*/ 11 h 66"/>
                <a:gd name="T6" fmla="*/ 1 w 66"/>
                <a:gd name="T7" fmla="*/ 55 h 66"/>
                <a:gd name="T8" fmla="*/ 12 w 66"/>
                <a:gd name="T9" fmla="*/ 66 h 66"/>
                <a:gd name="T10" fmla="*/ 55 w 66"/>
                <a:gd name="T11" fmla="*/ 66 h 66"/>
                <a:gd name="T12" fmla="*/ 66 w 66"/>
                <a:gd name="T13" fmla="*/ 55 h 66"/>
                <a:gd name="T14" fmla="*/ 66 w 66"/>
                <a:gd name="T15" fmla="*/ 11 h 66"/>
                <a:gd name="T16" fmla="*/ 55 w 66"/>
                <a:gd name="T17" fmla="*/ 0 h 66"/>
                <a:gd name="T18" fmla="*/ 22 w 66"/>
                <a:gd name="T19" fmla="*/ 29 h 66"/>
                <a:gd name="T20" fmla="*/ 45 w 66"/>
                <a:gd name="T21" fmla="*/ 29 h 66"/>
                <a:gd name="T22" fmla="*/ 46 w 66"/>
                <a:gd name="T23" fmla="*/ 33 h 66"/>
                <a:gd name="T24" fmla="*/ 33 w 66"/>
                <a:gd name="T25" fmla="*/ 46 h 66"/>
                <a:gd name="T26" fmla="*/ 21 w 66"/>
                <a:gd name="T27" fmla="*/ 33 h 66"/>
                <a:gd name="T28" fmla="*/ 22 w 66"/>
                <a:gd name="T29" fmla="*/ 29 h 66"/>
                <a:gd name="T30" fmla="*/ 58 w 66"/>
                <a:gd name="T31" fmla="*/ 29 h 66"/>
                <a:gd name="T32" fmla="*/ 58 w 66"/>
                <a:gd name="T33" fmla="*/ 45 h 66"/>
                <a:gd name="T34" fmla="*/ 58 w 66"/>
                <a:gd name="T35" fmla="*/ 53 h 66"/>
                <a:gd name="T36" fmla="*/ 54 w 66"/>
                <a:gd name="T37" fmla="*/ 58 h 66"/>
                <a:gd name="T38" fmla="*/ 13 w 66"/>
                <a:gd name="T39" fmla="*/ 58 h 66"/>
                <a:gd name="T40" fmla="*/ 9 w 66"/>
                <a:gd name="T41" fmla="*/ 54 h 66"/>
                <a:gd name="T42" fmla="*/ 9 w 66"/>
                <a:gd name="T43" fmla="*/ 46 h 66"/>
                <a:gd name="T44" fmla="*/ 9 w 66"/>
                <a:gd name="T45" fmla="*/ 29 h 66"/>
                <a:gd name="T46" fmla="*/ 9 w 66"/>
                <a:gd name="T47" fmla="*/ 29 h 66"/>
                <a:gd name="T48" fmla="*/ 15 w 66"/>
                <a:gd name="T49" fmla="*/ 29 h 66"/>
                <a:gd name="T50" fmla="*/ 15 w 66"/>
                <a:gd name="T51" fmla="*/ 33 h 66"/>
                <a:gd name="T52" fmla="*/ 33 w 66"/>
                <a:gd name="T53" fmla="*/ 52 h 66"/>
                <a:gd name="T54" fmla="*/ 52 w 66"/>
                <a:gd name="T55" fmla="*/ 33 h 66"/>
                <a:gd name="T56" fmla="*/ 51 w 66"/>
                <a:gd name="T57" fmla="*/ 29 h 66"/>
                <a:gd name="T58" fmla="*/ 58 w 66"/>
                <a:gd name="T59" fmla="*/ 29 h 66"/>
                <a:gd name="T60" fmla="*/ 58 w 66"/>
                <a:gd name="T61" fmla="*/ 15 h 66"/>
                <a:gd name="T62" fmla="*/ 56 w 66"/>
                <a:gd name="T63" fmla="*/ 17 h 66"/>
                <a:gd name="T64" fmla="*/ 52 w 66"/>
                <a:gd name="T65" fmla="*/ 17 h 66"/>
                <a:gd name="T66" fmla="*/ 50 w 66"/>
                <a:gd name="T67" fmla="*/ 15 h 66"/>
                <a:gd name="T68" fmla="*/ 50 w 66"/>
                <a:gd name="T69" fmla="*/ 10 h 66"/>
                <a:gd name="T70" fmla="*/ 52 w 66"/>
                <a:gd name="T71" fmla="*/ 8 h 66"/>
                <a:gd name="T72" fmla="*/ 56 w 66"/>
                <a:gd name="T73" fmla="*/ 8 h 66"/>
                <a:gd name="T74" fmla="*/ 58 w 66"/>
                <a:gd name="T75" fmla="*/ 10 h 66"/>
                <a:gd name="T76" fmla="*/ 58 w 66"/>
                <a:gd name="T77" fmla="*/ 1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6" h="66">
                  <a:moveTo>
                    <a:pt x="55" y="0"/>
                  </a:moveTo>
                  <a:cubicBezTo>
                    <a:pt x="11" y="0"/>
                    <a:pt x="11" y="0"/>
                    <a:pt x="11" y="0"/>
                  </a:cubicBezTo>
                  <a:cubicBezTo>
                    <a:pt x="5" y="1"/>
                    <a:pt x="0" y="5"/>
                    <a:pt x="0" y="11"/>
                  </a:cubicBezTo>
                  <a:cubicBezTo>
                    <a:pt x="1" y="55"/>
                    <a:pt x="1" y="55"/>
                    <a:pt x="1" y="55"/>
                  </a:cubicBezTo>
                  <a:cubicBezTo>
                    <a:pt x="1" y="61"/>
                    <a:pt x="6" y="66"/>
                    <a:pt x="12" y="66"/>
                  </a:cubicBezTo>
                  <a:cubicBezTo>
                    <a:pt x="55" y="66"/>
                    <a:pt x="55" y="66"/>
                    <a:pt x="55" y="66"/>
                  </a:cubicBezTo>
                  <a:cubicBezTo>
                    <a:pt x="61" y="66"/>
                    <a:pt x="66" y="61"/>
                    <a:pt x="66" y="55"/>
                  </a:cubicBezTo>
                  <a:cubicBezTo>
                    <a:pt x="66" y="11"/>
                    <a:pt x="66" y="11"/>
                    <a:pt x="66" y="11"/>
                  </a:cubicBezTo>
                  <a:cubicBezTo>
                    <a:pt x="66" y="5"/>
                    <a:pt x="61" y="0"/>
                    <a:pt x="55" y="0"/>
                  </a:cubicBezTo>
                  <a:close/>
                  <a:moveTo>
                    <a:pt x="22" y="29"/>
                  </a:moveTo>
                  <a:cubicBezTo>
                    <a:pt x="45" y="29"/>
                    <a:pt x="45" y="29"/>
                    <a:pt x="45" y="29"/>
                  </a:cubicBezTo>
                  <a:cubicBezTo>
                    <a:pt x="46" y="30"/>
                    <a:pt x="46" y="32"/>
                    <a:pt x="46" y="33"/>
                  </a:cubicBezTo>
                  <a:cubicBezTo>
                    <a:pt x="46" y="40"/>
                    <a:pt x="40" y="46"/>
                    <a:pt x="33" y="46"/>
                  </a:cubicBezTo>
                  <a:cubicBezTo>
                    <a:pt x="27" y="46"/>
                    <a:pt x="21" y="40"/>
                    <a:pt x="21" y="33"/>
                  </a:cubicBezTo>
                  <a:cubicBezTo>
                    <a:pt x="21" y="32"/>
                    <a:pt x="21" y="30"/>
                    <a:pt x="22" y="29"/>
                  </a:cubicBezTo>
                  <a:close/>
                  <a:moveTo>
                    <a:pt x="58" y="29"/>
                  </a:moveTo>
                  <a:cubicBezTo>
                    <a:pt x="58" y="45"/>
                    <a:pt x="58" y="45"/>
                    <a:pt x="58" y="45"/>
                  </a:cubicBezTo>
                  <a:cubicBezTo>
                    <a:pt x="58" y="53"/>
                    <a:pt x="58" y="53"/>
                    <a:pt x="58" y="53"/>
                  </a:cubicBezTo>
                  <a:cubicBezTo>
                    <a:pt x="58" y="56"/>
                    <a:pt x="56" y="57"/>
                    <a:pt x="54" y="58"/>
                  </a:cubicBezTo>
                  <a:cubicBezTo>
                    <a:pt x="13" y="58"/>
                    <a:pt x="13" y="58"/>
                    <a:pt x="13" y="58"/>
                  </a:cubicBezTo>
                  <a:cubicBezTo>
                    <a:pt x="11" y="58"/>
                    <a:pt x="9" y="56"/>
                    <a:pt x="9" y="54"/>
                  </a:cubicBezTo>
                  <a:cubicBezTo>
                    <a:pt x="9" y="46"/>
                    <a:pt x="9" y="46"/>
                    <a:pt x="9" y="46"/>
                  </a:cubicBezTo>
                  <a:cubicBezTo>
                    <a:pt x="9" y="29"/>
                    <a:pt x="9" y="29"/>
                    <a:pt x="9" y="29"/>
                  </a:cubicBezTo>
                  <a:cubicBezTo>
                    <a:pt x="9" y="29"/>
                    <a:pt x="9" y="29"/>
                    <a:pt x="9" y="29"/>
                  </a:cubicBezTo>
                  <a:cubicBezTo>
                    <a:pt x="15" y="29"/>
                    <a:pt x="15" y="29"/>
                    <a:pt x="15" y="29"/>
                  </a:cubicBezTo>
                  <a:cubicBezTo>
                    <a:pt x="15" y="30"/>
                    <a:pt x="15" y="32"/>
                    <a:pt x="15" y="33"/>
                  </a:cubicBezTo>
                  <a:cubicBezTo>
                    <a:pt x="15" y="43"/>
                    <a:pt x="23" y="52"/>
                    <a:pt x="33" y="52"/>
                  </a:cubicBezTo>
                  <a:cubicBezTo>
                    <a:pt x="44" y="52"/>
                    <a:pt x="52" y="43"/>
                    <a:pt x="52" y="33"/>
                  </a:cubicBezTo>
                  <a:cubicBezTo>
                    <a:pt x="52" y="32"/>
                    <a:pt x="52" y="30"/>
                    <a:pt x="51" y="29"/>
                  </a:cubicBezTo>
                  <a:cubicBezTo>
                    <a:pt x="58" y="29"/>
                    <a:pt x="58" y="29"/>
                    <a:pt x="58" y="29"/>
                  </a:cubicBezTo>
                  <a:close/>
                  <a:moveTo>
                    <a:pt x="58" y="15"/>
                  </a:moveTo>
                  <a:cubicBezTo>
                    <a:pt x="58" y="16"/>
                    <a:pt x="57" y="17"/>
                    <a:pt x="56" y="17"/>
                  </a:cubicBezTo>
                  <a:cubicBezTo>
                    <a:pt x="52" y="17"/>
                    <a:pt x="52" y="17"/>
                    <a:pt x="52" y="17"/>
                  </a:cubicBezTo>
                  <a:cubicBezTo>
                    <a:pt x="51" y="17"/>
                    <a:pt x="50" y="16"/>
                    <a:pt x="50" y="15"/>
                  </a:cubicBezTo>
                  <a:cubicBezTo>
                    <a:pt x="50" y="10"/>
                    <a:pt x="50" y="10"/>
                    <a:pt x="50" y="10"/>
                  </a:cubicBezTo>
                  <a:cubicBezTo>
                    <a:pt x="50" y="9"/>
                    <a:pt x="50" y="8"/>
                    <a:pt x="52" y="8"/>
                  </a:cubicBezTo>
                  <a:cubicBezTo>
                    <a:pt x="56" y="8"/>
                    <a:pt x="56" y="8"/>
                    <a:pt x="56" y="8"/>
                  </a:cubicBezTo>
                  <a:cubicBezTo>
                    <a:pt x="57" y="8"/>
                    <a:pt x="58" y="9"/>
                    <a:pt x="58" y="10"/>
                  </a:cubicBezTo>
                  <a:lnTo>
                    <a:pt x="58" y="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77" name="Freeform 172"/>
            <p:cNvSpPr>
              <a:spLocks noEditPoints="1"/>
            </p:cNvSpPr>
            <p:nvPr/>
          </p:nvSpPr>
          <p:spPr bwMode="auto">
            <a:xfrm>
              <a:off x="1440" y="960"/>
              <a:ext cx="75" cy="75"/>
            </a:xfrm>
            <a:custGeom>
              <a:avLst/>
              <a:gdLst>
                <a:gd name="T0" fmla="*/ 30 w 61"/>
                <a:gd name="T1" fmla="*/ 0 h 61"/>
                <a:gd name="T2" fmla="*/ 0 w 61"/>
                <a:gd name="T3" fmla="*/ 30 h 61"/>
                <a:gd name="T4" fmla="*/ 30 w 61"/>
                <a:gd name="T5" fmla="*/ 61 h 61"/>
                <a:gd name="T6" fmla="*/ 61 w 61"/>
                <a:gd name="T7" fmla="*/ 30 h 61"/>
                <a:gd name="T8" fmla="*/ 30 w 61"/>
                <a:gd name="T9" fmla="*/ 0 h 61"/>
                <a:gd name="T10" fmla="*/ 30 w 61"/>
                <a:gd name="T11" fmla="*/ 55 h 61"/>
                <a:gd name="T12" fmla="*/ 6 w 61"/>
                <a:gd name="T13" fmla="*/ 30 h 61"/>
                <a:gd name="T14" fmla="*/ 30 w 61"/>
                <a:gd name="T15" fmla="*/ 6 h 61"/>
                <a:gd name="T16" fmla="*/ 55 w 61"/>
                <a:gd name="T17" fmla="*/ 30 h 61"/>
                <a:gd name="T18" fmla="*/ 30 w 61"/>
                <a:gd name="T19" fmla="*/ 55 h 61"/>
                <a:gd name="T20" fmla="*/ 27 w 61"/>
                <a:gd name="T21" fmla="*/ 15 h 61"/>
                <a:gd name="T22" fmla="*/ 34 w 61"/>
                <a:gd name="T23" fmla="*/ 15 h 61"/>
                <a:gd name="T24" fmla="*/ 34 w 61"/>
                <a:gd name="T25" fmla="*/ 23 h 61"/>
                <a:gd name="T26" fmla="*/ 27 w 61"/>
                <a:gd name="T27" fmla="*/ 23 h 61"/>
                <a:gd name="T28" fmla="*/ 27 w 61"/>
                <a:gd name="T29" fmla="*/ 15 h 61"/>
                <a:gd name="T30" fmla="*/ 38 w 61"/>
                <a:gd name="T31" fmla="*/ 46 h 61"/>
                <a:gd name="T32" fmla="*/ 23 w 61"/>
                <a:gd name="T33" fmla="*/ 46 h 61"/>
                <a:gd name="T34" fmla="*/ 23 w 61"/>
                <a:gd name="T35" fmla="*/ 42 h 61"/>
                <a:gd name="T36" fmla="*/ 27 w 61"/>
                <a:gd name="T37" fmla="*/ 42 h 61"/>
                <a:gd name="T38" fmla="*/ 27 w 61"/>
                <a:gd name="T39" fmla="*/ 30 h 61"/>
                <a:gd name="T40" fmla="*/ 23 w 61"/>
                <a:gd name="T41" fmla="*/ 30 h 61"/>
                <a:gd name="T42" fmla="*/ 23 w 61"/>
                <a:gd name="T43" fmla="*/ 27 h 61"/>
                <a:gd name="T44" fmla="*/ 34 w 61"/>
                <a:gd name="T45" fmla="*/ 27 h 61"/>
                <a:gd name="T46" fmla="*/ 34 w 61"/>
                <a:gd name="T47" fmla="*/ 42 h 61"/>
                <a:gd name="T48" fmla="*/ 38 w 61"/>
                <a:gd name="T49" fmla="*/ 42 h 61"/>
                <a:gd name="T50" fmla="*/ 38 w 61"/>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1">
                  <a:moveTo>
                    <a:pt x="30" y="0"/>
                  </a:moveTo>
                  <a:cubicBezTo>
                    <a:pt x="14" y="0"/>
                    <a:pt x="0" y="14"/>
                    <a:pt x="0" y="30"/>
                  </a:cubicBezTo>
                  <a:cubicBezTo>
                    <a:pt x="0" y="47"/>
                    <a:pt x="14" y="61"/>
                    <a:pt x="30" y="61"/>
                  </a:cubicBezTo>
                  <a:cubicBezTo>
                    <a:pt x="47" y="61"/>
                    <a:pt x="61" y="47"/>
                    <a:pt x="61" y="30"/>
                  </a:cubicBezTo>
                  <a:cubicBezTo>
                    <a:pt x="61" y="14"/>
                    <a:pt x="47" y="0"/>
                    <a:pt x="30" y="0"/>
                  </a:cubicBezTo>
                  <a:close/>
                  <a:moveTo>
                    <a:pt x="30" y="55"/>
                  </a:moveTo>
                  <a:cubicBezTo>
                    <a:pt x="17" y="55"/>
                    <a:pt x="6" y="44"/>
                    <a:pt x="6" y="30"/>
                  </a:cubicBezTo>
                  <a:cubicBezTo>
                    <a:pt x="6" y="17"/>
                    <a:pt x="17" y="6"/>
                    <a:pt x="30" y="6"/>
                  </a:cubicBezTo>
                  <a:cubicBezTo>
                    <a:pt x="44" y="6"/>
                    <a:pt x="55" y="17"/>
                    <a:pt x="55" y="30"/>
                  </a:cubicBezTo>
                  <a:cubicBezTo>
                    <a:pt x="55" y="44"/>
                    <a:pt x="44" y="55"/>
                    <a:pt x="30" y="55"/>
                  </a:cubicBezTo>
                  <a:close/>
                  <a:moveTo>
                    <a:pt x="27" y="15"/>
                  </a:moveTo>
                  <a:cubicBezTo>
                    <a:pt x="34" y="15"/>
                    <a:pt x="34" y="15"/>
                    <a:pt x="34" y="15"/>
                  </a:cubicBezTo>
                  <a:cubicBezTo>
                    <a:pt x="34" y="23"/>
                    <a:pt x="34" y="23"/>
                    <a:pt x="34" y="23"/>
                  </a:cubicBezTo>
                  <a:cubicBezTo>
                    <a:pt x="27" y="23"/>
                    <a:pt x="27" y="23"/>
                    <a:pt x="27" y="23"/>
                  </a:cubicBezTo>
                  <a:lnTo>
                    <a:pt x="27" y="15"/>
                  </a:lnTo>
                  <a:close/>
                  <a:moveTo>
                    <a:pt x="38" y="46"/>
                  </a:moveTo>
                  <a:cubicBezTo>
                    <a:pt x="23" y="46"/>
                    <a:pt x="23" y="46"/>
                    <a:pt x="23" y="46"/>
                  </a:cubicBezTo>
                  <a:cubicBezTo>
                    <a:pt x="23" y="42"/>
                    <a:pt x="23" y="42"/>
                    <a:pt x="23" y="42"/>
                  </a:cubicBezTo>
                  <a:cubicBezTo>
                    <a:pt x="27" y="42"/>
                    <a:pt x="27" y="42"/>
                    <a:pt x="27" y="42"/>
                  </a:cubicBezTo>
                  <a:cubicBezTo>
                    <a:pt x="27" y="30"/>
                    <a:pt x="27" y="30"/>
                    <a:pt x="27" y="30"/>
                  </a:cubicBezTo>
                  <a:cubicBezTo>
                    <a:pt x="23" y="30"/>
                    <a:pt x="23" y="30"/>
                    <a:pt x="23" y="30"/>
                  </a:cubicBezTo>
                  <a:cubicBezTo>
                    <a:pt x="23" y="27"/>
                    <a:pt x="23" y="27"/>
                    <a:pt x="23" y="27"/>
                  </a:cubicBezTo>
                  <a:cubicBezTo>
                    <a:pt x="34" y="27"/>
                    <a:pt x="34" y="27"/>
                    <a:pt x="34" y="27"/>
                  </a:cubicBezTo>
                  <a:cubicBezTo>
                    <a:pt x="34" y="42"/>
                    <a:pt x="34" y="42"/>
                    <a:pt x="34" y="42"/>
                  </a:cubicBezTo>
                  <a:cubicBezTo>
                    <a:pt x="38" y="42"/>
                    <a:pt x="38" y="42"/>
                    <a:pt x="38" y="42"/>
                  </a:cubicBezTo>
                  <a:lnTo>
                    <a:pt x="38" y="4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78" name="Freeform 173"/>
            <p:cNvSpPr>
              <a:spLocks noEditPoints="1"/>
            </p:cNvSpPr>
            <p:nvPr/>
          </p:nvSpPr>
          <p:spPr bwMode="auto">
            <a:xfrm>
              <a:off x="1471" y="2896"/>
              <a:ext cx="87" cy="76"/>
            </a:xfrm>
            <a:custGeom>
              <a:avLst/>
              <a:gdLst>
                <a:gd name="T0" fmla="*/ 58 w 87"/>
                <a:gd name="T1" fmla="*/ 10 h 76"/>
                <a:gd name="T2" fmla="*/ 31 w 87"/>
                <a:gd name="T3" fmla="*/ 0 h 76"/>
                <a:gd name="T4" fmla="*/ 0 w 87"/>
                <a:gd name="T5" fmla="*/ 10 h 76"/>
                <a:gd name="T6" fmla="*/ 0 w 87"/>
                <a:gd name="T7" fmla="*/ 76 h 76"/>
                <a:gd name="T8" fmla="*/ 31 w 87"/>
                <a:gd name="T9" fmla="*/ 65 h 76"/>
                <a:gd name="T10" fmla="*/ 58 w 87"/>
                <a:gd name="T11" fmla="*/ 76 h 76"/>
                <a:gd name="T12" fmla="*/ 87 w 87"/>
                <a:gd name="T13" fmla="*/ 65 h 76"/>
                <a:gd name="T14" fmla="*/ 87 w 87"/>
                <a:gd name="T15" fmla="*/ 0 h 76"/>
                <a:gd name="T16" fmla="*/ 58 w 87"/>
                <a:gd name="T17" fmla="*/ 10 h 76"/>
                <a:gd name="T18" fmla="*/ 33 w 87"/>
                <a:gd name="T19" fmla="*/ 6 h 76"/>
                <a:gd name="T20" fmla="*/ 55 w 87"/>
                <a:gd name="T21" fmla="*/ 15 h 76"/>
                <a:gd name="T22" fmla="*/ 55 w 87"/>
                <a:gd name="T23" fmla="*/ 69 h 76"/>
                <a:gd name="T24" fmla="*/ 33 w 87"/>
                <a:gd name="T25" fmla="*/ 60 h 76"/>
                <a:gd name="T26" fmla="*/ 33 w 87"/>
                <a:gd name="T27" fmla="*/ 6 h 76"/>
                <a:gd name="T28" fmla="*/ 6 w 87"/>
                <a:gd name="T29" fmla="*/ 15 h 76"/>
                <a:gd name="T30" fmla="*/ 28 w 87"/>
                <a:gd name="T31" fmla="*/ 6 h 76"/>
                <a:gd name="T32" fmla="*/ 28 w 87"/>
                <a:gd name="T33" fmla="*/ 60 h 76"/>
                <a:gd name="T34" fmla="*/ 6 w 87"/>
                <a:gd name="T35" fmla="*/ 67 h 76"/>
                <a:gd name="T36" fmla="*/ 6 w 87"/>
                <a:gd name="T37" fmla="*/ 15 h 76"/>
                <a:gd name="T38" fmla="*/ 82 w 87"/>
                <a:gd name="T39" fmla="*/ 61 h 76"/>
                <a:gd name="T40" fmla="*/ 60 w 87"/>
                <a:gd name="T41" fmla="*/ 69 h 76"/>
                <a:gd name="T42" fmla="*/ 60 w 87"/>
                <a:gd name="T43" fmla="*/ 15 h 76"/>
                <a:gd name="T44" fmla="*/ 82 w 87"/>
                <a:gd name="T45" fmla="*/ 7 h 76"/>
                <a:gd name="T46" fmla="*/ 82 w 87"/>
                <a:gd name="T47" fmla="*/ 6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7" h="76">
                  <a:moveTo>
                    <a:pt x="58" y="10"/>
                  </a:moveTo>
                  <a:lnTo>
                    <a:pt x="31" y="0"/>
                  </a:lnTo>
                  <a:lnTo>
                    <a:pt x="0" y="10"/>
                  </a:lnTo>
                  <a:lnTo>
                    <a:pt x="0" y="76"/>
                  </a:lnTo>
                  <a:lnTo>
                    <a:pt x="31" y="65"/>
                  </a:lnTo>
                  <a:lnTo>
                    <a:pt x="58" y="76"/>
                  </a:lnTo>
                  <a:lnTo>
                    <a:pt x="87" y="65"/>
                  </a:lnTo>
                  <a:lnTo>
                    <a:pt x="87" y="0"/>
                  </a:lnTo>
                  <a:lnTo>
                    <a:pt x="58" y="10"/>
                  </a:lnTo>
                  <a:close/>
                  <a:moveTo>
                    <a:pt x="33" y="6"/>
                  </a:moveTo>
                  <a:lnTo>
                    <a:pt x="55" y="15"/>
                  </a:lnTo>
                  <a:lnTo>
                    <a:pt x="55" y="69"/>
                  </a:lnTo>
                  <a:lnTo>
                    <a:pt x="33" y="60"/>
                  </a:lnTo>
                  <a:lnTo>
                    <a:pt x="33" y="6"/>
                  </a:lnTo>
                  <a:close/>
                  <a:moveTo>
                    <a:pt x="6" y="15"/>
                  </a:moveTo>
                  <a:lnTo>
                    <a:pt x="28" y="6"/>
                  </a:lnTo>
                  <a:lnTo>
                    <a:pt x="28" y="60"/>
                  </a:lnTo>
                  <a:lnTo>
                    <a:pt x="6" y="67"/>
                  </a:lnTo>
                  <a:lnTo>
                    <a:pt x="6" y="15"/>
                  </a:lnTo>
                  <a:close/>
                  <a:moveTo>
                    <a:pt x="82" y="61"/>
                  </a:moveTo>
                  <a:lnTo>
                    <a:pt x="60" y="69"/>
                  </a:lnTo>
                  <a:lnTo>
                    <a:pt x="60" y="15"/>
                  </a:lnTo>
                  <a:lnTo>
                    <a:pt x="82" y="7"/>
                  </a:lnTo>
                  <a:lnTo>
                    <a:pt x="82" y="6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79" name="Freeform 174"/>
            <p:cNvSpPr>
              <a:spLocks noEditPoints="1"/>
            </p:cNvSpPr>
            <p:nvPr/>
          </p:nvSpPr>
          <p:spPr bwMode="auto">
            <a:xfrm>
              <a:off x="2534" y="832"/>
              <a:ext cx="57" cy="58"/>
            </a:xfrm>
            <a:custGeom>
              <a:avLst/>
              <a:gdLst>
                <a:gd name="T0" fmla="*/ 3 w 47"/>
                <a:gd name="T1" fmla="*/ 0 h 47"/>
                <a:gd name="T2" fmla="*/ 21 w 47"/>
                <a:gd name="T3" fmla="*/ 0 h 47"/>
                <a:gd name="T4" fmla="*/ 21 w 47"/>
                <a:gd name="T5" fmla="*/ 3 h 47"/>
                <a:gd name="T6" fmla="*/ 3 w 47"/>
                <a:gd name="T7" fmla="*/ 3 h 47"/>
                <a:gd name="T8" fmla="*/ 3 w 47"/>
                <a:gd name="T9" fmla="*/ 0 h 47"/>
                <a:gd name="T10" fmla="*/ 26 w 47"/>
                <a:gd name="T11" fmla="*/ 0 h 47"/>
                <a:gd name="T12" fmla="*/ 44 w 47"/>
                <a:gd name="T13" fmla="*/ 0 h 47"/>
                <a:gd name="T14" fmla="*/ 44 w 47"/>
                <a:gd name="T15" fmla="*/ 3 h 47"/>
                <a:gd name="T16" fmla="*/ 26 w 47"/>
                <a:gd name="T17" fmla="*/ 3 h 47"/>
                <a:gd name="T18" fmla="*/ 26 w 47"/>
                <a:gd name="T19" fmla="*/ 0 h 47"/>
                <a:gd name="T20" fmla="*/ 43 w 47"/>
                <a:gd name="T21" fmla="*/ 15 h 47"/>
                <a:gd name="T22" fmla="*/ 41 w 47"/>
                <a:gd name="T23" fmla="*/ 15 h 47"/>
                <a:gd name="T24" fmla="*/ 41 w 47"/>
                <a:gd name="T25" fmla="*/ 3 h 47"/>
                <a:gd name="T26" fmla="*/ 29 w 47"/>
                <a:gd name="T27" fmla="*/ 3 h 47"/>
                <a:gd name="T28" fmla="*/ 29 w 47"/>
                <a:gd name="T29" fmla="*/ 15 h 47"/>
                <a:gd name="T30" fmla="*/ 18 w 47"/>
                <a:gd name="T31" fmla="*/ 15 h 47"/>
                <a:gd name="T32" fmla="*/ 18 w 47"/>
                <a:gd name="T33" fmla="*/ 3 h 47"/>
                <a:gd name="T34" fmla="*/ 6 w 47"/>
                <a:gd name="T35" fmla="*/ 3 h 47"/>
                <a:gd name="T36" fmla="*/ 6 w 47"/>
                <a:gd name="T37" fmla="*/ 15 h 47"/>
                <a:gd name="T38" fmla="*/ 4 w 47"/>
                <a:gd name="T39" fmla="*/ 15 h 47"/>
                <a:gd name="T40" fmla="*/ 0 w 47"/>
                <a:gd name="T41" fmla="*/ 18 h 47"/>
                <a:gd name="T42" fmla="*/ 0 w 47"/>
                <a:gd name="T43" fmla="*/ 43 h 47"/>
                <a:gd name="T44" fmla="*/ 4 w 47"/>
                <a:gd name="T45" fmla="*/ 47 h 47"/>
                <a:gd name="T46" fmla="*/ 17 w 47"/>
                <a:gd name="T47" fmla="*/ 47 h 47"/>
                <a:gd name="T48" fmla="*/ 21 w 47"/>
                <a:gd name="T49" fmla="*/ 43 h 47"/>
                <a:gd name="T50" fmla="*/ 21 w 47"/>
                <a:gd name="T51" fmla="*/ 26 h 47"/>
                <a:gd name="T52" fmla="*/ 26 w 47"/>
                <a:gd name="T53" fmla="*/ 26 h 47"/>
                <a:gd name="T54" fmla="*/ 26 w 47"/>
                <a:gd name="T55" fmla="*/ 43 h 47"/>
                <a:gd name="T56" fmla="*/ 30 w 47"/>
                <a:gd name="T57" fmla="*/ 47 h 47"/>
                <a:gd name="T58" fmla="*/ 43 w 47"/>
                <a:gd name="T59" fmla="*/ 47 h 47"/>
                <a:gd name="T60" fmla="*/ 47 w 47"/>
                <a:gd name="T61" fmla="*/ 43 h 47"/>
                <a:gd name="T62" fmla="*/ 47 w 47"/>
                <a:gd name="T63" fmla="*/ 18 h 47"/>
                <a:gd name="T64" fmla="*/ 43 w 47"/>
                <a:gd name="T65" fmla="*/ 15 h 47"/>
                <a:gd name="T66" fmla="*/ 16 w 47"/>
                <a:gd name="T67" fmla="*/ 44 h 47"/>
                <a:gd name="T68" fmla="*/ 5 w 47"/>
                <a:gd name="T69" fmla="*/ 44 h 47"/>
                <a:gd name="T70" fmla="*/ 3 w 47"/>
                <a:gd name="T71" fmla="*/ 42 h 47"/>
                <a:gd name="T72" fmla="*/ 5 w 47"/>
                <a:gd name="T73" fmla="*/ 41 h 47"/>
                <a:gd name="T74" fmla="*/ 16 w 47"/>
                <a:gd name="T75" fmla="*/ 41 h 47"/>
                <a:gd name="T76" fmla="*/ 18 w 47"/>
                <a:gd name="T77" fmla="*/ 42 h 47"/>
                <a:gd name="T78" fmla="*/ 16 w 47"/>
                <a:gd name="T79" fmla="*/ 44 h 47"/>
                <a:gd name="T80" fmla="*/ 25 w 47"/>
                <a:gd name="T81" fmla="*/ 23 h 47"/>
                <a:gd name="T82" fmla="*/ 22 w 47"/>
                <a:gd name="T83" fmla="*/ 23 h 47"/>
                <a:gd name="T84" fmla="*/ 21 w 47"/>
                <a:gd name="T85" fmla="*/ 22 h 47"/>
                <a:gd name="T86" fmla="*/ 22 w 47"/>
                <a:gd name="T87" fmla="*/ 21 h 47"/>
                <a:gd name="T88" fmla="*/ 25 w 47"/>
                <a:gd name="T89" fmla="*/ 21 h 47"/>
                <a:gd name="T90" fmla="*/ 26 w 47"/>
                <a:gd name="T91" fmla="*/ 22 h 47"/>
                <a:gd name="T92" fmla="*/ 25 w 47"/>
                <a:gd name="T93" fmla="*/ 23 h 47"/>
                <a:gd name="T94" fmla="*/ 42 w 47"/>
                <a:gd name="T95" fmla="*/ 44 h 47"/>
                <a:gd name="T96" fmla="*/ 31 w 47"/>
                <a:gd name="T97" fmla="*/ 44 h 47"/>
                <a:gd name="T98" fmla="*/ 29 w 47"/>
                <a:gd name="T99" fmla="*/ 42 h 47"/>
                <a:gd name="T100" fmla="*/ 31 w 47"/>
                <a:gd name="T101" fmla="*/ 41 h 47"/>
                <a:gd name="T102" fmla="*/ 42 w 47"/>
                <a:gd name="T103" fmla="*/ 41 h 47"/>
                <a:gd name="T104" fmla="*/ 44 w 47"/>
                <a:gd name="T105" fmla="*/ 42 h 47"/>
                <a:gd name="T106" fmla="*/ 42 w 47"/>
                <a:gd name="T107" fmla="*/ 4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 h="47">
                  <a:moveTo>
                    <a:pt x="3" y="0"/>
                  </a:moveTo>
                  <a:cubicBezTo>
                    <a:pt x="21" y="0"/>
                    <a:pt x="21" y="0"/>
                    <a:pt x="21" y="0"/>
                  </a:cubicBezTo>
                  <a:cubicBezTo>
                    <a:pt x="21" y="3"/>
                    <a:pt x="21" y="3"/>
                    <a:pt x="21" y="3"/>
                  </a:cubicBezTo>
                  <a:cubicBezTo>
                    <a:pt x="3" y="3"/>
                    <a:pt x="3" y="3"/>
                    <a:pt x="3" y="3"/>
                  </a:cubicBezTo>
                  <a:lnTo>
                    <a:pt x="3" y="0"/>
                  </a:lnTo>
                  <a:close/>
                  <a:moveTo>
                    <a:pt x="26" y="0"/>
                  </a:moveTo>
                  <a:cubicBezTo>
                    <a:pt x="44" y="0"/>
                    <a:pt x="44" y="0"/>
                    <a:pt x="44" y="0"/>
                  </a:cubicBezTo>
                  <a:cubicBezTo>
                    <a:pt x="44" y="3"/>
                    <a:pt x="44" y="3"/>
                    <a:pt x="44" y="3"/>
                  </a:cubicBezTo>
                  <a:cubicBezTo>
                    <a:pt x="26" y="3"/>
                    <a:pt x="26" y="3"/>
                    <a:pt x="26" y="3"/>
                  </a:cubicBezTo>
                  <a:lnTo>
                    <a:pt x="26" y="0"/>
                  </a:lnTo>
                  <a:close/>
                  <a:moveTo>
                    <a:pt x="43" y="15"/>
                  </a:moveTo>
                  <a:cubicBezTo>
                    <a:pt x="41" y="15"/>
                    <a:pt x="41" y="15"/>
                    <a:pt x="41" y="15"/>
                  </a:cubicBezTo>
                  <a:cubicBezTo>
                    <a:pt x="41" y="3"/>
                    <a:pt x="41" y="3"/>
                    <a:pt x="41" y="3"/>
                  </a:cubicBezTo>
                  <a:cubicBezTo>
                    <a:pt x="29" y="3"/>
                    <a:pt x="29" y="3"/>
                    <a:pt x="29" y="3"/>
                  </a:cubicBezTo>
                  <a:cubicBezTo>
                    <a:pt x="29" y="15"/>
                    <a:pt x="29" y="15"/>
                    <a:pt x="29" y="15"/>
                  </a:cubicBezTo>
                  <a:cubicBezTo>
                    <a:pt x="18" y="15"/>
                    <a:pt x="18" y="15"/>
                    <a:pt x="18" y="15"/>
                  </a:cubicBezTo>
                  <a:cubicBezTo>
                    <a:pt x="18" y="3"/>
                    <a:pt x="18" y="3"/>
                    <a:pt x="18" y="3"/>
                  </a:cubicBezTo>
                  <a:cubicBezTo>
                    <a:pt x="6" y="3"/>
                    <a:pt x="6" y="3"/>
                    <a:pt x="6" y="3"/>
                  </a:cubicBezTo>
                  <a:cubicBezTo>
                    <a:pt x="6" y="15"/>
                    <a:pt x="6" y="15"/>
                    <a:pt x="6" y="15"/>
                  </a:cubicBezTo>
                  <a:cubicBezTo>
                    <a:pt x="4" y="15"/>
                    <a:pt x="4" y="15"/>
                    <a:pt x="4" y="15"/>
                  </a:cubicBezTo>
                  <a:cubicBezTo>
                    <a:pt x="2" y="15"/>
                    <a:pt x="0" y="16"/>
                    <a:pt x="0" y="18"/>
                  </a:cubicBezTo>
                  <a:cubicBezTo>
                    <a:pt x="0" y="43"/>
                    <a:pt x="0" y="43"/>
                    <a:pt x="0" y="43"/>
                  </a:cubicBezTo>
                  <a:cubicBezTo>
                    <a:pt x="0" y="45"/>
                    <a:pt x="2" y="47"/>
                    <a:pt x="4" y="47"/>
                  </a:cubicBezTo>
                  <a:cubicBezTo>
                    <a:pt x="17" y="47"/>
                    <a:pt x="17" y="47"/>
                    <a:pt x="17" y="47"/>
                  </a:cubicBezTo>
                  <a:cubicBezTo>
                    <a:pt x="19" y="47"/>
                    <a:pt x="21" y="45"/>
                    <a:pt x="21" y="43"/>
                  </a:cubicBezTo>
                  <a:cubicBezTo>
                    <a:pt x="21" y="26"/>
                    <a:pt x="21" y="26"/>
                    <a:pt x="21" y="26"/>
                  </a:cubicBezTo>
                  <a:cubicBezTo>
                    <a:pt x="26" y="26"/>
                    <a:pt x="26" y="26"/>
                    <a:pt x="26" y="26"/>
                  </a:cubicBezTo>
                  <a:cubicBezTo>
                    <a:pt x="26" y="43"/>
                    <a:pt x="26" y="43"/>
                    <a:pt x="26" y="43"/>
                  </a:cubicBezTo>
                  <a:cubicBezTo>
                    <a:pt x="26" y="45"/>
                    <a:pt x="28" y="47"/>
                    <a:pt x="30" y="47"/>
                  </a:cubicBezTo>
                  <a:cubicBezTo>
                    <a:pt x="43" y="47"/>
                    <a:pt x="43" y="47"/>
                    <a:pt x="43" y="47"/>
                  </a:cubicBezTo>
                  <a:cubicBezTo>
                    <a:pt x="45" y="47"/>
                    <a:pt x="47" y="45"/>
                    <a:pt x="47" y="43"/>
                  </a:cubicBezTo>
                  <a:cubicBezTo>
                    <a:pt x="47" y="18"/>
                    <a:pt x="47" y="18"/>
                    <a:pt x="47" y="18"/>
                  </a:cubicBezTo>
                  <a:cubicBezTo>
                    <a:pt x="47" y="16"/>
                    <a:pt x="45" y="15"/>
                    <a:pt x="43" y="15"/>
                  </a:cubicBezTo>
                  <a:close/>
                  <a:moveTo>
                    <a:pt x="16" y="44"/>
                  </a:moveTo>
                  <a:cubicBezTo>
                    <a:pt x="5" y="44"/>
                    <a:pt x="5" y="44"/>
                    <a:pt x="5" y="44"/>
                  </a:cubicBezTo>
                  <a:cubicBezTo>
                    <a:pt x="4" y="44"/>
                    <a:pt x="3" y="43"/>
                    <a:pt x="3" y="42"/>
                  </a:cubicBezTo>
                  <a:cubicBezTo>
                    <a:pt x="3" y="41"/>
                    <a:pt x="4" y="41"/>
                    <a:pt x="5" y="41"/>
                  </a:cubicBezTo>
                  <a:cubicBezTo>
                    <a:pt x="16" y="41"/>
                    <a:pt x="16" y="41"/>
                    <a:pt x="16" y="41"/>
                  </a:cubicBezTo>
                  <a:cubicBezTo>
                    <a:pt x="17" y="41"/>
                    <a:pt x="18" y="41"/>
                    <a:pt x="18" y="42"/>
                  </a:cubicBezTo>
                  <a:cubicBezTo>
                    <a:pt x="18" y="43"/>
                    <a:pt x="17" y="44"/>
                    <a:pt x="16" y="44"/>
                  </a:cubicBezTo>
                  <a:close/>
                  <a:moveTo>
                    <a:pt x="25" y="23"/>
                  </a:moveTo>
                  <a:cubicBezTo>
                    <a:pt x="22" y="23"/>
                    <a:pt x="22" y="23"/>
                    <a:pt x="22" y="23"/>
                  </a:cubicBezTo>
                  <a:cubicBezTo>
                    <a:pt x="21" y="23"/>
                    <a:pt x="21" y="23"/>
                    <a:pt x="21" y="22"/>
                  </a:cubicBezTo>
                  <a:cubicBezTo>
                    <a:pt x="21" y="21"/>
                    <a:pt x="21" y="21"/>
                    <a:pt x="22" y="21"/>
                  </a:cubicBezTo>
                  <a:cubicBezTo>
                    <a:pt x="25" y="21"/>
                    <a:pt x="25" y="21"/>
                    <a:pt x="25" y="21"/>
                  </a:cubicBezTo>
                  <a:cubicBezTo>
                    <a:pt x="26" y="21"/>
                    <a:pt x="26" y="21"/>
                    <a:pt x="26" y="22"/>
                  </a:cubicBezTo>
                  <a:cubicBezTo>
                    <a:pt x="26" y="23"/>
                    <a:pt x="26" y="23"/>
                    <a:pt x="25" y="23"/>
                  </a:cubicBezTo>
                  <a:close/>
                  <a:moveTo>
                    <a:pt x="42" y="44"/>
                  </a:moveTo>
                  <a:cubicBezTo>
                    <a:pt x="31" y="44"/>
                    <a:pt x="31" y="44"/>
                    <a:pt x="31" y="44"/>
                  </a:cubicBezTo>
                  <a:cubicBezTo>
                    <a:pt x="30" y="44"/>
                    <a:pt x="29" y="43"/>
                    <a:pt x="29" y="42"/>
                  </a:cubicBezTo>
                  <a:cubicBezTo>
                    <a:pt x="29" y="41"/>
                    <a:pt x="30" y="41"/>
                    <a:pt x="31" y="41"/>
                  </a:cubicBezTo>
                  <a:cubicBezTo>
                    <a:pt x="42" y="41"/>
                    <a:pt x="42" y="41"/>
                    <a:pt x="42" y="41"/>
                  </a:cubicBezTo>
                  <a:cubicBezTo>
                    <a:pt x="43" y="41"/>
                    <a:pt x="44" y="41"/>
                    <a:pt x="44" y="42"/>
                  </a:cubicBezTo>
                  <a:cubicBezTo>
                    <a:pt x="44" y="43"/>
                    <a:pt x="43" y="44"/>
                    <a:pt x="42" y="4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80" name="Freeform 175"/>
            <p:cNvSpPr>
              <a:spLocks noEditPoints="1"/>
            </p:cNvSpPr>
            <p:nvPr/>
          </p:nvSpPr>
          <p:spPr bwMode="auto">
            <a:xfrm>
              <a:off x="1852" y="819"/>
              <a:ext cx="71" cy="72"/>
            </a:xfrm>
            <a:custGeom>
              <a:avLst/>
              <a:gdLst>
                <a:gd name="T0" fmla="*/ 29 w 58"/>
                <a:gd name="T1" fmla="*/ 0 h 58"/>
                <a:gd name="T2" fmla="*/ 0 w 58"/>
                <a:gd name="T3" fmla="*/ 29 h 58"/>
                <a:gd name="T4" fmla="*/ 29 w 58"/>
                <a:gd name="T5" fmla="*/ 58 h 58"/>
                <a:gd name="T6" fmla="*/ 58 w 58"/>
                <a:gd name="T7" fmla="*/ 29 h 58"/>
                <a:gd name="T8" fmla="*/ 29 w 58"/>
                <a:gd name="T9" fmla="*/ 0 h 58"/>
                <a:gd name="T10" fmla="*/ 29 w 58"/>
                <a:gd name="T11" fmla="*/ 53 h 58"/>
                <a:gd name="T12" fmla="*/ 5 w 58"/>
                <a:gd name="T13" fmla="*/ 29 h 58"/>
                <a:gd name="T14" fmla="*/ 29 w 58"/>
                <a:gd name="T15" fmla="*/ 6 h 58"/>
                <a:gd name="T16" fmla="*/ 53 w 58"/>
                <a:gd name="T17" fmla="*/ 29 h 58"/>
                <a:gd name="T18" fmla="*/ 29 w 58"/>
                <a:gd name="T19" fmla="*/ 53 h 58"/>
                <a:gd name="T20" fmla="*/ 18 w 58"/>
                <a:gd name="T21" fmla="*/ 18 h 58"/>
                <a:gd name="T22" fmla="*/ 40 w 58"/>
                <a:gd name="T23" fmla="*/ 18 h 58"/>
                <a:gd name="T24" fmla="*/ 40 w 58"/>
                <a:gd name="T25" fmla="*/ 40 h 58"/>
                <a:gd name="T26" fmla="*/ 18 w 58"/>
                <a:gd name="T27" fmla="*/ 40 h 58"/>
                <a:gd name="T28" fmla="*/ 18 w 58"/>
                <a:gd name="T29" fmla="*/ 1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58">
                  <a:moveTo>
                    <a:pt x="29" y="0"/>
                  </a:moveTo>
                  <a:cubicBezTo>
                    <a:pt x="13" y="0"/>
                    <a:pt x="0" y="13"/>
                    <a:pt x="0" y="29"/>
                  </a:cubicBezTo>
                  <a:cubicBezTo>
                    <a:pt x="0" y="45"/>
                    <a:pt x="13" y="58"/>
                    <a:pt x="29" y="58"/>
                  </a:cubicBezTo>
                  <a:cubicBezTo>
                    <a:pt x="45" y="58"/>
                    <a:pt x="58" y="45"/>
                    <a:pt x="58" y="29"/>
                  </a:cubicBezTo>
                  <a:cubicBezTo>
                    <a:pt x="58" y="13"/>
                    <a:pt x="45" y="0"/>
                    <a:pt x="29" y="0"/>
                  </a:cubicBezTo>
                  <a:close/>
                  <a:moveTo>
                    <a:pt x="29" y="53"/>
                  </a:moveTo>
                  <a:cubicBezTo>
                    <a:pt x="16" y="53"/>
                    <a:pt x="5" y="42"/>
                    <a:pt x="5" y="29"/>
                  </a:cubicBezTo>
                  <a:cubicBezTo>
                    <a:pt x="5" y="16"/>
                    <a:pt x="16" y="6"/>
                    <a:pt x="29" y="6"/>
                  </a:cubicBezTo>
                  <a:cubicBezTo>
                    <a:pt x="42" y="6"/>
                    <a:pt x="53" y="16"/>
                    <a:pt x="53" y="29"/>
                  </a:cubicBezTo>
                  <a:cubicBezTo>
                    <a:pt x="53" y="42"/>
                    <a:pt x="42" y="53"/>
                    <a:pt x="29" y="53"/>
                  </a:cubicBezTo>
                  <a:close/>
                  <a:moveTo>
                    <a:pt x="18" y="18"/>
                  </a:moveTo>
                  <a:cubicBezTo>
                    <a:pt x="40" y="18"/>
                    <a:pt x="40" y="18"/>
                    <a:pt x="40" y="18"/>
                  </a:cubicBezTo>
                  <a:cubicBezTo>
                    <a:pt x="40" y="40"/>
                    <a:pt x="40" y="40"/>
                    <a:pt x="40" y="40"/>
                  </a:cubicBezTo>
                  <a:cubicBezTo>
                    <a:pt x="18" y="40"/>
                    <a:pt x="18" y="40"/>
                    <a:pt x="18" y="40"/>
                  </a:cubicBezTo>
                  <a:lnTo>
                    <a:pt x="18" y="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81" name="Freeform 176"/>
            <p:cNvSpPr>
              <a:spLocks noEditPoints="1"/>
            </p:cNvSpPr>
            <p:nvPr/>
          </p:nvSpPr>
          <p:spPr bwMode="auto">
            <a:xfrm>
              <a:off x="1108" y="2334"/>
              <a:ext cx="70" cy="62"/>
            </a:xfrm>
            <a:custGeom>
              <a:avLst/>
              <a:gdLst>
                <a:gd name="T0" fmla="*/ 24 w 57"/>
                <a:gd name="T1" fmla="*/ 0 h 50"/>
                <a:gd name="T2" fmla="*/ 24 w 57"/>
                <a:gd name="T3" fmla="*/ 0 h 50"/>
                <a:gd name="T4" fmla="*/ 47 w 57"/>
                <a:gd name="T5" fmla="*/ 19 h 50"/>
                <a:gd name="T6" fmla="*/ 24 w 57"/>
                <a:gd name="T7" fmla="*/ 38 h 50"/>
                <a:gd name="T8" fmla="*/ 20 w 57"/>
                <a:gd name="T9" fmla="*/ 38 h 50"/>
                <a:gd name="T10" fmla="*/ 3 w 57"/>
                <a:gd name="T11" fmla="*/ 44 h 50"/>
                <a:gd name="T12" fmla="*/ 3 w 57"/>
                <a:gd name="T13" fmla="*/ 43 h 50"/>
                <a:gd name="T14" fmla="*/ 9 w 57"/>
                <a:gd name="T15" fmla="*/ 35 h 50"/>
                <a:gd name="T16" fmla="*/ 9 w 57"/>
                <a:gd name="T17" fmla="*/ 34 h 50"/>
                <a:gd name="T18" fmla="*/ 0 w 57"/>
                <a:gd name="T19" fmla="*/ 19 h 50"/>
                <a:gd name="T20" fmla="*/ 24 w 57"/>
                <a:gd name="T21" fmla="*/ 0 h 50"/>
                <a:gd name="T22" fmla="*/ 49 w 57"/>
                <a:gd name="T23" fmla="*/ 43 h 50"/>
                <a:gd name="T24" fmla="*/ 54 w 57"/>
                <a:gd name="T25" fmla="*/ 49 h 50"/>
                <a:gd name="T26" fmla="*/ 54 w 57"/>
                <a:gd name="T27" fmla="*/ 50 h 50"/>
                <a:gd name="T28" fmla="*/ 40 w 57"/>
                <a:gd name="T29" fmla="*/ 45 h 50"/>
                <a:gd name="T30" fmla="*/ 36 w 57"/>
                <a:gd name="T31" fmla="*/ 45 h 50"/>
                <a:gd name="T32" fmla="*/ 24 w 57"/>
                <a:gd name="T33" fmla="*/ 42 h 50"/>
                <a:gd name="T34" fmla="*/ 43 w 57"/>
                <a:gd name="T35" fmla="*/ 35 h 50"/>
                <a:gd name="T36" fmla="*/ 49 w 57"/>
                <a:gd name="T37" fmla="*/ 28 h 50"/>
                <a:gd name="T38" fmla="*/ 51 w 57"/>
                <a:gd name="T39" fmla="*/ 19 h 50"/>
                <a:gd name="T40" fmla="*/ 51 w 57"/>
                <a:gd name="T41" fmla="*/ 17 h 50"/>
                <a:gd name="T42" fmla="*/ 57 w 57"/>
                <a:gd name="T43" fmla="*/ 29 h 50"/>
                <a:gd name="T44" fmla="*/ 49 w 57"/>
                <a:gd name="T45" fmla="*/ 42 h 50"/>
                <a:gd name="T46" fmla="*/ 49 w 57"/>
                <a:gd name="T47" fmla="*/ 4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7" h="50">
                  <a:moveTo>
                    <a:pt x="24" y="0"/>
                  </a:moveTo>
                  <a:cubicBezTo>
                    <a:pt x="24" y="0"/>
                    <a:pt x="24" y="0"/>
                    <a:pt x="24" y="0"/>
                  </a:cubicBezTo>
                  <a:cubicBezTo>
                    <a:pt x="37" y="0"/>
                    <a:pt x="47" y="8"/>
                    <a:pt x="47" y="19"/>
                  </a:cubicBezTo>
                  <a:cubicBezTo>
                    <a:pt x="47" y="30"/>
                    <a:pt x="37" y="38"/>
                    <a:pt x="24" y="38"/>
                  </a:cubicBezTo>
                  <a:cubicBezTo>
                    <a:pt x="23" y="38"/>
                    <a:pt x="21" y="38"/>
                    <a:pt x="20" y="38"/>
                  </a:cubicBezTo>
                  <a:cubicBezTo>
                    <a:pt x="15" y="43"/>
                    <a:pt x="9" y="44"/>
                    <a:pt x="3" y="44"/>
                  </a:cubicBezTo>
                  <a:cubicBezTo>
                    <a:pt x="3" y="43"/>
                    <a:pt x="3" y="43"/>
                    <a:pt x="3" y="43"/>
                  </a:cubicBezTo>
                  <a:cubicBezTo>
                    <a:pt x="6" y="41"/>
                    <a:pt x="9" y="38"/>
                    <a:pt x="9" y="35"/>
                  </a:cubicBezTo>
                  <a:cubicBezTo>
                    <a:pt x="9" y="35"/>
                    <a:pt x="9" y="34"/>
                    <a:pt x="9" y="34"/>
                  </a:cubicBezTo>
                  <a:cubicBezTo>
                    <a:pt x="4" y="30"/>
                    <a:pt x="0" y="25"/>
                    <a:pt x="0" y="19"/>
                  </a:cubicBezTo>
                  <a:cubicBezTo>
                    <a:pt x="0" y="8"/>
                    <a:pt x="11" y="0"/>
                    <a:pt x="24" y="0"/>
                  </a:cubicBezTo>
                  <a:close/>
                  <a:moveTo>
                    <a:pt x="49" y="43"/>
                  </a:moveTo>
                  <a:cubicBezTo>
                    <a:pt x="49" y="45"/>
                    <a:pt x="51" y="48"/>
                    <a:pt x="54" y="49"/>
                  </a:cubicBezTo>
                  <a:cubicBezTo>
                    <a:pt x="54" y="50"/>
                    <a:pt x="54" y="50"/>
                    <a:pt x="54" y="50"/>
                  </a:cubicBezTo>
                  <a:cubicBezTo>
                    <a:pt x="49" y="50"/>
                    <a:pt x="44" y="49"/>
                    <a:pt x="40" y="45"/>
                  </a:cubicBezTo>
                  <a:cubicBezTo>
                    <a:pt x="39" y="45"/>
                    <a:pt x="38" y="45"/>
                    <a:pt x="36" y="45"/>
                  </a:cubicBezTo>
                  <a:cubicBezTo>
                    <a:pt x="32" y="45"/>
                    <a:pt x="27" y="44"/>
                    <a:pt x="24" y="42"/>
                  </a:cubicBezTo>
                  <a:cubicBezTo>
                    <a:pt x="31" y="42"/>
                    <a:pt x="38" y="40"/>
                    <a:pt x="43" y="35"/>
                  </a:cubicBezTo>
                  <a:cubicBezTo>
                    <a:pt x="45" y="33"/>
                    <a:pt x="47" y="31"/>
                    <a:pt x="49" y="28"/>
                  </a:cubicBezTo>
                  <a:cubicBezTo>
                    <a:pt x="50" y="25"/>
                    <a:pt x="51" y="22"/>
                    <a:pt x="51" y="19"/>
                  </a:cubicBezTo>
                  <a:cubicBezTo>
                    <a:pt x="51" y="18"/>
                    <a:pt x="51" y="18"/>
                    <a:pt x="51" y="17"/>
                  </a:cubicBezTo>
                  <a:cubicBezTo>
                    <a:pt x="55" y="20"/>
                    <a:pt x="57" y="24"/>
                    <a:pt x="57" y="29"/>
                  </a:cubicBezTo>
                  <a:cubicBezTo>
                    <a:pt x="57" y="34"/>
                    <a:pt x="54" y="39"/>
                    <a:pt x="49" y="42"/>
                  </a:cubicBezTo>
                  <a:cubicBezTo>
                    <a:pt x="49" y="42"/>
                    <a:pt x="49" y="42"/>
                    <a:pt x="49"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82" name="Freeform 177"/>
            <p:cNvSpPr>
              <a:spLocks noEditPoints="1"/>
            </p:cNvSpPr>
            <p:nvPr/>
          </p:nvSpPr>
          <p:spPr bwMode="auto">
            <a:xfrm>
              <a:off x="3247" y="673"/>
              <a:ext cx="89" cy="88"/>
            </a:xfrm>
            <a:custGeom>
              <a:avLst/>
              <a:gdLst>
                <a:gd name="T0" fmla="*/ 14 w 72"/>
                <a:gd name="T1" fmla="*/ 35 h 71"/>
                <a:gd name="T2" fmla="*/ 14 w 72"/>
                <a:gd name="T3" fmla="*/ 33 h 71"/>
                <a:gd name="T4" fmla="*/ 1 w 72"/>
                <a:gd name="T5" fmla="*/ 29 h 71"/>
                <a:gd name="T6" fmla="*/ 0 w 72"/>
                <a:gd name="T7" fmla="*/ 35 h 71"/>
                <a:gd name="T8" fmla="*/ 11 w 72"/>
                <a:gd name="T9" fmla="*/ 62 h 71"/>
                <a:gd name="T10" fmla="*/ 19 w 72"/>
                <a:gd name="T11" fmla="*/ 50 h 71"/>
                <a:gd name="T12" fmla="*/ 14 w 72"/>
                <a:gd name="T13" fmla="*/ 35 h 71"/>
                <a:gd name="T14" fmla="*/ 58 w 72"/>
                <a:gd name="T15" fmla="*/ 35 h 71"/>
                <a:gd name="T16" fmla="*/ 53 w 72"/>
                <a:gd name="T17" fmla="*/ 50 h 71"/>
                <a:gd name="T18" fmla="*/ 61 w 72"/>
                <a:gd name="T19" fmla="*/ 62 h 71"/>
                <a:gd name="T20" fmla="*/ 72 w 72"/>
                <a:gd name="T21" fmla="*/ 35 h 71"/>
                <a:gd name="T22" fmla="*/ 71 w 72"/>
                <a:gd name="T23" fmla="*/ 29 h 71"/>
                <a:gd name="T24" fmla="*/ 58 w 72"/>
                <a:gd name="T25" fmla="*/ 33 h 71"/>
                <a:gd name="T26" fmla="*/ 58 w 72"/>
                <a:gd name="T27" fmla="*/ 35 h 71"/>
                <a:gd name="T28" fmla="*/ 40 w 72"/>
                <a:gd name="T29" fmla="*/ 13 h 71"/>
                <a:gd name="T30" fmla="*/ 56 w 72"/>
                <a:gd name="T31" fmla="*/ 24 h 71"/>
                <a:gd name="T32" fmla="*/ 68 w 72"/>
                <a:gd name="T33" fmla="*/ 20 h 71"/>
                <a:gd name="T34" fmla="*/ 40 w 72"/>
                <a:gd name="T35" fmla="*/ 0 h 71"/>
                <a:gd name="T36" fmla="*/ 40 w 72"/>
                <a:gd name="T37" fmla="*/ 13 h 71"/>
                <a:gd name="T38" fmla="*/ 16 w 72"/>
                <a:gd name="T39" fmla="*/ 24 h 71"/>
                <a:gd name="T40" fmla="*/ 31 w 72"/>
                <a:gd name="T41" fmla="*/ 13 h 71"/>
                <a:gd name="T42" fmla="*/ 31 w 72"/>
                <a:gd name="T43" fmla="*/ 0 h 71"/>
                <a:gd name="T44" fmla="*/ 3 w 72"/>
                <a:gd name="T45" fmla="*/ 20 h 71"/>
                <a:gd name="T46" fmla="*/ 16 w 72"/>
                <a:gd name="T47" fmla="*/ 24 h 71"/>
                <a:gd name="T48" fmla="*/ 45 w 72"/>
                <a:gd name="T49" fmla="*/ 56 h 71"/>
                <a:gd name="T50" fmla="*/ 36 w 72"/>
                <a:gd name="T51" fmla="*/ 58 h 71"/>
                <a:gd name="T52" fmla="*/ 27 w 72"/>
                <a:gd name="T53" fmla="*/ 56 h 71"/>
                <a:gd name="T54" fmla="*/ 19 w 72"/>
                <a:gd name="T55" fmla="*/ 67 h 71"/>
                <a:gd name="T56" fmla="*/ 36 w 72"/>
                <a:gd name="T57" fmla="*/ 71 h 71"/>
                <a:gd name="T58" fmla="*/ 53 w 72"/>
                <a:gd name="T59" fmla="*/ 67 h 71"/>
                <a:gd name="T60" fmla="*/ 45 w 72"/>
                <a:gd name="T61"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1">
                  <a:moveTo>
                    <a:pt x="14" y="35"/>
                  </a:moveTo>
                  <a:cubicBezTo>
                    <a:pt x="14" y="34"/>
                    <a:pt x="14" y="34"/>
                    <a:pt x="14" y="33"/>
                  </a:cubicBezTo>
                  <a:cubicBezTo>
                    <a:pt x="1" y="29"/>
                    <a:pt x="1" y="29"/>
                    <a:pt x="1" y="29"/>
                  </a:cubicBezTo>
                  <a:cubicBezTo>
                    <a:pt x="0" y="31"/>
                    <a:pt x="0" y="33"/>
                    <a:pt x="0" y="35"/>
                  </a:cubicBezTo>
                  <a:cubicBezTo>
                    <a:pt x="0" y="46"/>
                    <a:pt x="4" y="55"/>
                    <a:pt x="11" y="62"/>
                  </a:cubicBezTo>
                  <a:cubicBezTo>
                    <a:pt x="19" y="50"/>
                    <a:pt x="19" y="50"/>
                    <a:pt x="19" y="50"/>
                  </a:cubicBezTo>
                  <a:cubicBezTo>
                    <a:pt x="16" y="46"/>
                    <a:pt x="14" y="41"/>
                    <a:pt x="14" y="35"/>
                  </a:cubicBezTo>
                  <a:close/>
                  <a:moveTo>
                    <a:pt x="58" y="35"/>
                  </a:moveTo>
                  <a:cubicBezTo>
                    <a:pt x="58" y="41"/>
                    <a:pt x="56" y="46"/>
                    <a:pt x="53" y="50"/>
                  </a:cubicBezTo>
                  <a:cubicBezTo>
                    <a:pt x="61" y="62"/>
                    <a:pt x="61" y="62"/>
                    <a:pt x="61" y="62"/>
                  </a:cubicBezTo>
                  <a:cubicBezTo>
                    <a:pt x="68" y="55"/>
                    <a:pt x="72" y="46"/>
                    <a:pt x="72" y="35"/>
                  </a:cubicBezTo>
                  <a:cubicBezTo>
                    <a:pt x="72" y="33"/>
                    <a:pt x="72" y="31"/>
                    <a:pt x="71" y="29"/>
                  </a:cubicBezTo>
                  <a:cubicBezTo>
                    <a:pt x="58" y="33"/>
                    <a:pt x="58" y="33"/>
                    <a:pt x="58" y="33"/>
                  </a:cubicBezTo>
                  <a:cubicBezTo>
                    <a:pt x="58" y="34"/>
                    <a:pt x="58" y="34"/>
                    <a:pt x="58" y="35"/>
                  </a:cubicBezTo>
                  <a:close/>
                  <a:moveTo>
                    <a:pt x="40" y="13"/>
                  </a:moveTo>
                  <a:cubicBezTo>
                    <a:pt x="47" y="15"/>
                    <a:pt x="52" y="19"/>
                    <a:pt x="56" y="24"/>
                  </a:cubicBezTo>
                  <a:cubicBezTo>
                    <a:pt x="68" y="20"/>
                    <a:pt x="68" y="20"/>
                    <a:pt x="68" y="20"/>
                  </a:cubicBezTo>
                  <a:cubicBezTo>
                    <a:pt x="63" y="9"/>
                    <a:pt x="53" y="1"/>
                    <a:pt x="40" y="0"/>
                  </a:cubicBezTo>
                  <a:lnTo>
                    <a:pt x="40" y="13"/>
                  </a:lnTo>
                  <a:close/>
                  <a:moveTo>
                    <a:pt x="16" y="24"/>
                  </a:moveTo>
                  <a:cubicBezTo>
                    <a:pt x="20" y="19"/>
                    <a:pt x="25" y="15"/>
                    <a:pt x="31" y="13"/>
                  </a:cubicBezTo>
                  <a:cubicBezTo>
                    <a:pt x="31" y="0"/>
                    <a:pt x="31" y="0"/>
                    <a:pt x="31" y="0"/>
                  </a:cubicBezTo>
                  <a:cubicBezTo>
                    <a:pt x="19" y="1"/>
                    <a:pt x="9" y="9"/>
                    <a:pt x="3" y="20"/>
                  </a:cubicBezTo>
                  <a:lnTo>
                    <a:pt x="16" y="24"/>
                  </a:lnTo>
                  <a:close/>
                  <a:moveTo>
                    <a:pt x="45" y="56"/>
                  </a:moveTo>
                  <a:cubicBezTo>
                    <a:pt x="42" y="57"/>
                    <a:pt x="39" y="58"/>
                    <a:pt x="36" y="58"/>
                  </a:cubicBezTo>
                  <a:cubicBezTo>
                    <a:pt x="33" y="58"/>
                    <a:pt x="30" y="57"/>
                    <a:pt x="27" y="56"/>
                  </a:cubicBezTo>
                  <a:cubicBezTo>
                    <a:pt x="19" y="67"/>
                    <a:pt x="19" y="67"/>
                    <a:pt x="19" y="67"/>
                  </a:cubicBezTo>
                  <a:cubicBezTo>
                    <a:pt x="24" y="70"/>
                    <a:pt x="30" y="71"/>
                    <a:pt x="36" y="71"/>
                  </a:cubicBezTo>
                  <a:cubicBezTo>
                    <a:pt x="42" y="71"/>
                    <a:pt x="48" y="70"/>
                    <a:pt x="53" y="67"/>
                  </a:cubicBezTo>
                  <a:lnTo>
                    <a:pt x="45" y="5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83" name="Freeform 178"/>
            <p:cNvSpPr>
              <a:spLocks noEditPoints="1"/>
            </p:cNvSpPr>
            <p:nvPr/>
          </p:nvSpPr>
          <p:spPr bwMode="auto">
            <a:xfrm>
              <a:off x="2762" y="463"/>
              <a:ext cx="97" cy="74"/>
            </a:xfrm>
            <a:custGeom>
              <a:avLst/>
              <a:gdLst>
                <a:gd name="T0" fmla="*/ 76 w 79"/>
                <a:gd name="T1" fmla="*/ 3 h 60"/>
                <a:gd name="T2" fmla="*/ 40 w 79"/>
                <a:gd name="T3" fmla="*/ 0 h 60"/>
                <a:gd name="T4" fmla="*/ 3 w 79"/>
                <a:gd name="T5" fmla="*/ 3 h 60"/>
                <a:gd name="T6" fmla="*/ 0 w 79"/>
                <a:gd name="T7" fmla="*/ 30 h 60"/>
                <a:gd name="T8" fmla="*/ 3 w 79"/>
                <a:gd name="T9" fmla="*/ 57 h 60"/>
                <a:gd name="T10" fmla="*/ 40 w 79"/>
                <a:gd name="T11" fmla="*/ 60 h 60"/>
                <a:gd name="T12" fmla="*/ 76 w 79"/>
                <a:gd name="T13" fmla="*/ 57 h 60"/>
                <a:gd name="T14" fmla="*/ 79 w 79"/>
                <a:gd name="T15" fmla="*/ 30 h 60"/>
                <a:gd name="T16" fmla="*/ 76 w 79"/>
                <a:gd name="T17" fmla="*/ 3 h 60"/>
                <a:gd name="T18" fmla="*/ 30 w 79"/>
                <a:gd name="T19" fmla="*/ 45 h 60"/>
                <a:gd name="T20" fmla="*/ 30 w 79"/>
                <a:gd name="T21" fmla="*/ 15 h 60"/>
                <a:gd name="T22" fmla="*/ 54 w 79"/>
                <a:gd name="T23" fmla="*/ 30 h 60"/>
                <a:gd name="T24" fmla="*/ 30 w 79"/>
                <a:gd name="T25"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60">
                  <a:moveTo>
                    <a:pt x="76" y="3"/>
                  </a:moveTo>
                  <a:cubicBezTo>
                    <a:pt x="65" y="1"/>
                    <a:pt x="52" y="0"/>
                    <a:pt x="40" y="0"/>
                  </a:cubicBezTo>
                  <a:cubicBezTo>
                    <a:pt x="27" y="0"/>
                    <a:pt x="14" y="1"/>
                    <a:pt x="3" y="3"/>
                  </a:cubicBezTo>
                  <a:cubicBezTo>
                    <a:pt x="1" y="11"/>
                    <a:pt x="0" y="20"/>
                    <a:pt x="0" y="30"/>
                  </a:cubicBezTo>
                  <a:cubicBezTo>
                    <a:pt x="0" y="40"/>
                    <a:pt x="1" y="49"/>
                    <a:pt x="3" y="57"/>
                  </a:cubicBezTo>
                  <a:cubicBezTo>
                    <a:pt x="14" y="59"/>
                    <a:pt x="27" y="60"/>
                    <a:pt x="40" y="60"/>
                  </a:cubicBezTo>
                  <a:cubicBezTo>
                    <a:pt x="52" y="60"/>
                    <a:pt x="65" y="59"/>
                    <a:pt x="76" y="57"/>
                  </a:cubicBezTo>
                  <a:cubicBezTo>
                    <a:pt x="78" y="49"/>
                    <a:pt x="79" y="40"/>
                    <a:pt x="79" y="30"/>
                  </a:cubicBezTo>
                  <a:cubicBezTo>
                    <a:pt x="79" y="20"/>
                    <a:pt x="78" y="11"/>
                    <a:pt x="76" y="3"/>
                  </a:cubicBezTo>
                  <a:close/>
                  <a:moveTo>
                    <a:pt x="30" y="45"/>
                  </a:moveTo>
                  <a:cubicBezTo>
                    <a:pt x="30" y="15"/>
                    <a:pt x="30" y="15"/>
                    <a:pt x="30" y="15"/>
                  </a:cubicBezTo>
                  <a:cubicBezTo>
                    <a:pt x="54" y="30"/>
                    <a:pt x="54" y="30"/>
                    <a:pt x="54" y="30"/>
                  </a:cubicBezTo>
                  <a:lnTo>
                    <a:pt x="30" y="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84" name="Freeform 179"/>
            <p:cNvSpPr>
              <a:spLocks noEditPoints="1"/>
            </p:cNvSpPr>
            <p:nvPr/>
          </p:nvSpPr>
          <p:spPr bwMode="auto">
            <a:xfrm>
              <a:off x="3300" y="914"/>
              <a:ext cx="73" cy="71"/>
            </a:xfrm>
            <a:custGeom>
              <a:avLst/>
              <a:gdLst>
                <a:gd name="T0" fmla="*/ 30 w 59"/>
                <a:gd name="T1" fmla="*/ 0 h 58"/>
                <a:gd name="T2" fmla="*/ 0 w 59"/>
                <a:gd name="T3" fmla="*/ 29 h 58"/>
                <a:gd name="T4" fmla="*/ 30 w 59"/>
                <a:gd name="T5" fmla="*/ 58 h 58"/>
                <a:gd name="T6" fmla="*/ 59 w 59"/>
                <a:gd name="T7" fmla="*/ 29 h 58"/>
                <a:gd name="T8" fmla="*/ 30 w 59"/>
                <a:gd name="T9" fmla="*/ 0 h 58"/>
                <a:gd name="T10" fmla="*/ 47 w 59"/>
                <a:gd name="T11" fmla="*/ 25 h 58"/>
                <a:gd name="T12" fmla="*/ 31 w 59"/>
                <a:gd name="T13" fmla="*/ 47 h 58"/>
                <a:gd name="T14" fmla="*/ 24 w 59"/>
                <a:gd name="T15" fmla="*/ 44 h 58"/>
                <a:gd name="T16" fmla="*/ 18 w 59"/>
                <a:gd name="T17" fmla="*/ 26 h 58"/>
                <a:gd name="T18" fmla="*/ 14 w 59"/>
                <a:gd name="T19" fmla="*/ 28 h 58"/>
                <a:gd name="T20" fmla="*/ 12 w 59"/>
                <a:gd name="T21" fmla="*/ 26 h 58"/>
                <a:gd name="T22" fmla="*/ 23 w 59"/>
                <a:gd name="T23" fmla="*/ 18 h 58"/>
                <a:gd name="T24" fmla="*/ 29 w 59"/>
                <a:gd name="T25" fmla="*/ 30 h 58"/>
                <a:gd name="T26" fmla="*/ 32 w 59"/>
                <a:gd name="T27" fmla="*/ 37 h 58"/>
                <a:gd name="T28" fmla="*/ 36 w 59"/>
                <a:gd name="T29" fmla="*/ 30 h 58"/>
                <a:gd name="T30" fmla="*/ 32 w 59"/>
                <a:gd name="T31" fmla="*/ 26 h 58"/>
                <a:gd name="T32" fmla="*/ 47 w 59"/>
                <a:gd name="T33" fmla="*/ 2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 h="58">
                  <a:moveTo>
                    <a:pt x="30" y="0"/>
                  </a:moveTo>
                  <a:cubicBezTo>
                    <a:pt x="14" y="0"/>
                    <a:pt x="0" y="13"/>
                    <a:pt x="0" y="29"/>
                  </a:cubicBezTo>
                  <a:cubicBezTo>
                    <a:pt x="0" y="45"/>
                    <a:pt x="14" y="58"/>
                    <a:pt x="30" y="58"/>
                  </a:cubicBezTo>
                  <a:cubicBezTo>
                    <a:pt x="46" y="58"/>
                    <a:pt x="59" y="45"/>
                    <a:pt x="59" y="29"/>
                  </a:cubicBezTo>
                  <a:cubicBezTo>
                    <a:pt x="59" y="13"/>
                    <a:pt x="46" y="0"/>
                    <a:pt x="30" y="0"/>
                  </a:cubicBezTo>
                  <a:close/>
                  <a:moveTo>
                    <a:pt x="47" y="25"/>
                  </a:moveTo>
                  <a:cubicBezTo>
                    <a:pt x="45" y="36"/>
                    <a:pt x="34" y="45"/>
                    <a:pt x="31" y="47"/>
                  </a:cubicBezTo>
                  <a:cubicBezTo>
                    <a:pt x="28" y="49"/>
                    <a:pt x="25" y="46"/>
                    <a:pt x="24" y="44"/>
                  </a:cubicBezTo>
                  <a:cubicBezTo>
                    <a:pt x="22" y="42"/>
                    <a:pt x="19" y="28"/>
                    <a:pt x="18" y="26"/>
                  </a:cubicBezTo>
                  <a:cubicBezTo>
                    <a:pt x="17" y="25"/>
                    <a:pt x="14" y="28"/>
                    <a:pt x="14" y="28"/>
                  </a:cubicBezTo>
                  <a:cubicBezTo>
                    <a:pt x="12" y="26"/>
                    <a:pt x="12" y="26"/>
                    <a:pt x="12" y="26"/>
                  </a:cubicBezTo>
                  <a:cubicBezTo>
                    <a:pt x="12" y="26"/>
                    <a:pt x="18" y="19"/>
                    <a:pt x="23" y="18"/>
                  </a:cubicBezTo>
                  <a:cubicBezTo>
                    <a:pt x="28" y="17"/>
                    <a:pt x="28" y="25"/>
                    <a:pt x="29" y="30"/>
                  </a:cubicBezTo>
                  <a:cubicBezTo>
                    <a:pt x="30" y="34"/>
                    <a:pt x="31" y="37"/>
                    <a:pt x="32" y="37"/>
                  </a:cubicBezTo>
                  <a:cubicBezTo>
                    <a:pt x="33" y="37"/>
                    <a:pt x="34" y="34"/>
                    <a:pt x="36" y="30"/>
                  </a:cubicBezTo>
                  <a:cubicBezTo>
                    <a:pt x="39" y="27"/>
                    <a:pt x="36" y="23"/>
                    <a:pt x="32" y="26"/>
                  </a:cubicBezTo>
                  <a:cubicBezTo>
                    <a:pt x="34" y="16"/>
                    <a:pt x="49" y="14"/>
                    <a:pt x="47" y="2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85" name="Freeform 180"/>
            <p:cNvSpPr>
              <a:spLocks/>
            </p:cNvSpPr>
            <p:nvPr/>
          </p:nvSpPr>
          <p:spPr bwMode="auto">
            <a:xfrm>
              <a:off x="2182" y="429"/>
              <a:ext cx="92" cy="92"/>
            </a:xfrm>
            <a:custGeom>
              <a:avLst/>
              <a:gdLst>
                <a:gd name="T0" fmla="*/ 23 w 75"/>
                <a:gd name="T1" fmla="*/ 14 h 75"/>
                <a:gd name="T2" fmla="*/ 75 w 75"/>
                <a:gd name="T3" fmla="*/ 0 h 75"/>
                <a:gd name="T4" fmla="*/ 75 w 75"/>
                <a:gd name="T5" fmla="*/ 5 h 75"/>
                <a:gd name="T6" fmla="*/ 75 w 75"/>
                <a:gd name="T7" fmla="*/ 14 h 75"/>
                <a:gd name="T8" fmla="*/ 75 w 75"/>
                <a:gd name="T9" fmla="*/ 54 h 75"/>
                <a:gd name="T10" fmla="*/ 59 w 75"/>
                <a:gd name="T11" fmla="*/ 66 h 75"/>
                <a:gd name="T12" fmla="*/ 42 w 75"/>
                <a:gd name="T13" fmla="*/ 54 h 75"/>
                <a:gd name="T14" fmla="*/ 59 w 75"/>
                <a:gd name="T15" fmla="*/ 43 h 75"/>
                <a:gd name="T16" fmla="*/ 66 w 75"/>
                <a:gd name="T17" fmla="*/ 44 h 75"/>
                <a:gd name="T18" fmla="*/ 66 w 75"/>
                <a:gd name="T19" fmla="*/ 19 h 75"/>
                <a:gd name="T20" fmla="*/ 33 w 75"/>
                <a:gd name="T21" fmla="*/ 28 h 75"/>
                <a:gd name="T22" fmla="*/ 33 w 75"/>
                <a:gd name="T23" fmla="*/ 64 h 75"/>
                <a:gd name="T24" fmla="*/ 16 w 75"/>
                <a:gd name="T25" fmla="*/ 75 h 75"/>
                <a:gd name="T26" fmla="*/ 0 w 75"/>
                <a:gd name="T27" fmla="*/ 64 h 75"/>
                <a:gd name="T28" fmla="*/ 16 w 75"/>
                <a:gd name="T29" fmla="*/ 52 h 75"/>
                <a:gd name="T30" fmla="*/ 23 w 75"/>
                <a:gd name="T31" fmla="*/ 53 h 75"/>
                <a:gd name="T32" fmla="*/ 23 w 75"/>
                <a:gd name="T33" fmla="*/ 28 h 75"/>
                <a:gd name="T34" fmla="*/ 23 w 75"/>
                <a:gd name="T35" fmla="*/ 1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75">
                  <a:moveTo>
                    <a:pt x="23" y="14"/>
                  </a:moveTo>
                  <a:cubicBezTo>
                    <a:pt x="75" y="0"/>
                    <a:pt x="75" y="0"/>
                    <a:pt x="75" y="0"/>
                  </a:cubicBezTo>
                  <a:cubicBezTo>
                    <a:pt x="75" y="5"/>
                    <a:pt x="75" y="5"/>
                    <a:pt x="75" y="5"/>
                  </a:cubicBezTo>
                  <a:cubicBezTo>
                    <a:pt x="75" y="14"/>
                    <a:pt x="75" y="14"/>
                    <a:pt x="75" y="14"/>
                  </a:cubicBezTo>
                  <a:cubicBezTo>
                    <a:pt x="75" y="54"/>
                    <a:pt x="75" y="54"/>
                    <a:pt x="75" y="54"/>
                  </a:cubicBezTo>
                  <a:cubicBezTo>
                    <a:pt x="75" y="61"/>
                    <a:pt x="68" y="66"/>
                    <a:pt x="59" y="66"/>
                  </a:cubicBezTo>
                  <a:cubicBezTo>
                    <a:pt x="50" y="66"/>
                    <a:pt x="42" y="61"/>
                    <a:pt x="42" y="54"/>
                  </a:cubicBezTo>
                  <a:cubicBezTo>
                    <a:pt x="42" y="48"/>
                    <a:pt x="50" y="43"/>
                    <a:pt x="59" y="43"/>
                  </a:cubicBezTo>
                  <a:cubicBezTo>
                    <a:pt x="61" y="43"/>
                    <a:pt x="64" y="43"/>
                    <a:pt x="66" y="44"/>
                  </a:cubicBezTo>
                  <a:cubicBezTo>
                    <a:pt x="66" y="19"/>
                    <a:pt x="66" y="19"/>
                    <a:pt x="66" y="19"/>
                  </a:cubicBezTo>
                  <a:cubicBezTo>
                    <a:pt x="33" y="28"/>
                    <a:pt x="33" y="28"/>
                    <a:pt x="33" y="28"/>
                  </a:cubicBezTo>
                  <a:cubicBezTo>
                    <a:pt x="33" y="64"/>
                    <a:pt x="33" y="64"/>
                    <a:pt x="33" y="64"/>
                  </a:cubicBezTo>
                  <a:cubicBezTo>
                    <a:pt x="33" y="70"/>
                    <a:pt x="25" y="75"/>
                    <a:pt x="16" y="75"/>
                  </a:cubicBezTo>
                  <a:cubicBezTo>
                    <a:pt x="7" y="75"/>
                    <a:pt x="0" y="70"/>
                    <a:pt x="0" y="64"/>
                  </a:cubicBezTo>
                  <a:cubicBezTo>
                    <a:pt x="0" y="57"/>
                    <a:pt x="7" y="52"/>
                    <a:pt x="16" y="52"/>
                  </a:cubicBezTo>
                  <a:cubicBezTo>
                    <a:pt x="19" y="52"/>
                    <a:pt x="21" y="52"/>
                    <a:pt x="23" y="53"/>
                  </a:cubicBezTo>
                  <a:cubicBezTo>
                    <a:pt x="23" y="28"/>
                    <a:pt x="23" y="28"/>
                    <a:pt x="23" y="28"/>
                  </a:cubicBezTo>
                  <a:lnTo>
                    <a:pt x="23" y="1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86" name="Freeform 181"/>
            <p:cNvSpPr>
              <a:spLocks noEditPoints="1"/>
            </p:cNvSpPr>
            <p:nvPr/>
          </p:nvSpPr>
          <p:spPr bwMode="auto">
            <a:xfrm>
              <a:off x="1044" y="1151"/>
              <a:ext cx="67" cy="68"/>
            </a:xfrm>
            <a:custGeom>
              <a:avLst/>
              <a:gdLst>
                <a:gd name="T0" fmla="*/ 46 w 55"/>
                <a:gd name="T1" fmla="*/ 0 h 55"/>
                <a:gd name="T2" fmla="*/ 9 w 55"/>
                <a:gd name="T3" fmla="*/ 1 h 55"/>
                <a:gd name="T4" fmla="*/ 0 w 55"/>
                <a:gd name="T5" fmla="*/ 10 h 55"/>
                <a:gd name="T6" fmla="*/ 0 w 55"/>
                <a:gd name="T7" fmla="*/ 46 h 55"/>
                <a:gd name="T8" fmla="*/ 9 w 55"/>
                <a:gd name="T9" fmla="*/ 55 h 55"/>
                <a:gd name="T10" fmla="*/ 46 w 55"/>
                <a:gd name="T11" fmla="*/ 55 h 55"/>
                <a:gd name="T12" fmla="*/ 55 w 55"/>
                <a:gd name="T13" fmla="*/ 46 h 55"/>
                <a:gd name="T14" fmla="*/ 55 w 55"/>
                <a:gd name="T15" fmla="*/ 9 h 55"/>
                <a:gd name="T16" fmla="*/ 46 w 55"/>
                <a:gd name="T17" fmla="*/ 0 h 55"/>
                <a:gd name="T18" fmla="*/ 18 w 55"/>
                <a:gd name="T19" fmla="*/ 25 h 55"/>
                <a:gd name="T20" fmla="*/ 37 w 55"/>
                <a:gd name="T21" fmla="*/ 24 h 55"/>
                <a:gd name="T22" fmla="*/ 38 w 55"/>
                <a:gd name="T23" fmla="*/ 28 h 55"/>
                <a:gd name="T24" fmla="*/ 28 w 55"/>
                <a:gd name="T25" fmla="*/ 38 h 55"/>
                <a:gd name="T26" fmla="*/ 17 w 55"/>
                <a:gd name="T27" fmla="*/ 28 h 55"/>
                <a:gd name="T28" fmla="*/ 18 w 55"/>
                <a:gd name="T29" fmla="*/ 25 h 55"/>
                <a:gd name="T30" fmla="*/ 48 w 55"/>
                <a:gd name="T31" fmla="*/ 24 h 55"/>
                <a:gd name="T32" fmla="*/ 48 w 55"/>
                <a:gd name="T33" fmla="*/ 38 h 55"/>
                <a:gd name="T34" fmla="*/ 48 w 55"/>
                <a:gd name="T35" fmla="*/ 45 h 55"/>
                <a:gd name="T36" fmla="*/ 45 w 55"/>
                <a:gd name="T37" fmla="*/ 48 h 55"/>
                <a:gd name="T38" fmla="*/ 11 w 55"/>
                <a:gd name="T39" fmla="*/ 49 h 55"/>
                <a:gd name="T40" fmla="*/ 7 w 55"/>
                <a:gd name="T41" fmla="*/ 45 h 55"/>
                <a:gd name="T42" fmla="*/ 7 w 55"/>
                <a:gd name="T43" fmla="*/ 38 h 55"/>
                <a:gd name="T44" fmla="*/ 7 w 55"/>
                <a:gd name="T45" fmla="*/ 25 h 55"/>
                <a:gd name="T46" fmla="*/ 7 w 55"/>
                <a:gd name="T47" fmla="*/ 25 h 55"/>
                <a:gd name="T48" fmla="*/ 12 w 55"/>
                <a:gd name="T49" fmla="*/ 25 h 55"/>
                <a:gd name="T50" fmla="*/ 12 w 55"/>
                <a:gd name="T51" fmla="*/ 28 h 55"/>
                <a:gd name="T52" fmla="*/ 28 w 55"/>
                <a:gd name="T53" fmla="*/ 43 h 55"/>
                <a:gd name="T54" fmla="*/ 43 w 55"/>
                <a:gd name="T55" fmla="*/ 28 h 55"/>
                <a:gd name="T56" fmla="*/ 43 w 55"/>
                <a:gd name="T57" fmla="*/ 24 h 55"/>
                <a:gd name="T58" fmla="*/ 48 w 55"/>
                <a:gd name="T59" fmla="*/ 24 h 55"/>
                <a:gd name="T60" fmla="*/ 48 w 55"/>
                <a:gd name="T61" fmla="*/ 12 h 55"/>
                <a:gd name="T62" fmla="*/ 46 w 55"/>
                <a:gd name="T63" fmla="*/ 14 h 55"/>
                <a:gd name="T64" fmla="*/ 43 w 55"/>
                <a:gd name="T65" fmla="*/ 14 h 55"/>
                <a:gd name="T66" fmla="*/ 41 w 55"/>
                <a:gd name="T67" fmla="*/ 12 h 55"/>
                <a:gd name="T68" fmla="*/ 41 w 55"/>
                <a:gd name="T69" fmla="*/ 9 h 55"/>
                <a:gd name="T70" fmla="*/ 43 w 55"/>
                <a:gd name="T71" fmla="*/ 7 h 55"/>
                <a:gd name="T72" fmla="*/ 46 w 55"/>
                <a:gd name="T73" fmla="*/ 7 h 55"/>
                <a:gd name="T74" fmla="*/ 48 w 55"/>
                <a:gd name="T75" fmla="*/ 9 h 55"/>
                <a:gd name="T76" fmla="*/ 48 w 55"/>
                <a:gd name="T77" fmla="*/ 1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5" h="55">
                  <a:moveTo>
                    <a:pt x="46" y="0"/>
                  </a:moveTo>
                  <a:cubicBezTo>
                    <a:pt x="9" y="1"/>
                    <a:pt x="9" y="1"/>
                    <a:pt x="9" y="1"/>
                  </a:cubicBezTo>
                  <a:cubicBezTo>
                    <a:pt x="4" y="1"/>
                    <a:pt x="0" y="5"/>
                    <a:pt x="0" y="10"/>
                  </a:cubicBezTo>
                  <a:cubicBezTo>
                    <a:pt x="0" y="46"/>
                    <a:pt x="0" y="46"/>
                    <a:pt x="0" y="46"/>
                  </a:cubicBezTo>
                  <a:cubicBezTo>
                    <a:pt x="0" y="51"/>
                    <a:pt x="4" y="55"/>
                    <a:pt x="9" y="55"/>
                  </a:cubicBezTo>
                  <a:cubicBezTo>
                    <a:pt x="46" y="55"/>
                    <a:pt x="46" y="55"/>
                    <a:pt x="46" y="55"/>
                  </a:cubicBezTo>
                  <a:cubicBezTo>
                    <a:pt x="51" y="55"/>
                    <a:pt x="55" y="51"/>
                    <a:pt x="55" y="46"/>
                  </a:cubicBezTo>
                  <a:cubicBezTo>
                    <a:pt x="55" y="9"/>
                    <a:pt x="55" y="9"/>
                    <a:pt x="55" y="9"/>
                  </a:cubicBezTo>
                  <a:cubicBezTo>
                    <a:pt x="55" y="4"/>
                    <a:pt x="51" y="0"/>
                    <a:pt x="46" y="0"/>
                  </a:cubicBezTo>
                  <a:close/>
                  <a:moveTo>
                    <a:pt x="18" y="25"/>
                  </a:moveTo>
                  <a:cubicBezTo>
                    <a:pt x="37" y="24"/>
                    <a:pt x="37" y="24"/>
                    <a:pt x="37" y="24"/>
                  </a:cubicBezTo>
                  <a:cubicBezTo>
                    <a:pt x="38" y="25"/>
                    <a:pt x="38" y="27"/>
                    <a:pt x="38" y="28"/>
                  </a:cubicBezTo>
                  <a:cubicBezTo>
                    <a:pt x="38" y="34"/>
                    <a:pt x="33" y="38"/>
                    <a:pt x="28" y="38"/>
                  </a:cubicBezTo>
                  <a:cubicBezTo>
                    <a:pt x="22" y="38"/>
                    <a:pt x="17" y="34"/>
                    <a:pt x="17" y="28"/>
                  </a:cubicBezTo>
                  <a:cubicBezTo>
                    <a:pt x="17" y="27"/>
                    <a:pt x="17" y="26"/>
                    <a:pt x="18" y="25"/>
                  </a:cubicBezTo>
                  <a:close/>
                  <a:moveTo>
                    <a:pt x="48" y="24"/>
                  </a:moveTo>
                  <a:cubicBezTo>
                    <a:pt x="48" y="38"/>
                    <a:pt x="48" y="38"/>
                    <a:pt x="48" y="38"/>
                  </a:cubicBezTo>
                  <a:cubicBezTo>
                    <a:pt x="48" y="45"/>
                    <a:pt x="48" y="45"/>
                    <a:pt x="48" y="45"/>
                  </a:cubicBezTo>
                  <a:cubicBezTo>
                    <a:pt x="48" y="47"/>
                    <a:pt x="47" y="48"/>
                    <a:pt x="45" y="48"/>
                  </a:cubicBezTo>
                  <a:cubicBezTo>
                    <a:pt x="11" y="49"/>
                    <a:pt x="11" y="49"/>
                    <a:pt x="11" y="49"/>
                  </a:cubicBezTo>
                  <a:cubicBezTo>
                    <a:pt x="9" y="49"/>
                    <a:pt x="7" y="47"/>
                    <a:pt x="7" y="45"/>
                  </a:cubicBezTo>
                  <a:cubicBezTo>
                    <a:pt x="7" y="38"/>
                    <a:pt x="7" y="38"/>
                    <a:pt x="7" y="38"/>
                  </a:cubicBezTo>
                  <a:cubicBezTo>
                    <a:pt x="7" y="25"/>
                    <a:pt x="7" y="25"/>
                    <a:pt x="7" y="25"/>
                  </a:cubicBezTo>
                  <a:cubicBezTo>
                    <a:pt x="7" y="25"/>
                    <a:pt x="7" y="25"/>
                    <a:pt x="7" y="25"/>
                  </a:cubicBezTo>
                  <a:cubicBezTo>
                    <a:pt x="12" y="25"/>
                    <a:pt x="12" y="25"/>
                    <a:pt x="12" y="25"/>
                  </a:cubicBezTo>
                  <a:cubicBezTo>
                    <a:pt x="12" y="26"/>
                    <a:pt x="12" y="27"/>
                    <a:pt x="12" y="28"/>
                  </a:cubicBezTo>
                  <a:cubicBezTo>
                    <a:pt x="12" y="37"/>
                    <a:pt x="19" y="43"/>
                    <a:pt x="28" y="43"/>
                  </a:cubicBezTo>
                  <a:cubicBezTo>
                    <a:pt x="36" y="43"/>
                    <a:pt x="43" y="36"/>
                    <a:pt x="43" y="28"/>
                  </a:cubicBezTo>
                  <a:cubicBezTo>
                    <a:pt x="43" y="27"/>
                    <a:pt x="43" y="25"/>
                    <a:pt x="43" y="24"/>
                  </a:cubicBezTo>
                  <a:cubicBezTo>
                    <a:pt x="48" y="24"/>
                    <a:pt x="48" y="24"/>
                    <a:pt x="48" y="24"/>
                  </a:cubicBezTo>
                  <a:close/>
                  <a:moveTo>
                    <a:pt x="48" y="12"/>
                  </a:moveTo>
                  <a:cubicBezTo>
                    <a:pt x="48" y="13"/>
                    <a:pt x="47" y="14"/>
                    <a:pt x="46" y="14"/>
                  </a:cubicBezTo>
                  <a:cubicBezTo>
                    <a:pt x="43" y="14"/>
                    <a:pt x="43" y="14"/>
                    <a:pt x="43" y="14"/>
                  </a:cubicBezTo>
                  <a:cubicBezTo>
                    <a:pt x="42" y="14"/>
                    <a:pt x="41" y="13"/>
                    <a:pt x="41" y="12"/>
                  </a:cubicBezTo>
                  <a:cubicBezTo>
                    <a:pt x="41" y="9"/>
                    <a:pt x="41" y="9"/>
                    <a:pt x="41" y="9"/>
                  </a:cubicBezTo>
                  <a:cubicBezTo>
                    <a:pt x="41" y="8"/>
                    <a:pt x="42" y="7"/>
                    <a:pt x="43" y="7"/>
                  </a:cubicBezTo>
                  <a:cubicBezTo>
                    <a:pt x="46" y="7"/>
                    <a:pt x="46" y="7"/>
                    <a:pt x="46" y="7"/>
                  </a:cubicBezTo>
                  <a:cubicBezTo>
                    <a:pt x="47" y="7"/>
                    <a:pt x="48" y="8"/>
                    <a:pt x="48" y="9"/>
                  </a:cubicBezTo>
                  <a:lnTo>
                    <a:pt x="4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87" name="Freeform 182"/>
            <p:cNvSpPr>
              <a:spLocks noEditPoints="1"/>
            </p:cNvSpPr>
            <p:nvPr/>
          </p:nvSpPr>
          <p:spPr bwMode="auto">
            <a:xfrm>
              <a:off x="1237" y="1"/>
              <a:ext cx="64" cy="55"/>
            </a:xfrm>
            <a:custGeom>
              <a:avLst/>
              <a:gdLst>
                <a:gd name="T0" fmla="*/ 52 w 52"/>
                <a:gd name="T1" fmla="*/ 14 h 45"/>
                <a:gd name="T2" fmla="*/ 37 w 52"/>
                <a:gd name="T3" fmla="*/ 0 h 45"/>
                <a:gd name="T4" fmla="*/ 26 w 52"/>
                <a:gd name="T5" fmla="*/ 5 h 45"/>
                <a:gd name="T6" fmla="*/ 15 w 52"/>
                <a:gd name="T7" fmla="*/ 0 h 45"/>
                <a:gd name="T8" fmla="*/ 0 w 52"/>
                <a:gd name="T9" fmla="*/ 14 h 45"/>
                <a:gd name="T10" fmla="*/ 5 w 52"/>
                <a:gd name="T11" fmla="*/ 25 h 45"/>
                <a:gd name="T12" fmla="*/ 5 w 52"/>
                <a:gd name="T13" fmla="*/ 25 h 45"/>
                <a:gd name="T14" fmla="*/ 21 w 52"/>
                <a:gd name="T15" fmla="*/ 42 h 45"/>
                <a:gd name="T16" fmla="*/ 26 w 52"/>
                <a:gd name="T17" fmla="*/ 45 h 45"/>
                <a:gd name="T18" fmla="*/ 31 w 52"/>
                <a:gd name="T19" fmla="*/ 42 h 45"/>
                <a:gd name="T20" fmla="*/ 47 w 52"/>
                <a:gd name="T21" fmla="*/ 25 h 45"/>
                <a:gd name="T22" fmla="*/ 47 w 52"/>
                <a:gd name="T23" fmla="*/ 25 h 45"/>
                <a:gd name="T24" fmla="*/ 52 w 52"/>
                <a:gd name="T25" fmla="*/ 14 h 45"/>
                <a:gd name="T26" fmla="*/ 43 w 52"/>
                <a:gd name="T27" fmla="*/ 21 h 45"/>
                <a:gd name="T28" fmla="*/ 27 w 52"/>
                <a:gd name="T29" fmla="*/ 37 h 45"/>
                <a:gd name="T30" fmla="*/ 26 w 52"/>
                <a:gd name="T31" fmla="*/ 37 h 45"/>
                <a:gd name="T32" fmla="*/ 26 w 52"/>
                <a:gd name="T33" fmla="*/ 37 h 45"/>
                <a:gd name="T34" fmla="*/ 10 w 52"/>
                <a:gd name="T35" fmla="*/ 21 h 45"/>
                <a:gd name="T36" fmla="*/ 7 w 52"/>
                <a:gd name="T37" fmla="*/ 14 h 45"/>
                <a:gd name="T38" fmla="*/ 15 w 52"/>
                <a:gd name="T39" fmla="*/ 6 h 45"/>
                <a:gd name="T40" fmla="*/ 22 w 52"/>
                <a:gd name="T41" fmla="*/ 9 h 45"/>
                <a:gd name="T42" fmla="*/ 26 w 52"/>
                <a:gd name="T43" fmla="*/ 14 h 45"/>
                <a:gd name="T44" fmla="*/ 31 w 52"/>
                <a:gd name="T45" fmla="*/ 9 h 45"/>
                <a:gd name="T46" fmla="*/ 37 w 52"/>
                <a:gd name="T47" fmla="*/ 6 h 45"/>
                <a:gd name="T48" fmla="*/ 46 w 52"/>
                <a:gd name="T49" fmla="*/ 14 h 45"/>
                <a:gd name="T50" fmla="*/ 43 w 52"/>
                <a:gd name="T51" fmla="*/ 2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2" h="45">
                  <a:moveTo>
                    <a:pt x="52" y="14"/>
                  </a:moveTo>
                  <a:cubicBezTo>
                    <a:pt x="52" y="6"/>
                    <a:pt x="46" y="0"/>
                    <a:pt x="37" y="0"/>
                  </a:cubicBezTo>
                  <a:cubicBezTo>
                    <a:pt x="33" y="0"/>
                    <a:pt x="29" y="2"/>
                    <a:pt x="26" y="5"/>
                  </a:cubicBezTo>
                  <a:cubicBezTo>
                    <a:pt x="24" y="2"/>
                    <a:pt x="20" y="0"/>
                    <a:pt x="15" y="0"/>
                  </a:cubicBezTo>
                  <a:cubicBezTo>
                    <a:pt x="7" y="0"/>
                    <a:pt x="0" y="6"/>
                    <a:pt x="0" y="14"/>
                  </a:cubicBezTo>
                  <a:cubicBezTo>
                    <a:pt x="0" y="19"/>
                    <a:pt x="2" y="23"/>
                    <a:pt x="5" y="25"/>
                  </a:cubicBezTo>
                  <a:cubicBezTo>
                    <a:pt x="5" y="25"/>
                    <a:pt x="5" y="25"/>
                    <a:pt x="5" y="25"/>
                  </a:cubicBezTo>
                  <a:cubicBezTo>
                    <a:pt x="21" y="42"/>
                    <a:pt x="21" y="42"/>
                    <a:pt x="21" y="42"/>
                  </a:cubicBezTo>
                  <a:cubicBezTo>
                    <a:pt x="23" y="43"/>
                    <a:pt x="25" y="45"/>
                    <a:pt x="26" y="45"/>
                  </a:cubicBezTo>
                  <a:cubicBezTo>
                    <a:pt x="28" y="45"/>
                    <a:pt x="30" y="43"/>
                    <a:pt x="31" y="42"/>
                  </a:cubicBezTo>
                  <a:cubicBezTo>
                    <a:pt x="47" y="25"/>
                    <a:pt x="47" y="25"/>
                    <a:pt x="47" y="25"/>
                  </a:cubicBezTo>
                  <a:cubicBezTo>
                    <a:pt x="47" y="25"/>
                    <a:pt x="47" y="25"/>
                    <a:pt x="47" y="25"/>
                  </a:cubicBezTo>
                  <a:cubicBezTo>
                    <a:pt x="50" y="23"/>
                    <a:pt x="52" y="19"/>
                    <a:pt x="52" y="14"/>
                  </a:cubicBezTo>
                  <a:close/>
                  <a:moveTo>
                    <a:pt x="43" y="21"/>
                  </a:moveTo>
                  <a:cubicBezTo>
                    <a:pt x="27" y="37"/>
                    <a:pt x="27" y="37"/>
                    <a:pt x="27" y="37"/>
                  </a:cubicBezTo>
                  <a:cubicBezTo>
                    <a:pt x="27" y="37"/>
                    <a:pt x="26" y="37"/>
                    <a:pt x="26" y="37"/>
                  </a:cubicBezTo>
                  <a:cubicBezTo>
                    <a:pt x="26" y="37"/>
                    <a:pt x="26" y="37"/>
                    <a:pt x="26" y="37"/>
                  </a:cubicBezTo>
                  <a:cubicBezTo>
                    <a:pt x="10" y="21"/>
                    <a:pt x="10" y="21"/>
                    <a:pt x="10" y="21"/>
                  </a:cubicBezTo>
                  <a:cubicBezTo>
                    <a:pt x="8" y="19"/>
                    <a:pt x="7" y="17"/>
                    <a:pt x="7" y="14"/>
                  </a:cubicBezTo>
                  <a:cubicBezTo>
                    <a:pt x="7" y="10"/>
                    <a:pt x="11" y="6"/>
                    <a:pt x="15" y="6"/>
                  </a:cubicBezTo>
                  <a:cubicBezTo>
                    <a:pt x="18" y="6"/>
                    <a:pt x="20" y="7"/>
                    <a:pt x="22" y="9"/>
                  </a:cubicBezTo>
                  <a:cubicBezTo>
                    <a:pt x="26" y="14"/>
                    <a:pt x="26" y="14"/>
                    <a:pt x="26" y="14"/>
                  </a:cubicBezTo>
                  <a:cubicBezTo>
                    <a:pt x="31" y="9"/>
                    <a:pt x="31" y="9"/>
                    <a:pt x="31" y="9"/>
                  </a:cubicBezTo>
                  <a:cubicBezTo>
                    <a:pt x="33" y="7"/>
                    <a:pt x="35" y="6"/>
                    <a:pt x="37" y="6"/>
                  </a:cubicBezTo>
                  <a:cubicBezTo>
                    <a:pt x="42" y="6"/>
                    <a:pt x="46" y="10"/>
                    <a:pt x="46" y="14"/>
                  </a:cubicBezTo>
                  <a:cubicBezTo>
                    <a:pt x="46" y="17"/>
                    <a:pt x="45" y="19"/>
                    <a:pt x="43" y="2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88" name="Freeform 183"/>
            <p:cNvSpPr>
              <a:spLocks noEditPoints="1"/>
            </p:cNvSpPr>
            <p:nvPr/>
          </p:nvSpPr>
          <p:spPr bwMode="auto">
            <a:xfrm>
              <a:off x="1615" y="383"/>
              <a:ext cx="101" cy="102"/>
            </a:xfrm>
            <a:custGeom>
              <a:avLst/>
              <a:gdLst>
                <a:gd name="T0" fmla="*/ 79 w 82"/>
                <a:gd name="T1" fmla="*/ 70 h 83"/>
                <a:gd name="T2" fmla="*/ 59 w 82"/>
                <a:gd name="T3" fmla="*/ 53 h 83"/>
                <a:gd name="T4" fmla="*/ 54 w 82"/>
                <a:gd name="T5" fmla="*/ 51 h 83"/>
                <a:gd name="T6" fmla="*/ 61 w 82"/>
                <a:gd name="T7" fmla="*/ 31 h 83"/>
                <a:gd name="T8" fmla="*/ 30 w 82"/>
                <a:gd name="T9" fmla="*/ 0 h 83"/>
                <a:gd name="T10" fmla="*/ 0 w 82"/>
                <a:gd name="T11" fmla="*/ 31 h 83"/>
                <a:gd name="T12" fmla="*/ 30 w 82"/>
                <a:gd name="T13" fmla="*/ 62 h 83"/>
                <a:gd name="T14" fmla="*/ 50 w 82"/>
                <a:gd name="T15" fmla="*/ 54 h 83"/>
                <a:gd name="T16" fmla="*/ 53 w 82"/>
                <a:gd name="T17" fmla="*/ 60 h 83"/>
                <a:gd name="T18" fmla="*/ 69 w 82"/>
                <a:gd name="T19" fmla="*/ 80 h 83"/>
                <a:gd name="T20" fmla="*/ 79 w 82"/>
                <a:gd name="T21" fmla="*/ 80 h 83"/>
                <a:gd name="T22" fmla="*/ 79 w 82"/>
                <a:gd name="T23" fmla="*/ 70 h 83"/>
                <a:gd name="T24" fmla="*/ 30 w 82"/>
                <a:gd name="T25" fmla="*/ 51 h 83"/>
                <a:gd name="T26" fmla="*/ 10 w 82"/>
                <a:gd name="T27" fmla="*/ 31 h 83"/>
                <a:gd name="T28" fmla="*/ 30 w 82"/>
                <a:gd name="T29" fmla="*/ 11 h 83"/>
                <a:gd name="T30" fmla="*/ 51 w 82"/>
                <a:gd name="T31" fmla="*/ 31 h 83"/>
                <a:gd name="T32" fmla="*/ 30 w 82"/>
                <a:gd name="T33" fmla="*/ 5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3">
                  <a:moveTo>
                    <a:pt x="79" y="70"/>
                  </a:moveTo>
                  <a:cubicBezTo>
                    <a:pt x="59" y="53"/>
                    <a:pt x="59" y="53"/>
                    <a:pt x="59" y="53"/>
                  </a:cubicBezTo>
                  <a:cubicBezTo>
                    <a:pt x="57" y="52"/>
                    <a:pt x="55" y="51"/>
                    <a:pt x="54" y="51"/>
                  </a:cubicBezTo>
                  <a:cubicBezTo>
                    <a:pt x="58" y="46"/>
                    <a:pt x="61" y="39"/>
                    <a:pt x="61" y="31"/>
                  </a:cubicBezTo>
                  <a:cubicBezTo>
                    <a:pt x="61" y="14"/>
                    <a:pt x="47" y="0"/>
                    <a:pt x="30" y="0"/>
                  </a:cubicBezTo>
                  <a:cubicBezTo>
                    <a:pt x="13" y="0"/>
                    <a:pt x="0" y="14"/>
                    <a:pt x="0" y="31"/>
                  </a:cubicBezTo>
                  <a:cubicBezTo>
                    <a:pt x="0" y="48"/>
                    <a:pt x="13" y="62"/>
                    <a:pt x="30" y="62"/>
                  </a:cubicBezTo>
                  <a:cubicBezTo>
                    <a:pt x="38" y="62"/>
                    <a:pt x="45" y="59"/>
                    <a:pt x="50" y="54"/>
                  </a:cubicBezTo>
                  <a:cubicBezTo>
                    <a:pt x="50" y="56"/>
                    <a:pt x="51" y="58"/>
                    <a:pt x="53" y="60"/>
                  </a:cubicBezTo>
                  <a:cubicBezTo>
                    <a:pt x="69" y="80"/>
                    <a:pt x="69" y="80"/>
                    <a:pt x="69" y="80"/>
                  </a:cubicBezTo>
                  <a:cubicBezTo>
                    <a:pt x="72" y="83"/>
                    <a:pt x="77" y="83"/>
                    <a:pt x="79" y="80"/>
                  </a:cubicBezTo>
                  <a:cubicBezTo>
                    <a:pt x="82" y="77"/>
                    <a:pt x="82" y="73"/>
                    <a:pt x="79" y="70"/>
                  </a:cubicBezTo>
                  <a:close/>
                  <a:moveTo>
                    <a:pt x="30" y="51"/>
                  </a:moveTo>
                  <a:cubicBezTo>
                    <a:pt x="19" y="51"/>
                    <a:pt x="10" y="42"/>
                    <a:pt x="10" y="31"/>
                  </a:cubicBezTo>
                  <a:cubicBezTo>
                    <a:pt x="10" y="20"/>
                    <a:pt x="19" y="11"/>
                    <a:pt x="30" y="11"/>
                  </a:cubicBezTo>
                  <a:cubicBezTo>
                    <a:pt x="42" y="11"/>
                    <a:pt x="51" y="20"/>
                    <a:pt x="51" y="31"/>
                  </a:cubicBezTo>
                  <a:cubicBezTo>
                    <a:pt x="51" y="42"/>
                    <a:pt x="42" y="51"/>
                    <a:pt x="30" y="5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89" name="Freeform 184"/>
            <p:cNvSpPr>
              <a:spLocks noEditPoints="1"/>
            </p:cNvSpPr>
            <p:nvPr/>
          </p:nvSpPr>
          <p:spPr bwMode="auto">
            <a:xfrm>
              <a:off x="1174" y="514"/>
              <a:ext cx="84" cy="89"/>
            </a:xfrm>
            <a:custGeom>
              <a:avLst/>
              <a:gdLst>
                <a:gd name="T0" fmla="*/ 61 w 68"/>
                <a:gd name="T1" fmla="*/ 0 h 73"/>
                <a:gd name="T2" fmla="*/ 6 w 68"/>
                <a:gd name="T3" fmla="*/ 0 h 73"/>
                <a:gd name="T4" fmla="*/ 0 w 68"/>
                <a:gd name="T5" fmla="*/ 7 h 73"/>
                <a:gd name="T6" fmla="*/ 0 w 68"/>
                <a:gd name="T7" fmla="*/ 66 h 73"/>
                <a:gd name="T8" fmla="*/ 6 w 68"/>
                <a:gd name="T9" fmla="*/ 73 h 73"/>
                <a:gd name="T10" fmla="*/ 61 w 68"/>
                <a:gd name="T11" fmla="*/ 73 h 73"/>
                <a:gd name="T12" fmla="*/ 68 w 68"/>
                <a:gd name="T13" fmla="*/ 66 h 73"/>
                <a:gd name="T14" fmla="*/ 68 w 68"/>
                <a:gd name="T15" fmla="*/ 7 h 73"/>
                <a:gd name="T16" fmla="*/ 61 w 68"/>
                <a:gd name="T17" fmla="*/ 0 h 73"/>
                <a:gd name="T18" fmla="*/ 59 w 68"/>
                <a:gd name="T19" fmla="*/ 64 h 73"/>
                <a:gd name="T20" fmla="*/ 9 w 68"/>
                <a:gd name="T21" fmla="*/ 64 h 73"/>
                <a:gd name="T22" fmla="*/ 9 w 68"/>
                <a:gd name="T23" fmla="*/ 9 h 73"/>
                <a:gd name="T24" fmla="*/ 59 w 68"/>
                <a:gd name="T25" fmla="*/ 9 h 73"/>
                <a:gd name="T26" fmla="*/ 59 w 68"/>
                <a:gd name="T27" fmla="*/ 64 h 73"/>
                <a:gd name="T28" fmla="*/ 18 w 68"/>
                <a:gd name="T29" fmla="*/ 32 h 73"/>
                <a:gd name="T30" fmla="*/ 50 w 68"/>
                <a:gd name="T31" fmla="*/ 32 h 73"/>
                <a:gd name="T32" fmla="*/ 50 w 68"/>
                <a:gd name="T33" fmla="*/ 36 h 73"/>
                <a:gd name="T34" fmla="*/ 18 w 68"/>
                <a:gd name="T35" fmla="*/ 36 h 73"/>
                <a:gd name="T36" fmla="*/ 18 w 68"/>
                <a:gd name="T37" fmla="*/ 32 h 73"/>
                <a:gd name="T38" fmla="*/ 18 w 68"/>
                <a:gd name="T39" fmla="*/ 41 h 73"/>
                <a:gd name="T40" fmla="*/ 50 w 68"/>
                <a:gd name="T41" fmla="*/ 41 h 73"/>
                <a:gd name="T42" fmla="*/ 50 w 68"/>
                <a:gd name="T43" fmla="*/ 45 h 73"/>
                <a:gd name="T44" fmla="*/ 18 w 68"/>
                <a:gd name="T45" fmla="*/ 45 h 73"/>
                <a:gd name="T46" fmla="*/ 18 w 68"/>
                <a:gd name="T47" fmla="*/ 41 h 73"/>
                <a:gd name="T48" fmla="*/ 18 w 68"/>
                <a:gd name="T49" fmla="*/ 50 h 73"/>
                <a:gd name="T50" fmla="*/ 50 w 68"/>
                <a:gd name="T51" fmla="*/ 50 h 73"/>
                <a:gd name="T52" fmla="*/ 50 w 68"/>
                <a:gd name="T53" fmla="*/ 54 h 73"/>
                <a:gd name="T54" fmla="*/ 18 w 68"/>
                <a:gd name="T55" fmla="*/ 54 h 73"/>
                <a:gd name="T56" fmla="*/ 18 w 68"/>
                <a:gd name="T57" fmla="*/ 50 h 73"/>
                <a:gd name="T58" fmla="*/ 18 w 68"/>
                <a:gd name="T59" fmla="*/ 23 h 73"/>
                <a:gd name="T60" fmla="*/ 50 w 68"/>
                <a:gd name="T61" fmla="*/ 23 h 73"/>
                <a:gd name="T62" fmla="*/ 50 w 68"/>
                <a:gd name="T63" fmla="*/ 27 h 73"/>
                <a:gd name="T64" fmla="*/ 18 w 68"/>
                <a:gd name="T65" fmla="*/ 27 h 73"/>
                <a:gd name="T66" fmla="*/ 18 w 68"/>
                <a:gd name="T67"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 h="73">
                  <a:moveTo>
                    <a:pt x="61" y="0"/>
                  </a:moveTo>
                  <a:cubicBezTo>
                    <a:pt x="6" y="0"/>
                    <a:pt x="6" y="0"/>
                    <a:pt x="6" y="0"/>
                  </a:cubicBezTo>
                  <a:cubicBezTo>
                    <a:pt x="3" y="0"/>
                    <a:pt x="0" y="3"/>
                    <a:pt x="0" y="7"/>
                  </a:cubicBezTo>
                  <a:cubicBezTo>
                    <a:pt x="0" y="66"/>
                    <a:pt x="0" y="66"/>
                    <a:pt x="0" y="66"/>
                  </a:cubicBezTo>
                  <a:cubicBezTo>
                    <a:pt x="0" y="70"/>
                    <a:pt x="3" y="73"/>
                    <a:pt x="6" y="73"/>
                  </a:cubicBezTo>
                  <a:cubicBezTo>
                    <a:pt x="61" y="73"/>
                    <a:pt x="61" y="73"/>
                    <a:pt x="61" y="73"/>
                  </a:cubicBezTo>
                  <a:cubicBezTo>
                    <a:pt x="65" y="73"/>
                    <a:pt x="68" y="70"/>
                    <a:pt x="68" y="66"/>
                  </a:cubicBezTo>
                  <a:cubicBezTo>
                    <a:pt x="68" y="7"/>
                    <a:pt x="68" y="7"/>
                    <a:pt x="68" y="7"/>
                  </a:cubicBezTo>
                  <a:cubicBezTo>
                    <a:pt x="68" y="3"/>
                    <a:pt x="65" y="0"/>
                    <a:pt x="61" y="0"/>
                  </a:cubicBezTo>
                  <a:close/>
                  <a:moveTo>
                    <a:pt x="59" y="64"/>
                  </a:moveTo>
                  <a:cubicBezTo>
                    <a:pt x="9" y="64"/>
                    <a:pt x="9" y="64"/>
                    <a:pt x="9" y="64"/>
                  </a:cubicBezTo>
                  <a:cubicBezTo>
                    <a:pt x="9" y="9"/>
                    <a:pt x="9" y="9"/>
                    <a:pt x="9" y="9"/>
                  </a:cubicBezTo>
                  <a:cubicBezTo>
                    <a:pt x="59" y="9"/>
                    <a:pt x="59" y="9"/>
                    <a:pt x="59" y="9"/>
                  </a:cubicBezTo>
                  <a:lnTo>
                    <a:pt x="59" y="64"/>
                  </a:lnTo>
                  <a:close/>
                  <a:moveTo>
                    <a:pt x="18" y="32"/>
                  </a:moveTo>
                  <a:cubicBezTo>
                    <a:pt x="50" y="32"/>
                    <a:pt x="50" y="32"/>
                    <a:pt x="50" y="32"/>
                  </a:cubicBezTo>
                  <a:cubicBezTo>
                    <a:pt x="50" y="36"/>
                    <a:pt x="50" y="36"/>
                    <a:pt x="50" y="36"/>
                  </a:cubicBezTo>
                  <a:cubicBezTo>
                    <a:pt x="18" y="36"/>
                    <a:pt x="18" y="36"/>
                    <a:pt x="18" y="36"/>
                  </a:cubicBezTo>
                  <a:lnTo>
                    <a:pt x="18" y="32"/>
                  </a:lnTo>
                  <a:close/>
                  <a:moveTo>
                    <a:pt x="18" y="41"/>
                  </a:moveTo>
                  <a:cubicBezTo>
                    <a:pt x="50" y="41"/>
                    <a:pt x="50" y="41"/>
                    <a:pt x="50" y="41"/>
                  </a:cubicBezTo>
                  <a:cubicBezTo>
                    <a:pt x="50" y="45"/>
                    <a:pt x="50" y="45"/>
                    <a:pt x="50" y="45"/>
                  </a:cubicBezTo>
                  <a:cubicBezTo>
                    <a:pt x="18" y="45"/>
                    <a:pt x="18" y="45"/>
                    <a:pt x="18" y="45"/>
                  </a:cubicBezTo>
                  <a:lnTo>
                    <a:pt x="18" y="41"/>
                  </a:lnTo>
                  <a:close/>
                  <a:moveTo>
                    <a:pt x="18" y="50"/>
                  </a:moveTo>
                  <a:cubicBezTo>
                    <a:pt x="50" y="50"/>
                    <a:pt x="50" y="50"/>
                    <a:pt x="50" y="50"/>
                  </a:cubicBezTo>
                  <a:cubicBezTo>
                    <a:pt x="50" y="54"/>
                    <a:pt x="50" y="54"/>
                    <a:pt x="50" y="54"/>
                  </a:cubicBezTo>
                  <a:cubicBezTo>
                    <a:pt x="18" y="54"/>
                    <a:pt x="18" y="54"/>
                    <a:pt x="18" y="54"/>
                  </a:cubicBezTo>
                  <a:lnTo>
                    <a:pt x="18" y="50"/>
                  </a:lnTo>
                  <a:close/>
                  <a:moveTo>
                    <a:pt x="18" y="23"/>
                  </a:moveTo>
                  <a:cubicBezTo>
                    <a:pt x="50" y="23"/>
                    <a:pt x="50" y="23"/>
                    <a:pt x="50" y="23"/>
                  </a:cubicBezTo>
                  <a:cubicBezTo>
                    <a:pt x="50" y="27"/>
                    <a:pt x="50" y="27"/>
                    <a:pt x="50" y="27"/>
                  </a:cubicBezTo>
                  <a:cubicBezTo>
                    <a:pt x="18" y="27"/>
                    <a:pt x="18" y="27"/>
                    <a:pt x="18" y="27"/>
                  </a:cubicBezTo>
                  <a:lnTo>
                    <a:pt x="18" y="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90" name="Freeform 185"/>
            <p:cNvSpPr>
              <a:spLocks noEditPoints="1"/>
            </p:cNvSpPr>
            <p:nvPr/>
          </p:nvSpPr>
          <p:spPr bwMode="auto">
            <a:xfrm>
              <a:off x="1848" y="80"/>
              <a:ext cx="67" cy="66"/>
            </a:xfrm>
            <a:custGeom>
              <a:avLst/>
              <a:gdLst>
                <a:gd name="T0" fmla="*/ 27 w 54"/>
                <a:gd name="T1" fmla="*/ 0 h 54"/>
                <a:gd name="T2" fmla="*/ 0 w 54"/>
                <a:gd name="T3" fmla="*/ 27 h 54"/>
                <a:gd name="T4" fmla="*/ 27 w 54"/>
                <a:gd name="T5" fmla="*/ 54 h 54"/>
                <a:gd name="T6" fmla="*/ 54 w 54"/>
                <a:gd name="T7" fmla="*/ 27 h 54"/>
                <a:gd name="T8" fmla="*/ 27 w 54"/>
                <a:gd name="T9" fmla="*/ 0 h 54"/>
                <a:gd name="T10" fmla="*/ 43 w 54"/>
                <a:gd name="T11" fmla="*/ 24 h 54"/>
                <a:gd name="T12" fmla="*/ 28 w 54"/>
                <a:gd name="T13" fmla="*/ 44 h 54"/>
                <a:gd name="T14" fmla="*/ 21 w 54"/>
                <a:gd name="T15" fmla="*/ 41 h 54"/>
                <a:gd name="T16" fmla="*/ 16 w 54"/>
                <a:gd name="T17" fmla="*/ 25 h 54"/>
                <a:gd name="T18" fmla="*/ 12 w 54"/>
                <a:gd name="T19" fmla="*/ 26 h 54"/>
                <a:gd name="T20" fmla="*/ 11 w 54"/>
                <a:gd name="T21" fmla="*/ 24 h 54"/>
                <a:gd name="T22" fmla="*/ 20 w 54"/>
                <a:gd name="T23" fmla="*/ 17 h 54"/>
                <a:gd name="T24" fmla="*/ 26 w 54"/>
                <a:gd name="T25" fmla="*/ 28 h 54"/>
                <a:gd name="T26" fmla="*/ 28 w 54"/>
                <a:gd name="T27" fmla="*/ 35 h 54"/>
                <a:gd name="T28" fmla="*/ 33 w 54"/>
                <a:gd name="T29" fmla="*/ 29 h 54"/>
                <a:gd name="T30" fmla="*/ 29 w 54"/>
                <a:gd name="T31" fmla="*/ 24 h 54"/>
                <a:gd name="T32" fmla="*/ 43 w 54"/>
                <a:gd name="T33" fmla="*/ 2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54">
                  <a:moveTo>
                    <a:pt x="27" y="0"/>
                  </a:moveTo>
                  <a:cubicBezTo>
                    <a:pt x="12" y="0"/>
                    <a:pt x="0" y="13"/>
                    <a:pt x="0" y="27"/>
                  </a:cubicBezTo>
                  <a:cubicBezTo>
                    <a:pt x="0" y="42"/>
                    <a:pt x="12" y="54"/>
                    <a:pt x="27" y="54"/>
                  </a:cubicBezTo>
                  <a:cubicBezTo>
                    <a:pt x="42" y="54"/>
                    <a:pt x="54" y="42"/>
                    <a:pt x="54" y="27"/>
                  </a:cubicBezTo>
                  <a:cubicBezTo>
                    <a:pt x="54" y="13"/>
                    <a:pt x="42" y="0"/>
                    <a:pt x="27" y="0"/>
                  </a:cubicBezTo>
                  <a:close/>
                  <a:moveTo>
                    <a:pt x="43" y="24"/>
                  </a:moveTo>
                  <a:cubicBezTo>
                    <a:pt x="41" y="34"/>
                    <a:pt x="31" y="42"/>
                    <a:pt x="28" y="44"/>
                  </a:cubicBezTo>
                  <a:cubicBezTo>
                    <a:pt x="25" y="46"/>
                    <a:pt x="22" y="43"/>
                    <a:pt x="21" y="41"/>
                  </a:cubicBezTo>
                  <a:cubicBezTo>
                    <a:pt x="20" y="39"/>
                    <a:pt x="17" y="26"/>
                    <a:pt x="16" y="25"/>
                  </a:cubicBezTo>
                  <a:cubicBezTo>
                    <a:pt x="15" y="24"/>
                    <a:pt x="12" y="26"/>
                    <a:pt x="12" y="26"/>
                  </a:cubicBezTo>
                  <a:cubicBezTo>
                    <a:pt x="11" y="24"/>
                    <a:pt x="11" y="24"/>
                    <a:pt x="11" y="24"/>
                  </a:cubicBezTo>
                  <a:cubicBezTo>
                    <a:pt x="11" y="24"/>
                    <a:pt x="16" y="18"/>
                    <a:pt x="20" y="17"/>
                  </a:cubicBezTo>
                  <a:cubicBezTo>
                    <a:pt x="25" y="16"/>
                    <a:pt x="25" y="24"/>
                    <a:pt x="26" y="28"/>
                  </a:cubicBezTo>
                  <a:cubicBezTo>
                    <a:pt x="27" y="32"/>
                    <a:pt x="28" y="35"/>
                    <a:pt x="28" y="35"/>
                  </a:cubicBezTo>
                  <a:cubicBezTo>
                    <a:pt x="29" y="35"/>
                    <a:pt x="31" y="32"/>
                    <a:pt x="33" y="29"/>
                  </a:cubicBezTo>
                  <a:cubicBezTo>
                    <a:pt x="35" y="25"/>
                    <a:pt x="33" y="22"/>
                    <a:pt x="29" y="24"/>
                  </a:cubicBezTo>
                  <a:cubicBezTo>
                    <a:pt x="31" y="16"/>
                    <a:pt x="45" y="13"/>
                    <a:pt x="43" y="2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grpSp>
      <p:sp>
        <p:nvSpPr>
          <p:cNvPr id="191" name="Line 5"/>
          <p:cNvSpPr>
            <a:spLocks noChangeShapeType="1"/>
          </p:cNvSpPr>
          <p:nvPr/>
        </p:nvSpPr>
        <p:spPr bwMode="auto">
          <a:xfrm>
            <a:off x="-3790537" y="-418676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192" name="Line 6"/>
          <p:cNvSpPr>
            <a:spLocks noChangeShapeType="1"/>
          </p:cNvSpPr>
          <p:nvPr/>
        </p:nvSpPr>
        <p:spPr bwMode="auto">
          <a:xfrm>
            <a:off x="-3790537" y="-418676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grpSp>
        <p:nvGrpSpPr>
          <p:cNvPr id="198" name="Group 197"/>
          <p:cNvGrpSpPr/>
          <p:nvPr/>
        </p:nvGrpSpPr>
        <p:grpSpPr>
          <a:xfrm>
            <a:off x="2170601" y="2357505"/>
            <a:ext cx="7850804" cy="2422297"/>
            <a:chOff x="2170601" y="2925786"/>
            <a:chExt cx="7850804" cy="2422297"/>
          </a:xfrm>
        </p:grpSpPr>
        <p:sp>
          <p:nvSpPr>
            <p:cNvPr id="193" name="TextBox 192"/>
            <p:cNvSpPr txBox="1"/>
            <p:nvPr/>
          </p:nvSpPr>
          <p:spPr>
            <a:xfrm>
              <a:off x="3925021" y="2925786"/>
              <a:ext cx="4341958" cy="1006429"/>
            </a:xfrm>
            <a:prstGeom prst="rect">
              <a:avLst/>
            </a:prstGeom>
            <a:noFill/>
          </p:spPr>
          <p:txBody>
            <a:bodyPr wrap="none" rtlCol="0">
              <a:spAutoFit/>
            </a:bodyPr>
            <a:lstStyle/>
            <a:p>
              <a:pPr algn="ctr">
                <a:lnSpc>
                  <a:spcPct val="90000"/>
                </a:lnSpc>
              </a:pPr>
              <a:r>
                <a:rPr lang="en-US" sz="6600" b="1" dirty="0">
                  <a:solidFill>
                    <a:schemeClr val="tx2"/>
                  </a:solidFill>
                  <a:latin typeface="#9Slide03 Nanami Rounded Thin" pitchFamily="2" charset="0"/>
                  <a:cs typeface="Lato Black"/>
                </a:rPr>
                <a:t>CHƯƠNG 2</a:t>
              </a:r>
            </a:p>
          </p:txBody>
        </p:sp>
        <p:sp>
          <p:nvSpPr>
            <p:cNvPr id="194" name="TextBox 193"/>
            <p:cNvSpPr txBox="1"/>
            <p:nvPr/>
          </p:nvSpPr>
          <p:spPr>
            <a:xfrm>
              <a:off x="2170601" y="4036955"/>
              <a:ext cx="7850804" cy="1311128"/>
            </a:xfrm>
            <a:prstGeom prst="rect">
              <a:avLst/>
            </a:prstGeom>
            <a:noFill/>
          </p:spPr>
          <p:txBody>
            <a:bodyPr wrap="none" rtlCol="0">
              <a:spAutoFit/>
            </a:bodyPr>
            <a:lstStyle/>
            <a:p>
              <a:pPr algn="ctr">
                <a:lnSpc>
                  <a:spcPct val="90000"/>
                </a:lnSpc>
              </a:pPr>
              <a:r>
                <a:rPr lang="en-US" sz="8800" dirty="0">
                  <a:latin typeface="#9Slide03 Nanami Rounded Thin" pitchFamily="2" charset="0"/>
                  <a:cs typeface="#9Slide03 Arima Madurai Thin" panose="00000300000000000000" pitchFamily="2" charset="0"/>
                </a:rPr>
                <a:t>THUẬT TOÁN Z  </a:t>
              </a:r>
            </a:p>
          </p:txBody>
        </p:sp>
      </p:grpSp>
      <p:cxnSp>
        <p:nvCxnSpPr>
          <p:cNvPr id="195" name="Straight Connector 194"/>
          <p:cNvCxnSpPr/>
          <p:nvPr/>
        </p:nvCxnSpPr>
        <p:spPr>
          <a:xfrm>
            <a:off x="4757024" y="5209938"/>
            <a:ext cx="2677953" cy="0"/>
          </a:xfrm>
          <a:prstGeom prst="line">
            <a:avLst/>
          </a:prstGeom>
          <a:ln w="38100" cmpd="sng">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196" name="Straight Connector 195"/>
          <p:cNvCxnSpPr/>
          <p:nvPr/>
        </p:nvCxnSpPr>
        <p:spPr>
          <a:xfrm>
            <a:off x="1473491" y="1648062"/>
            <a:ext cx="9245019" cy="0"/>
          </a:xfrm>
          <a:prstGeom prst="line">
            <a:avLst/>
          </a:prstGeom>
          <a:ln w="38100" cmpd="sng">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p:txBody>
          <a:bodyPr/>
          <a:lstStyle/>
          <a:p>
            <a:fld id="{A61A24FB-1ADB-4E4A-8D3B-6BAC59C9D092}" type="slidenum">
              <a:rPr lang="en-US" smtClean="0"/>
              <a:t>16</a:t>
            </a:fld>
            <a:endParaRPr lang="en-US"/>
          </a:p>
        </p:txBody>
      </p:sp>
    </p:spTree>
    <p:extLst>
      <p:ext uri="{BB962C8B-B14F-4D97-AF65-F5344CB8AC3E}">
        <p14:creationId xmlns:p14="http://schemas.microsoft.com/office/powerpoint/2010/main" val="1907991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95"/>
                                        </p:tgtEl>
                                        <p:attrNameLst>
                                          <p:attrName>style.visibility</p:attrName>
                                        </p:attrNameLst>
                                      </p:cBhvr>
                                      <p:to>
                                        <p:strVal val="visible"/>
                                      </p:to>
                                    </p:set>
                                    <p:animEffect transition="in" filter="barn(outVertical)">
                                      <p:cBhvr>
                                        <p:cTn id="7" dur="500"/>
                                        <p:tgtEl>
                                          <p:spTgt spid="195"/>
                                        </p:tgtEl>
                                      </p:cBhvr>
                                    </p:animEffect>
                                  </p:childTnLst>
                                </p:cTn>
                              </p:par>
                              <p:par>
                                <p:cTn id="8" presetID="16" presetClass="entr" presetSubtype="37" fill="hold" nodeType="withEffect">
                                  <p:stCondLst>
                                    <p:cond delay="0"/>
                                  </p:stCondLst>
                                  <p:childTnLst>
                                    <p:set>
                                      <p:cBhvr>
                                        <p:cTn id="9" dur="1" fill="hold">
                                          <p:stCondLst>
                                            <p:cond delay="0"/>
                                          </p:stCondLst>
                                        </p:cTn>
                                        <p:tgtEl>
                                          <p:spTgt spid="196"/>
                                        </p:tgtEl>
                                        <p:attrNameLst>
                                          <p:attrName>style.visibility</p:attrName>
                                        </p:attrNameLst>
                                      </p:cBhvr>
                                      <p:to>
                                        <p:strVal val="visible"/>
                                      </p:to>
                                    </p:set>
                                    <p:animEffect transition="in" filter="barn(outVertical)">
                                      <p:cBhvr>
                                        <p:cTn id="10" dur="500"/>
                                        <p:tgtEl>
                                          <p:spTgt spid="196"/>
                                        </p:tgtEl>
                                      </p:cBhvr>
                                    </p:animEffect>
                                  </p:childTnLst>
                                </p:cTn>
                              </p:par>
                              <p:par>
                                <p:cTn id="11" presetID="31" presetClass="entr" presetSubtype="0" fill="hold" nodeType="withEffect">
                                  <p:stCondLst>
                                    <p:cond delay="0"/>
                                  </p:stCondLst>
                                  <p:childTnLst>
                                    <p:set>
                                      <p:cBhvr>
                                        <p:cTn id="12" dur="1" fill="hold">
                                          <p:stCondLst>
                                            <p:cond delay="0"/>
                                          </p:stCondLst>
                                        </p:cTn>
                                        <p:tgtEl>
                                          <p:spTgt spid="198"/>
                                        </p:tgtEl>
                                        <p:attrNameLst>
                                          <p:attrName>style.visibility</p:attrName>
                                        </p:attrNameLst>
                                      </p:cBhvr>
                                      <p:to>
                                        <p:strVal val="visible"/>
                                      </p:to>
                                    </p:set>
                                    <p:anim calcmode="lin" valueType="num">
                                      <p:cBhvr>
                                        <p:cTn id="13" dur="1000" fill="hold"/>
                                        <p:tgtEl>
                                          <p:spTgt spid="198"/>
                                        </p:tgtEl>
                                        <p:attrNameLst>
                                          <p:attrName>ppt_w</p:attrName>
                                        </p:attrNameLst>
                                      </p:cBhvr>
                                      <p:tavLst>
                                        <p:tav tm="0">
                                          <p:val>
                                            <p:fltVal val="0"/>
                                          </p:val>
                                        </p:tav>
                                        <p:tav tm="100000">
                                          <p:val>
                                            <p:strVal val="#ppt_w"/>
                                          </p:val>
                                        </p:tav>
                                      </p:tavLst>
                                    </p:anim>
                                    <p:anim calcmode="lin" valueType="num">
                                      <p:cBhvr>
                                        <p:cTn id="14" dur="1000" fill="hold"/>
                                        <p:tgtEl>
                                          <p:spTgt spid="198"/>
                                        </p:tgtEl>
                                        <p:attrNameLst>
                                          <p:attrName>ppt_h</p:attrName>
                                        </p:attrNameLst>
                                      </p:cBhvr>
                                      <p:tavLst>
                                        <p:tav tm="0">
                                          <p:val>
                                            <p:fltVal val="0"/>
                                          </p:val>
                                        </p:tav>
                                        <p:tav tm="100000">
                                          <p:val>
                                            <p:strVal val="#ppt_h"/>
                                          </p:val>
                                        </p:tav>
                                      </p:tavLst>
                                    </p:anim>
                                    <p:anim calcmode="lin" valueType="num">
                                      <p:cBhvr>
                                        <p:cTn id="15" dur="1000" fill="hold"/>
                                        <p:tgtEl>
                                          <p:spTgt spid="198"/>
                                        </p:tgtEl>
                                        <p:attrNameLst>
                                          <p:attrName>style.rotation</p:attrName>
                                        </p:attrNameLst>
                                      </p:cBhvr>
                                      <p:tavLst>
                                        <p:tav tm="0">
                                          <p:val>
                                            <p:fltVal val="90"/>
                                          </p:val>
                                        </p:tav>
                                        <p:tav tm="100000">
                                          <p:val>
                                            <p:fltVal val="0"/>
                                          </p:val>
                                        </p:tav>
                                      </p:tavLst>
                                    </p:anim>
                                    <p:animEffect transition="in" filter="fade">
                                      <p:cBhvr>
                                        <p:cTn id="16" dur="1000"/>
                                        <p:tgtEl>
                                          <p:spTgt spid="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p:nvPr/>
        </p:nvSpPr>
        <p:spPr>
          <a:xfrm>
            <a:off x="482767" y="503206"/>
            <a:ext cx="11388584" cy="1299613"/>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74320" tIns="91440" rIns="274320" bIns="91422" rtlCol="0" anchor="ctr"/>
          <a:lstStyle/>
          <a:p>
            <a:r>
              <a:rPr lang="en-US" sz="3600" dirty="0">
                <a:solidFill>
                  <a:schemeClr val="bg1"/>
                </a:solidFill>
                <a:latin typeface="Times New Roman" panose="02020603050405020304" pitchFamily="18" charset="0"/>
                <a:cs typeface="Times New Roman" panose="02020603050405020304" pitchFamily="18" charset="0"/>
              </a:rPr>
              <a:t>01</a:t>
            </a:r>
          </a:p>
        </p:txBody>
      </p:sp>
      <p:sp>
        <p:nvSpPr>
          <p:cNvPr id="6" name="Right Arrow 5"/>
          <p:cNvSpPr/>
          <p:nvPr/>
        </p:nvSpPr>
        <p:spPr>
          <a:xfrm>
            <a:off x="3235009" y="1500988"/>
            <a:ext cx="8636343" cy="1299613"/>
          </a:xfrm>
          <a:prstGeom prst="rightArrow">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74320" tIns="91440" rIns="274320" bIns="91422" rtlCol="0" anchor="ctr"/>
          <a:lstStyle/>
          <a:p>
            <a:r>
              <a:rPr lang="en-US" sz="3600" dirty="0">
                <a:solidFill>
                  <a:schemeClr val="bg1"/>
                </a:solidFill>
                <a:latin typeface="Times New Roman" panose="02020603050405020304" pitchFamily="18" charset="0"/>
                <a:cs typeface="Times New Roman" panose="02020603050405020304" pitchFamily="18" charset="0"/>
              </a:rPr>
              <a:t>02</a:t>
            </a:r>
          </a:p>
        </p:txBody>
      </p:sp>
      <p:sp>
        <p:nvSpPr>
          <p:cNvPr id="7" name="Right Arrow 6"/>
          <p:cNvSpPr/>
          <p:nvPr/>
        </p:nvSpPr>
        <p:spPr>
          <a:xfrm>
            <a:off x="5987250" y="2486610"/>
            <a:ext cx="5884101" cy="1299613"/>
          </a:xfrm>
          <a:prstGeom prst="rightArrow">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74320" tIns="91440" rIns="274320" bIns="91422" rtlCol="0" anchor="ctr"/>
          <a:lstStyle/>
          <a:p>
            <a:r>
              <a:rPr lang="en-US" sz="3600" dirty="0">
                <a:solidFill>
                  <a:schemeClr val="bg1"/>
                </a:solidFill>
                <a:latin typeface="Times New Roman" panose="02020603050405020304" pitchFamily="18" charset="0"/>
                <a:cs typeface="Times New Roman" panose="02020603050405020304" pitchFamily="18" charset="0"/>
              </a:rPr>
              <a:t>03</a:t>
            </a:r>
          </a:p>
        </p:txBody>
      </p:sp>
      <p:sp>
        <p:nvSpPr>
          <p:cNvPr id="8" name="Right Arrow 7"/>
          <p:cNvSpPr/>
          <p:nvPr/>
        </p:nvSpPr>
        <p:spPr>
          <a:xfrm>
            <a:off x="8739491" y="3472232"/>
            <a:ext cx="3131861" cy="1299613"/>
          </a:xfrm>
          <a:prstGeom prst="rightArrow">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74320" tIns="91440" rIns="274320" bIns="91422" rtlCol="0" anchor="ctr"/>
          <a:lstStyle/>
          <a:p>
            <a:r>
              <a:rPr lang="en-US" sz="3600" dirty="0">
                <a:solidFill>
                  <a:schemeClr val="bg1"/>
                </a:solidFill>
                <a:latin typeface="Times New Roman" panose="02020603050405020304" pitchFamily="18" charset="0"/>
                <a:cs typeface="Times New Roman" panose="02020603050405020304" pitchFamily="18" charset="0"/>
              </a:rPr>
              <a:t>04</a:t>
            </a:r>
          </a:p>
        </p:txBody>
      </p:sp>
      <p:grpSp>
        <p:nvGrpSpPr>
          <p:cNvPr id="2" name="Group 1"/>
          <p:cNvGrpSpPr/>
          <p:nvPr/>
        </p:nvGrpSpPr>
        <p:grpSpPr>
          <a:xfrm>
            <a:off x="401707" y="1500988"/>
            <a:ext cx="2914361" cy="4853805"/>
            <a:chOff x="401707" y="1500988"/>
            <a:chExt cx="2914361" cy="4853805"/>
          </a:xfrm>
        </p:grpSpPr>
        <p:sp>
          <p:nvSpPr>
            <p:cNvPr id="15" name="Rectangle 14"/>
            <p:cNvSpPr/>
            <p:nvPr/>
          </p:nvSpPr>
          <p:spPr>
            <a:xfrm>
              <a:off x="482767" y="1500988"/>
              <a:ext cx="2752243" cy="4853805"/>
            </a:xfrm>
            <a:prstGeom prst="rect">
              <a:avLst/>
            </a:prstGeom>
            <a:solidFill>
              <a:schemeClr val="accent4">
                <a:lumMod val="20000"/>
                <a:lumOff val="80000"/>
              </a:schemeClr>
            </a:solidFill>
          </p:spPr>
          <p:txBody>
            <a:bodyPr wrap="square" lIns="182880" tIns="182880" rIns="365687" bIns="365687">
              <a:noAutofit/>
            </a:bodyPr>
            <a:lstStyle/>
            <a:p>
              <a:pPr algn="ctr">
                <a:lnSpc>
                  <a:spcPct val="120000"/>
                </a:lnSpc>
              </a:pPr>
              <a:endParaRPr lang="en-US" sz="2100"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10" name="TextBox 9"/>
            <p:cNvSpPr txBox="1"/>
            <p:nvPr>
              <p:custDataLst>
                <p:tags r:id="rId4"/>
              </p:custDataLst>
            </p:nvPr>
          </p:nvSpPr>
          <p:spPr>
            <a:xfrm>
              <a:off x="401707" y="1544444"/>
              <a:ext cx="2914361" cy="1268789"/>
            </a:xfrm>
            <a:prstGeom prst="rect">
              <a:avLst/>
            </a:prstGeom>
            <a:noFill/>
          </p:spPr>
          <p:txBody>
            <a:bodyPr wrap="square" lIns="182796" tIns="91398" rIns="182796" bIns="91398" rtlCol="0">
              <a:spAutoFit/>
            </a:bodyPr>
            <a:lstStyle/>
            <a:p>
              <a:pPr algn="just" defTabSz="1828343">
                <a:lnSpc>
                  <a:spcPts val="4399"/>
                </a:lnSpc>
                <a:defRPr/>
              </a:pPr>
              <a:r>
                <a:rPr lang="en-US" sz="2800" b="1" dirty="0" err="1">
                  <a:latin typeface="#9Slide03 Nanami Rounded Thin" pitchFamily="2" charset="0"/>
                  <a:cs typeface="Times New Roman" panose="02020603050405020304" pitchFamily="18" charset="0"/>
                </a:rPr>
                <a:t>Định</a:t>
              </a:r>
              <a:r>
                <a:rPr lang="en-US" sz="2800" b="1" dirty="0">
                  <a:latin typeface="#9Slide03 Nanami Rounded Thin" pitchFamily="2" charset="0"/>
                  <a:cs typeface="Times New Roman" panose="02020603050405020304" pitchFamily="18" charset="0"/>
                </a:rPr>
                <a:t> </a:t>
              </a:r>
              <a:r>
                <a:rPr lang="en-US" sz="2800" b="1" dirty="0" err="1">
                  <a:latin typeface="#9Slide03 Nanami Rounded Thin" pitchFamily="2" charset="0"/>
                  <a:cs typeface="Times New Roman" panose="02020603050405020304" pitchFamily="18" charset="0"/>
                </a:rPr>
                <a:t>nghĩa</a:t>
              </a:r>
              <a:r>
                <a:rPr lang="en-US" sz="2800" b="1" dirty="0">
                  <a:latin typeface="#9Slide03 Nanami Rounded Thin" pitchFamily="2" charset="0"/>
                  <a:cs typeface="Times New Roman" panose="02020603050405020304" pitchFamily="18" charset="0"/>
                </a:rPr>
                <a:t> </a:t>
              </a:r>
              <a:r>
                <a:rPr lang="en-US" sz="2800" b="1" dirty="0" err="1">
                  <a:latin typeface="#9Slide03 Nanami Rounded Thin" pitchFamily="2" charset="0"/>
                  <a:cs typeface="Times New Roman" panose="02020603050405020304" pitchFamily="18" charset="0"/>
                </a:rPr>
                <a:t>và</a:t>
              </a:r>
              <a:r>
                <a:rPr lang="en-US" sz="2800" b="1" dirty="0">
                  <a:latin typeface="#9Slide03 Nanami Rounded Thin" pitchFamily="2" charset="0"/>
                  <a:cs typeface="Times New Roman" panose="02020603050405020304" pitchFamily="18" charset="0"/>
                </a:rPr>
                <a:t> </a:t>
              </a:r>
              <a:r>
                <a:rPr lang="en-US" sz="2800" b="1" dirty="0" err="1">
                  <a:latin typeface="#9Slide03 Nanami Rounded Thin" pitchFamily="2" charset="0"/>
                  <a:cs typeface="Times New Roman" panose="02020603050405020304" pitchFamily="18" charset="0"/>
                </a:rPr>
                <a:t>đặc</a:t>
              </a:r>
              <a:r>
                <a:rPr lang="en-US" sz="2800" b="1" dirty="0">
                  <a:latin typeface="#9Slide03 Nanami Rounded Thin" pitchFamily="2" charset="0"/>
                  <a:cs typeface="Times New Roman" panose="02020603050405020304" pitchFamily="18" charset="0"/>
                </a:rPr>
                <a:t> </a:t>
              </a:r>
              <a:r>
                <a:rPr lang="en-US" sz="2800" b="1" dirty="0" err="1">
                  <a:latin typeface="#9Slide03 Nanami Rounded Thin" pitchFamily="2" charset="0"/>
                  <a:cs typeface="Times New Roman" panose="02020603050405020304" pitchFamily="18" charset="0"/>
                </a:rPr>
                <a:t>điểm</a:t>
              </a:r>
              <a:endParaRPr lang="vi-VN" sz="2800" b="1" dirty="0">
                <a:latin typeface="#9Slide03 Nanami Rounded Thin" pitchFamily="2" charset="0"/>
                <a:cs typeface="Times New Roman" panose="02020603050405020304" pitchFamily="18" charset="0"/>
              </a:endParaRPr>
            </a:p>
          </p:txBody>
        </p:sp>
      </p:grpSp>
      <p:grpSp>
        <p:nvGrpSpPr>
          <p:cNvPr id="3" name="Group 2"/>
          <p:cNvGrpSpPr/>
          <p:nvPr/>
        </p:nvGrpSpPr>
        <p:grpSpPr>
          <a:xfrm>
            <a:off x="3153946" y="2486610"/>
            <a:ext cx="2914361" cy="3868183"/>
            <a:chOff x="3153946" y="2486610"/>
            <a:chExt cx="2914361" cy="3868183"/>
          </a:xfrm>
        </p:grpSpPr>
        <p:sp>
          <p:nvSpPr>
            <p:cNvPr id="16" name="Rectangle 15"/>
            <p:cNvSpPr/>
            <p:nvPr/>
          </p:nvSpPr>
          <p:spPr>
            <a:xfrm>
              <a:off x="3235006" y="2486610"/>
              <a:ext cx="2752243" cy="3868183"/>
            </a:xfrm>
            <a:prstGeom prst="rect">
              <a:avLst/>
            </a:prstGeom>
            <a:solidFill>
              <a:srgbClr val="FFC000"/>
            </a:solidFill>
          </p:spPr>
          <p:txBody>
            <a:bodyPr wrap="square" lIns="182880" tIns="182880" rIns="365687" bIns="365687">
              <a:noAutofit/>
            </a:bodyPr>
            <a:lstStyle/>
            <a:p>
              <a:pPr algn="ctr">
                <a:lnSpc>
                  <a:spcPct val="120000"/>
                </a:lnSpc>
              </a:pPr>
              <a:endParaRPr lang="en-US" sz="2100"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11" name="TextBox 10"/>
            <p:cNvSpPr txBox="1"/>
            <p:nvPr>
              <p:custDataLst>
                <p:tags r:id="rId3"/>
              </p:custDataLst>
            </p:nvPr>
          </p:nvSpPr>
          <p:spPr>
            <a:xfrm>
              <a:off x="3153946" y="2612254"/>
              <a:ext cx="2914361" cy="1268789"/>
            </a:xfrm>
            <a:prstGeom prst="rect">
              <a:avLst/>
            </a:prstGeom>
            <a:noFill/>
          </p:spPr>
          <p:txBody>
            <a:bodyPr wrap="square" lIns="182796" tIns="91398" rIns="182796" bIns="91398" rtlCol="0">
              <a:spAutoFit/>
            </a:bodyPr>
            <a:lstStyle/>
            <a:p>
              <a:pPr algn="just" defTabSz="1828343">
                <a:lnSpc>
                  <a:spcPts val="4399"/>
                </a:lnSpc>
                <a:defRPr/>
              </a:pPr>
              <a:r>
                <a:rPr lang="en-US" sz="2800" b="1" dirty="0" err="1">
                  <a:latin typeface="#9Slide03 Nanami Rounded Thin" pitchFamily="2" charset="0"/>
                  <a:cs typeface="Times New Roman" panose="02020603050405020304" pitchFamily="18" charset="0"/>
                </a:rPr>
                <a:t>Ưu</a:t>
              </a:r>
              <a:r>
                <a:rPr lang="en-US" sz="2800" b="1" dirty="0">
                  <a:latin typeface="#9Slide03 Nanami Rounded Thin" pitchFamily="2" charset="0"/>
                  <a:cs typeface="Times New Roman" panose="02020603050405020304" pitchFamily="18" charset="0"/>
                </a:rPr>
                <a:t> </a:t>
              </a:r>
              <a:r>
                <a:rPr lang="en-US" sz="2800" b="1" dirty="0" err="1">
                  <a:latin typeface="#9Slide03 Nanami Rounded Thin" pitchFamily="2" charset="0"/>
                  <a:cs typeface="Times New Roman" panose="02020603050405020304" pitchFamily="18" charset="0"/>
                </a:rPr>
                <a:t>điểm</a:t>
              </a:r>
              <a:r>
                <a:rPr lang="en-US" sz="2800" b="1" dirty="0">
                  <a:latin typeface="#9Slide03 Nanami Rounded Thin" pitchFamily="2" charset="0"/>
                  <a:cs typeface="Times New Roman" panose="02020603050405020304" pitchFamily="18" charset="0"/>
                </a:rPr>
                <a:t> </a:t>
              </a:r>
              <a:r>
                <a:rPr lang="en-US" sz="2800" b="1" dirty="0" err="1">
                  <a:latin typeface="#9Slide03 Nanami Rounded Thin" pitchFamily="2" charset="0"/>
                  <a:cs typeface="Times New Roman" panose="02020603050405020304" pitchFamily="18" charset="0"/>
                </a:rPr>
                <a:t>và</a:t>
              </a:r>
              <a:r>
                <a:rPr lang="en-US" sz="2800" b="1" dirty="0">
                  <a:latin typeface="#9Slide03 Nanami Rounded Thin" pitchFamily="2" charset="0"/>
                  <a:cs typeface="Times New Roman" panose="02020603050405020304" pitchFamily="18" charset="0"/>
                </a:rPr>
                <a:t> </a:t>
              </a:r>
              <a:r>
                <a:rPr lang="en-US" sz="2800" b="1" dirty="0" err="1">
                  <a:latin typeface="#9Slide03 Nanami Rounded Thin" pitchFamily="2" charset="0"/>
                  <a:cs typeface="Times New Roman" panose="02020603050405020304" pitchFamily="18" charset="0"/>
                </a:rPr>
                <a:t>nhược</a:t>
              </a:r>
              <a:r>
                <a:rPr lang="en-US" sz="2800" b="1" dirty="0">
                  <a:latin typeface="#9Slide03 Nanami Rounded Thin" pitchFamily="2" charset="0"/>
                  <a:cs typeface="Times New Roman" panose="02020603050405020304" pitchFamily="18" charset="0"/>
                </a:rPr>
                <a:t> </a:t>
              </a:r>
              <a:r>
                <a:rPr lang="en-US" sz="2800" b="1" dirty="0" err="1">
                  <a:latin typeface="#9Slide03 Nanami Rounded Thin" pitchFamily="2" charset="0"/>
                  <a:cs typeface="Times New Roman" panose="02020603050405020304" pitchFamily="18" charset="0"/>
                </a:rPr>
                <a:t>điểm</a:t>
              </a:r>
              <a:endParaRPr lang="vi-VN" sz="2800" b="1" dirty="0">
                <a:latin typeface="#9Slide03 Nanami Rounded Thin" pitchFamily="2" charset="0"/>
                <a:cs typeface="Times New Roman" panose="02020603050405020304" pitchFamily="18" charset="0"/>
              </a:endParaRPr>
            </a:p>
          </p:txBody>
        </p:sp>
      </p:grpSp>
      <p:grpSp>
        <p:nvGrpSpPr>
          <p:cNvPr id="4" name="Group 3"/>
          <p:cNvGrpSpPr/>
          <p:nvPr/>
        </p:nvGrpSpPr>
        <p:grpSpPr>
          <a:xfrm>
            <a:off x="5892056" y="3472232"/>
            <a:ext cx="2914361" cy="2882561"/>
            <a:chOff x="5892056" y="3472232"/>
            <a:chExt cx="2914361" cy="2882561"/>
          </a:xfrm>
        </p:grpSpPr>
        <p:sp>
          <p:nvSpPr>
            <p:cNvPr id="17" name="Rectangle 16"/>
            <p:cNvSpPr/>
            <p:nvPr/>
          </p:nvSpPr>
          <p:spPr>
            <a:xfrm>
              <a:off x="5987248" y="3472232"/>
              <a:ext cx="2752243" cy="2882561"/>
            </a:xfrm>
            <a:prstGeom prst="rect">
              <a:avLst/>
            </a:prstGeom>
            <a:solidFill>
              <a:schemeClr val="accent2">
                <a:lumMod val="20000"/>
                <a:lumOff val="80000"/>
              </a:schemeClr>
            </a:solidFill>
          </p:spPr>
          <p:txBody>
            <a:bodyPr wrap="square" lIns="182880" tIns="182880" rIns="365687" bIns="365687">
              <a:noAutofit/>
            </a:bodyPr>
            <a:lstStyle/>
            <a:p>
              <a:pPr algn="ctr">
                <a:lnSpc>
                  <a:spcPct val="120000"/>
                </a:lnSpc>
              </a:pPr>
              <a:endParaRPr lang="en-US" sz="2100"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12" name="TextBox 11"/>
            <p:cNvSpPr txBox="1"/>
            <p:nvPr>
              <p:custDataLst>
                <p:tags r:id="rId2"/>
              </p:custDataLst>
            </p:nvPr>
          </p:nvSpPr>
          <p:spPr>
            <a:xfrm>
              <a:off x="5892056" y="3621165"/>
              <a:ext cx="2914361" cy="1268789"/>
            </a:xfrm>
            <a:prstGeom prst="rect">
              <a:avLst/>
            </a:prstGeom>
            <a:noFill/>
          </p:spPr>
          <p:txBody>
            <a:bodyPr wrap="square" lIns="182796" tIns="91398" rIns="182796" bIns="91398" rtlCol="0">
              <a:spAutoFit/>
            </a:bodyPr>
            <a:lstStyle/>
            <a:p>
              <a:pPr algn="just" defTabSz="1828343">
                <a:lnSpc>
                  <a:spcPts val="4399"/>
                </a:lnSpc>
                <a:defRPr/>
              </a:pPr>
              <a:r>
                <a:rPr lang="en-US" sz="2800" b="1" dirty="0" err="1">
                  <a:latin typeface="#9Slide03 Nanami Rounded Thin" pitchFamily="2" charset="0"/>
                  <a:cs typeface="Times New Roman" panose="02020603050405020304" pitchFamily="18" charset="0"/>
                </a:rPr>
                <a:t>Bài</a:t>
              </a:r>
              <a:r>
                <a:rPr lang="en-US" sz="2800" b="1" dirty="0">
                  <a:latin typeface="#9Slide03 Nanami Rounded Thin" pitchFamily="2" charset="0"/>
                  <a:cs typeface="Times New Roman" panose="02020603050405020304" pitchFamily="18" charset="0"/>
                </a:rPr>
                <a:t> </a:t>
              </a:r>
              <a:r>
                <a:rPr lang="en-US" sz="2800" b="1" dirty="0" err="1">
                  <a:latin typeface="#9Slide03 Nanami Rounded Thin" pitchFamily="2" charset="0"/>
                  <a:cs typeface="Times New Roman" panose="02020603050405020304" pitchFamily="18" charset="0"/>
                </a:rPr>
                <a:t>toán</a:t>
              </a:r>
              <a:r>
                <a:rPr lang="en-US" sz="2800" b="1" dirty="0">
                  <a:latin typeface="#9Slide03 Nanami Rounded Thin" pitchFamily="2" charset="0"/>
                  <a:cs typeface="Times New Roman" panose="02020603050405020304" pitchFamily="18" charset="0"/>
                </a:rPr>
                <a:t> </a:t>
              </a:r>
              <a:r>
                <a:rPr lang="en-US" sz="2800" b="1" dirty="0" err="1">
                  <a:latin typeface="#9Slide03 Nanami Rounded Thin" pitchFamily="2" charset="0"/>
                  <a:cs typeface="Times New Roman" panose="02020603050405020304" pitchFamily="18" charset="0"/>
                </a:rPr>
                <a:t>và</a:t>
              </a:r>
              <a:r>
                <a:rPr lang="en-US" sz="2800" b="1" dirty="0">
                  <a:latin typeface="#9Slide03 Nanami Rounded Thin" pitchFamily="2" charset="0"/>
                  <a:cs typeface="Times New Roman" panose="02020603050405020304" pitchFamily="18" charset="0"/>
                </a:rPr>
                <a:t> </a:t>
              </a:r>
              <a:r>
                <a:rPr lang="en-US" sz="2800" b="1" dirty="0" err="1">
                  <a:latin typeface="#9Slide03 Nanami Rounded Thin" pitchFamily="2" charset="0"/>
                  <a:cs typeface="Times New Roman" panose="02020603050405020304" pitchFamily="18" charset="0"/>
                </a:rPr>
                <a:t>thuật</a:t>
              </a:r>
              <a:r>
                <a:rPr lang="en-US" sz="2800" b="1" dirty="0">
                  <a:latin typeface="#9Slide03 Nanami Rounded Thin" pitchFamily="2" charset="0"/>
                  <a:cs typeface="Times New Roman" panose="02020603050405020304" pitchFamily="18" charset="0"/>
                </a:rPr>
                <a:t> </a:t>
              </a:r>
              <a:r>
                <a:rPr lang="en-US" sz="2800" b="1" dirty="0" err="1">
                  <a:latin typeface="#9Slide03 Nanami Rounded Thin" pitchFamily="2" charset="0"/>
                  <a:cs typeface="Times New Roman" panose="02020603050405020304" pitchFamily="18" charset="0"/>
                </a:rPr>
                <a:t>toán</a:t>
              </a:r>
              <a:endParaRPr lang="vi-VN" sz="2800" b="1" dirty="0">
                <a:latin typeface="#9Slide03 Nanami Rounded Thin" pitchFamily="2" charset="0"/>
                <a:cs typeface="Times New Roman" panose="02020603050405020304" pitchFamily="18" charset="0"/>
              </a:endParaRPr>
            </a:p>
          </p:txBody>
        </p:sp>
      </p:grpSp>
      <p:grpSp>
        <p:nvGrpSpPr>
          <p:cNvPr id="9" name="Group 8"/>
          <p:cNvGrpSpPr/>
          <p:nvPr/>
        </p:nvGrpSpPr>
        <p:grpSpPr>
          <a:xfrm>
            <a:off x="8644295" y="4420702"/>
            <a:ext cx="2630999" cy="1934092"/>
            <a:chOff x="8644295" y="4420702"/>
            <a:chExt cx="2630999" cy="1934092"/>
          </a:xfrm>
        </p:grpSpPr>
        <p:sp>
          <p:nvSpPr>
            <p:cNvPr id="18" name="Rectangle 17"/>
            <p:cNvSpPr/>
            <p:nvPr/>
          </p:nvSpPr>
          <p:spPr>
            <a:xfrm>
              <a:off x="8739490" y="4420702"/>
              <a:ext cx="2468880" cy="1934092"/>
            </a:xfrm>
            <a:prstGeom prst="rect">
              <a:avLst/>
            </a:prstGeom>
            <a:solidFill>
              <a:schemeClr val="accent6">
                <a:lumMod val="20000"/>
                <a:lumOff val="80000"/>
              </a:schemeClr>
            </a:solidFill>
          </p:spPr>
          <p:txBody>
            <a:bodyPr wrap="square" lIns="182880" tIns="182880" rIns="365687" bIns="365687">
              <a:noAutofit/>
            </a:bodyPr>
            <a:lstStyle/>
            <a:p>
              <a:pPr algn="ctr">
                <a:lnSpc>
                  <a:spcPct val="120000"/>
                </a:lnSpc>
              </a:pPr>
              <a:endParaRPr lang="en-US" sz="2100"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13" name="TextBox 12"/>
            <p:cNvSpPr txBox="1"/>
            <p:nvPr>
              <p:custDataLst>
                <p:tags r:id="rId1"/>
              </p:custDataLst>
            </p:nvPr>
          </p:nvSpPr>
          <p:spPr>
            <a:xfrm>
              <a:off x="8644295" y="4606787"/>
              <a:ext cx="2630999" cy="1268789"/>
            </a:xfrm>
            <a:prstGeom prst="rect">
              <a:avLst/>
            </a:prstGeom>
            <a:noFill/>
          </p:spPr>
          <p:txBody>
            <a:bodyPr wrap="square" lIns="182796" tIns="91398" rIns="182796" bIns="91398" rtlCol="0">
              <a:spAutoFit/>
            </a:bodyPr>
            <a:lstStyle/>
            <a:p>
              <a:pPr algn="just" defTabSz="1828343">
                <a:lnSpc>
                  <a:spcPts val="4399"/>
                </a:lnSpc>
                <a:defRPr/>
              </a:pPr>
              <a:r>
                <a:rPr lang="en-US" sz="2800" b="1" dirty="0" err="1">
                  <a:latin typeface="#9Slide03 Nanami Rounded Thin" pitchFamily="2" charset="0"/>
                  <a:cs typeface="Times New Roman" panose="02020603050405020304" pitchFamily="18" charset="0"/>
                </a:rPr>
                <a:t>Độ</a:t>
              </a:r>
              <a:r>
                <a:rPr lang="en-US" sz="2800" b="1" dirty="0">
                  <a:latin typeface="#9Slide03 Nanami Rounded Thin" pitchFamily="2" charset="0"/>
                  <a:cs typeface="Times New Roman" panose="02020603050405020304" pitchFamily="18" charset="0"/>
                </a:rPr>
                <a:t> </a:t>
              </a:r>
              <a:r>
                <a:rPr lang="en-US" sz="2800" b="1" dirty="0" err="1">
                  <a:latin typeface="#9Slide03 Nanami Rounded Thin" pitchFamily="2" charset="0"/>
                  <a:cs typeface="Times New Roman" panose="02020603050405020304" pitchFamily="18" charset="0"/>
                </a:rPr>
                <a:t>phức</a:t>
              </a:r>
              <a:r>
                <a:rPr lang="en-US" sz="2800" b="1" dirty="0">
                  <a:latin typeface="#9Slide03 Nanami Rounded Thin" pitchFamily="2" charset="0"/>
                  <a:cs typeface="Times New Roman" panose="02020603050405020304" pitchFamily="18" charset="0"/>
                </a:rPr>
                <a:t> </a:t>
              </a:r>
              <a:r>
                <a:rPr lang="en-US" sz="2800" b="1" dirty="0" err="1">
                  <a:latin typeface="#9Slide03 Nanami Rounded Thin" pitchFamily="2" charset="0"/>
                  <a:cs typeface="Times New Roman" panose="02020603050405020304" pitchFamily="18" charset="0"/>
                </a:rPr>
                <a:t>tạp</a:t>
              </a:r>
              <a:r>
                <a:rPr lang="en-US" sz="2800" b="1" dirty="0">
                  <a:latin typeface="#9Slide03 Nanami Rounded Thin" pitchFamily="2" charset="0"/>
                  <a:cs typeface="Times New Roman" panose="02020603050405020304" pitchFamily="18" charset="0"/>
                </a:rPr>
                <a:t> </a:t>
              </a:r>
              <a:r>
                <a:rPr lang="en-US" sz="2800" b="1" dirty="0" err="1">
                  <a:latin typeface="#9Slide03 Nanami Rounded Thin" pitchFamily="2" charset="0"/>
                  <a:cs typeface="Times New Roman" panose="02020603050405020304" pitchFamily="18" charset="0"/>
                </a:rPr>
                <a:t>và</a:t>
              </a:r>
              <a:r>
                <a:rPr lang="en-US" sz="2800" b="1" dirty="0">
                  <a:latin typeface="#9Slide03 Nanami Rounded Thin" pitchFamily="2" charset="0"/>
                  <a:cs typeface="Times New Roman" panose="02020603050405020304" pitchFamily="18" charset="0"/>
                </a:rPr>
                <a:t> </a:t>
              </a:r>
              <a:r>
                <a:rPr lang="en-US" sz="2800" b="1" dirty="0" err="1">
                  <a:latin typeface="#9Slide03 Nanami Rounded Thin" pitchFamily="2" charset="0"/>
                  <a:cs typeface="Times New Roman" panose="02020603050405020304" pitchFamily="18" charset="0"/>
                </a:rPr>
                <a:t>cài</a:t>
              </a:r>
              <a:r>
                <a:rPr lang="en-US" sz="2800" b="1" dirty="0">
                  <a:latin typeface="#9Slide03 Nanami Rounded Thin" pitchFamily="2" charset="0"/>
                  <a:cs typeface="Times New Roman" panose="02020603050405020304" pitchFamily="18" charset="0"/>
                </a:rPr>
                <a:t> </a:t>
              </a:r>
              <a:r>
                <a:rPr lang="en-US" sz="2800" b="1" dirty="0" err="1">
                  <a:latin typeface="#9Slide03 Nanami Rounded Thin" pitchFamily="2" charset="0"/>
                  <a:cs typeface="Times New Roman" panose="02020603050405020304" pitchFamily="18" charset="0"/>
                </a:rPr>
                <a:t>đặt</a:t>
              </a:r>
              <a:endParaRPr lang="vi-VN" sz="2800" b="1" dirty="0">
                <a:latin typeface="#9Slide03 Nanami Rounded Thin" pitchFamily="2" charset="0"/>
                <a:cs typeface="Times New Roman" panose="02020603050405020304" pitchFamily="18" charset="0"/>
              </a:endParaRPr>
            </a:p>
          </p:txBody>
        </p:sp>
      </p:grpSp>
    </p:spTree>
    <p:extLst>
      <p:ext uri="{BB962C8B-B14F-4D97-AF65-F5344CB8AC3E}">
        <p14:creationId xmlns:p14="http://schemas.microsoft.com/office/powerpoint/2010/main" val="251476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47"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0-#ppt_w/2"/>
                                          </p:val>
                                        </p:tav>
                                        <p:tav tm="100000">
                                          <p:val>
                                            <p:strVal val="#ppt_x"/>
                                          </p:val>
                                        </p:tav>
                                      </p:tavLst>
                                    </p:anim>
                                    <p:anim calcmode="lin" valueType="num">
                                      <p:cBhvr additive="base">
                                        <p:cTn id="19" dur="500" fill="hold"/>
                                        <p:tgtEl>
                                          <p:spTgt spid="6"/>
                                        </p:tgtEl>
                                        <p:attrNameLst>
                                          <p:attrName>ppt_y</p:attrName>
                                        </p:attrNameLst>
                                      </p:cBhvr>
                                      <p:tavLst>
                                        <p:tav tm="0">
                                          <p:val>
                                            <p:strVal val="#ppt_y"/>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0-#ppt_w/2"/>
                                          </p:val>
                                        </p:tav>
                                        <p:tav tm="100000">
                                          <p:val>
                                            <p:strVal val="#ppt_x"/>
                                          </p:val>
                                        </p:tav>
                                      </p:tavLst>
                                    </p:anim>
                                    <p:anim calcmode="lin" valueType="num">
                                      <p:cBhvr additive="base">
                                        <p:cTn id="30" dur="500" fill="hold"/>
                                        <p:tgtEl>
                                          <p:spTgt spid="7"/>
                                        </p:tgtEl>
                                        <p:attrNameLst>
                                          <p:attrName>ppt_y</p:attrName>
                                        </p:attrNameLst>
                                      </p:cBhvr>
                                      <p:tavLst>
                                        <p:tav tm="0">
                                          <p:val>
                                            <p:strVal val="#ppt_y"/>
                                          </p:val>
                                        </p:tav>
                                        <p:tav tm="100000">
                                          <p:val>
                                            <p:strVal val="#ppt_y"/>
                                          </p:val>
                                        </p:tav>
                                      </p:tavLst>
                                    </p:anim>
                                  </p:childTnLst>
                                </p:cTn>
                              </p:par>
                              <p:par>
                                <p:cTn id="31" presetID="47"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1000"/>
                                        <p:tgtEl>
                                          <p:spTgt spid="4"/>
                                        </p:tgtEl>
                                      </p:cBhvr>
                                    </p:animEffect>
                                    <p:anim calcmode="lin" valueType="num">
                                      <p:cBhvr>
                                        <p:cTn id="34" dur="1000" fill="hold"/>
                                        <p:tgtEl>
                                          <p:spTgt spid="4"/>
                                        </p:tgtEl>
                                        <p:attrNameLst>
                                          <p:attrName>ppt_x</p:attrName>
                                        </p:attrNameLst>
                                      </p:cBhvr>
                                      <p:tavLst>
                                        <p:tav tm="0">
                                          <p:val>
                                            <p:strVal val="#ppt_x"/>
                                          </p:val>
                                        </p:tav>
                                        <p:tav tm="100000">
                                          <p:val>
                                            <p:strVal val="#ppt_x"/>
                                          </p:val>
                                        </p:tav>
                                      </p:tavLst>
                                    </p:anim>
                                    <p:anim calcmode="lin" valueType="num">
                                      <p:cBhvr>
                                        <p:cTn id="3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additive="base">
                                        <p:cTn id="40" dur="500" fill="hold"/>
                                        <p:tgtEl>
                                          <p:spTgt spid="8"/>
                                        </p:tgtEl>
                                        <p:attrNameLst>
                                          <p:attrName>ppt_x</p:attrName>
                                        </p:attrNameLst>
                                      </p:cBhvr>
                                      <p:tavLst>
                                        <p:tav tm="0">
                                          <p:val>
                                            <p:strVal val="0-#ppt_w/2"/>
                                          </p:val>
                                        </p:tav>
                                        <p:tav tm="100000">
                                          <p:val>
                                            <p:strVal val="#ppt_x"/>
                                          </p:val>
                                        </p:tav>
                                      </p:tavLst>
                                    </p:anim>
                                    <p:anim calcmode="lin" valueType="num">
                                      <p:cBhvr additive="base">
                                        <p:cTn id="41" dur="500" fill="hold"/>
                                        <p:tgtEl>
                                          <p:spTgt spid="8"/>
                                        </p:tgtEl>
                                        <p:attrNameLst>
                                          <p:attrName>ppt_y</p:attrName>
                                        </p:attrNameLst>
                                      </p:cBhvr>
                                      <p:tavLst>
                                        <p:tav tm="0">
                                          <p:val>
                                            <p:strVal val="#ppt_y"/>
                                          </p:val>
                                        </p:tav>
                                        <p:tav tm="100000">
                                          <p:val>
                                            <p:strVal val="#ppt_y"/>
                                          </p:val>
                                        </p:tav>
                                      </p:tavLst>
                                    </p:anim>
                                  </p:childTnLst>
                                </p:cTn>
                              </p:par>
                              <p:par>
                                <p:cTn id="42" presetID="47" presetClass="entr" presetSubtype="0" fill="hold"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1000"/>
                                        <p:tgtEl>
                                          <p:spTgt spid="9"/>
                                        </p:tgtEl>
                                      </p:cBhvr>
                                    </p:animEffect>
                                    <p:anim calcmode="lin" valueType="num">
                                      <p:cBhvr>
                                        <p:cTn id="45" dur="1000" fill="hold"/>
                                        <p:tgtEl>
                                          <p:spTgt spid="9"/>
                                        </p:tgtEl>
                                        <p:attrNameLst>
                                          <p:attrName>ppt_x</p:attrName>
                                        </p:attrNameLst>
                                      </p:cBhvr>
                                      <p:tavLst>
                                        <p:tav tm="0">
                                          <p:val>
                                            <p:strVal val="#ppt_x"/>
                                          </p:val>
                                        </p:tav>
                                        <p:tav tm="100000">
                                          <p:val>
                                            <p:strVal val="#ppt_x"/>
                                          </p:val>
                                        </p:tav>
                                      </p:tavLst>
                                    </p:anim>
                                    <p:anim calcmode="lin" valueType="num">
                                      <p:cBhvr>
                                        <p:cTn id="4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a:xfrm>
            <a:off x="3615675" y="953328"/>
            <a:ext cx="4950054" cy="4951345"/>
          </a:xfrm>
          <a:custGeom>
            <a:avLst/>
            <a:gdLst>
              <a:gd name="connsiteX0" fmla="*/ 0 w 3355880"/>
              <a:gd name="connsiteY0" fmla="*/ 1677940 h 3355880"/>
              <a:gd name="connsiteX1" fmla="*/ 1677940 w 3355880"/>
              <a:gd name="connsiteY1" fmla="*/ 0 h 3355880"/>
              <a:gd name="connsiteX2" fmla="*/ 3355880 w 3355880"/>
              <a:gd name="connsiteY2" fmla="*/ 1677940 h 3355880"/>
              <a:gd name="connsiteX3" fmla="*/ 1677940 w 3355880"/>
              <a:gd name="connsiteY3" fmla="*/ 3355880 h 3355880"/>
              <a:gd name="connsiteX4" fmla="*/ 0 w 3355880"/>
              <a:gd name="connsiteY4" fmla="*/ 1677940 h 3355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5880" h="3355880">
                <a:moveTo>
                  <a:pt x="0" y="1677940"/>
                </a:moveTo>
                <a:cubicBezTo>
                  <a:pt x="0" y="751239"/>
                  <a:pt x="751239" y="0"/>
                  <a:pt x="1677940" y="0"/>
                </a:cubicBezTo>
                <a:cubicBezTo>
                  <a:pt x="2604641" y="0"/>
                  <a:pt x="3355880" y="751239"/>
                  <a:pt x="3355880" y="1677940"/>
                </a:cubicBezTo>
                <a:cubicBezTo>
                  <a:pt x="3355880" y="2604641"/>
                  <a:pt x="2604641" y="3355880"/>
                  <a:pt x="1677940" y="3355880"/>
                </a:cubicBezTo>
                <a:cubicBezTo>
                  <a:pt x="751239" y="3355880"/>
                  <a:pt x="0" y="2604641"/>
                  <a:pt x="0" y="1677940"/>
                </a:cubicBezTo>
                <a:close/>
              </a:path>
            </a:pathLst>
          </a:custGeom>
          <a:noFill/>
          <a:ln w="22225">
            <a:solidFill>
              <a:schemeClr val="bg1">
                <a:lumMod val="85000"/>
              </a:schemeClr>
            </a:solidFill>
          </a:ln>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3450328" tIns="674897" rIns="3450328" bIns="7385321" numCol="1" spcCol="2539" anchor="ctr" anchorCtr="0">
            <a:noAutofit/>
          </a:bodyPr>
          <a:lstStyle/>
          <a:p>
            <a:pPr algn="ctr" defTabSz="1422080">
              <a:lnSpc>
                <a:spcPct val="90000"/>
              </a:lnSpc>
              <a:spcBef>
                <a:spcPct val="0"/>
              </a:spcBef>
              <a:spcAft>
                <a:spcPct val="35000"/>
              </a:spcAft>
            </a:pPr>
            <a:r>
              <a:rPr lang="en-US" sz="3200" dirty="0"/>
              <a:t> </a:t>
            </a:r>
          </a:p>
        </p:txBody>
      </p:sp>
      <p:sp>
        <p:nvSpPr>
          <p:cNvPr id="7" name="Freeform 6"/>
          <p:cNvSpPr/>
          <p:nvPr/>
        </p:nvSpPr>
        <p:spPr>
          <a:xfrm>
            <a:off x="4347243" y="1738084"/>
            <a:ext cx="3380954" cy="3381836"/>
          </a:xfrm>
          <a:custGeom>
            <a:avLst/>
            <a:gdLst>
              <a:gd name="connsiteX0" fmla="*/ 0 w 3355880"/>
              <a:gd name="connsiteY0" fmla="*/ 1677940 h 3355880"/>
              <a:gd name="connsiteX1" fmla="*/ 1677940 w 3355880"/>
              <a:gd name="connsiteY1" fmla="*/ 0 h 3355880"/>
              <a:gd name="connsiteX2" fmla="*/ 3355880 w 3355880"/>
              <a:gd name="connsiteY2" fmla="*/ 1677940 h 3355880"/>
              <a:gd name="connsiteX3" fmla="*/ 1677940 w 3355880"/>
              <a:gd name="connsiteY3" fmla="*/ 3355880 h 3355880"/>
              <a:gd name="connsiteX4" fmla="*/ 0 w 3355880"/>
              <a:gd name="connsiteY4" fmla="*/ 1677940 h 3355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5880" h="3355880">
                <a:moveTo>
                  <a:pt x="0" y="1677940"/>
                </a:moveTo>
                <a:cubicBezTo>
                  <a:pt x="0" y="751239"/>
                  <a:pt x="751239" y="0"/>
                  <a:pt x="1677940" y="0"/>
                </a:cubicBezTo>
                <a:cubicBezTo>
                  <a:pt x="2604641" y="0"/>
                  <a:pt x="3355880" y="751239"/>
                  <a:pt x="3355880" y="1677940"/>
                </a:cubicBezTo>
                <a:cubicBezTo>
                  <a:pt x="3355880" y="2604641"/>
                  <a:pt x="2604641" y="3355880"/>
                  <a:pt x="1677940" y="3355880"/>
                </a:cubicBezTo>
                <a:cubicBezTo>
                  <a:pt x="751239" y="3355880"/>
                  <a:pt x="0" y="2604641"/>
                  <a:pt x="0" y="1677940"/>
                </a:cubicBezTo>
                <a:close/>
              </a:path>
            </a:pathLst>
          </a:custGeom>
          <a:solidFill>
            <a:schemeClr val="accent5"/>
          </a:solidFill>
          <a:ln w="22225">
            <a:solidFill>
              <a:schemeClr val="bg1">
                <a:lumMod val="85000"/>
              </a:schemeClr>
            </a:solidFill>
          </a:ln>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3450328" tIns="674897" rIns="3450328" bIns="7385321" numCol="1" spcCol="2539" anchor="ctr" anchorCtr="0">
            <a:noAutofit/>
          </a:bodyPr>
          <a:lstStyle/>
          <a:p>
            <a:pPr algn="ctr" defTabSz="1422080">
              <a:lnSpc>
                <a:spcPct val="90000"/>
              </a:lnSpc>
              <a:spcBef>
                <a:spcPct val="0"/>
              </a:spcBef>
              <a:spcAft>
                <a:spcPct val="35000"/>
              </a:spcAft>
            </a:pPr>
            <a:r>
              <a:rPr lang="en-US" sz="3200" dirty="0"/>
              <a:t> </a:t>
            </a:r>
          </a:p>
        </p:txBody>
      </p:sp>
      <p:cxnSp>
        <p:nvCxnSpPr>
          <p:cNvPr id="12" name="Straight Connector 11"/>
          <p:cNvCxnSpPr/>
          <p:nvPr/>
        </p:nvCxnSpPr>
        <p:spPr>
          <a:xfrm flipH="1" flipV="1">
            <a:off x="7251720" y="4327667"/>
            <a:ext cx="379123" cy="270360"/>
          </a:xfrm>
          <a:prstGeom prst="line">
            <a:avLst/>
          </a:prstGeom>
          <a:ln w="12700" cap="sq" cmpd="sng">
            <a:solidFill>
              <a:schemeClr val="tx1"/>
            </a:solidFill>
            <a:round/>
            <a:headEnd type="none"/>
            <a:tailEnd type="oval" w="lg" len="lg"/>
          </a:ln>
          <a:effectLst/>
        </p:spPr>
        <p:style>
          <a:lnRef idx="2">
            <a:schemeClr val="accent1"/>
          </a:lnRef>
          <a:fillRef idx="0">
            <a:schemeClr val="accent1"/>
          </a:fillRef>
          <a:effectRef idx="1">
            <a:schemeClr val="accent1"/>
          </a:effectRef>
          <a:fontRef idx="minor">
            <a:schemeClr val="tx1"/>
          </a:fontRef>
        </p:style>
      </p:cxnSp>
      <p:sp>
        <p:nvSpPr>
          <p:cNvPr id="13" name="Freeform 12"/>
          <p:cNvSpPr/>
          <p:nvPr/>
        </p:nvSpPr>
        <p:spPr>
          <a:xfrm>
            <a:off x="4685340" y="2076265"/>
            <a:ext cx="2704764" cy="2705467"/>
          </a:xfrm>
          <a:custGeom>
            <a:avLst/>
            <a:gdLst>
              <a:gd name="connsiteX0" fmla="*/ 0 w 2684704"/>
              <a:gd name="connsiteY0" fmla="*/ 1342352 h 2684704"/>
              <a:gd name="connsiteX1" fmla="*/ 1342352 w 2684704"/>
              <a:gd name="connsiteY1" fmla="*/ 0 h 2684704"/>
              <a:gd name="connsiteX2" fmla="*/ 2684704 w 2684704"/>
              <a:gd name="connsiteY2" fmla="*/ 1342352 h 2684704"/>
              <a:gd name="connsiteX3" fmla="*/ 1342352 w 2684704"/>
              <a:gd name="connsiteY3" fmla="*/ 2684704 h 2684704"/>
              <a:gd name="connsiteX4" fmla="*/ 0 w 2684704"/>
              <a:gd name="connsiteY4" fmla="*/ 1342352 h 2684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4704" h="2684704">
                <a:moveTo>
                  <a:pt x="0" y="1342352"/>
                </a:moveTo>
                <a:cubicBezTo>
                  <a:pt x="0" y="600991"/>
                  <a:pt x="600991" y="0"/>
                  <a:pt x="1342352" y="0"/>
                </a:cubicBezTo>
                <a:cubicBezTo>
                  <a:pt x="2083713" y="0"/>
                  <a:pt x="2684704" y="600991"/>
                  <a:pt x="2684704" y="1342352"/>
                </a:cubicBezTo>
                <a:cubicBezTo>
                  <a:pt x="2684704" y="2083713"/>
                  <a:pt x="2083713" y="2684704"/>
                  <a:pt x="1342352" y="2684704"/>
                </a:cubicBezTo>
                <a:cubicBezTo>
                  <a:pt x="600991" y="2684704"/>
                  <a:pt x="0" y="2083713"/>
                  <a:pt x="0" y="1342352"/>
                </a:cubicBezTo>
                <a:close/>
              </a:path>
            </a:pathLst>
          </a:custGeom>
          <a:solidFill>
            <a:schemeClr val="accent2"/>
          </a:solidFill>
          <a:ln w="3175" cmpd="sng">
            <a:solidFill>
              <a:schemeClr val="bg1"/>
            </a:solidFill>
          </a:ln>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2555607" tIns="657005" rIns="2555607" bIns="5667452" numCol="1" spcCol="2539" anchor="ctr" anchorCtr="0">
            <a:noAutofit/>
          </a:bodyPr>
          <a:lstStyle/>
          <a:p>
            <a:pPr algn="ctr" defTabSz="1422080">
              <a:lnSpc>
                <a:spcPct val="90000"/>
              </a:lnSpc>
              <a:spcBef>
                <a:spcPct val="0"/>
              </a:spcBef>
              <a:spcAft>
                <a:spcPct val="35000"/>
              </a:spcAft>
            </a:pPr>
            <a:r>
              <a:rPr lang="en-US" sz="3200" dirty="0"/>
              <a:t> </a:t>
            </a:r>
          </a:p>
        </p:txBody>
      </p:sp>
      <p:sp>
        <p:nvSpPr>
          <p:cNvPr id="14" name="Oval 12"/>
          <p:cNvSpPr>
            <a:spLocks noChangeArrowheads="1"/>
          </p:cNvSpPr>
          <p:nvPr/>
        </p:nvSpPr>
        <p:spPr bwMode="auto">
          <a:xfrm>
            <a:off x="7530610" y="4280556"/>
            <a:ext cx="1353948" cy="1354305"/>
          </a:xfrm>
          <a:prstGeom prst="ellipse">
            <a:avLst/>
          </a:prstGeom>
          <a:solidFill>
            <a:schemeClr val="accent5"/>
          </a:solidFill>
          <a:ln w="9525">
            <a:noFill/>
            <a:round/>
            <a:headEnd/>
            <a:tailEnd/>
          </a:ln>
          <a:extLst/>
        </p:spPr>
        <p:txBody>
          <a:bodyPr vert="horz" wrap="square" lIns="243791" tIns="121896" rIns="243791" bIns="121896" numCol="1" anchor="t" anchorCtr="0" compatLnSpc="1">
            <a:prstTxWarp prst="textNoShape">
              <a:avLst/>
            </a:prstTxWarp>
          </a:bodyPr>
          <a:lstStyle/>
          <a:p>
            <a:endParaRPr lang="en-US" sz="6400"/>
          </a:p>
        </p:txBody>
      </p:sp>
      <p:cxnSp>
        <p:nvCxnSpPr>
          <p:cNvPr id="15" name="Straight Connector 14"/>
          <p:cNvCxnSpPr/>
          <p:nvPr/>
        </p:nvCxnSpPr>
        <p:spPr>
          <a:xfrm flipH="1">
            <a:off x="7012900" y="2286991"/>
            <a:ext cx="624479" cy="461873"/>
          </a:xfrm>
          <a:prstGeom prst="line">
            <a:avLst/>
          </a:prstGeom>
          <a:ln w="12700" cap="sq" cmpd="sng">
            <a:solidFill>
              <a:schemeClr val="tx1"/>
            </a:solidFill>
            <a:round/>
            <a:headEnd type="none"/>
            <a:tailEnd type="oval" w="lg" len="lg"/>
          </a:ln>
          <a:effectLst/>
        </p:spPr>
        <p:style>
          <a:lnRef idx="2">
            <a:schemeClr val="accent1"/>
          </a:lnRef>
          <a:fillRef idx="0">
            <a:schemeClr val="accent1"/>
          </a:fillRef>
          <a:effectRef idx="1">
            <a:schemeClr val="accent1"/>
          </a:effectRef>
          <a:fontRef idx="minor">
            <a:schemeClr val="tx1"/>
          </a:fontRef>
        </p:style>
      </p:cxnSp>
      <p:sp>
        <p:nvSpPr>
          <p:cNvPr id="16" name="Freeform 15"/>
          <p:cNvSpPr/>
          <p:nvPr/>
        </p:nvSpPr>
        <p:spPr>
          <a:xfrm>
            <a:off x="5023435" y="2414449"/>
            <a:ext cx="2028572" cy="2029100"/>
          </a:xfrm>
          <a:custGeom>
            <a:avLst/>
            <a:gdLst>
              <a:gd name="connsiteX0" fmla="*/ 0 w 2013528"/>
              <a:gd name="connsiteY0" fmla="*/ 1006764 h 2013528"/>
              <a:gd name="connsiteX1" fmla="*/ 1006764 w 2013528"/>
              <a:gd name="connsiteY1" fmla="*/ 0 h 2013528"/>
              <a:gd name="connsiteX2" fmla="*/ 2013528 w 2013528"/>
              <a:gd name="connsiteY2" fmla="*/ 1006764 h 2013528"/>
              <a:gd name="connsiteX3" fmla="*/ 1006764 w 2013528"/>
              <a:gd name="connsiteY3" fmla="*/ 2013528 h 2013528"/>
              <a:gd name="connsiteX4" fmla="*/ 0 w 2013528"/>
              <a:gd name="connsiteY4" fmla="*/ 1006764 h 2013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3528" h="2013528">
                <a:moveTo>
                  <a:pt x="0" y="1006764"/>
                </a:moveTo>
                <a:cubicBezTo>
                  <a:pt x="0" y="450744"/>
                  <a:pt x="450744" y="0"/>
                  <a:pt x="1006764" y="0"/>
                </a:cubicBezTo>
                <a:cubicBezTo>
                  <a:pt x="1562784" y="0"/>
                  <a:pt x="2013528" y="450744"/>
                  <a:pt x="2013528" y="1006764"/>
                </a:cubicBezTo>
                <a:cubicBezTo>
                  <a:pt x="2013528" y="1562784"/>
                  <a:pt x="1562784" y="2013528"/>
                  <a:pt x="1006764" y="2013528"/>
                </a:cubicBezTo>
                <a:cubicBezTo>
                  <a:pt x="450744" y="2013528"/>
                  <a:pt x="0" y="1562784"/>
                  <a:pt x="0" y="1006764"/>
                </a:cubicBezTo>
                <a:close/>
              </a:path>
            </a:pathLst>
          </a:custGeom>
          <a:solidFill>
            <a:schemeClr val="accent3"/>
          </a:solidFill>
          <a:ln w="3175" cmpd="sng">
            <a:solidFill>
              <a:schemeClr val="bg1"/>
            </a:solidFill>
          </a:ln>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1660884" tIns="630162" rIns="1660884" bIns="3985377" numCol="1" spcCol="2539" anchor="ctr" anchorCtr="0">
            <a:noAutofit/>
          </a:bodyPr>
          <a:lstStyle/>
          <a:p>
            <a:pPr algn="ctr" defTabSz="1422080">
              <a:lnSpc>
                <a:spcPct val="90000"/>
              </a:lnSpc>
              <a:spcBef>
                <a:spcPct val="0"/>
              </a:spcBef>
              <a:spcAft>
                <a:spcPct val="35000"/>
              </a:spcAft>
            </a:pPr>
            <a:r>
              <a:rPr lang="en-US" sz="3200" dirty="0"/>
              <a:t> </a:t>
            </a:r>
          </a:p>
        </p:txBody>
      </p:sp>
      <p:cxnSp>
        <p:nvCxnSpPr>
          <p:cNvPr id="17" name="Straight Connector 16"/>
          <p:cNvCxnSpPr/>
          <p:nvPr/>
        </p:nvCxnSpPr>
        <p:spPr>
          <a:xfrm flipV="1">
            <a:off x="4540709" y="3968701"/>
            <a:ext cx="850570" cy="598072"/>
          </a:xfrm>
          <a:prstGeom prst="line">
            <a:avLst/>
          </a:prstGeom>
          <a:ln w="12700" cap="sq" cmpd="sng">
            <a:solidFill>
              <a:schemeClr val="tx1"/>
            </a:solidFill>
            <a:round/>
            <a:headEnd type="none"/>
            <a:tailEnd type="oval" w="lg" len="lg"/>
          </a:ln>
          <a:effectLst/>
        </p:spPr>
        <p:style>
          <a:lnRef idx="2">
            <a:schemeClr val="accent1"/>
          </a:lnRef>
          <a:fillRef idx="0">
            <a:schemeClr val="accent1"/>
          </a:fillRef>
          <a:effectRef idx="1">
            <a:schemeClr val="accent1"/>
          </a:effectRef>
          <a:fontRef idx="minor">
            <a:schemeClr val="tx1"/>
          </a:fontRef>
        </p:style>
      </p:cxnSp>
      <p:sp>
        <p:nvSpPr>
          <p:cNvPr id="18" name="Oval 12"/>
          <p:cNvSpPr>
            <a:spLocks noChangeArrowheads="1"/>
          </p:cNvSpPr>
          <p:nvPr/>
        </p:nvSpPr>
        <p:spPr bwMode="auto">
          <a:xfrm>
            <a:off x="3307443" y="4280556"/>
            <a:ext cx="1353948" cy="1354305"/>
          </a:xfrm>
          <a:prstGeom prst="ellipse">
            <a:avLst/>
          </a:prstGeom>
          <a:solidFill>
            <a:schemeClr val="accent3"/>
          </a:solidFill>
          <a:ln w="9525">
            <a:noFill/>
            <a:round/>
            <a:headEnd/>
            <a:tailEnd/>
          </a:ln>
          <a:extLst/>
        </p:spPr>
        <p:txBody>
          <a:bodyPr vert="horz" wrap="square" lIns="243791" tIns="121896" rIns="243791" bIns="121896" numCol="1" anchor="t" anchorCtr="0" compatLnSpc="1">
            <a:prstTxWarp prst="textNoShape">
              <a:avLst/>
            </a:prstTxWarp>
          </a:bodyPr>
          <a:lstStyle/>
          <a:p>
            <a:endParaRPr lang="en-US" sz="6400"/>
          </a:p>
        </p:txBody>
      </p:sp>
      <p:sp>
        <p:nvSpPr>
          <p:cNvPr id="19" name="Freeform 18"/>
          <p:cNvSpPr/>
          <p:nvPr/>
        </p:nvSpPr>
        <p:spPr>
          <a:xfrm>
            <a:off x="5361530" y="2752635"/>
            <a:ext cx="1352380" cy="1352733"/>
          </a:xfrm>
          <a:custGeom>
            <a:avLst/>
            <a:gdLst>
              <a:gd name="connsiteX0" fmla="*/ 0 w 1342352"/>
              <a:gd name="connsiteY0" fmla="*/ 671176 h 1342352"/>
              <a:gd name="connsiteX1" fmla="*/ 671176 w 1342352"/>
              <a:gd name="connsiteY1" fmla="*/ 0 h 1342352"/>
              <a:gd name="connsiteX2" fmla="*/ 1342352 w 1342352"/>
              <a:gd name="connsiteY2" fmla="*/ 671176 h 1342352"/>
              <a:gd name="connsiteX3" fmla="*/ 671176 w 1342352"/>
              <a:gd name="connsiteY3" fmla="*/ 1342352 h 1342352"/>
              <a:gd name="connsiteX4" fmla="*/ 0 w 1342352"/>
              <a:gd name="connsiteY4" fmla="*/ 671176 h 13423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352" h="1342352">
                <a:moveTo>
                  <a:pt x="0" y="671176"/>
                </a:moveTo>
                <a:cubicBezTo>
                  <a:pt x="0" y="300496"/>
                  <a:pt x="300496" y="0"/>
                  <a:pt x="671176" y="0"/>
                </a:cubicBezTo>
                <a:cubicBezTo>
                  <a:pt x="1041856" y="0"/>
                  <a:pt x="1342352" y="300496"/>
                  <a:pt x="1342352" y="671176"/>
                </a:cubicBezTo>
                <a:cubicBezTo>
                  <a:pt x="1342352" y="1041856"/>
                  <a:pt x="1041856" y="1342352"/>
                  <a:pt x="671176" y="1342352"/>
                </a:cubicBezTo>
                <a:cubicBezTo>
                  <a:pt x="300496" y="1342352"/>
                  <a:pt x="0" y="1041856"/>
                  <a:pt x="0" y="671176"/>
                </a:cubicBezTo>
                <a:close/>
              </a:path>
            </a:pathLst>
          </a:custGeom>
          <a:solidFill>
            <a:schemeClr val="accent1"/>
          </a:solidFill>
          <a:ln w="3175" cmpd="sng">
            <a:solidFill>
              <a:schemeClr val="bg1"/>
            </a:solidFill>
          </a:ln>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751656" tIns="1122262" rIns="751656" bIns="1122262" numCol="1" spcCol="2539" anchor="ctr" anchorCtr="0">
            <a:noAutofit/>
          </a:bodyPr>
          <a:lstStyle/>
          <a:p>
            <a:pPr algn="ctr" defTabSz="1422080">
              <a:lnSpc>
                <a:spcPct val="90000"/>
              </a:lnSpc>
              <a:spcBef>
                <a:spcPct val="0"/>
              </a:spcBef>
              <a:spcAft>
                <a:spcPct val="35000"/>
              </a:spcAft>
            </a:pPr>
            <a:r>
              <a:rPr lang="en-US" sz="3200" dirty="0"/>
              <a:t> </a:t>
            </a:r>
          </a:p>
        </p:txBody>
      </p:sp>
      <p:cxnSp>
        <p:nvCxnSpPr>
          <p:cNvPr id="20" name="Straight Connector 19"/>
          <p:cNvCxnSpPr/>
          <p:nvPr/>
        </p:nvCxnSpPr>
        <p:spPr>
          <a:xfrm>
            <a:off x="4522737" y="2335447"/>
            <a:ext cx="1506483" cy="1088272"/>
          </a:xfrm>
          <a:prstGeom prst="line">
            <a:avLst/>
          </a:prstGeom>
          <a:ln w="12700" cap="sq" cmpd="sng">
            <a:solidFill>
              <a:schemeClr val="tx1"/>
            </a:solidFill>
            <a:round/>
            <a:headEnd type="none"/>
            <a:tailEnd type="oval" w="lg" len="lg"/>
          </a:ln>
          <a:effectLst/>
        </p:spPr>
        <p:style>
          <a:lnRef idx="2">
            <a:schemeClr val="accent1"/>
          </a:lnRef>
          <a:fillRef idx="0">
            <a:schemeClr val="accent1"/>
          </a:fillRef>
          <a:effectRef idx="1">
            <a:schemeClr val="accent1"/>
          </a:effectRef>
          <a:fontRef idx="minor">
            <a:schemeClr val="tx1"/>
          </a:fontRef>
        </p:style>
      </p:cxnSp>
      <p:sp>
        <p:nvSpPr>
          <p:cNvPr id="21" name="Oval 12"/>
          <p:cNvSpPr>
            <a:spLocks noChangeArrowheads="1"/>
          </p:cNvSpPr>
          <p:nvPr/>
        </p:nvSpPr>
        <p:spPr bwMode="auto">
          <a:xfrm>
            <a:off x="3307443" y="1243034"/>
            <a:ext cx="1353948" cy="1354305"/>
          </a:xfrm>
          <a:prstGeom prst="ellipse">
            <a:avLst/>
          </a:prstGeom>
          <a:solidFill>
            <a:schemeClr val="accent1"/>
          </a:solidFill>
          <a:ln w="9525">
            <a:noFill/>
            <a:round/>
            <a:headEnd/>
            <a:tailEnd/>
          </a:ln>
          <a:extLst/>
        </p:spPr>
        <p:txBody>
          <a:bodyPr vert="horz" wrap="square" lIns="243791" tIns="121896" rIns="243791" bIns="121896" numCol="1" anchor="t" anchorCtr="0" compatLnSpc="1">
            <a:prstTxWarp prst="textNoShape">
              <a:avLst/>
            </a:prstTxWarp>
          </a:bodyPr>
          <a:lstStyle/>
          <a:p>
            <a:endParaRPr lang="en-US" sz="6400"/>
          </a:p>
        </p:txBody>
      </p:sp>
      <p:sp>
        <p:nvSpPr>
          <p:cNvPr id="22" name="Oval 12"/>
          <p:cNvSpPr>
            <a:spLocks noChangeArrowheads="1"/>
          </p:cNvSpPr>
          <p:nvPr/>
        </p:nvSpPr>
        <p:spPr bwMode="auto">
          <a:xfrm>
            <a:off x="7530610" y="1243034"/>
            <a:ext cx="1353948" cy="1354305"/>
          </a:xfrm>
          <a:prstGeom prst="ellipse">
            <a:avLst/>
          </a:prstGeom>
          <a:solidFill>
            <a:schemeClr val="accent2"/>
          </a:solidFill>
          <a:ln w="9525">
            <a:noFill/>
            <a:round/>
            <a:headEnd/>
            <a:tailEnd/>
          </a:ln>
          <a:extLst/>
        </p:spPr>
        <p:txBody>
          <a:bodyPr vert="horz" wrap="square" lIns="243791" tIns="121896" rIns="243791" bIns="121896" numCol="1" anchor="t" anchorCtr="0" compatLnSpc="1">
            <a:prstTxWarp prst="textNoShape">
              <a:avLst/>
            </a:prstTxWarp>
          </a:bodyPr>
          <a:lstStyle/>
          <a:p>
            <a:endParaRPr lang="en-US" sz="6400"/>
          </a:p>
        </p:txBody>
      </p:sp>
      <p:sp>
        <p:nvSpPr>
          <p:cNvPr id="23" name="Freeform 189"/>
          <p:cNvSpPr>
            <a:spLocks noChangeArrowheads="1"/>
          </p:cNvSpPr>
          <p:nvPr/>
        </p:nvSpPr>
        <p:spPr bwMode="auto">
          <a:xfrm>
            <a:off x="3715267" y="1678702"/>
            <a:ext cx="523990" cy="510944"/>
          </a:xfrm>
          <a:custGeom>
            <a:avLst/>
            <a:gdLst>
              <a:gd name="T0" fmla="*/ 324 w 634"/>
              <a:gd name="T1" fmla="*/ 236 h 619"/>
              <a:gd name="T2" fmla="*/ 324 w 634"/>
              <a:gd name="T3" fmla="*/ 236 h 619"/>
              <a:gd name="T4" fmla="*/ 280 w 634"/>
              <a:gd name="T5" fmla="*/ 265 h 619"/>
              <a:gd name="T6" fmla="*/ 324 w 634"/>
              <a:gd name="T7" fmla="*/ 309 h 619"/>
              <a:gd name="T8" fmla="*/ 354 w 634"/>
              <a:gd name="T9" fmla="*/ 265 h 619"/>
              <a:gd name="T10" fmla="*/ 324 w 634"/>
              <a:gd name="T11" fmla="*/ 236 h 619"/>
              <a:gd name="T12" fmla="*/ 162 w 634"/>
              <a:gd name="T13" fmla="*/ 236 h 619"/>
              <a:gd name="T14" fmla="*/ 162 w 634"/>
              <a:gd name="T15" fmla="*/ 236 h 619"/>
              <a:gd name="T16" fmla="*/ 118 w 634"/>
              <a:gd name="T17" fmla="*/ 265 h 619"/>
              <a:gd name="T18" fmla="*/ 162 w 634"/>
              <a:gd name="T19" fmla="*/ 309 h 619"/>
              <a:gd name="T20" fmla="*/ 207 w 634"/>
              <a:gd name="T21" fmla="*/ 265 h 619"/>
              <a:gd name="T22" fmla="*/ 162 w 634"/>
              <a:gd name="T23" fmla="*/ 236 h 619"/>
              <a:gd name="T24" fmla="*/ 324 w 634"/>
              <a:gd name="T25" fmla="*/ 0 h 619"/>
              <a:gd name="T26" fmla="*/ 324 w 634"/>
              <a:gd name="T27" fmla="*/ 0 h 619"/>
              <a:gd name="T28" fmla="*/ 0 w 634"/>
              <a:gd name="T29" fmla="*/ 265 h 619"/>
              <a:gd name="T30" fmla="*/ 118 w 634"/>
              <a:gd name="T31" fmla="*/ 486 h 619"/>
              <a:gd name="T32" fmla="*/ 118 w 634"/>
              <a:gd name="T33" fmla="*/ 618 h 619"/>
              <a:gd name="T34" fmla="*/ 265 w 634"/>
              <a:gd name="T35" fmla="*/ 545 h 619"/>
              <a:gd name="T36" fmla="*/ 324 w 634"/>
              <a:gd name="T37" fmla="*/ 545 h 619"/>
              <a:gd name="T38" fmla="*/ 633 w 634"/>
              <a:gd name="T39" fmla="*/ 265 h 619"/>
              <a:gd name="T40" fmla="*/ 324 w 634"/>
              <a:gd name="T41" fmla="*/ 0 h 619"/>
              <a:gd name="T42" fmla="*/ 324 w 634"/>
              <a:gd name="T43" fmla="*/ 501 h 619"/>
              <a:gd name="T44" fmla="*/ 324 w 634"/>
              <a:gd name="T45" fmla="*/ 501 h 619"/>
              <a:gd name="T46" fmla="*/ 251 w 634"/>
              <a:gd name="T47" fmla="*/ 501 h 619"/>
              <a:gd name="T48" fmla="*/ 162 w 634"/>
              <a:gd name="T49" fmla="*/ 560 h 619"/>
              <a:gd name="T50" fmla="*/ 162 w 634"/>
              <a:gd name="T51" fmla="*/ 457 h 619"/>
              <a:gd name="T52" fmla="*/ 44 w 634"/>
              <a:gd name="T53" fmla="*/ 265 h 619"/>
              <a:gd name="T54" fmla="*/ 324 w 634"/>
              <a:gd name="T55" fmla="*/ 30 h 619"/>
              <a:gd name="T56" fmla="*/ 589 w 634"/>
              <a:gd name="T57" fmla="*/ 265 h 619"/>
              <a:gd name="T58" fmla="*/ 324 w 634"/>
              <a:gd name="T59" fmla="*/ 501 h 619"/>
              <a:gd name="T60" fmla="*/ 471 w 634"/>
              <a:gd name="T61" fmla="*/ 236 h 619"/>
              <a:gd name="T62" fmla="*/ 471 w 634"/>
              <a:gd name="T63" fmla="*/ 236 h 619"/>
              <a:gd name="T64" fmla="*/ 442 w 634"/>
              <a:gd name="T65" fmla="*/ 265 h 619"/>
              <a:gd name="T66" fmla="*/ 471 w 634"/>
              <a:gd name="T67" fmla="*/ 309 h 619"/>
              <a:gd name="T68" fmla="*/ 516 w 634"/>
              <a:gd name="T69" fmla="*/ 265 h 619"/>
              <a:gd name="T70" fmla="*/ 471 w 634"/>
              <a:gd name="T71" fmla="*/ 236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4" h="619">
                <a:moveTo>
                  <a:pt x="324" y="236"/>
                </a:moveTo>
                <a:lnTo>
                  <a:pt x="324" y="236"/>
                </a:lnTo>
                <a:cubicBezTo>
                  <a:pt x="295" y="236"/>
                  <a:pt x="280" y="251"/>
                  <a:pt x="280" y="265"/>
                </a:cubicBezTo>
                <a:cubicBezTo>
                  <a:pt x="280" y="295"/>
                  <a:pt x="295" y="309"/>
                  <a:pt x="324" y="309"/>
                </a:cubicBezTo>
                <a:cubicBezTo>
                  <a:pt x="339" y="309"/>
                  <a:pt x="354" y="295"/>
                  <a:pt x="354" y="265"/>
                </a:cubicBezTo>
                <a:cubicBezTo>
                  <a:pt x="354" y="251"/>
                  <a:pt x="339" y="236"/>
                  <a:pt x="324" y="236"/>
                </a:cubicBezTo>
                <a:close/>
                <a:moveTo>
                  <a:pt x="162" y="236"/>
                </a:moveTo>
                <a:lnTo>
                  <a:pt x="162" y="236"/>
                </a:lnTo>
                <a:cubicBezTo>
                  <a:pt x="148" y="236"/>
                  <a:pt x="118" y="251"/>
                  <a:pt x="118" y="265"/>
                </a:cubicBezTo>
                <a:cubicBezTo>
                  <a:pt x="118" y="295"/>
                  <a:pt x="148" y="309"/>
                  <a:pt x="162" y="309"/>
                </a:cubicBezTo>
                <a:cubicBezTo>
                  <a:pt x="177" y="309"/>
                  <a:pt x="207" y="295"/>
                  <a:pt x="207" y="265"/>
                </a:cubicBezTo>
                <a:cubicBezTo>
                  <a:pt x="207" y="251"/>
                  <a:pt x="177" y="236"/>
                  <a:pt x="162" y="236"/>
                </a:cubicBezTo>
                <a:close/>
                <a:moveTo>
                  <a:pt x="324" y="0"/>
                </a:moveTo>
                <a:lnTo>
                  <a:pt x="324" y="0"/>
                </a:lnTo>
                <a:cubicBezTo>
                  <a:pt x="148" y="0"/>
                  <a:pt x="0" y="118"/>
                  <a:pt x="0" y="265"/>
                </a:cubicBezTo>
                <a:cubicBezTo>
                  <a:pt x="0" y="354"/>
                  <a:pt x="44" y="427"/>
                  <a:pt x="118" y="486"/>
                </a:cubicBezTo>
                <a:cubicBezTo>
                  <a:pt x="118" y="618"/>
                  <a:pt x="118" y="618"/>
                  <a:pt x="118" y="618"/>
                </a:cubicBezTo>
                <a:cubicBezTo>
                  <a:pt x="265" y="545"/>
                  <a:pt x="265" y="545"/>
                  <a:pt x="265" y="545"/>
                </a:cubicBezTo>
                <a:cubicBezTo>
                  <a:pt x="280" y="545"/>
                  <a:pt x="295" y="545"/>
                  <a:pt x="324" y="545"/>
                </a:cubicBezTo>
                <a:cubicBezTo>
                  <a:pt x="486" y="545"/>
                  <a:pt x="633" y="427"/>
                  <a:pt x="633" y="265"/>
                </a:cubicBezTo>
                <a:cubicBezTo>
                  <a:pt x="633" y="118"/>
                  <a:pt x="486" y="0"/>
                  <a:pt x="324" y="0"/>
                </a:cubicBezTo>
                <a:close/>
                <a:moveTo>
                  <a:pt x="324" y="501"/>
                </a:moveTo>
                <a:lnTo>
                  <a:pt x="324" y="501"/>
                </a:lnTo>
                <a:cubicBezTo>
                  <a:pt x="295" y="501"/>
                  <a:pt x="280" y="501"/>
                  <a:pt x="251" y="501"/>
                </a:cubicBezTo>
                <a:cubicBezTo>
                  <a:pt x="162" y="560"/>
                  <a:pt x="162" y="560"/>
                  <a:pt x="162" y="560"/>
                </a:cubicBezTo>
                <a:cubicBezTo>
                  <a:pt x="162" y="457"/>
                  <a:pt x="162" y="457"/>
                  <a:pt x="162" y="457"/>
                </a:cubicBezTo>
                <a:cubicBezTo>
                  <a:pt x="89" y="427"/>
                  <a:pt x="44" y="354"/>
                  <a:pt x="44" y="265"/>
                </a:cubicBezTo>
                <a:cubicBezTo>
                  <a:pt x="44" y="133"/>
                  <a:pt x="162" y="30"/>
                  <a:pt x="324" y="30"/>
                </a:cubicBezTo>
                <a:cubicBezTo>
                  <a:pt x="471" y="30"/>
                  <a:pt x="589" y="133"/>
                  <a:pt x="589" y="265"/>
                </a:cubicBezTo>
                <a:cubicBezTo>
                  <a:pt x="589" y="398"/>
                  <a:pt x="471" y="501"/>
                  <a:pt x="324" y="501"/>
                </a:cubicBezTo>
                <a:close/>
                <a:moveTo>
                  <a:pt x="471" y="236"/>
                </a:moveTo>
                <a:lnTo>
                  <a:pt x="471" y="236"/>
                </a:lnTo>
                <a:cubicBezTo>
                  <a:pt x="457" y="236"/>
                  <a:pt x="442" y="251"/>
                  <a:pt x="442" y="265"/>
                </a:cubicBezTo>
                <a:cubicBezTo>
                  <a:pt x="442" y="295"/>
                  <a:pt x="457" y="309"/>
                  <a:pt x="471" y="309"/>
                </a:cubicBezTo>
                <a:cubicBezTo>
                  <a:pt x="501" y="309"/>
                  <a:pt x="516" y="295"/>
                  <a:pt x="516" y="265"/>
                </a:cubicBezTo>
                <a:cubicBezTo>
                  <a:pt x="516" y="251"/>
                  <a:pt x="501" y="236"/>
                  <a:pt x="471" y="236"/>
                </a:cubicBez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1431" tIns="45716" rIns="91431" bIns="45716" anchor="ctr"/>
          <a:lstStyle/>
          <a:p>
            <a:pPr fontAlgn="auto">
              <a:spcBef>
                <a:spcPts val="0"/>
              </a:spcBef>
              <a:spcAft>
                <a:spcPts val="0"/>
              </a:spcAft>
              <a:defRPr/>
            </a:pPr>
            <a:endParaRPr lang="en-US">
              <a:latin typeface="+mn-lt"/>
              <a:ea typeface="+mn-ea"/>
              <a:cs typeface="+mn-cs"/>
            </a:endParaRPr>
          </a:p>
        </p:txBody>
      </p:sp>
      <p:sp>
        <p:nvSpPr>
          <p:cNvPr id="24" name="Freeform 218"/>
          <p:cNvSpPr>
            <a:spLocks noChangeArrowheads="1"/>
          </p:cNvSpPr>
          <p:nvPr/>
        </p:nvSpPr>
        <p:spPr bwMode="auto">
          <a:xfrm>
            <a:off x="8012520" y="1618966"/>
            <a:ext cx="415575" cy="582303"/>
          </a:xfrm>
          <a:custGeom>
            <a:avLst/>
            <a:gdLst>
              <a:gd name="T0" fmla="*/ 339 w 443"/>
              <a:gd name="T1" fmla="*/ 309 h 619"/>
              <a:gd name="T2" fmla="*/ 339 w 443"/>
              <a:gd name="T3" fmla="*/ 309 h 619"/>
              <a:gd name="T4" fmla="*/ 103 w 443"/>
              <a:gd name="T5" fmla="*/ 309 h 619"/>
              <a:gd name="T6" fmla="*/ 89 w 443"/>
              <a:gd name="T7" fmla="*/ 324 h 619"/>
              <a:gd name="T8" fmla="*/ 103 w 443"/>
              <a:gd name="T9" fmla="*/ 354 h 619"/>
              <a:gd name="T10" fmla="*/ 339 w 443"/>
              <a:gd name="T11" fmla="*/ 354 h 619"/>
              <a:gd name="T12" fmla="*/ 353 w 443"/>
              <a:gd name="T13" fmla="*/ 324 h 619"/>
              <a:gd name="T14" fmla="*/ 339 w 443"/>
              <a:gd name="T15" fmla="*/ 309 h 619"/>
              <a:gd name="T16" fmla="*/ 339 w 443"/>
              <a:gd name="T17" fmla="*/ 427 h 619"/>
              <a:gd name="T18" fmla="*/ 339 w 443"/>
              <a:gd name="T19" fmla="*/ 427 h 619"/>
              <a:gd name="T20" fmla="*/ 103 w 443"/>
              <a:gd name="T21" fmla="*/ 427 h 619"/>
              <a:gd name="T22" fmla="*/ 89 w 443"/>
              <a:gd name="T23" fmla="*/ 442 h 619"/>
              <a:gd name="T24" fmla="*/ 103 w 443"/>
              <a:gd name="T25" fmla="*/ 471 h 619"/>
              <a:gd name="T26" fmla="*/ 339 w 443"/>
              <a:gd name="T27" fmla="*/ 471 h 619"/>
              <a:gd name="T28" fmla="*/ 353 w 443"/>
              <a:gd name="T29" fmla="*/ 442 h 619"/>
              <a:gd name="T30" fmla="*/ 339 w 443"/>
              <a:gd name="T31" fmla="*/ 427 h 619"/>
              <a:gd name="T32" fmla="*/ 339 w 443"/>
              <a:gd name="T33" fmla="*/ 192 h 619"/>
              <a:gd name="T34" fmla="*/ 339 w 443"/>
              <a:gd name="T35" fmla="*/ 192 h 619"/>
              <a:gd name="T36" fmla="*/ 103 w 443"/>
              <a:gd name="T37" fmla="*/ 192 h 619"/>
              <a:gd name="T38" fmla="*/ 89 w 443"/>
              <a:gd name="T39" fmla="*/ 206 h 619"/>
              <a:gd name="T40" fmla="*/ 103 w 443"/>
              <a:gd name="T41" fmla="*/ 236 h 619"/>
              <a:gd name="T42" fmla="*/ 339 w 443"/>
              <a:gd name="T43" fmla="*/ 236 h 619"/>
              <a:gd name="T44" fmla="*/ 353 w 443"/>
              <a:gd name="T45" fmla="*/ 206 h 619"/>
              <a:gd name="T46" fmla="*/ 339 w 443"/>
              <a:gd name="T47" fmla="*/ 192 h 619"/>
              <a:gd name="T48" fmla="*/ 353 w 443"/>
              <a:gd name="T49" fmla="*/ 29 h 619"/>
              <a:gd name="T50" fmla="*/ 353 w 443"/>
              <a:gd name="T51" fmla="*/ 29 h 619"/>
              <a:gd name="T52" fmla="*/ 353 w 443"/>
              <a:gd name="T53" fmla="*/ 0 h 619"/>
              <a:gd name="T54" fmla="*/ 324 w 443"/>
              <a:gd name="T55" fmla="*/ 0 h 619"/>
              <a:gd name="T56" fmla="*/ 324 w 443"/>
              <a:gd name="T57" fmla="*/ 29 h 619"/>
              <a:gd name="T58" fmla="*/ 236 w 443"/>
              <a:gd name="T59" fmla="*/ 29 h 619"/>
              <a:gd name="T60" fmla="*/ 236 w 443"/>
              <a:gd name="T61" fmla="*/ 0 h 619"/>
              <a:gd name="T62" fmla="*/ 206 w 443"/>
              <a:gd name="T63" fmla="*/ 0 h 619"/>
              <a:gd name="T64" fmla="*/ 206 w 443"/>
              <a:gd name="T65" fmla="*/ 29 h 619"/>
              <a:gd name="T66" fmla="*/ 118 w 443"/>
              <a:gd name="T67" fmla="*/ 29 h 619"/>
              <a:gd name="T68" fmla="*/ 118 w 443"/>
              <a:gd name="T69" fmla="*/ 0 h 619"/>
              <a:gd name="T70" fmla="*/ 89 w 443"/>
              <a:gd name="T71" fmla="*/ 0 h 619"/>
              <a:gd name="T72" fmla="*/ 89 w 443"/>
              <a:gd name="T73" fmla="*/ 29 h 619"/>
              <a:gd name="T74" fmla="*/ 0 w 443"/>
              <a:gd name="T75" fmla="*/ 118 h 619"/>
              <a:gd name="T76" fmla="*/ 0 w 443"/>
              <a:gd name="T77" fmla="*/ 545 h 619"/>
              <a:gd name="T78" fmla="*/ 89 w 443"/>
              <a:gd name="T79" fmla="*/ 618 h 619"/>
              <a:gd name="T80" fmla="*/ 353 w 443"/>
              <a:gd name="T81" fmla="*/ 618 h 619"/>
              <a:gd name="T82" fmla="*/ 442 w 443"/>
              <a:gd name="T83" fmla="*/ 545 h 619"/>
              <a:gd name="T84" fmla="*/ 442 w 443"/>
              <a:gd name="T85" fmla="*/ 118 h 619"/>
              <a:gd name="T86" fmla="*/ 353 w 443"/>
              <a:gd name="T87" fmla="*/ 29 h 619"/>
              <a:gd name="T88" fmla="*/ 398 w 443"/>
              <a:gd name="T89" fmla="*/ 545 h 619"/>
              <a:gd name="T90" fmla="*/ 398 w 443"/>
              <a:gd name="T91" fmla="*/ 545 h 619"/>
              <a:gd name="T92" fmla="*/ 353 w 443"/>
              <a:gd name="T93" fmla="*/ 589 h 619"/>
              <a:gd name="T94" fmla="*/ 89 w 443"/>
              <a:gd name="T95" fmla="*/ 589 h 619"/>
              <a:gd name="T96" fmla="*/ 44 w 443"/>
              <a:gd name="T97" fmla="*/ 545 h 619"/>
              <a:gd name="T98" fmla="*/ 44 w 443"/>
              <a:gd name="T99" fmla="*/ 118 h 619"/>
              <a:gd name="T100" fmla="*/ 89 w 443"/>
              <a:gd name="T101" fmla="*/ 74 h 619"/>
              <a:gd name="T102" fmla="*/ 353 w 443"/>
              <a:gd name="T103" fmla="*/ 74 h 619"/>
              <a:gd name="T104" fmla="*/ 398 w 443"/>
              <a:gd name="T105" fmla="*/ 118 h 619"/>
              <a:gd name="T106" fmla="*/ 398 w 443"/>
              <a:gd name="T107" fmla="*/ 545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3" h="619">
                <a:moveTo>
                  <a:pt x="339" y="309"/>
                </a:moveTo>
                <a:lnTo>
                  <a:pt x="339" y="309"/>
                </a:lnTo>
                <a:cubicBezTo>
                  <a:pt x="103" y="309"/>
                  <a:pt x="103" y="309"/>
                  <a:pt x="103" y="309"/>
                </a:cubicBezTo>
                <a:cubicBezTo>
                  <a:pt x="89" y="309"/>
                  <a:pt x="89" y="324"/>
                  <a:pt x="89" y="324"/>
                </a:cubicBezTo>
                <a:cubicBezTo>
                  <a:pt x="89" y="339"/>
                  <a:pt x="89" y="354"/>
                  <a:pt x="103" y="354"/>
                </a:cubicBezTo>
                <a:cubicBezTo>
                  <a:pt x="339" y="354"/>
                  <a:pt x="339" y="354"/>
                  <a:pt x="339" y="354"/>
                </a:cubicBezTo>
                <a:cubicBezTo>
                  <a:pt x="353" y="354"/>
                  <a:pt x="353" y="339"/>
                  <a:pt x="353" y="324"/>
                </a:cubicBezTo>
                <a:cubicBezTo>
                  <a:pt x="353" y="324"/>
                  <a:pt x="353" y="309"/>
                  <a:pt x="339" y="309"/>
                </a:cubicBezTo>
                <a:close/>
                <a:moveTo>
                  <a:pt x="339" y="427"/>
                </a:moveTo>
                <a:lnTo>
                  <a:pt x="339" y="427"/>
                </a:lnTo>
                <a:cubicBezTo>
                  <a:pt x="103" y="427"/>
                  <a:pt x="103" y="427"/>
                  <a:pt x="103" y="427"/>
                </a:cubicBezTo>
                <a:cubicBezTo>
                  <a:pt x="89" y="427"/>
                  <a:pt x="89" y="442"/>
                  <a:pt x="89" y="442"/>
                </a:cubicBezTo>
                <a:cubicBezTo>
                  <a:pt x="89" y="457"/>
                  <a:pt x="89" y="471"/>
                  <a:pt x="103" y="471"/>
                </a:cubicBezTo>
                <a:cubicBezTo>
                  <a:pt x="339" y="471"/>
                  <a:pt x="339" y="471"/>
                  <a:pt x="339" y="471"/>
                </a:cubicBezTo>
                <a:cubicBezTo>
                  <a:pt x="353" y="471"/>
                  <a:pt x="353" y="457"/>
                  <a:pt x="353" y="442"/>
                </a:cubicBezTo>
                <a:cubicBezTo>
                  <a:pt x="353" y="442"/>
                  <a:pt x="353" y="427"/>
                  <a:pt x="339" y="427"/>
                </a:cubicBezTo>
                <a:close/>
                <a:moveTo>
                  <a:pt x="339" y="192"/>
                </a:moveTo>
                <a:lnTo>
                  <a:pt x="339" y="192"/>
                </a:lnTo>
                <a:cubicBezTo>
                  <a:pt x="103" y="192"/>
                  <a:pt x="103" y="192"/>
                  <a:pt x="103" y="192"/>
                </a:cubicBezTo>
                <a:cubicBezTo>
                  <a:pt x="89" y="192"/>
                  <a:pt x="89" y="206"/>
                  <a:pt x="89" y="206"/>
                </a:cubicBezTo>
                <a:cubicBezTo>
                  <a:pt x="89" y="221"/>
                  <a:pt x="89" y="236"/>
                  <a:pt x="103" y="236"/>
                </a:cubicBezTo>
                <a:cubicBezTo>
                  <a:pt x="339" y="236"/>
                  <a:pt x="339" y="236"/>
                  <a:pt x="339" y="236"/>
                </a:cubicBezTo>
                <a:cubicBezTo>
                  <a:pt x="353" y="236"/>
                  <a:pt x="353" y="221"/>
                  <a:pt x="353" y="206"/>
                </a:cubicBezTo>
                <a:cubicBezTo>
                  <a:pt x="353" y="206"/>
                  <a:pt x="353" y="192"/>
                  <a:pt x="339" y="192"/>
                </a:cubicBezTo>
                <a:close/>
                <a:moveTo>
                  <a:pt x="353" y="29"/>
                </a:moveTo>
                <a:lnTo>
                  <a:pt x="353" y="29"/>
                </a:lnTo>
                <a:cubicBezTo>
                  <a:pt x="353" y="0"/>
                  <a:pt x="353" y="0"/>
                  <a:pt x="353" y="0"/>
                </a:cubicBezTo>
                <a:cubicBezTo>
                  <a:pt x="324" y="0"/>
                  <a:pt x="324" y="0"/>
                  <a:pt x="324" y="0"/>
                </a:cubicBezTo>
                <a:cubicBezTo>
                  <a:pt x="324" y="29"/>
                  <a:pt x="324" y="29"/>
                  <a:pt x="324" y="29"/>
                </a:cubicBezTo>
                <a:cubicBezTo>
                  <a:pt x="236" y="29"/>
                  <a:pt x="236" y="29"/>
                  <a:pt x="236" y="29"/>
                </a:cubicBezTo>
                <a:cubicBezTo>
                  <a:pt x="236" y="0"/>
                  <a:pt x="236" y="0"/>
                  <a:pt x="236" y="0"/>
                </a:cubicBezTo>
                <a:cubicBezTo>
                  <a:pt x="206" y="0"/>
                  <a:pt x="206" y="0"/>
                  <a:pt x="206" y="0"/>
                </a:cubicBezTo>
                <a:cubicBezTo>
                  <a:pt x="206" y="29"/>
                  <a:pt x="206" y="29"/>
                  <a:pt x="206" y="29"/>
                </a:cubicBezTo>
                <a:cubicBezTo>
                  <a:pt x="118" y="29"/>
                  <a:pt x="118" y="29"/>
                  <a:pt x="118" y="29"/>
                </a:cubicBezTo>
                <a:cubicBezTo>
                  <a:pt x="118" y="0"/>
                  <a:pt x="118" y="0"/>
                  <a:pt x="118" y="0"/>
                </a:cubicBezTo>
                <a:cubicBezTo>
                  <a:pt x="89" y="0"/>
                  <a:pt x="89" y="0"/>
                  <a:pt x="89" y="0"/>
                </a:cubicBezTo>
                <a:cubicBezTo>
                  <a:pt x="89" y="29"/>
                  <a:pt x="89" y="29"/>
                  <a:pt x="89" y="29"/>
                </a:cubicBezTo>
                <a:cubicBezTo>
                  <a:pt x="44" y="29"/>
                  <a:pt x="0" y="74"/>
                  <a:pt x="0" y="118"/>
                </a:cubicBezTo>
                <a:cubicBezTo>
                  <a:pt x="0" y="545"/>
                  <a:pt x="0" y="545"/>
                  <a:pt x="0" y="545"/>
                </a:cubicBezTo>
                <a:cubicBezTo>
                  <a:pt x="0" y="589"/>
                  <a:pt x="44" y="618"/>
                  <a:pt x="89" y="618"/>
                </a:cubicBezTo>
                <a:cubicBezTo>
                  <a:pt x="353" y="618"/>
                  <a:pt x="353" y="618"/>
                  <a:pt x="353" y="618"/>
                </a:cubicBezTo>
                <a:cubicBezTo>
                  <a:pt x="398" y="618"/>
                  <a:pt x="442" y="589"/>
                  <a:pt x="442" y="545"/>
                </a:cubicBezTo>
                <a:cubicBezTo>
                  <a:pt x="442" y="118"/>
                  <a:pt x="442" y="118"/>
                  <a:pt x="442" y="118"/>
                </a:cubicBezTo>
                <a:cubicBezTo>
                  <a:pt x="442" y="74"/>
                  <a:pt x="398" y="29"/>
                  <a:pt x="353" y="29"/>
                </a:cubicBezTo>
                <a:close/>
                <a:moveTo>
                  <a:pt x="398" y="545"/>
                </a:moveTo>
                <a:lnTo>
                  <a:pt x="398" y="545"/>
                </a:lnTo>
                <a:cubicBezTo>
                  <a:pt x="398" y="559"/>
                  <a:pt x="383" y="589"/>
                  <a:pt x="353" y="589"/>
                </a:cubicBezTo>
                <a:cubicBezTo>
                  <a:pt x="89" y="589"/>
                  <a:pt x="89" y="589"/>
                  <a:pt x="89" y="589"/>
                </a:cubicBezTo>
                <a:cubicBezTo>
                  <a:pt x="59" y="589"/>
                  <a:pt x="44" y="559"/>
                  <a:pt x="44" y="545"/>
                </a:cubicBezTo>
                <a:cubicBezTo>
                  <a:pt x="44" y="118"/>
                  <a:pt x="44" y="118"/>
                  <a:pt x="44" y="118"/>
                </a:cubicBezTo>
                <a:cubicBezTo>
                  <a:pt x="44" y="88"/>
                  <a:pt x="59" y="74"/>
                  <a:pt x="89" y="74"/>
                </a:cubicBezTo>
                <a:cubicBezTo>
                  <a:pt x="353" y="74"/>
                  <a:pt x="353" y="74"/>
                  <a:pt x="353" y="74"/>
                </a:cubicBezTo>
                <a:cubicBezTo>
                  <a:pt x="383" y="74"/>
                  <a:pt x="398" y="88"/>
                  <a:pt x="398" y="118"/>
                </a:cubicBezTo>
                <a:lnTo>
                  <a:pt x="398" y="545"/>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1431" tIns="45716" rIns="91431" bIns="45716" anchor="ctr"/>
          <a:lstStyle/>
          <a:p>
            <a:pPr fontAlgn="auto">
              <a:spcBef>
                <a:spcPts val="0"/>
              </a:spcBef>
              <a:spcAft>
                <a:spcPts val="0"/>
              </a:spcAft>
              <a:defRPr/>
            </a:pPr>
            <a:endParaRPr lang="en-US">
              <a:latin typeface="+mn-lt"/>
              <a:ea typeface="+mn-ea"/>
              <a:cs typeface="+mn-cs"/>
            </a:endParaRPr>
          </a:p>
        </p:txBody>
      </p:sp>
      <p:sp>
        <p:nvSpPr>
          <p:cNvPr id="25" name="Freeform 199"/>
          <p:cNvSpPr>
            <a:spLocks noChangeArrowheads="1"/>
          </p:cNvSpPr>
          <p:nvPr/>
        </p:nvSpPr>
        <p:spPr bwMode="auto">
          <a:xfrm>
            <a:off x="3646937" y="4665080"/>
            <a:ext cx="639079" cy="593998"/>
          </a:xfrm>
          <a:custGeom>
            <a:avLst/>
            <a:gdLst>
              <a:gd name="T0" fmla="*/ 560 w 634"/>
              <a:gd name="T1" fmla="*/ 74 h 590"/>
              <a:gd name="T2" fmla="*/ 560 w 634"/>
              <a:gd name="T3" fmla="*/ 74 h 590"/>
              <a:gd name="T4" fmla="*/ 442 w 634"/>
              <a:gd name="T5" fmla="*/ 74 h 590"/>
              <a:gd name="T6" fmla="*/ 442 w 634"/>
              <a:gd name="T7" fmla="*/ 30 h 590"/>
              <a:gd name="T8" fmla="*/ 398 w 634"/>
              <a:gd name="T9" fmla="*/ 0 h 590"/>
              <a:gd name="T10" fmla="*/ 236 w 634"/>
              <a:gd name="T11" fmla="*/ 0 h 590"/>
              <a:gd name="T12" fmla="*/ 207 w 634"/>
              <a:gd name="T13" fmla="*/ 30 h 590"/>
              <a:gd name="T14" fmla="*/ 207 w 634"/>
              <a:gd name="T15" fmla="*/ 74 h 590"/>
              <a:gd name="T16" fmla="*/ 89 w 634"/>
              <a:gd name="T17" fmla="*/ 74 h 590"/>
              <a:gd name="T18" fmla="*/ 0 w 634"/>
              <a:gd name="T19" fmla="*/ 147 h 590"/>
              <a:gd name="T20" fmla="*/ 0 w 634"/>
              <a:gd name="T21" fmla="*/ 501 h 590"/>
              <a:gd name="T22" fmla="*/ 89 w 634"/>
              <a:gd name="T23" fmla="*/ 589 h 590"/>
              <a:gd name="T24" fmla="*/ 560 w 634"/>
              <a:gd name="T25" fmla="*/ 589 h 590"/>
              <a:gd name="T26" fmla="*/ 633 w 634"/>
              <a:gd name="T27" fmla="*/ 501 h 590"/>
              <a:gd name="T28" fmla="*/ 633 w 634"/>
              <a:gd name="T29" fmla="*/ 147 h 590"/>
              <a:gd name="T30" fmla="*/ 560 w 634"/>
              <a:gd name="T31" fmla="*/ 74 h 590"/>
              <a:gd name="T32" fmla="*/ 236 w 634"/>
              <a:gd name="T33" fmla="*/ 59 h 590"/>
              <a:gd name="T34" fmla="*/ 236 w 634"/>
              <a:gd name="T35" fmla="*/ 59 h 590"/>
              <a:gd name="T36" fmla="*/ 265 w 634"/>
              <a:gd name="T37" fmla="*/ 30 h 590"/>
              <a:gd name="T38" fmla="*/ 383 w 634"/>
              <a:gd name="T39" fmla="*/ 30 h 590"/>
              <a:gd name="T40" fmla="*/ 398 w 634"/>
              <a:gd name="T41" fmla="*/ 59 h 590"/>
              <a:gd name="T42" fmla="*/ 398 w 634"/>
              <a:gd name="T43" fmla="*/ 74 h 590"/>
              <a:gd name="T44" fmla="*/ 236 w 634"/>
              <a:gd name="T45" fmla="*/ 74 h 590"/>
              <a:gd name="T46" fmla="*/ 236 w 634"/>
              <a:gd name="T47" fmla="*/ 59 h 590"/>
              <a:gd name="T48" fmla="*/ 589 w 634"/>
              <a:gd name="T49" fmla="*/ 501 h 590"/>
              <a:gd name="T50" fmla="*/ 589 w 634"/>
              <a:gd name="T51" fmla="*/ 501 h 590"/>
              <a:gd name="T52" fmla="*/ 560 w 634"/>
              <a:gd name="T53" fmla="*/ 545 h 590"/>
              <a:gd name="T54" fmla="*/ 89 w 634"/>
              <a:gd name="T55" fmla="*/ 545 h 590"/>
              <a:gd name="T56" fmla="*/ 44 w 634"/>
              <a:gd name="T57" fmla="*/ 501 h 590"/>
              <a:gd name="T58" fmla="*/ 44 w 634"/>
              <a:gd name="T59" fmla="*/ 295 h 590"/>
              <a:gd name="T60" fmla="*/ 251 w 634"/>
              <a:gd name="T61" fmla="*/ 295 h 590"/>
              <a:gd name="T62" fmla="*/ 236 w 634"/>
              <a:gd name="T63" fmla="*/ 309 h 590"/>
              <a:gd name="T64" fmla="*/ 324 w 634"/>
              <a:gd name="T65" fmla="*/ 383 h 590"/>
              <a:gd name="T66" fmla="*/ 398 w 634"/>
              <a:gd name="T67" fmla="*/ 309 h 590"/>
              <a:gd name="T68" fmla="*/ 398 w 634"/>
              <a:gd name="T69" fmla="*/ 295 h 590"/>
              <a:gd name="T70" fmla="*/ 589 w 634"/>
              <a:gd name="T71" fmla="*/ 295 h 590"/>
              <a:gd name="T72" fmla="*/ 589 w 634"/>
              <a:gd name="T73" fmla="*/ 501 h 590"/>
              <a:gd name="T74" fmla="*/ 280 w 634"/>
              <a:gd name="T75" fmla="*/ 309 h 590"/>
              <a:gd name="T76" fmla="*/ 280 w 634"/>
              <a:gd name="T77" fmla="*/ 309 h 590"/>
              <a:gd name="T78" fmla="*/ 280 w 634"/>
              <a:gd name="T79" fmla="*/ 295 h 590"/>
              <a:gd name="T80" fmla="*/ 354 w 634"/>
              <a:gd name="T81" fmla="*/ 295 h 590"/>
              <a:gd name="T82" fmla="*/ 354 w 634"/>
              <a:gd name="T83" fmla="*/ 309 h 590"/>
              <a:gd name="T84" fmla="*/ 324 w 634"/>
              <a:gd name="T85" fmla="*/ 354 h 590"/>
              <a:gd name="T86" fmla="*/ 280 w 634"/>
              <a:gd name="T87" fmla="*/ 309 h 590"/>
              <a:gd name="T88" fmla="*/ 589 w 634"/>
              <a:gd name="T89" fmla="*/ 250 h 590"/>
              <a:gd name="T90" fmla="*/ 589 w 634"/>
              <a:gd name="T91" fmla="*/ 250 h 590"/>
              <a:gd name="T92" fmla="*/ 44 w 634"/>
              <a:gd name="T93" fmla="*/ 250 h 590"/>
              <a:gd name="T94" fmla="*/ 44 w 634"/>
              <a:gd name="T95" fmla="*/ 147 h 590"/>
              <a:gd name="T96" fmla="*/ 89 w 634"/>
              <a:gd name="T97" fmla="*/ 118 h 590"/>
              <a:gd name="T98" fmla="*/ 560 w 634"/>
              <a:gd name="T99" fmla="*/ 118 h 590"/>
              <a:gd name="T100" fmla="*/ 589 w 634"/>
              <a:gd name="T101" fmla="*/ 147 h 590"/>
              <a:gd name="T102" fmla="*/ 589 w 634"/>
              <a:gd name="T103" fmla="*/ 25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1431" tIns="45716" rIns="91431" bIns="45716" anchor="ctr"/>
          <a:lstStyle/>
          <a:p>
            <a:pPr fontAlgn="auto">
              <a:spcBef>
                <a:spcPts val="0"/>
              </a:spcBef>
              <a:spcAft>
                <a:spcPts val="0"/>
              </a:spcAft>
              <a:defRPr/>
            </a:pPr>
            <a:endParaRPr lang="en-US">
              <a:latin typeface="+mn-lt"/>
              <a:ea typeface="+mn-ea"/>
              <a:cs typeface="+mn-cs"/>
            </a:endParaRPr>
          </a:p>
        </p:txBody>
      </p:sp>
      <p:sp>
        <p:nvSpPr>
          <p:cNvPr id="26" name="Freeform 171"/>
          <p:cNvSpPr>
            <a:spLocks noChangeArrowheads="1"/>
          </p:cNvSpPr>
          <p:nvPr/>
        </p:nvSpPr>
        <p:spPr bwMode="auto">
          <a:xfrm>
            <a:off x="7939989" y="4711590"/>
            <a:ext cx="557418" cy="557418"/>
          </a:xfrm>
          <a:custGeom>
            <a:avLst/>
            <a:gdLst>
              <a:gd name="T0" fmla="*/ 294 w 589"/>
              <a:gd name="T1" fmla="*/ 192 h 590"/>
              <a:gd name="T2" fmla="*/ 294 w 589"/>
              <a:gd name="T3" fmla="*/ 383 h 590"/>
              <a:gd name="T4" fmla="*/ 294 w 589"/>
              <a:gd name="T5" fmla="*/ 192 h 590"/>
              <a:gd name="T6" fmla="*/ 294 w 589"/>
              <a:gd name="T7" fmla="*/ 354 h 590"/>
              <a:gd name="T8" fmla="*/ 294 w 589"/>
              <a:gd name="T9" fmla="*/ 236 h 590"/>
              <a:gd name="T10" fmla="*/ 294 w 589"/>
              <a:gd name="T11" fmla="*/ 354 h 590"/>
              <a:gd name="T12" fmla="*/ 574 w 589"/>
              <a:gd name="T13" fmla="*/ 354 h 590"/>
              <a:gd name="T14" fmla="*/ 529 w 589"/>
              <a:gd name="T15" fmla="*/ 295 h 590"/>
              <a:gd name="T16" fmla="*/ 574 w 589"/>
              <a:gd name="T17" fmla="*/ 221 h 590"/>
              <a:gd name="T18" fmla="*/ 544 w 589"/>
              <a:gd name="T19" fmla="*/ 104 h 590"/>
              <a:gd name="T20" fmla="*/ 441 w 589"/>
              <a:gd name="T21" fmla="*/ 118 h 590"/>
              <a:gd name="T22" fmla="*/ 367 w 589"/>
              <a:gd name="T23" fmla="*/ 30 h 590"/>
              <a:gd name="T24" fmla="*/ 250 w 589"/>
              <a:gd name="T25" fmla="*/ 0 h 590"/>
              <a:gd name="T26" fmla="*/ 220 w 589"/>
              <a:gd name="T27" fmla="*/ 74 h 590"/>
              <a:gd name="T28" fmla="*/ 103 w 589"/>
              <a:gd name="T29" fmla="*/ 89 h 590"/>
              <a:gd name="T30" fmla="*/ 0 w 589"/>
              <a:gd name="T31" fmla="*/ 163 h 590"/>
              <a:gd name="T32" fmla="*/ 58 w 589"/>
              <a:gd name="T33" fmla="*/ 251 h 590"/>
              <a:gd name="T34" fmla="*/ 58 w 589"/>
              <a:gd name="T35" fmla="*/ 339 h 590"/>
              <a:gd name="T36" fmla="*/ 0 w 589"/>
              <a:gd name="T37" fmla="*/ 413 h 590"/>
              <a:gd name="T38" fmla="*/ 103 w 589"/>
              <a:gd name="T39" fmla="*/ 501 h 590"/>
              <a:gd name="T40" fmla="*/ 220 w 589"/>
              <a:gd name="T41" fmla="*/ 516 h 590"/>
              <a:gd name="T42" fmla="*/ 250 w 589"/>
              <a:gd name="T43" fmla="*/ 589 h 590"/>
              <a:gd name="T44" fmla="*/ 367 w 589"/>
              <a:gd name="T45" fmla="*/ 545 h 590"/>
              <a:gd name="T46" fmla="*/ 441 w 589"/>
              <a:gd name="T47" fmla="*/ 472 h 590"/>
              <a:gd name="T48" fmla="*/ 544 w 589"/>
              <a:gd name="T49" fmla="*/ 486 h 590"/>
              <a:gd name="T50" fmla="*/ 574 w 589"/>
              <a:gd name="T51" fmla="*/ 354 h 590"/>
              <a:gd name="T52" fmla="*/ 544 w 589"/>
              <a:gd name="T53" fmla="*/ 413 h 590"/>
              <a:gd name="T54" fmla="*/ 500 w 589"/>
              <a:gd name="T55" fmla="*/ 457 h 590"/>
              <a:gd name="T56" fmla="*/ 338 w 589"/>
              <a:gd name="T57" fmla="*/ 486 h 590"/>
              <a:gd name="T58" fmla="*/ 309 w 589"/>
              <a:gd name="T59" fmla="*/ 545 h 590"/>
              <a:gd name="T60" fmla="*/ 250 w 589"/>
              <a:gd name="T61" fmla="*/ 530 h 590"/>
              <a:gd name="T62" fmla="*/ 147 w 589"/>
              <a:gd name="T63" fmla="*/ 427 h 590"/>
              <a:gd name="T64" fmla="*/ 73 w 589"/>
              <a:gd name="T65" fmla="*/ 442 h 590"/>
              <a:gd name="T66" fmla="*/ 58 w 589"/>
              <a:gd name="T67" fmla="*/ 383 h 590"/>
              <a:gd name="T68" fmla="*/ 103 w 589"/>
              <a:gd name="T69" fmla="*/ 295 h 590"/>
              <a:gd name="T70" fmla="*/ 58 w 589"/>
              <a:gd name="T71" fmla="*/ 192 h 590"/>
              <a:gd name="T72" fmla="*/ 73 w 589"/>
              <a:gd name="T73" fmla="*/ 133 h 590"/>
              <a:gd name="T74" fmla="*/ 147 w 589"/>
              <a:gd name="T75" fmla="*/ 163 h 590"/>
              <a:gd name="T76" fmla="*/ 250 w 589"/>
              <a:gd name="T77" fmla="*/ 59 h 590"/>
              <a:gd name="T78" fmla="*/ 309 w 589"/>
              <a:gd name="T79" fmla="*/ 30 h 590"/>
              <a:gd name="T80" fmla="*/ 338 w 589"/>
              <a:gd name="T81" fmla="*/ 104 h 590"/>
              <a:gd name="T82" fmla="*/ 500 w 589"/>
              <a:gd name="T83" fmla="*/ 133 h 590"/>
              <a:gd name="T84" fmla="*/ 544 w 589"/>
              <a:gd name="T85" fmla="*/ 163 h 590"/>
              <a:gd name="T86" fmla="*/ 485 w 589"/>
              <a:gd name="T87" fmla="*/ 221 h 590"/>
              <a:gd name="T88" fmla="*/ 485 w 589"/>
              <a:gd name="T89" fmla="*/ 354 h 590"/>
              <a:gd name="T90" fmla="*/ 544 w 589"/>
              <a:gd name="T91" fmla="*/ 413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9" h="590">
                <a:moveTo>
                  <a:pt x="294" y="192"/>
                </a:moveTo>
                <a:lnTo>
                  <a:pt x="294" y="192"/>
                </a:lnTo>
                <a:cubicBezTo>
                  <a:pt x="235" y="192"/>
                  <a:pt x="191" y="236"/>
                  <a:pt x="191" y="295"/>
                </a:cubicBezTo>
                <a:cubicBezTo>
                  <a:pt x="191" y="339"/>
                  <a:pt x="235" y="383"/>
                  <a:pt x="294" y="383"/>
                </a:cubicBezTo>
                <a:cubicBezTo>
                  <a:pt x="353" y="383"/>
                  <a:pt x="397" y="339"/>
                  <a:pt x="397" y="295"/>
                </a:cubicBezTo>
                <a:cubicBezTo>
                  <a:pt x="397" y="236"/>
                  <a:pt x="353" y="192"/>
                  <a:pt x="294" y="192"/>
                </a:cubicBezTo>
                <a:close/>
                <a:moveTo>
                  <a:pt x="294" y="354"/>
                </a:moveTo>
                <a:lnTo>
                  <a:pt x="294" y="354"/>
                </a:lnTo>
                <a:cubicBezTo>
                  <a:pt x="265" y="354"/>
                  <a:pt x="235" y="324"/>
                  <a:pt x="235" y="295"/>
                </a:cubicBezTo>
                <a:cubicBezTo>
                  <a:pt x="235" y="251"/>
                  <a:pt x="265" y="236"/>
                  <a:pt x="294" y="236"/>
                </a:cubicBezTo>
                <a:cubicBezTo>
                  <a:pt x="324" y="236"/>
                  <a:pt x="353" y="251"/>
                  <a:pt x="353" y="295"/>
                </a:cubicBezTo>
                <a:cubicBezTo>
                  <a:pt x="353" y="324"/>
                  <a:pt x="324" y="354"/>
                  <a:pt x="294" y="354"/>
                </a:cubicBezTo>
                <a:close/>
                <a:moveTo>
                  <a:pt x="574" y="354"/>
                </a:moveTo>
                <a:lnTo>
                  <a:pt x="574" y="354"/>
                </a:lnTo>
                <a:cubicBezTo>
                  <a:pt x="529" y="339"/>
                  <a:pt x="529" y="339"/>
                  <a:pt x="529" y="339"/>
                </a:cubicBezTo>
                <a:cubicBezTo>
                  <a:pt x="529" y="324"/>
                  <a:pt x="529" y="309"/>
                  <a:pt x="529" y="295"/>
                </a:cubicBezTo>
                <a:cubicBezTo>
                  <a:pt x="529" y="280"/>
                  <a:pt x="529" y="265"/>
                  <a:pt x="529" y="251"/>
                </a:cubicBezTo>
                <a:cubicBezTo>
                  <a:pt x="574" y="221"/>
                  <a:pt x="574" y="221"/>
                  <a:pt x="574" y="221"/>
                </a:cubicBezTo>
                <a:cubicBezTo>
                  <a:pt x="588" y="206"/>
                  <a:pt x="588" y="192"/>
                  <a:pt x="588" y="163"/>
                </a:cubicBezTo>
                <a:cubicBezTo>
                  <a:pt x="544" y="104"/>
                  <a:pt x="544" y="104"/>
                  <a:pt x="544" y="104"/>
                </a:cubicBezTo>
                <a:cubicBezTo>
                  <a:pt x="529" y="74"/>
                  <a:pt x="515" y="74"/>
                  <a:pt x="485" y="89"/>
                </a:cubicBezTo>
                <a:cubicBezTo>
                  <a:pt x="441" y="118"/>
                  <a:pt x="441" y="118"/>
                  <a:pt x="441" y="118"/>
                </a:cubicBezTo>
                <a:cubicBezTo>
                  <a:pt x="426" y="89"/>
                  <a:pt x="397" y="74"/>
                  <a:pt x="367" y="74"/>
                </a:cubicBezTo>
                <a:cubicBezTo>
                  <a:pt x="367" y="30"/>
                  <a:pt x="367" y="30"/>
                  <a:pt x="367" y="30"/>
                </a:cubicBezTo>
                <a:cubicBezTo>
                  <a:pt x="367" y="15"/>
                  <a:pt x="353" y="0"/>
                  <a:pt x="338" y="0"/>
                </a:cubicBezTo>
                <a:cubicBezTo>
                  <a:pt x="250" y="0"/>
                  <a:pt x="250" y="0"/>
                  <a:pt x="250" y="0"/>
                </a:cubicBezTo>
                <a:cubicBezTo>
                  <a:pt x="235" y="0"/>
                  <a:pt x="220" y="15"/>
                  <a:pt x="220" y="30"/>
                </a:cubicBezTo>
                <a:cubicBezTo>
                  <a:pt x="220" y="74"/>
                  <a:pt x="220" y="74"/>
                  <a:pt x="220" y="74"/>
                </a:cubicBezTo>
                <a:cubicBezTo>
                  <a:pt x="191" y="74"/>
                  <a:pt x="162" y="89"/>
                  <a:pt x="147" y="118"/>
                </a:cubicBezTo>
                <a:cubicBezTo>
                  <a:pt x="103" y="89"/>
                  <a:pt x="103" y="89"/>
                  <a:pt x="103" y="89"/>
                </a:cubicBezTo>
                <a:cubicBezTo>
                  <a:pt x="73" y="74"/>
                  <a:pt x="58" y="74"/>
                  <a:pt x="44" y="104"/>
                </a:cubicBezTo>
                <a:cubicBezTo>
                  <a:pt x="0" y="163"/>
                  <a:pt x="0" y="163"/>
                  <a:pt x="0" y="163"/>
                </a:cubicBezTo>
                <a:cubicBezTo>
                  <a:pt x="0" y="192"/>
                  <a:pt x="0" y="206"/>
                  <a:pt x="14" y="221"/>
                </a:cubicBezTo>
                <a:cubicBezTo>
                  <a:pt x="58" y="251"/>
                  <a:pt x="58" y="251"/>
                  <a:pt x="58" y="251"/>
                </a:cubicBezTo>
                <a:cubicBezTo>
                  <a:pt x="58" y="265"/>
                  <a:pt x="58" y="280"/>
                  <a:pt x="58" y="295"/>
                </a:cubicBezTo>
                <a:cubicBezTo>
                  <a:pt x="58" y="309"/>
                  <a:pt x="58" y="324"/>
                  <a:pt x="58" y="339"/>
                </a:cubicBezTo>
                <a:cubicBezTo>
                  <a:pt x="14" y="354"/>
                  <a:pt x="14" y="354"/>
                  <a:pt x="14" y="354"/>
                </a:cubicBezTo>
                <a:cubicBezTo>
                  <a:pt x="0" y="368"/>
                  <a:pt x="0" y="398"/>
                  <a:pt x="0" y="413"/>
                </a:cubicBezTo>
                <a:cubicBezTo>
                  <a:pt x="44" y="486"/>
                  <a:pt x="44" y="486"/>
                  <a:pt x="44" y="486"/>
                </a:cubicBezTo>
                <a:cubicBezTo>
                  <a:pt x="58" y="501"/>
                  <a:pt x="73" y="501"/>
                  <a:pt x="103" y="501"/>
                </a:cubicBezTo>
                <a:cubicBezTo>
                  <a:pt x="147" y="472"/>
                  <a:pt x="147" y="472"/>
                  <a:pt x="147" y="472"/>
                </a:cubicBezTo>
                <a:cubicBezTo>
                  <a:pt x="162" y="486"/>
                  <a:pt x="191" y="501"/>
                  <a:pt x="220" y="516"/>
                </a:cubicBezTo>
                <a:cubicBezTo>
                  <a:pt x="220" y="545"/>
                  <a:pt x="220" y="545"/>
                  <a:pt x="220" y="545"/>
                </a:cubicBezTo>
                <a:cubicBezTo>
                  <a:pt x="220" y="560"/>
                  <a:pt x="235" y="589"/>
                  <a:pt x="250" y="589"/>
                </a:cubicBezTo>
                <a:cubicBezTo>
                  <a:pt x="338" y="589"/>
                  <a:pt x="338" y="589"/>
                  <a:pt x="338" y="589"/>
                </a:cubicBezTo>
                <a:cubicBezTo>
                  <a:pt x="353" y="589"/>
                  <a:pt x="367" y="560"/>
                  <a:pt x="367" y="545"/>
                </a:cubicBezTo>
                <a:cubicBezTo>
                  <a:pt x="367" y="516"/>
                  <a:pt x="367" y="516"/>
                  <a:pt x="367" y="516"/>
                </a:cubicBezTo>
                <a:cubicBezTo>
                  <a:pt x="397" y="501"/>
                  <a:pt x="426" y="486"/>
                  <a:pt x="441" y="472"/>
                </a:cubicBezTo>
                <a:cubicBezTo>
                  <a:pt x="485" y="501"/>
                  <a:pt x="485" y="501"/>
                  <a:pt x="485" y="501"/>
                </a:cubicBezTo>
                <a:cubicBezTo>
                  <a:pt x="515" y="501"/>
                  <a:pt x="529" y="501"/>
                  <a:pt x="544" y="486"/>
                </a:cubicBezTo>
                <a:cubicBezTo>
                  <a:pt x="588" y="413"/>
                  <a:pt x="588" y="413"/>
                  <a:pt x="588" y="413"/>
                </a:cubicBezTo>
                <a:cubicBezTo>
                  <a:pt x="588" y="398"/>
                  <a:pt x="588" y="368"/>
                  <a:pt x="574" y="354"/>
                </a:cubicBezTo>
                <a:close/>
                <a:moveTo>
                  <a:pt x="544" y="413"/>
                </a:moveTo>
                <a:lnTo>
                  <a:pt x="544" y="413"/>
                </a:lnTo>
                <a:cubicBezTo>
                  <a:pt x="515" y="442"/>
                  <a:pt x="515" y="442"/>
                  <a:pt x="515" y="442"/>
                </a:cubicBezTo>
                <a:cubicBezTo>
                  <a:pt x="515" y="457"/>
                  <a:pt x="500" y="457"/>
                  <a:pt x="500" y="457"/>
                </a:cubicBezTo>
                <a:cubicBezTo>
                  <a:pt x="441" y="427"/>
                  <a:pt x="441" y="427"/>
                  <a:pt x="441" y="427"/>
                </a:cubicBezTo>
                <a:cubicBezTo>
                  <a:pt x="412" y="457"/>
                  <a:pt x="382" y="472"/>
                  <a:pt x="338" y="486"/>
                </a:cubicBezTo>
                <a:cubicBezTo>
                  <a:pt x="338" y="530"/>
                  <a:pt x="338" y="530"/>
                  <a:pt x="338" y="530"/>
                </a:cubicBezTo>
                <a:cubicBezTo>
                  <a:pt x="338" y="530"/>
                  <a:pt x="324" y="545"/>
                  <a:pt x="309" y="545"/>
                </a:cubicBezTo>
                <a:cubicBezTo>
                  <a:pt x="279" y="545"/>
                  <a:pt x="279" y="545"/>
                  <a:pt x="279" y="545"/>
                </a:cubicBezTo>
                <a:cubicBezTo>
                  <a:pt x="265" y="545"/>
                  <a:pt x="250" y="530"/>
                  <a:pt x="250" y="530"/>
                </a:cubicBezTo>
                <a:cubicBezTo>
                  <a:pt x="250" y="486"/>
                  <a:pt x="250" y="486"/>
                  <a:pt x="250" y="486"/>
                </a:cubicBezTo>
                <a:cubicBezTo>
                  <a:pt x="206" y="472"/>
                  <a:pt x="176" y="457"/>
                  <a:pt x="147" y="427"/>
                </a:cubicBezTo>
                <a:cubicBezTo>
                  <a:pt x="88" y="457"/>
                  <a:pt x="88" y="457"/>
                  <a:pt x="88" y="457"/>
                </a:cubicBezTo>
                <a:cubicBezTo>
                  <a:pt x="88" y="457"/>
                  <a:pt x="73" y="457"/>
                  <a:pt x="73" y="442"/>
                </a:cubicBezTo>
                <a:cubicBezTo>
                  <a:pt x="44" y="413"/>
                  <a:pt x="44" y="413"/>
                  <a:pt x="44" y="413"/>
                </a:cubicBezTo>
                <a:cubicBezTo>
                  <a:pt x="44" y="398"/>
                  <a:pt x="44" y="383"/>
                  <a:pt x="58" y="383"/>
                </a:cubicBezTo>
                <a:cubicBezTo>
                  <a:pt x="103" y="354"/>
                  <a:pt x="103" y="354"/>
                  <a:pt x="103" y="354"/>
                </a:cubicBezTo>
                <a:cubicBezTo>
                  <a:pt x="103" y="339"/>
                  <a:pt x="103" y="309"/>
                  <a:pt x="103" y="295"/>
                </a:cubicBezTo>
                <a:cubicBezTo>
                  <a:pt x="103" y="265"/>
                  <a:pt x="103" y="251"/>
                  <a:pt x="103" y="221"/>
                </a:cubicBezTo>
                <a:cubicBezTo>
                  <a:pt x="58" y="192"/>
                  <a:pt x="58" y="192"/>
                  <a:pt x="58" y="192"/>
                </a:cubicBezTo>
                <a:cubicBezTo>
                  <a:pt x="44" y="192"/>
                  <a:pt x="44" y="177"/>
                  <a:pt x="44" y="163"/>
                </a:cubicBezTo>
                <a:cubicBezTo>
                  <a:pt x="73" y="133"/>
                  <a:pt x="73" y="133"/>
                  <a:pt x="73" y="133"/>
                </a:cubicBezTo>
                <a:cubicBezTo>
                  <a:pt x="73" y="133"/>
                  <a:pt x="88" y="118"/>
                  <a:pt x="88" y="133"/>
                </a:cubicBezTo>
                <a:cubicBezTo>
                  <a:pt x="147" y="163"/>
                  <a:pt x="147" y="163"/>
                  <a:pt x="147" y="163"/>
                </a:cubicBezTo>
                <a:cubicBezTo>
                  <a:pt x="176" y="133"/>
                  <a:pt x="206" y="104"/>
                  <a:pt x="250" y="104"/>
                </a:cubicBezTo>
                <a:cubicBezTo>
                  <a:pt x="250" y="59"/>
                  <a:pt x="250" y="59"/>
                  <a:pt x="250" y="59"/>
                </a:cubicBezTo>
                <a:cubicBezTo>
                  <a:pt x="250" y="45"/>
                  <a:pt x="265" y="30"/>
                  <a:pt x="279" y="30"/>
                </a:cubicBezTo>
                <a:cubicBezTo>
                  <a:pt x="309" y="30"/>
                  <a:pt x="309" y="30"/>
                  <a:pt x="309" y="30"/>
                </a:cubicBezTo>
                <a:cubicBezTo>
                  <a:pt x="324" y="30"/>
                  <a:pt x="338" y="45"/>
                  <a:pt x="338" y="59"/>
                </a:cubicBezTo>
                <a:cubicBezTo>
                  <a:pt x="338" y="104"/>
                  <a:pt x="338" y="104"/>
                  <a:pt x="338" y="104"/>
                </a:cubicBezTo>
                <a:cubicBezTo>
                  <a:pt x="382" y="104"/>
                  <a:pt x="412" y="133"/>
                  <a:pt x="441" y="163"/>
                </a:cubicBezTo>
                <a:cubicBezTo>
                  <a:pt x="500" y="133"/>
                  <a:pt x="500" y="133"/>
                  <a:pt x="500" y="133"/>
                </a:cubicBezTo>
                <a:cubicBezTo>
                  <a:pt x="500" y="118"/>
                  <a:pt x="515" y="133"/>
                  <a:pt x="515" y="133"/>
                </a:cubicBezTo>
                <a:cubicBezTo>
                  <a:pt x="544" y="163"/>
                  <a:pt x="544" y="163"/>
                  <a:pt x="544" y="163"/>
                </a:cubicBezTo>
                <a:cubicBezTo>
                  <a:pt x="544" y="177"/>
                  <a:pt x="544" y="192"/>
                  <a:pt x="529" y="192"/>
                </a:cubicBezTo>
                <a:cubicBezTo>
                  <a:pt x="485" y="221"/>
                  <a:pt x="485" y="221"/>
                  <a:pt x="485" y="221"/>
                </a:cubicBezTo>
                <a:cubicBezTo>
                  <a:pt x="485" y="251"/>
                  <a:pt x="485" y="265"/>
                  <a:pt x="485" y="295"/>
                </a:cubicBezTo>
                <a:cubicBezTo>
                  <a:pt x="485" y="309"/>
                  <a:pt x="485" y="339"/>
                  <a:pt x="485" y="354"/>
                </a:cubicBezTo>
                <a:cubicBezTo>
                  <a:pt x="529" y="383"/>
                  <a:pt x="529" y="383"/>
                  <a:pt x="529" y="383"/>
                </a:cubicBezTo>
                <a:cubicBezTo>
                  <a:pt x="544" y="383"/>
                  <a:pt x="544" y="398"/>
                  <a:pt x="544" y="413"/>
                </a:cubicBez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1431" tIns="45716" rIns="91431" bIns="45716" anchor="ctr"/>
          <a:lstStyle/>
          <a:p>
            <a:pPr fontAlgn="auto">
              <a:spcBef>
                <a:spcPts val="0"/>
              </a:spcBef>
              <a:spcAft>
                <a:spcPts val="0"/>
              </a:spcAft>
              <a:defRPr/>
            </a:pPr>
            <a:endParaRPr lang="en-US">
              <a:latin typeface="+mn-lt"/>
              <a:ea typeface="+mn-ea"/>
              <a:cs typeface="+mn-cs"/>
            </a:endParaRPr>
          </a:p>
        </p:txBody>
      </p:sp>
      <p:sp>
        <p:nvSpPr>
          <p:cNvPr id="28" name="TextBox 27"/>
          <p:cNvSpPr txBox="1"/>
          <p:nvPr>
            <p:custDataLst>
              <p:tags r:id="rId1"/>
            </p:custDataLst>
          </p:nvPr>
        </p:nvSpPr>
        <p:spPr>
          <a:xfrm>
            <a:off x="-100728" y="190188"/>
            <a:ext cx="3532257" cy="2924883"/>
          </a:xfrm>
          <a:prstGeom prst="rect">
            <a:avLst/>
          </a:prstGeom>
          <a:noFill/>
        </p:spPr>
        <p:txBody>
          <a:bodyPr wrap="square" lIns="182796" tIns="91398" rIns="182796" bIns="91398" rtlCol="0">
            <a:spAutoFit/>
          </a:bodyPr>
          <a:lstStyle/>
          <a:p>
            <a:pPr algn="just" defTabSz="1828343">
              <a:lnSpc>
                <a:spcPts val="4399"/>
              </a:lnSpc>
              <a:defRPr/>
            </a:pPr>
            <a:r>
              <a:rPr lang="vi-VN" dirty="0">
                <a:latin typeface="+mj-lt"/>
                <a:cs typeface="Lato Light"/>
              </a:rPr>
              <a:t>Cho một xâu S[1,2,…,n] và một vị trí i&gt;1, gọi Zi(S) là chiều dài của xâu con dài nhất của S bắt đầu từ i và khớp với một tiền tố (prefix) của S.</a:t>
            </a:r>
          </a:p>
        </p:txBody>
      </p:sp>
      <p:sp>
        <p:nvSpPr>
          <p:cNvPr id="30" name="TextBox 29"/>
          <p:cNvSpPr txBox="1"/>
          <p:nvPr>
            <p:custDataLst>
              <p:tags r:id="rId2"/>
            </p:custDataLst>
          </p:nvPr>
        </p:nvSpPr>
        <p:spPr>
          <a:xfrm>
            <a:off x="-85033" y="3657478"/>
            <a:ext cx="3532257" cy="3005866"/>
          </a:xfrm>
          <a:prstGeom prst="rect">
            <a:avLst/>
          </a:prstGeom>
          <a:noFill/>
        </p:spPr>
        <p:txBody>
          <a:bodyPr wrap="square" lIns="182796" tIns="91398" rIns="182796" bIns="91398" rtlCol="0">
            <a:spAutoFit/>
          </a:bodyPr>
          <a:lstStyle/>
          <a:p>
            <a:pPr algn="just" defTabSz="1828343">
              <a:lnSpc>
                <a:spcPts val="4399"/>
              </a:lnSpc>
              <a:defRPr/>
            </a:pPr>
            <a:r>
              <a:rPr lang="en-US" b="1" dirty="0">
                <a:latin typeface="Times New Roman" panose="02020603050405020304" pitchFamily="18" charset="0"/>
                <a:cs typeface="Times New Roman" panose="02020603050405020304" pitchFamily="18" charset="0"/>
              </a:rPr>
              <a:t>VD1:</a:t>
            </a:r>
            <a:r>
              <a:rPr lang="vi-VN" b="1" dirty="0">
                <a:latin typeface="+mj-lt"/>
                <a:cs typeface="Lato Light"/>
              </a:rPr>
              <a:t>S[1,2,…,11]=AABCAABXAAZ</a:t>
            </a:r>
            <a:r>
              <a:rPr lang="vi-VN" dirty="0">
                <a:latin typeface="+mj-lt"/>
                <a:cs typeface="Lato Light"/>
              </a:rPr>
              <a:t>, ta có </a:t>
            </a:r>
            <a:r>
              <a:rPr lang="vi-VN" b="1" dirty="0">
                <a:latin typeface="+mj-lt"/>
                <a:cs typeface="Lato Light"/>
              </a:rPr>
              <a:t>Z5(S)=3 </a:t>
            </a:r>
            <a:r>
              <a:rPr lang="vi-VN" dirty="0">
                <a:latin typeface="+mj-lt"/>
                <a:cs typeface="Lato Light"/>
              </a:rPr>
              <a:t>vì tiền tố dài nhất của </a:t>
            </a:r>
            <a:r>
              <a:rPr lang="vi-VN" b="1" dirty="0">
                <a:latin typeface="+mj-lt"/>
                <a:cs typeface="Lato Light"/>
              </a:rPr>
              <a:t>S[5,…,11]=AABXAAZ </a:t>
            </a:r>
            <a:r>
              <a:rPr lang="vi-VN" dirty="0">
                <a:latin typeface="+mj-lt"/>
                <a:cs typeface="Lato Light"/>
              </a:rPr>
              <a:t>khớp với tiền tố của </a:t>
            </a:r>
            <a:r>
              <a:rPr lang="vi-VN" b="1" dirty="0">
                <a:latin typeface="+mj-lt"/>
                <a:cs typeface="Lato Light"/>
              </a:rPr>
              <a:t>S[1,2,…,n] </a:t>
            </a:r>
            <a:r>
              <a:rPr lang="vi-VN" dirty="0">
                <a:latin typeface="+mj-lt"/>
                <a:cs typeface="Lato Light"/>
              </a:rPr>
              <a:t>là </a:t>
            </a:r>
            <a:r>
              <a:rPr lang="vi-VN" b="1" dirty="0">
                <a:latin typeface="+mj-lt"/>
                <a:cs typeface="Lato Light"/>
              </a:rPr>
              <a:t>AAB</a:t>
            </a:r>
            <a:r>
              <a:rPr lang="vi-VN" dirty="0">
                <a:latin typeface="+mj-lt"/>
                <a:cs typeface="Lato Light"/>
              </a:rPr>
              <a:t> và có chiều dài bằng </a:t>
            </a:r>
            <a:r>
              <a:rPr lang="vi-VN" b="1" dirty="0">
                <a:latin typeface="+mj-lt"/>
                <a:cs typeface="Lato Light"/>
              </a:rPr>
              <a:t>3</a:t>
            </a:r>
            <a:r>
              <a:rPr lang="vi-VN" dirty="0">
                <a:latin typeface="+mj-lt"/>
                <a:cs typeface="Lato Light"/>
              </a:rPr>
              <a:t>. </a:t>
            </a:r>
          </a:p>
        </p:txBody>
      </p:sp>
      <p:sp>
        <p:nvSpPr>
          <p:cNvPr id="31" name="TextBox 30"/>
          <p:cNvSpPr txBox="1"/>
          <p:nvPr>
            <p:custDataLst>
              <p:tags r:id="rId3"/>
            </p:custDataLst>
          </p:nvPr>
        </p:nvSpPr>
        <p:spPr>
          <a:xfrm>
            <a:off x="8749875" y="-69133"/>
            <a:ext cx="3532257" cy="2354662"/>
          </a:xfrm>
          <a:prstGeom prst="rect">
            <a:avLst/>
          </a:prstGeom>
          <a:noFill/>
        </p:spPr>
        <p:txBody>
          <a:bodyPr wrap="square" lIns="182796" tIns="91398" rIns="182796" bIns="91398" rtlCol="0">
            <a:spAutoFit/>
          </a:bodyPr>
          <a:lstStyle/>
          <a:p>
            <a:pPr algn="just" defTabSz="1828343">
              <a:lnSpc>
                <a:spcPts val="4399"/>
              </a:lnSpc>
              <a:defRPr/>
            </a:pPr>
            <a:r>
              <a:rPr lang="en-US" b="1" dirty="0">
                <a:latin typeface="Times New Roman" panose="02020603050405020304" pitchFamily="18" charset="0"/>
                <a:cs typeface="Times New Roman" panose="02020603050405020304" pitchFamily="18" charset="0"/>
              </a:rPr>
              <a:t>VD2:</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Tiền xử lý cơ bản: Zi (P) = chiều dài của chuỗi con dài nhất của P bắt đầu tại i&gt; 1 và khớp với tiền </a:t>
            </a:r>
            <a:r>
              <a:rPr lang="vi-VN">
                <a:latin typeface="Times New Roman" panose="02020603050405020304" pitchFamily="18" charset="0"/>
                <a:cs typeface="Times New Roman" panose="02020603050405020304" pitchFamily="18" charset="0"/>
              </a:rPr>
              <a:t>tố P</a:t>
            </a:r>
            <a:endParaRPr lang="en-US" dirty="0">
              <a:latin typeface="Times New Roman" panose="02020603050405020304" pitchFamily="18" charset="0"/>
              <a:cs typeface="Times New Roman" panose="02020603050405020304" pitchFamily="18" charset="0"/>
            </a:endParaRPr>
          </a:p>
        </p:txBody>
      </p:sp>
      <p:sp>
        <p:nvSpPr>
          <p:cNvPr id="32" name="TextBox 31"/>
          <p:cNvSpPr txBox="1"/>
          <p:nvPr>
            <p:custDataLst>
              <p:tags r:id="rId4"/>
            </p:custDataLst>
          </p:nvPr>
        </p:nvSpPr>
        <p:spPr>
          <a:xfrm>
            <a:off x="8969909" y="3968701"/>
            <a:ext cx="3236227" cy="1877352"/>
          </a:xfrm>
          <a:prstGeom prst="rect">
            <a:avLst/>
          </a:prstGeom>
          <a:noFill/>
        </p:spPr>
        <p:txBody>
          <a:bodyPr wrap="square" lIns="182796" tIns="91398" rIns="182796" bIns="91398" rtlCol="0">
            <a:spAutoFit/>
          </a:bodyPr>
          <a:lstStyle/>
          <a:p>
            <a:pPr algn="just" defTabSz="1828343">
              <a:lnSpc>
                <a:spcPts val="4399"/>
              </a:lnSpc>
              <a:defRPr/>
            </a:pPr>
            <a:r>
              <a:rPr lang="vi-VN" dirty="0">
                <a:latin typeface="+mj-lt"/>
                <a:cs typeface="Lato Light"/>
              </a:rPr>
              <a:t>Z Algorithm hay còn gọi là Z Function là thuật toán áp dụng cho các bài so khớp chuỗi.</a:t>
            </a:r>
          </a:p>
        </p:txBody>
      </p:sp>
      <p:sp>
        <p:nvSpPr>
          <p:cNvPr id="33" name="Rectangle 32"/>
          <p:cNvSpPr/>
          <p:nvPr/>
        </p:nvSpPr>
        <p:spPr>
          <a:xfrm>
            <a:off x="3167722" y="6050022"/>
            <a:ext cx="5845959" cy="769441"/>
          </a:xfrm>
          <a:prstGeom prst="rect">
            <a:avLst/>
          </a:prstGeom>
          <a:noFill/>
        </p:spPr>
        <p:txBody>
          <a:bodyPr wrap="none" lIns="91440" tIns="45720" rIns="91440" bIns="45720">
            <a:spAutoFit/>
          </a:bodyPr>
          <a:lstStyle/>
          <a:p>
            <a:pPr algn="ctr"/>
            <a:r>
              <a:rPr lang="en-US" sz="4400" b="1" dirty="0" err="1">
                <a:ln w="0"/>
                <a:latin typeface="#9Slide03 Nanami Rounded Thin" pitchFamily="2" charset="0"/>
              </a:rPr>
              <a:t>Định</a:t>
            </a:r>
            <a:r>
              <a:rPr lang="en-US" sz="4400" b="1" dirty="0">
                <a:ln w="0"/>
                <a:latin typeface="#9Slide03 Nanami Rounded Thin" pitchFamily="2" charset="0"/>
              </a:rPr>
              <a:t> </a:t>
            </a:r>
            <a:r>
              <a:rPr lang="en-US" sz="4400" b="1" dirty="0" err="1">
                <a:ln w="0"/>
                <a:latin typeface="#9Slide03 Nanami Rounded Thin" pitchFamily="2" charset="0"/>
              </a:rPr>
              <a:t>nghĩa</a:t>
            </a:r>
            <a:r>
              <a:rPr lang="en-US" sz="4400" b="1" dirty="0">
                <a:ln w="0"/>
                <a:latin typeface="#9Slide03 Nanami Rounded Thin" pitchFamily="2" charset="0"/>
              </a:rPr>
              <a:t> </a:t>
            </a:r>
            <a:r>
              <a:rPr lang="en-US" sz="4400" b="1" dirty="0" err="1">
                <a:ln w="0"/>
                <a:latin typeface="#9Slide03 Nanami Rounded Thin" pitchFamily="2" charset="0"/>
              </a:rPr>
              <a:t>và</a:t>
            </a:r>
            <a:r>
              <a:rPr lang="en-US" sz="4400" b="1" dirty="0">
                <a:ln w="0"/>
                <a:latin typeface="#9Slide03 Nanami Rounded Thin" pitchFamily="2" charset="0"/>
              </a:rPr>
              <a:t> </a:t>
            </a:r>
            <a:r>
              <a:rPr lang="en-US" sz="4400" b="1" dirty="0" err="1">
                <a:ln w="0"/>
                <a:latin typeface="#9Slide03 Nanami Rounded Thin" pitchFamily="2" charset="0"/>
              </a:rPr>
              <a:t>đặc</a:t>
            </a:r>
            <a:r>
              <a:rPr lang="en-US" sz="4400" b="1" dirty="0">
                <a:ln w="0"/>
                <a:latin typeface="#9Slide03 Nanami Rounded Thin" pitchFamily="2" charset="0"/>
              </a:rPr>
              <a:t> </a:t>
            </a:r>
            <a:r>
              <a:rPr lang="en-US" sz="4400" b="1" dirty="0" err="1">
                <a:ln w="0"/>
                <a:latin typeface="#9Slide03 Nanami Rounded Thin" pitchFamily="2" charset="0"/>
              </a:rPr>
              <a:t>điểm</a:t>
            </a:r>
            <a:endParaRPr lang="en-US" sz="4400" b="1" cap="none" spc="0" dirty="0">
              <a:ln w="0"/>
              <a:solidFill>
                <a:schemeClr val="tx1"/>
              </a:solidFill>
              <a:latin typeface="#9Slide03 Nanami Rounded Thin" pitchFamily="2" charset="0"/>
            </a:endParaRPr>
          </a:p>
        </p:txBody>
      </p:sp>
    </p:spTree>
    <p:extLst>
      <p:ext uri="{BB962C8B-B14F-4D97-AF65-F5344CB8AC3E}">
        <p14:creationId xmlns:p14="http://schemas.microsoft.com/office/powerpoint/2010/main" val="986156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heel(1)">
                                      <p:cBhvr>
                                        <p:cTn id="12" dur="2000"/>
                                        <p:tgtEl>
                                          <p:spTgt spid="19"/>
                                        </p:tgtEl>
                                      </p:cBhvr>
                                    </p:animEffect>
                                  </p:childTnLst>
                                </p:cTn>
                              </p:par>
                              <p:par>
                                <p:cTn id="13" presetID="16" presetClass="entr" presetSubtype="37"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arn(outVertical)">
                                      <p:cBhvr>
                                        <p:cTn id="15" dur="500"/>
                                        <p:tgtEl>
                                          <p:spTgt spid="20"/>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circle(in)">
                                      <p:cBhvr>
                                        <p:cTn id="18" dur="20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1000"/>
                                        <p:tgtEl>
                                          <p:spTgt spid="28"/>
                                        </p:tgtEl>
                                      </p:cBhvr>
                                    </p:animEffect>
                                    <p:anim calcmode="lin" valueType="num">
                                      <p:cBhvr>
                                        <p:cTn id="24" dur="1000" fill="hold"/>
                                        <p:tgtEl>
                                          <p:spTgt spid="28"/>
                                        </p:tgtEl>
                                        <p:attrNameLst>
                                          <p:attrName>ppt_x</p:attrName>
                                        </p:attrNameLst>
                                      </p:cBhvr>
                                      <p:tavLst>
                                        <p:tav tm="0">
                                          <p:val>
                                            <p:strVal val="#ppt_x"/>
                                          </p:val>
                                        </p:tav>
                                        <p:tav tm="100000">
                                          <p:val>
                                            <p:strVal val="#ppt_x"/>
                                          </p:val>
                                        </p:tav>
                                      </p:tavLst>
                                    </p:anim>
                                    <p:anim calcmode="lin" valueType="num">
                                      <p:cBhvr>
                                        <p:cTn id="25"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heel(1)">
                                      <p:cBhvr>
                                        <p:cTn id="30" dur="2000"/>
                                        <p:tgtEl>
                                          <p:spTgt spid="16"/>
                                        </p:tgtEl>
                                      </p:cBhvr>
                                    </p:animEffect>
                                  </p:childTnLst>
                                </p:cTn>
                              </p:par>
                              <p:par>
                                <p:cTn id="31" presetID="16" presetClass="entr" presetSubtype="37"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barn(outVertical)">
                                      <p:cBhvr>
                                        <p:cTn id="33" dur="500"/>
                                        <p:tgtEl>
                                          <p:spTgt spid="17"/>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circle(in)">
                                      <p:cBhvr>
                                        <p:cTn id="36" dur="20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1000"/>
                                        <p:tgtEl>
                                          <p:spTgt spid="30"/>
                                        </p:tgtEl>
                                      </p:cBhvr>
                                    </p:animEffect>
                                    <p:anim calcmode="lin" valueType="num">
                                      <p:cBhvr>
                                        <p:cTn id="42" dur="1000" fill="hold"/>
                                        <p:tgtEl>
                                          <p:spTgt spid="30"/>
                                        </p:tgtEl>
                                        <p:attrNameLst>
                                          <p:attrName>ppt_x</p:attrName>
                                        </p:attrNameLst>
                                      </p:cBhvr>
                                      <p:tavLst>
                                        <p:tav tm="0">
                                          <p:val>
                                            <p:strVal val="#ppt_x"/>
                                          </p:val>
                                        </p:tav>
                                        <p:tav tm="100000">
                                          <p:val>
                                            <p:strVal val="#ppt_x"/>
                                          </p:val>
                                        </p:tav>
                                      </p:tavLst>
                                    </p:anim>
                                    <p:anim calcmode="lin" valueType="num">
                                      <p:cBhvr>
                                        <p:cTn id="4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heel(1)">
                                      <p:cBhvr>
                                        <p:cTn id="48" dur="2000"/>
                                        <p:tgtEl>
                                          <p:spTgt spid="13"/>
                                        </p:tgtEl>
                                      </p:cBhvr>
                                    </p:animEffect>
                                  </p:childTnLst>
                                </p:cTn>
                              </p:par>
                              <p:par>
                                <p:cTn id="49" presetID="16" presetClass="entr" presetSubtype="37"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barn(outVertical)">
                                      <p:cBhvr>
                                        <p:cTn id="51" dur="500"/>
                                        <p:tgtEl>
                                          <p:spTgt spid="15"/>
                                        </p:tgtEl>
                                      </p:cBhvr>
                                    </p:animEffect>
                                  </p:childTnLst>
                                </p:cTn>
                              </p:par>
                              <p:par>
                                <p:cTn id="52" presetID="6" presetClass="entr" presetSubtype="16"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circle(in)">
                                      <p:cBhvr>
                                        <p:cTn id="54" dur="2000"/>
                                        <p:tgtEl>
                                          <p:spTgt spid="22"/>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1000"/>
                                        <p:tgtEl>
                                          <p:spTgt spid="31"/>
                                        </p:tgtEl>
                                      </p:cBhvr>
                                    </p:animEffect>
                                    <p:anim calcmode="lin" valueType="num">
                                      <p:cBhvr>
                                        <p:cTn id="60" dur="1000" fill="hold"/>
                                        <p:tgtEl>
                                          <p:spTgt spid="31"/>
                                        </p:tgtEl>
                                        <p:attrNameLst>
                                          <p:attrName>ppt_x</p:attrName>
                                        </p:attrNameLst>
                                      </p:cBhvr>
                                      <p:tavLst>
                                        <p:tav tm="0">
                                          <p:val>
                                            <p:strVal val="#ppt_x"/>
                                          </p:val>
                                        </p:tav>
                                        <p:tav tm="100000">
                                          <p:val>
                                            <p:strVal val="#ppt_x"/>
                                          </p:val>
                                        </p:tav>
                                      </p:tavLst>
                                    </p:anim>
                                    <p:anim calcmode="lin" valueType="num">
                                      <p:cBhvr>
                                        <p:cTn id="61"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1" presetClass="entr" presetSubtype="1" fill="hold" grpId="0" nodeType="click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wheel(1)">
                                      <p:cBhvr>
                                        <p:cTn id="66" dur="2000"/>
                                        <p:tgtEl>
                                          <p:spTgt spid="7"/>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37" fill="hold" nodeType="clickEffect">
                                  <p:stCondLst>
                                    <p:cond delay="0"/>
                                  </p:stCondLst>
                                  <p:childTnLst>
                                    <p:set>
                                      <p:cBhvr>
                                        <p:cTn id="70" dur="1" fill="hold">
                                          <p:stCondLst>
                                            <p:cond delay="0"/>
                                          </p:stCondLst>
                                        </p:cTn>
                                        <p:tgtEl>
                                          <p:spTgt spid="12"/>
                                        </p:tgtEl>
                                        <p:attrNameLst>
                                          <p:attrName>style.visibility</p:attrName>
                                        </p:attrNameLst>
                                      </p:cBhvr>
                                      <p:to>
                                        <p:strVal val="visible"/>
                                      </p:to>
                                    </p:set>
                                    <p:animEffect transition="in" filter="barn(outVertical)">
                                      <p:cBhvr>
                                        <p:cTn id="71" dur="500"/>
                                        <p:tgtEl>
                                          <p:spTgt spid="12"/>
                                        </p:tgtEl>
                                      </p:cBhvr>
                                    </p:animEffect>
                                  </p:childTnLst>
                                </p:cTn>
                              </p:par>
                            </p:childTnLst>
                          </p:cTn>
                        </p:par>
                      </p:childTnLst>
                    </p:cTn>
                  </p:par>
                  <p:par>
                    <p:cTn id="72" fill="hold">
                      <p:stCondLst>
                        <p:cond delay="indefinite"/>
                      </p:stCondLst>
                      <p:childTnLst>
                        <p:par>
                          <p:cTn id="73" fill="hold">
                            <p:stCondLst>
                              <p:cond delay="0"/>
                            </p:stCondLst>
                            <p:childTnLst>
                              <p:par>
                                <p:cTn id="74" presetID="6" presetClass="entr" presetSubtype="16" fill="hold" grpId="0" nodeType="click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circle(in)">
                                      <p:cBhvr>
                                        <p:cTn id="76" dur="2000"/>
                                        <p:tgtEl>
                                          <p:spTgt spid="14"/>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fade">
                                      <p:cBhvr>
                                        <p:cTn id="81" dur="1000"/>
                                        <p:tgtEl>
                                          <p:spTgt spid="32"/>
                                        </p:tgtEl>
                                      </p:cBhvr>
                                    </p:animEffect>
                                    <p:anim calcmode="lin" valueType="num">
                                      <p:cBhvr>
                                        <p:cTn id="82" dur="1000" fill="hold"/>
                                        <p:tgtEl>
                                          <p:spTgt spid="32"/>
                                        </p:tgtEl>
                                        <p:attrNameLst>
                                          <p:attrName>ppt_x</p:attrName>
                                        </p:attrNameLst>
                                      </p:cBhvr>
                                      <p:tavLst>
                                        <p:tav tm="0">
                                          <p:val>
                                            <p:strVal val="#ppt_x"/>
                                          </p:val>
                                        </p:tav>
                                        <p:tav tm="100000">
                                          <p:val>
                                            <p:strVal val="#ppt_x"/>
                                          </p:val>
                                        </p:tav>
                                      </p:tavLst>
                                    </p:anim>
                                    <p:anim calcmode="lin" valueType="num">
                                      <p:cBhvr>
                                        <p:cTn id="83"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3" grpId="0" animBg="1"/>
      <p:bldP spid="14" grpId="0" animBg="1"/>
      <p:bldP spid="16" grpId="0" animBg="1"/>
      <p:bldP spid="18" grpId="0" animBg="1"/>
      <p:bldP spid="19" grpId="0" animBg="1"/>
      <p:bldP spid="21" grpId="0" animBg="1"/>
      <p:bldP spid="22" grpId="0" animBg="1"/>
      <p:bldP spid="28" grpId="0"/>
      <p:bldP spid="30" grpId="0"/>
      <p:bldP spid="31" grpId="0"/>
      <p:bldP spid="3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a:xfrm>
            <a:off x="3833349" y="1165759"/>
            <a:ext cx="4525302" cy="4526483"/>
          </a:xfrm>
          <a:custGeom>
            <a:avLst/>
            <a:gdLst>
              <a:gd name="connsiteX0" fmla="*/ 0 w 3355880"/>
              <a:gd name="connsiteY0" fmla="*/ 1677940 h 3355880"/>
              <a:gd name="connsiteX1" fmla="*/ 1677940 w 3355880"/>
              <a:gd name="connsiteY1" fmla="*/ 0 h 3355880"/>
              <a:gd name="connsiteX2" fmla="*/ 3355880 w 3355880"/>
              <a:gd name="connsiteY2" fmla="*/ 1677940 h 3355880"/>
              <a:gd name="connsiteX3" fmla="*/ 1677940 w 3355880"/>
              <a:gd name="connsiteY3" fmla="*/ 3355880 h 3355880"/>
              <a:gd name="connsiteX4" fmla="*/ 0 w 3355880"/>
              <a:gd name="connsiteY4" fmla="*/ 1677940 h 3355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5880" h="3355880">
                <a:moveTo>
                  <a:pt x="0" y="1677940"/>
                </a:moveTo>
                <a:cubicBezTo>
                  <a:pt x="0" y="751239"/>
                  <a:pt x="751239" y="0"/>
                  <a:pt x="1677940" y="0"/>
                </a:cubicBezTo>
                <a:cubicBezTo>
                  <a:pt x="2604641" y="0"/>
                  <a:pt x="3355880" y="751239"/>
                  <a:pt x="3355880" y="1677940"/>
                </a:cubicBezTo>
                <a:cubicBezTo>
                  <a:pt x="3355880" y="2604641"/>
                  <a:pt x="2604641" y="3355880"/>
                  <a:pt x="1677940" y="3355880"/>
                </a:cubicBezTo>
                <a:cubicBezTo>
                  <a:pt x="751239" y="3355880"/>
                  <a:pt x="0" y="2604641"/>
                  <a:pt x="0" y="1677940"/>
                </a:cubicBezTo>
                <a:close/>
              </a:path>
            </a:pathLst>
          </a:custGeom>
          <a:noFill/>
          <a:ln w="22225">
            <a:solidFill>
              <a:schemeClr val="bg1">
                <a:lumMod val="85000"/>
              </a:schemeClr>
            </a:solidFill>
          </a:ln>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3450328" tIns="674897" rIns="3450328" bIns="7385321" numCol="1" spcCol="2539" anchor="ctr" anchorCtr="0">
            <a:noAutofit/>
          </a:bodyPr>
          <a:lstStyle/>
          <a:p>
            <a:pPr algn="ctr" defTabSz="1422080">
              <a:lnSpc>
                <a:spcPct val="90000"/>
              </a:lnSpc>
              <a:spcBef>
                <a:spcPct val="0"/>
              </a:spcBef>
              <a:spcAft>
                <a:spcPct val="35000"/>
              </a:spcAft>
            </a:pPr>
            <a:r>
              <a:rPr lang="en-US" sz="3200" dirty="0"/>
              <a:t> </a:t>
            </a:r>
          </a:p>
        </p:txBody>
      </p:sp>
      <p:sp>
        <p:nvSpPr>
          <p:cNvPr id="13" name="Freeform 12"/>
          <p:cNvSpPr/>
          <p:nvPr/>
        </p:nvSpPr>
        <p:spPr>
          <a:xfrm>
            <a:off x="4685338" y="2070985"/>
            <a:ext cx="2704764" cy="2705467"/>
          </a:xfrm>
          <a:custGeom>
            <a:avLst/>
            <a:gdLst>
              <a:gd name="connsiteX0" fmla="*/ 0 w 2684704"/>
              <a:gd name="connsiteY0" fmla="*/ 1342352 h 2684704"/>
              <a:gd name="connsiteX1" fmla="*/ 1342352 w 2684704"/>
              <a:gd name="connsiteY1" fmla="*/ 0 h 2684704"/>
              <a:gd name="connsiteX2" fmla="*/ 2684704 w 2684704"/>
              <a:gd name="connsiteY2" fmla="*/ 1342352 h 2684704"/>
              <a:gd name="connsiteX3" fmla="*/ 1342352 w 2684704"/>
              <a:gd name="connsiteY3" fmla="*/ 2684704 h 2684704"/>
              <a:gd name="connsiteX4" fmla="*/ 0 w 2684704"/>
              <a:gd name="connsiteY4" fmla="*/ 1342352 h 2684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4704" h="2684704">
                <a:moveTo>
                  <a:pt x="0" y="1342352"/>
                </a:moveTo>
                <a:cubicBezTo>
                  <a:pt x="0" y="600991"/>
                  <a:pt x="600991" y="0"/>
                  <a:pt x="1342352" y="0"/>
                </a:cubicBezTo>
                <a:cubicBezTo>
                  <a:pt x="2083713" y="0"/>
                  <a:pt x="2684704" y="600991"/>
                  <a:pt x="2684704" y="1342352"/>
                </a:cubicBezTo>
                <a:cubicBezTo>
                  <a:pt x="2684704" y="2083713"/>
                  <a:pt x="2083713" y="2684704"/>
                  <a:pt x="1342352" y="2684704"/>
                </a:cubicBezTo>
                <a:cubicBezTo>
                  <a:pt x="600991" y="2684704"/>
                  <a:pt x="0" y="2083713"/>
                  <a:pt x="0" y="1342352"/>
                </a:cubicBezTo>
                <a:close/>
              </a:path>
            </a:pathLst>
          </a:custGeom>
          <a:solidFill>
            <a:srgbClr val="FF0000"/>
          </a:solidFill>
          <a:ln w="3175" cmpd="sng">
            <a:solidFill>
              <a:schemeClr val="bg1"/>
            </a:solidFill>
          </a:ln>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2555607" tIns="657005" rIns="2555607" bIns="5667452" numCol="1" spcCol="2539" anchor="ctr" anchorCtr="0">
            <a:noAutofit/>
          </a:bodyPr>
          <a:lstStyle/>
          <a:p>
            <a:pPr algn="ctr" defTabSz="1422080">
              <a:lnSpc>
                <a:spcPct val="90000"/>
              </a:lnSpc>
              <a:spcBef>
                <a:spcPct val="0"/>
              </a:spcBef>
              <a:spcAft>
                <a:spcPct val="35000"/>
              </a:spcAft>
            </a:pPr>
            <a:r>
              <a:rPr lang="en-US" sz="3200" dirty="0"/>
              <a:t> </a:t>
            </a:r>
          </a:p>
        </p:txBody>
      </p:sp>
      <p:cxnSp>
        <p:nvCxnSpPr>
          <p:cNvPr id="15" name="Straight Connector 14"/>
          <p:cNvCxnSpPr/>
          <p:nvPr/>
        </p:nvCxnSpPr>
        <p:spPr>
          <a:xfrm flipH="1">
            <a:off x="7012900" y="2286991"/>
            <a:ext cx="624479" cy="461873"/>
          </a:xfrm>
          <a:prstGeom prst="line">
            <a:avLst/>
          </a:prstGeom>
          <a:ln w="12700" cap="sq" cmpd="sng">
            <a:solidFill>
              <a:schemeClr val="tx1"/>
            </a:solidFill>
            <a:round/>
            <a:headEnd type="none"/>
            <a:tailEnd type="oval" w="lg" len="lg"/>
          </a:ln>
          <a:effectLst/>
        </p:spPr>
        <p:style>
          <a:lnRef idx="2">
            <a:schemeClr val="accent1"/>
          </a:lnRef>
          <a:fillRef idx="0">
            <a:schemeClr val="accent1"/>
          </a:fillRef>
          <a:effectRef idx="1">
            <a:schemeClr val="accent1"/>
          </a:effectRef>
          <a:fontRef idx="minor">
            <a:schemeClr val="tx1"/>
          </a:fontRef>
        </p:style>
      </p:cxnSp>
      <p:sp>
        <p:nvSpPr>
          <p:cNvPr id="16" name="Freeform 15"/>
          <p:cNvSpPr/>
          <p:nvPr/>
        </p:nvSpPr>
        <p:spPr>
          <a:xfrm>
            <a:off x="5023435" y="2414449"/>
            <a:ext cx="2028572" cy="2029100"/>
          </a:xfrm>
          <a:custGeom>
            <a:avLst/>
            <a:gdLst>
              <a:gd name="connsiteX0" fmla="*/ 0 w 2013528"/>
              <a:gd name="connsiteY0" fmla="*/ 1006764 h 2013528"/>
              <a:gd name="connsiteX1" fmla="*/ 1006764 w 2013528"/>
              <a:gd name="connsiteY1" fmla="*/ 0 h 2013528"/>
              <a:gd name="connsiteX2" fmla="*/ 2013528 w 2013528"/>
              <a:gd name="connsiteY2" fmla="*/ 1006764 h 2013528"/>
              <a:gd name="connsiteX3" fmla="*/ 1006764 w 2013528"/>
              <a:gd name="connsiteY3" fmla="*/ 2013528 h 2013528"/>
              <a:gd name="connsiteX4" fmla="*/ 0 w 2013528"/>
              <a:gd name="connsiteY4" fmla="*/ 1006764 h 2013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3528" h="2013528">
                <a:moveTo>
                  <a:pt x="0" y="1006764"/>
                </a:moveTo>
                <a:cubicBezTo>
                  <a:pt x="0" y="450744"/>
                  <a:pt x="450744" y="0"/>
                  <a:pt x="1006764" y="0"/>
                </a:cubicBezTo>
                <a:cubicBezTo>
                  <a:pt x="1562784" y="0"/>
                  <a:pt x="2013528" y="450744"/>
                  <a:pt x="2013528" y="1006764"/>
                </a:cubicBezTo>
                <a:cubicBezTo>
                  <a:pt x="2013528" y="1562784"/>
                  <a:pt x="1562784" y="2013528"/>
                  <a:pt x="1006764" y="2013528"/>
                </a:cubicBezTo>
                <a:cubicBezTo>
                  <a:pt x="450744" y="2013528"/>
                  <a:pt x="0" y="1562784"/>
                  <a:pt x="0" y="1006764"/>
                </a:cubicBezTo>
                <a:close/>
              </a:path>
            </a:pathLst>
          </a:custGeom>
          <a:solidFill>
            <a:srgbClr val="7030A0"/>
          </a:solidFill>
          <a:ln w="3175" cmpd="sng">
            <a:solidFill>
              <a:schemeClr val="bg1"/>
            </a:solidFill>
          </a:ln>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1660884" tIns="630162" rIns="1660884" bIns="3985377" numCol="1" spcCol="2539" anchor="ctr" anchorCtr="0">
            <a:noAutofit/>
          </a:bodyPr>
          <a:lstStyle/>
          <a:p>
            <a:pPr algn="ctr" defTabSz="1422080">
              <a:lnSpc>
                <a:spcPct val="90000"/>
              </a:lnSpc>
              <a:spcBef>
                <a:spcPct val="0"/>
              </a:spcBef>
              <a:spcAft>
                <a:spcPct val="35000"/>
              </a:spcAft>
            </a:pPr>
            <a:r>
              <a:rPr lang="en-US" sz="3200" dirty="0"/>
              <a:t> </a:t>
            </a:r>
          </a:p>
        </p:txBody>
      </p:sp>
      <p:cxnSp>
        <p:nvCxnSpPr>
          <p:cNvPr id="17" name="Straight Connector 16"/>
          <p:cNvCxnSpPr/>
          <p:nvPr/>
        </p:nvCxnSpPr>
        <p:spPr>
          <a:xfrm flipV="1">
            <a:off x="4540709" y="3968701"/>
            <a:ext cx="850570" cy="598072"/>
          </a:xfrm>
          <a:prstGeom prst="line">
            <a:avLst/>
          </a:prstGeom>
          <a:ln w="12700" cap="sq" cmpd="sng">
            <a:solidFill>
              <a:schemeClr val="tx1"/>
            </a:solidFill>
            <a:round/>
            <a:headEnd type="none"/>
            <a:tailEnd type="oval" w="lg" len="lg"/>
          </a:ln>
          <a:effectLst/>
        </p:spPr>
        <p:style>
          <a:lnRef idx="2">
            <a:schemeClr val="accent1"/>
          </a:lnRef>
          <a:fillRef idx="0">
            <a:schemeClr val="accent1"/>
          </a:fillRef>
          <a:effectRef idx="1">
            <a:schemeClr val="accent1"/>
          </a:effectRef>
          <a:fontRef idx="minor">
            <a:schemeClr val="tx1"/>
          </a:fontRef>
        </p:style>
      </p:cxnSp>
      <p:sp>
        <p:nvSpPr>
          <p:cNvPr id="18" name="Oval 12"/>
          <p:cNvSpPr>
            <a:spLocks noChangeArrowheads="1"/>
          </p:cNvSpPr>
          <p:nvPr/>
        </p:nvSpPr>
        <p:spPr bwMode="auto">
          <a:xfrm>
            <a:off x="3307443" y="4280556"/>
            <a:ext cx="1353948" cy="1354305"/>
          </a:xfrm>
          <a:prstGeom prst="ellipse">
            <a:avLst/>
          </a:prstGeom>
          <a:solidFill>
            <a:srgbClr val="7030A0"/>
          </a:solidFill>
          <a:ln w="9525">
            <a:noFill/>
            <a:round/>
            <a:headEnd/>
            <a:tailEnd/>
          </a:ln>
          <a:extLst/>
        </p:spPr>
        <p:txBody>
          <a:bodyPr vert="horz" wrap="square" lIns="243791" tIns="121896" rIns="243791" bIns="121896" numCol="1" anchor="t" anchorCtr="0" compatLnSpc="1">
            <a:prstTxWarp prst="textNoShape">
              <a:avLst/>
            </a:prstTxWarp>
          </a:bodyPr>
          <a:lstStyle/>
          <a:p>
            <a:endParaRPr lang="en-US" sz="6400"/>
          </a:p>
        </p:txBody>
      </p:sp>
      <p:sp>
        <p:nvSpPr>
          <p:cNvPr id="19" name="Freeform 18"/>
          <p:cNvSpPr/>
          <p:nvPr/>
        </p:nvSpPr>
        <p:spPr>
          <a:xfrm>
            <a:off x="5361530" y="2752635"/>
            <a:ext cx="1352380" cy="1352733"/>
          </a:xfrm>
          <a:custGeom>
            <a:avLst/>
            <a:gdLst>
              <a:gd name="connsiteX0" fmla="*/ 0 w 1342352"/>
              <a:gd name="connsiteY0" fmla="*/ 671176 h 1342352"/>
              <a:gd name="connsiteX1" fmla="*/ 671176 w 1342352"/>
              <a:gd name="connsiteY1" fmla="*/ 0 h 1342352"/>
              <a:gd name="connsiteX2" fmla="*/ 1342352 w 1342352"/>
              <a:gd name="connsiteY2" fmla="*/ 671176 h 1342352"/>
              <a:gd name="connsiteX3" fmla="*/ 671176 w 1342352"/>
              <a:gd name="connsiteY3" fmla="*/ 1342352 h 1342352"/>
              <a:gd name="connsiteX4" fmla="*/ 0 w 1342352"/>
              <a:gd name="connsiteY4" fmla="*/ 671176 h 13423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352" h="1342352">
                <a:moveTo>
                  <a:pt x="0" y="671176"/>
                </a:moveTo>
                <a:cubicBezTo>
                  <a:pt x="0" y="300496"/>
                  <a:pt x="300496" y="0"/>
                  <a:pt x="671176" y="0"/>
                </a:cubicBezTo>
                <a:cubicBezTo>
                  <a:pt x="1041856" y="0"/>
                  <a:pt x="1342352" y="300496"/>
                  <a:pt x="1342352" y="671176"/>
                </a:cubicBezTo>
                <a:cubicBezTo>
                  <a:pt x="1342352" y="1041856"/>
                  <a:pt x="1041856" y="1342352"/>
                  <a:pt x="671176" y="1342352"/>
                </a:cubicBezTo>
                <a:cubicBezTo>
                  <a:pt x="300496" y="1342352"/>
                  <a:pt x="0" y="1041856"/>
                  <a:pt x="0" y="671176"/>
                </a:cubicBezTo>
                <a:close/>
              </a:path>
            </a:pathLst>
          </a:custGeom>
          <a:solidFill>
            <a:srgbClr val="00B0F0"/>
          </a:solidFill>
          <a:ln w="3175" cmpd="sng">
            <a:solidFill>
              <a:schemeClr val="bg1"/>
            </a:solidFill>
          </a:ln>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751656" tIns="1122262" rIns="751656" bIns="1122262" numCol="1" spcCol="2539" anchor="ctr" anchorCtr="0">
            <a:noAutofit/>
          </a:bodyPr>
          <a:lstStyle/>
          <a:p>
            <a:pPr algn="ctr" defTabSz="1422080">
              <a:lnSpc>
                <a:spcPct val="90000"/>
              </a:lnSpc>
              <a:spcBef>
                <a:spcPct val="0"/>
              </a:spcBef>
              <a:spcAft>
                <a:spcPct val="35000"/>
              </a:spcAft>
            </a:pPr>
            <a:r>
              <a:rPr lang="en-US" sz="3200" dirty="0"/>
              <a:t> </a:t>
            </a:r>
          </a:p>
        </p:txBody>
      </p:sp>
      <p:cxnSp>
        <p:nvCxnSpPr>
          <p:cNvPr id="20" name="Straight Connector 19"/>
          <p:cNvCxnSpPr/>
          <p:nvPr/>
        </p:nvCxnSpPr>
        <p:spPr>
          <a:xfrm>
            <a:off x="4522737" y="2335447"/>
            <a:ext cx="1506483" cy="1088272"/>
          </a:xfrm>
          <a:prstGeom prst="line">
            <a:avLst/>
          </a:prstGeom>
          <a:ln w="12700" cap="sq" cmpd="sng">
            <a:solidFill>
              <a:schemeClr val="tx1"/>
            </a:solidFill>
            <a:round/>
            <a:headEnd type="none"/>
            <a:tailEnd type="oval" w="lg" len="lg"/>
          </a:ln>
          <a:effectLst/>
        </p:spPr>
        <p:style>
          <a:lnRef idx="2">
            <a:schemeClr val="accent1"/>
          </a:lnRef>
          <a:fillRef idx="0">
            <a:schemeClr val="accent1"/>
          </a:fillRef>
          <a:effectRef idx="1">
            <a:schemeClr val="accent1"/>
          </a:effectRef>
          <a:fontRef idx="minor">
            <a:schemeClr val="tx1"/>
          </a:fontRef>
        </p:style>
      </p:cxnSp>
      <p:sp>
        <p:nvSpPr>
          <p:cNvPr id="21" name="Oval 12"/>
          <p:cNvSpPr>
            <a:spLocks noChangeArrowheads="1"/>
          </p:cNvSpPr>
          <p:nvPr/>
        </p:nvSpPr>
        <p:spPr bwMode="auto">
          <a:xfrm>
            <a:off x="3307443" y="1243034"/>
            <a:ext cx="1353948" cy="1354305"/>
          </a:xfrm>
          <a:prstGeom prst="ellipse">
            <a:avLst/>
          </a:prstGeom>
          <a:solidFill>
            <a:schemeClr val="accent1"/>
          </a:solidFill>
          <a:ln w="9525">
            <a:noFill/>
            <a:round/>
            <a:headEnd/>
            <a:tailEnd/>
          </a:ln>
          <a:extLst/>
        </p:spPr>
        <p:txBody>
          <a:bodyPr vert="horz" wrap="square" lIns="243791" tIns="121896" rIns="243791" bIns="121896" numCol="1" anchor="t" anchorCtr="0" compatLnSpc="1">
            <a:prstTxWarp prst="textNoShape">
              <a:avLst/>
            </a:prstTxWarp>
          </a:bodyPr>
          <a:lstStyle/>
          <a:p>
            <a:endParaRPr lang="en-US" sz="6400"/>
          </a:p>
        </p:txBody>
      </p:sp>
      <p:sp>
        <p:nvSpPr>
          <p:cNvPr id="22" name="Oval 12"/>
          <p:cNvSpPr>
            <a:spLocks noChangeArrowheads="1"/>
          </p:cNvSpPr>
          <p:nvPr/>
        </p:nvSpPr>
        <p:spPr bwMode="auto">
          <a:xfrm>
            <a:off x="7530610" y="1243034"/>
            <a:ext cx="1353948" cy="1354305"/>
          </a:xfrm>
          <a:prstGeom prst="ellipse">
            <a:avLst/>
          </a:prstGeom>
          <a:solidFill>
            <a:srgbClr val="FF0000"/>
          </a:solidFill>
          <a:ln w="9525">
            <a:noFill/>
            <a:round/>
            <a:headEnd/>
            <a:tailEnd/>
          </a:ln>
          <a:extLst/>
        </p:spPr>
        <p:txBody>
          <a:bodyPr vert="horz" wrap="square" lIns="243791" tIns="121896" rIns="243791" bIns="121896" numCol="1" anchor="t" anchorCtr="0" compatLnSpc="1">
            <a:prstTxWarp prst="textNoShape">
              <a:avLst/>
            </a:prstTxWarp>
          </a:bodyPr>
          <a:lstStyle/>
          <a:p>
            <a:endParaRPr lang="en-US" sz="6400"/>
          </a:p>
        </p:txBody>
      </p:sp>
      <p:sp>
        <p:nvSpPr>
          <p:cNvPr id="23" name="Freeform 189"/>
          <p:cNvSpPr>
            <a:spLocks noChangeArrowheads="1"/>
          </p:cNvSpPr>
          <p:nvPr/>
        </p:nvSpPr>
        <p:spPr bwMode="auto">
          <a:xfrm>
            <a:off x="3715267" y="1678702"/>
            <a:ext cx="523990" cy="510944"/>
          </a:xfrm>
          <a:custGeom>
            <a:avLst/>
            <a:gdLst>
              <a:gd name="T0" fmla="*/ 324 w 634"/>
              <a:gd name="T1" fmla="*/ 236 h 619"/>
              <a:gd name="T2" fmla="*/ 324 w 634"/>
              <a:gd name="T3" fmla="*/ 236 h 619"/>
              <a:gd name="T4" fmla="*/ 280 w 634"/>
              <a:gd name="T5" fmla="*/ 265 h 619"/>
              <a:gd name="T6" fmla="*/ 324 w 634"/>
              <a:gd name="T7" fmla="*/ 309 h 619"/>
              <a:gd name="T8" fmla="*/ 354 w 634"/>
              <a:gd name="T9" fmla="*/ 265 h 619"/>
              <a:gd name="T10" fmla="*/ 324 w 634"/>
              <a:gd name="T11" fmla="*/ 236 h 619"/>
              <a:gd name="T12" fmla="*/ 162 w 634"/>
              <a:gd name="T13" fmla="*/ 236 h 619"/>
              <a:gd name="T14" fmla="*/ 162 w 634"/>
              <a:gd name="T15" fmla="*/ 236 h 619"/>
              <a:gd name="T16" fmla="*/ 118 w 634"/>
              <a:gd name="T17" fmla="*/ 265 h 619"/>
              <a:gd name="T18" fmla="*/ 162 w 634"/>
              <a:gd name="T19" fmla="*/ 309 h 619"/>
              <a:gd name="T20" fmla="*/ 207 w 634"/>
              <a:gd name="T21" fmla="*/ 265 h 619"/>
              <a:gd name="T22" fmla="*/ 162 w 634"/>
              <a:gd name="T23" fmla="*/ 236 h 619"/>
              <a:gd name="T24" fmla="*/ 324 w 634"/>
              <a:gd name="T25" fmla="*/ 0 h 619"/>
              <a:gd name="T26" fmla="*/ 324 w 634"/>
              <a:gd name="T27" fmla="*/ 0 h 619"/>
              <a:gd name="T28" fmla="*/ 0 w 634"/>
              <a:gd name="T29" fmla="*/ 265 h 619"/>
              <a:gd name="T30" fmla="*/ 118 w 634"/>
              <a:gd name="T31" fmla="*/ 486 h 619"/>
              <a:gd name="T32" fmla="*/ 118 w 634"/>
              <a:gd name="T33" fmla="*/ 618 h 619"/>
              <a:gd name="T34" fmla="*/ 265 w 634"/>
              <a:gd name="T35" fmla="*/ 545 h 619"/>
              <a:gd name="T36" fmla="*/ 324 w 634"/>
              <a:gd name="T37" fmla="*/ 545 h 619"/>
              <a:gd name="T38" fmla="*/ 633 w 634"/>
              <a:gd name="T39" fmla="*/ 265 h 619"/>
              <a:gd name="T40" fmla="*/ 324 w 634"/>
              <a:gd name="T41" fmla="*/ 0 h 619"/>
              <a:gd name="T42" fmla="*/ 324 w 634"/>
              <a:gd name="T43" fmla="*/ 501 h 619"/>
              <a:gd name="T44" fmla="*/ 324 w 634"/>
              <a:gd name="T45" fmla="*/ 501 h 619"/>
              <a:gd name="T46" fmla="*/ 251 w 634"/>
              <a:gd name="T47" fmla="*/ 501 h 619"/>
              <a:gd name="T48" fmla="*/ 162 w 634"/>
              <a:gd name="T49" fmla="*/ 560 h 619"/>
              <a:gd name="T50" fmla="*/ 162 w 634"/>
              <a:gd name="T51" fmla="*/ 457 h 619"/>
              <a:gd name="T52" fmla="*/ 44 w 634"/>
              <a:gd name="T53" fmla="*/ 265 h 619"/>
              <a:gd name="T54" fmla="*/ 324 w 634"/>
              <a:gd name="T55" fmla="*/ 30 h 619"/>
              <a:gd name="T56" fmla="*/ 589 w 634"/>
              <a:gd name="T57" fmla="*/ 265 h 619"/>
              <a:gd name="T58" fmla="*/ 324 w 634"/>
              <a:gd name="T59" fmla="*/ 501 h 619"/>
              <a:gd name="T60" fmla="*/ 471 w 634"/>
              <a:gd name="T61" fmla="*/ 236 h 619"/>
              <a:gd name="T62" fmla="*/ 471 w 634"/>
              <a:gd name="T63" fmla="*/ 236 h 619"/>
              <a:gd name="T64" fmla="*/ 442 w 634"/>
              <a:gd name="T65" fmla="*/ 265 h 619"/>
              <a:gd name="T66" fmla="*/ 471 w 634"/>
              <a:gd name="T67" fmla="*/ 309 h 619"/>
              <a:gd name="T68" fmla="*/ 516 w 634"/>
              <a:gd name="T69" fmla="*/ 265 h 619"/>
              <a:gd name="T70" fmla="*/ 471 w 634"/>
              <a:gd name="T71" fmla="*/ 236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4" h="619">
                <a:moveTo>
                  <a:pt x="324" y="236"/>
                </a:moveTo>
                <a:lnTo>
                  <a:pt x="324" y="236"/>
                </a:lnTo>
                <a:cubicBezTo>
                  <a:pt x="295" y="236"/>
                  <a:pt x="280" y="251"/>
                  <a:pt x="280" y="265"/>
                </a:cubicBezTo>
                <a:cubicBezTo>
                  <a:pt x="280" y="295"/>
                  <a:pt x="295" y="309"/>
                  <a:pt x="324" y="309"/>
                </a:cubicBezTo>
                <a:cubicBezTo>
                  <a:pt x="339" y="309"/>
                  <a:pt x="354" y="295"/>
                  <a:pt x="354" y="265"/>
                </a:cubicBezTo>
                <a:cubicBezTo>
                  <a:pt x="354" y="251"/>
                  <a:pt x="339" y="236"/>
                  <a:pt x="324" y="236"/>
                </a:cubicBezTo>
                <a:close/>
                <a:moveTo>
                  <a:pt x="162" y="236"/>
                </a:moveTo>
                <a:lnTo>
                  <a:pt x="162" y="236"/>
                </a:lnTo>
                <a:cubicBezTo>
                  <a:pt x="148" y="236"/>
                  <a:pt x="118" y="251"/>
                  <a:pt x="118" y="265"/>
                </a:cubicBezTo>
                <a:cubicBezTo>
                  <a:pt x="118" y="295"/>
                  <a:pt x="148" y="309"/>
                  <a:pt x="162" y="309"/>
                </a:cubicBezTo>
                <a:cubicBezTo>
                  <a:pt x="177" y="309"/>
                  <a:pt x="207" y="295"/>
                  <a:pt x="207" y="265"/>
                </a:cubicBezTo>
                <a:cubicBezTo>
                  <a:pt x="207" y="251"/>
                  <a:pt x="177" y="236"/>
                  <a:pt x="162" y="236"/>
                </a:cubicBezTo>
                <a:close/>
                <a:moveTo>
                  <a:pt x="324" y="0"/>
                </a:moveTo>
                <a:lnTo>
                  <a:pt x="324" y="0"/>
                </a:lnTo>
                <a:cubicBezTo>
                  <a:pt x="148" y="0"/>
                  <a:pt x="0" y="118"/>
                  <a:pt x="0" y="265"/>
                </a:cubicBezTo>
                <a:cubicBezTo>
                  <a:pt x="0" y="354"/>
                  <a:pt x="44" y="427"/>
                  <a:pt x="118" y="486"/>
                </a:cubicBezTo>
                <a:cubicBezTo>
                  <a:pt x="118" y="618"/>
                  <a:pt x="118" y="618"/>
                  <a:pt x="118" y="618"/>
                </a:cubicBezTo>
                <a:cubicBezTo>
                  <a:pt x="265" y="545"/>
                  <a:pt x="265" y="545"/>
                  <a:pt x="265" y="545"/>
                </a:cubicBezTo>
                <a:cubicBezTo>
                  <a:pt x="280" y="545"/>
                  <a:pt x="295" y="545"/>
                  <a:pt x="324" y="545"/>
                </a:cubicBezTo>
                <a:cubicBezTo>
                  <a:pt x="486" y="545"/>
                  <a:pt x="633" y="427"/>
                  <a:pt x="633" y="265"/>
                </a:cubicBezTo>
                <a:cubicBezTo>
                  <a:pt x="633" y="118"/>
                  <a:pt x="486" y="0"/>
                  <a:pt x="324" y="0"/>
                </a:cubicBezTo>
                <a:close/>
                <a:moveTo>
                  <a:pt x="324" y="501"/>
                </a:moveTo>
                <a:lnTo>
                  <a:pt x="324" y="501"/>
                </a:lnTo>
                <a:cubicBezTo>
                  <a:pt x="295" y="501"/>
                  <a:pt x="280" y="501"/>
                  <a:pt x="251" y="501"/>
                </a:cubicBezTo>
                <a:cubicBezTo>
                  <a:pt x="162" y="560"/>
                  <a:pt x="162" y="560"/>
                  <a:pt x="162" y="560"/>
                </a:cubicBezTo>
                <a:cubicBezTo>
                  <a:pt x="162" y="457"/>
                  <a:pt x="162" y="457"/>
                  <a:pt x="162" y="457"/>
                </a:cubicBezTo>
                <a:cubicBezTo>
                  <a:pt x="89" y="427"/>
                  <a:pt x="44" y="354"/>
                  <a:pt x="44" y="265"/>
                </a:cubicBezTo>
                <a:cubicBezTo>
                  <a:pt x="44" y="133"/>
                  <a:pt x="162" y="30"/>
                  <a:pt x="324" y="30"/>
                </a:cubicBezTo>
                <a:cubicBezTo>
                  <a:pt x="471" y="30"/>
                  <a:pt x="589" y="133"/>
                  <a:pt x="589" y="265"/>
                </a:cubicBezTo>
                <a:cubicBezTo>
                  <a:pt x="589" y="398"/>
                  <a:pt x="471" y="501"/>
                  <a:pt x="324" y="501"/>
                </a:cubicBezTo>
                <a:close/>
                <a:moveTo>
                  <a:pt x="471" y="236"/>
                </a:moveTo>
                <a:lnTo>
                  <a:pt x="471" y="236"/>
                </a:lnTo>
                <a:cubicBezTo>
                  <a:pt x="457" y="236"/>
                  <a:pt x="442" y="251"/>
                  <a:pt x="442" y="265"/>
                </a:cubicBezTo>
                <a:cubicBezTo>
                  <a:pt x="442" y="295"/>
                  <a:pt x="457" y="309"/>
                  <a:pt x="471" y="309"/>
                </a:cubicBezTo>
                <a:cubicBezTo>
                  <a:pt x="501" y="309"/>
                  <a:pt x="516" y="295"/>
                  <a:pt x="516" y="265"/>
                </a:cubicBezTo>
                <a:cubicBezTo>
                  <a:pt x="516" y="251"/>
                  <a:pt x="501" y="236"/>
                  <a:pt x="471" y="236"/>
                </a:cubicBez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1431" tIns="45716" rIns="91431" bIns="45716" anchor="ctr"/>
          <a:lstStyle/>
          <a:p>
            <a:pPr fontAlgn="auto">
              <a:spcBef>
                <a:spcPts val="0"/>
              </a:spcBef>
              <a:spcAft>
                <a:spcPts val="0"/>
              </a:spcAft>
              <a:defRPr/>
            </a:pPr>
            <a:endParaRPr lang="en-US">
              <a:latin typeface="+mn-lt"/>
              <a:ea typeface="+mn-ea"/>
              <a:cs typeface="+mn-cs"/>
            </a:endParaRPr>
          </a:p>
        </p:txBody>
      </p:sp>
      <p:sp>
        <p:nvSpPr>
          <p:cNvPr id="24" name="Freeform 218"/>
          <p:cNvSpPr>
            <a:spLocks noChangeArrowheads="1"/>
          </p:cNvSpPr>
          <p:nvPr/>
        </p:nvSpPr>
        <p:spPr bwMode="auto">
          <a:xfrm>
            <a:off x="8012520" y="1618966"/>
            <a:ext cx="415575" cy="582303"/>
          </a:xfrm>
          <a:custGeom>
            <a:avLst/>
            <a:gdLst>
              <a:gd name="T0" fmla="*/ 339 w 443"/>
              <a:gd name="T1" fmla="*/ 309 h 619"/>
              <a:gd name="T2" fmla="*/ 339 w 443"/>
              <a:gd name="T3" fmla="*/ 309 h 619"/>
              <a:gd name="T4" fmla="*/ 103 w 443"/>
              <a:gd name="T5" fmla="*/ 309 h 619"/>
              <a:gd name="T6" fmla="*/ 89 w 443"/>
              <a:gd name="T7" fmla="*/ 324 h 619"/>
              <a:gd name="T8" fmla="*/ 103 w 443"/>
              <a:gd name="T9" fmla="*/ 354 h 619"/>
              <a:gd name="T10" fmla="*/ 339 w 443"/>
              <a:gd name="T11" fmla="*/ 354 h 619"/>
              <a:gd name="T12" fmla="*/ 353 w 443"/>
              <a:gd name="T13" fmla="*/ 324 h 619"/>
              <a:gd name="T14" fmla="*/ 339 w 443"/>
              <a:gd name="T15" fmla="*/ 309 h 619"/>
              <a:gd name="T16" fmla="*/ 339 w 443"/>
              <a:gd name="T17" fmla="*/ 427 h 619"/>
              <a:gd name="T18" fmla="*/ 339 w 443"/>
              <a:gd name="T19" fmla="*/ 427 h 619"/>
              <a:gd name="T20" fmla="*/ 103 w 443"/>
              <a:gd name="T21" fmla="*/ 427 h 619"/>
              <a:gd name="T22" fmla="*/ 89 w 443"/>
              <a:gd name="T23" fmla="*/ 442 h 619"/>
              <a:gd name="T24" fmla="*/ 103 w 443"/>
              <a:gd name="T25" fmla="*/ 471 h 619"/>
              <a:gd name="T26" fmla="*/ 339 w 443"/>
              <a:gd name="T27" fmla="*/ 471 h 619"/>
              <a:gd name="T28" fmla="*/ 353 w 443"/>
              <a:gd name="T29" fmla="*/ 442 h 619"/>
              <a:gd name="T30" fmla="*/ 339 w 443"/>
              <a:gd name="T31" fmla="*/ 427 h 619"/>
              <a:gd name="T32" fmla="*/ 339 w 443"/>
              <a:gd name="T33" fmla="*/ 192 h 619"/>
              <a:gd name="T34" fmla="*/ 339 w 443"/>
              <a:gd name="T35" fmla="*/ 192 h 619"/>
              <a:gd name="T36" fmla="*/ 103 w 443"/>
              <a:gd name="T37" fmla="*/ 192 h 619"/>
              <a:gd name="T38" fmla="*/ 89 w 443"/>
              <a:gd name="T39" fmla="*/ 206 h 619"/>
              <a:gd name="T40" fmla="*/ 103 w 443"/>
              <a:gd name="T41" fmla="*/ 236 h 619"/>
              <a:gd name="T42" fmla="*/ 339 w 443"/>
              <a:gd name="T43" fmla="*/ 236 h 619"/>
              <a:gd name="T44" fmla="*/ 353 w 443"/>
              <a:gd name="T45" fmla="*/ 206 h 619"/>
              <a:gd name="T46" fmla="*/ 339 w 443"/>
              <a:gd name="T47" fmla="*/ 192 h 619"/>
              <a:gd name="T48" fmla="*/ 353 w 443"/>
              <a:gd name="T49" fmla="*/ 29 h 619"/>
              <a:gd name="T50" fmla="*/ 353 w 443"/>
              <a:gd name="T51" fmla="*/ 29 h 619"/>
              <a:gd name="T52" fmla="*/ 353 w 443"/>
              <a:gd name="T53" fmla="*/ 0 h 619"/>
              <a:gd name="T54" fmla="*/ 324 w 443"/>
              <a:gd name="T55" fmla="*/ 0 h 619"/>
              <a:gd name="T56" fmla="*/ 324 w 443"/>
              <a:gd name="T57" fmla="*/ 29 h 619"/>
              <a:gd name="T58" fmla="*/ 236 w 443"/>
              <a:gd name="T59" fmla="*/ 29 h 619"/>
              <a:gd name="T60" fmla="*/ 236 w 443"/>
              <a:gd name="T61" fmla="*/ 0 h 619"/>
              <a:gd name="T62" fmla="*/ 206 w 443"/>
              <a:gd name="T63" fmla="*/ 0 h 619"/>
              <a:gd name="T64" fmla="*/ 206 w 443"/>
              <a:gd name="T65" fmla="*/ 29 h 619"/>
              <a:gd name="T66" fmla="*/ 118 w 443"/>
              <a:gd name="T67" fmla="*/ 29 h 619"/>
              <a:gd name="T68" fmla="*/ 118 w 443"/>
              <a:gd name="T69" fmla="*/ 0 h 619"/>
              <a:gd name="T70" fmla="*/ 89 w 443"/>
              <a:gd name="T71" fmla="*/ 0 h 619"/>
              <a:gd name="T72" fmla="*/ 89 w 443"/>
              <a:gd name="T73" fmla="*/ 29 h 619"/>
              <a:gd name="T74" fmla="*/ 0 w 443"/>
              <a:gd name="T75" fmla="*/ 118 h 619"/>
              <a:gd name="T76" fmla="*/ 0 w 443"/>
              <a:gd name="T77" fmla="*/ 545 h 619"/>
              <a:gd name="T78" fmla="*/ 89 w 443"/>
              <a:gd name="T79" fmla="*/ 618 h 619"/>
              <a:gd name="T80" fmla="*/ 353 w 443"/>
              <a:gd name="T81" fmla="*/ 618 h 619"/>
              <a:gd name="T82" fmla="*/ 442 w 443"/>
              <a:gd name="T83" fmla="*/ 545 h 619"/>
              <a:gd name="T84" fmla="*/ 442 w 443"/>
              <a:gd name="T85" fmla="*/ 118 h 619"/>
              <a:gd name="T86" fmla="*/ 353 w 443"/>
              <a:gd name="T87" fmla="*/ 29 h 619"/>
              <a:gd name="T88" fmla="*/ 398 w 443"/>
              <a:gd name="T89" fmla="*/ 545 h 619"/>
              <a:gd name="T90" fmla="*/ 398 w 443"/>
              <a:gd name="T91" fmla="*/ 545 h 619"/>
              <a:gd name="T92" fmla="*/ 353 w 443"/>
              <a:gd name="T93" fmla="*/ 589 h 619"/>
              <a:gd name="T94" fmla="*/ 89 w 443"/>
              <a:gd name="T95" fmla="*/ 589 h 619"/>
              <a:gd name="T96" fmla="*/ 44 w 443"/>
              <a:gd name="T97" fmla="*/ 545 h 619"/>
              <a:gd name="T98" fmla="*/ 44 w 443"/>
              <a:gd name="T99" fmla="*/ 118 h 619"/>
              <a:gd name="T100" fmla="*/ 89 w 443"/>
              <a:gd name="T101" fmla="*/ 74 h 619"/>
              <a:gd name="T102" fmla="*/ 353 w 443"/>
              <a:gd name="T103" fmla="*/ 74 h 619"/>
              <a:gd name="T104" fmla="*/ 398 w 443"/>
              <a:gd name="T105" fmla="*/ 118 h 619"/>
              <a:gd name="T106" fmla="*/ 398 w 443"/>
              <a:gd name="T107" fmla="*/ 545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3" h="619">
                <a:moveTo>
                  <a:pt x="339" y="309"/>
                </a:moveTo>
                <a:lnTo>
                  <a:pt x="339" y="309"/>
                </a:lnTo>
                <a:cubicBezTo>
                  <a:pt x="103" y="309"/>
                  <a:pt x="103" y="309"/>
                  <a:pt x="103" y="309"/>
                </a:cubicBezTo>
                <a:cubicBezTo>
                  <a:pt x="89" y="309"/>
                  <a:pt x="89" y="324"/>
                  <a:pt x="89" y="324"/>
                </a:cubicBezTo>
                <a:cubicBezTo>
                  <a:pt x="89" y="339"/>
                  <a:pt x="89" y="354"/>
                  <a:pt x="103" y="354"/>
                </a:cubicBezTo>
                <a:cubicBezTo>
                  <a:pt x="339" y="354"/>
                  <a:pt x="339" y="354"/>
                  <a:pt x="339" y="354"/>
                </a:cubicBezTo>
                <a:cubicBezTo>
                  <a:pt x="353" y="354"/>
                  <a:pt x="353" y="339"/>
                  <a:pt x="353" y="324"/>
                </a:cubicBezTo>
                <a:cubicBezTo>
                  <a:pt x="353" y="324"/>
                  <a:pt x="353" y="309"/>
                  <a:pt x="339" y="309"/>
                </a:cubicBezTo>
                <a:close/>
                <a:moveTo>
                  <a:pt x="339" y="427"/>
                </a:moveTo>
                <a:lnTo>
                  <a:pt x="339" y="427"/>
                </a:lnTo>
                <a:cubicBezTo>
                  <a:pt x="103" y="427"/>
                  <a:pt x="103" y="427"/>
                  <a:pt x="103" y="427"/>
                </a:cubicBezTo>
                <a:cubicBezTo>
                  <a:pt x="89" y="427"/>
                  <a:pt x="89" y="442"/>
                  <a:pt x="89" y="442"/>
                </a:cubicBezTo>
                <a:cubicBezTo>
                  <a:pt x="89" y="457"/>
                  <a:pt x="89" y="471"/>
                  <a:pt x="103" y="471"/>
                </a:cubicBezTo>
                <a:cubicBezTo>
                  <a:pt x="339" y="471"/>
                  <a:pt x="339" y="471"/>
                  <a:pt x="339" y="471"/>
                </a:cubicBezTo>
                <a:cubicBezTo>
                  <a:pt x="353" y="471"/>
                  <a:pt x="353" y="457"/>
                  <a:pt x="353" y="442"/>
                </a:cubicBezTo>
                <a:cubicBezTo>
                  <a:pt x="353" y="442"/>
                  <a:pt x="353" y="427"/>
                  <a:pt x="339" y="427"/>
                </a:cubicBezTo>
                <a:close/>
                <a:moveTo>
                  <a:pt x="339" y="192"/>
                </a:moveTo>
                <a:lnTo>
                  <a:pt x="339" y="192"/>
                </a:lnTo>
                <a:cubicBezTo>
                  <a:pt x="103" y="192"/>
                  <a:pt x="103" y="192"/>
                  <a:pt x="103" y="192"/>
                </a:cubicBezTo>
                <a:cubicBezTo>
                  <a:pt x="89" y="192"/>
                  <a:pt x="89" y="206"/>
                  <a:pt x="89" y="206"/>
                </a:cubicBezTo>
                <a:cubicBezTo>
                  <a:pt x="89" y="221"/>
                  <a:pt x="89" y="236"/>
                  <a:pt x="103" y="236"/>
                </a:cubicBezTo>
                <a:cubicBezTo>
                  <a:pt x="339" y="236"/>
                  <a:pt x="339" y="236"/>
                  <a:pt x="339" y="236"/>
                </a:cubicBezTo>
                <a:cubicBezTo>
                  <a:pt x="353" y="236"/>
                  <a:pt x="353" y="221"/>
                  <a:pt x="353" y="206"/>
                </a:cubicBezTo>
                <a:cubicBezTo>
                  <a:pt x="353" y="206"/>
                  <a:pt x="353" y="192"/>
                  <a:pt x="339" y="192"/>
                </a:cubicBezTo>
                <a:close/>
                <a:moveTo>
                  <a:pt x="353" y="29"/>
                </a:moveTo>
                <a:lnTo>
                  <a:pt x="353" y="29"/>
                </a:lnTo>
                <a:cubicBezTo>
                  <a:pt x="353" y="0"/>
                  <a:pt x="353" y="0"/>
                  <a:pt x="353" y="0"/>
                </a:cubicBezTo>
                <a:cubicBezTo>
                  <a:pt x="324" y="0"/>
                  <a:pt x="324" y="0"/>
                  <a:pt x="324" y="0"/>
                </a:cubicBezTo>
                <a:cubicBezTo>
                  <a:pt x="324" y="29"/>
                  <a:pt x="324" y="29"/>
                  <a:pt x="324" y="29"/>
                </a:cubicBezTo>
                <a:cubicBezTo>
                  <a:pt x="236" y="29"/>
                  <a:pt x="236" y="29"/>
                  <a:pt x="236" y="29"/>
                </a:cubicBezTo>
                <a:cubicBezTo>
                  <a:pt x="236" y="0"/>
                  <a:pt x="236" y="0"/>
                  <a:pt x="236" y="0"/>
                </a:cubicBezTo>
                <a:cubicBezTo>
                  <a:pt x="206" y="0"/>
                  <a:pt x="206" y="0"/>
                  <a:pt x="206" y="0"/>
                </a:cubicBezTo>
                <a:cubicBezTo>
                  <a:pt x="206" y="29"/>
                  <a:pt x="206" y="29"/>
                  <a:pt x="206" y="29"/>
                </a:cubicBezTo>
                <a:cubicBezTo>
                  <a:pt x="118" y="29"/>
                  <a:pt x="118" y="29"/>
                  <a:pt x="118" y="29"/>
                </a:cubicBezTo>
                <a:cubicBezTo>
                  <a:pt x="118" y="0"/>
                  <a:pt x="118" y="0"/>
                  <a:pt x="118" y="0"/>
                </a:cubicBezTo>
                <a:cubicBezTo>
                  <a:pt x="89" y="0"/>
                  <a:pt x="89" y="0"/>
                  <a:pt x="89" y="0"/>
                </a:cubicBezTo>
                <a:cubicBezTo>
                  <a:pt x="89" y="29"/>
                  <a:pt x="89" y="29"/>
                  <a:pt x="89" y="29"/>
                </a:cubicBezTo>
                <a:cubicBezTo>
                  <a:pt x="44" y="29"/>
                  <a:pt x="0" y="74"/>
                  <a:pt x="0" y="118"/>
                </a:cubicBezTo>
                <a:cubicBezTo>
                  <a:pt x="0" y="545"/>
                  <a:pt x="0" y="545"/>
                  <a:pt x="0" y="545"/>
                </a:cubicBezTo>
                <a:cubicBezTo>
                  <a:pt x="0" y="589"/>
                  <a:pt x="44" y="618"/>
                  <a:pt x="89" y="618"/>
                </a:cubicBezTo>
                <a:cubicBezTo>
                  <a:pt x="353" y="618"/>
                  <a:pt x="353" y="618"/>
                  <a:pt x="353" y="618"/>
                </a:cubicBezTo>
                <a:cubicBezTo>
                  <a:pt x="398" y="618"/>
                  <a:pt x="442" y="589"/>
                  <a:pt x="442" y="545"/>
                </a:cubicBezTo>
                <a:cubicBezTo>
                  <a:pt x="442" y="118"/>
                  <a:pt x="442" y="118"/>
                  <a:pt x="442" y="118"/>
                </a:cubicBezTo>
                <a:cubicBezTo>
                  <a:pt x="442" y="74"/>
                  <a:pt x="398" y="29"/>
                  <a:pt x="353" y="29"/>
                </a:cubicBezTo>
                <a:close/>
                <a:moveTo>
                  <a:pt x="398" y="545"/>
                </a:moveTo>
                <a:lnTo>
                  <a:pt x="398" y="545"/>
                </a:lnTo>
                <a:cubicBezTo>
                  <a:pt x="398" y="559"/>
                  <a:pt x="383" y="589"/>
                  <a:pt x="353" y="589"/>
                </a:cubicBezTo>
                <a:cubicBezTo>
                  <a:pt x="89" y="589"/>
                  <a:pt x="89" y="589"/>
                  <a:pt x="89" y="589"/>
                </a:cubicBezTo>
                <a:cubicBezTo>
                  <a:pt x="59" y="589"/>
                  <a:pt x="44" y="559"/>
                  <a:pt x="44" y="545"/>
                </a:cubicBezTo>
                <a:cubicBezTo>
                  <a:pt x="44" y="118"/>
                  <a:pt x="44" y="118"/>
                  <a:pt x="44" y="118"/>
                </a:cubicBezTo>
                <a:cubicBezTo>
                  <a:pt x="44" y="88"/>
                  <a:pt x="59" y="74"/>
                  <a:pt x="89" y="74"/>
                </a:cubicBezTo>
                <a:cubicBezTo>
                  <a:pt x="353" y="74"/>
                  <a:pt x="353" y="74"/>
                  <a:pt x="353" y="74"/>
                </a:cubicBezTo>
                <a:cubicBezTo>
                  <a:pt x="383" y="74"/>
                  <a:pt x="398" y="88"/>
                  <a:pt x="398" y="118"/>
                </a:cubicBezTo>
                <a:lnTo>
                  <a:pt x="398" y="545"/>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1431" tIns="45716" rIns="91431" bIns="45716" anchor="ctr"/>
          <a:lstStyle/>
          <a:p>
            <a:pPr fontAlgn="auto">
              <a:spcBef>
                <a:spcPts val="0"/>
              </a:spcBef>
              <a:spcAft>
                <a:spcPts val="0"/>
              </a:spcAft>
              <a:defRPr/>
            </a:pPr>
            <a:endParaRPr lang="en-US">
              <a:latin typeface="+mn-lt"/>
              <a:ea typeface="+mn-ea"/>
              <a:cs typeface="+mn-cs"/>
            </a:endParaRPr>
          </a:p>
        </p:txBody>
      </p:sp>
      <p:sp>
        <p:nvSpPr>
          <p:cNvPr id="25" name="Freeform 199"/>
          <p:cNvSpPr>
            <a:spLocks noChangeArrowheads="1"/>
          </p:cNvSpPr>
          <p:nvPr/>
        </p:nvSpPr>
        <p:spPr bwMode="auto">
          <a:xfrm>
            <a:off x="3646937" y="4665080"/>
            <a:ext cx="639079" cy="593998"/>
          </a:xfrm>
          <a:custGeom>
            <a:avLst/>
            <a:gdLst>
              <a:gd name="T0" fmla="*/ 560 w 634"/>
              <a:gd name="T1" fmla="*/ 74 h 590"/>
              <a:gd name="T2" fmla="*/ 560 w 634"/>
              <a:gd name="T3" fmla="*/ 74 h 590"/>
              <a:gd name="T4" fmla="*/ 442 w 634"/>
              <a:gd name="T5" fmla="*/ 74 h 590"/>
              <a:gd name="T6" fmla="*/ 442 w 634"/>
              <a:gd name="T7" fmla="*/ 30 h 590"/>
              <a:gd name="T8" fmla="*/ 398 w 634"/>
              <a:gd name="T9" fmla="*/ 0 h 590"/>
              <a:gd name="T10" fmla="*/ 236 w 634"/>
              <a:gd name="T11" fmla="*/ 0 h 590"/>
              <a:gd name="T12" fmla="*/ 207 w 634"/>
              <a:gd name="T13" fmla="*/ 30 h 590"/>
              <a:gd name="T14" fmla="*/ 207 w 634"/>
              <a:gd name="T15" fmla="*/ 74 h 590"/>
              <a:gd name="T16" fmla="*/ 89 w 634"/>
              <a:gd name="T17" fmla="*/ 74 h 590"/>
              <a:gd name="T18" fmla="*/ 0 w 634"/>
              <a:gd name="T19" fmla="*/ 147 h 590"/>
              <a:gd name="T20" fmla="*/ 0 w 634"/>
              <a:gd name="T21" fmla="*/ 501 h 590"/>
              <a:gd name="T22" fmla="*/ 89 w 634"/>
              <a:gd name="T23" fmla="*/ 589 h 590"/>
              <a:gd name="T24" fmla="*/ 560 w 634"/>
              <a:gd name="T25" fmla="*/ 589 h 590"/>
              <a:gd name="T26" fmla="*/ 633 w 634"/>
              <a:gd name="T27" fmla="*/ 501 h 590"/>
              <a:gd name="T28" fmla="*/ 633 w 634"/>
              <a:gd name="T29" fmla="*/ 147 h 590"/>
              <a:gd name="T30" fmla="*/ 560 w 634"/>
              <a:gd name="T31" fmla="*/ 74 h 590"/>
              <a:gd name="T32" fmla="*/ 236 w 634"/>
              <a:gd name="T33" fmla="*/ 59 h 590"/>
              <a:gd name="T34" fmla="*/ 236 w 634"/>
              <a:gd name="T35" fmla="*/ 59 h 590"/>
              <a:gd name="T36" fmla="*/ 265 w 634"/>
              <a:gd name="T37" fmla="*/ 30 h 590"/>
              <a:gd name="T38" fmla="*/ 383 w 634"/>
              <a:gd name="T39" fmla="*/ 30 h 590"/>
              <a:gd name="T40" fmla="*/ 398 w 634"/>
              <a:gd name="T41" fmla="*/ 59 h 590"/>
              <a:gd name="T42" fmla="*/ 398 w 634"/>
              <a:gd name="T43" fmla="*/ 74 h 590"/>
              <a:gd name="T44" fmla="*/ 236 w 634"/>
              <a:gd name="T45" fmla="*/ 74 h 590"/>
              <a:gd name="T46" fmla="*/ 236 w 634"/>
              <a:gd name="T47" fmla="*/ 59 h 590"/>
              <a:gd name="T48" fmla="*/ 589 w 634"/>
              <a:gd name="T49" fmla="*/ 501 h 590"/>
              <a:gd name="T50" fmla="*/ 589 w 634"/>
              <a:gd name="T51" fmla="*/ 501 h 590"/>
              <a:gd name="T52" fmla="*/ 560 w 634"/>
              <a:gd name="T53" fmla="*/ 545 h 590"/>
              <a:gd name="T54" fmla="*/ 89 w 634"/>
              <a:gd name="T55" fmla="*/ 545 h 590"/>
              <a:gd name="T56" fmla="*/ 44 w 634"/>
              <a:gd name="T57" fmla="*/ 501 h 590"/>
              <a:gd name="T58" fmla="*/ 44 w 634"/>
              <a:gd name="T59" fmla="*/ 295 h 590"/>
              <a:gd name="T60" fmla="*/ 251 w 634"/>
              <a:gd name="T61" fmla="*/ 295 h 590"/>
              <a:gd name="T62" fmla="*/ 236 w 634"/>
              <a:gd name="T63" fmla="*/ 309 h 590"/>
              <a:gd name="T64" fmla="*/ 324 w 634"/>
              <a:gd name="T65" fmla="*/ 383 h 590"/>
              <a:gd name="T66" fmla="*/ 398 w 634"/>
              <a:gd name="T67" fmla="*/ 309 h 590"/>
              <a:gd name="T68" fmla="*/ 398 w 634"/>
              <a:gd name="T69" fmla="*/ 295 h 590"/>
              <a:gd name="T70" fmla="*/ 589 w 634"/>
              <a:gd name="T71" fmla="*/ 295 h 590"/>
              <a:gd name="T72" fmla="*/ 589 w 634"/>
              <a:gd name="T73" fmla="*/ 501 h 590"/>
              <a:gd name="T74" fmla="*/ 280 w 634"/>
              <a:gd name="T75" fmla="*/ 309 h 590"/>
              <a:gd name="T76" fmla="*/ 280 w 634"/>
              <a:gd name="T77" fmla="*/ 309 h 590"/>
              <a:gd name="T78" fmla="*/ 280 w 634"/>
              <a:gd name="T79" fmla="*/ 295 h 590"/>
              <a:gd name="T80" fmla="*/ 354 w 634"/>
              <a:gd name="T81" fmla="*/ 295 h 590"/>
              <a:gd name="T82" fmla="*/ 354 w 634"/>
              <a:gd name="T83" fmla="*/ 309 h 590"/>
              <a:gd name="T84" fmla="*/ 324 w 634"/>
              <a:gd name="T85" fmla="*/ 354 h 590"/>
              <a:gd name="T86" fmla="*/ 280 w 634"/>
              <a:gd name="T87" fmla="*/ 309 h 590"/>
              <a:gd name="T88" fmla="*/ 589 w 634"/>
              <a:gd name="T89" fmla="*/ 250 h 590"/>
              <a:gd name="T90" fmla="*/ 589 w 634"/>
              <a:gd name="T91" fmla="*/ 250 h 590"/>
              <a:gd name="T92" fmla="*/ 44 w 634"/>
              <a:gd name="T93" fmla="*/ 250 h 590"/>
              <a:gd name="T94" fmla="*/ 44 w 634"/>
              <a:gd name="T95" fmla="*/ 147 h 590"/>
              <a:gd name="T96" fmla="*/ 89 w 634"/>
              <a:gd name="T97" fmla="*/ 118 h 590"/>
              <a:gd name="T98" fmla="*/ 560 w 634"/>
              <a:gd name="T99" fmla="*/ 118 h 590"/>
              <a:gd name="T100" fmla="*/ 589 w 634"/>
              <a:gd name="T101" fmla="*/ 147 h 590"/>
              <a:gd name="T102" fmla="*/ 589 w 634"/>
              <a:gd name="T103" fmla="*/ 25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1431" tIns="45716" rIns="91431" bIns="45716" anchor="ctr"/>
          <a:lstStyle/>
          <a:p>
            <a:pPr fontAlgn="auto">
              <a:spcBef>
                <a:spcPts val="0"/>
              </a:spcBef>
              <a:spcAft>
                <a:spcPts val="0"/>
              </a:spcAft>
              <a:defRPr/>
            </a:pPr>
            <a:endParaRPr lang="en-US">
              <a:latin typeface="+mn-lt"/>
              <a:ea typeface="+mn-ea"/>
              <a:cs typeface="+mn-cs"/>
            </a:endParaRPr>
          </a:p>
        </p:txBody>
      </p:sp>
      <p:sp>
        <p:nvSpPr>
          <p:cNvPr id="26" name="Freeform 171"/>
          <p:cNvSpPr>
            <a:spLocks noChangeArrowheads="1"/>
          </p:cNvSpPr>
          <p:nvPr/>
        </p:nvSpPr>
        <p:spPr bwMode="auto">
          <a:xfrm>
            <a:off x="7939989" y="4711590"/>
            <a:ext cx="557418" cy="557418"/>
          </a:xfrm>
          <a:custGeom>
            <a:avLst/>
            <a:gdLst>
              <a:gd name="T0" fmla="*/ 294 w 589"/>
              <a:gd name="T1" fmla="*/ 192 h 590"/>
              <a:gd name="T2" fmla="*/ 294 w 589"/>
              <a:gd name="T3" fmla="*/ 383 h 590"/>
              <a:gd name="T4" fmla="*/ 294 w 589"/>
              <a:gd name="T5" fmla="*/ 192 h 590"/>
              <a:gd name="T6" fmla="*/ 294 w 589"/>
              <a:gd name="T7" fmla="*/ 354 h 590"/>
              <a:gd name="T8" fmla="*/ 294 w 589"/>
              <a:gd name="T9" fmla="*/ 236 h 590"/>
              <a:gd name="T10" fmla="*/ 294 w 589"/>
              <a:gd name="T11" fmla="*/ 354 h 590"/>
              <a:gd name="T12" fmla="*/ 574 w 589"/>
              <a:gd name="T13" fmla="*/ 354 h 590"/>
              <a:gd name="T14" fmla="*/ 529 w 589"/>
              <a:gd name="T15" fmla="*/ 295 h 590"/>
              <a:gd name="T16" fmla="*/ 574 w 589"/>
              <a:gd name="T17" fmla="*/ 221 h 590"/>
              <a:gd name="T18" fmla="*/ 544 w 589"/>
              <a:gd name="T19" fmla="*/ 104 h 590"/>
              <a:gd name="T20" fmla="*/ 441 w 589"/>
              <a:gd name="T21" fmla="*/ 118 h 590"/>
              <a:gd name="T22" fmla="*/ 367 w 589"/>
              <a:gd name="T23" fmla="*/ 30 h 590"/>
              <a:gd name="T24" fmla="*/ 250 w 589"/>
              <a:gd name="T25" fmla="*/ 0 h 590"/>
              <a:gd name="T26" fmla="*/ 220 w 589"/>
              <a:gd name="T27" fmla="*/ 74 h 590"/>
              <a:gd name="T28" fmla="*/ 103 w 589"/>
              <a:gd name="T29" fmla="*/ 89 h 590"/>
              <a:gd name="T30" fmla="*/ 0 w 589"/>
              <a:gd name="T31" fmla="*/ 163 h 590"/>
              <a:gd name="T32" fmla="*/ 58 w 589"/>
              <a:gd name="T33" fmla="*/ 251 h 590"/>
              <a:gd name="T34" fmla="*/ 58 w 589"/>
              <a:gd name="T35" fmla="*/ 339 h 590"/>
              <a:gd name="T36" fmla="*/ 0 w 589"/>
              <a:gd name="T37" fmla="*/ 413 h 590"/>
              <a:gd name="T38" fmla="*/ 103 w 589"/>
              <a:gd name="T39" fmla="*/ 501 h 590"/>
              <a:gd name="T40" fmla="*/ 220 w 589"/>
              <a:gd name="T41" fmla="*/ 516 h 590"/>
              <a:gd name="T42" fmla="*/ 250 w 589"/>
              <a:gd name="T43" fmla="*/ 589 h 590"/>
              <a:gd name="T44" fmla="*/ 367 w 589"/>
              <a:gd name="T45" fmla="*/ 545 h 590"/>
              <a:gd name="T46" fmla="*/ 441 w 589"/>
              <a:gd name="T47" fmla="*/ 472 h 590"/>
              <a:gd name="T48" fmla="*/ 544 w 589"/>
              <a:gd name="T49" fmla="*/ 486 h 590"/>
              <a:gd name="T50" fmla="*/ 574 w 589"/>
              <a:gd name="T51" fmla="*/ 354 h 590"/>
              <a:gd name="T52" fmla="*/ 544 w 589"/>
              <a:gd name="T53" fmla="*/ 413 h 590"/>
              <a:gd name="T54" fmla="*/ 500 w 589"/>
              <a:gd name="T55" fmla="*/ 457 h 590"/>
              <a:gd name="T56" fmla="*/ 338 w 589"/>
              <a:gd name="T57" fmla="*/ 486 h 590"/>
              <a:gd name="T58" fmla="*/ 309 w 589"/>
              <a:gd name="T59" fmla="*/ 545 h 590"/>
              <a:gd name="T60" fmla="*/ 250 w 589"/>
              <a:gd name="T61" fmla="*/ 530 h 590"/>
              <a:gd name="T62" fmla="*/ 147 w 589"/>
              <a:gd name="T63" fmla="*/ 427 h 590"/>
              <a:gd name="T64" fmla="*/ 73 w 589"/>
              <a:gd name="T65" fmla="*/ 442 h 590"/>
              <a:gd name="T66" fmla="*/ 58 w 589"/>
              <a:gd name="T67" fmla="*/ 383 h 590"/>
              <a:gd name="T68" fmla="*/ 103 w 589"/>
              <a:gd name="T69" fmla="*/ 295 h 590"/>
              <a:gd name="T70" fmla="*/ 58 w 589"/>
              <a:gd name="T71" fmla="*/ 192 h 590"/>
              <a:gd name="T72" fmla="*/ 73 w 589"/>
              <a:gd name="T73" fmla="*/ 133 h 590"/>
              <a:gd name="T74" fmla="*/ 147 w 589"/>
              <a:gd name="T75" fmla="*/ 163 h 590"/>
              <a:gd name="T76" fmla="*/ 250 w 589"/>
              <a:gd name="T77" fmla="*/ 59 h 590"/>
              <a:gd name="T78" fmla="*/ 309 w 589"/>
              <a:gd name="T79" fmla="*/ 30 h 590"/>
              <a:gd name="T80" fmla="*/ 338 w 589"/>
              <a:gd name="T81" fmla="*/ 104 h 590"/>
              <a:gd name="T82" fmla="*/ 500 w 589"/>
              <a:gd name="T83" fmla="*/ 133 h 590"/>
              <a:gd name="T84" fmla="*/ 544 w 589"/>
              <a:gd name="T85" fmla="*/ 163 h 590"/>
              <a:gd name="T86" fmla="*/ 485 w 589"/>
              <a:gd name="T87" fmla="*/ 221 h 590"/>
              <a:gd name="T88" fmla="*/ 485 w 589"/>
              <a:gd name="T89" fmla="*/ 354 h 590"/>
              <a:gd name="T90" fmla="*/ 544 w 589"/>
              <a:gd name="T91" fmla="*/ 413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9" h="590">
                <a:moveTo>
                  <a:pt x="294" y="192"/>
                </a:moveTo>
                <a:lnTo>
                  <a:pt x="294" y="192"/>
                </a:lnTo>
                <a:cubicBezTo>
                  <a:pt x="235" y="192"/>
                  <a:pt x="191" y="236"/>
                  <a:pt x="191" y="295"/>
                </a:cubicBezTo>
                <a:cubicBezTo>
                  <a:pt x="191" y="339"/>
                  <a:pt x="235" y="383"/>
                  <a:pt x="294" y="383"/>
                </a:cubicBezTo>
                <a:cubicBezTo>
                  <a:pt x="353" y="383"/>
                  <a:pt x="397" y="339"/>
                  <a:pt x="397" y="295"/>
                </a:cubicBezTo>
                <a:cubicBezTo>
                  <a:pt x="397" y="236"/>
                  <a:pt x="353" y="192"/>
                  <a:pt x="294" y="192"/>
                </a:cubicBezTo>
                <a:close/>
                <a:moveTo>
                  <a:pt x="294" y="354"/>
                </a:moveTo>
                <a:lnTo>
                  <a:pt x="294" y="354"/>
                </a:lnTo>
                <a:cubicBezTo>
                  <a:pt x="265" y="354"/>
                  <a:pt x="235" y="324"/>
                  <a:pt x="235" y="295"/>
                </a:cubicBezTo>
                <a:cubicBezTo>
                  <a:pt x="235" y="251"/>
                  <a:pt x="265" y="236"/>
                  <a:pt x="294" y="236"/>
                </a:cubicBezTo>
                <a:cubicBezTo>
                  <a:pt x="324" y="236"/>
                  <a:pt x="353" y="251"/>
                  <a:pt x="353" y="295"/>
                </a:cubicBezTo>
                <a:cubicBezTo>
                  <a:pt x="353" y="324"/>
                  <a:pt x="324" y="354"/>
                  <a:pt x="294" y="354"/>
                </a:cubicBezTo>
                <a:close/>
                <a:moveTo>
                  <a:pt x="574" y="354"/>
                </a:moveTo>
                <a:lnTo>
                  <a:pt x="574" y="354"/>
                </a:lnTo>
                <a:cubicBezTo>
                  <a:pt x="529" y="339"/>
                  <a:pt x="529" y="339"/>
                  <a:pt x="529" y="339"/>
                </a:cubicBezTo>
                <a:cubicBezTo>
                  <a:pt x="529" y="324"/>
                  <a:pt x="529" y="309"/>
                  <a:pt x="529" y="295"/>
                </a:cubicBezTo>
                <a:cubicBezTo>
                  <a:pt x="529" y="280"/>
                  <a:pt x="529" y="265"/>
                  <a:pt x="529" y="251"/>
                </a:cubicBezTo>
                <a:cubicBezTo>
                  <a:pt x="574" y="221"/>
                  <a:pt x="574" y="221"/>
                  <a:pt x="574" y="221"/>
                </a:cubicBezTo>
                <a:cubicBezTo>
                  <a:pt x="588" y="206"/>
                  <a:pt x="588" y="192"/>
                  <a:pt x="588" y="163"/>
                </a:cubicBezTo>
                <a:cubicBezTo>
                  <a:pt x="544" y="104"/>
                  <a:pt x="544" y="104"/>
                  <a:pt x="544" y="104"/>
                </a:cubicBezTo>
                <a:cubicBezTo>
                  <a:pt x="529" y="74"/>
                  <a:pt x="515" y="74"/>
                  <a:pt x="485" y="89"/>
                </a:cubicBezTo>
                <a:cubicBezTo>
                  <a:pt x="441" y="118"/>
                  <a:pt x="441" y="118"/>
                  <a:pt x="441" y="118"/>
                </a:cubicBezTo>
                <a:cubicBezTo>
                  <a:pt x="426" y="89"/>
                  <a:pt x="397" y="74"/>
                  <a:pt x="367" y="74"/>
                </a:cubicBezTo>
                <a:cubicBezTo>
                  <a:pt x="367" y="30"/>
                  <a:pt x="367" y="30"/>
                  <a:pt x="367" y="30"/>
                </a:cubicBezTo>
                <a:cubicBezTo>
                  <a:pt x="367" y="15"/>
                  <a:pt x="353" y="0"/>
                  <a:pt x="338" y="0"/>
                </a:cubicBezTo>
                <a:cubicBezTo>
                  <a:pt x="250" y="0"/>
                  <a:pt x="250" y="0"/>
                  <a:pt x="250" y="0"/>
                </a:cubicBezTo>
                <a:cubicBezTo>
                  <a:pt x="235" y="0"/>
                  <a:pt x="220" y="15"/>
                  <a:pt x="220" y="30"/>
                </a:cubicBezTo>
                <a:cubicBezTo>
                  <a:pt x="220" y="74"/>
                  <a:pt x="220" y="74"/>
                  <a:pt x="220" y="74"/>
                </a:cubicBezTo>
                <a:cubicBezTo>
                  <a:pt x="191" y="74"/>
                  <a:pt x="162" y="89"/>
                  <a:pt x="147" y="118"/>
                </a:cubicBezTo>
                <a:cubicBezTo>
                  <a:pt x="103" y="89"/>
                  <a:pt x="103" y="89"/>
                  <a:pt x="103" y="89"/>
                </a:cubicBezTo>
                <a:cubicBezTo>
                  <a:pt x="73" y="74"/>
                  <a:pt x="58" y="74"/>
                  <a:pt x="44" y="104"/>
                </a:cubicBezTo>
                <a:cubicBezTo>
                  <a:pt x="0" y="163"/>
                  <a:pt x="0" y="163"/>
                  <a:pt x="0" y="163"/>
                </a:cubicBezTo>
                <a:cubicBezTo>
                  <a:pt x="0" y="192"/>
                  <a:pt x="0" y="206"/>
                  <a:pt x="14" y="221"/>
                </a:cubicBezTo>
                <a:cubicBezTo>
                  <a:pt x="58" y="251"/>
                  <a:pt x="58" y="251"/>
                  <a:pt x="58" y="251"/>
                </a:cubicBezTo>
                <a:cubicBezTo>
                  <a:pt x="58" y="265"/>
                  <a:pt x="58" y="280"/>
                  <a:pt x="58" y="295"/>
                </a:cubicBezTo>
                <a:cubicBezTo>
                  <a:pt x="58" y="309"/>
                  <a:pt x="58" y="324"/>
                  <a:pt x="58" y="339"/>
                </a:cubicBezTo>
                <a:cubicBezTo>
                  <a:pt x="14" y="354"/>
                  <a:pt x="14" y="354"/>
                  <a:pt x="14" y="354"/>
                </a:cubicBezTo>
                <a:cubicBezTo>
                  <a:pt x="0" y="368"/>
                  <a:pt x="0" y="398"/>
                  <a:pt x="0" y="413"/>
                </a:cubicBezTo>
                <a:cubicBezTo>
                  <a:pt x="44" y="486"/>
                  <a:pt x="44" y="486"/>
                  <a:pt x="44" y="486"/>
                </a:cubicBezTo>
                <a:cubicBezTo>
                  <a:pt x="58" y="501"/>
                  <a:pt x="73" y="501"/>
                  <a:pt x="103" y="501"/>
                </a:cubicBezTo>
                <a:cubicBezTo>
                  <a:pt x="147" y="472"/>
                  <a:pt x="147" y="472"/>
                  <a:pt x="147" y="472"/>
                </a:cubicBezTo>
                <a:cubicBezTo>
                  <a:pt x="162" y="486"/>
                  <a:pt x="191" y="501"/>
                  <a:pt x="220" y="516"/>
                </a:cubicBezTo>
                <a:cubicBezTo>
                  <a:pt x="220" y="545"/>
                  <a:pt x="220" y="545"/>
                  <a:pt x="220" y="545"/>
                </a:cubicBezTo>
                <a:cubicBezTo>
                  <a:pt x="220" y="560"/>
                  <a:pt x="235" y="589"/>
                  <a:pt x="250" y="589"/>
                </a:cubicBezTo>
                <a:cubicBezTo>
                  <a:pt x="338" y="589"/>
                  <a:pt x="338" y="589"/>
                  <a:pt x="338" y="589"/>
                </a:cubicBezTo>
                <a:cubicBezTo>
                  <a:pt x="353" y="589"/>
                  <a:pt x="367" y="560"/>
                  <a:pt x="367" y="545"/>
                </a:cubicBezTo>
                <a:cubicBezTo>
                  <a:pt x="367" y="516"/>
                  <a:pt x="367" y="516"/>
                  <a:pt x="367" y="516"/>
                </a:cubicBezTo>
                <a:cubicBezTo>
                  <a:pt x="397" y="501"/>
                  <a:pt x="426" y="486"/>
                  <a:pt x="441" y="472"/>
                </a:cubicBezTo>
                <a:cubicBezTo>
                  <a:pt x="485" y="501"/>
                  <a:pt x="485" y="501"/>
                  <a:pt x="485" y="501"/>
                </a:cubicBezTo>
                <a:cubicBezTo>
                  <a:pt x="515" y="501"/>
                  <a:pt x="529" y="501"/>
                  <a:pt x="544" y="486"/>
                </a:cubicBezTo>
                <a:cubicBezTo>
                  <a:pt x="588" y="413"/>
                  <a:pt x="588" y="413"/>
                  <a:pt x="588" y="413"/>
                </a:cubicBezTo>
                <a:cubicBezTo>
                  <a:pt x="588" y="398"/>
                  <a:pt x="588" y="368"/>
                  <a:pt x="574" y="354"/>
                </a:cubicBezTo>
                <a:close/>
                <a:moveTo>
                  <a:pt x="544" y="413"/>
                </a:moveTo>
                <a:lnTo>
                  <a:pt x="544" y="413"/>
                </a:lnTo>
                <a:cubicBezTo>
                  <a:pt x="515" y="442"/>
                  <a:pt x="515" y="442"/>
                  <a:pt x="515" y="442"/>
                </a:cubicBezTo>
                <a:cubicBezTo>
                  <a:pt x="515" y="457"/>
                  <a:pt x="500" y="457"/>
                  <a:pt x="500" y="457"/>
                </a:cubicBezTo>
                <a:cubicBezTo>
                  <a:pt x="441" y="427"/>
                  <a:pt x="441" y="427"/>
                  <a:pt x="441" y="427"/>
                </a:cubicBezTo>
                <a:cubicBezTo>
                  <a:pt x="412" y="457"/>
                  <a:pt x="382" y="472"/>
                  <a:pt x="338" y="486"/>
                </a:cubicBezTo>
                <a:cubicBezTo>
                  <a:pt x="338" y="530"/>
                  <a:pt x="338" y="530"/>
                  <a:pt x="338" y="530"/>
                </a:cubicBezTo>
                <a:cubicBezTo>
                  <a:pt x="338" y="530"/>
                  <a:pt x="324" y="545"/>
                  <a:pt x="309" y="545"/>
                </a:cubicBezTo>
                <a:cubicBezTo>
                  <a:pt x="279" y="545"/>
                  <a:pt x="279" y="545"/>
                  <a:pt x="279" y="545"/>
                </a:cubicBezTo>
                <a:cubicBezTo>
                  <a:pt x="265" y="545"/>
                  <a:pt x="250" y="530"/>
                  <a:pt x="250" y="530"/>
                </a:cubicBezTo>
                <a:cubicBezTo>
                  <a:pt x="250" y="486"/>
                  <a:pt x="250" y="486"/>
                  <a:pt x="250" y="486"/>
                </a:cubicBezTo>
                <a:cubicBezTo>
                  <a:pt x="206" y="472"/>
                  <a:pt x="176" y="457"/>
                  <a:pt x="147" y="427"/>
                </a:cubicBezTo>
                <a:cubicBezTo>
                  <a:pt x="88" y="457"/>
                  <a:pt x="88" y="457"/>
                  <a:pt x="88" y="457"/>
                </a:cubicBezTo>
                <a:cubicBezTo>
                  <a:pt x="88" y="457"/>
                  <a:pt x="73" y="457"/>
                  <a:pt x="73" y="442"/>
                </a:cubicBezTo>
                <a:cubicBezTo>
                  <a:pt x="44" y="413"/>
                  <a:pt x="44" y="413"/>
                  <a:pt x="44" y="413"/>
                </a:cubicBezTo>
                <a:cubicBezTo>
                  <a:pt x="44" y="398"/>
                  <a:pt x="44" y="383"/>
                  <a:pt x="58" y="383"/>
                </a:cubicBezTo>
                <a:cubicBezTo>
                  <a:pt x="103" y="354"/>
                  <a:pt x="103" y="354"/>
                  <a:pt x="103" y="354"/>
                </a:cubicBezTo>
                <a:cubicBezTo>
                  <a:pt x="103" y="339"/>
                  <a:pt x="103" y="309"/>
                  <a:pt x="103" y="295"/>
                </a:cubicBezTo>
                <a:cubicBezTo>
                  <a:pt x="103" y="265"/>
                  <a:pt x="103" y="251"/>
                  <a:pt x="103" y="221"/>
                </a:cubicBezTo>
                <a:cubicBezTo>
                  <a:pt x="58" y="192"/>
                  <a:pt x="58" y="192"/>
                  <a:pt x="58" y="192"/>
                </a:cubicBezTo>
                <a:cubicBezTo>
                  <a:pt x="44" y="192"/>
                  <a:pt x="44" y="177"/>
                  <a:pt x="44" y="163"/>
                </a:cubicBezTo>
                <a:cubicBezTo>
                  <a:pt x="73" y="133"/>
                  <a:pt x="73" y="133"/>
                  <a:pt x="73" y="133"/>
                </a:cubicBezTo>
                <a:cubicBezTo>
                  <a:pt x="73" y="133"/>
                  <a:pt x="88" y="118"/>
                  <a:pt x="88" y="133"/>
                </a:cubicBezTo>
                <a:cubicBezTo>
                  <a:pt x="147" y="163"/>
                  <a:pt x="147" y="163"/>
                  <a:pt x="147" y="163"/>
                </a:cubicBezTo>
                <a:cubicBezTo>
                  <a:pt x="176" y="133"/>
                  <a:pt x="206" y="104"/>
                  <a:pt x="250" y="104"/>
                </a:cubicBezTo>
                <a:cubicBezTo>
                  <a:pt x="250" y="59"/>
                  <a:pt x="250" y="59"/>
                  <a:pt x="250" y="59"/>
                </a:cubicBezTo>
                <a:cubicBezTo>
                  <a:pt x="250" y="45"/>
                  <a:pt x="265" y="30"/>
                  <a:pt x="279" y="30"/>
                </a:cubicBezTo>
                <a:cubicBezTo>
                  <a:pt x="309" y="30"/>
                  <a:pt x="309" y="30"/>
                  <a:pt x="309" y="30"/>
                </a:cubicBezTo>
                <a:cubicBezTo>
                  <a:pt x="324" y="30"/>
                  <a:pt x="338" y="45"/>
                  <a:pt x="338" y="59"/>
                </a:cubicBezTo>
                <a:cubicBezTo>
                  <a:pt x="338" y="104"/>
                  <a:pt x="338" y="104"/>
                  <a:pt x="338" y="104"/>
                </a:cubicBezTo>
                <a:cubicBezTo>
                  <a:pt x="382" y="104"/>
                  <a:pt x="412" y="133"/>
                  <a:pt x="441" y="163"/>
                </a:cubicBezTo>
                <a:cubicBezTo>
                  <a:pt x="500" y="133"/>
                  <a:pt x="500" y="133"/>
                  <a:pt x="500" y="133"/>
                </a:cubicBezTo>
                <a:cubicBezTo>
                  <a:pt x="500" y="118"/>
                  <a:pt x="515" y="133"/>
                  <a:pt x="515" y="133"/>
                </a:cubicBezTo>
                <a:cubicBezTo>
                  <a:pt x="544" y="163"/>
                  <a:pt x="544" y="163"/>
                  <a:pt x="544" y="163"/>
                </a:cubicBezTo>
                <a:cubicBezTo>
                  <a:pt x="544" y="177"/>
                  <a:pt x="544" y="192"/>
                  <a:pt x="529" y="192"/>
                </a:cubicBezTo>
                <a:cubicBezTo>
                  <a:pt x="485" y="221"/>
                  <a:pt x="485" y="221"/>
                  <a:pt x="485" y="221"/>
                </a:cubicBezTo>
                <a:cubicBezTo>
                  <a:pt x="485" y="251"/>
                  <a:pt x="485" y="265"/>
                  <a:pt x="485" y="295"/>
                </a:cubicBezTo>
                <a:cubicBezTo>
                  <a:pt x="485" y="309"/>
                  <a:pt x="485" y="339"/>
                  <a:pt x="485" y="354"/>
                </a:cubicBezTo>
                <a:cubicBezTo>
                  <a:pt x="529" y="383"/>
                  <a:pt x="529" y="383"/>
                  <a:pt x="529" y="383"/>
                </a:cubicBezTo>
                <a:cubicBezTo>
                  <a:pt x="544" y="383"/>
                  <a:pt x="544" y="398"/>
                  <a:pt x="544" y="413"/>
                </a:cubicBez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1431" tIns="45716" rIns="91431" bIns="45716" anchor="ctr"/>
          <a:lstStyle/>
          <a:p>
            <a:pPr fontAlgn="auto">
              <a:spcBef>
                <a:spcPts val="0"/>
              </a:spcBef>
              <a:spcAft>
                <a:spcPts val="0"/>
              </a:spcAft>
              <a:defRPr/>
            </a:pPr>
            <a:endParaRPr lang="en-US">
              <a:latin typeface="+mn-lt"/>
              <a:ea typeface="+mn-ea"/>
              <a:cs typeface="+mn-cs"/>
            </a:endParaRPr>
          </a:p>
        </p:txBody>
      </p:sp>
      <p:sp>
        <p:nvSpPr>
          <p:cNvPr id="28" name="TextBox 27"/>
          <p:cNvSpPr txBox="1"/>
          <p:nvPr>
            <p:custDataLst>
              <p:tags r:id="rId1"/>
            </p:custDataLst>
          </p:nvPr>
        </p:nvSpPr>
        <p:spPr>
          <a:xfrm>
            <a:off x="-58744" y="432855"/>
            <a:ext cx="3532257" cy="1796369"/>
          </a:xfrm>
          <a:prstGeom prst="rect">
            <a:avLst/>
          </a:prstGeom>
          <a:noFill/>
        </p:spPr>
        <p:txBody>
          <a:bodyPr wrap="square" lIns="182796" tIns="91398" rIns="182796" bIns="91398" rtlCol="0">
            <a:spAutoFit/>
          </a:bodyPr>
          <a:lstStyle/>
          <a:p>
            <a:pPr algn="just" defTabSz="1828343">
              <a:lnSpc>
                <a:spcPts val="4399"/>
              </a:lnSpc>
              <a:defRPr/>
            </a:pPr>
            <a:r>
              <a:rPr lang="en-US" sz="2400" dirty="0">
                <a:latin typeface="Times New Roman" panose="02020603050405020304" pitchFamily="18" charset="0"/>
                <a:cs typeface="Times New Roman" panose="02020603050405020304" pitchFamily="18" charset="0"/>
              </a:rPr>
              <a:t>T</a:t>
            </a:r>
            <a:r>
              <a:rPr lang="vi-VN" sz="2400" dirty="0">
                <a:latin typeface="Times New Roman" panose="02020603050405020304" pitchFamily="18" charset="0"/>
                <a:cs typeface="Times New Roman" panose="02020603050405020304" pitchFamily="18" charset="0"/>
              </a:rPr>
              <a:t>huật toán đơn giản nhất trong số các thuật toán có cùng thời gian.</a:t>
            </a:r>
          </a:p>
        </p:txBody>
      </p:sp>
      <p:sp>
        <p:nvSpPr>
          <p:cNvPr id="30" name="TextBox 29"/>
          <p:cNvSpPr txBox="1"/>
          <p:nvPr>
            <p:custDataLst>
              <p:tags r:id="rId2"/>
            </p:custDataLst>
          </p:nvPr>
        </p:nvSpPr>
        <p:spPr>
          <a:xfrm>
            <a:off x="-85033" y="3657478"/>
            <a:ext cx="3532257" cy="2441609"/>
          </a:xfrm>
          <a:prstGeom prst="rect">
            <a:avLst/>
          </a:prstGeom>
          <a:noFill/>
        </p:spPr>
        <p:txBody>
          <a:bodyPr wrap="square" lIns="182796" tIns="91398" rIns="182796" bIns="91398" rtlCol="0">
            <a:spAutoFit/>
          </a:bodyPr>
          <a:lstStyle/>
          <a:p>
            <a:pPr algn="just" defTabSz="1828343">
              <a:lnSpc>
                <a:spcPts val="4399"/>
              </a:lnSpc>
              <a:defRPr/>
            </a:pPr>
            <a:r>
              <a:rPr lang="vi-VN" sz="2400" dirty="0">
                <a:latin typeface="Times New Roman" panose="02020603050405020304" pitchFamily="18" charset="0"/>
                <a:cs typeface="Times New Roman" panose="02020603050405020304" pitchFamily="18" charset="0"/>
              </a:rPr>
              <a:t>Thuật toán Z không phụ thuộc vào bảng chữ cái </a:t>
            </a:r>
            <a:r>
              <a:rPr lang="el-GR" sz="2400" dirty="0">
                <a:latin typeface="Times New Roman" panose="02020603050405020304" pitchFamily="18" charset="0"/>
                <a:cs typeface="Times New Roman" panose="02020603050405020304" pitchFamily="18" charset="0"/>
              </a:rPr>
              <a:t>Σ </a:t>
            </a:r>
            <a:r>
              <a:rPr lang="vi-VN" sz="2400" dirty="0">
                <a:latin typeface="Times New Roman" panose="02020603050405020304" pitchFamily="18" charset="0"/>
                <a:cs typeface="Times New Roman" panose="02020603050405020304" pitchFamily="18" charset="0"/>
              </a:rPr>
              <a:t>như một số thuật toán khác.</a:t>
            </a:r>
            <a:endParaRPr lang="vi-VN" sz="2400" dirty="0">
              <a:latin typeface="+mj-lt"/>
              <a:cs typeface="Lato Light"/>
            </a:endParaRPr>
          </a:p>
        </p:txBody>
      </p:sp>
      <p:sp>
        <p:nvSpPr>
          <p:cNvPr id="31" name="TextBox 30"/>
          <p:cNvSpPr txBox="1"/>
          <p:nvPr>
            <p:custDataLst>
              <p:tags r:id="rId3"/>
            </p:custDataLst>
          </p:nvPr>
        </p:nvSpPr>
        <p:spPr>
          <a:xfrm>
            <a:off x="8706235" y="365607"/>
            <a:ext cx="3532257" cy="2372296"/>
          </a:xfrm>
          <a:prstGeom prst="rect">
            <a:avLst/>
          </a:prstGeom>
          <a:noFill/>
        </p:spPr>
        <p:txBody>
          <a:bodyPr wrap="square" lIns="182796" tIns="91398" rIns="182796" bIns="91398" rtlCol="0">
            <a:spAutoFit/>
          </a:bodyPr>
          <a:lstStyle/>
          <a:p>
            <a:pPr algn="just" defTabSz="1828343">
              <a:lnSpc>
                <a:spcPts val="4399"/>
              </a:lnSpc>
              <a:defRPr/>
            </a:pP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kí</a:t>
            </a:r>
            <a:r>
              <a:rPr lang="en-US" sz="2400" dirty="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tự</a:t>
            </a:r>
            <a:r>
              <a:rPr lang="en-US" sz="2400">
                <a:latin typeface="Times New Roman" panose="02020603050405020304" pitchFamily="18" charset="0"/>
                <a:cs typeface="Times New Roman" panose="02020603050405020304" pitchFamily="18" charset="0"/>
              </a:rPr>
              <a:t>.</a:t>
            </a:r>
          </a:p>
          <a:p>
            <a:pPr algn="just" defTabSz="1828343">
              <a:lnSpc>
                <a:spcPts val="4399"/>
              </a:lnSpc>
              <a:defRPr/>
            </a:pPr>
            <a:r>
              <a:rPr lang="en-US" sz="2400">
                <a:latin typeface="Times New Roman" panose="02020603050405020304" pitchFamily="18" charset="0"/>
                <a:cs typeface="Times New Roman" panose="02020603050405020304" pitchFamily="18" charset="0"/>
              </a:rPr>
              <a:t>  Áp dụng tốt nhất cho so sánh tiền tố</a:t>
            </a:r>
            <a:endParaRPr lang="vi-VN" sz="2400" dirty="0">
              <a:cs typeface="Lato Light"/>
            </a:endParaRPr>
          </a:p>
        </p:txBody>
      </p:sp>
      <p:sp>
        <p:nvSpPr>
          <p:cNvPr id="33" name="Rectangle 32"/>
          <p:cNvSpPr/>
          <p:nvPr/>
        </p:nvSpPr>
        <p:spPr>
          <a:xfrm>
            <a:off x="3217999" y="6050022"/>
            <a:ext cx="5745420" cy="769441"/>
          </a:xfrm>
          <a:prstGeom prst="rect">
            <a:avLst/>
          </a:prstGeom>
          <a:noFill/>
        </p:spPr>
        <p:txBody>
          <a:bodyPr wrap="none" lIns="91440" tIns="45720" rIns="91440" bIns="45720">
            <a:spAutoFit/>
          </a:bodyPr>
          <a:lstStyle/>
          <a:p>
            <a:pPr algn="ctr"/>
            <a:r>
              <a:rPr lang="en-US" sz="4400" b="1" dirty="0" err="1">
                <a:ln w="0"/>
                <a:latin typeface="#9Slide03 Nanami Rounded Thin" pitchFamily="2" charset="0"/>
              </a:rPr>
              <a:t>Ưu</a:t>
            </a:r>
            <a:r>
              <a:rPr lang="en-US" sz="4400" b="1" dirty="0">
                <a:ln w="0"/>
                <a:latin typeface="#9Slide03 Nanami Rounded Thin" pitchFamily="2" charset="0"/>
              </a:rPr>
              <a:t> </a:t>
            </a:r>
            <a:r>
              <a:rPr lang="en-US" sz="4400" b="1" dirty="0" err="1">
                <a:ln w="0"/>
                <a:latin typeface="#9Slide03 Nanami Rounded Thin" pitchFamily="2" charset="0"/>
              </a:rPr>
              <a:t>điểm</a:t>
            </a:r>
            <a:r>
              <a:rPr lang="en-US" sz="4400" b="1" dirty="0">
                <a:ln w="0"/>
                <a:latin typeface="#9Slide03 Nanami Rounded Thin" pitchFamily="2" charset="0"/>
              </a:rPr>
              <a:t> </a:t>
            </a:r>
            <a:r>
              <a:rPr lang="en-US" sz="4400" b="1" dirty="0" err="1">
                <a:ln w="0"/>
                <a:latin typeface="#9Slide03 Nanami Rounded Thin" pitchFamily="2" charset="0"/>
              </a:rPr>
              <a:t>và</a:t>
            </a:r>
            <a:r>
              <a:rPr lang="en-US" sz="4400" b="1" dirty="0">
                <a:ln w="0"/>
                <a:latin typeface="#9Slide03 Nanami Rounded Thin" pitchFamily="2" charset="0"/>
              </a:rPr>
              <a:t> </a:t>
            </a:r>
            <a:r>
              <a:rPr lang="en-US" sz="4400" b="1" dirty="0" err="1">
                <a:ln w="0"/>
                <a:latin typeface="#9Slide03 Nanami Rounded Thin" pitchFamily="2" charset="0"/>
              </a:rPr>
              <a:t>nhược</a:t>
            </a:r>
            <a:r>
              <a:rPr lang="en-US" sz="4400" b="1" dirty="0">
                <a:ln w="0"/>
                <a:latin typeface="#9Slide03 Nanami Rounded Thin" pitchFamily="2" charset="0"/>
              </a:rPr>
              <a:t> </a:t>
            </a:r>
            <a:r>
              <a:rPr lang="en-US" sz="4400" b="1" dirty="0" err="1">
                <a:ln w="0"/>
                <a:latin typeface="#9Slide03 Nanami Rounded Thin" pitchFamily="2" charset="0"/>
              </a:rPr>
              <a:t>điểm</a:t>
            </a:r>
            <a:endParaRPr lang="en-US" sz="4400" b="1" cap="none" spc="0" dirty="0">
              <a:ln w="0"/>
              <a:solidFill>
                <a:schemeClr val="tx1"/>
              </a:solidFill>
              <a:latin typeface="#9Slide03 Nanami Rounded Thin" pitchFamily="2" charset="0"/>
            </a:endParaRPr>
          </a:p>
        </p:txBody>
      </p:sp>
    </p:spTree>
    <p:extLst>
      <p:ext uri="{BB962C8B-B14F-4D97-AF65-F5344CB8AC3E}">
        <p14:creationId xmlns:p14="http://schemas.microsoft.com/office/powerpoint/2010/main" val="371777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heel(1)">
                                      <p:cBhvr>
                                        <p:cTn id="12" dur="2000"/>
                                        <p:tgtEl>
                                          <p:spTgt spid="19"/>
                                        </p:tgtEl>
                                      </p:cBhvr>
                                    </p:animEffect>
                                  </p:childTnLst>
                                </p:cTn>
                              </p:par>
                              <p:par>
                                <p:cTn id="13" presetID="16" presetClass="entr" presetSubtype="37"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arn(outVertical)">
                                      <p:cBhvr>
                                        <p:cTn id="15" dur="500"/>
                                        <p:tgtEl>
                                          <p:spTgt spid="20"/>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circle(in)">
                                      <p:cBhvr>
                                        <p:cTn id="18" dur="20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1000"/>
                                        <p:tgtEl>
                                          <p:spTgt spid="28"/>
                                        </p:tgtEl>
                                      </p:cBhvr>
                                    </p:animEffect>
                                    <p:anim calcmode="lin" valueType="num">
                                      <p:cBhvr>
                                        <p:cTn id="24" dur="1000" fill="hold"/>
                                        <p:tgtEl>
                                          <p:spTgt spid="28"/>
                                        </p:tgtEl>
                                        <p:attrNameLst>
                                          <p:attrName>ppt_x</p:attrName>
                                        </p:attrNameLst>
                                      </p:cBhvr>
                                      <p:tavLst>
                                        <p:tav tm="0">
                                          <p:val>
                                            <p:strVal val="#ppt_x"/>
                                          </p:val>
                                        </p:tav>
                                        <p:tav tm="100000">
                                          <p:val>
                                            <p:strVal val="#ppt_x"/>
                                          </p:val>
                                        </p:tav>
                                      </p:tavLst>
                                    </p:anim>
                                    <p:anim calcmode="lin" valueType="num">
                                      <p:cBhvr>
                                        <p:cTn id="25"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heel(1)">
                                      <p:cBhvr>
                                        <p:cTn id="30" dur="2000"/>
                                        <p:tgtEl>
                                          <p:spTgt spid="16"/>
                                        </p:tgtEl>
                                      </p:cBhvr>
                                    </p:animEffect>
                                  </p:childTnLst>
                                </p:cTn>
                              </p:par>
                              <p:par>
                                <p:cTn id="31" presetID="16" presetClass="entr" presetSubtype="37"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barn(outVertical)">
                                      <p:cBhvr>
                                        <p:cTn id="33" dur="500"/>
                                        <p:tgtEl>
                                          <p:spTgt spid="17"/>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circle(in)">
                                      <p:cBhvr>
                                        <p:cTn id="36" dur="20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1000"/>
                                        <p:tgtEl>
                                          <p:spTgt spid="30"/>
                                        </p:tgtEl>
                                      </p:cBhvr>
                                    </p:animEffect>
                                    <p:anim calcmode="lin" valueType="num">
                                      <p:cBhvr>
                                        <p:cTn id="42" dur="1000" fill="hold"/>
                                        <p:tgtEl>
                                          <p:spTgt spid="30"/>
                                        </p:tgtEl>
                                        <p:attrNameLst>
                                          <p:attrName>ppt_x</p:attrName>
                                        </p:attrNameLst>
                                      </p:cBhvr>
                                      <p:tavLst>
                                        <p:tav tm="0">
                                          <p:val>
                                            <p:strVal val="#ppt_x"/>
                                          </p:val>
                                        </p:tav>
                                        <p:tav tm="100000">
                                          <p:val>
                                            <p:strVal val="#ppt_x"/>
                                          </p:val>
                                        </p:tav>
                                      </p:tavLst>
                                    </p:anim>
                                    <p:anim calcmode="lin" valueType="num">
                                      <p:cBhvr>
                                        <p:cTn id="4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heel(1)">
                                      <p:cBhvr>
                                        <p:cTn id="48" dur="2000"/>
                                        <p:tgtEl>
                                          <p:spTgt spid="13"/>
                                        </p:tgtEl>
                                      </p:cBhvr>
                                    </p:animEffect>
                                  </p:childTnLst>
                                </p:cTn>
                              </p:par>
                              <p:par>
                                <p:cTn id="49" presetID="16" presetClass="entr" presetSubtype="37"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barn(outVertical)">
                                      <p:cBhvr>
                                        <p:cTn id="51" dur="500"/>
                                        <p:tgtEl>
                                          <p:spTgt spid="15"/>
                                        </p:tgtEl>
                                      </p:cBhvr>
                                    </p:animEffect>
                                  </p:childTnLst>
                                </p:cTn>
                              </p:par>
                              <p:par>
                                <p:cTn id="52" presetID="6" presetClass="entr" presetSubtype="16"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circle(in)">
                                      <p:cBhvr>
                                        <p:cTn id="54" dur="2000"/>
                                        <p:tgtEl>
                                          <p:spTgt spid="22"/>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1000"/>
                                        <p:tgtEl>
                                          <p:spTgt spid="31"/>
                                        </p:tgtEl>
                                      </p:cBhvr>
                                    </p:animEffect>
                                    <p:anim calcmode="lin" valueType="num">
                                      <p:cBhvr>
                                        <p:cTn id="60" dur="1000" fill="hold"/>
                                        <p:tgtEl>
                                          <p:spTgt spid="31"/>
                                        </p:tgtEl>
                                        <p:attrNameLst>
                                          <p:attrName>ppt_x</p:attrName>
                                        </p:attrNameLst>
                                      </p:cBhvr>
                                      <p:tavLst>
                                        <p:tav tm="0">
                                          <p:val>
                                            <p:strVal val="#ppt_x"/>
                                          </p:val>
                                        </p:tav>
                                        <p:tav tm="100000">
                                          <p:val>
                                            <p:strVal val="#ppt_x"/>
                                          </p:val>
                                        </p:tav>
                                      </p:tavLst>
                                    </p:anim>
                                    <p:anim calcmode="lin" valueType="num">
                                      <p:cBhvr>
                                        <p:cTn id="61"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6" grpId="0" animBg="1"/>
      <p:bldP spid="18" grpId="0" animBg="1"/>
      <p:bldP spid="19" grpId="0" animBg="1"/>
      <p:bldP spid="21" grpId="0" animBg="1"/>
      <p:bldP spid="22" grpId="0" animBg="1"/>
      <p:bldP spid="28" grpId="0"/>
      <p:bldP spid="30" grpId="0"/>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Ã¬nh áº£nh cÃ³ liÃªn quan"/>
          <p:cNvPicPr>
            <a:picLocks noChangeAspect="1" noChangeArrowheads="1"/>
          </p:cNvPicPr>
          <p:nvPr/>
        </p:nvPicPr>
        <p:blipFill rotWithShape="1">
          <a:blip r:embed="rId2">
            <a:extLst>
              <a:ext uri="{28A0092B-C50C-407E-A947-70E740481C1C}">
                <a14:useLocalDpi xmlns:a14="http://schemas.microsoft.com/office/drawing/2010/main" val="0"/>
              </a:ext>
            </a:extLst>
          </a:blip>
          <a:srcRect l="52296"/>
          <a:stretch/>
        </p:blipFill>
        <p:spPr bwMode="auto">
          <a:xfrm>
            <a:off x="9362335" y="-75942"/>
            <a:ext cx="2829664" cy="693394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Káº¿t quáº£ hÃ¬nh áº£nh cho man TEACHER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38446" y="98023"/>
            <a:ext cx="1891431" cy="1891431"/>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p:cNvGrpSpPr/>
          <p:nvPr/>
        </p:nvGrpSpPr>
        <p:grpSpPr>
          <a:xfrm>
            <a:off x="4828571" y="346886"/>
            <a:ext cx="4624984" cy="1393704"/>
            <a:chOff x="2646947" y="433136"/>
            <a:chExt cx="4624984" cy="1393704"/>
          </a:xfrm>
        </p:grpSpPr>
        <p:sp>
          <p:nvSpPr>
            <p:cNvPr id="25" name="Rectangle 24"/>
            <p:cNvSpPr/>
            <p:nvPr/>
          </p:nvSpPr>
          <p:spPr>
            <a:xfrm>
              <a:off x="2646947" y="433136"/>
              <a:ext cx="2538664" cy="60157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atin typeface="#9Slide03 BoosterNextFYBlack" panose="02000A03000000020004" pitchFamily="2" charset="0"/>
                </a:rPr>
                <a:t>GIẢNG </a:t>
              </a:r>
              <a:r>
                <a:rPr lang="en-US" sz="2400" b="1" dirty="0">
                  <a:latin typeface="#9Slide03 BoosterNextFYBlack" panose="02000A03000000020004" pitchFamily="2" charset="0"/>
                </a:rPr>
                <a:t>VIÊN</a:t>
              </a:r>
            </a:p>
          </p:txBody>
        </p:sp>
        <p:sp>
          <p:nvSpPr>
            <p:cNvPr id="27" name="Rectangle 26"/>
            <p:cNvSpPr/>
            <p:nvPr/>
          </p:nvSpPr>
          <p:spPr>
            <a:xfrm>
              <a:off x="2646947" y="1180509"/>
              <a:ext cx="4624984" cy="646331"/>
            </a:xfrm>
            <a:prstGeom prst="rect">
              <a:avLst/>
            </a:prstGeom>
            <a:noFill/>
          </p:spPr>
          <p:txBody>
            <a:bodyPr wrap="none" lIns="91440" tIns="45720" rIns="91440" bIns="45720">
              <a:spAutoFit/>
            </a:bodyPr>
            <a:lstStyle/>
            <a:p>
              <a:r>
                <a:rPr lang="en-US" sz="3600" b="0" cap="none" spc="0" dirty="0">
                  <a:ln w="28575">
                    <a:solidFill>
                      <a:schemeClr val="accent1">
                        <a:lumMod val="50000"/>
                      </a:schemeClr>
                    </a:solidFill>
                  </a:ln>
                  <a:solidFill>
                    <a:schemeClr val="bg1"/>
                  </a:solidFill>
                  <a:latin typeface="#9Slide03 IcielUni Sans Heavy" panose="00000500000000000000" pitchFamily="2" charset="0"/>
                </a:rPr>
                <a:t>TRẦN HỮU QUỐC THƯ</a:t>
              </a:r>
            </a:p>
          </p:txBody>
        </p:sp>
      </p:grpSp>
      <p:pic>
        <p:nvPicPr>
          <p:cNvPr id="14" name="Picture 13"/>
          <p:cNvPicPr>
            <a:picLocks noChangeAspect="1"/>
          </p:cNvPicPr>
          <p:nvPr/>
        </p:nvPicPr>
        <p:blipFill>
          <a:blip r:embed="rId4" cstate="print">
            <a:extLst>
              <a:ext uri="{BEBA8EAE-BF5A-486C-A8C5-ECC9F3942E4B}">
                <a14:imgProps xmlns:a14="http://schemas.microsoft.com/office/drawing/2010/main">
                  <a14:imgLayer r:embed="rId5">
                    <a14:imgEffect>
                      <a14:backgroundRemoval t="0" b="100000" l="0" r="100000">
                        <a14:backgroundMark x1="69167" y1="21875" x2="62500" y2="40938"/>
                        <a14:backgroundMark x1="72917" y1="93438" x2="73438" y2="96042"/>
                        <a14:backgroundMark x1="27708" y1="85104" x2="26667" y2="89375"/>
                      </a14:backgroundRemoval>
                    </a14:imgEffect>
                  </a14:imgLayer>
                </a14:imgProps>
              </a:ext>
              <a:ext uri="{28A0092B-C50C-407E-A947-70E740481C1C}">
                <a14:useLocalDpi xmlns:a14="http://schemas.microsoft.com/office/drawing/2010/main" val="0"/>
              </a:ext>
            </a:extLst>
          </a:blip>
          <a:srcRect l="8739" r="8739" b="17479"/>
          <a:stretch>
            <a:fillRect/>
          </a:stretch>
        </p:blipFill>
        <p:spPr>
          <a:xfrm>
            <a:off x="5188795" y="2958900"/>
            <a:ext cx="2067065" cy="2067064"/>
          </a:xfrm>
          <a:custGeom>
            <a:avLst/>
            <a:gdLst>
              <a:gd name="connsiteX0" fmla="*/ 2620370 w 5240740"/>
              <a:gd name="connsiteY0" fmla="*/ 0 h 5240740"/>
              <a:gd name="connsiteX1" fmla="*/ 5240740 w 5240740"/>
              <a:gd name="connsiteY1" fmla="*/ 2620370 h 5240740"/>
              <a:gd name="connsiteX2" fmla="*/ 2620370 w 5240740"/>
              <a:gd name="connsiteY2" fmla="*/ 5240740 h 5240740"/>
              <a:gd name="connsiteX3" fmla="*/ 0 w 5240740"/>
              <a:gd name="connsiteY3" fmla="*/ 2620370 h 5240740"/>
              <a:gd name="connsiteX4" fmla="*/ 2620370 w 5240740"/>
              <a:gd name="connsiteY4" fmla="*/ 0 h 524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0740" h="5240740">
                <a:moveTo>
                  <a:pt x="2620370" y="0"/>
                </a:moveTo>
                <a:cubicBezTo>
                  <a:pt x="4067560" y="0"/>
                  <a:pt x="5240740" y="1173180"/>
                  <a:pt x="5240740" y="2620370"/>
                </a:cubicBezTo>
                <a:cubicBezTo>
                  <a:pt x="5240740" y="4067560"/>
                  <a:pt x="4067560" y="5240740"/>
                  <a:pt x="2620370" y="5240740"/>
                </a:cubicBezTo>
                <a:cubicBezTo>
                  <a:pt x="1173180" y="5240740"/>
                  <a:pt x="0" y="4067560"/>
                  <a:pt x="0" y="2620370"/>
                </a:cubicBezTo>
                <a:cubicBezTo>
                  <a:pt x="0" y="1173180"/>
                  <a:pt x="1173180" y="0"/>
                  <a:pt x="2620370" y="0"/>
                </a:cubicBezTo>
                <a:close/>
              </a:path>
            </a:pathLst>
          </a:custGeom>
        </p:spPr>
      </p:pic>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77717" y="2959651"/>
            <a:ext cx="2066314" cy="2066313"/>
          </a:xfrm>
          <a:custGeom>
            <a:avLst/>
            <a:gdLst>
              <a:gd name="connsiteX0" fmla="*/ 2620370 w 5240740"/>
              <a:gd name="connsiteY0" fmla="*/ 0 h 5240740"/>
              <a:gd name="connsiteX1" fmla="*/ 5240740 w 5240740"/>
              <a:gd name="connsiteY1" fmla="*/ 2620370 h 5240740"/>
              <a:gd name="connsiteX2" fmla="*/ 2620370 w 5240740"/>
              <a:gd name="connsiteY2" fmla="*/ 5240740 h 5240740"/>
              <a:gd name="connsiteX3" fmla="*/ 0 w 5240740"/>
              <a:gd name="connsiteY3" fmla="*/ 2620370 h 5240740"/>
              <a:gd name="connsiteX4" fmla="*/ 2620370 w 5240740"/>
              <a:gd name="connsiteY4" fmla="*/ 0 h 524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0740" h="5240740">
                <a:moveTo>
                  <a:pt x="2620370" y="0"/>
                </a:moveTo>
                <a:cubicBezTo>
                  <a:pt x="4067560" y="0"/>
                  <a:pt x="5240740" y="1173180"/>
                  <a:pt x="5240740" y="2620370"/>
                </a:cubicBezTo>
                <a:cubicBezTo>
                  <a:pt x="5240740" y="4067560"/>
                  <a:pt x="4067560" y="5240740"/>
                  <a:pt x="2620370" y="5240740"/>
                </a:cubicBezTo>
                <a:cubicBezTo>
                  <a:pt x="1173180" y="5240740"/>
                  <a:pt x="0" y="4067560"/>
                  <a:pt x="0" y="2620370"/>
                </a:cubicBezTo>
                <a:cubicBezTo>
                  <a:pt x="0" y="1173180"/>
                  <a:pt x="1173180" y="0"/>
                  <a:pt x="2620370" y="0"/>
                </a:cubicBezTo>
                <a:close/>
              </a:path>
            </a:pathLst>
          </a:custGeom>
        </p:spPr>
      </p:pic>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13679" y="3001100"/>
            <a:ext cx="2066314" cy="2066313"/>
          </a:xfrm>
          <a:custGeom>
            <a:avLst/>
            <a:gdLst>
              <a:gd name="connsiteX0" fmla="*/ 2620370 w 5240740"/>
              <a:gd name="connsiteY0" fmla="*/ 0 h 5240740"/>
              <a:gd name="connsiteX1" fmla="*/ 5240740 w 5240740"/>
              <a:gd name="connsiteY1" fmla="*/ 2620370 h 5240740"/>
              <a:gd name="connsiteX2" fmla="*/ 2620370 w 5240740"/>
              <a:gd name="connsiteY2" fmla="*/ 5240740 h 5240740"/>
              <a:gd name="connsiteX3" fmla="*/ 0 w 5240740"/>
              <a:gd name="connsiteY3" fmla="*/ 2620370 h 5240740"/>
              <a:gd name="connsiteX4" fmla="*/ 2620370 w 5240740"/>
              <a:gd name="connsiteY4" fmla="*/ 0 h 524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0740" h="5240740">
                <a:moveTo>
                  <a:pt x="2620370" y="0"/>
                </a:moveTo>
                <a:cubicBezTo>
                  <a:pt x="4067560" y="0"/>
                  <a:pt x="5240740" y="1173180"/>
                  <a:pt x="5240740" y="2620370"/>
                </a:cubicBezTo>
                <a:cubicBezTo>
                  <a:pt x="5240740" y="4067560"/>
                  <a:pt x="4067560" y="5240740"/>
                  <a:pt x="2620370" y="5240740"/>
                </a:cubicBezTo>
                <a:cubicBezTo>
                  <a:pt x="1173180" y="5240740"/>
                  <a:pt x="0" y="4067560"/>
                  <a:pt x="0" y="2620370"/>
                </a:cubicBezTo>
                <a:cubicBezTo>
                  <a:pt x="0" y="1173180"/>
                  <a:pt x="1173180" y="0"/>
                  <a:pt x="2620370" y="0"/>
                </a:cubicBezTo>
                <a:close/>
              </a:path>
            </a:pathLst>
          </a:custGeom>
        </p:spPr>
      </p:pic>
      <p:grpSp>
        <p:nvGrpSpPr>
          <p:cNvPr id="3" name="Group 2"/>
          <p:cNvGrpSpPr/>
          <p:nvPr/>
        </p:nvGrpSpPr>
        <p:grpSpPr>
          <a:xfrm>
            <a:off x="5307167" y="5342554"/>
            <a:ext cx="1876789" cy="1094471"/>
            <a:chOff x="917430" y="5088585"/>
            <a:chExt cx="1876789" cy="1094471"/>
          </a:xfrm>
        </p:grpSpPr>
        <p:sp>
          <p:nvSpPr>
            <p:cNvPr id="29" name="Rectangle 28"/>
            <p:cNvSpPr/>
            <p:nvPr/>
          </p:nvSpPr>
          <p:spPr>
            <a:xfrm>
              <a:off x="917430" y="5088585"/>
              <a:ext cx="1876789" cy="44473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9Slide03 BoosterNextFYBlack" panose="02000A03000000020004" pitchFamily="2" charset="0"/>
                </a:rPr>
                <a:t>THÀNH VIÊN 1</a:t>
              </a:r>
            </a:p>
          </p:txBody>
        </p:sp>
        <p:sp>
          <p:nvSpPr>
            <p:cNvPr id="30" name="Rectangle 29"/>
            <p:cNvSpPr/>
            <p:nvPr/>
          </p:nvSpPr>
          <p:spPr>
            <a:xfrm>
              <a:off x="1207891" y="5659836"/>
              <a:ext cx="1409360" cy="523220"/>
            </a:xfrm>
            <a:prstGeom prst="rect">
              <a:avLst/>
            </a:prstGeom>
            <a:noFill/>
          </p:spPr>
          <p:txBody>
            <a:bodyPr wrap="none" lIns="91440" tIns="45720" rIns="91440" bIns="45720">
              <a:spAutoFit/>
            </a:bodyPr>
            <a:lstStyle/>
            <a:p>
              <a:r>
                <a:rPr lang="en-US" sz="2800" b="0" cap="none" spc="0" dirty="0">
                  <a:ln w="28575">
                    <a:noFill/>
                  </a:ln>
                  <a:solidFill>
                    <a:srgbClr val="002060"/>
                  </a:solidFill>
                  <a:latin typeface="#9Slide03 Roboto Black" panose="02000000000000000000" pitchFamily="2" charset="0"/>
                  <a:ea typeface="#9Slide03 Roboto Black" panose="02000000000000000000" pitchFamily="2" charset="0"/>
                </a:rPr>
                <a:t>Hữu Trí</a:t>
              </a:r>
            </a:p>
          </p:txBody>
        </p:sp>
      </p:grpSp>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97309" y="2997832"/>
            <a:ext cx="2066314" cy="2066313"/>
          </a:xfrm>
          <a:custGeom>
            <a:avLst/>
            <a:gdLst>
              <a:gd name="connsiteX0" fmla="*/ 2620370 w 5240740"/>
              <a:gd name="connsiteY0" fmla="*/ 0 h 5240740"/>
              <a:gd name="connsiteX1" fmla="*/ 5240740 w 5240740"/>
              <a:gd name="connsiteY1" fmla="*/ 2620370 h 5240740"/>
              <a:gd name="connsiteX2" fmla="*/ 2620370 w 5240740"/>
              <a:gd name="connsiteY2" fmla="*/ 5240740 h 5240740"/>
              <a:gd name="connsiteX3" fmla="*/ 0 w 5240740"/>
              <a:gd name="connsiteY3" fmla="*/ 2620370 h 5240740"/>
              <a:gd name="connsiteX4" fmla="*/ 2620370 w 5240740"/>
              <a:gd name="connsiteY4" fmla="*/ 0 h 524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0740" h="5240740">
                <a:moveTo>
                  <a:pt x="2620370" y="0"/>
                </a:moveTo>
                <a:cubicBezTo>
                  <a:pt x="4067560" y="0"/>
                  <a:pt x="5240740" y="1173180"/>
                  <a:pt x="5240740" y="2620370"/>
                </a:cubicBezTo>
                <a:cubicBezTo>
                  <a:pt x="5240740" y="4067560"/>
                  <a:pt x="4067560" y="5240740"/>
                  <a:pt x="2620370" y="5240740"/>
                </a:cubicBezTo>
                <a:cubicBezTo>
                  <a:pt x="1173180" y="5240740"/>
                  <a:pt x="0" y="4067560"/>
                  <a:pt x="0" y="2620370"/>
                </a:cubicBezTo>
                <a:cubicBezTo>
                  <a:pt x="0" y="1173180"/>
                  <a:pt x="1173180" y="0"/>
                  <a:pt x="2620370" y="0"/>
                </a:cubicBezTo>
                <a:close/>
              </a:path>
            </a:pathLst>
          </a:custGeom>
        </p:spPr>
      </p:pic>
      <p:grpSp>
        <p:nvGrpSpPr>
          <p:cNvPr id="31" name="Group 30"/>
          <p:cNvGrpSpPr/>
          <p:nvPr/>
        </p:nvGrpSpPr>
        <p:grpSpPr>
          <a:xfrm>
            <a:off x="2647377" y="5342554"/>
            <a:ext cx="2452916" cy="1094471"/>
            <a:chOff x="665142" y="5088585"/>
            <a:chExt cx="2452916" cy="1094471"/>
          </a:xfrm>
        </p:grpSpPr>
        <p:sp>
          <p:nvSpPr>
            <p:cNvPr id="32" name="Rectangle 31"/>
            <p:cNvSpPr/>
            <p:nvPr/>
          </p:nvSpPr>
          <p:spPr>
            <a:xfrm>
              <a:off x="917430" y="5088585"/>
              <a:ext cx="1876789" cy="44473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9Slide03 BoosterNextFYBlack" panose="02000A03000000020004" pitchFamily="2" charset="0"/>
                </a:rPr>
                <a:t>THÀNH VIÊN 2</a:t>
              </a:r>
            </a:p>
          </p:txBody>
        </p:sp>
        <p:sp>
          <p:nvSpPr>
            <p:cNvPr id="33" name="Rectangle 32"/>
            <p:cNvSpPr/>
            <p:nvPr/>
          </p:nvSpPr>
          <p:spPr>
            <a:xfrm>
              <a:off x="665142" y="5659836"/>
              <a:ext cx="2452916" cy="523220"/>
            </a:xfrm>
            <a:prstGeom prst="rect">
              <a:avLst/>
            </a:prstGeom>
            <a:noFill/>
          </p:spPr>
          <p:txBody>
            <a:bodyPr wrap="none" lIns="91440" tIns="45720" rIns="91440" bIns="45720">
              <a:spAutoFit/>
            </a:bodyPr>
            <a:lstStyle/>
            <a:p>
              <a:r>
                <a:rPr lang="en-US" sz="2800" dirty="0">
                  <a:ln w="28575">
                    <a:noFill/>
                  </a:ln>
                  <a:solidFill>
                    <a:srgbClr val="002060"/>
                  </a:solidFill>
                  <a:latin typeface="#9Slide03 Roboto Black" panose="02000000000000000000" pitchFamily="2" charset="0"/>
                  <a:ea typeface="#9Slide03 Roboto Black" panose="02000000000000000000" pitchFamily="2" charset="0"/>
                </a:rPr>
                <a:t>Minh </a:t>
              </a:r>
              <a:r>
                <a:rPr lang="en-US" sz="2800" dirty="0" err="1">
                  <a:ln w="28575">
                    <a:noFill/>
                  </a:ln>
                  <a:solidFill>
                    <a:srgbClr val="002060"/>
                  </a:solidFill>
                  <a:latin typeface="#9Slide03 Roboto Black" panose="02000000000000000000" pitchFamily="2" charset="0"/>
                  <a:ea typeface="#9Slide03 Roboto Black" panose="02000000000000000000" pitchFamily="2" charset="0"/>
                </a:rPr>
                <a:t>Phương</a:t>
              </a:r>
              <a:endParaRPr lang="en-US" sz="2800" b="0" cap="none" spc="0" dirty="0">
                <a:ln w="28575">
                  <a:noFill/>
                </a:ln>
                <a:solidFill>
                  <a:srgbClr val="002060"/>
                </a:solidFill>
                <a:latin typeface="#9Slide03 Roboto Black" panose="02000000000000000000" pitchFamily="2" charset="0"/>
                <a:ea typeface="#9Slide03 Roboto Black" panose="02000000000000000000" pitchFamily="2" charset="0"/>
              </a:endParaRPr>
            </a:p>
          </p:txBody>
        </p:sp>
      </p:grpSp>
      <p:grpSp>
        <p:nvGrpSpPr>
          <p:cNvPr id="34" name="Group 33"/>
          <p:cNvGrpSpPr/>
          <p:nvPr/>
        </p:nvGrpSpPr>
        <p:grpSpPr>
          <a:xfrm>
            <a:off x="7467775" y="5342554"/>
            <a:ext cx="2085827" cy="1094471"/>
            <a:chOff x="712725" y="5088585"/>
            <a:chExt cx="2085827" cy="1094471"/>
          </a:xfrm>
        </p:grpSpPr>
        <p:sp>
          <p:nvSpPr>
            <p:cNvPr id="35" name="Rectangle 34"/>
            <p:cNvSpPr/>
            <p:nvPr/>
          </p:nvSpPr>
          <p:spPr>
            <a:xfrm>
              <a:off x="917430" y="5088585"/>
              <a:ext cx="1876789" cy="44473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9Slide03 BoosterNextFYBlack" panose="02000A03000000020004" pitchFamily="2" charset="0"/>
                </a:rPr>
                <a:t>THÀNH VIÊN 3</a:t>
              </a:r>
            </a:p>
          </p:txBody>
        </p:sp>
        <p:sp>
          <p:nvSpPr>
            <p:cNvPr id="36" name="Rectangle 35"/>
            <p:cNvSpPr/>
            <p:nvPr/>
          </p:nvSpPr>
          <p:spPr>
            <a:xfrm>
              <a:off x="712725" y="5659836"/>
              <a:ext cx="2085827" cy="523220"/>
            </a:xfrm>
            <a:prstGeom prst="rect">
              <a:avLst/>
            </a:prstGeom>
            <a:noFill/>
          </p:spPr>
          <p:txBody>
            <a:bodyPr wrap="none" lIns="91440" tIns="45720" rIns="91440" bIns="45720">
              <a:spAutoFit/>
            </a:bodyPr>
            <a:lstStyle/>
            <a:p>
              <a:r>
                <a:rPr lang="en-US" sz="2800" dirty="0" err="1">
                  <a:ln w="28575">
                    <a:noFill/>
                  </a:ln>
                  <a:solidFill>
                    <a:srgbClr val="002060"/>
                  </a:solidFill>
                  <a:latin typeface="#9Slide03 Roboto Black" panose="02000000000000000000" pitchFamily="2" charset="0"/>
                  <a:ea typeface="#9Slide03 Roboto Black" panose="02000000000000000000" pitchFamily="2" charset="0"/>
                </a:rPr>
                <a:t>Quốc</a:t>
              </a:r>
              <a:r>
                <a:rPr lang="en-US" sz="2800" dirty="0">
                  <a:ln w="28575">
                    <a:noFill/>
                  </a:ln>
                  <a:solidFill>
                    <a:srgbClr val="002060"/>
                  </a:solidFill>
                  <a:latin typeface="#9Slide03 Roboto Black" panose="02000000000000000000" pitchFamily="2" charset="0"/>
                  <a:ea typeface="#9Slide03 Roboto Black" panose="02000000000000000000" pitchFamily="2" charset="0"/>
                </a:rPr>
                <a:t> </a:t>
              </a:r>
              <a:r>
                <a:rPr lang="en-US" sz="2800" dirty="0" err="1">
                  <a:ln w="28575">
                    <a:noFill/>
                  </a:ln>
                  <a:solidFill>
                    <a:srgbClr val="002060"/>
                  </a:solidFill>
                  <a:latin typeface="#9Slide03 Roboto Black" panose="02000000000000000000" pitchFamily="2" charset="0"/>
                  <a:ea typeface="#9Slide03 Roboto Black" panose="02000000000000000000" pitchFamily="2" charset="0"/>
                </a:rPr>
                <a:t>Trung</a:t>
              </a:r>
              <a:endParaRPr lang="en-US" sz="2800" b="0" cap="none" spc="0" dirty="0">
                <a:ln w="28575">
                  <a:noFill/>
                </a:ln>
                <a:solidFill>
                  <a:srgbClr val="002060"/>
                </a:solidFill>
                <a:latin typeface="#9Slide03 Roboto Black" panose="02000000000000000000" pitchFamily="2" charset="0"/>
                <a:ea typeface="#9Slide03 Roboto Black" panose="02000000000000000000" pitchFamily="2" charset="0"/>
              </a:endParaRPr>
            </a:p>
          </p:txBody>
        </p:sp>
      </p:grpSp>
      <p:grpSp>
        <p:nvGrpSpPr>
          <p:cNvPr id="37" name="Group 36"/>
          <p:cNvGrpSpPr/>
          <p:nvPr/>
        </p:nvGrpSpPr>
        <p:grpSpPr>
          <a:xfrm>
            <a:off x="9973652" y="5342554"/>
            <a:ext cx="1946367" cy="1094471"/>
            <a:chOff x="878856" y="5088585"/>
            <a:chExt cx="1946367" cy="1094471"/>
          </a:xfrm>
        </p:grpSpPr>
        <p:sp>
          <p:nvSpPr>
            <p:cNvPr id="38" name="Rectangle 37"/>
            <p:cNvSpPr/>
            <p:nvPr/>
          </p:nvSpPr>
          <p:spPr>
            <a:xfrm>
              <a:off x="917430" y="5088585"/>
              <a:ext cx="1876789" cy="44473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9Slide03 BoosterNextFYBlack" panose="02000A03000000020004" pitchFamily="2" charset="0"/>
                </a:rPr>
                <a:t>THÀNH VIÊN 4</a:t>
              </a:r>
            </a:p>
          </p:txBody>
        </p:sp>
        <p:sp>
          <p:nvSpPr>
            <p:cNvPr id="39" name="Rectangle 38"/>
            <p:cNvSpPr/>
            <p:nvPr/>
          </p:nvSpPr>
          <p:spPr>
            <a:xfrm>
              <a:off x="878856" y="5659836"/>
              <a:ext cx="1946367" cy="523220"/>
            </a:xfrm>
            <a:prstGeom prst="rect">
              <a:avLst/>
            </a:prstGeom>
            <a:noFill/>
          </p:spPr>
          <p:txBody>
            <a:bodyPr wrap="none" lIns="91440" tIns="45720" rIns="91440" bIns="45720">
              <a:spAutoFit/>
            </a:bodyPr>
            <a:lstStyle/>
            <a:p>
              <a:r>
                <a:rPr lang="en-US" sz="2800" dirty="0">
                  <a:ln w="28575">
                    <a:noFill/>
                  </a:ln>
                  <a:solidFill>
                    <a:srgbClr val="002060"/>
                  </a:solidFill>
                  <a:latin typeface="#9Slide03 Roboto Black" panose="02000000000000000000" pitchFamily="2" charset="0"/>
                  <a:ea typeface="#9Slide03 Roboto Black" panose="02000000000000000000" pitchFamily="2" charset="0"/>
                </a:rPr>
                <a:t>Kim </a:t>
              </a:r>
              <a:r>
                <a:rPr lang="en-US" sz="2800" dirty="0" err="1">
                  <a:ln w="28575">
                    <a:noFill/>
                  </a:ln>
                  <a:solidFill>
                    <a:srgbClr val="002060"/>
                  </a:solidFill>
                  <a:latin typeface="#9Slide03 Roboto Black" panose="02000000000000000000" pitchFamily="2" charset="0"/>
                  <a:ea typeface="#9Slide03 Roboto Black" panose="02000000000000000000" pitchFamily="2" charset="0"/>
                </a:rPr>
                <a:t>Quyên</a:t>
              </a:r>
              <a:endParaRPr lang="en-US" sz="2800" b="0" cap="none" spc="0" dirty="0">
                <a:ln w="28575">
                  <a:noFill/>
                </a:ln>
                <a:solidFill>
                  <a:srgbClr val="002060"/>
                </a:solidFill>
                <a:latin typeface="#9Slide03 Roboto Black" panose="02000000000000000000" pitchFamily="2" charset="0"/>
                <a:ea typeface="#9Slide03 Roboto Black" panose="02000000000000000000" pitchFamily="2" charset="0"/>
              </a:endParaRPr>
            </a:p>
          </p:txBody>
        </p:sp>
      </p:grpSp>
      <p:pic>
        <p:nvPicPr>
          <p:cNvPr id="15" name="Pictur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54820" y="2985937"/>
            <a:ext cx="2066314" cy="2078208"/>
          </a:xfrm>
          <a:custGeom>
            <a:avLst/>
            <a:gdLst>
              <a:gd name="connsiteX0" fmla="*/ 2620370 w 5240740"/>
              <a:gd name="connsiteY0" fmla="*/ 0 h 5240740"/>
              <a:gd name="connsiteX1" fmla="*/ 5240740 w 5240740"/>
              <a:gd name="connsiteY1" fmla="*/ 2620370 h 5240740"/>
              <a:gd name="connsiteX2" fmla="*/ 2620370 w 5240740"/>
              <a:gd name="connsiteY2" fmla="*/ 5240740 h 5240740"/>
              <a:gd name="connsiteX3" fmla="*/ 0 w 5240740"/>
              <a:gd name="connsiteY3" fmla="*/ 2620370 h 5240740"/>
              <a:gd name="connsiteX4" fmla="*/ 2620370 w 5240740"/>
              <a:gd name="connsiteY4" fmla="*/ 0 h 524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0740" h="5240740">
                <a:moveTo>
                  <a:pt x="2620370" y="0"/>
                </a:moveTo>
                <a:cubicBezTo>
                  <a:pt x="4067560" y="0"/>
                  <a:pt x="5240740" y="1173180"/>
                  <a:pt x="5240740" y="2620370"/>
                </a:cubicBezTo>
                <a:cubicBezTo>
                  <a:pt x="5240740" y="4067560"/>
                  <a:pt x="4067560" y="5240740"/>
                  <a:pt x="2620370" y="5240740"/>
                </a:cubicBezTo>
                <a:cubicBezTo>
                  <a:pt x="1173180" y="5240740"/>
                  <a:pt x="0" y="4067560"/>
                  <a:pt x="0" y="2620370"/>
                </a:cubicBezTo>
                <a:cubicBezTo>
                  <a:pt x="0" y="1173180"/>
                  <a:pt x="1173180" y="0"/>
                  <a:pt x="2620370" y="0"/>
                </a:cubicBezTo>
                <a:close/>
              </a:path>
            </a:pathLst>
          </a:custGeom>
        </p:spPr>
      </p:pic>
      <p:grpSp>
        <p:nvGrpSpPr>
          <p:cNvPr id="40" name="Group 39"/>
          <p:cNvGrpSpPr/>
          <p:nvPr/>
        </p:nvGrpSpPr>
        <p:grpSpPr>
          <a:xfrm>
            <a:off x="212007" y="5342554"/>
            <a:ext cx="2151551" cy="1094471"/>
            <a:chOff x="742623" y="5088585"/>
            <a:chExt cx="2151551" cy="1094471"/>
          </a:xfrm>
        </p:grpSpPr>
        <p:sp>
          <p:nvSpPr>
            <p:cNvPr id="41" name="Rectangle 40"/>
            <p:cNvSpPr/>
            <p:nvPr/>
          </p:nvSpPr>
          <p:spPr>
            <a:xfrm>
              <a:off x="917430" y="5088585"/>
              <a:ext cx="1876789" cy="44473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9Slide03 BoosterNextFYBlack" panose="02000A03000000020004" pitchFamily="2" charset="0"/>
                </a:rPr>
                <a:t>THÀNH VIÊN 5</a:t>
              </a:r>
            </a:p>
          </p:txBody>
        </p:sp>
        <p:sp>
          <p:nvSpPr>
            <p:cNvPr id="42" name="Rectangle 41"/>
            <p:cNvSpPr/>
            <p:nvPr/>
          </p:nvSpPr>
          <p:spPr>
            <a:xfrm>
              <a:off x="742623" y="5659836"/>
              <a:ext cx="2151551" cy="523220"/>
            </a:xfrm>
            <a:prstGeom prst="rect">
              <a:avLst/>
            </a:prstGeom>
            <a:noFill/>
          </p:spPr>
          <p:txBody>
            <a:bodyPr wrap="none" lIns="91440" tIns="45720" rIns="91440" bIns="45720">
              <a:spAutoFit/>
            </a:bodyPr>
            <a:lstStyle/>
            <a:p>
              <a:r>
                <a:rPr lang="en-US" sz="2800" dirty="0" err="1">
                  <a:ln w="28575">
                    <a:noFill/>
                  </a:ln>
                  <a:solidFill>
                    <a:srgbClr val="002060"/>
                  </a:solidFill>
                  <a:latin typeface="#9Slide03 Roboto Black" panose="02000000000000000000" pitchFamily="2" charset="0"/>
                  <a:ea typeface="#9Slide03 Roboto Black" panose="02000000000000000000" pitchFamily="2" charset="0"/>
                </a:rPr>
                <a:t>Khánh</a:t>
              </a:r>
              <a:r>
                <a:rPr lang="en-US" sz="2800" dirty="0">
                  <a:ln w="28575">
                    <a:noFill/>
                  </a:ln>
                  <a:solidFill>
                    <a:srgbClr val="002060"/>
                  </a:solidFill>
                  <a:latin typeface="#9Slide03 Roboto Black" panose="02000000000000000000" pitchFamily="2" charset="0"/>
                  <a:ea typeface="#9Slide03 Roboto Black" panose="02000000000000000000" pitchFamily="2" charset="0"/>
                </a:rPr>
                <a:t> </a:t>
              </a:r>
              <a:r>
                <a:rPr lang="en-US" sz="2800" dirty="0" err="1">
                  <a:ln w="28575">
                    <a:noFill/>
                  </a:ln>
                  <a:solidFill>
                    <a:srgbClr val="002060"/>
                  </a:solidFill>
                  <a:latin typeface="#9Slide03 Roboto Black" panose="02000000000000000000" pitchFamily="2" charset="0"/>
                  <a:ea typeface="#9Slide03 Roboto Black" panose="02000000000000000000" pitchFamily="2" charset="0"/>
                </a:rPr>
                <a:t>Ngân</a:t>
              </a:r>
              <a:endParaRPr lang="en-US" sz="2800" b="0" cap="none" spc="0" dirty="0">
                <a:ln w="28575">
                  <a:noFill/>
                </a:ln>
                <a:solidFill>
                  <a:srgbClr val="002060"/>
                </a:solidFill>
                <a:latin typeface="#9Slide03 Roboto Black" panose="02000000000000000000" pitchFamily="2" charset="0"/>
                <a:ea typeface="#9Slide03 Roboto Black" panose="02000000000000000000" pitchFamily="2" charset="0"/>
              </a:endParaRPr>
            </a:p>
          </p:txBody>
        </p:sp>
      </p:grpSp>
      <p:sp>
        <p:nvSpPr>
          <p:cNvPr id="2" name="Slide Number Placeholder 1"/>
          <p:cNvSpPr>
            <a:spLocks noGrp="1"/>
          </p:cNvSpPr>
          <p:nvPr>
            <p:ph type="sldNum" sz="quarter" idx="12"/>
          </p:nvPr>
        </p:nvSpPr>
        <p:spPr/>
        <p:txBody>
          <a:bodyPr/>
          <a:lstStyle/>
          <a:p>
            <a:fld id="{A61A24FB-1ADB-4E4A-8D3B-6BAC59C9D092}" type="slidenum">
              <a:rPr lang="en-US" smtClean="0"/>
              <a:t>2</a:t>
            </a:fld>
            <a:endParaRPr lang="en-US"/>
          </a:p>
        </p:txBody>
      </p:sp>
    </p:spTree>
    <p:extLst>
      <p:ext uri="{BB962C8B-B14F-4D97-AF65-F5344CB8AC3E}">
        <p14:creationId xmlns:p14="http://schemas.microsoft.com/office/powerpoint/2010/main" val="2063338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0-#ppt_w/2"/>
                                          </p:val>
                                        </p:tav>
                                        <p:tav tm="100000">
                                          <p:val>
                                            <p:strVal val="#ppt_x"/>
                                          </p:val>
                                        </p:tav>
                                      </p:tavLst>
                                    </p:anim>
                                    <p:anim calcmode="lin" valueType="num">
                                      <p:cBhvr additive="base">
                                        <p:cTn id="8" dur="500" fill="hold"/>
                                        <p:tgtEl>
                                          <p:spTgt spid="205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7"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anim calcmode="lin" valueType="num">
                                      <p:cBhvr>
                                        <p:cTn id="30" dur="1000" fill="hold"/>
                                        <p:tgtEl>
                                          <p:spTgt spid="17"/>
                                        </p:tgtEl>
                                        <p:attrNameLst>
                                          <p:attrName>ppt_x</p:attrName>
                                        </p:attrNameLst>
                                      </p:cBhvr>
                                      <p:tavLst>
                                        <p:tav tm="0">
                                          <p:val>
                                            <p:strVal val="#ppt_x"/>
                                          </p:val>
                                        </p:tav>
                                        <p:tav tm="100000">
                                          <p:val>
                                            <p:strVal val="#ppt_x"/>
                                          </p:val>
                                        </p:tav>
                                      </p:tavLst>
                                    </p:anim>
                                    <p:anim calcmode="lin" valueType="num">
                                      <p:cBhvr>
                                        <p:cTn id="31" dur="1000" fill="hold"/>
                                        <p:tgtEl>
                                          <p:spTgt spid="17"/>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1000"/>
                                        <p:tgtEl>
                                          <p:spTgt spid="31"/>
                                        </p:tgtEl>
                                      </p:cBhvr>
                                    </p:animEffect>
                                    <p:anim calcmode="lin" valueType="num">
                                      <p:cBhvr>
                                        <p:cTn id="35" dur="1000" fill="hold"/>
                                        <p:tgtEl>
                                          <p:spTgt spid="31"/>
                                        </p:tgtEl>
                                        <p:attrNameLst>
                                          <p:attrName>ppt_x</p:attrName>
                                        </p:attrNameLst>
                                      </p:cBhvr>
                                      <p:tavLst>
                                        <p:tav tm="0">
                                          <p:val>
                                            <p:strVal val="#ppt_x"/>
                                          </p:val>
                                        </p:tav>
                                        <p:tav tm="100000">
                                          <p:val>
                                            <p:strVal val="#ppt_x"/>
                                          </p:val>
                                        </p:tav>
                                      </p:tavLst>
                                    </p:anim>
                                    <p:anim calcmode="lin" valueType="num">
                                      <p:cBhvr>
                                        <p:cTn id="3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7" presetClass="entr" presetSubtype="0"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1000"/>
                                        <p:tgtEl>
                                          <p:spTgt spid="16"/>
                                        </p:tgtEl>
                                      </p:cBhvr>
                                    </p:animEffect>
                                    <p:anim calcmode="lin" valueType="num">
                                      <p:cBhvr>
                                        <p:cTn id="42" dur="1000" fill="hold"/>
                                        <p:tgtEl>
                                          <p:spTgt spid="16"/>
                                        </p:tgtEl>
                                        <p:attrNameLst>
                                          <p:attrName>ppt_x</p:attrName>
                                        </p:attrNameLst>
                                      </p:cBhvr>
                                      <p:tavLst>
                                        <p:tav tm="0">
                                          <p:val>
                                            <p:strVal val="#ppt_x"/>
                                          </p:val>
                                        </p:tav>
                                        <p:tav tm="100000">
                                          <p:val>
                                            <p:strVal val="#ppt_x"/>
                                          </p:val>
                                        </p:tav>
                                      </p:tavLst>
                                    </p:anim>
                                    <p:anim calcmode="lin" valueType="num">
                                      <p:cBhvr>
                                        <p:cTn id="43" dur="1000" fill="hold"/>
                                        <p:tgtEl>
                                          <p:spTgt spid="16"/>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1000"/>
                                        <p:tgtEl>
                                          <p:spTgt spid="34"/>
                                        </p:tgtEl>
                                      </p:cBhvr>
                                    </p:animEffect>
                                    <p:anim calcmode="lin" valueType="num">
                                      <p:cBhvr>
                                        <p:cTn id="47" dur="1000" fill="hold"/>
                                        <p:tgtEl>
                                          <p:spTgt spid="34"/>
                                        </p:tgtEl>
                                        <p:attrNameLst>
                                          <p:attrName>ppt_x</p:attrName>
                                        </p:attrNameLst>
                                      </p:cBhvr>
                                      <p:tavLst>
                                        <p:tav tm="0">
                                          <p:val>
                                            <p:strVal val="#ppt_x"/>
                                          </p:val>
                                        </p:tav>
                                        <p:tav tm="100000">
                                          <p:val>
                                            <p:strVal val="#ppt_x"/>
                                          </p:val>
                                        </p:tav>
                                      </p:tavLst>
                                    </p:anim>
                                    <p:anim calcmode="lin" valueType="num">
                                      <p:cBhvr>
                                        <p:cTn id="48"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7" presetClass="entr" presetSubtype="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1000"/>
                                        <p:tgtEl>
                                          <p:spTgt spid="18"/>
                                        </p:tgtEl>
                                      </p:cBhvr>
                                    </p:animEffect>
                                    <p:anim calcmode="lin" valueType="num">
                                      <p:cBhvr>
                                        <p:cTn id="54" dur="1000" fill="hold"/>
                                        <p:tgtEl>
                                          <p:spTgt spid="18"/>
                                        </p:tgtEl>
                                        <p:attrNameLst>
                                          <p:attrName>ppt_x</p:attrName>
                                        </p:attrNameLst>
                                      </p:cBhvr>
                                      <p:tavLst>
                                        <p:tav tm="0">
                                          <p:val>
                                            <p:strVal val="#ppt_x"/>
                                          </p:val>
                                        </p:tav>
                                        <p:tav tm="100000">
                                          <p:val>
                                            <p:strVal val="#ppt_x"/>
                                          </p:val>
                                        </p:tav>
                                      </p:tavLst>
                                    </p:anim>
                                    <p:anim calcmode="lin" valueType="num">
                                      <p:cBhvr>
                                        <p:cTn id="55" dur="1000" fill="hold"/>
                                        <p:tgtEl>
                                          <p:spTgt spid="18"/>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fade">
                                      <p:cBhvr>
                                        <p:cTn id="58" dur="1000"/>
                                        <p:tgtEl>
                                          <p:spTgt spid="37"/>
                                        </p:tgtEl>
                                      </p:cBhvr>
                                    </p:animEffect>
                                    <p:anim calcmode="lin" valueType="num">
                                      <p:cBhvr>
                                        <p:cTn id="59" dur="1000" fill="hold"/>
                                        <p:tgtEl>
                                          <p:spTgt spid="37"/>
                                        </p:tgtEl>
                                        <p:attrNameLst>
                                          <p:attrName>ppt_x</p:attrName>
                                        </p:attrNameLst>
                                      </p:cBhvr>
                                      <p:tavLst>
                                        <p:tav tm="0">
                                          <p:val>
                                            <p:strVal val="#ppt_x"/>
                                          </p:val>
                                        </p:tav>
                                        <p:tav tm="100000">
                                          <p:val>
                                            <p:strVal val="#ppt_x"/>
                                          </p:val>
                                        </p:tav>
                                      </p:tavLst>
                                    </p:anim>
                                    <p:anim calcmode="lin" valueType="num">
                                      <p:cBhvr>
                                        <p:cTn id="60"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7" presetClass="entr" presetSubtype="0" fill="hold"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1000"/>
                                        <p:tgtEl>
                                          <p:spTgt spid="40"/>
                                        </p:tgtEl>
                                      </p:cBhvr>
                                    </p:animEffect>
                                    <p:anim calcmode="lin" valueType="num">
                                      <p:cBhvr>
                                        <p:cTn id="71" dur="1000" fill="hold"/>
                                        <p:tgtEl>
                                          <p:spTgt spid="40"/>
                                        </p:tgtEl>
                                        <p:attrNameLst>
                                          <p:attrName>ppt_x</p:attrName>
                                        </p:attrNameLst>
                                      </p:cBhvr>
                                      <p:tavLst>
                                        <p:tav tm="0">
                                          <p:val>
                                            <p:strVal val="#ppt_x"/>
                                          </p:val>
                                        </p:tav>
                                        <p:tav tm="100000">
                                          <p:val>
                                            <p:strVal val="#ppt_x"/>
                                          </p:val>
                                        </p:tav>
                                      </p:tavLst>
                                    </p:anim>
                                    <p:anim calcmode="lin" valueType="num">
                                      <p:cBhvr>
                                        <p:cTn id="72"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3311044" y="6050022"/>
            <a:ext cx="5559343" cy="769441"/>
          </a:xfrm>
          <a:prstGeom prst="rect">
            <a:avLst/>
          </a:prstGeom>
          <a:noFill/>
        </p:spPr>
        <p:txBody>
          <a:bodyPr wrap="none" lIns="91440" tIns="45720" rIns="91440" bIns="45720">
            <a:spAutoFit/>
          </a:bodyPr>
          <a:lstStyle/>
          <a:p>
            <a:pPr algn="ctr"/>
            <a:r>
              <a:rPr lang="en-US" sz="4400" b="1" dirty="0" err="1">
                <a:ln w="0"/>
                <a:latin typeface="#9Slide03 Nanami Rounded Thin" pitchFamily="2" charset="0"/>
              </a:rPr>
              <a:t>Bài</a:t>
            </a:r>
            <a:r>
              <a:rPr lang="en-US" sz="4400" b="1" dirty="0">
                <a:ln w="0"/>
                <a:latin typeface="#9Slide03 Nanami Rounded Thin" pitchFamily="2" charset="0"/>
              </a:rPr>
              <a:t> </a:t>
            </a:r>
            <a:r>
              <a:rPr lang="en-US" sz="4400" b="1" dirty="0" err="1">
                <a:ln w="0"/>
                <a:latin typeface="#9Slide03 Nanami Rounded Thin" pitchFamily="2" charset="0"/>
              </a:rPr>
              <a:t>toán</a:t>
            </a:r>
            <a:r>
              <a:rPr lang="en-US" sz="4400" b="1" dirty="0">
                <a:ln w="0"/>
                <a:latin typeface="#9Slide03 Nanami Rounded Thin" pitchFamily="2" charset="0"/>
              </a:rPr>
              <a:t> </a:t>
            </a:r>
            <a:r>
              <a:rPr lang="en-US" sz="4400" b="1" dirty="0" err="1">
                <a:ln w="0"/>
                <a:latin typeface="#9Slide03 Nanami Rounded Thin" pitchFamily="2" charset="0"/>
              </a:rPr>
              <a:t>và</a:t>
            </a:r>
            <a:r>
              <a:rPr lang="en-US" sz="4400" b="1" dirty="0">
                <a:ln w="0"/>
                <a:latin typeface="#9Slide03 Nanami Rounded Thin" pitchFamily="2" charset="0"/>
              </a:rPr>
              <a:t> </a:t>
            </a:r>
            <a:r>
              <a:rPr lang="en-US" sz="4400" b="1" dirty="0" err="1">
                <a:ln w="0"/>
                <a:latin typeface="#9Slide03 Nanami Rounded Thin" pitchFamily="2" charset="0"/>
              </a:rPr>
              <a:t>thuật</a:t>
            </a:r>
            <a:r>
              <a:rPr lang="en-US" sz="4400" b="1" dirty="0">
                <a:ln w="0"/>
                <a:latin typeface="#9Slide03 Nanami Rounded Thin" pitchFamily="2" charset="0"/>
              </a:rPr>
              <a:t> </a:t>
            </a:r>
            <a:r>
              <a:rPr lang="en-US" sz="4400" b="1" dirty="0" err="1">
                <a:ln w="0"/>
                <a:latin typeface="#9Slide03 Nanami Rounded Thin" pitchFamily="2" charset="0"/>
              </a:rPr>
              <a:t>toán</a:t>
            </a:r>
            <a:endParaRPr lang="en-US" sz="4400" b="1" cap="none" spc="0" dirty="0">
              <a:ln w="0"/>
              <a:solidFill>
                <a:schemeClr val="tx1"/>
              </a:solidFill>
              <a:latin typeface="#9Slide03 Nanami Rounded Thin" pitchFamily="2" charset="0"/>
            </a:endParaRPr>
          </a:p>
        </p:txBody>
      </p:sp>
      <p:grpSp>
        <p:nvGrpSpPr>
          <p:cNvPr id="3" name="Group 2"/>
          <p:cNvGrpSpPr/>
          <p:nvPr/>
        </p:nvGrpSpPr>
        <p:grpSpPr>
          <a:xfrm>
            <a:off x="653511" y="0"/>
            <a:ext cx="10884978" cy="5334000"/>
            <a:chOff x="1372654" y="209550"/>
            <a:chExt cx="8020050" cy="4819650"/>
          </a:xfrm>
          <a:solidFill>
            <a:srgbClr val="002060"/>
          </a:solidFill>
        </p:grpSpPr>
        <p:sp>
          <p:nvSpPr>
            <p:cNvPr id="2" name="Oval Callout 1"/>
            <p:cNvSpPr/>
            <p:nvPr/>
          </p:nvSpPr>
          <p:spPr>
            <a:xfrm>
              <a:off x="1372654" y="209550"/>
              <a:ext cx="8020050" cy="4819650"/>
            </a:xfrm>
            <a:prstGeom prst="wedgeEllipseCallout">
              <a:avLst>
                <a:gd name="adj1" fmla="val -38885"/>
                <a:gd name="adj2" fmla="val 5718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27" name="Oval Callout 26"/>
            <p:cNvSpPr/>
            <p:nvPr/>
          </p:nvSpPr>
          <p:spPr>
            <a:xfrm>
              <a:off x="2038350" y="609600"/>
              <a:ext cx="6688658" cy="4019550"/>
            </a:xfrm>
            <a:prstGeom prst="wedgeEllipseCallout">
              <a:avLst>
                <a:gd name="adj1" fmla="val -38885"/>
                <a:gd name="adj2" fmla="val 57182"/>
              </a:avLst>
            </a:prstGeom>
            <a:grpFill/>
            <a:ln w="571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29" name="TextBox 28"/>
          <p:cNvSpPr txBox="1"/>
          <p:nvPr>
            <p:custDataLst>
              <p:tags r:id="rId1"/>
            </p:custDataLst>
          </p:nvPr>
        </p:nvSpPr>
        <p:spPr>
          <a:xfrm>
            <a:off x="2857501" y="1068816"/>
            <a:ext cx="6743699" cy="3509659"/>
          </a:xfrm>
          <a:prstGeom prst="rect">
            <a:avLst/>
          </a:prstGeom>
          <a:noFill/>
        </p:spPr>
        <p:txBody>
          <a:bodyPr wrap="square" lIns="182796" tIns="91398" rIns="182796" bIns="91398" rtlCol="0">
            <a:spAutoFit/>
          </a:bodyPr>
          <a:lstStyle/>
          <a:p>
            <a:pPr algn="just" defTabSz="1828343">
              <a:lnSpc>
                <a:spcPts val="4399"/>
              </a:lnSpc>
              <a:defRPr/>
            </a:pPr>
            <a:r>
              <a:rPr lang="vi-VN" sz="2400" b="1" dirty="0">
                <a:solidFill>
                  <a:schemeClr val="bg1"/>
                </a:solidFill>
                <a:latin typeface="#9Slide03 Nanami Rounded Thin" pitchFamily="2" charset="0"/>
                <a:cs typeface="Times New Roman" panose="02020603050405020304" pitchFamily="18" charset="0"/>
              </a:rPr>
              <a:t>Cho một chuỗi S có độ dài n, thuật toán Z Function tạo ra một mảng Z mà tại mỗi vị trí i, ta có Zi là độ dài chuỗi con dài nhất là tiền tố của S bắt đầu tại vị trí Si, hay nói một cách khác Zi là một số nguyên k lớn nhất mà Sj= Si+j với mọi 0≤j&lt;k. Trường hợp Si≠S0 thì Zi=0.</a:t>
            </a:r>
          </a:p>
        </p:txBody>
      </p:sp>
    </p:spTree>
    <p:extLst>
      <p:ext uri="{BB962C8B-B14F-4D97-AF65-F5344CB8AC3E}">
        <p14:creationId xmlns:p14="http://schemas.microsoft.com/office/powerpoint/2010/main" val="2253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4449115" y="6050022"/>
            <a:ext cx="3283206" cy="769441"/>
          </a:xfrm>
          <a:prstGeom prst="rect">
            <a:avLst/>
          </a:prstGeom>
          <a:noFill/>
        </p:spPr>
        <p:txBody>
          <a:bodyPr wrap="none" lIns="91440" tIns="45720" rIns="91440" bIns="45720">
            <a:spAutoFit/>
          </a:bodyPr>
          <a:lstStyle/>
          <a:p>
            <a:pPr algn="ctr"/>
            <a:r>
              <a:rPr lang="en-US" sz="4400" b="1" dirty="0" err="1">
                <a:ln w="0"/>
                <a:latin typeface="#9Slide03 Nanami Rounded Thin" pitchFamily="2" charset="0"/>
              </a:rPr>
              <a:t>Độ</a:t>
            </a:r>
            <a:r>
              <a:rPr lang="en-US" sz="4400" b="1" dirty="0">
                <a:ln w="0"/>
                <a:latin typeface="#9Slide03 Nanami Rounded Thin" pitchFamily="2" charset="0"/>
              </a:rPr>
              <a:t> </a:t>
            </a:r>
            <a:r>
              <a:rPr lang="en-US" sz="4400" b="1" dirty="0" err="1">
                <a:ln w="0"/>
                <a:latin typeface="#9Slide03 Nanami Rounded Thin" pitchFamily="2" charset="0"/>
              </a:rPr>
              <a:t>phức</a:t>
            </a:r>
            <a:r>
              <a:rPr lang="en-US" sz="4400" b="1" dirty="0">
                <a:ln w="0"/>
                <a:latin typeface="#9Slide03 Nanami Rounded Thin" pitchFamily="2" charset="0"/>
              </a:rPr>
              <a:t> </a:t>
            </a:r>
            <a:r>
              <a:rPr lang="en-US" sz="4400" b="1" dirty="0" err="1">
                <a:ln w="0"/>
                <a:latin typeface="#9Slide03 Nanami Rounded Thin" pitchFamily="2" charset="0"/>
              </a:rPr>
              <a:t>tạp</a:t>
            </a:r>
            <a:endParaRPr lang="en-US" sz="4400" b="1" cap="none" spc="0" dirty="0">
              <a:ln w="0"/>
              <a:solidFill>
                <a:schemeClr val="tx1"/>
              </a:solidFill>
              <a:latin typeface="#9Slide03 Nanami Rounded Thin" pitchFamily="2" charset="0"/>
            </a:endParaRPr>
          </a:p>
        </p:txBody>
      </p:sp>
      <p:grpSp>
        <p:nvGrpSpPr>
          <p:cNvPr id="3" name="Group 2"/>
          <p:cNvGrpSpPr/>
          <p:nvPr/>
        </p:nvGrpSpPr>
        <p:grpSpPr>
          <a:xfrm>
            <a:off x="653511" y="0"/>
            <a:ext cx="10884978" cy="6050022"/>
            <a:chOff x="1372654" y="209550"/>
            <a:chExt cx="8020050" cy="4819650"/>
          </a:xfrm>
          <a:solidFill>
            <a:srgbClr val="00B0F0"/>
          </a:solidFill>
        </p:grpSpPr>
        <p:sp>
          <p:nvSpPr>
            <p:cNvPr id="2" name="Oval Callout 1"/>
            <p:cNvSpPr/>
            <p:nvPr/>
          </p:nvSpPr>
          <p:spPr>
            <a:xfrm>
              <a:off x="1372654" y="209550"/>
              <a:ext cx="8020050" cy="4819650"/>
            </a:xfrm>
            <a:prstGeom prst="wedgeEllipseCallout">
              <a:avLst>
                <a:gd name="adj1" fmla="val -38885"/>
                <a:gd name="adj2" fmla="val 5718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27" name="Oval Callout 26"/>
            <p:cNvSpPr/>
            <p:nvPr/>
          </p:nvSpPr>
          <p:spPr>
            <a:xfrm>
              <a:off x="2038350" y="609600"/>
              <a:ext cx="6688658" cy="4019550"/>
            </a:xfrm>
            <a:prstGeom prst="wedgeEllipseCallout">
              <a:avLst>
                <a:gd name="adj1" fmla="val -38885"/>
                <a:gd name="adj2" fmla="val 57182"/>
              </a:avLst>
            </a:prstGeom>
            <a:grpFill/>
            <a:ln w="571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29" name="TextBox 28"/>
          <p:cNvSpPr txBox="1"/>
          <p:nvPr>
            <p:custDataLst>
              <p:tags r:id="rId1"/>
            </p:custDataLst>
          </p:nvPr>
        </p:nvSpPr>
        <p:spPr>
          <a:xfrm>
            <a:off x="2667001" y="1239949"/>
            <a:ext cx="7143749" cy="3570123"/>
          </a:xfrm>
          <a:prstGeom prst="rect">
            <a:avLst/>
          </a:prstGeom>
          <a:noFill/>
        </p:spPr>
        <p:txBody>
          <a:bodyPr wrap="square" lIns="182796" tIns="91398" rIns="182796" bIns="91398" rtlCol="0">
            <a:spAutoFit/>
          </a:bodyPr>
          <a:lstStyle/>
          <a:p>
            <a:pPr algn="just" defTabSz="1828343">
              <a:lnSpc>
                <a:spcPts val="4399"/>
              </a:lnSpc>
              <a:defRPr/>
            </a:pPr>
            <a:r>
              <a:rPr lang="vi-VN" sz="2000" b="1" dirty="0">
                <a:solidFill>
                  <a:schemeClr val="bg1"/>
                </a:solidFill>
                <a:latin typeface="#9Slide03 Nanami Rounded Thin" pitchFamily="2" charset="0"/>
                <a:cs typeface="Times New Roman" panose="02020603050405020304" pitchFamily="18" charset="0"/>
              </a:rPr>
              <a:t>Tại mỗi bước trong vòng lặp, chúng ta không cần so sánh ký tự tại các vị trí nhỏ hơn R, và mỗi lần ký tự R phù hợp thì ta tăng R lên một, vì thế ta sẽ tốn nhiều nhất nn phép so sánh. Ngoài ra, với mỗi giá trị i, ta chỉ tìm thấy một ký tự không phù hợp (điều kiện tăng R). Vì thế không thể có nhiều hơn nn phép so sánh cho kết quả sai. Đưa đến độ phức tạp thuật toán là O(n).</a:t>
            </a:r>
          </a:p>
        </p:txBody>
      </p:sp>
    </p:spTree>
    <p:extLst>
      <p:ext uri="{BB962C8B-B14F-4D97-AF65-F5344CB8AC3E}">
        <p14:creationId xmlns:p14="http://schemas.microsoft.com/office/powerpoint/2010/main" val="1111924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3D38EE-0152-4ACA-A975-E88407FFC8A9}"/>
              </a:ext>
            </a:extLst>
          </p:cNvPr>
          <p:cNvSpPr>
            <a:spLocks noGrp="1"/>
          </p:cNvSpPr>
          <p:nvPr>
            <p:ph type="sldNum" sz="quarter" idx="12"/>
          </p:nvPr>
        </p:nvSpPr>
        <p:spPr/>
        <p:txBody>
          <a:bodyPr/>
          <a:lstStyle/>
          <a:p>
            <a:fld id="{A61A24FB-1ADB-4E4A-8D3B-6BAC59C9D092}" type="slidenum">
              <a:rPr lang="en-US" smtClean="0"/>
              <a:t>22</a:t>
            </a:fld>
            <a:endParaRPr lang="en-US"/>
          </a:p>
        </p:txBody>
      </p:sp>
      <p:graphicFrame>
        <p:nvGraphicFramePr>
          <p:cNvPr id="5" name="Table 4">
            <a:extLst>
              <a:ext uri="{FF2B5EF4-FFF2-40B4-BE49-F238E27FC236}">
                <a16:creationId xmlns:a16="http://schemas.microsoft.com/office/drawing/2014/main" id="{CDE51B41-D489-4365-851E-CAEE00F58196}"/>
              </a:ext>
            </a:extLst>
          </p:cNvPr>
          <p:cNvGraphicFramePr>
            <a:graphicFrameLocks noGrp="1"/>
          </p:cNvGraphicFramePr>
          <p:nvPr>
            <p:extLst>
              <p:ext uri="{D42A27DB-BD31-4B8C-83A1-F6EECF244321}">
                <p14:modId xmlns:p14="http://schemas.microsoft.com/office/powerpoint/2010/main" val="1307072081"/>
              </p:ext>
            </p:extLst>
          </p:nvPr>
        </p:nvGraphicFramePr>
        <p:xfrm>
          <a:off x="1281205" y="2426398"/>
          <a:ext cx="10352353" cy="1541346"/>
        </p:xfrm>
        <a:graphic>
          <a:graphicData uri="http://schemas.openxmlformats.org/drawingml/2006/table">
            <a:tbl>
              <a:tblPr firstRow="1" bandRow="1">
                <a:tableStyleId>{5C22544A-7EE6-4342-B048-85BDC9FD1C3A}</a:tableStyleId>
              </a:tblPr>
              <a:tblGrid>
                <a:gridCol w="941123">
                  <a:extLst>
                    <a:ext uri="{9D8B030D-6E8A-4147-A177-3AD203B41FA5}">
                      <a16:colId xmlns:a16="http://schemas.microsoft.com/office/drawing/2014/main" val="3708418099"/>
                    </a:ext>
                  </a:extLst>
                </a:gridCol>
                <a:gridCol w="941123">
                  <a:extLst>
                    <a:ext uri="{9D8B030D-6E8A-4147-A177-3AD203B41FA5}">
                      <a16:colId xmlns:a16="http://schemas.microsoft.com/office/drawing/2014/main" val="261007354"/>
                    </a:ext>
                  </a:extLst>
                </a:gridCol>
                <a:gridCol w="941123">
                  <a:extLst>
                    <a:ext uri="{9D8B030D-6E8A-4147-A177-3AD203B41FA5}">
                      <a16:colId xmlns:a16="http://schemas.microsoft.com/office/drawing/2014/main" val="1038941647"/>
                    </a:ext>
                  </a:extLst>
                </a:gridCol>
                <a:gridCol w="941123">
                  <a:extLst>
                    <a:ext uri="{9D8B030D-6E8A-4147-A177-3AD203B41FA5}">
                      <a16:colId xmlns:a16="http://schemas.microsoft.com/office/drawing/2014/main" val="2922289440"/>
                    </a:ext>
                  </a:extLst>
                </a:gridCol>
                <a:gridCol w="941123">
                  <a:extLst>
                    <a:ext uri="{9D8B030D-6E8A-4147-A177-3AD203B41FA5}">
                      <a16:colId xmlns:a16="http://schemas.microsoft.com/office/drawing/2014/main" val="3245916681"/>
                    </a:ext>
                  </a:extLst>
                </a:gridCol>
                <a:gridCol w="941123">
                  <a:extLst>
                    <a:ext uri="{9D8B030D-6E8A-4147-A177-3AD203B41FA5}">
                      <a16:colId xmlns:a16="http://schemas.microsoft.com/office/drawing/2014/main" val="1707272968"/>
                    </a:ext>
                  </a:extLst>
                </a:gridCol>
                <a:gridCol w="941123">
                  <a:extLst>
                    <a:ext uri="{9D8B030D-6E8A-4147-A177-3AD203B41FA5}">
                      <a16:colId xmlns:a16="http://schemas.microsoft.com/office/drawing/2014/main" val="796019397"/>
                    </a:ext>
                  </a:extLst>
                </a:gridCol>
                <a:gridCol w="941123">
                  <a:extLst>
                    <a:ext uri="{9D8B030D-6E8A-4147-A177-3AD203B41FA5}">
                      <a16:colId xmlns:a16="http://schemas.microsoft.com/office/drawing/2014/main" val="246107726"/>
                    </a:ext>
                  </a:extLst>
                </a:gridCol>
                <a:gridCol w="941123">
                  <a:extLst>
                    <a:ext uri="{9D8B030D-6E8A-4147-A177-3AD203B41FA5}">
                      <a16:colId xmlns:a16="http://schemas.microsoft.com/office/drawing/2014/main" val="542683805"/>
                    </a:ext>
                  </a:extLst>
                </a:gridCol>
                <a:gridCol w="941123">
                  <a:extLst>
                    <a:ext uri="{9D8B030D-6E8A-4147-A177-3AD203B41FA5}">
                      <a16:colId xmlns:a16="http://schemas.microsoft.com/office/drawing/2014/main" val="4186670029"/>
                    </a:ext>
                  </a:extLst>
                </a:gridCol>
                <a:gridCol w="941123">
                  <a:extLst>
                    <a:ext uri="{9D8B030D-6E8A-4147-A177-3AD203B41FA5}">
                      <a16:colId xmlns:a16="http://schemas.microsoft.com/office/drawing/2014/main" val="2030034707"/>
                    </a:ext>
                  </a:extLst>
                </a:gridCol>
              </a:tblGrid>
              <a:tr h="538744">
                <a:tc>
                  <a:txBody>
                    <a:bodyPr/>
                    <a:lstStyle/>
                    <a:p>
                      <a:pPr algn="ctr"/>
                      <a:r>
                        <a:rPr lang="en-US"/>
                        <a:t>0</a:t>
                      </a:r>
                    </a:p>
                  </a:txBody>
                  <a:tcPr anchor="ctr"/>
                </a:tc>
                <a:tc>
                  <a:txBody>
                    <a:bodyPr/>
                    <a:lstStyle/>
                    <a:p>
                      <a:pPr algn="ctr"/>
                      <a:r>
                        <a:rPr lang="en-US"/>
                        <a:t>1</a:t>
                      </a:r>
                    </a:p>
                  </a:txBody>
                  <a:tcPr anchor="ctr"/>
                </a:tc>
                <a:tc>
                  <a:txBody>
                    <a:bodyPr/>
                    <a:lstStyle/>
                    <a:p>
                      <a:pPr algn="ctr"/>
                      <a:r>
                        <a:rPr lang="en-US"/>
                        <a:t>2</a:t>
                      </a:r>
                    </a:p>
                  </a:txBody>
                  <a:tcPr anchor="ctr"/>
                </a:tc>
                <a:tc>
                  <a:txBody>
                    <a:bodyPr/>
                    <a:lstStyle/>
                    <a:p>
                      <a:pPr algn="ctr"/>
                      <a:r>
                        <a:rPr lang="en-US"/>
                        <a:t>3</a:t>
                      </a:r>
                    </a:p>
                  </a:txBody>
                  <a:tcPr anchor="ctr"/>
                </a:tc>
                <a:tc>
                  <a:txBody>
                    <a:bodyPr/>
                    <a:lstStyle/>
                    <a:p>
                      <a:pPr algn="ctr"/>
                      <a:r>
                        <a:rPr lang="en-US"/>
                        <a:t>4</a:t>
                      </a:r>
                    </a:p>
                  </a:txBody>
                  <a:tcPr anchor="ctr"/>
                </a:tc>
                <a:tc>
                  <a:txBody>
                    <a:bodyPr/>
                    <a:lstStyle/>
                    <a:p>
                      <a:pPr algn="ctr"/>
                      <a:r>
                        <a:rPr lang="en-US"/>
                        <a:t>5</a:t>
                      </a:r>
                    </a:p>
                  </a:txBody>
                  <a:tcPr anchor="ctr"/>
                </a:tc>
                <a:tc>
                  <a:txBody>
                    <a:bodyPr/>
                    <a:lstStyle/>
                    <a:p>
                      <a:pPr algn="ctr"/>
                      <a:r>
                        <a:rPr lang="en-US"/>
                        <a:t>6</a:t>
                      </a:r>
                    </a:p>
                  </a:txBody>
                  <a:tcPr anchor="ctr"/>
                </a:tc>
                <a:tc>
                  <a:txBody>
                    <a:bodyPr/>
                    <a:lstStyle/>
                    <a:p>
                      <a:pPr algn="ctr"/>
                      <a:r>
                        <a:rPr lang="en-US"/>
                        <a:t>7</a:t>
                      </a:r>
                    </a:p>
                  </a:txBody>
                  <a:tcPr anchor="ctr"/>
                </a:tc>
                <a:tc>
                  <a:txBody>
                    <a:bodyPr/>
                    <a:lstStyle/>
                    <a:p>
                      <a:pPr algn="ctr"/>
                      <a:r>
                        <a:rPr lang="en-US"/>
                        <a:t>8</a:t>
                      </a:r>
                    </a:p>
                  </a:txBody>
                  <a:tcPr anchor="ctr"/>
                </a:tc>
                <a:tc>
                  <a:txBody>
                    <a:bodyPr/>
                    <a:lstStyle/>
                    <a:p>
                      <a:pPr algn="ctr"/>
                      <a:r>
                        <a:rPr lang="en-US"/>
                        <a:t>9</a:t>
                      </a:r>
                    </a:p>
                  </a:txBody>
                  <a:tcPr anchor="ctr"/>
                </a:tc>
                <a:tc>
                  <a:txBody>
                    <a:bodyPr/>
                    <a:lstStyle/>
                    <a:p>
                      <a:pPr algn="ctr"/>
                      <a:r>
                        <a:rPr lang="en-US"/>
                        <a:t>10</a:t>
                      </a:r>
                    </a:p>
                  </a:txBody>
                  <a:tcPr anchor="ctr"/>
                </a:tc>
                <a:extLst>
                  <a:ext uri="{0D108BD9-81ED-4DB2-BD59-A6C34878D82A}">
                    <a16:rowId xmlns:a16="http://schemas.microsoft.com/office/drawing/2014/main" val="2320694575"/>
                  </a:ext>
                </a:extLst>
              </a:tr>
              <a:tr h="1002602">
                <a:tc>
                  <a:txBody>
                    <a:bodyPr/>
                    <a:lstStyle/>
                    <a:p>
                      <a:pPr algn="ctr"/>
                      <a:r>
                        <a:rPr lang="en-US"/>
                        <a:t>    A</a:t>
                      </a:r>
                    </a:p>
                  </a:txBody>
                  <a:tcPr anchor="ctr"/>
                </a:tc>
                <a:tc>
                  <a:txBody>
                    <a:bodyPr/>
                    <a:lstStyle/>
                    <a:p>
                      <a:pPr algn="ctr"/>
                      <a:r>
                        <a:rPr lang="en-US"/>
                        <a:t>B</a:t>
                      </a:r>
                    </a:p>
                  </a:txBody>
                  <a:tcPr anchor="ctr"/>
                </a:tc>
                <a:tc>
                  <a:txBody>
                    <a:bodyPr/>
                    <a:lstStyle/>
                    <a:p>
                      <a:pPr algn="ctr"/>
                      <a:r>
                        <a:rPr lang="en-US"/>
                        <a:t>C</a:t>
                      </a:r>
                    </a:p>
                  </a:txBody>
                  <a:tcPr anchor="ctr"/>
                </a:tc>
                <a:tc>
                  <a:txBody>
                    <a:bodyPr/>
                    <a:lstStyle/>
                    <a:p>
                      <a:pPr algn="ctr"/>
                      <a:r>
                        <a:rPr lang="en-US"/>
                        <a:t>E</a:t>
                      </a:r>
                    </a:p>
                  </a:txBody>
                  <a:tcPr anchor="ctr"/>
                </a:tc>
                <a:tc>
                  <a:txBody>
                    <a:bodyPr/>
                    <a:lstStyle/>
                    <a:p>
                      <a:pPr algn="ctr"/>
                      <a:r>
                        <a:rPr lang="en-US"/>
                        <a:t>F</a:t>
                      </a:r>
                    </a:p>
                  </a:txBody>
                  <a:tcPr anchor="ctr"/>
                </a:tc>
                <a:tc>
                  <a:txBody>
                    <a:bodyPr/>
                    <a:lstStyle/>
                    <a:p>
                      <a:pPr algn="ctr"/>
                      <a:r>
                        <a:rPr lang="en-US"/>
                        <a:t>A</a:t>
                      </a:r>
                    </a:p>
                  </a:txBody>
                  <a:tcPr anchor="ctr"/>
                </a:tc>
                <a:tc>
                  <a:txBody>
                    <a:bodyPr/>
                    <a:lstStyle/>
                    <a:p>
                      <a:pPr algn="ctr"/>
                      <a:r>
                        <a:rPr lang="en-US"/>
                        <a:t>B</a:t>
                      </a:r>
                    </a:p>
                  </a:txBody>
                  <a:tcPr anchor="ctr"/>
                </a:tc>
                <a:tc>
                  <a:txBody>
                    <a:bodyPr/>
                    <a:lstStyle/>
                    <a:p>
                      <a:pPr algn="ctr"/>
                      <a:r>
                        <a:rPr lang="en-US"/>
                        <a:t>G</a:t>
                      </a:r>
                    </a:p>
                  </a:txBody>
                  <a:tcPr anchor="ctr"/>
                </a:tc>
                <a:tc>
                  <a:txBody>
                    <a:bodyPr/>
                    <a:lstStyle/>
                    <a:p>
                      <a:pPr algn="ctr"/>
                      <a:r>
                        <a:rPr lang="en-US"/>
                        <a:t>A</a:t>
                      </a:r>
                    </a:p>
                  </a:txBody>
                  <a:tcPr anchor="ctr"/>
                </a:tc>
                <a:tc>
                  <a:txBody>
                    <a:bodyPr/>
                    <a:lstStyle/>
                    <a:p>
                      <a:pPr algn="ctr"/>
                      <a:r>
                        <a:rPr lang="en-US"/>
                        <a:t>B</a:t>
                      </a:r>
                    </a:p>
                  </a:txBody>
                  <a:tcPr anchor="ctr"/>
                </a:tc>
                <a:tc>
                  <a:txBody>
                    <a:bodyPr/>
                    <a:lstStyle/>
                    <a:p>
                      <a:pPr algn="ctr"/>
                      <a:r>
                        <a:rPr lang="en-US"/>
                        <a:t>C</a:t>
                      </a:r>
                    </a:p>
                  </a:txBody>
                  <a:tcPr anchor="ctr"/>
                </a:tc>
                <a:extLst>
                  <a:ext uri="{0D108BD9-81ED-4DB2-BD59-A6C34878D82A}">
                    <a16:rowId xmlns:a16="http://schemas.microsoft.com/office/drawing/2014/main" val="965418616"/>
                  </a:ext>
                </a:extLst>
              </a:tr>
            </a:tbl>
          </a:graphicData>
        </a:graphic>
      </p:graphicFrame>
      <p:sp>
        <p:nvSpPr>
          <p:cNvPr id="6" name="TextBox 5">
            <a:extLst>
              <a:ext uri="{FF2B5EF4-FFF2-40B4-BE49-F238E27FC236}">
                <a16:creationId xmlns:a16="http://schemas.microsoft.com/office/drawing/2014/main" id="{4CD46117-711C-4BD1-A197-09D297A3386A}"/>
              </a:ext>
            </a:extLst>
          </p:cNvPr>
          <p:cNvSpPr txBox="1"/>
          <p:nvPr/>
        </p:nvSpPr>
        <p:spPr>
          <a:xfrm>
            <a:off x="558444" y="2635311"/>
            <a:ext cx="373820" cy="584775"/>
          </a:xfrm>
          <a:prstGeom prst="rect">
            <a:avLst/>
          </a:prstGeom>
          <a:noFill/>
        </p:spPr>
        <p:txBody>
          <a:bodyPr wrap="none" rtlCol="0">
            <a:spAutoFit/>
          </a:bodyPr>
          <a:lstStyle/>
          <a:p>
            <a:r>
              <a:rPr lang="en-US" sz="3200"/>
              <a:t>S</a:t>
            </a:r>
          </a:p>
        </p:txBody>
      </p:sp>
      <p:graphicFrame>
        <p:nvGraphicFramePr>
          <p:cNvPr id="7" name="Table 6">
            <a:extLst>
              <a:ext uri="{FF2B5EF4-FFF2-40B4-BE49-F238E27FC236}">
                <a16:creationId xmlns:a16="http://schemas.microsoft.com/office/drawing/2014/main" id="{AF822CFD-D4D3-4F55-BBFD-EDF99D3E2054}"/>
              </a:ext>
            </a:extLst>
          </p:cNvPr>
          <p:cNvGraphicFramePr>
            <a:graphicFrameLocks noGrp="1"/>
          </p:cNvGraphicFramePr>
          <p:nvPr>
            <p:extLst>
              <p:ext uri="{D42A27DB-BD31-4B8C-83A1-F6EECF244321}">
                <p14:modId xmlns:p14="http://schemas.microsoft.com/office/powerpoint/2010/main" val="2131351334"/>
              </p:ext>
            </p:extLst>
          </p:nvPr>
        </p:nvGraphicFramePr>
        <p:xfrm>
          <a:off x="1281205" y="523992"/>
          <a:ext cx="10352353" cy="1462238"/>
        </p:xfrm>
        <a:graphic>
          <a:graphicData uri="http://schemas.openxmlformats.org/drawingml/2006/table">
            <a:tbl>
              <a:tblPr firstRow="1" bandRow="1">
                <a:tableStyleId>{5C22544A-7EE6-4342-B048-85BDC9FD1C3A}</a:tableStyleId>
              </a:tblPr>
              <a:tblGrid>
                <a:gridCol w="941123">
                  <a:extLst>
                    <a:ext uri="{9D8B030D-6E8A-4147-A177-3AD203B41FA5}">
                      <a16:colId xmlns:a16="http://schemas.microsoft.com/office/drawing/2014/main" val="3708418099"/>
                    </a:ext>
                  </a:extLst>
                </a:gridCol>
                <a:gridCol w="941123">
                  <a:extLst>
                    <a:ext uri="{9D8B030D-6E8A-4147-A177-3AD203B41FA5}">
                      <a16:colId xmlns:a16="http://schemas.microsoft.com/office/drawing/2014/main" val="261007354"/>
                    </a:ext>
                  </a:extLst>
                </a:gridCol>
                <a:gridCol w="941123">
                  <a:extLst>
                    <a:ext uri="{9D8B030D-6E8A-4147-A177-3AD203B41FA5}">
                      <a16:colId xmlns:a16="http://schemas.microsoft.com/office/drawing/2014/main" val="1038941647"/>
                    </a:ext>
                  </a:extLst>
                </a:gridCol>
                <a:gridCol w="941123">
                  <a:extLst>
                    <a:ext uri="{9D8B030D-6E8A-4147-A177-3AD203B41FA5}">
                      <a16:colId xmlns:a16="http://schemas.microsoft.com/office/drawing/2014/main" val="2922289440"/>
                    </a:ext>
                  </a:extLst>
                </a:gridCol>
                <a:gridCol w="941123">
                  <a:extLst>
                    <a:ext uri="{9D8B030D-6E8A-4147-A177-3AD203B41FA5}">
                      <a16:colId xmlns:a16="http://schemas.microsoft.com/office/drawing/2014/main" val="3245916681"/>
                    </a:ext>
                  </a:extLst>
                </a:gridCol>
                <a:gridCol w="941123">
                  <a:extLst>
                    <a:ext uri="{9D8B030D-6E8A-4147-A177-3AD203B41FA5}">
                      <a16:colId xmlns:a16="http://schemas.microsoft.com/office/drawing/2014/main" val="1707272968"/>
                    </a:ext>
                  </a:extLst>
                </a:gridCol>
                <a:gridCol w="941123">
                  <a:extLst>
                    <a:ext uri="{9D8B030D-6E8A-4147-A177-3AD203B41FA5}">
                      <a16:colId xmlns:a16="http://schemas.microsoft.com/office/drawing/2014/main" val="796019397"/>
                    </a:ext>
                  </a:extLst>
                </a:gridCol>
                <a:gridCol w="941123">
                  <a:extLst>
                    <a:ext uri="{9D8B030D-6E8A-4147-A177-3AD203B41FA5}">
                      <a16:colId xmlns:a16="http://schemas.microsoft.com/office/drawing/2014/main" val="246107726"/>
                    </a:ext>
                  </a:extLst>
                </a:gridCol>
                <a:gridCol w="941123">
                  <a:extLst>
                    <a:ext uri="{9D8B030D-6E8A-4147-A177-3AD203B41FA5}">
                      <a16:colId xmlns:a16="http://schemas.microsoft.com/office/drawing/2014/main" val="542683805"/>
                    </a:ext>
                  </a:extLst>
                </a:gridCol>
                <a:gridCol w="941123">
                  <a:extLst>
                    <a:ext uri="{9D8B030D-6E8A-4147-A177-3AD203B41FA5}">
                      <a16:colId xmlns:a16="http://schemas.microsoft.com/office/drawing/2014/main" val="4186670029"/>
                    </a:ext>
                  </a:extLst>
                </a:gridCol>
                <a:gridCol w="941123">
                  <a:extLst>
                    <a:ext uri="{9D8B030D-6E8A-4147-A177-3AD203B41FA5}">
                      <a16:colId xmlns:a16="http://schemas.microsoft.com/office/drawing/2014/main" val="2030034707"/>
                    </a:ext>
                  </a:extLst>
                </a:gridCol>
              </a:tblGrid>
              <a:tr h="459636">
                <a:tc>
                  <a:txBody>
                    <a:bodyPr/>
                    <a:lstStyle/>
                    <a:p>
                      <a:pPr algn="ctr"/>
                      <a:r>
                        <a:rPr lang="en-US">
                          <a:solidFill>
                            <a:schemeClr val="tx1"/>
                          </a:solidFill>
                        </a:rPr>
                        <a:t>0</a:t>
                      </a:r>
                    </a:p>
                  </a:txBody>
                  <a:tcPr anchor="ctr">
                    <a:solidFill>
                      <a:schemeClr val="accent4">
                        <a:lumMod val="60000"/>
                        <a:lumOff val="40000"/>
                      </a:schemeClr>
                    </a:solidFill>
                  </a:tcPr>
                </a:tc>
                <a:tc>
                  <a:txBody>
                    <a:bodyPr/>
                    <a:lstStyle/>
                    <a:p>
                      <a:pPr algn="ctr"/>
                      <a:r>
                        <a:rPr lang="en-US">
                          <a:solidFill>
                            <a:schemeClr val="tx1"/>
                          </a:solidFill>
                        </a:rPr>
                        <a:t>1</a:t>
                      </a:r>
                    </a:p>
                  </a:txBody>
                  <a:tcPr anchor="ctr">
                    <a:solidFill>
                      <a:schemeClr val="accent4">
                        <a:lumMod val="60000"/>
                        <a:lumOff val="40000"/>
                      </a:schemeClr>
                    </a:solidFill>
                  </a:tcPr>
                </a:tc>
                <a:tc>
                  <a:txBody>
                    <a:bodyPr/>
                    <a:lstStyle/>
                    <a:p>
                      <a:pPr algn="ctr"/>
                      <a:r>
                        <a:rPr lang="en-US">
                          <a:solidFill>
                            <a:schemeClr val="tx1"/>
                          </a:solidFill>
                        </a:rPr>
                        <a:t>2</a:t>
                      </a:r>
                    </a:p>
                  </a:txBody>
                  <a:tcPr anchor="ctr">
                    <a:solidFill>
                      <a:schemeClr val="accent4">
                        <a:lumMod val="60000"/>
                        <a:lumOff val="40000"/>
                      </a:schemeClr>
                    </a:solidFill>
                  </a:tcPr>
                </a:tc>
                <a:tc>
                  <a:txBody>
                    <a:bodyPr/>
                    <a:lstStyle/>
                    <a:p>
                      <a:pPr algn="ctr"/>
                      <a:r>
                        <a:rPr lang="en-US">
                          <a:solidFill>
                            <a:schemeClr val="tx1"/>
                          </a:solidFill>
                        </a:rPr>
                        <a:t>3</a:t>
                      </a:r>
                    </a:p>
                  </a:txBody>
                  <a:tcPr anchor="ctr">
                    <a:solidFill>
                      <a:schemeClr val="accent4">
                        <a:lumMod val="60000"/>
                        <a:lumOff val="40000"/>
                      </a:schemeClr>
                    </a:solidFill>
                  </a:tcPr>
                </a:tc>
                <a:tc>
                  <a:txBody>
                    <a:bodyPr/>
                    <a:lstStyle/>
                    <a:p>
                      <a:pPr algn="ctr"/>
                      <a:r>
                        <a:rPr lang="en-US">
                          <a:solidFill>
                            <a:schemeClr val="tx1"/>
                          </a:solidFill>
                        </a:rPr>
                        <a:t>4</a:t>
                      </a:r>
                    </a:p>
                  </a:txBody>
                  <a:tcPr anchor="ctr">
                    <a:solidFill>
                      <a:schemeClr val="accent4">
                        <a:lumMod val="60000"/>
                        <a:lumOff val="40000"/>
                      </a:schemeClr>
                    </a:solidFill>
                  </a:tcPr>
                </a:tc>
                <a:tc>
                  <a:txBody>
                    <a:bodyPr/>
                    <a:lstStyle/>
                    <a:p>
                      <a:pPr algn="ctr"/>
                      <a:r>
                        <a:rPr lang="en-US">
                          <a:solidFill>
                            <a:schemeClr val="tx1"/>
                          </a:solidFill>
                        </a:rPr>
                        <a:t>5</a:t>
                      </a:r>
                    </a:p>
                  </a:txBody>
                  <a:tcPr anchor="ctr">
                    <a:solidFill>
                      <a:schemeClr val="accent4">
                        <a:lumMod val="60000"/>
                        <a:lumOff val="40000"/>
                      </a:schemeClr>
                    </a:solidFill>
                  </a:tcPr>
                </a:tc>
                <a:tc>
                  <a:txBody>
                    <a:bodyPr/>
                    <a:lstStyle/>
                    <a:p>
                      <a:pPr algn="ctr"/>
                      <a:r>
                        <a:rPr lang="en-US">
                          <a:solidFill>
                            <a:schemeClr val="tx1"/>
                          </a:solidFill>
                        </a:rPr>
                        <a:t>6</a:t>
                      </a:r>
                    </a:p>
                  </a:txBody>
                  <a:tcPr anchor="ctr">
                    <a:solidFill>
                      <a:schemeClr val="accent4">
                        <a:lumMod val="60000"/>
                        <a:lumOff val="40000"/>
                      </a:schemeClr>
                    </a:solidFill>
                  </a:tcPr>
                </a:tc>
                <a:tc>
                  <a:txBody>
                    <a:bodyPr/>
                    <a:lstStyle/>
                    <a:p>
                      <a:pPr algn="ctr"/>
                      <a:r>
                        <a:rPr lang="en-US">
                          <a:solidFill>
                            <a:schemeClr val="tx1"/>
                          </a:solidFill>
                        </a:rPr>
                        <a:t>7</a:t>
                      </a:r>
                    </a:p>
                  </a:txBody>
                  <a:tcPr anchor="ctr">
                    <a:solidFill>
                      <a:schemeClr val="accent4">
                        <a:lumMod val="60000"/>
                        <a:lumOff val="40000"/>
                      </a:schemeClr>
                    </a:solidFill>
                  </a:tcPr>
                </a:tc>
                <a:tc>
                  <a:txBody>
                    <a:bodyPr/>
                    <a:lstStyle/>
                    <a:p>
                      <a:pPr algn="ctr"/>
                      <a:r>
                        <a:rPr lang="en-US">
                          <a:solidFill>
                            <a:schemeClr val="tx1"/>
                          </a:solidFill>
                        </a:rPr>
                        <a:t>8</a:t>
                      </a:r>
                    </a:p>
                  </a:txBody>
                  <a:tcPr anchor="ctr">
                    <a:solidFill>
                      <a:schemeClr val="accent4">
                        <a:lumMod val="60000"/>
                        <a:lumOff val="40000"/>
                      </a:schemeClr>
                    </a:solidFill>
                  </a:tcPr>
                </a:tc>
                <a:tc>
                  <a:txBody>
                    <a:bodyPr/>
                    <a:lstStyle/>
                    <a:p>
                      <a:pPr algn="ctr"/>
                      <a:r>
                        <a:rPr lang="en-US">
                          <a:solidFill>
                            <a:schemeClr val="tx1"/>
                          </a:solidFill>
                        </a:rPr>
                        <a:t>9</a:t>
                      </a:r>
                    </a:p>
                  </a:txBody>
                  <a:tcPr anchor="ctr">
                    <a:solidFill>
                      <a:schemeClr val="accent4">
                        <a:lumMod val="60000"/>
                        <a:lumOff val="40000"/>
                      </a:schemeClr>
                    </a:solidFill>
                  </a:tcPr>
                </a:tc>
                <a:tc>
                  <a:txBody>
                    <a:bodyPr/>
                    <a:lstStyle/>
                    <a:p>
                      <a:pPr algn="ctr"/>
                      <a:r>
                        <a:rPr lang="en-US">
                          <a:solidFill>
                            <a:schemeClr val="tx1"/>
                          </a:solidFill>
                        </a:rPr>
                        <a:t>10</a:t>
                      </a:r>
                    </a:p>
                  </a:txBody>
                  <a:tcPr anchor="ctr">
                    <a:solidFill>
                      <a:schemeClr val="accent4">
                        <a:lumMod val="60000"/>
                        <a:lumOff val="40000"/>
                      </a:schemeClr>
                    </a:solidFill>
                  </a:tcPr>
                </a:tc>
                <a:extLst>
                  <a:ext uri="{0D108BD9-81ED-4DB2-BD59-A6C34878D82A}">
                    <a16:rowId xmlns:a16="http://schemas.microsoft.com/office/drawing/2014/main" val="772251239"/>
                  </a:ext>
                </a:extLst>
              </a:tr>
              <a:tr h="1002602">
                <a:tc>
                  <a:txBody>
                    <a:bodyPr/>
                    <a:lstStyle/>
                    <a:p>
                      <a:pPr algn="ctr"/>
                      <a:r>
                        <a:rPr lang="en-US">
                          <a:solidFill>
                            <a:schemeClr val="tx1"/>
                          </a:solidFill>
                        </a:rPr>
                        <a:t>10</a:t>
                      </a:r>
                    </a:p>
                  </a:txBody>
                  <a:tcPr anchor="ctr">
                    <a:solidFill>
                      <a:schemeClr val="accent4">
                        <a:lumMod val="60000"/>
                        <a:lumOff val="40000"/>
                      </a:schemeClr>
                    </a:solidFill>
                  </a:tcPr>
                </a:tc>
                <a:tc>
                  <a:txBody>
                    <a:bodyPr/>
                    <a:lstStyle/>
                    <a:p>
                      <a:pPr algn="ctr"/>
                      <a:endParaRPr lang="en-US">
                        <a:solidFill>
                          <a:schemeClr val="tx1"/>
                        </a:solidFill>
                      </a:endParaRPr>
                    </a:p>
                  </a:txBody>
                  <a:tcPr anchor="ctr">
                    <a:solidFill>
                      <a:schemeClr val="accent4">
                        <a:lumMod val="60000"/>
                        <a:lumOff val="40000"/>
                      </a:schemeClr>
                    </a:solidFill>
                  </a:tcPr>
                </a:tc>
                <a:tc>
                  <a:txBody>
                    <a:bodyPr/>
                    <a:lstStyle/>
                    <a:p>
                      <a:pPr algn="ctr"/>
                      <a:endParaRPr lang="en-US">
                        <a:solidFill>
                          <a:schemeClr val="tx1"/>
                        </a:solidFill>
                      </a:endParaRPr>
                    </a:p>
                  </a:txBody>
                  <a:tcPr anchor="ctr">
                    <a:solidFill>
                      <a:schemeClr val="accent4">
                        <a:lumMod val="60000"/>
                        <a:lumOff val="40000"/>
                      </a:schemeClr>
                    </a:solidFill>
                  </a:tcPr>
                </a:tc>
                <a:tc>
                  <a:txBody>
                    <a:bodyPr/>
                    <a:lstStyle/>
                    <a:p>
                      <a:pPr algn="ctr"/>
                      <a:endParaRPr lang="en-US">
                        <a:solidFill>
                          <a:schemeClr val="tx1"/>
                        </a:solidFill>
                      </a:endParaRPr>
                    </a:p>
                  </a:txBody>
                  <a:tcPr anchor="ctr">
                    <a:solidFill>
                      <a:schemeClr val="accent4">
                        <a:lumMod val="60000"/>
                        <a:lumOff val="40000"/>
                      </a:schemeClr>
                    </a:solidFill>
                  </a:tcPr>
                </a:tc>
                <a:tc>
                  <a:txBody>
                    <a:bodyPr/>
                    <a:lstStyle/>
                    <a:p>
                      <a:pPr algn="ctr"/>
                      <a:endParaRPr lang="en-US">
                        <a:solidFill>
                          <a:schemeClr val="tx1"/>
                        </a:solidFill>
                      </a:endParaRPr>
                    </a:p>
                  </a:txBody>
                  <a:tcPr anchor="ctr">
                    <a:solidFill>
                      <a:schemeClr val="accent4">
                        <a:lumMod val="60000"/>
                        <a:lumOff val="40000"/>
                      </a:schemeClr>
                    </a:solidFill>
                  </a:tcPr>
                </a:tc>
                <a:tc>
                  <a:txBody>
                    <a:bodyPr/>
                    <a:lstStyle/>
                    <a:p>
                      <a:pPr algn="ctr"/>
                      <a:endParaRPr lang="en-US">
                        <a:solidFill>
                          <a:schemeClr val="tx1"/>
                        </a:solidFill>
                      </a:endParaRPr>
                    </a:p>
                  </a:txBody>
                  <a:tcPr anchor="ctr">
                    <a:solidFill>
                      <a:schemeClr val="accent4">
                        <a:lumMod val="60000"/>
                        <a:lumOff val="40000"/>
                      </a:schemeClr>
                    </a:solidFill>
                  </a:tcPr>
                </a:tc>
                <a:tc>
                  <a:txBody>
                    <a:bodyPr/>
                    <a:lstStyle/>
                    <a:p>
                      <a:pPr algn="ctr"/>
                      <a:endParaRPr lang="en-US">
                        <a:solidFill>
                          <a:schemeClr val="tx1"/>
                        </a:solidFill>
                      </a:endParaRPr>
                    </a:p>
                  </a:txBody>
                  <a:tcPr anchor="ctr">
                    <a:solidFill>
                      <a:schemeClr val="accent4">
                        <a:lumMod val="60000"/>
                        <a:lumOff val="40000"/>
                      </a:schemeClr>
                    </a:solidFill>
                  </a:tcPr>
                </a:tc>
                <a:tc>
                  <a:txBody>
                    <a:bodyPr/>
                    <a:lstStyle/>
                    <a:p>
                      <a:pPr algn="ctr"/>
                      <a:endParaRPr lang="en-US">
                        <a:solidFill>
                          <a:schemeClr val="tx1"/>
                        </a:solidFill>
                      </a:endParaRPr>
                    </a:p>
                  </a:txBody>
                  <a:tcPr anchor="ctr">
                    <a:solidFill>
                      <a:schemeClr val="accent4">
                        <a:lumMod val="60000"/>
                        <a:lumOff val="40000"/>
                      </a:schemeClr>
                    </a:solidFill>
                  </a:tcPr>
                </a:tc>
                <a:tc>
                  <a:txBody>
                    <a:bodyPr/>
                    <a:lstStyle/>
                    <a:p>
                      <a:pPr algn="ctr"/>
                      <a:endParaRPr lang="en-US">
                        <a:solidFill>
                          <a:schemeClr val="tx1"/>
                        </a:solidFill>
                      </a:endParaRPr>
                    </a:p>
                  </a:txBody>
                  <a:tcPr anchor="ctr">
                    <a:solidFill>
                      <a:schemeClr val="accent4">
                        <a:lumMod val="60000"/>
                        <a:lumOff val="40000"/>
                      </a:schemeClr>
                    </a:solidFill>
                  </a:tcPr>
                </a:tc>
                <a:tc>
                  <a:txBody>
                    <a:bodyPr/>
                    <a:lstStyle/>
                    <a:p>
                      <a:pPr algn="ctr"/>
                      <a:endParaRPr lang="en-US">
                        <a:solidFill>
                          <a:schemeClr val="tx1"/>
                        </a:solidFill>
                      </a:endParaRPr>
                    </a:p>
                  </a:txBody>
                  <a:tcPr anchor="ctr">
                    <a:solidFill>
                      <a:schemeClr val="accent4">
                        <a:lumMod val="60000"/>
                        <a:lumOff val="40000"/>
                      </a:schemeClr>
                    </a:solidFill>
                  </a:tcPr>
                </a:tc>
                <a:tc>
                  <a:txBody>
                    <a:bodyPr/>
                    <a:lstStyle/>
                    <a:p>
                      <a:pPr algn="ctr"/>
                      <a:endParaRPr lang="en-US">
                        <a:solidFill>
                          <a:schemeClr val="tx1"/>
                        </a:solidFill>
                      </a:endParaRPr>
                    </a:p>
                  </a:txBody>
                  <a:tcPr anchor="ctr">
                    <a:solidFill>
                      <a:schemeClr val="accent4">
                        <a:lumMod val="60000"/>
                        <a:lumOff val="40000"/>
                      </a:schemeClr>
                    </a:solidFill>
                  </a:tcPr>
                </a:tc>
                <a:extLst>
                  <a:ext uri="{0D108BD9-81ED-4DB2-BD59-A6C34878D82A}">
                    <a16:rowId xmlns:a16="http://schemas.microsoft.com/office/drawing/2014/main" val="965418616"/>
                  </a:ext>
                </a:extLst>
              </a:tr>
            </a:tbl>
          </a:graphicData>
        </a:graphic>
      </p:graphicFrame>
      <p:sp>
        <p:nvSpPr>
          <p:cNvPr id="8" name="TextBox 7">
            <a:extLst>
              <a:ext uri="{FF2B5EF4-FFF2-40B4-BE49-F238E27FC236}">
                <a16:creationId xmlns:a16="http://schemas.microsoft.com/office/drawing/2014/main" id="{7FD45558-EE21-4EE7-9D48-1DE1770AC148}"/>
              </a:ext>
            </a:extLst>
          </p:cNvPr>
          <p:cNvSpPr txBox="1"/>
          <p:nvPr/>
        </p:nvSpPr>
        <p:spPr>
          <a:xfrm>
            <a:off x="451912" y="1234119"/>
            <a:ext cx="630301" cy="584775"/>
          </a:xfrm>
          <a:prstGeom prst="rect">
            <a:avLst/>
          </a:prstGeom>
          <a:noFill/>
        </p:spPr>
        <p:txBody>
          <a:bodyPr wrap="none" rtlCol="0">
            <a:spAutoFit/>
          </a:bodyPr>
          <a:lstStyle/>
          <a:p>
            <a:r>
              <a:rPr lang="en-US" sz="3200"/>
              <a:t>Z[]</a:t>
            </a:r>
          </a:p>
        </p:txBody>
      </p:sp>
      <p:sp>
        <p:nvSpPr>
          <p:cNvPr id="9" name="TextBox 8">
            <a:extLst>
              <a:ext uri="{FF2B5EF4-FFF2-40B4-BE49-F238E27FC236}">
                <a16:creationId xmlns:a16="http://schemas.microsoft.com/office/drawing/2014/main" id="{E8DC2E63-A12E-456B-8843-7BF4C6D8732F}"/>
              </a:ext>
            </a:extLst>
          </p:cNvPr>
          <p:cNvSpPr txBox="1"/>
          <p:nvPr/>
        </p:nvSpPr>
        <p:spPr>
          <a:xfrm>
            <a:off x="-58561" y="4491773"/>
            <a:ext cx="1376888" cy="1077218"/>
          </a:xfrm>
          <a:prstGeom prst="rect">
            <a:avLst/>
          </a:prstGeom>
          <a:noFill/>
        </p:spPr>
        <p:txBody>
          <a:bodyPr wrap="square" rtlCol="0">
            <a:spAutoFit/>
          </a:bodyPr>
          <a:lstStyle/>
          <a:p>
            <a:r>
              <a:rPr lang="en-US" sz="3200"/>
              <a:t>Tiền Tố</a:t>
            </a:r>
          </a:p>
          <a:p>
            <a:r>
              <a:rPr lang="en-US" sz="3200"/>
              <a:t>     S</a:t>
            </a:r>
          </a:p>
        </p:txBody>
      </p:sp>
      <p:graphicFrame>
        <p:nvGraphicFramePr>
          <p:cNvPr id="10" name="Table 9">
            <a:extLst>
              <a:ext uri="{FF2B5EF4-FFF2-40B4-BE49-F238E27FC236}">
                <a16:creationId xmlns:a16="http://schemas.microsoft.com/office/drawing/2014/main" id="{A642C8CF-80E2-4368-9737-8D416CB0162C}"/>
              </a:ext>
            </a:extLst>
          </p:cNvPr>
          <p:cNvGraphicFramePr>
            <a:graphicFrameLocks noGrp="1"/>
          </p:cNvGraphicFramePr>
          <p:nvPr>
            <p:extLst>
              <p:ext uri="{D42A27DB-BD31-4B8C-83A1-F6EECF244321}">
                <p14:modId xmlns:p14="http://schemas.microsoft.com/office/powerpoint/2010/main" val="2204704360"/>
              </p:ext>
            </p:extLst>
          </p:nvPr>
        </p:nvGraphicFramePr>
        <p:xfrm>
          <a:off x="1281205" y="4259709"/>
          <a:ext cx="941123" cy="1541346"/>
        </p:xfrm>
        <a:graphic>
          <a:graphicData uri="http://schemas.openxmlformats.org/drawingml/2006/table">
            <a:tbl>
              <a:tblPr firstRow="1" bandRow="1">
                <a:tableStyleId>{5C22544A-7EE6-4342-B048-85BDC9FD1C3A}</a:tableStyleId>
              </a:tblPr>
              <a:tblGrid>
                <a:gridCol w="941123">
                  <a:extLst>
                    <a:ext uri="{9D8B030D-6E8A-4147-A177-3AD203B41FA5}">
                      <a16:colId xmlns:a16="http://schemas.microsoft.com/office/drawing/2014/main" val="3708418099"/>
                    </a:ext>
                  </a:extLst>
                </a:gridCol>
              </a:tblGrid>
              <a:tr h="538744">
                <a:tc>
                  <a:txBody>
                    <a:bodyPr/>
                    <a:lstStyle/>
                    <a:p>
                      <a:pPr algn="ctr"/>
                      <a:r>
                        <a:rPr lang="en-US"/>
                        <a:t>0</a:t>
                      </a:r>
                    </a:p>
                  </a:txBody>
                  <a:tcPr anchor="ctr"/>
                </a:tc>
                <a:extLst>
                  <a:ext uri="{0D108BD9-81ED-4DB2-BD59-A6C34878D82A}">
                    <a16:rowId xmlns:a16="http://schemas.microsoft.com/office/drawing/2014/main" val="2320694575"/>
                  </a:ext>
                </a:extLst>
              </a:tr>
              <a:tr h="1002602">
                <a:tc>
                  <a:txBody>
                    <a:bodyPr/>
                    <a:lstStyle/>
                    <a:p>
                      <a:pPr algn="ctr"/>
                      <a:r>
                        <a:rPr lang="en-US"/>
                        <a:t>A</a:t>
                      </a:r>
                    </a:p>
                  </a:txBody>
                  <a:tcPr anchor="ctr"/>
                </a:tc>
                <a:extLst>
                  <a:ext uri="{0D108BD9-81ED-4DB2-BD59-A6C34878D82A}">
                    <a16:rowId xmlns:a16="http://schemas.microsoft.com/office/drawing/2014/main" val="965418616"/>
                  </a:ext>
                </a:extLst>
              </a:tr>
            </a:tbl>
          </a:graphicData>
        </a:graphic>
      </p:graphicFrame>
      <p:sp>
        <p:nvSpPr>
          <p:cNvPr id="11" name="TextBox 10">
            <a:extLst>
              <a:ext uri="{FF2B5EF4-FFF2-40B4-BE49-F238E27FC236}">
                <a16:creationId xmlns:a16="http://schemas.microsoft.com/office/drawing/2014/main" id="{D587EF84-0C7D-42AD-82F2-8A49D290E327}"/>
              </a:ext>
            </a:extLst>
          </p:cNvPr>
          <p:cNvSpPr txBox="1"/>
          <p:nvPr/>
        </p:nvSpPr>
        <p:spPr>
          <a:xfrm>
            <a:off x="2516999" y="1255111"/>
            <a:ext cx="1376888" cy="400110"/>
          </a:xfrm>
          <a:prstGeom prst="rect">
            <a:avLst/>
          </a:prstGeom>
          <a:noFill/>
        </p:spPr>
        <p:txBody>
          <a:bodyPr wrap="square" rtlCol="0">
            <a:spAutoFit/>
          </a:bodyPr>
          <a:lstStyle/>
          <a:p>
            <a:r>
              <a:rPr lang="en-US" sz="2000"/>
              <a:t>0</a:t>
            </a:r>
          </a:p>
        </p:txBody>
      </p:sp>
      <p:sp>
        <p:nvSpPr>
          <p:cNvPr id="12" name="TextBox 11">
            <a:extLst>
              <a:ext uri="{FF2B5EF4-FFF2-40B4-BE49-F238E27FC236}">
                <a16:creationId xmlns:a16="http://schemas.microsoft.com/office/drawing/2014/main" id="{D53166E1-C478-478F-870D-F15CF2F28B05}"/>
              </a:ext>
            </a:extLst>
          </p:cNvPr>
          <p:cNvSpPr txBox="1"/>
          <p:nvPr/>
        </p:nvSpPr>
        <p:spPr>
          <a:xfrm>
            <a:off x="3404435" y="1245646"/>
            <a:ext cx="1376888" cy="400110"/>
          </a:xfrm>
          <a:prstGeom prst="rect">
            <a:avLst/>
          </a:prstGeom>
          <a:noFill/>
        </p:spPr>
        <p:txBody>
          <a:bodyPr wrap="square" rtlCol="0">
            <a:spAutoFit/>
          </a:bodyPr>
          <a:lstStyle/>
          <a:p>
            <a:r>
              <a:rPr lang="en-US" sz="2000"/>
              <a:t>0</a:t>
            </a:r>
          </a:p>
        </p:txBody>
      </p:sp>
      <p:sp>
        <p:nvSpPr>
          <p:cNvPr id="13" name="TextBox 12">
            <a:extLst>
              <a:ext uri="{FF2B5EF4-FFF2-40B4-BE49-F238E27FC236}">
                <a16:creationId xmlns:a16="http://schemas.microsoft.com/office/drawing/2014/main" id="{57485B14-47E4-4ECB-94D0-1A87CC1E519A}"/>
              </a:ext>
            </a:extLst>
          </p:cNvPr>
          <p:cNvSpPr txBox="1"/>
          <p:nvPr/>
        </p:nvSpPr>
        <p:spPr>
          <a:xfrm>
            <a:off x="4370651" y="1255111"/>
            <a:ext cx="1376888" cy="400110"/>
          </a:xfrm>
          <a:prstGeom prst="rect">
            <a:avLst/>
          </a:prstGeom>
          <a:noFill/>
        </p:spPr>
        <p:txBody>
          <a:bodyPr wrap="square" rtlCol="0">
            <a:spAutoFit/>
          </a:bodyPr>
          <a:lstStyle/>
          <a:p>
            <a:r>
              <a:rPr lang="en-US" sz="2000"/>
              <a:t>0</a:t>
            </a:r>
          </a:p>
        </p:txBody>
      </p:sp>
      <p:sp>
        <p:nvSpPr>
          <p:cNvPr id="14" name="TextBox 13">
            <a:extLst>
              <a:ext uri="{FF2B5EF4-FFF2-40B4-BE49-F238E27FC236}">
                <a16:creationId xmlns:a16="http://schemas.microsoft.com/office/drawing/2014/main" id="{34F971FD-D216-48BB-BB1B-3632C5E300A7}"/>
              </a:ext>
            </a:extLst>
          </p:cNvPr>
          <p:cNvSpPr txBox="1"/>
          <p:nvPr/>
        </p:nvSpPr>
        <p:spPr>
          <a:xfrm>
            <a:off x="5328673" y="1255111"/>
            <a:ext cx="1376888" cy="400110"/>
          </a:xfrm>
          <a:prstGeom prst="rect">
            <a:avLst/>
          </a:prstGeom>
          <a:noFill/>
        </p:spPr>
        <p:txBody>
          <a:bodyPr wrap="square" rtlCol="0">
            <a:spAutoFit/>
          </a:bodyPr>
          <a:lstStyle/>
          <a:p>
            <a:r>
              <a:rPr lang="en-US" sz="2000"/>
              <a:t>0</a:t>
            </a:r>
          </a:p>
        </p:txBody>
      </p:sp>
      <p:graphicFrame>
        <p:nvGraphicFramePr>
          <p:cNvPr id="16" name="Table 15">
            <a:extLst>
              <a:ext uri="{FF2B5EF4-FFF2-40B4-BE49-F238E27FC236}">
                <a16:creationId xmlns:a16="http://schemas.microsoft.com/office/drawing/2014/main" id="{4EBFF4C5-9C80-4655-9C8C-DB79975AEC71}"/>
              </a:ext>
            </a:extLst>
          </p:cNvPr>
          <p:cNvGraphicFramePr>
            <a:graphicFrameLocks noGrp="1"/>
          </p:cNvGraphicFramePr>
          <p:nvPr>
            <p:extLst>
              <p:ext uri="{D42A27DB-BD31-4B8C-83A1-F6EECF244321}">
                <p14:modId xmlns:p14="http://schemas.microsoft.com/office/powerpoint/2010/main" val="3194024731"/>
              </p:ext>
            </p:extLst>
          </p:nvPr>
        </p:nvGraphicFramePr>
        <p:xfrm>
          <a:off x="6936904" y="4159125"/>
          <a:ext cx="941123" cy="1541346"/>
        </p:xfrm>
        <a:graphic>
          <a:graphicData uri="http://schemas.openxmlformats.org/drawingml/2006/table">
            <a:tbl>
              <a:tblPr firstRow="1" bandRow="1">
                <a:tableStyleId>{5C22544A-7EE6-4342-B048-85BDC9FD1C3A}</a:tableStyleId>
              </a:tblPr>
              <a:tblGrid>
                <a:gridCol w="941123">
                  <a:extLst>
                    <a:ext uri="{9D8B030D-6E8A-4147-A177-3AD203B41FA5}">
                      <a16:colId xmlns:a16="http://schemas.microsoft.com/office/drawing/2014/main" val="3708418099"/>
                    </a:ext>
                  </a:extLst>
                </a:gridCol>
              </a:tblGrid>
              <a:tr h="538744">
                <a:tc>
                  <a:txBody>
                    <a:bodyPr/>
                    <a:lstStyle/>
                    <a:p>
                      <a:pPr algn="ctr"/>
                      <a:r>
                        <a:rPr lang="en-US"/>
                        <a:t>1</a:t>
                      </a:r>
                    </a:p>
                  </a:txBody>
                  <a:tcPr anchor="ctr"/>
                </a:tc>
                <a:extLst>
                  <a:ext uri="{0D108BD9-81ED-4DB2-BD59-A6C34878D82A}">
                    <a16:rowId xmlns:a16="http://schemas.microsoft.com/office/drawing/2014/main" val="2320694575"/>
                  </a:ext>
                </a:extLst>
              </a:tr>
              <a:tr h="1002602">
                <a:tc>
                  <a:txBody>
                    <a:bodyPr/>
                    <a:lstStyle/>
                    <a:p>
                      <a:pPr algn="ctr"/>
                      <a:r>
                        <a:rPr lang="en-US"/>
                        <a:t>B</a:t>
                      </a:r>
                    </a:p>
                  </a:txBody>
                  <a:tcPr anchor="ctr"/>
                </a:tc>
                <a:extLst>
                  <a:ext uri="{0D108BD9-81ED-4DB2-BD59-A6C34878D82A}">
                    <a16:rowId xmlns:a16="http://schemas.microsoft.com/office/drawing/2014/main" val="965418616"/>
                  </a:ext>
                </a:extLst>
              </a:tr>
            </a:tbl>
          </a:graphicData>
        </a:graphic>
      </p:graphicFrame>
      <p:graphicFrame>
        <p:nvGraphicFramePr>
          <p:cNvPr id="17" name="Table 16">
            <a:extLst>
              <a:ext uri="{FF2B5EF4-FFF2-40B4-BE49-F238E27FC236}">
                <a16:creationId xmlns:a16="http://schemas.microsoft.com/office/drawing/2014/main" id="{51BCB0E4-D9D6-4FD2-B2B5-1325D8DD7902}"/>
              </a:ext>
            </a:extLst>
          </p:cNvPr>
          <p:cNvGraphicFramePr>
            <a:graphicFrameLocks noGrp="1"/>
          </p:cNvGraphicFramePr>
          <p:nvPr>
            <p:extLst>
              <p:ext uri="{D42A27DB-BD31-4B8C-83A1-F6EECF244321}">
                <p14:modId xmlns:p14="http://schemas.microsoft.com/office/powerpoint/2010/main" val="2357856350"/>
              </p:ext>
            </p:extLst>
          </p:nvPr>
        </p:nvGraphicFramePr>
        <p:xfrm>
          <a:off x="7878027" y="4159125"/>
          <a:ext cx="941123" cy="1541346"/>
        </p:xfrm>
        <a:graphic>
          <a:graphicData uri="http://schemas.openxmlformats.org/drawingml/2006/table">
            <a:tbl>
              <a:tblPr firstRow="1" bandRow="1">
                <a:tableStyleId>{5C22544A-7EE6-4342-B048-85BDC9FD1C3A}</a:tableStyleId>
              </a:tblPr>
              <a:tblGrid>
                <a:gridCol w="941123">
                  <a:extLst>
                    <a:ext uri="{9D8B030D-6E8A-4147-A177-3AD203B41FA5}">
                      <a16:colId xmlns:a16="http://schemas.microsoft.com/office/drawing/2014/main" val="3708418099"/>
                    </a:ext>
                  </a:extLst>
                </a:gridCol>
              </a:tblGrid>
              <a:tr h="538744">
                <a:tc>
                  <a:txBody>
                    <a:bodyPr/>
                    <a:lstStyle/>
                    <a:p>
                      <a:pPr algn="ctr"/>
                      <a:r>
                        <a:rPr lang="en-US"/>
                        <a:t>2</a:t>
                      </a:r>
                    </a:p>
                  </a:txBody>
                  <a:tcPr anchor="ctr"/>
                </a:tc>
                <a:extLst>
                  <a:ext uri="{0D108BD9-81ED-4DB2-BD59-A6C34878D82A}">
                    <a16:rowId xmlns:a16="http://schemas.microsoft.com/office/drawing/2014/main" val="2320694575"/>
                  </a:ext>
                </a:extLst>
              </a:tr>
              <a:tr h="1002602">
                <a:tc>
                  <a:txBody>
                    <a:bodyPr/>
                    <a:lstStyle/>
                    <a:p>
                      <a:pPr algn="ctr"/>
                      <a:r>
                        <a:rPr lang="en-US"/>
                        <a:t>C</a:t>
                      </a:r>
                    </a:p>
                  </a:txBody>
                  <a:tcPr anchor="ctr"/>
                </a:tc>
                <a:extLst>
                  <a:ext uri="{0D108BD9-81ED-4DB2-BD59-A6C34878D82A}">
                    <a16:rowId xmlns:a16="http://schemas.microsoft.com/office/drawing/2014/main" val="965418616"/>
                  </a:ext>
                </a:extLst>
              </a:tr>
            </a:tbl>
          </a:graphicData>
        </a:graphic>
      </p:graphicFrame>
      <p:sp>
        <p:nvSpPr>
          <p:cNvPr id="18" name="TextBox 17">
            <a:extLst>
              <a:ext uri="{FF2B5EF4-FFF2-40B4-BE49-F238E27FC236}">
                <a16:creationId xmlns:a16="http://schemas.microsoft.com/office/drawing/2014/main" id="{03FE016F-7AC3-4674-9C0C-57DC2CA85F26}"/>
              </a:ext>
            </a:extLst>
          </p:cNvPr>
          <p:cNvSpPr txBox="1"/>
          <p:nvPr/>
        </p:nvSpPr>
        <p:spPr>
          <a:xfrm>
            <a:off x="6248460" y="1245646"/>
            <a:ext cx="1376888" cy="400110"/>
          </a:xfrm>
          <a:prstGeom prst="rect">
            <a:avLst/>
          </a:prstGeom>
          <a:noFill/>
        </p:spPr>
        <p:txBody>
          <a:bodyPr wrap="square" rtlCol="0">
            <a:spAutoFit/>
          </a:bodyPr>
          <a:lstStyle/>
          <a:p>
            <a:r>
              <a:rPr lang="en-US" sz="2000"/>
              <a:t>2</a:t>
            </a:r>
          </a:p>
        </p:txBody>
      </p:sp>
      <p:sp>
        <p:nvSpPr>
          <p:cNvPr id="19" name="TextBox 18">
            <a:extLst>
              <a:ext uri="{FF2B5EF4-FFF2-40B4-BE49-F238E27FC236}">
                <a16:creationId xmlns:a16="http://schemas.microsoft.com/office/drawing/2014/main" id="{B8A24AF3-94AA-4025-A9CF-B707CB1EBD7F}"/>
              </a:ext>
            </a:extLst>
          </p:cNvPr>
          <p:cNvSpPr txBox="1"/>
          <p:nvPr/>
        </p:nvSpPr>
        <p:spPr>
          <a:xfrm>
            <a:off x="7214676" y="1253983"/>
            <a:ext cx="1376888" cy="400110"/>
          </a:xfrm>
          <a:prstGeom prst="rect">
            <a:avLst/>
          </a:prstGeom>
          <a:noFill/>
        </p:spPr>
        <p:txBody>
          <a:bodyPr wrap="square" rtlCol="0">
            <a:spAutoFit/>
          </a:bodyPr>
          <a:lstStyle/>
          <a:p>
            <a:r>
              <a:rPr lang="en-US" sz="2000"/>
              <a:t>0</a:t>
            </a:r>
          </a:p>
        </p:txBody>
      </p:sp>
      <p:sp>
        <p:nvSpPr>
          <p:cNvPr id="20" name="TextBox 19">
            <a:extLst>
              <a:ext uri="{FF2B5EF4-FFF2-40B4-BE49-F238E27FC236}">
                <a16:creationId xmlns:a16="http://schemas.microsoft.com/office/drawing/2014/main" id="{ADD0A39C-A90F-42BB-9E18-4DF5C140E25D}"/>
              </a:ext>
            </a:extLst>
          </p:cNvPr>
          <p:cNvSpPr txBox="1"/>
          <p:nvPr/>
        </p:nvSpPr>
        <p:spPr>
          <a:xfrm>
            <a:off x="8180892" y="1259758"/>
            <a:ext cx="1376888" cy="400110"/>
          </a:xfrm>
          <a:prstGeom prst="rect">
            <a:avLst/>
          </a:prstGeom>
          <a:noFill/>
        </p:spPr>
        <p:txBody>
          <a:bodyPr wrap="square" rtlCol="0">
            <a:spAutoFit/>
          </a:bodyPr>
          <a:lstStyle/>
          <a:p>
            <a:r>
              <a:rPr lang="en-US" sz="2000"/>
              <a:t>0</a:t>
            </a:r>
          </a:p>
        </p:txBody>
      </p:sp>
      <p:sp>
        <p:nvSpPr>
          <p:cNvPr id="21" name="TextBox 20">
            <a:extLst>
              <a:ext uri="{FF2B5EF4-FFF2-40B4-BE49-F238E27FC236}">
                <a16:creationId xmlns:a16="http://schemas.microsoft.com/office/drawing/2014/main" id="{F34A8CD7-C4E6-4165-A274-A6312DDB862E}"/>
              </a:ext>
            </a:extLst>
          </p:cNvPr>
          <p:cNvSpPr txBox="1"/>
          <p:nvPr/>
        </p:nvSpPr>
        <p:spPr>
          <a:xfrm>
            <a:off x="9138914" y="1248821"/>
            <a:ext cx="1376888" cy="400110"/>
          </a:xfrm>
          <a:prstGeom prst="rect">
            <a:avLst/>
          </a:prstGeom>
          <a:noFill/>
        </p:spPr>
        <p:txBody>
          <a:bodyPr wrap="square" rtlCol="0">
            <a:spAutoFit/>
          </a:bodyPr>
          <a:lstStyle/>
          <a:p>
            <a:r>
              <a:rPr lang="en-US" sz="2000"/>
              <a:t>3</a:t>
            </a:r>
          </a:p>
        </p:txBody>
      </p:sp>
      <p:sp>
        <p:nvSpPr>
          <p:cNvPr id="22" name="TextBox 21">
            <a:extLst>
              <a:ext uri="{FF2B5EF4-FFF2-40B4-BE49-F238E27FC236}">
                <a16:creationId xmlns:a16="http://schemas.microsoft.com/office/drawing/2014/main" id="{AEF92454-57EE-42C1-B992-88A986735367}"/>
              </a:ext>
            </a:extLst>
          </p:cNvPr>
          <p:cNvSpPr txBox="1"/>
          <p:nvPr/>
        </p:nvSpPr>
        <p:spPr>
          <a:xfrm>
            <a:off x="10026350" y="1258772"/>
            <a:ext cx="1376888" cy="400110"/>
          </a:xfrm>
          <a:prstGeom prst="rect">
            <a:avLst/>
          </a:prstGeom>
          <a:noFill/>
        </p:spPr>
        <p:txBody>
          <a:bodyPr wrap="square" rtlCol="0">
            <a:spAutoFit/>
          </a:bodyPr>
          <a:lstStyle/>
          <a:p>
            <a:r>
              <a:rPr lang="en-US" sz="2000"/>
              <a:t>0</a:t>
            </a:r>
          </a:p>
        </p:txBody>
      </p:sp>
      <p:sp>
        <p:nvSpPr>
          <p:cNvPr id="23" name="TextBox 22">
            <a:extLst>
              <a:ext uri="{FF2B5EF4-FFF2-40B4-BE49-F238E27FC236}">
                <a16:creationId xmlns:a16="http://schemas.microsoft.com/office/drawing/2014/main" id="{1131CE78-4602-45FB-A027-189F6E413EAC}"/>
              </a:ext>
            </a:extLst>
          </p:cNvPr>
          <p:cNvSpPr txBox="1"/>
          <p:nvPr/>
        </p:nvSpPr>
        <p:spPr>
          <a:xfrm>
            <a:off x="11013453" y="1230354"/>
            <a:ext cx="1376888" cy="400110"/>
          </a:xfrm>
          <a:prstGeom prst="rect">
            <a:avLst/>
          </a:prstGeom>
          <a:noFill/>
        </p:spPr>
        <p:txBody>
          <a:bodyPr wrap="square" rtlCol="0">
            <a:spAutoFit/>
          </a:bodyPr>
          <a:lstStyle/>
          <a:p>
            <a:r>
              <a:rPr lang="en-US" sz="2000"/>
              <a:t>0</a:t>
            </a:r>
          </a:p>
        </p:txBody>
      </p:sp>
    </p:spTree>
    <p:extLst>
      <p:ext uri="{BB962C8B-B14F-4D97-AF65-F5344CB8AC3E}">
        <p14:creationId xmlns:p14="http://schemas.microsoft.com/office/powerpoint/2010/main" val="246438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nodeType="clickEffect">
                                  <p:stCondLst>
                                    <p:cond delay="0"/>
                                  </p:stCondLst>
                                  <p:childTnLst>
                                    <p:animMotion origin="layout" path="M 2.08333E-7 -3.33333E-6 L 0.07721 -3.33333E-6 " pathEditMode="relative" rAng="0" ptsTypes="AA">
                                      <p:cBhvr>
                                        <p:cTn id="35" dur="2000" fill="hold"/>
                                        <p:tgtEl>
                                          <p:spTgt spid="10"/>
                                        </p:tgtEl>
                                        <p:attrNameLst>
                                          <p:attrName>ppt_x</p:attrName>
                                          <p:attrName>ppt_y</p:attrName>
                                        </p:attrNameLst>
                                      </p:cBhvr>
                                      <p:rCtr x="3854" y="0"/>
                                    </p:animMotion>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1000"/>
                                        <p:tgtEl>
                                          <p:spTgt spid="11"/>
                                        </p:tgtEl>
                                      </p:cBhvr>
                                    </p:animEffect>
                                    <p:anim calcmode="lin" valueType="num">
                                      <p:cBhvr>
                                        <p:cTn id="41" dur="1000" fill="hold"/>
                                        <p:tgtEl>
                                          <p:spTgt spid="11"/>
                                        </p:tgtEl>
                                        <p:attrNameLst>
                                          <p:attrName>ppt_x</p:attrName>
                                        </p:attrNameLst>
                                      </p:cBhvr>
                                      <p:tavLst>
                                        <p:tav tm="0">
                                          <p:val>
                                            <p:strVal val="#ppt_x"/>
                                          </p:val>
                                        </p:tav>
                                        <p:tav tm="100000">
                                          <p:val>
                                            <p:strVal val="#ppt_x"/>
                                          </p:val>
                                        </p:tav>
                                      </p:tavLst>
                                    </p:anim>
                                    <p:anim calcmode="lin" valueType="num">
                                      <p:cBhvr>
                                        <p:cTn id="4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nodeType="clickEffect">
                                  <p:stCondLst>
                                    <p:cond delay="0"/>
                                  </p:stCondLst>
                                  <p:childTnLst>
                                    <p:animMotion origin="layout" path="M 2.08333E-7 -3.33333E-6 L 0.15482 0.00394 " pathEditMode="relative" rAng="0" ptsTypes="AA">
                                      <p:cBhvr>
                                        <p:cTn id="46" dur="2000" fill="hold"/>
                                        <p:tgtEl>
                                          <p:spTgt spid="10"/>
                                        </p:tgtEl>
                                        <p:attrNameLst>
                                          <p:attrName>ppt_x</p:attrName>
                                          <p:attrName>ppt_y</p:attrName>
                                        </p:attrNameLst>
                                      </p:cBhvr>
                                      <p:rCtr x="7734" y="185"/>
                                    </p:animMotion>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1000"/>
                                        <p:tgtEl>
                                          <p:spTgt spid="12"/>
                                        </p:tgtEl>
                                      </p:cBhvr>
                                    </p:animEffect>
                                    <p:anim calcmode="lin" valueType="num">
                                      <p:cBhvr>
                                        <p:cTn id="52" dur="1000" fill="hold"/>
                                        <p:tgtEl>
                                          <p:spTgt spid="12"/>
                                        </p:tgtEl>
                                        <p:attrNameLst>
                                          <p:attrName>ppt_x</p:attrName>
                                        </p:attrNameLst>
                                      </p:cBhvr>
                                      <p:tavLst>
                                        <p:tav tm="0">
                                          <p:val>
                                            <p:strVal val="#ppt_x"/>
                                          </p:val>
                                        </p:tav>
                                        <p:tav tm="100000">
                                          <p:val>
                                            <p:strVal val="#ppt_x"/>
                                          </p:val>
                                        </p:tav>
                                      </p:tavLst>
                                    </p:anim>
                                    <p:anim calcmode="lin" valueType="num">
                                      <p:cBhvr>
                                        <p:cTn id="5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path" presetSubtype="0" accel="50000" decel="50000" fill="hold" nodeType="clickEffect">
                                  <p:stCondLst>
                                    <p:cond delay="0"/>
                                  </p:stCondLst>
                                  <p:childTnLst>
                                    <p:animMotion origin="layout" path="M 2.08333E-7 -3.33333E-6 L 0.23359 -0.0081 " pathEditMode="relative" rAng="0" ptsTypes="AA">
                                      <p:cBhvr>
                                        <p:cTn id="57" dur="2000" fill="hold"/>
                                        <p:tgtEl>
                                          <p:spTgt spid="10"/>
                                        </p:tgtEl>
                                        <p:attrNameLst>
                                          <p:attrName>ppt_x</p:attrName>
                                          <p:attrName>ppt_y</p:attrName>
                                        </p:attrNameLst>
                                      </p:cBhvr>
                                      <p:rCtr x="11680" y="-417"/>
                                    </p:animMotion>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1000"/>
                                        <p:tgtEl>
                                          <p:spTgt spid="13"/>
                                        </p:tgtEl>
                                      </p:cBhvr>
                                    </p:animEffect>
                                    <p:anim calcmode="lin" valueType="num">
                                      <p:cBhvr>
                                        <p:cTn id="63" dur="1000" fill="hold"/>
                                        <p:tgtEl>
                                          <p:spTgt spid="13"/>
                                        </p:tgtEl>
                                        <p:attrNameLst>
                                          <p:attrName>ppt_x</p:attrName>
                                        </p:attrNameLst>
                                      </p:cBhvr>
                                      <p:tavLst>
                                        <p:tav tm="0">
                                          <p:val>
                                            <p:strVal val="#ppt_x"/>
                                          </p:val>
                                        </p:tav>
                                        <p:tav tm="100000">
                                          <p:val>
                                            <p:strVal val="#ppt_x"/>
                                          </p:val>
                                        </p:tav>
                                      </p:tavLst>
                                    </p:anim>
                                    <p:anim calcmode="lin" valueType="num">
                                      <p:cBhvr>
                                        <p:cTn id="6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path" presetSubtype="0" accel="50000" decel="50000" fill="hold" nodeType="clickEffect">
                                  <p:stCondLst>
                                    <p:cond delay="0"/>
                                  </p:stCondLst>
                                  <p:childTnLst>
                                    <p:animMotion origin="layout" path="M 2.08333E-7 -3.33333E-6 L 0.31016 -0.0081 " pathEditMode="relative" rAng="0" ptsTypes="AA">
                                      <p:cBhvr>
                                        <p:cTn id="68" dur="2000" fill="hold"/>
                                        <p:tgtEl>
                                          <p:spTgt spid="10"/>
                                        </p:tgtEl>
                                        <p:attrNameLst>
                                          <p:attrName>ppt_x</p:attrName>
                                          <p:attrName>ppt_y</p:attrName>
                                        </p:attrNameLst>
                                      </p:cBhvr>
                                      <p:rCtr x="15508" y="-417"/>
                                    </p:animMotion>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fade">
                                      <p:cBhvr>
                                        <p:cTn id="73" dur="1000"/>
                                        <p:tgtEl>
                                          <p:spTgt spid="14"/>
                                        </p:tgtEl>
                                      </p:cBhvr>
                                    </p:animEffect>
                                    <p:anim calcmode="lin" valueType="num">
                                      <p:cBhvr>
                                        <p:cTn id="74" dur="1000" fill="hold"/>
                                        <p:tgtEl>
                                          <p:spTgt spid="14"/>
                                        </p:tgtEl>
                                        <p:attrNameLst>
                                          <p:attrName>ppt_x</p:attrName>
                                        </p:attrNameLst>
                                      </p:cBhvr>
                                      <p:tavLst>
                                        <p:tav tm="0">
                                          <p:val>
                                            <p:strVal val="#ppt_x"/>
                                          </p:val>
                                        </p:tav>
                                        <p:tav tm="100000">
                                          <p:val>
                                            <p:strVal val="#ppt_x"/>
                                          </p:val>
                                        </p:tav>
                                      </p:tavLst>
                                    </p:anim>
                                    <p:anim calcmode="lin" valueType="num">
                                      <p:cBhvr>
                                        <p:cTn id="7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path" presetSubtype="0" accel="50000" decel="50000" fill="hold" nodeType="clickEffect">
                                  <p:stCondLst>
                                    <p:cond delay="0"/>
                                  </p:stCondLst>
                                  <p:childTnLst>
                                    <p:animMotion origin="layout" path="M 2.08333E-7 -3.33333E-6 L 0.38958 -0.0081 " pathEditMode="relative" rAng="0" ptsTypes="AA">
                                      <p:cBhvr>
                                        <p:cTn id="79" dur="2000" fill="hold"/>
                                        <p:tgtEl>
                                          <p:spTgt spid="10"/>
                                        </p:tgtEl>
                                        <p:attrNameLst>
                                          <p:attrName>ppt_x</p:attrName>
                                          <p:attrName>ppt_y</p:attrName>
                                        </p:attrNameLst>
                                      </p:cBhvr>
                                      <p:rCtr x="19479" y="-417"/>
                                    </p:animMotion>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fade">
                                      <p:cBhvr>
                                        <p:cTn id="84" dur="1000"/>
                                        <p:tgtEl>
                                          <p:spTgt spid="16"/>
                                        </p:tgtEl>
                                      </p:cBhvr>
                                    </p:animEffect>
                                    <p:anim calcmode="lin" valueType="num">
                                      <p:cBhvr>
                                        <p:cTn id="85" dur="1000" fill="hold"/>
                                        <p:tgtEl>
                                          <p:spTgt spid="16"/>
                                        </p:tgtEl>
                                        <p:attrNameLst>
                                          <p:attrName>ppt_x</p:attrName>
                                        </p:attrNameLst>
                                      </p:cBhvr>
                                      <p:tavLst>
                                        <p:tav tm="0">
                                          <p:val>
                                            <p:strVal val="#ppt_x"/>
                                          </p:val>
                                        </p:tav>
                                        <p:tav tm="100000">
                                          <p:val>
                                            <p:strVal val="#ppt_x"/>
                                          </p:val>
                                        </p:tav>
                                      </p:tavLst>
                                    </p:anim>
                                    <p:anim calcmode="lin" valueType="num">
                                      <p:cBhvr>
                                        <p:cTn id="8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17"/>
                                        </p:tgtEl>
                                        <p:attrNameLst>
                                          <p:attrName>style.visibility</p:attrName>
                                        </p:attrNameLst>
                                      </p:cBhvr>
                                      <p:to>
                                        <p:strVal val="visible"/>
                                      </p:to>
                                    </p:set>
                                    <p:animEffect transition="in" filter="fade">
                                      <p:cBhvr>
                                        <p:cTn id="91" dur="1000"/>
                                        <p:tgtEl>
                                          <p:spTgt spid="17"/>
                                        </p:tgtEl>
                                      </p:cBhvr>
                                    </p:animEffect>
                                    <p:anim calcmode="lin" valueType="num">
                                      <p:cBhvr>
                                        <p:cTn id="92" dur="1000" fill="hold"/>
                                        <p:tgtEl>
                                          <p:spTgt spid="17"/>
                                        </p:tgtEl>
                                        <p:attrNameLst>
                                          <p:attrName>ppt_x</p:attrName>
                                        </p:attrNameLst>
                                      </p:cBhvr>
                                      <p:tavLst>
                                        <p:tav tm="0">
                                          <p:val>
                                            <p:strVal val="#ppt_x"/>
                                          </p:val>
                                        </p:tav>
                                        <p:tav tm="100000">
                                          <p:val>
                                            <p:strVal val="#ppt_x"/>
                                          </p:val>
                                        </p:tav>
                                      </p:tavLst>
                                    </p:anim>
                                    <p:anim calcmode="lin" valueType="num">
                                      <p:cBhvr>
                                        <p:cTn id="9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18"/>
                                        </p:tgtEl>
                                        <p:attrNameLst>
                                          <p:attrName>style.visibility</p:attrName>
                                        </p:attrNameLst>
                                      </p:cBhvr>
                                      <p:to>
                                        <p:strVal val="visible"/>
                                      </p:to>
                                    </p:set>
                                    <p:animEffect transition="in" filter="fade">
                                      <p:cBhvr>
                                        <p:cTn id="98" dur="1000"/>
                                        <p:tgtEl>
                                          <p:spTgt spid="18"/>
                                        </p:tgtEl>
                                      </p:cBhvr>
                                    </p:animEffect>
                                    <p:anim calcmode="lin" valueType="num">
                                      <p:cBhvr>
                                        <p:cTn id="99" dur="1000" fill="hold"/>
                                        <p:tgtEl>
                                          <p:spTgt spid="18"/>
                                        </p:tgtEl>
                                        <p:attrNameLst>
                                          <p:attrName>ppt_x</p:attrName>
                                        </p:attrNameLst>
                                      </p:cBhvr>
                                      <p:tavLst>
                                        <p:tav tm="0">
                                          <p:val>
                                            <p:strVal val="#ppt_x"/>
                                          </p:val>
                                        </p:tav>
                                        <p:tav tm="100000">
                                          <p:val>
                                            <p:strVal val="#ppt_x"/>
                                          </p:val>
                                        </p:tav>
                                      </p:tavLst>
                                    </p:anim>
                                    <p:anim calcmode="lin" valueType="num">
                                      <p:cBhvr>
                                        <p:cTn id="10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10" presetClass="exit" presetSubtype="0" fill="hold" nodeType="clickEffect">
                                  <p:stCondLst>
                                    <p:cond delay="0"/>
                                  </p:stCondLst>
                                  <p:childTnLst>
                                    <p:animEffect transition="out" filter="fade">
                                      <p:cBhvr>
                                        <p:cTn id="104" dur="500"/>
                                        <p:tgtEl>
                                          <p:spTgt spid="16"/>
                                        </p:tgtEl>
                                      </p:cBhvr>
                                    </p:animEffect>
                                    <p:set>
                                      <p:cBhvr>
                                        <p:cTn id="105" dur="1" fill="hold">
                                          <p:stCondLst>
                                            <p:cond delay="499"/>
                                          </p:stCondLst>
                                        </p:cTn>
                                        <p:tgtEl>
                                          <p:spTgt spid="16"/>
                                        </p:tgtEl>
                                        <p:attrNameLst>
                                          <p:attrName>style.visibility</p:attrName>
                                        </p:attrNameLst>
                                      </p:cBhvr>
                                      <p:to>
                                        <p:strVal val="hidden"/>
                                      </p:to>
                                    </p:set>
                                  </p:childTnLst>
                                </p:cTn>
                              </p:par>
                              <p:par>
                                <p:cTn id="106" presetID="10" presetClass="exit" presetSubtype="0" fill="hold" nodeType="withEffect">
                                  <p:stCondLst>
                                    <p:cond delay="0"/>
                                  </p:stCondLst>
                                  <p:childTnLst>
                                    <p:animEffect transition="out" filter="fade">
                                      <p:cBhvr>
                                        <p:cTn id="107" dur="500"/>
                                        <p:tgtEl>
                                          <p:spTgt spid="17"/>
                                        </p:tgtEl>
                                      </p:cBhvr>
                                    </p:animEffect>
                                    <p:set>
                                      <p:cBhvr>
                                        <p:cTn id="108" dur="1" fill="hold">
                                          <p:stCondLst>
                                            <p:cond delay="499"/>
                                          </p:stCondLst>
                                        </p:cTn>
                                        <p:tgtEl>
                                          <p:spTgt spid="17"/>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42" presetClass="path" presetSubtype="0" accel="50000" decel="50000" fill="hold" nodeType="clickEffect">
                                  <p:stCondLst>
                                    <p:cond delay="0"/>
                                  </p:stCondLst>
                                  <p:childTnLst>
                                    <p:animMotion origin="layout" path="M 2.08333E-7 -3.33333E-6 L 0.46458 -0.01342 " pathEditMode="relative" rAng="0" ptsTypes="AA">
                                      <p:cBhvr>
                                        <p:cTn id="112" dur="2000" fill="hold"/>
                                        <p:tgtEl>
                                          <p:spTgt spid="10"/>
                                        </p:tgtEl>
                                        <p:attrNameLst>
                                          <p:attrName>ppt_x</p:attrName>
                                          <p:attrName>ppt_y</p:attrName>
                                        </p:attrNameLst>
                                      </p:cBhvr>
                                      <p:rCtr x="23229" y="-671"/>
                                    </p:animMotion>
                                  </p:childTnLst>
                                </p:cTn>
                              </p:par>
                            </p:childTnLst>
                          </p:cTn>
                        </p:par>
                      </p:childTnLst>
                    </p:cTn>
                  </p:par>
                  <p:par>
                    <p:cTn id="113" fill="hold">
                      <p:stCondLst>
                        <p:cond delay="indefinite"/>
                      </p:stCondLst>
                      <p:childTnLst>
                        <p:par>
                          <p:cTn id="114" fill="hold">
                            <p:stCondLst>
                              <p:cond delay="0"/>
                            </p:stCondLst>
                            <p:childTnLst>
                              <p:par>
                                <p:cTn id="115" presetID="42" presetClass="entr" presetSubtype="0" fill="hold" grpId="0" nodeType="clickEffect">
                                  <p:stCondLst>
                                    <p:cond delay="0"/>
                                  </p:stCondLst>
                                  <p:childTnLst>
                                    <p:set>
                                      <p:cBhvr>
                                        <p:cTn id="116" dur="1" fill="hold">
                                          <p:stCondLst>
                                            <p:cond delay="0"/>
                                          </p:stCondLst>
                                        </p:cTn>
                                        <p:tgtEl>
                                          <p:spTgt spid="19"/>
                                        </p:tgtEl>
                                        <p:attrNameLst>
                                          <p:attrName>style.visibility</p:attrName>
                                        </p:attrNameLst>
                                      </p:cBhvr>
                                      <p:to>
                                        <p:strVal val="visible"/>
                                      </p:to>
                                    </p:set>
                                    <p:animEffect transition="in" filter="fade">
                                      <p:cBhvr>
                                        <p:cTn id="117" dur="1000"/>
                                        <p:tgtEl>
                                          <p:spTgt spid="19"/>
                                        </p:tgtEl>
                                      </p:cBhvr>
                                    </p:animEffect>
                                    <p:anim calcmode="lin" valueType="num">
                                      <p:cBhvr>
                                        <p:cTn id="118" dur="1000" fill="hold"/>
                                        <p:tgtEl>
                                          <p:spTgt spid="19"/>
                                        </p:tgtEl>
                                        <p:attrNameLst>
                                          <p:attrName>ppt_x</p:attrName>
                                        </p:attrNameLst>
                                      </p:cBhvr>
                                      <p:tavLst>
                                        <p:tav tm="0">
                                          <p:val>
                                            <p:strVal val="#ppt_x"/>
                                          </p:val>
                                        </p:tav>
                                        <p:tav tm="100000">
                                          <p:val>
                                            <p:strVal val="#ppt_x"/>
                                          </p:val>
                                        </p:tav>
                                      </p:tavLst>
                                    </p:anim>
                                    <p:anim calcmode="lin" valueType="num">
                                      <p:cBhvr>
                                        <p:cTn id="11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42" presetClass="path" presetSubtype="0" accel="50000" decel="50000" fill="hold" nodeType="clickEffect">
                                  <p:stCondLst>
                                    <p:cond delay="0"/>
                                  </p:stCondLst>
                                  <p:childTnLst>
                                    <p:animMotion origin="layout" path="M 2.08333E-7 -3.33333E-6 L 0.54193 -0.01342 " pathEditMode="relative" rAng="0" ptsTypes="AA">
                                      <p:cBhvr>
                                        <p:cTn id="123" dur="2000" fill="hold"/>
                                        <p:tgtEl>
                                          <p:spTgt spid="10"/>
                                        </p:tgtEl>
                                        <p:attrNameLst>
                                          <p:attrName>ppt_x</p:attrName>
                                          <p:attrName>ppt_y</p:attrName>
                                        </p:attrNameLst>
                                      </p:cBhvr>
                                      <p:rCtr x="27096" y="-671"/>
                                    </p:animMotion>
                                  </p:childTnLst>
                                </p:cTn>
                              </p:par>
                            </p:childTnLst>
                          </p:cTn>
                        </p:par>
                      </p:childTnLst>
                    </p:cTn>
                  </p:par>
                  <p:par>
                    <p:cTn id="124" fill="hold">
                      <p:stCondLst>
                        <p:cond delay="indefinite"/>
                      </p:stCondLst>
                      <p:childTnLst>
                        <p:par>
                          <p:cTn id="125" fill="hold">
                            <p:stCondLst>
                              <p:cond delay="0"/>
                            </p:stCondLst>
                            <p:childTnLst>
                              <p:par>
                                <p:cTn id="126" presetID="42" presetClass="entr" presetSubtype="0" fill="hold" grpId="0" nodeType="clickEffect">
                                  <p:stCondLst>
                                    <p:cond delay="0"/>
                                  </p:stCondLst>
                                  <p:childTnLst>
                                    <p:set>
                                      <p:cBhvr>
                                        <p:cTn id="127" dur="1" fill="hold">
                                          <p:stCondLst>
                                            <p:cond delay="0"/>
                                          </p:stCondLst>
                                        </p:cTn>
                                        <p:tgtEl>
                                          <p:spTgt spid="20"/>
                                        </p:tgtEl>
                                        <p:attrNameLst>
                                          <p:attrName>style.visibility</p:attrName>
                                        </p:attrNameLst>
                                      </p:cBhvr>
                                      <p:to>
                                        <p:strVal val="visible"/>
                                      </p:to>
                                    </p:set>
                                    <p:animEffect transition="in" filter="fade">
                                      <p:cBhvr>
                                        <p:cTn id="128" dur="1000"/>
                                        <p:tgtEl>
                                          <p:spTgt spid="20"/>
                                        </p:tgtEl>
                                      </p:cBhvr>
                                    </p:animEffect>
                                    <p:anim calcmode="lin" valueType="num">
                                      <p:cBhvr>
                                        <p:cTn id="129" dur="1000" fill="hold"/>
                                        <p:tgtEl>
                                          <p:spTgt spid="20"/>
                                        </p:tgtEl>
                                        <p:attrNameLst>
                                          <p:attrName>ppt_x</p:attrName>
                                        </p:attrNameLst>
                                      </p:cBhvr>
                                      <p:tavLst>
                                        <p:tav tm="0">
                                          <p:val>
                                            <p:strVal val="#ppt_x"/>
                                          </p:val>
                                        </p:tav>
                                        <p:tav tm="100000">
                                          <p:val>
                                            <p:strVal val="#ppt_x"/>
                                          </p:val>
                                        </p:tav>
                                      </p:tavLst>
                                    </p:anim>
                                    <p:anim calcmode="lin" valueType="num">
                                      <p:cBhvr>
                                        <p:cTn id="13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42" presetClass="path" presetSubtype="0" accel="50000" decel="50000" fill="hold" nodeType="clickEffect">
                                  <p:stCondLst>
                                    <p:cond delay="0"/>
                                  </p:stCondLst>
                                  <p:childTnLst>
                                    <p:animMotion origin="layout" path="M 2.08333E-7 -3.33333E-6 L 0.61992 -0.01342 " pathEditMode="relative" rAng="0" ptsTypes="AA">
                                      <p:cBhvr>
                                        <p:cTn id="134" dur="2000" fill="hold"/>
                                        <p:tgtEl>
                                          <p:spTgt spid="10"/>
                                        </p:tgtEl>
                                        <p:attrNameLst>
                                          <p:attrName>ppt_x</p:attrName>
                                          <p:attrName>ppt_y</p:attrName>
                                        </p:attrNameLst>
                                      </p:cBhvr>
                                      <p:rCtr x="30990" y="-671"/>
                                    </p:animMotion>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16"/>
                                        </p:tgtEl>
                                        <p:attrNameLst>
                                          <p:attrName>style.visibility</p:attrName>
                                        </p:attrNameLst>
                                      </p:cBhvr>
                                      <p:to>
                                        <p:strVal val="visible"/>
                                      </p:to>
                                    </p:set>
                                    <p:anim calcmode="lin" valueType="num">
                                      <p:cBhvr additive="base">
                                        <p:cTn id="139" dur="500" fill="hold"/>
                                        <p:tgtEl>
                                          <p:spTgt spid="16"/>
                                        </p:tgtEl>
                                        <p:attrNameLst>
                                          <p:attrName>ppt_x</p:attrName>
                                        </p:attrNameLst>
                                      </p:cBhvr>
                                      <p:tavLst>
                                        <p:tav tm="0">
                                          <p:val>
                                            <p:strVal val="#ppt_x"/>
                                          </p:val>
                                        </p:tav>
                                        <p:tav tm="100000">
                                          <p:val>
                                            <p:strVal val="#ppt_x"/>
                                          </p:val>
                                        </p:tav>
                                      </p:tavLst>
                                    </p:anim>
                                    <p:anim calcmode="lin" valueType="num">
                                      <p:cBhvr additive="base">
                                        <p:cTn id="14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42" presetClass="path" presetSubtype="0" accel="50000" decel="50000" fill="hold" nodeType="clickEffect">
                                  <p:stCondLst>
                                    <p:cond delay="0"/>
                                  </p:stCondLst>
                                  <p:childTnLst>
                                    <p:animMotion origin="layout" path="M -2.08333E-6 1.11022E-16 L 0.23099 -0.00671 " pathEditMode="relative" rAng="0" ptsTypes="AA">
                                      <p:cBhvr>
                                        <p:cTn id="144" dur="2000" fill="hold"/>
                                        <p:tgtEl>
                                          <p:spTgt spid="16"/>
                                        </p:tgtEl>
                                        <p:attrNameLst>
                                          <p:attrName>ppt_x</p:attrName>
                                          <p:attrName>ppt_y</p:attrName>
                                        </p:attrNameLst>
                                      </p:cBhvr>
                                      <p:rCtr x="11549" y="-347"/>
                                    </p:animMotion>
                                  </p:childTnLst>
                                </p:cTn>
                              </p:par>
                              <p:par>
                                <p:cTn id="145" presetID="2" presetClass="entr" presetSubtype="4" fill="hold" nodeType="withEffect">
                                  <p:stCondLst>
                                    <p:cond delay="0"/>
                                  </p:stCondLst>
                                  <p:childTnLst>
                                    <p:set>
                                      <p:cBhvr>
                                        <p:cTn id="146" dur="1" fill="hold">
                                          <p:stCondLst>
                                            <p:cond delay="0"/>
                                          </p:stCondLst>
                                        </p:cTn>
                                        <p:tgtEl>
                                          <p:spTgt spid="17"/>
                                        </p:tgtEl>
                                        <p:attrNameLst>
                                          <p:attrName>style.visibility</p:attrName>
                                        </p:attrNameLst>
                                      </p:cBhvr>
                                      <p:to>
                                        <p:strVal val="visible"/>
                                      </p:to>
                                    </p:set>
                                    <p:anim calcmode="lin" valueType="num">
                                      <p:cBhvr additive="base">
                                        <p:cTn id="147" dur="500" fill="hold"/>
                                        <p:tgtEl>
                                          <p:spTgt spid="17"/>
                                        </p:tgtEl>
                                        <p:attrNameLst>
                                          <p:attrName>ppt_x</p:attrName>
                                        </p:attrNameLst>
                                      </p:cBhvr>
                                      <p:tavLst>
                                        <p:tav tm="0">
                                          <p:val>
                                            <p:strVal val="#ppt_x"/>
                                          </p:val>
                                        </p:tav>
                                        <p:tav tm="100000">
                                          <p:val>
                                            <p:strVal val="#ppt_x"/>
                                          </p:val>
                                        </p:tav>
                                      </p:tavLst>
                                    </p:anim>
                                    <p:anim calcmode="lin" valueType="num">
                                      <p:cBhvr additive="base">
                                        <p:cTn id="148" dur="500" fill="hold"/>
                                        <p:tgtEl>
                                          <p:spTgt spid="17"/>
                                        </p:tgtEl>
                                        <p:attrNameLst>
                                          <p:attrName>ppt_y</p:attrName>
                                        </p:attrNameLst>
                                      </p:cBhvr>
                                      <p:tavLst>
                                        <p:tav tm="0">
                                          <p:val>
                                            <p:strVal val="1+#ppt_h/2"/>
                                          </p:val>
                                        </p:tav>
                                        <p:tav tm="100000">
                                          <p:val>
                                            <p:strVal val="#ppt_y"/>
                                          </p:val>
                                        </p:tav>
                                      </p:tavLst>
                                    </p:anim>
                                  </p:childTnLst>
                                </p:cTn>
                              </p:par>
                              <p:par>
                                <p:cTn id="149" presetID="42" presetClass="path" presetSubtype="0" accel="50000" decel="50000" fill="hold" nodeType="withEffect">
                                  <p:stCondLst>
                                    <p:cond delay="0"/>
                                  </p:stCondLst>
                                  <p:childTnLst>
                                    <p:animMotion origin="layout" path="M 4.375E-6 1.11022E-16 L 0.23854 -0.0081 " pathEditMode="relative" rAng="0" ptsTypes="AA">
                                      <p:cBhvr>
                                        <p:cTn id="150" dur="2000" fill="hold"/>
                                        <p:tgtEl>
                                          <p:spTgt spid="17"/>
                                        </p:tgtEl>
                                        <p:attrNameLst>
                                          <p:attrName>ppt_x</p:attrName>
                                          <p:attrName>ppt_y</p:attrName>
                                        </p:attrNameLst>
                                      </p:cBhvr>
                                      <p:rCtr x="11927" y="-417"/>
                                    </p:animMotion>
                                  </p:childTnLst>
                                </p:cTn>
                              </p:par>
                            </p:childTnLst>
                          </p:cTn>
                        </p:par>
                      </p:childTnLst>
                    </p:cTn>
                  </p:par>
                  <p:par>
                    <p:cTn id="151" fill="hold">
                      <p:stCondLst>
                        <p:cond delay="indefinite"/>
                      </p:stCondLst>
                      <p:childTnLst>
                        <p:par>
                          <p:cTn id="152" fill="hold">
                            <p:stCondLst>
                              <p:cond delay="0"/>
                            </p:stCondLst>
                            <p:childTnLst>
                              <p:par>
                                <p:cTn id="153" presetID="42" presetClass="path" presetSubtype="0" accel="50000" decel="50000" fill="hold" nodeType="clickEffect">
                                  <p:stCondLst>
                                    <p:cond delay="0"/>
                                  </p:stCondLst>
                                  <p:childTnLst>
                                    <p:animMotion origin="layout" path="M -2.08333E-6 1.11022E-16 L 0.23321 -0.01065 " pathEditMode="relative" rAng="0" ptsTypes="AA">
                                      <p:cBhvr>
                                        <p:cTn id="154" dur="2000" fill="hold"/>
                                        <p:tgtEl>
                                          <p:spTgt spid="16"/>
                                        </p:tgtEl>
                                        <p:attrNameLst>
                                          <p:attrName>ppt_x</p:attrName>
                                          <p:attrName>ppt_y</p:attrName>
                                        </p:attrNameLst>
                                      </p:cBhvr>
                                      <p:rCtr x="11654" y="-532"/>
                                    </p:animMotion>
                                  </p:childTnLst>
                                </p:cTn>
                              </p:par>
                            </p:childTnLst>
                          </p:cTn>
                        </p:par>
                      </p:childTnLst>
                    </p:cTn>
                  </p:par>
                  <p:par>
                    <p:cTn id="155" fill="hold">
                      <p:stCondLst>
                        <p:cond delay="indefinite"/>
                      </p:stCondLst>
                      <p:childTnLst>
                        <p:par>
                          <p:cTn id="156" fill="hold">
                            <p:stCondLst>
                              <p:cond delay="0"/>
                            </p:stCondLst>
                            <p:childTnLst>
                              <p:par>
                                <p:cTn id="157" presetID="42" presetClass="path" presetSubtype="0" accel="50000" decel="50000" fill="hold" nodeType="clickEffect">
                                  <p:stCondLst>
                                    <p:cond delay="0"/>
                                  </p:stCondLst>
                                  <p:childTnLst>
                                    <p:animMotion origin="layout" path="M 0.00079 0.00116 L 0.23256 -0.01482 " pathEditMode="relative" rAng="0" ptsTypes="AA">
                                      <p:cBhvr>
                                        <p:cTn id="158" dur="2000" fill="hold"/>
                                        <p:tgtEl>
                                          <p:spTgt spid="17"/>
                                        </p:tgtEl>
                                        <p:attrNameLst>
                                          <p:attrName>ppt_x</p:attrName>
                                          <p:attrName>ppt_y</p:attrName>
                                        </p:attrNameLst>
                                      </p:cBhvr>
                                      <p:rCtr x="11589" y="-810"/>
                                    </p:animMotion>
                                  </p:childTnLst>
                                </p:cTn>
                              </p:par>
                            </p:childTnLst>
                          </p:cTn>
                        </p:par>
                      </p:childTnLst>
                    </p:cTn>
                  </p:par>
                  <p:par>
                    <p:cTn id="159" fill="hold">
                      <p:stCondLst>
                        <p:cond delay="indefinite"/>
                      </p:stCondLst>
                      <p:childTnLst>
                        <p:par>
                          <p:cTn id="160" fill="hold">
                            <p:stCondLst>
                              <p:cond delay="0"/>
                            </p:stCondLst>
                            <p:childTnLst>
                              <p:par>
                                <p:cTn id="161" presetID="42" presetClass="entr" presetSubtype="0" fill="hold" grpId="0" nodeType="clickEffect">
                                  <p:stCondLst>
                                    <p:cond delay="0"/>
                                  </p:stCondLst>
                                  <p:childTnLst>
                                    <p:set>
                                      <p:cBhvr>
                                        <p:cTn id="162" dur="1" fill="hold">
                                          <p:stCondLst>
                                            <p:cond delay="0"/>
                                          </p:stCondLst>
                                        </p:cTn>
                                        <p:tgtEl>
                                          <p:spTgt spid="21"/>
                                        </p:tgtEl>
                                        <p:attrNameLst>
                                          <p:attrName>style.visibility</p:attrName>
                                        </p:attrNameLst>
                                      </p:cBhvr>
                                      <p:to>
                                        <p:strVal val="visible"/>
                                      </p:to>
                                    </p:set>
                                    <p:animEffect transition="in" filter="fade">
                                      <p:cBhvr>
                                        <p:cTn id="163" dur="1000"/>
                                        <p:tgtEl>
                                          <p:spTgt spid="21"/>
                                        </p:tgtEl>
                                      </p:cBhvr>
                                    </p:animEffect>
                                    <p:anim calcmode="lin" valueType="num">
                                      <p:cBhvr>
                                        <p:cTn id="164" dur="1000" fill="hold"/>
                                        <p:tgtEl>
                                          <p:spTgt spid="21"/>
                                        </p:tgtEl>
                                        <p:attrNameLst>
                                          <p:attrName>ppt_x</p:attrName>
                                        </p:attrNameLst>
                                      </p:cBhvr>
                                      <p:tavLst>
                                        <p:tav tm="0">
                                          <p:val>
                                            <p:strVal val="#ppt_x"/>
                                          </p:val>
                                        </p:tav>
                                        <p:tav tm="100000">
                                          <p:val>
                                            <p:strVal val="#ppt_x"/>
                                          </p:val>
                                        </p:tav>
                                      </p:tavLst>
                                    </p:anim>
                                    <p:anim calcmode="lin" valueType="num">
                                      <p:cBhvr>
                                        <p:cTn id="16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66" fill="hold">
                      <p:stCondLst>
                        <p:cond delay="indefinite"/>
                      </p:stCondLst>
                      <p:childTnLst>
                        <p:par>
                          <p:cTn id="167" fill="hold">
                            <p:stCondLst>
                              <p:cond delay="0"/>
                            </p:stCondLst>
                            <p:childTnLst>
                              <p:par>
                                <p:cTn id="168" presetID="2" presetClass="exit" presetSubtype="4" fill="hold" nodeType="clickEffect">
                                  <p:stCondLst>
                                    <p:cond delay="0"/>
                                  </p:stCondLst>
                                  <p:childTnLst>
                                    <p:anim calcmode="lin" valueType="num">
                                      <p:cBhvr additive="base">
                                        <p:cTn id="169" dur="500"/>
                                        <p:tgtEl>
                                          <p:spTgt spid="16"/>
                                        </p:tgtEl>
                                        <p:attrNameLst>
                                          <p:attrName>ppt_x</p:attrName>
                                        </p:attrNameLst>
                                      </p:cBhvr>
                                      <p:tavLst>
                                        <p:tav tm="0">
                                          <p:val>
                                            <p:strVal val="ppt_x"/>
                                          </p:val>
                                        </p:tav>
                                        <p:tav tm="100000">
                                          <p:val>
                                            <p:strVal val="ppt_x"/>
                                          </p:val>
                                        </p:tav>
                                      </p:tavLst>
                                    </p:anim>
                                    <p:anim calcmode="lin" valueType="num">
                                      <p:cBhvr additive="base">
                                        <p:cTn id="170" dur="500"/>
                                        <p:tgtEl>
                                          <p:spTgt spid="16"/>
                                        </p:tgtEl>
                                        <p:attrNameLst>
                                          <p:attrName>ppt_y</p:attrName>
                                        </p:attrNameLst>
                                      </p:cBhvr>
                                      <p:tavLst>
                                        <p:tav tm="0">
                                          <p:val>
                                            <p:strVal val="ppt_y"/>
                                          </p:val>
                                        </p:tav>
                                        <p:tav tm="100000">
                                          <p:val>
                                            <p:strVal val="1+ppt_h/2"/>
                                          </p:val>
                                        </p:tav>
                                      </p:tavLst>
                                    </p:anim>
                                    <p:set>
                                      <p:cBhvr>
                                        <p:cTn id="171" dur="1" fill="hold">
                                          <p:stCondLst>
                                            <p:cond delay="499"/>
                                          </p:stCondLst>
                                        </p:cTn>
                                        <p:tgtEl>
                                          <p:spTgt spid="16"/>
                                        </p:tgtEl>
                                        <p:attrNameLst>
                                          <p:attrName>style.visibility</p:attrName>
                                        </p:attrNameLst>
                                      </p:cBhvr>
                                      <p:to>
                                        <p:strVal val="hidden"/>
                                      </p:to>
                                    </p:set>
                                  </p:childTnLst>
                                </p:cTn>
                              </p:par>
                              <p:par>
                                <p:cTn id="172" presetID="2" presetClass="exit" presetSubtype="4" fill="hold" nodeType="withEffect">
                                  <p:stCondLst>
                                    <p:cond delay="0"/>
                                  </p:stCondLst>
                                  <p:childTnLst>
                                    <p:anim calcmode="lin" valueType="num">
                                      <p:cBhvr additive="base">
                                        <p:cTn id="173" dur="500"/>
                                        <p:tgtEl>
                                          <p:spTgt spid="17"/>
                                        </p:tgtEl>
                                        <p:attrNameLst>
                                          <p:attrName>ppt_x</p:attrName>
                                        </p:attrNameLst>
                                      </p:cBhvr>
                                      <p:tavLst>
                                        <p:tav tm="0">
                                          <p:val>
                                            <p:strVal val="ppt_x"/>
                                          </p:val>
                                        </p:tav>
                                        <p:tav tm="100000">
                                          <p:val>
                                            <p:strVal val="ppt_x"/>
                                          </p:val>
                                        </p:tav>
                                      </p:tavLst>
                                    </p:anim>
                                    <p:anim calcmode="lin" valueType="num">
                                      <p:cBhvr additive="base">
                                        <p:cTn id="174" dur="500"/>
                                        <p:tgtEl>
                                          <p:spTgt spid="17"/>
                                        </p:tgtEl>
                                        <p:attrNameLst>
                                          <p:attrName>ppt_y</p:attrName>
                                        </p:attrNameLst>
                                      </p:cBhvr>
                                      <p:tavLst>
                                        <p:tav tm="0">
                                          <p:val>
                                            <p:strVal val="ppt_y"/>
                                          </p:val>
                                        </p:tav>
                                        <p:tav tm="100000">
                                          <p:val>
                                            <p:strVal val="1+ppt_h/2"/>
                                          </p:val>
                                        </p:tav>
                                      </p:tavLst>
                                    </p:anim>
                                    <p:set>
                                      <p:cBhvr>
                                        <p:cTn id="175" dur="1" fill="hold">
                                          <p:stCondLst>
                                            <p:cond delay="499"/>
                                          </p:stCondLst>
                                        </p:cTn>
                                        <p:tgtEl>
                                          <p:spTgt spid="17"/>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42" presetClass="path" presetSubtype="0" accel="50000" decel="50000" fill="hold" nodeType="clickEffect">
                                  <p:stCondLst>
                                    <p:cond delay="0"/>
                                  </p:stCondLst>
                                  <p:childTnLst>
                                    <p:animMotion origin="layout" path="M 2.08333E-7 -3.33333E-6 L 0.69557 -0.01203 " pathEditMode="relative" rAng="0" ptsTypes="AA">
                                      <p:cBhvr>
                                        <p:cTn id="179" dur="2000" fill="hold"/>
                                        <p:tgtEl>
                                          <p:spTgt spid="10"/>
                                        </p:tgtEl>
                                        <p:attrNameLst>
                                          <p:attrName>ppt_x</p:attrName>
                                          <p:attrName>ppt_y</p:attrName>
                                        </p:attrNameLst>
                                      </p:cBhvr>
                                      <p:rCtr x="34779" y="-602"/>
                                    </p:animMotion>
                                  </p:childTnLst>
                                </p:cTn>
                              </p:par>
                            </p:childTnLst>
                          </p:cTn>
                        </p:par>
                      </p:childTnLst>
                    </p:cTn>
                  </p:par>
                  <p:par>
                    <p:cTn id="180" fill="hold">
                      <p:stCondLst>
                        <p:cond delay="indefinite"/>
                      </p:stCondLst>
                      <p:childTnLst>
                        <p:par>
                          <p:cTn id="181" fill="hold">
                            <p:stCondLst>
                              <p:cond delay="0"/>
                            </p:stCondLst>
                            <p:childTnLst>
                              <p:par>
                                <p:cTn id="182" presetID="42" presetClass="entr" presetSubtype="0" fill="hold" grpId="0" nodeType="clickEffect">
                                  <p:stCondLst>
                                    <p:cond delay="0"/>
                                  </p:stCondLst>
                                  <p:childTnLst>
                                    <p:set>
                                      <p:cBhvr>
                                        <p:cTn id="183" dur="1" fill="hold">
                                          <p:stCondLst>
                                            <p:cond delay="0"/>
                                          </p:stCondLst>
                                        </p:cTn>
                                        <p:tgtEl>
                                          <p:spTgt spid="22"/>
                                        </p:tgtEl>
                                        <p:attrNameLst>
                                          <p:attrName>style.visibility</p:attrName>
                                        </p:attrNameLst>
                                      </p:cBhvr>
                                      <p:to>
                                        <p:strVal val="visible"/>
                                      </p:to>
                                    </p:set>
                                    <p:animEffect transition="in" filter="fade">
                                      <p:cBhvr>
                                        <p:cTn id="184" dur="1000"/>
                                        <p:tgtEl>
                                          <p:spTgt spid="22"/>
                                        </p:tgtEl>
                                      </p:cBhvr>
                                    </p:animEffect>
                                    <p:anim calcmode="lin" valueType="num">
                                      <p:cBhvr>
                                        <p:cTn id="185" dur="1000" fill="hold"/>
                                        <p:tgtEl>
                                          <p:spTgt spid="22"/>
                                        </p:tgtEl>
                                        <p:attrNameLst>
                                          <p:attrName>ppt_x</p:attrName>
                                        </p:attrNameLst>
                                      </p:cBhvr>
                                      <p:tavLst>
                                        <p:tav tm="0">
                                          <p:val>
                                            <p:strVal val="#ppt_x"/>
                                          </p:val>
                                        </p:tav>
                                        <p:tav tm="100000">
                                          <p:val>
                                            <p:strVal val="#ppt_x"/>
                                          </p:val>
                                        </p:tav>
                                      </p:tavLst>
                                    </p:anim>
                                    <p:anim calcmode="lin" valueType="num">
                                      <p:cBhvr>
                                        <p:cTn id="18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presetID="42" presetClass="path" presetSubtype="0" accel="50000" decel="50000" fill="hold" nodeType="clickEffect">
                                  <p:stCondLst>
                                    <p:cond delay="0"/>
                                  </p:stCondLst>
                                  <p:childTnLst>
                                    <p:animMotion origin="layout" path="M 2.08333E-7 -3.33333E-6 L 0.77214 -0.00277 " pathEditMode="relative" rAng="0" ptsTypes="AA">
                                      <p:cBhvr>
                                        <p:cTn id="190" dur="2000" fill="hold"/>
                                        <p:tgtEl>
                                          <p:spTgt spid="10"/>
                                        </p:tgtEl>
                                        <p:attrNameLst>
                                          <p:attrName>ppt_x</p:attrName>
                                          <p:attrName>ppt_y</p:attrName>
                                        </p:attrNameLst>
                                      </p:cBhvr>
                                      <p:rCtr x="38607" y="-139"/>
                                    </p:animMotion>
                                  </p:childTnLst>
                                </p:cTn>
                              </p:par>
                            </p:childTnLst>
                          </p:cTn>
                        </p:par>
                      </p:childTnLst>
                    </p:cTn>
                  </p:par>
                  <p:par>
                    <p:cTn id="191" fill="hold">
                      <p:stCondLst>
                        <p:cond delay="indefinite"/>
                      </p:stCondLst>
                      <p:childTnLst>
                        <p:par>
                          <p:cTn id="192" fill="hold">
                            <p:stCondLst>
                              <p:cond delay="0"/>
                            </p:stCondLst>
                            <p:childTnLst>
                              <p:par>
                                <p:cTn id="193" presetID="42" presetClass="entr" presetSubtype="0" fill="hold" grpId="0" nodeType="clickEffect">
                                  <p:stCondLst>
                                    <p:cond delay="0"/>
                                  </p:stCondLst>
                                  <p:childTnLst>
                                    <p:set>
                                      <p:cBhvr>
                                        <p:cTn id="194" dur="1" fill="hold">
                                          <p:stCondLst>
                                            <p:cond delay="0"/>
                                          </p:stCondLst>
                                        </p:cTn>
                                        <p:tgtEl>
                                          <p:spTgt spid="23"/>
                                        </p:tgtEl>
                                        <p:attrNameLst>
                                          <p:attrName>style.visibility</p:attrName>
                                        </p:attrNameLst>
                                      </p:cBhvr>
                                      <p:to>
                                        <p:strVal val="visible"/>
                                      </p:to>
                                    </p:set>
                                    <p:animEffect transition="in" filter="fade">
                                      <p:cBhvr>
                                        <p:cTn id="195" dur="1000"/>
                                        <p:tgtEl>
                                          <p:spTgt spid="23"/>
                                        </p:tgtEl>
                                      </p:cBhvr>
                                    </p:animEffect>
                                    <p:anim calcmode="lin" valueType="num">
                                      <p:cBhvr>
                                        <p:cTn id="196" dur="1000" fill="hold"/>
                                        <p:tgtEl>
                                          <p:spTgt spid="23"/>
                                        </p:tgtEl>
                                        <p:attrNameLst>
                                          <p:attrName>ppt_x</p:attrName>
                                        </p:attrNameLst>
                                      </p:cBhvr>
                                      <p:tavLst>
                                        <p:tav tm="0">
                                          <p:val>
                                            <p:strVal val="#ppt_x"/>
                                          </p:val>
                                        </p:tav>
                                        <p:tav tm="100000">
                                          <p:val>
                                            <p:strVal val="#ppt_x"/>
                                          </p:val>
                                        </p:tav>
                                      </p:tavLst>
                                    </p:anim>
                                    <p:anim calcmode="lin" valueType="num">
                                      <p:cBhvr>
                                        <p:cTn id="197"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1" grpId="0"/>
      <p:bldP spid="12" grpId="0"/>
      <p:bldP spid="13" grpId="0"/>
      <p:bldP spid="14" grpId="0"/>
      <p:bldP spid="18" grpId="0"/>
      <p:bldP spid="19" grpId="0"/>
      <p:bldP spid="20" grpId="0"/>
      <p:bldP spid="21" grpId="0"/>
      <p:bldP spid="22" grpId="0"/>
      <p:bldP spid="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4866140" y="6035588"/>
            <a:ext cx="2034532" cy="769441"/>
          </a:xfrm>
          <a:prstGeom prst="rect">
            <a:avLst/>
          </a:prstGeom>
          <a:noFill/>
        </p:spPr>
        <p:txBody>
          <a:bodyPr wrap="none" lIns="91440" tIns="45720" rIns="91440" bIns="45720">
            <a:spAutoFit/>
          </a:bodyPr>
          <a:lstStyle/>
          <a:p>
            <a:pPr algn="ctr"/>
            <a:r>
              <a:rPr lang="en-US" sz="4400" b="1" dirty="0" err="1">
                <a:ln w="0"/>
                <a:latin typeface="#9Slide03 Nanami Rounded Thin" pitchFamily="2" charset="0"/>
              </a:rPr>
              <a:t>Cài</a:t>
            </a:r>
            <a:r>
              <a:rPr lang="en-US" sz="4400" b="1" dirty="0">
                <a:ln w="0"/>
                <a:latin typeface="#9Slide03 Nanami Rounded Thin" pitchFamily="2" charset="0"/>
              </a:rPr>
              <a:t> </a:t>
            </a:r>
            <a:r>
              <a:rPr lang="en-US" sz="4400" b="1" dirty="0" err="1">
                <a:ln w="0"/>
                <a:latin typeface="#9Slide03 Nanami Rounded Thin" pitchFamily="2" charset="0"/>
              </a:rPr>
              <a:t>đặt</a:t>
            </a:r>
            <a:endParaRPr lang="en-US" sz="4400" b="1" cap="none" spc="0" dirty="0">
              <a:ln w="0"/>
              <a:solidFill>
                <a:schemeClr val="tx1"/>
              </a:solidFill>
              <a:latin typeface="#9Slide03 Nanami Rounded Thin"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130" y="528459"/>
            <a:ext cx="9206886" cy="5673066"/>
          </a:xfrm>
          <a:prstGeom prst="rect">
            <a:avLst/>
          </a:prstGeom>
        </p:spPr>
      </p:pic>
      <p:sp>
        <p:nvSpPr>
          <p:cNvPr id="3" name="TextBox 2">
            <a:extLst>
              <a:ext uri="{FF2B5EF4-FFF2-40B4-BE49-F238E27FC236}">
                <a16:creationId xmlns:a16="http://schemas.microsoft.com/office/drawing/2014/main" id="{2B29D037-49E4-4694-8ADF-EEA3609DD1DD}"/>
              </a:ext>
            </a:extLst>
          </p:cNvPr>
          <p:cNvSpPr txBox="1"/>
          <p:nvPr/>
        </p:nvSpPr>
        <p:spPr>
          <a:xfrm>
            <a:off x="1654130" y="223135"/>
            <a:ext cx="1976823" cy="369332"/>
          </a:xfrm>
          <a:prstGeom prst="rect">
            <a:avLst/>
          </a:prstGeom>
          <a:noFill/>
        </p:spPr>
        <p:txBody>
          <a:bodyPr wrap="none" rtlCol="0">
            <a:spAutoFit/>
          </a:bodyPr>
          <a:lstStyle/>
          <a:p>
            <a:r>
              <a:rPr lang="en-US">
                <a:solidFill>
                  <a:srgbClr val="FF0000"/>
                </a:solidFill>
              </a:rPr>
              <a:t>* n= là chiều dài S, </a:t>
            </a:r>
          </a:p>
        </p:txBody>
      </p:sp>
    </p:spTree>
    <p:extLst>
      <p:ext uri="{BB962C8B-B14F-4D97-AF65-F5344CB8AC3E}">
        <p14:creationId xmlns:p14="http://schemas.microsoft.com/office/powerpoint/2010/main" val="4066556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3D38EE-0152-4ACA-A975-E88407FFC8A9}"/>
              </a:ext>
            </a:extLst>
          </p:cNvPr>
          <p:cNvSpPr>
            <a:spLocks noGrp="1"/>
          </p:cNvSpPr>
          <p:nvPr>
            <p:ph type="sldNum" sz="quarter" idx="12"/>
          </p:nvPr>
        </p:nvSpPr>
        <p:spPr/>
        <p:txBody>
          <a:bodyPr/>
          <a:lstStyle/>
          <a:p>
            <a:fld id="{A61A24FB-1ADB-4E4A-8D3B-6BAC59C9D092}" type="slidenum">
              <a:rPr lang="en-US" smtClean="0"/>
              <a:t>24</a:t>
            </a:fld>
            <a:endParaRPr lang="en-US"/>
          </a:p>
        </p:txBody>
      </p:sp>
      <p:graphicFrame>
        <p:nvGraphicFramePr>
          <p:cNvPr id="5" name="Table 4">
            <a:extLst>
              <a:ext uri="{FF2B5EF4-FFF2-40B4-BE49-F238E27FC236}">
                <a16:creationId xmlns:a16="http://schemas.microsoft.com/office/drawing/2014/main" id="{CDE51B41-D489-4365-851E-CAEE00F58196}"/>
              </a:ext>
            </a:extLst>
          </p:cNvPr>
          <p:cNvGraphicFramePr>
            <a:graphicFrameLocks noGrp="1"/>
          </p:cNvGraphicFramePr>
          <p:nvPr>
            <p:extLst>
              <p:ext uri="{D42A27DB-BD31-4B8C-83A1-F6EECF244321}">
                <p14:modId xmlns:p14="http://schemas.microsoft.com/office/powerpoint/2010/main" val="1723336201"/>
              </p:ext>
            </p:extLst>
          </p:nvPr>
        </p:nvGraphicFramePr>
        <p:xfrm>
          <a:off x="1001447" y="1565633"/>
          <a:ext cx="2823369" cy="1541346"/>
        </p:xfrm>
        <a:graphic>
          <a:graphicData uri="http://schemas.openxmlformats.org/drawingml/2006/table">
            <a:tbl>
              <a:tblPr firstRow="1" bandRow="1">
                <a:tableStyleId>{5C22544A-7EE6-4342-B048-85BDC9FD1C3A}</a:tableStyleId>
              </a:tblPr>
              <a:tblGrid>
                <a:gridCol w="941123">
                  <a:extLst>
                    <a:ext uri="{9D8B030D-6E8A-4147-A177-3AD203B41FA5}">
                      <a16:colId xmlns:a16="http://schemas.microsoft.com/office/drawing/2014/main" val="3708418099"/>
                    </a:ext>
                  </a:extLst>
                </a:gridCol>
                <a:gridCol w="941123">
                  <a:extLst>
                    <a:ext uri="{9D8B030D-6E8A-4147-A177-3AD203B41FA5}">
                      <a16:colId xmlns:a16="http://schemas.microsoft.com/office/drawing/2014/main" val="261007354"/>
                    </a:ext>
                  </a:extLst>
                </a:gridCol>
                <a:gridCol w="941123">
                  <a:extLst>
                    <a:ext uri="{9D8B030D-6E8A-4147-A177-3AD203B41FA5}">
                      <a16:colId xmlns:a16="http://schemas.microsoft.com/office/drawing/2014/main" val="1038941647"/>
                    </a:ext>
                  </a:extLst>
                </a:gridCol>
              </a:tblGrid>
              <a:tr h="538744">
                <a:tc>
                  <a:txBody>
                    <a:bodyPr/>
                    <a:lstStyle/>
                    <a:p>
                      <a:pPr algn="ctr"/>
                      <a:r>
                        <a:rPr lang="en-US"/>
                        <a:t>0</a:t>
                      </a:r>
                    </a:p>
                  </a:txBody>
                  <a:tcPr anchor="ctr"/>
                </a:tc>
                <a:tc>
                  <a:txBody>
                    <a:bodyPr/>
                    <a:lstStyle/>
                    <a:p>
                      <a:pPr algn="ctr"/>
                      <a:r>
                        <a:rPr lang="en-US"/>
                        <a:t>1</a:t>
                      </a:r>
                    </a:p>
                  </a:txBody>
                  <a:tcPr anchor="ctr"/>
                </a:tc>
                <a:tc>
                  <a:txBody>
                    <a:bodyPr/>
                    <a:lstStyle/>
                    <a:p>
                      <a:pPr algn="ctr"/>
                      <a:r>
                        <a:rPr lang="en-US"/>
                        <a:t>2</a:t>
                      </a:r>
                    </a:p>
                  </a:txBody>
                  <a:tcPr anchor="ctr"/>
                </a:tc>
                <a:extLst>
                  <a:ext uri="{0D108BD9-81ED-4DB2-BD59-A6C34878D82A}">
                    <a16:rowId xmlns:a16="http://schemas.microsoft.com/office/drawing/2014/main" val="2320694575"/>
                  </a:ext>
                </a:extLst>
              </a:tr>
              <a:tr h="1002602">
                <a:tc>
                  <a:txBody>
                    <a:bodyPr/>
                    <a:lstStyle/>
                    <a:p>
                      <a:pPr algn="ctr"/>
                      <a:r>
                        <a:rPr lang="en-US"/>
                        <a:t>    A</a:t>
                      </a:r>
                    </a:p>
                  </a:txBody>
                  <a:tcPr anchor="ctr"/>
                </a:tc>
                <a:tc>
                  <a:txBody>
                    <a:bodyPr/>
                    <a:lstStyle/>
                    <a:p>
                      <a:pPr algn="ctr"/>
                      <a:r>
                        <a:rPr lang="en-US"/>
                        <a:t>B</a:t>
                      </a:r>
                    </a:p>
                  </a:txBody>
                  <a:tcPr anchor="ctr"/>
                </a:tc>
                <a:tc>
                  <a:txBody>
                    <a:bodyPr/>
                    <a:lstStyle/>
                    <a:p>
                      <a:pPr algn="ctr"/>
                      <a:r>
                        <a:rPr lang="en-US"/>
                        <a:t>C</a:t>
                      </a:r>
                    </a:p>
                  </a:txBody>
                  <a:tcPr anchor="ctr"/>
                </a:tc>
                <a:extLst>
                  <a:ext uri="{0D108BD9-81ED-4DB2-BD59-A6C34878D82A}">
                    <a16:rowId xmlns:a16="http://schemas.microsoft.com/office/drawing/2014/main" val="965418616"/>
                  </a:ext>
                </a:extLst>
              </a:tr>
            </a:tbl>
          </a:graphicData>
        </a:graphic>
      </p:graphicFrame>
      <p:graphicFrame>
        <p:nvGraphicFramePr>
          <p:cNvPr id="24" name="Table 23">
            <a:extLst>
              <a:ext uri="{FF2B5EF4-FFF2-40B4-BE49-F238E27FC236}">
                <a16:creationId xmlns:a16="http://schemas.microsoft.com/office/drawing/2014/main" id="{00B09DF0-7FC1-4BE2-B2F3-C8FC0866BA44}"/>
              </a:ext>
            </a:extLst>
          </p:cNvPr>
          <p:cNvGraphicFramePr>
            <a:graphicFrameLocks noGrp="1"/>
          </p:cNvGraphicFramePr>
          <p:nvPr>
            <p:extLst>
              <p:ext uri="{D42A27DB-BD31-4B8C-83A1-F6EECF244321}">
                <p14:modId xmlns:p14="http://schemas.microsoft.com/office/powerpoint/2010/main" val="2583795023"/>
              </p:ext>
            </p:extLst>
          </p:nvPr>
        </p:nvGraphicFramePr>
        <p:xfrm>
          <a:off x="1001446" y="3806496"/>
          <a:ext cx="7528984" cy="1541346"/>
        </p:xfrm>
        <a:graphic>
          <a:graphicData uri="http://schemas.openxmlformats.org/drawingml/2006/table">
            <a:tbl>
              <a:tblPr firstRow="1" bandRow="1">
                <a:tableStyleId>{5C22544A-7EE6-4342-B048-85BDC9FD1C3A}</a:tableStyleId>
              </a:tblPr>
              <a:tblGrid>
                <a:gridCol w="941123">
                  <a:extLst>
                    <a:ext uri="{9D8B030D-6E8A-4147-A177-3AD203B41FA5}">
                      <a16:colId xmlns:a16="http://schemas.microsoft.com/office/drawing/2014/main" val="2922289440"/>
                    </a:ext>
                  </a:extLst>
                </a:gridCol>
                <a:gridCol w="941123">
                  <a:extLst>
                    <a:ext uri="{9D8B030D-6E8A-4147-A177-3AD203B41FA5}">
                      <a16:colId xmlns:a16="http://schemas.microsoft.com/office/drawing/2014/main" val="3245916681"/>
                    </a:ext>
                  </a:extLst>
                </a:gridCol>
                <a:gridCol w="941123">
                  <a:extLst>
                    <a:ext uri="{9D8B030D-6E8A-4147-A177-3AD203B41FA5}">
                      <a16:colId xmlns:a16="http://schemas.microsoft.com/office/drawing/2014/main" val="1707272968"/>
                    </a:ext>
                  </a:extLst>
                </a:gridCol>
                <a:gridCol w="941123">
                  <a:extLst>
                    <a:ext uri="{9D8B030D-6E8A-4147-A177-3AD203B41FA5}">
                      <a16:colId xmlns:a16="http://schemas.microsoft.com/office/drawing/2014/main" val="796019397"/>
                    </a:ext>
                  </a:extLst>
                </a:gridCol>
                <a:gridCol w="941123">
                  <a:extLst>
                    <a:ext uri="{9D8B030D-6E8A-4147-A177-3AD203B41FA5}">
                      <a16:colId xmlns:a16="http://schemas.microsoft.com/office/drawing/2014/main" val="246107726"/>
                    </a:ext>
                  </a:extLst>
                </a:gridCol>
                <a:gridCol w="941123">
                  <a:extLst>
                    <a:ext uri="{9D8B030D-6E8A-4147-A177-3AD203B41FA5}">
                      <a16:colId xmlns:a16="http://schemas.microsoft.com/office/drawing/2014/main" val="542683805"/>
                    </a:ext>
                  </a:extLst>
                </a:gridCol>
                <a:gridCol w="941123">
                  <a:extLst>
                    <a:ext uri="{9D8B030D-6E8A-4147-A177-3AD203B41FA5}">
                      <a16:colId xmlns:a16="http://schemas.microsoft.com/office/drawing/2014/main" val="4186670029"/>
                    </a:ext>
                  </a:extLst>
                </a:gridCol>
                <a:gridCol w="941123">
                  <a:extLst>
                    <a:ext uri="{9D8B030D-6E8A-4147-A177-3AD203B41FA5}">
                      <a16:colId xmlns:a16="http://schemas.microsoft.com/office/drawing/2014/main" val="2030034707"/>
                    </a:ext>
                  </a:extLst>
                </a:gridCol>
              </a:tblGrid>
              <a:tr h="538744">
                <a:tc>
                  <a:txBody>
                    <a:bodyPr/>
                    <a:lstStyle/>
                    <a:p>
                      <a:pPr algn="ctr"/>
                      <a:r>
                        <a:rPr lang="en-US"/>
                        <a:t>0</a:t>
                      </a:r>
                    </a:p>
                  </a:txBody>
                  <a:tcPr anchor="ctr"/>
                </a:tc>
                <a:tc>
                  <a:txBody>
                    <a:bodyPr/>
                    <a:lstStyle/>
                    <a:p>
                      <a:pPr algn="ctr"/>
                      <a:r>
                        <a:rPr lang="en-US"/>
                        <a:t>1</a:t>
                      </a:r>
                    </a:p>
                  </a:txBody>
                  <a:tcPr anchor="ctr"/>
                </a:tc>
                <a:tc>
                  <a:txBody>
                    <a:bodyPr/>
                    <a:lstStyle/>
                    <a:p>
                      <a:pPr algn="ctr"/>
                      <a:r>
                        <a:rPr lang="en-US"/>
                        <a:t>2</a:t>
                      </a:r>
                    </a:p>
                  </a:txBody>
                  <a:tcPr anchor="ctr"/>
                </a:tc>
                <a:tc>
                  <a:txBody>
                    <a:bodyPr/>
                    <a:lstStyle/>
                    <a:p>
                      <a:pPr algn="ctr"/>
                      <a:r>
                        <a:rPr lang="en-US"/>
                        <a:t>3</a:t>
                      </a:r>
                    </a:p>
                  </a:txBody>
                  <a:tcPr anchor="ctr"/>
                </a:tc>
                <a:tc>
                  <a:txBody>
                    <a:bodyPr/>
                    <a:lstStyle/>
                    <a:p>
                      <a:pPr algn="ctr"/>
                      <a:r>
                        <a:rPr lang="en-US"/>
                        <a:t>4</a:t>
                      </a:r>
                    </a:p>
                  </a:txBody>
                  <a:tcPr anchor="ctr"/>
                </a:tc>
                <a:tc>
                  <a:txBody>
                    <a:bodyPr/>
                    <a:lstStyle/>
                    <a:p>
                      <a:pPr algn="ctr"/>
                      <a:r>
                        <a:rPr lang="en-US"/>
                        <a:t>5</a:t>
                      </a:r>
                    </a:p>
                  </a:txBody>
                  <a:tcPr anchor="ctr"/>
                </a:tc>
                <a:tc>
                  <a:txBody>
                    <a:bodyPr/>
                    <a:lstStyle/>
                    <a:p>
                      <a:pPr algn="ctr"/>
                      <a:r>
                        <a:rPr lang="en-US"/>
                        <a:t>6</a:t>
                      </a:r>
                    </a:p>
                  </a:txBody>
                  <a:tcPr anchor="ctr"/>
                </a:tc>
                <a:tc>
                  <a:txBody>
                    <a:bodyPr/>
                    <a:lstStyle/>
                    <a:p>
                      <a:pPr algn="ctr"/>
                      <a:r>
                        <a:rPr lang="en-US"/>
                        <a:t>7</a:t>
                      </a:r>
                    </a:p>
                  </a:txBody>
                  <a:tcPr anchor="ctr"/>
                </a:tc>
                <a:extLst>
                  <a:ext uri="{0D108BD9-81ED-4DB2-BD59-A6C34878D82A}">
                    <a16:rowId xmlns:a16="http://schemas.microsoft.com/office/drawing/2014/main" val="2320694575"/>
                  </a:ext>
                </a:extLst>
              </a:tr>
              <a:tr h="1002602">
                <a:tc>
                  <a:txBody>
                    <a:bodyPr/>
                    <a:lstStyle/>
                    <a:p>
                      <a:pPr algn="ctr"/>
                      <a:r>
                        <a:rPr lang="en-US"/>
                        <a:t>E</a:t>
                      </a:r>
                    </a:p>
                  </a:txBody>
                  <a:tcPr anchor="ctr"/>
                </a:tc>
                <a:tc>
                  <a:txBody>
                    <a:bodyPr/>
                    <a:lstStyle/>
                    <a:p>
                      <a:pPr algn="ctr"/>
                      <a:r>
                        <a:rPr lang="en-US"/>
                        <a:t>F</a:t>
                      </a:r>
                    </a:p>
                  </a:txBody>
                  <a:tcPr anchor="ctr"/>
                </a:tc>
                <a:tc>
                  <a:txBody>
                    <a:bodyPr/>
                    <a:lstStyle/>
                    <a:p>
                      <a:pPr algn="ctr"/>
                      <a:r>
                        <a:rPr lang="en-US"/>
                        <a:t>A</a:t>
                      </a:r>
                    </a:p>
                  </a:txBody>
                  <a:tcPr anchor="ctr"/>
                </a:tc>
                <a:tc>
                  <a:txBody>
                    <a:bodyPr/>
                    <a:lstStyle/>
                    <a:p>
                      <a:pPr algn="ctr"/>
                      <a:r>
                        <a:rPr lang="en-US"/>
                        <a:t>B</a:t>
                      </a:r>
                    </a:p>
                  </a:txBody>
                  <a:tcPr anchor="ctr"/>
                </a:tc>
                <a:tc>
                  <a:txBody>
                    <a:bodyPr/>
                    <a:lstStyle/>
                    <a:p>
                      <a:pPr algn="ctr"/>
                      <a:r>
                        <a:rPr lang="en-US"/>
                        <a:t>G</a:t>
                      </a:r>
                    </a:p>
                  </a:txBody>
                  <a:tcPr anchor="ctr"/>
                </a:tc>
                <a:tc>
                  <a:txBody>
                    <a:bodyPr/>
                    <a:lstStyle/>
                    <a:p>
                      <a:pPr algn="ctr"/>
                      <a:r>
                        <a:rPr lang="en-US"/>
                        <a:t>A</a:t>
                      </a:r>
                    </a:p>
                  </a:txBody>
                  <a:tcPr anchor="ctr"/>
                </a:tc>
                <a:tc>
                  <a:txBody>
                    <a:bodyPr/>
                    <a:lstStyle/>
                    <a:p>
                      <a:pPr algn="ctr"/>
                      <a:r>
                        <a:rPr lang="en-US"/>
                        <a:t>B</a:t>
                      </a:r>
                    </a:p>
                  </a:txBody>
                  <a:tcPr anchor="ctr"/>
                </a:tc>
                <a:tc>
                  <a:txBody>
                    <a:bodyPr/>
                    <a:lstStyle/>
                    <a:p>
                      <a:pPr algn="ctr"/>
                      <a:r>
                        <a:rPr lang="en-US"/>
                        <a:t>C</a:t>
                      </a:r>
                    </a:p>
                  </a:txBody>
                  <a:tcPr anchor="ctr"/>
                </a:tc>
                <a:extLst>
                  <a:ext uri="{0D108BD9-81ED-4DB2-BD59-A6C34878D82A}">
                    <a16:rowId xmlns:a16="http://schemas.microsoft.com/office/drawing/2014/main" val="965418616"/>
                  </a:ext>
                </a:extLst>
              </a:tr>
            </a:tbl>
          </a:graphicData>
        </a:graphic>
      </p:graphicFrame>
      <p:graphicFrame>
        <p:nvGraphicFramePr>
          <p:cNvPr id="27" name="Table 26">
            <a:extLst>
              <a:ext uri="{FF2B5EF4-FFF2-40B4-BE49-F238E27FC236}">
                <a16:creationId xmlns:a16="http://schemas.microsoft.com/office/drawing/2014/main" id="{3A5B5876-232F-4823-BC99-8BBE99AEFC55}"/>
              </a:ext>
            </a:extLst>
          </p:cNvPr>
          <p:cNvGraphicFramePr>
            <a:graphicFrameLocks noGrp="1"/>
          </p:cNvGraphicFramePr>
          <p:nvPr>
            <p:extLst>
              <p:ext uri="{D42A27DB-BD31-4B8C-83A1-F6EECF244321}">
                <p14:modId xmlns:p14="http://schemas.microsoft.com/office/powerpoint/2010/main" val="428039007"/>
              </p:ext>
            </p:extLst>
          </p:nvPr>
        </p:nvGraphicFramePr>
        <p:xfrm>
          <a:off x="3824816" y="1565633"/>
          <a:ext cx="7528984" cy="1541346"/>
        </p:xfrm>
        <a:graphic>
          <a:graphicData uri="http://schemas.openxmlformats.org/drawingml/2006/table">
            <a:tbl>
              <a:tblPr firstRow="1" bandRow="1">
                <a:tableStyleId>{5C22544A-7EE6-4342-B048-85BDC9FD1C3A}</a:tableStyleId>
              </a:tblPr>
              <a:tblGrid>
                <a:gridCol w="941123">
                  <a:extLst>
                    <a:ext uri="{9D8B030D-6E8A-4147-A177-3AD203B41FA5}">
                      <a16:colId xmlns:a16="http://schemas.microsoft.com/office/drawing/2014/main" val="2922289440"/>
                    </a:ext>
                  </a:extLst>
                </a:gridCol>
                <a:gridCol w="941123">
                  <a:extLst>
                    <a:ext uri="{9D8B030D-6E8A-4147-A177-3AD203B41FA5}">
                      <a16:colId xmlns:a16="http://schemas.microsoft.com/office/drawing/2014/main" val="3245916681"/>
                    </a:ext>
                  </a:extLst>
                </a:gridCol>
                <a:gridCol w="941123">
                  <a:extLst>
                    <a:ext uri="{9D8B030D-6E8A-4147-A177-3AD203B41FA5}">
                      <a16:colId xmlns:a16="http://schemas.microsoft.com/office/drawing/2014/main" val="1707272968"/>
                    </a:ext>
                  </a:extLst>
                </a:gridCol>
                <a:gridCol w="941123">
                  <a:extLst>
                    <a:ext uri="{9D8B030D-6E8A-4147-A177-3AD203B41FA5}">
                      <a16:colId xmlns:a16="http://schemas.microsoft.com/office/drawing/2014/main" val="796019397"/>
                    </a:ext>
                  </a:extLst>
                </a:gridCol>
                <a:gridCol w="941123">
                  <a:extLst>
                    <a:ext uri="{9D8B030D-6E8A-4147-A177-3AD203B41FA5}">
                      <a16:colId xmlns:a16="http://schemas.microsoft.com/office/drawing/2014/main" val="246107726"/>
                    </a:ext>
                  </a:extLst>
                </a:gridCol>
                <a:gridCol w="941123">
                  <a:extLst>
                    <a:ext uri="{9D8B030D-6E8A-4147-A177-3AD203B41FA5}">
                      <a16:colId xmlns:a16="http://schemas.microsoft.com/office/drawing/2014/main" val="542683805"/>
                    </a:ext>
                  </a:extLst>
                </a:gridCol>
                <a:gridCol w="941123">
                  <a:extLst>
                    <a:ext uri="{9D8B030D-6E8A-4147-A177-3AD203B41FA5}">
                      <a16:colId xmlns:a16="http://schemas.microsoft.com/office/drawing/2014/main" val="4186670029"/>
                    </a:ext>
                  </a:extLst>
                </a:gridCol>
                <a:gridCol w="941123">
                  <a:extLst>
                    <a:ext uri="{9D8B030D-6E8A-4147-A177-3AD203B41FA5}">
                      <a16:colId xmlns:a16="http://schemas.microsoft.com/office/drawing/2014/main" val="2030034707"/>
                    </a:ext>
                  </a:extLst>
                </a:gridCol>
              </a:tblGrid>
              <a:tr h="538744">
                <a:tc>
                  <a:txBody>
                    <a:bodyPr/>
                    <a:lstStyle/>
                    <a:p>
                      <a:pPr algn="ctr"/>
                      <a:r>
                        <a:rPr lang="en-US"/>
                        <a:t>3</a:t>
                      </a:r>
                    </a:p>
                  </a:txBody>
                  <a:tcPr anchor="ctr"/>
                </a:tc>
                <a:tc>
                  <a:txBody>
                    <a:bodyPr/>
                    <a:lstStyle/>
                    <a:p>
                      <a:pPr algn="ctr"/>
                      <a:r>
                        <a:rPr lang="en-US"/>
                        <a:t>4</a:t>
                      </a:r>
                    </a:p>
                  </a:txBody>
                  <a:tcPr anchor="ctr"/>
                </a:tc>
                <a:tc>
                  <a:txBody>
                    <a:bodyPr/>
                    <a:lstStyle/>
                    <a:p>
                      <a:pPr algn="ctr"/>
                      <a:r>
                        <a:rPr lang="en-US"/>
                        <a:t>5</a:t>
                      </a:r>
                    </a:p>
                  </a:txBody>
                  <a:tcPr anchor="ctr"/>
                </a:tc>
                <a:tc>
                  <a:txBody>
                    <a:bodyPr/>
                    <a:lstStyle/>
                    <a:p>
                      <a:pPr algn="ctr"/>
                      <a:r>
                        <a:rPr lang="en-US"/>
                        <a:t>6</a:t>
                      </a:r>
                    </a:p>
                  </a:txBody>
                  <a:tcPr anchor="ctr"/>
                </a:tc>
                <a:tc>
                  <a:txBody>
                    <a:bodyPr/>
                    <a:lstStyle/>
                    <a:p>
                      <a:pPr algn="ctr"/>
                      <a:r>
                        <a:rPr lang="en-US"/>
                        <a:t>7</a:t>
                      </a:r>
                    </a:p>
                  </a:txBody>
                  <a:tcPr anchor="ctr"/>
                </a:tc>
                <a:tc>
                  <a:txBody>
                    <a:bodyPr/>
                    <a:lstStyle/>
                    <a:p>
                      <a:pPr algn="ctr"/>
                      <a:r>
                        <a:rPr lang="en-US"/>
                        <a:t>8</a:t>
                      </a:r>
                    </a:p>
                  </a:txBody>
                  <a:tcPr anchor="ctr"/>
                </a:tc>
                <a:tc>
                  <a:txBody>
                    <a:bodyPr/>
                    <a:lstStyle/>
                    <a:p>
                      <a:pPr algn="ctr"/>
                      <a:r>
                        <a:rPr lang="en-US"/>
                        <a:t>9</a:t>
                      </a:r>
                    </a:p>
                  </a:txBody>
                  <a:tcPr anchor="ctr"/>
                </a:tc>
                <a:tc>
                  <a:txBody>
                    <a:bodyPr/>
                    <a:lstStyle/>
                    <a:p>
                      <a:pPr algn="ctr"/>
                      <a:r>
                        <a:rPr lang="en-US"/>
                        <a:t>10</a:t>
                      </a:r>
                    </a:p>
                  </a:txBody>
                  <a:tcPr anchor="ctr"/>
                </a:tc>
                <a:extLst>
                  <a:ext uri="{0D108BD9-81ED-4DB2-BD59-A6C34878D82A}">
                    <a16:rowId xmlns:a16="http://schemas.microsoft.com/office/drawing/2014/main" val="2320694575"/>
                  </a:ext>
                </a:extLst>
              </a:tr>
              <a:tr h="1002602">
                <a:tc>
                  <a:txBody>
                    <a:bodyPr/>
                    <a:lstStyle/>
                    <a:p>
                      <a:pPr algn="ctr"/>
                      <a:r>
                        <a:rPr lang="en-US"/>
                        <a:t>E</a:t>
                      </a:r>
                    </a:p>
                  </a:txBody>
                  <a:tcPr anchor="ctr"/>
                </a:tc>
                <a:tc>
                  <a:txBody>
                    <a:bodyPr/>
                    <a:lstStyle/>
                    <a:p>
                      <a:pPr algn="ctr"/>
                      <a:r>
                        <a:rPr lang="en-US"/>
                        <a:t>F</a:t>
                      </a:r>
                    </a:p>
                  </a:txBody>
                  <a:tcPr anchor="ctr"/>
                </a:tc>
                <a:tc>
                  <a:txBody>
                    <a:bodyPr/>
                    <a:lstStyle/>
                    <a:p>
                      <a:pPr algn="ctr"/>
                      <a:r>
                        <a:rPr lang="en-US"/>
                        <a:t>A</a:t>
                      </a:r>
                    </a:p>
                  </a:txBody>
                  <a:tcPr anchor="ctr"/>
                </a:tc>
                <a:tc>
                  <a:txBody>
                    <a:bodyPr/>
                    <a:lstStyle/>
                    <a:p>
                      <a:pPr algn="ctr"/>
                      <a:r>
                        <a:rPr lang="en-US"/>
                        <a:t>B</a:t>
                      </a:r>
                    </a:p>
                  </a:txBody>
                  <a:tcPr anchor="ctr"/>
                </a:tc>
                <a:tc>
                  <a:txBody>
                    <a:bodyPr/>
                    <a:lstStyle/>
                    <a:p>
                      <a:pPr algn="ctr"/>
                      <a:r>
                        <a:rPr lang="en-US"/>
                        <a:t>G</a:t>
                      </a:r>
                    </a:p>
                  </a:txBody>
                  <a:tcPr anchor="ctr"/>
                </a:tc>
                <a:tc>
                  <a:txBody>
                    <a:bodyPr/>
                    <a:lstStyle/>
                    <a:p>
                      <a:pPr algn="ctr"/>
                      <a:r>
                        <a:rPr lang="en-US"/>
                        <a:t>A</a:t>
                      </a:r>
                    </a:p>
                  </a:txBody>
                  <a:tcPr anchor="ctr"/>
                </a:tc>
                <a:tc>
                  <a:txBody>
                    <a:bodyPr/>
                    <a:lstStyle/>
                    <a:p>
                      <a:pPr algn="ctr"/>
                      <a:r>
                        <a:rPr lang="en-US"/>
                        <a:t>B</a:t>
                      </a:r>
                    </a:p>
                  </a:txBody>
                  <a:tcPr anchor="ctr"/>
                </a:tc>
                <a:tc>
                  <a:txBody>
                    <a:bodyPr/>
                    <a:lstStyle/>
                    <a:p>
                      <a:pPr algn="ctr"/>
                      <a:r>
                        <a:rPr lang="en-US"/>
                        <a:t>C</a:t>
                      </a:r>
                    </a:p>
                  </a:txBody>
                  <a:tcPr anchor="ctr"/>
                </a:tc>
                <a:extLst>
                  <a:ext uri="{0D108BD9-81ED-4DB2-BD59-A6C34878D82A}">
                    <a16:rowId xmlns:a16="http://schemas.microsoft.com/office/drawing/2014/main" val="965418616"/>
                  </a:ext>
                </a:extLst>
              </a:tr>
            </a:tbl>
          </a:graphicData>
        </a:graphic>
      </p:graphicFrame>
    </p:spTree>
    <p:extLst>
      <p:ext uri="{BB962C8B-B14F-4D97-AF65-F5344CB8AC3E}">
        <p14:creationId xmlns:p14="http://schemas.microsoft.com/office/powerpoint/2010/main" val="10464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58333E-6 -1.11111E-6 L 0.23151 -0.32477 " pathEditMode="relative" rAng="0" ptsTypes="AA">
                                      <p:cBhvr>
                                        <p:cTn id="6" dur="2000" fill="hold"/>
                                        <p:tgtEl>
                                          <p:spTgt spid="24"/>
                                        </p:tgtEl>
                                        <p:attrNameLst>
                                          <p:attrName>ppt_x</p:attrName>
                                          <p:attrName>ppt_y</p:attrName>
                                        </p:attrNameLst>
                                      </p:cBhvr>
                                      <p:rCtr x="11576" y="-16250"/>
                                    </p:animMotion>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randombar(horizontal)">
                                      <p:cBhvr>
                                        <p:cTn id="1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3D38EE-0152-4ACA-A975-E88407FFC8A9}"/>
              </a:ext>
            </a:extLst>
          </p:cNvPr>
          <p:cNvSpPr>
            <a:spLocks noGrp="1"/>
          </p:cNvSpPr>
          <p:nvPr>
            <p:ph type="sldNum" sz="quarter" idx="12"/>
          </p:nvPr>
        </p:nvSpPr>
        <p:spPr/>
        <p:txBody>
          <a:bodyPr/>
          <a:lstStyle/>
          <a:p>
            <a:fld id="{A61A24FB-1ADB-4E4A-8D3B-6BAC59C9D092}" type="slidenum">
              <a:rPr lang="en-US" smtClean="0"/>
              <a:t>25</a:t>
            </a:fld>
            <a:endParaRPr lang="en-US"/>
          </a:p>
        </p:txBody>
      </p:sp>
      <p:graphicFrame>
        <p:nvGraphicFramePr>
          <p:cNvPr id="5" name="Table 4">
            <a:extLst>
              <a:ext uri="{FF2B5EF4-FFF2-40B4-BE49-F238E27FC236}">
                <a16:creationId xmlns:a16="http://schemas.microsoft.com/office/drawing/2014/main" id="{CDE51B41-D489-4365-851E-CAEE00F58196}"/>
              </a:ext>
            </a:extLst>
          </p:cNvPr>
          <p:cNvGraphicFramePr>
            <a:graphicFrameLocks noGrp="1"/>
          </p:cNvGraphicFramePr>
          <p:nvPr/>
        </p:nvGraphicFramePr>
        <p:xfrm>
          <a:off x="1281205" y="2426398"/>
          <a:ext cx="10352353" cy="1541346"/>
        </p:xfrm>
        <a:graphic>
          <a:graphicData uri="http://schemas.openxmlformats.org/drawingml/2006/table">
            <a:tbl>
              <a:tblPr firstRow="1" bandRow="1">
                <a:tableStyleId>{5C22544A-7EE6-4342-B048-85BDC9FD1C3A}</a:tableStyleId>
              </a:tblPr>
              <a:tblGrid>
                <a:gridCol w="941123">
                  <a:extLst>
                    <a:ext uri="{9D8B030D-6E8A-4147-A177-3AD203B41FA5}">
                      <a16:colId xmlns:a16="http://schemas.microsoft.com/office/drawing/2014/main" val="3708418099"/>
                    </a:ext>
                  </a:extLst>
                </a:gridCol>
                <a:gridCol w="941123">
                  <a:extLst>
                    <a:ext uri="{9D8B030D-6E8A-4147-A177-3AD203B41FA5}">
                      <a16:colId xmlns:a16="http://schemas.microsoft.com/office/drawing/2014/main" val="261007354"/>
                    </a:ext>
                  </a:extLst>
                </a:gridCol>
                <a:gridCol w="941123">
                  <a:extLst>
                    <a:ext uri="{9D8B030D-6E8A-4147-A177-3AD203B41FA5}">
                      <a16:colId xmlns:a16="http://schemas.microsoft.com/office/drawing/2014/main" val="1038941647"/>
                    </a:ext>
                  </a:extLst>
                </a:gridCol>
                <a:gridCol w="941123">
                  <a:extLst>
                    <a:ext uri="{9D8B030D-6E8A-4147-A177-3AD203B41FA5}">
                      <a16:colId xmlns:a16="http://schemas.microsoft.com/office/drawing/2014/main" val="2922289440"/>
                    </a:ext>
                  </a:extLst>
                </a:gridCol>
                <a:gridCol w="941123">
                  <a:extLst>
                    <a:ext uri="{9D8B030D-6E8A-4147-A177-3AD203B41FA5}">
                      <a16:colId xmlns:a16="http://schemas.microsoft.com/office/drawing/2014/main" val="3245916681"/>
                    </a:ext>
                  </a:extLst>
                </a:gridCol>
                <a:gridCol w="941123">
                  <a:extLst>
                    <a:ext uri="{9D8B030D-6E8A-4147-A177-3AD203B41FA5}">
                      <a16:colId xmlns:a16="http://schemas.microsoft.com/office/drawing/2014/main" val="1707272968"/>
                    </a:ext>
                  </a:extLst>
                </a:gridCol>
                <a:gridCol w="941123">
                  <a:extLst>
                    <a:ext uri="{9D8B030D-6E8A-4147-A177-3AD203B41FA5}">
                      <a16:colId xmlns:a16="http://schemas.microsoft.com/office/drawing/2014/main" val="796019397"/>
                    </a:ext>
                  </a:extLst>
                </a:gridCol>
                <a:gridCol w="941123">
                  <a:extLst>
                    <a:ext uri="{9D8B030D-6E8A-4147-A177-3AD203B41FA5}">
                      <a16:colId xmlns:a16="http://schemas.microsoft.com/office/drawing/2014/main" val="246107726"/>
                    </a:ext>
                  </a:extLst>
                </a:gridCol>
                <a:gridCol w="941123">
                  <a:extLst>
                    <a:ext uri="{9D8B030D-6E8A-4147-A177-3AD203B41FA5}">
                      <a16:colId xmlns:a16="http://schemas.microsoft.com/office/drawing/2014/main" val="542683805"/>
                    </a:ext>
                  </a:extLst>
                </a:gridCol>
                <a:gridCol w="941123">
                  <a:extLst>
                    <a:ext uri="{9D8B030D-6E8A-4147-A177-3AD203B41FA5}">
                      <a16:colId xmlns:a16="http://schemas.microsoft.com/office/drawing/2014/main" val="4186670029"/>
                    </a:ext>
                  </a:extLst>
                </a:gridCol>
                <a:gridCol w="941123">
                  <a:extLst>
                    <a:ext uri="{9D8B030D-6E8A-4147-A177-3AD203B41FA5}">
                      <a16:colId xmlns:a16="http://schemas.microsoft.com/office/drawing/2014/main" val="2030034707"/>
                    </a:ext>
                  </a:extLst>
                </a:gridCol>
              </a:tblGrid>
              <a:tr h="538744">
                <a:tc>
                  <a:txBody>
                    <a:bodyPr/>
                    <a:lstStyle/>
                    <a:p>
                      <a:pPr algn="ctr"/>
                      <a:r>
                        <a:rPr lang="en-US"/>
                        <a:t>0</a:t>
                      </a:r>
                    </a:p>
                  </a:txBody>
                  <a:tcPr anchor="ctr"/>
                </a:tc>
                <a:tc>
                  <a:txBody>
                    <a:bodyPr/>
                    <a:lstStyle/>
                    <a:p>
                      <a:pPr algn="ctr"/>
                      <a:r>
                        <a:rPr lang="en-US"/>
                        <a:t>1</a:t>
                      </a:r>
                    </a:p>
                  </a:txBody>
                  <a:tcPr anchor="ctr"/>
                </a:tc>
                <a:tc>
                  <a:txBody>
                    <a:bodyPr/>
                    <a:lstStyle/>
                    <a:p>
                      <a:pPr algn="ctr"/>
                      <a:r>
                        <a:rPr lang="en-US"/>
                        <a:t>2</a:t>
                      </a:r>
                    </a:p>
                  </a:txBody>
                  <a:tcPr anchor="ctr"/>
                </a:tc>
                <a:tc>
                  <a:txBody>
                    <a:bodyPr/>
                    <a:lstStyle/>
                    <a:p>
                      <a:pPr algn="ctr"/>
                      <a:r>
                        <a:rPr lang="en-US"/>
                        <a:t>3</a:t>
                      </a:r>
                    </a:p>
                  </a:txBody>
                  <a:tcPr anchor="ctr"/>
                </a:tc>
                <a:tc>
                  <a:txBody>
                    <a:bodyPr/>
                    <a:lstStyle/>
                    <a:p>
                      <a:pPr algn="ctr"/>
                      <a:r>
                        <a:rPr lang="en-US"/>
                        <a:t>4</a:t>
                      </a:r>
                    </a:p>
                  </a:txBody>
                  <a:tcPr anchor="ctr"/>
                </a:tc>
                <a:tc>
                  <a:txBody>
                    <a:bodyPr/>
                    <a:lstStyle/>
                    <a:p>
                      <a:pPr algn="ctr"/>
                      <a:r>
                        <a:rPr lang="en-US"/>
                        <a:t>5</a:t>
                      </a:r>
                    </a:p>
                  </a:txBody>
                  <a:tcPr anchor="ctr"/>
                </a:tc>
                <a:tc>
                  <a:txBody>
                    <a:bodyPr/>
                    <a:lstStyle/>
                    <a:p>
                      <a:pPr algn="ctr"/>
                      <a:r>
                        <a:rPr lang="en-US"/>
                        <a:t>6</a:t>
                      </a:r>
                    </a:p>
                  </a:txBody>
                  <a:tcPr anchor="ctr"/>
                </a:tc>
                <a:tc>
                  <a:txBody>
                    <a:bodyPr/>
                    <a:lstStyle/>
                    <a:p>
                      <a:pPr algn="ctr"/>
                      <a:r>
                        <a:rPr lang="en-US"/>
                        <a:t>7</a:t>
                      </a:r>
                    </a:p>
                  </a:txBody>
                  <a:tcPr anchor="ctr"/>
                </a:tc>
                <a:tc>
                  <a:txBody>
                    <a:bodyPr/>
                    <a:lstStyle/>
                    <a:p>
                      <a:pPr algn="ctr"/>
                      <a:r>
                        <a:rPr lang="en-US"/>
                        <a:t>8</a:t>
                      </a:r>
                    </a:p>
                  </a:txBody>
                  <a:tcPr anchor="ctr"/>
                </a:tc>
                <a:tc>
                  <a:txBody>
                    <a:bodyPr/>
                    <a:lstStyle/>
                    <a:p>
                      <a:pPr algn="ctr"/>
                      <a:r>
                        <a:rPr lang="en-US"/>
                        <a:t>9</a:t>
                      </a:r>
                    </a:p>
                  </a:txBody>
                  <a:tcPr anchor="ctr"/>
                </a:tc>
                <a:tc>
                  <a:txBody>
                    <a:bodyPr/>
                    <a:lstStyle/>
                    <a:p>
                      <a:pPr algn="ctr"/>
                      <a:r>
                        <a:rPr lang="en-US"/>
                        <a:t>10</a:t>
                      </a:r>
                    </a:p>
                  </a:txBody>
                  <a:tcPr anchor="ctr"/>
                </a:tc>
                <a:extLst>
                  <a:ext uri="{0D108BD9-81ED-4DB2-BD59-A6C34878D82A}">
                    <a16:rowId xmlns:a16="http://schemas.microsoft.com/office/drawing/2014/main" val="2320694575"/>
                  </a:ext>
                </a:extLst>
              </a:tr>
              <a:tr h="1002602">
                <a:tc>
                  <a:txBody>
                    <a:bodyPr/>
                    <a:lstStyle/>
                    <a:p>
                      <a:pPr algn="ctr"/>
                      <a:r>
                        <a:rPr lang="en-US"/>
                        <a:t>    A</a:t>
                      </a:r>
                    </a:p>
                  </a:txBody>
                  <a:tcPr anchor="ctr"/>
                </a:tc>
                <a:tc>
                  <a:txBody>
                    <a:bodyPr/>
                    <a:lstStyle/>
                    <a:p>
                      <a:pPr algn="ctr"/>
                      <a:r>
                        <a:rPr lang="en-US"/>
                        <a:t>B</a:t>
                      </a:r>
                    </a:p>
                  </a:txBody>
                  <a:tcPr anchor="ctr"/>
                </a:tc>
                <a:tc>
                  <a:txBody>
                    <a:bodyPr/>
                    <a:lstStyle/>
                    <a:p>
                      <a:pPr algn="ctr"/>
                      <a:r>
                        <a:rPr lang="en-US"/>
                        <a:t>C</a:t>
                      </a:r>
                    </a:p>
                  </a:txBody>
                  <a:tcPr anchor="ctr"/>
                </a:tc>
                <a:tc>
                  <a:txBody>
                    <a:bodyPr/>
                    <a:lstStyle/>
                    <a:p>
                      <a:pPr algn="ctr"/>
                      <a:r>
                        <a:rPr lang="en-US"/>
                        <a:t>E</a:t>
                      </a:r>
                    </a:p>
                  </a:txBody>
                  <a:tcPr anchor="ctr"/>
                </a:tc>
                <a:tc>
                  <a:txBody>
                    <a:bodyPr/>
                    <a:lstStyle/>
                    <a:p>
                      <a:pPr algn="ctr"/>
                      <a:r>
                        <a:rPr lang="en-US"/>
                        <a:t>F</a:t>
                      </a:r>
                    </a:p>
                  </a:txBody>
                  <a:tcPr anchor="ctr"/>
                </a:tc>
                <a:tc>
                  <a:txBody>
                    <a:bodyPr/>
                    <a:lstStyle/>
                    <a:p>
                      <a:pPr algn="ctr"/>
                      <a:r>
                        <a:rPr lang="en-US"/>
                        <a:t>A</a:t>
                      </a:r>
                    </a:p>
                  </a:txBody>
                  <a:tcPr anchor="ctr"/>
                </a:tc>
                <a:tc>
                  <a:txBody>
                    <a:bodyPr/>
                    <a:lstStyle/>
                    <a:p>
                      <a:pPr algn="ctr"/>
                      <a:r>
                        <a:rPr lang="en-US"/>
                        <a:t>B</a:t>
                      </a:r>
                    </a:p>
                  </a:txBody>
                  <a:tcPr anchor="ctr"/>
                </a:tc>
                <a:tc>
                  <a:txBody>
                    <a:bodyPr/>
                    <a:lstStyle/>
                    <a:p>
                      <a:pPr algn="ctr"/>
                      <a:r>
                        <a:rPr lang="en-US"/>
                        <a:t>G</a:t>
                      </a:r>
                    </a:p>
                  </a:txBody>
                  <a:tcPr anchor="ctr"/>
                </a:tc>
                <a:tc>
                  <a:txBody>
                    <a:bodyPr/>
                    <a:lstStyle/>
                    <a:p>
                      <a:pPr algn="ctr"/>
                      <a:r>
                        <a:rPr lang="en-US"/>
                        <a:t>A</a:t>
                      </a:r>
                    </a:p>
                  </a:txBody>
                  <a:tcPr anchor="ctr"/>
                </a:tc>
                <a:tc>
                  <a:txBody>
                    <a:bodyPr/>
                    <a:lstStyle/>
                    <a:p>
                      <a:pPr algn="ctr"/>
                      <a:r>
                        <a:rPr lang="en-US"/>
                        <a:t>B</a:t>
                      </a:r>
                    </a:p>
                  </a:txBody>
                  <a:tcPr anchor="ctr"/>
                </a:tc>
                <a:tc>
                  <a:txBody>
                    <a:bodyPr/>
                    <a:lstStyle/>
                    <a:p>
                      <a:pPr algn="ctr"/>
                      <a:r>
                        <a:rPr lang="en-US"/>
                        <a:t>C</a:t>
                      </a:r>
                    </a:p>
                  </a:txBody>
                  <a:tcPr anchor="ctr"/>
                </a:tc>
                <a:extLst>
                  <a:ext uri="{0D108BD9-81ED-4DB2-BD59-A6C34878D82A}">
                    <a16:rowId xmlns:a16="http://schemas.microsoft.com/office/drawing/2014/main" val="965418616"/>
                  </a:ext>
                </a:extLst>
              </a:tr>
            </a:tbl>
          </a:graphicData>
        </a:graphic>
      </p:graphicFrame>
      <p:sp>
        <p:nvSpPr>
          <p:cNvPr id="6" name="TextBox 5">
            <a:extLst>
              <a:ext uri="{FF2B5EF4-FFF2-40B4-BE49-F238E27FC236}">
                <a16:creationId xmlns:a16="http://schemas.microsoft.com/office/drawing/2014/main" id="{4CD46117-711C-4BD1-A197-09D297A3386A}"/>
              </a:ext>
            </a:extLst>
          </p:cNvPr>
          <p:cNvSpPr txBox="1"/>
          <p:nvPr/>
        </p:nvSpPr>
        <p:spPr>
          <a:xfrm>
            <a:off x="558444" y="2635311"/>
            <a:ext cx="373820" cy="584775"/>
          </a:xfrm>
          <a:prstGeom prst="rect">
            <a:avLst/>
          </a:prstGeom>
          <a:noFill/>
        </p:spPr>
        <p:txBody>
          <a:bodyPr wrap="none" rtlCol="0">
            <a:spAutoFit/>
          </a:bodyPr>
          <a:lstStyle/>
          <a:p>
            <a:r>
              <a:rPr lang="en-US" sz="3200"/>
              <a:t>S</a:t>
            </a:r>
          </a:p>
        </p:txBody>
      </p:sp>
      <p:graphicFrame>
        <p:nvGraphicFramePr>
          <p:cNvPr id="7" name="Table 6">
            <a:extLst>
              <a:ext uri="{FF2B5EF4-FFF2-40B4-BE49-F238E27FC236}">
                <a16:creationId xmlns:a16="http://schemas.microsoft.com/office/drawing/2014/main" id="{AF822CFD-D4D3-4F55-BBFD-EDF99D3E2054}"/>
              </a:ext>
            </a:extLst>
          </p:cNvPr>
          <p:cNvGraphicFramePr>
            <a:graphicFrameLocks noGrp="1"/>
          </p:cNvGraphicFramePr>
          <p:nvPr/>
        </p:nvGraphicFramePr>
        <p:xfrm>
          <a:off x="1281205" y="523992"/>
          <a:ext cx="10352353" cy="1462238"/>
        </p:xfrm>
        <a:graphic>
          <a:graphicData uri="http://schemas.openxmlformats.org/drawingml/2006/table">
            <a:tbl>
              <a:tblPr firstRow="1" bandRow="1">
                <a:tableStyleId>{5C22544A-7EE6-4342-B048-85BDC9FD1C3A}</a:tableStyleId>
              </a:tblPr>
              <a:tblGrid>
                <a:gridCol w="941123">
                  <a:extLst>
                    <a:ext uri="{9D8B030D-6E8A-4147-A177-3AD203B41FA5}">
                      <a16:colId xmlns:a16="http://schemas.microsoft.com/office/drawing/2014/main" val="3708418099"/>
                    </a:ext>
                  </a:extLst>
                </a:gridCol>
                <a:gridCol w="941123">
                  <a:extLst>
                    <a:ext uri="{9D8B030D-6E8A-4147-A177-3AD203B41FA5}">
                      <a16:colId xmlns:a16="http://schemas.microsoft.com/office/drawing/2014/main" val="261007354"/>
                    </a:ext>
                  </a:extLst>
                </a:gridCol>
                <a:gridCol w="941123">
                  <a:extLst>
                    <a:ext uri="{9D8B030D-6E8A-4147-A177-3AD203B41FA5}">
                      <a16:colId xmlns:a16="http://schemas.microsoft.com/office/drawing/2014/main" val="1038941647"/>
                    </a:ext>
                  </a:extLst>
                </a:gridCol>
                <a:gridCol w="941123">
                  <a:extLst>
                    <a:ext uri="{9D8B030D-6E8A-4147-A177-3AD203B41FA5}">
                      <a16:colId xmlns:a16="http://schemas.microsoft.com/office/drawing/2014/main" val="2922289440"/>
                    </a:ext>
                  </a:extLst>
                </a:gridCol>
                <a:gridCol w="941123">
                  <a:extLst>
                    <a:ext uri="{9D8B030D-6E8A-4147-A177-3AD203B41FA5}">
                      <a16:colId xmlns:a16="http://schemas.microsoft.com/office/drawing/2014/main" val="3245916681"/>
                    </a:ext>
                  </a:extLst>
                </a:gridCol>
                <a:gridCol w="941123">
                  <a:extLst>
                    <a:ext uri="{9D8B030D-6E8A-4147-A177-3AD203B41FA5}">
                      <a16:colId xmlns:a16="http://schemas.microsoft.com/office/drawing/2014/main" val="1707272968"/>
                    </a:ext>
                  </a:extLst>
                </a:gridCol>
                <a:gridCol w="941123">
                  <a:extLst>
                    <a:ext uri="{9D8B030D-6E8A-4147-A177-3AD203B41FA5}">
                      <a16:colId xmlns:a16="http://schemas.microsoft.com/office/drawing/2014/main" val="796019397"/>
                    </a:ext>
                  </a:extLst>
                </a:gridCol>
                <a:gridCol w="941123">
                  <a:extLst>
                    <a:ext uri="{9D8B030D-6E8A-4147-A177-3AD203B41FA5}">
                      <a16:colId xmlns:a16="http://schemas.microsoft.com/office/drawing/2014/main" val="246107726"/>
                    </a:ext>
                  </a:extLst>
                </a:gridCol>
                <a:gridCol w="941123">
                  <a:extLst>
                    <a:ext uri="{9D8B030D-6E8A-4147-A177-3AD203B41FA5}">
                      <a16:colId xmlns:a16="http://schemas.microsoft.com/office/drawing/2014/main" val="542683805"/>
                    </a:ext>
                  </a:extLst>
                </a:gridCol>
                <a:gridCol w="941123">
                  <a:extLst>
                    <a:ext uri="{9D8B030D-6E8A-4147-A177-3AD203B41FA5}">
                      <a16:colId xmlns:a16="http://schemas.microsoft.com/office/drawing/2014/main" val="4186670029"/>
                    </a:ext>
                  </a:extLst>
                </a:gridCol>
                <a:gridCol w="941123">
                  <a:extLst>
                    <a:ext uri="{9D8B030D-6E8A-4147-A177-3AD203B41FA5}">
                      <a16:colId xmlns:a16="http://schemas.microsoft.com/office/drawing/2014/main" val="2030034707"/>
                    </a:ext>
                  </a:extLst>
                </a:gridCol>
              </a:tblGrid>
              <a:tr h="459636">
                <a:tc>
                  <a:txBody>
                    <a:bodyPr/>
                    <a:lstStyle/>
                    <a:p>
                      <a:pPr algn="ctr"/>
                      <a:r>
                        <a:rPr lang="en-US">
                          <a:solidFill>
                            <a:schemeClr val="tx1"/>
                          </a:solidFill>
                        </a:rPr>
                        <a:t>0</a:t>
                      </a:r>
                    </a:p>
                  </a:txBody>
                  <a:tcPr anchor="ctr">
                    <a:solidFill>
                      <a:schemeClr val="accent4">
                        <a:lumMod val="60000"/>
                        <a:lumOff val="40000"/>
                      </a:schemeClr>
                    </a:solidFill>
                  </a:tcPr>
                </a:tc>
                <a:tc>
                  <a:txBody>
                    <a:bodyPr/>
                    <a:lstStyle/>
                    <a:p>
                      <a:pPr algn="ctr"/>
                      <a:r>
                        <a:rPr lang="en-US">
                          <a:solidFill>
                            <a:schemeClr val="tx1"/>
                          </a:solidFill>
                        </a:rPr>
                        <a:t>1</a:t>
                      </a:r>
                    </a:p>
                  </a:txBody>
                  <a:tcPr anchor="ctr">
                    <a:solidFill>
                      <a:schemeClr val="accent4">
                        <a:lumMod val="60000"/>
                        <a:lumOff val="40000"/>
                      </a:schemeClr>
                    </a:solidFill>
                  </a:tcPr>
                </a:tc>
                <a:tc>
                  <a:txBody>
                    <a:bodyPr/>
                    <a:lstStyle/>
                    <a:p>
                      <a:pPr algn="ctr"/>
                      <a:r>
                        <a:rPr lang="en-US">
                          <a:solidFill>
                            <a:schemeClr val="tx1"/>
                          </a:solidFill>
                        </a:rPr>
                        <a:t>2</a:t>
                      </a:r>
                    </a:p>
                  </a:txBody>
                  <a:tcPr anchor="ctr">
                    <a:solidFill>
                      <a:schemeClr val="accent4">
                        <a:lumMod val="60000"/>
                        <a:lumOff val="40000"/>
                      </a:schemeClr>
                    </a:solidFill>
                  </a:tcPr>
                </a:tc>
                <a:tc>
                  <a:txBody>
                    <a:bodyPr/>
                    <a:lstStyle/>
                    <a:p>
                      <a:pPr algn="ctr"/>
                      <a:r>
                        <a:rPr lang="en-US">
                          <a:solidFill>
                            <a:schemeClr val="tx1"/>
                          </a:solidFill>
                        </a:rPr>
                        <a:t>3</a:t>
                      </a:r>
                    </a:p>
                  </a:txBody>
                  <a:tcPr anchor="ctr">
                    <a:solidFill>
                      <a:schemeClr val="accent4">
                        <a:lumMod val="60000"/>
                        <a:lumOff val="40000"/>
                      </a:schemeClr>
                    </a:solidFill>
                  </a:tcPr>
                </a:tc>
                <a:tc>
                  <a:txBody>
                    <a:bodyPr/>
                    <a:lstStyle/>
                    <a:p>
                      <a:pPr algn="ctr"/>
                      <a:r>
                        <a:rPr lang="en-US">
                          <a:solidFill>
                            <a:schemeClr val="tx1"/>
                          </a:solidFill>
                        </a:rPr>
                        <a:t>4</a:t>
                      </a:r>
                    </a:p>
                  </a:txBody>
                  <a:tcPr anchor="ctr">
                    <a:solidFill>
                      <a:schemeClr val="accent4">
                        <a:lumMod val="60000"/>
                        <a:lumOff val="40000"/>
                      </a:schemeClr>
                    </a:solidFill>
                  </a:tcPr>
                </a:tc>
                <a:tc>
                  <a:txBody>
                    <a:bodyPr/>
                    <a:lstStyle/>
                    <a:p>
                      <a:pPr algn="ctr"/>
                      <a:r>
                        <a:rPr lang="en-US">
                          <a:solidFill>
                            <a:schemeClr val="tx1"/>
                          </a:solidFill>
                        </a:rPr>
                        <a:t>5</a:t>
                      </a:r>
                    </a:p>
                  </a:txBody>
                  <a:tcPr anchor="ctr">
                    <a:solidFill>
                      <a:schemeClr val="accent4">
                        <a:lumMod val="60000"/>
                        <a:lumOff val="40000"/>
                      </a:schemeClr>
                    </a:solidFill>
                  </a:tcPr>
                </a:tc>
                <a:tc>
                  <a:txBody>
                    <a:bodyPr/>
                    <a:lstStyle/>
                    <a:p>
                      <a:pPr algn="ctr"/>
                      <a:r>
                        <a:rPr lang="en-US">
                          <a:solidFill>
                            <a:schemeClr val="tx1"/>
                          </a:solidFill>
                        </a:rPr>
                        <a:t>6</a:t>
                      </a:r>
                    </a:p>
                  </a:txBody>
                  <a:tcPr anchor="ctr">
                    <a:solidFill>
                      <a:schemeClr val="accent4">
                        <a:lumMod val="60000"/>
                        <a:lumOff val="40000"/>
                      </a:schemeClr>
                    </a:solidFill>
                  </a:tcPr>
                </a:tc>
                <a:tc>
                  <a:txBody>
                    <a:bodyPr/>
                    <a:lstStyle/>
                    <a:p>
                      <a:pPr algn="ctr"/>
                      <a:r>
                        <a:rPr lang="en-US">
                          <a:solidFill>
                            <a:schemeClr val="tx1"/>
                          </a:solidFill>
                        </a:rPr>
                        <a:t>7</a:t>
                      </a:r>
                    </a:p>
                  </a:txBody>
                  <a:tcPr anchor="ctr">
                    <a:solidFill>
                      <a:schemeClr val="accent4">
                        <a:lumMod val="60000"/>
                        <a:lumOff val="40000"/>
                      </a:schemeClr>
                    </a:solidFill>
                  </a:tcPr>
                </a:tc>
                <a:tc>
                  <a:txBody>
                    <a:bodyPr/>
                    <a:lstStyle/>
                    <a:p>
                      <a:pPr algn="ctr"/>
                      <a:r>
                        <a:rPr lang="en-US">
                          <a:solidFill>
                            <a:schemeClr val="tx1"/>
                          </a:solidFill>
                        </a:rPr>
                        <a:t>8</a:t>
                      </a:r>
                    </a:p>
                  </a:txBody>
                  <a:tcPr anchor="ctr">
                    <a:solidFill>
                      <a:schemeClr val="accent4">
                        <a:lumMod val="60000"/>
                        <a:lumOff val="40000"/>
                      </a:schemeClr>
                    </a:solidFill>
                  </a:tcPr>
                </a:tc>
                <a:tc>
                  <a:txBody>
                    <a:bodyPr/>
                    <a:lstStyle/>
                    <a:p>
                      <a:pPr algn="ctr"/>
                      <a:r>
                        <a:rPr lang="en-US">
                          <a:solidFill>
                            <a:schemeClr val="tx1"/>
                          </a:solidFill>
                        </a:rPr>
                        <a:t>9</a:t>
                      </a:r>
                    </a:p>
                  </a:txBody>
                  <a:tcPr anchor="ctr">
                    <a:solidFill>
                      <a:schemeClr val="accent4">
                        <a:lumMod val="60000"/>
                        <a:lumOff val="40000"/>
                      </a:schemeClr>
                    </a:solidFill>
                  </a:tcPr>
                </a:tc>
                <a:tc>
                  <a:txBody>
                    <a:bodyPr/>
                    <a:lstStyle/>
                    <a:p>
                      <a:pPr algn="ctr"/>
                      <a:r>
                        <a:rPr lang="en-US">
                          <a:solidFill>
                            <a:schemeClr val="tx1"/>
                          </a:solidFill>
                        </a:rPr>
                        <a:t>10</a:t>
                      </a:r>
                    </a:p>
                  </a:txBody>
                  <a:tcPr anchor="ctr">
                    <a:solidFill>
                      <a:schemeClr val="accent4">
                        <a:lumMod val="60000"/>
                        <a:lumOff val="40000"/>
                      </a:schemeClr>
                    </a:solidFill>
                  </a:tcPr>
                </a:tc>
                <a:extLst>
                  <a:ext uri="{0D108BD9-81ED-4DB2-BD59-A6C34878D82A}">
                    <a16:rowId xmlns:a16="http://schemas.microsoft.com/office/drawing/2014/main" val="772251239"/>
                  </a:ext>
                </a:extLst>
              </a:tr>
              <a:tr h="1002602">
                <a:tc>
                  <a:txBody>
                    <a:bodyPr/>
                    <a:lstStyle/>
                    <a:p>
                      <a:pPr algn="ctr"/>
                      <a:r>
                        <a:rPr lang="en-US">
                          <a:solidFill>
                            <a:schemeClr val="tx1"/>
                          </a:solidFill>
                        </a:rPr>
                        <a:t>10</a:t>
                      </a:r>
                    </a:p>
                  </a:txBody>
                  <a:tcPr anchor="ctr">
                    <a:solidFill>
                      <a:schemeClr val="accent4">
                        <a:lumMod val="60000"/>
                        <a:lumOff val="40000"/>
                      </a:schemeClr>
                    </a:solidFill>
                  </a:tcPr>
                </a:tc>
                <a:tc>
                  <a:txBody>
                    <a:bodyPr/>
                    <a:lstStyle/>
                    <a:p>
                      <a:pPr algn="ctr"/>
                      <a:endParaRPr lang="en-US">
                        <a:solidFill>
                          <a:schemeClr val="tx1"/>
                        </a:solidFill>
                      </a:endParaRPr>
                    </a:p>
                  </a:txBody>
                  <a:tcPr anchor="ctr">
                    <a:solidFill>
                      <a:schemeClr val="accent4">
                        <a:lumMod val="60000"/>
                        <a:lumOff val="40000"/>
                      </a:schemeClr>
                    </a:solidFill>
                  </a:tcPr>
                </a:tc>
                <a:tc>
                  <a:txBody>
                    <a:bodyPr/>
                    <a:lstStyle/>
                    <a:p>
                      <a:pPr algn="ctr"/>
                      <a:endParaRPr lang="en-US">
                        <a:solidFill>
                          <a:schemeClr val="tx1"/>
                        </a:solidFill>
                      </a:endParaRPr>
                    </a:p>
                  </a:txBody>
                  <a:tcPr anchor="ctr">
                    <a:solidFill>
                      <a:schemeClr val="accent4">
                        <a:lumMod val="60000"/>
                        <a:lumOff val="40000"/>
                      </a:schemeClr>
                    </a:solidFill>
                  </a:tcPr>
                </a:tc>
                <a:tc>
                  <a:txBody>
                    <a:bodyPr/>
                    <a:lstStyle/>
                    <a:p>
                      <a:pPr algn="ctr"/>
                      <a:endParaRPr lang="en-US">
                        <a:solidFill>
                          <a:schemeClr val="tx1"/>
                        </a:solidFill>
                      </a:endParaRPr>
                    </a:p>
                  </a:txBody>
                  <a:tcPr anchor="ctr">
                    <a:solidFill>
                      <a:schemeClr val="accent4">
                        <a:lumMod val="60000"/>
                        <a:lumOff val="40000"/>
                      </a:schemeClr>
                    </a:solidFill>
                  </a:tcPr>
                </a:tc>
                <a:tc>
                  <a:txBody>
                    <a:bodyPr/>
                    <a:lstStyle/>
                    <a:p>
                      <a:pPr algn="ctr"/>
                      <a:endParaRPr lang="en-US">
                        <a:solidFill>
                          <a:schemeClr val="tx1"/>
                        </a:solidFill>
                      </a:endParaRPr>
                    </a:p>
                  </a:txBody>
                  <a:tcPr anchor="ctr">
                    <a:solidFill>
                      <a:schemeClr val="accent4">
                        <a:lumMod val="60000"/>
                        <a:lumOff val="40000"/>
                      </a:schemeClr>
                    </a:solidFill>
                  </a:tcPr>
                </a:tc>
                <a:tc>
                  <a:txBody>
                    <a:bodyPr/>
                    <a:lstStyle/>
                    <a:p>
                      <a:pPr algn="ctr"/>
                      <a:endParaRPr lang="en-US">
                        <a:solidFill>
                          <a:schemeClr val="tx1"/>
                        </a:solidFill>
                      </a:endParaRPr>
                    </a:p>
                  </a:txBody>
                  <a:tcPr anchor="ctr">
                    <a:solidFill>
                      <a:schemeClr val="accent4">
                        <a:lumMod val="60000"/>
                        <a:lumOff val="40000"/>
                      </a:schemeClr>
                    </a:solidFill>
                  </a:tcPr>
                </a:tc>
                <a:tc>
                  <a:txBody>
                    <a:bodyPr/>
                    <a:lstStyle/>
                    <a:p>
                      <a:pPr algn="ctr"/>
                      <a:endParaRPr lang="en-US">
                        <a:solidFill>
                          <a:schemeClr val="tx1"/>
                        </a:solidFill>
                      </a:endParaRPr>
                    </a:p>
                  </a:txBody>
                  <a:tcPr anchor="ctr">
                    <a:solidFill>
                      <a:schemeClr val="accent4">
                        <a:lumMod val="60000"/>
                        <a:lumOff val="40000"/>
                      </a:schemeClr>
                    </a:solidFill>
                  </a:tcPr>
                </a:tc>
                <a:tc>
                  <a:txBody>
                    <a:bodyPr/>
                    <a:lstStyle/>
                    <a:p>
                      <a:pPr algn="ctr"/>
                      <a:endParaRPr lang="en-US">
                        <a:solidFill>
                          <a:schemeClr val="tx1"/>
                        </a:solidFill>
                      </a:endParaRPr>
                    </a:p>
                  </a:txBody>
                  <a:tcPr anchor="ctr">
                    <a:solidFill>
                      <a:schemeClr val="accent4">
                        <a:lumMod val="60000"/>
                        <a:lumOff val="40000"/>
                      </a:schemeClr>
                    </a:solidFill>
                  </a:tcPr>
                </a:tc>
                <a:tc>
                  <a:txBody>
                    <a:bodyPr/>
                    <a:lstStyle/>
                    <a:p>
                      <a:pPr algn="ctr"/>
                      <a:endParaRPr lang="en-US">
                        <a:solidFill>
                          <a:schemeClr val="tx1"/>
                        </a:solidFill>
                      </a:endParaRPr>
                    </a:p>
                  </a:txBody>
                  <a:tcPr anchor="ctr">
                    <a:solidFill>
                      <a:schemeClr val="accent4">
                        <a:lumMod val="60000"/>
                        <a:lumOff val="40000"/>
                      </a:schemeClr>
                    </a:solidFill>
                  </a:tcPr>
                </a:tc>
                <a:tc>
                  <a:txBody>
                    <a:bodyPr/>
                    <a:lstStyle/>
                    <a:p>
                      <a:pPr algn="ctr"/>
                      <a:endParaRPr lang="en-US">
                        <a:solidFill>
                          <a:schemeClr val="tx1"/>
                        </a:solidFill>
                      </a:endParaRPr>
                    </a:p>
                  </a:txBody>
                  <a:tcPr anchor="ctr">
                    <a:solidFill>
                      <a:schemeClr val="accent4">
                        <a:lumMod val="60000"/>
                        <a:lumOff val="40000"/>
                      </a:schemeClr>
                    </a:solidFill>
                  </a:tcPr>
                </a:tc>
                <a:tc>
                  <a:txBody>
                    <a:bodyPr/>
                    <a:lstStyle/>
                    <a:p>
                      <a:pPr algn="ctr"/>
                      <a:endParaRPr lang="en-US">
                        <a:solidFill>
                          <a:schemeClr val="tx1"/>
                        </a:solidFill>
                      </a:endParaRPr>
                    </a:p>
                  </a:txBody>
                  <a:tcPr anchor="ctr">
                    <a:solidFill>
                      <a:schemeClr val="accent4">
                        <a:lumMod val="60000"/>
                        <a:lumOff val="40000"/>
                      </a:schemeClr>
                    </a:solidFill>
                  </a:tcPr>
                </a:tc>
                <a:extLst>
                  <a:ext uri="{0D108BD9-81ED-4DB2-BD59-A6C34878D82A}">
                    <a16:rowId xmlns:a16="http://schemas.microsoft.com/office/drawing/2014/main" val="965418616"/>
                  </a:ext>
                </a:extLst>
              </a:tr>
            </a:tbl>
          </a:graphicData>
        </a:graphic>
      </p:graphicFrame>
      <p:sp>
        <p:nvSpPr>
          <p:cNvPr id="8" name="TextBox 7">
            <a:extLst>
              <a:ext uri="{FF2B5EF4-FFF2-40B4-BE49-F238E27FC236}">
                <a16:creationId xmlns:a16="http://schemas.microsoft.com/office/drawing/2014/main" id="{7FD45558-EE21-4EE7-9D48-1DE1770AC148}"/>
              </a:ext>
            </a:extLst>
          </p:cNvPr>
          <p:cNvSpPr txBox="1"/>
          <p:nvPr/>
        </p:nvSpPr>
        <p:spPr>
          <a:xfrm>
            <a:off x="451912" y="1234119"/>
            <a:ext cx="630301" cy="584775"/>
          </a:xfrm>
          <a:prstGeom prst="rect">
            <a:avLst/>
          </a:prstGeom>
          <a:noFill/>
        </p:spPr>
        <p:txBody>
          <a:bodyPr wrap="none" rtlCol="0">
            <a:spAutoFit/>
          </a:bodyPr>
          <a:lstStyle/>
          <a:p>
            <a:r>
              <a:rPr lang="en-US" sz="3200"/>
              <a:t>Z[]</a:t>
            </a:r>
          </a:p>
        </p:txBody>
      </p:sp>
      <p:sp>
        <p:nvSpPr>
          <p:cNvPr id="9" name="TextBox 8">
            <a:extLst>
              <a:ext uri="{FF2B5EF4-FFF2-40B4-BE49-F238E27FC236}">
                <a16:creationId xmlns:a16="http://schemas.microsoft.com/office/drawing/2014/main" id="{E8DC2E63-A12E-456B-8843-7BF4C6D8732F}"/>
              </a:ext>
            </a:extLst>
          </p:cNvPr>
          <p:cNvSpPr txBox="1"/>
          <p:nvPr/>
        </p:nvSpPr>
        <p:spPr>
          <a:xfrm>
            <a:off x="-58561" y="4491773"/>
            <a:ext cx="1376888" cy="1077218"/>
          </a:xfrm>
          <a:prstGeom prst="rect">
            <a:avLst/>
          </a:prstGeom>
          <a:noFill/>
        </p:spPr>
        <p:txBody>
          <a:bodyPr wrap="square" rtlCol="0">
            <a:spAutoFit/>
          </a:bodyPr>
          <a:lstStyle/>
          <a:p>
            <a:r>
              <a:rPr lang="en-US" sz="3200"/>
              <a:t>Tiền Tố</a:t>
            </a:r>
          </a:p>
          <a:p>
            <a:r>
              <a:rPr lang="en-US" sz="3200"/>
              <a:t>     S</a:t>
            </a:r>
          </a:p>
        </p:txBody>
      </p:sp>
      <p:graphicFrame>
        <p:nvGraphicFramePr>
          <p:cNvPr id="10" name="Table 9">
            <a:extLst>
              <a:ext uri="{FF2B5EF4-FFF2-40B4-BE49-F238E27FC236}">
                <a16:creationId xmlns:a16="http://schemas.microsoft.com/office/drawing/2014/main" id="{A642C8CF-80E2-4368-9737-8D416CB0162C}"/>
              </a:ext>
            </a:extLst>
          </p:cNvPr>
          <p:cNvGraphicFramePr>
            <a:graphicFrameLocks noGrp="1"/>
          </p:cNvGraphicFramePr>
          <p:nvPr/>
        </p:nvGraphicFramePr>
        <p:xfrm>
          <a:off x="1281205" y="4259709"/>
          <a:ext cx="941123" cy="1541346"/>
        </p:xfrm>
        <a:graphic>
          <a:graphicData uri="http://schemas.openxmlformats.org/drawingml/2006/table">
            <a:tbl>
              <a:tblPr firstRow="1" bandRow="1">
                <a:tableStyleId>{5C22544A-7EE6-4342-B048-85BDC9FD1C3A}</a:tableStyleId>
              </a:tblPr>
              <a:tblGrid>
                <a:gridCol w="941123">
                  <a:extLst>
                    <a:ext uri="{9D8B030D-6E8A-4147-A177-3AD203B41FA5}">
                      <a16:colId xmlns:a16="http://schemas.microsoft.com/office/drawing/2014/main" val="3708418099"/>
                    </a:ext>
                  </a:extLst>
                </a:gridCol>
              </a:tblGrid>
              <a:tr h="538744">
                <a:tc>
                  <a:txBody>
                    <a:bodyPr/>
                    <a:lstStyle/>
                    <a:p>
                      <a:pPr algn="ctr"/>
                      <a:r>
                        <a:rPr lang="en-US"/>
                        <a:t>0</a:t>
                      </a:r>
                    </a:p>
                  </a:txBody>
                  <a:tcPr anchor="ctr"/>
                </a:tc>
                <a:extLst>
                  <a:ext uri="{0D108BD9-81ED-4DB2-BD59-A6C34878D82A}">
                    <a16:rowId xmlns:a16="http://schemas.microsoft.com/office/drawing/2014/main" val="2320694575"/>
                  </a:ext>
                </a:extLst>
              </a:tr>
              <a:tr h="1002602">
                <a:tc>
                  <a:txBody>
                    <a:bodyPr/>
                    <a:lstStyle/>
                    <a:p>
                      <a:pPr algn="ctr"/>
                      <a:r>
                        <a:rPr lang="en-US"/>
                        <a:t>A</a:t>
                      </a:r>
                    </a:p>
                  </a:txBody>
                  <a:tcPr anchor="ctr"/>
                </a:tc>
                <a:extLst>
                  <a:ext uri="{0D108BD9-81ED-4DB2-BD59-A6C34878D82A}">
                    <a16:rowId xmlns:a16="http://schemas.microsoft.com/office/drawing/2014/main" val="965418616"/>
                  </a:ext>
                </a:extLst>
              </a:tr>
            </a:tbl>
          </a:graphicData>
        </a:graphic>
      </p:graphicFrame>
      <p:sp>
        <p:nvSpPr>
          <p:cNvPr id="11" name="TextBox 10">
            <a:extLst>
              <a:ext uri="{FF2B5EF4-FFF2-40B4-BE49-F238E27FC236}">
                <a16:creationId xmlns:a16="http://schemas.microsoft.com/office/drawing/2014/main" id="{D587EF84-0C7D-42AD-82F2-8A49D290E327}"/>
              </a:ext>
            </a:extLst>
          </p:cNvPr>
          <p:cNvSpPr txBox="1"/>
          <p:nvPr/>
        </p:nvSpPr>
        <p:spPr>
          <a:xfrm>
            <a:off x="2516999" y="1255111"/>
            <a:ext cx="1376888" cy="400110"/>
          </a:xfrm>
          <a:prstGeom prst="rect">
            <a:avLst/>
          </a:prstGeom>
          <a:noFill/>
        </p:spPr>
        <p:txBody>
          <a:bodyPr wrap="square" rtlCol="0">
            <a:spAutoFit/>
          </a:bodyPr>
          <a:lstStyle/>
          <a:p>
            <a:r>
              <a:rPr lang="en-US" sz="2000"/>
              <a:t>0</a:t>
            </a:r>
          </a:p>
        </p:txBody>
      </p:sp>
      <p:sp>
        <p:nvSpPr>
          <p:cNvPr id="12" name="TextBox 11">
            <a:extLst>
              <a:ext uri="{FF2B5EF4-FFF2-40B4-BE49-F238E27FC236}">
                <a16:creationId xmlns:a16="http://schemas.microsoft.com/office/drawing/2014/main" id="{D53166E1-C478-478F-870D-F15CF2F28B05}"/>
              </a:ext>
            </a:extLst>
          </p:cNvPr>
          <p:cNvSpPr txBox="1"/>
          <p:nvPr/>
        </p:nvSpPr>
        <p:spPr>
          <a:xfrm>
            <a:off x="3404435" y="1245646"/>
            <a:ext cx="1376888" cy="400110"/>
          </a:xfrm>
          <a:prstGeom prst="rect">
            <a:avLst/>
          </a:prstGeom>
          <a:noFill/>
        </p:spPr>
        <p:txBody>
          <a:bodyPr wrap="square" rtlCol="0">
            <a:spAutoFit/>
          </a:bodyPr>
          <a:lstStyle/>
          <a:p>
            <a:r>
              <a:rPr lang="en-US" sz="2000"/>
              <a:t>0</a:t>
            </a:r>
          </a:p>
        </p:txBody>
      </p:sp>
      <p:sp>
        <p:nvSpPr>
          <p:cNvPr id="13" name="TextBox 12">
            <a:extLst>
              <a:ext uri="{FF2B5EF4-FFF2-40B4-BE49-F238E27FC236}">
                <a16:creationId xmlns:a16="http://schemas.microsoft.com/office/drawing/2014/main" id="{57485B14-47E4-4ECB-94D0-1A87CC1E519A}"/>
              </a:ext>
            </a:extLst>
          </p:cNvPr>
          <p:cNvSpPr txBox="1"/>
          <p:nvPr/>
        </p:nvSpPr>
        <p:spPr>
          <a:xfrm>
            <a:off x="4370651" y="1255111"/>
            <a:ext cx="1376888" cy="400110"/>
          </a:xfrm>
          <a:prstGeom prst="rect">
            <a:avLst/>
          </a:prstGeom>
          <a:noFill/>
        </p:spPr>
        <p:txBody>
          <a:bodyPr wrap="square" rtlCol="0">
            <a:spAutoFit/>
          </a:bodyPr>
          <a:lstStyle/>
          <a:p>
            <a:r>
              <a:rPr lang="en-US" sz="2000"/>
              <a:t>0</a:t>
            </a:r>
          </a:p>
        </p:txBody>
      </p:sp>
      <p:sp>
        <p:nvSpPr>
          <p:cNvPr id="14" name="TextBox 13">
            <a:extLst>
              <a:ext uri="{FF2B5EF4-FFF2-40B4-BE49-F238E27FC236}">
                <a16:creationId xmlns:a16="http://schemas.microsoft.com/office/drawing/2014/main" id="{34F971FD-D216-48BB-BB1B-3632C5E300A7}"/>
              </a:ext>
            </a:extLst>
          </p:cNvPr>
          <p:cNvSpPr txBox="1"/>
          <p:nvPr/>
        </p:nvSpPr>
        <p:spPr>
          <a:xfrm>
            <a:off x="5328673" y="1255111"/>
            <a:ext cx="1376888" cy="400110"/>
          </a:xfrm>
          <a:prstGeom prst="rect">
            <a:avLst/>
          </a:prstGeom>
          <a:noFill/>
        </p:spPr>
        <p:txBody>
          <a:bodyPr wrap="square" rtlCol="0">
            <a:spAutoFit/>
          </a:bodyPr>
          <a:lstStyle/>
          <a:p>
            <a:r>
              <a:rPr lang="en-US" sz="2000"/>
              <a:t>0</a:t>
            </a:r>
          </a:p>
        </p:txBody>
      </p:sp>
      <p:graphicFrame>
        <p:nvGraphicFramePr>
          <p:cNvPr id="16" name="Table 15">
            <a:extLst>
              <a:ext uri="{FF2B5EF4-FFF2-40B4-BE49-F238E27FC236}">
                <a16:creationId xmlns:a16="http://schemas.microsoft.com/office/drawing/2014/main" id="{4EBFF4C5-9C80-4655-9C8C-DB79975AEC71}"/>
              </a:ext>
            </a:extLst>
          </p:cNvPr>
          <p:cNvGraphicFramePr>
            <a:graphicFrameLocks noGrp="1"/>
          </p:cNvGraphicFramePr>
          <p:nvPr/>
        </p:nvGraphicFramePr>
        <p:xfrm>
          <a:off x="6936904" y="4159125"/>
          <a:ext cx="941123" cy="1541346"/>
        </p:xfrm>
        <a:graphic>
          <a:graphicData uri="http://schemas.openxmlformats.org/drawingml/2006/table">
            <a:tbl>
              <a:tblPr firstRow="1" bandRow="1">
                <a:tableStyleId>{5C22544A-7EE6-4342-B048-85BDC9FD1C3A}</a:tableStyleId>
              </a:tblPr>
              <a:tblGrid>
                <a:gridCol w="941123">
                  <a:extLst>
                    <a:ext uri="{9D8B030D-6E8A-4147-A177-3AD203B41FA5}">
                      <a16:colId xmlns:a16="http://schemas.microsoft.com/office/drawing/2014/main" val="3708418099"/>
                    </a:ext>
                  </a:extLst>
                </a:gridCol>
              </a:tblGrid>
              <a:tr h="538744">
                <a:tc>
                  <a:txBody>
                    <a:bodyPr/>
                    <a:lstStyle/>
                    <a:p>
                      <a:pPr algn="ctr"/>
                      <a:r>
                        <a:rPr lang="en-US"/>
                        <a:t>1</a:t>
                      </a:r>
                    </a:p>
                  </a:txBody>
                  <a:tcPr anchor="ctr"/>
                </a:tc>
                <a:extLst>
                  <a:ext uri="{0D108BD9-81ED-4DB2-BD59-A6C34878D82A}">
                    <a16:rowId xmlns:a16="http://schemas.microsoft.com/office/drawing/2014/main" val="2320694575"/>
                  </a:ext>
                </a:extLst>
              </a:tr>
              <a:tr h="1002602">
                <a:tc>
                  <a:txBody>
                    <a:bodyPr/>
                    <a:lstStyle/>
                    <a:p>
                      <a:pPr algn="ctr"/>
                      <a:r>
                        <a:rPr lang="en-US"/>
                        <a:t>B</a:t>
                      </a:r>
                    </a:p>
                  </a:txBody>
                  <a:tcPr anchor="ctr"/>
                </a:tc>
                <a:extLst>
                  <a:ext uri="{0D108BD9-81ED-4DB2-BD59-A6C34878D82A}">
                    <a16:rowId xmlns:a16="http://schemas.microsoft.com/office/drawing/2014/main" val="965418616"/>
                  </a:ext>
                </a:extLst>
              </a:tr>
            </a:tbl>
          </a:graphicData>
        </a:graphic>
      </p:graphicFrame>
      <p:graphicFrame>
        <p:nvGraphicFramePr>
          <p:cNvPr id="17" name="Table 16">
            <a:extLst>
              <a:ext uri="{FF2B5EF4-FFF2-40B4-BE49-F238E27FC236}">
                <a16:creationId xmlns:a16="http://schemas.microsoft.com/office/drawing/2014/main" id="{51BCB0E4-D9D6-4FD2-B2B5-1325D8DD7902}"/>
              </a:ext>
            </a:extLst>
          </p:cNvPr>
          <p:cNvGraphicFramePr>
            <a:graphicFrameLocks noGrp="1"/>
          </p:cNvGraphicFramePr>
          <p:nvPr/>
        </p:nvGraphicFramePr>
        <p:xfrm>
          <a:off x="7878027" y="4159125"/>
          <a:ext cx="941123" cy="1541346"/>
        </p:xfrm>
        <a:graphic>
          <a:graphicData uri="http://schemas.openxmlformats.org/drawingml/2006/table">
            <a:tbl>
              <a:tblPr firstRow="1" bandRow="1">
                <a:tableStyleId>{5C22544A-7EE6-4342-B048-85BDC9FD1C3A}</a:tableStyleId>
              </a:tblPr>
              <a:tblGrid>
                <a:gridCol w="941123">
                  <a:extLst>
                    <a:ext uri="{9D8B030D-6E8A-4147-A177-3AD203B41FA5}">
                      <a16:colId xmlns:a16="http://schemas.microsoft.com/office/drawing/2014/main" val="3708418099"/>
                    </a:ext>
                  </a:extLst>
                </a:gridCol>
              </a:tblGrid>
              <a:tr h="538744">
                <a:tc>
                  <a:txBody>
                    <a:bodyPr/>
                    <a:lstStyle/>
                    <a:p>
                      <a:pPr algn="ctr"/>
                      <a:r>
                        <a:rPr lang="en-US"/>
                        <a:t>2</a:t>
                      </a:r>
                    </a:p>
                  </a:txBody>
                  <a:tcPr anchor="ctr"/>
                </a:tc>
                <a:extLst>
                  <a:ext uri="{0D108BD9-81ED-4DB2-BD59-A6C34878D82A}">
                    <a16:rowId xmlns:a16="http://schemas.microsoft.com/office/drawing/2014/main" val="2320694575"/>
                  </a:ext>
                </a:extLst>
              </a:tr>
              <a:tr h="1002602">
                <a:tc>
                  <a:txBody>
                    <a:bodyPr/>
                    <a:lstStyle/>
                    <a:p>
                      <a:pPr algn="ctr"/>
                      <a:r>
                        <a:rPr lang="en-US"/>
                        <a:t>C</a:t>
                      </a:r>
                    </a:p>
                  </a:txBody>
                  <a:tcPr anchor="ctr"/>
                </a:tc>
                <a:extLst>
                  <a:ext uri="{0D108BD9-81ED-4DB2-BD59-A6C34878D82A}">
                    <a16:rowId xmlns:a16="http://schemas.microsoft.com/office/drawing/2014/main" val="965418616"/>
                  </a:ext>
                </a:extLst>
              </a:tr>
            </a:tbl>
          </a:graphicData>
        </a:graphic>
      </p:graphicFrame>
      <p:sp>
        <p:nvSpPr>
          <p:cNvPr id="18" name="TextBox 17">
            <a:extLst>
              <a:ext uri="{FF2B5EF4-FFF2-40B4-BE49-F238E27FC236}">
                <a16:creationId xmlns:a16="http://schemas.microsoft.com/office/drawing/2014/main" id="{03FE016F-7AC3-4674-9C0C-57DC2CA85F26}"/>
              </a:ext>
            </a:extLst>
          </p:cNvPr>
          <p:cNvSpPr txBox="1"/>
          <p:nvPr/>
        </p:nvSpPr>
        <p:spPr>
          <a:xfrm>
            <a:off x="6248460" y="1245646"/>
            <a:ext cx="1376888" cy="400110"/>
          </a:xfrm>
          <a:prstGeom prst="rect">
            <a:avLst/>
          </a:prstGeom>
          <a:noFill/>
        </p:spPr>
        <p:txBody>
          <a:bodyPr wrap="square" rtlCol="0">
            <a:spAutoFit/>
          </a:bodyPr>
          <a:lstStyle/>
          <a:p>
            <a:r>
              <a:rPr lang="en-US" sz="2000"/>
              <a:t>2</a:t>
            </a:r>
          </a:p>
        </p:txBody>
      </p:sp>
      <p:sp>
        <p:nvSpPr>
          <p:cNvPr id="19" name="TextBox 18">
            <a:extLst>
              <a:ext uri="{FF2B5EF4-FFF2-40B4-BE49-F238E27FC236}">
                <a16:creationId xmlns:a16="http://schemas.microsoft.com/office/drawing/2014/main" id="{B8A24AF3-94AA-4025-A9CF-B707CB1EBD7F}"/>
              </a:ext>
            </a:extLst>
          </p:cNvPr>
          <p:cNvSpPr txBox="1"/>
          <p:nvPr/>
        </p:nvSpPr>
        <p:spPr>
          <a:xfrm>
            <a:off x="7214676" y="1253983"/>
            <a:ext cx="1376888" cy="400110"/>
          </a:xfrm>
          <a:prstGeom prst="rect">
            <a:avLst/>
          </a:prstGeom>
          <a:noFill/>
        </p:spPr>
        <p:txBody>
          <a:bodyPr wrap="square" rtlCol="0">
            <a:spAutoFit/>
          </a:bodyPr>
          <a:lstStyle/>
          <a:p>
            <a:r>
              <a:rPr lang="en-US" sz="2000"/>
              <a:t>0</a:t>
            </a:r>
          </a:p>
        </p:txBody>
      </p:sp>
      <p:sp>
        <p:nvSpPr>
          <p:cNvPr id="20" name="TextBox 19">
            <a:extLst>
              <a:ext uri="{FF2B5EF4-FFF2-40B4-BE49-F238E27FC236}">
                <a16:creationId xmlns:a16="http://schemas.microsoft.com/office/drawing/2014/main" id="{ADD0A39C-A90F-42BB-9E18-4DF5C140E25D}"/>
              </a:ext>
            </a:extLst>
          </p:cNvPr>
          <p:cNvSpPr txBox="1"/>
          <p:nvPr/>
        </p:nvSpPr>
        <p:spPr>
          <a:xfrm>
            <a:off x="8180892" y="1259758"/>
            <a:ext cx="1376888" cy="400110"/>
          </a:xfrm>
          <a:prstGeom prst="rect">
            <a:avLst/>
          </a:prstGeom>
          <a:noFill/>
        </p:spPr>
        <p:txBody>
          <a:bodyPr wrap="square" rtlCol="0">
            <a:spAutoFit/>
          </a:bodyPr>
          <a:lstStyle/>
          <a:p>
            <a:r>
              <a:rPr lang="en-US" sz="2000"/>
              <a:t>0</a:t>
            </a:r>
          </a:p>
        </p:txBody>
      </p:sp>
      <p:sp>
        <p:nvSpPr>
          <p:cNvPr id="21" name="TextBox 20">
            <a:extLst>
              <a:ext uri="{FF2B5EF4-FFF2-40B4-BE49-F238E27FC236}">
                <a16:creationId xmlns:a16="http://schemas.microsoft.com/office/drawing/2014/main" id="{F34A8CD7-C4E6-4165-A274-A6312DDB862E}"/>
              </a:ext>
            </a:extLst>
          </p:cNvPr>
          <p:cNvSpPr txBox="1"/>
          <p:nvPr/>
        </p:nvSpPr>
        <p:spPr>
          <a:xfrm>
            <a:off x="9138914" y="1248821"/>
            <a:ext cx="1376888" cy="400110"/>
          </a:xfrm>
          <a:prstGeom prst="rect">
            <a:avLst/>
          </a:prstGeom>
          <a:noFill/>
        </p:spPr>
        <p:txBody>
          <a:bodyPr wrap="square" rtlCol="0">
            <a:spAutoFit/>
          </a:bodyPr>
          <a:lstStyle/>
          <a:p>
            <a:r>
              <a:rPr lang="en-US" sz="2000"/>
              <a:t>3</a:t>
            </a:r>
          </a:p>
        </p:txBody>
      </p:sp>
      <p:sp>
        <p:nvSpPr>
          <p:cNvPr id="22" name="TextBox 21">
            <a:extLst>
              <a:ext uri="{FF2B5EF4-FFF2-40B4-BE49-F238E27FC236}">
                <a16:creationId xmlns:a16="http://schemas.microsoft.com/office/drawing/2014/main" id="{AEF92454-57EE-42C1-B992-88A986735367}"/>
              </a:ext>
            </a:extLst>
          </p:cNvPr>
          <p:cNvSpPr txBox="1"/>
          <p:nvPr/>
        </p:nvSpPr>
        <p:spPr>
          <a:xfrm>
            <a:off x="10026350" y="1258772"/>
            <a:ext cx="1376888" cy="400110"/>
          </a:xfrm>
          <a:prstGeom prst="rect">
            <a:avLst/>
          </a:prstGeom>
          <a:noFill/>
        </p:spPr>
        <p:txBody>
          <a:bodyPr wrap="square" rtlCol="0">
            <a:spAutoFit/>
          </a:bodyPr>
          <a:lstStyle/>
          <a:p>
            <a:r>
              <a:rPr lang="en-US" sz="2000"/>
              <a:t>0</a:t>
            </a:r>
          </a:p>
        </p:txBody>
      </p:sp>
      <p:sp>
        <p:nvSpPr>
          <p:cNvPr id="23" name="TextBox 22">
            <a:extLst>
              <a:ext uri="{FF2B5EF4-FFF2-40B4-BE49-F238E27FC236}">
                <a16:creationId xmlns:a16="http://schemas.microsoft.com/office/drawing/2014/main" id="{1131CE78-4602-45FB-A027-189F6E413EAC}"/>
              </a:ext>
            </a:extLst>
          </p:cNvPr>
          <p:cNvSpPr txBox="1"/>
          <p:nvPr/>
        </p:nvSpPr>
        <p:spPr>
          <a:xfrm>
            <a:off x="11013453" y="1230354"/>
            <a:ext cx="1376888" cy="400110"/>
          </a:xfrm>
          <a:prstGeom prst="rect">
            <a:avLst/>
          </a:prstGeom>
          <a:noFill/>
        </p:spPr>
        <p:txBody>
          <a:bodyPr wrap="square" rtlCol="0">
            <a:spAutoFit/>
          </a:bodyPr>
          <a:lstStyle/>
          <a:p>
            <a:r>
              <a:rPr lang="en-US" sz="2000"/>
              <a:t>0</a:t>
            </a:r>
          </a:p>
        </p:txBody>
      </p:sp>
    </p:spTree>
    <p:extLst>
      <p:ext uri="{BB962C8B-B14F-4D97-AF65-F5344CB8AC3E}">
        <p14:creationId xmlns:p14="http://schemas.microsoft.com/office/powerpoint/2010/main" val="291205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nodeType="clickEffect">
                                  <p:stCondLst>
                                    <p:cond delay="0"/>
                                  </p:stCondLst>
                                  <p:childTnLst>
                                    <p:animMotion origin="layout" path="M 2.08333E-7 -3.33333E-6 L 0.07721 -3.33333E-6 " pathEditMode="relative" rAng="0" ptsTypes="AA">
                                      <p:cBhvr>
                                        <p:cTn id="35" dur="2000" fill="hold"/>
                                        <p:tgtEl>
                                          <p:spTgt spid="10"/>
                                        </p:tgtEl>
                                        <p:attrNameLst>
                                          <p:attrName>ppt_x</p:attrName>
                                          <p:attrName>ppt_y</p:attrName>
                                        </p:attrNameLst>
                                      </p:cBhvr>
                                      <p:rCtr x="3854" y="0"/>
                                    </p:animMotion>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1000"/>
                                        <p:tgtEl>
                                          <p:spTgt spid="11"/>
                                        </p:tgtEl>
                                      </p:cBhvr>
                                    </p:animEffect>
                                    <p:anim calcmode="lin" valueType="num">
                                      <p:cBhvr>
                                        <p:cTn id="41" dur="1000" fill="hold"/>
                                        <p:tgtEl>
                                          <p:spTgt spid="11"/>
                                        </p:tgtEl>
                                        <p:attrNameLst>
                                          <p:attrName>ppt_x</p:attrName>
                                        </p:attrNameLst>
                                      </p:cBhvr>
                                      <p:tavLst>
                                        <p:tav tm="0">
                                          <p:val>
                                            <p:strVal val="#ppt_x"/>
                                          </p:val>
                                        </p:tav>
                                        <p:tav tm="100000">
                                          <p:val>
                                            <p:strVal val="#ppt_x"/>
                                          </p:val>
                                        </p:tav>
                                      </p:tavLst>
                                    </p:anim>
                                    <p:anim calcmode="lin" valueType="num">
                                      <p:cBhvr>
                                        <p:cTn id="4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nodeType="clickEffect">
                                  <p:stCondLst>
                                    <p:cond delay="0"/>
                                  </p:stCondLst>
                                  <p:childTnLst>
                                    <p:animMotion origin="layout" path="M 2.08333E-7 -3.33333E-6 L 0.15482 0.00394 " pathEditMode="relative" rAng="0" ptsTypes="AA">
                                      <p:cBhvr>
                                        <p:cTn id="46" dur="2000" fill="hold"/>
                                        <p:tgtEl>
                                          <p:spTgt spid="10"/>
                                        </p:tgtEl>
                                        <p:attrNameLst>
                                          <p:attrName>ppt_x</p:attrName>
                                          <p:attrName>ppt_y</p:attrName>
                                        </p:attrNameLst>
                                      </p:cBhvr>
                                      <p:rCtr x="7734" y="185"/>
                                    </p:animMotion>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1000"/>
                                        <p:tgtEl>
                                          <p:spTgt spid="12"/>
                                        </p:tgtEl>
                                      </p:cBhvr>
                                    </p:animEffect>
                                    <p:anim calcmode="lin" valueType="num">
                                      <p:cBhvr>
                                        <p:cTn id="52" dur="1000" fill="hold"/>
                                        <p:tgtEl>
                                          <p:spTgt spid="12"/>
                                        </p:tgtEl>
                                        <p:attrNameLst>
                                          <p:attrName>ppt_x</p:attrName>
                                        </p:attrNameLst>
                                      </p:cBhvr>
                                      <p:tavLst>
                                        <p:tav tm="0">
                                          <p:val>
                                            <p:strVal val="#ppt_x"/>
                                          </p:val>
                                        </p:tav>
                                        <p:tav tm="100000">
                                          <p:val>
                                            <p:strVal val="#ppt_x"/>
                                          </p:val>
                                        </p:tav>
                                      </p:tavLst>
                                    </p:anim>
                                    <p:anim calcmode="lin" valueType="num">
                                      <p:cBhvr>
                                        <p:cTn id="5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path" presetSubtype="0" accel="50000" decel="50000" fill="hold" nodeType="clickEffect">
                                  <p:stCondLst>
                                    <p:cond delay="0"/>
                                  </p:stCondLst>
                                  <p:childTnLst>
                                    <p:animMotion origin="layout" path="M 2.08333E-7 -3.33333E-6 L 0.23359 -0.0081 " pathEditMode="relative" rAng="0" ptsTypes="AA">
                                      <p:cBhvr>
                                        <p:cTn id="57" dur="2000" fill="hold"/>
                                        <p:tgtEl>
                                          <p:spTgt spid="10"/>
                                        </p:tgtEl>
                                        <p:attrNameLst>
                                          <p:attrName>ppt_x</p:attrName>
                                          <p:attrName>ppt_y</p:attrName>
                                        </p:attrNameLst>
                                      </p:cBhvr>
                                      <p:rCtr x="11680" y="-417"/>
                                    </p:animMotion>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1000"/>
                                        <p:tgtEl>
                                          <p:spTgt spid="13"/>
                                        </p:tgtEl>
                                      </p:cBhvr>
                                    </p:animEffect>
                                    <p:anim calcmode="lin" valueType="num">
                                      <p:cBhvr>
                                        <p:cTn id="63" dur="1000" fill="hold"/>
                                        <p:tgtEl>
                                          <p:spTgt spid="13"/>
                                        </p:tgtEl>
                                        <p:attrNameLst>
                                          <p:attrName>ppt_x</p:attrName>
                                        </p:attrNameLst>
                                      </p:cBhvr>
                                      <p:tavLst>
                                        <p:tav tm="0">
                                          <p:val>
                                            <p:strVal val="#ppt_x"/>
                                          </p:val>
                                        </p:tav>
                                        <p:tav tm="100000">
                                          <p:val>
                                            <p:strVal val="#ppt_x"/>
                                          </p:val>
                                        </p:tav>
                                      </p:tavLst>
                                    </p:anim>
                                    <p:anim calcmode="lin" valueType="num">
                                      <p:cBhvr>
                                        <p:cTn id="6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path" presetSubtype="0" accel="50000" decel="50000" fill="hold" nodeType="clickEffect">
                                  <p:stCondLst>
                                    <p:cond delay="0"/>
                                  </p:stCondLst>
                                  <p:childTnLst>
                                    <p:animMotion origin="layout" path="M 2.08333E-7 -3.33333E-6 L 0.31016 -0.0081 " pathEditMode="relative" rAng="0" ptsTypes="AA">
                                      <p:cBhvr>
                                        <p:cTn id="68" dur="2000" fill="hold"/>
                                        <p:tgtEl>
                                          <p:spTgt spid="10"/>
                                        </p:tgtEl>
                                        <p:attrNameLst>
                                          <p:attrName>ppt_x</p:attrName>
                                          <p:attrName>ppt_y</p:attrName>
                                        </p:attrNameLst>
                                      </p:cBhvr>
                                      <p:rCtr x="15508" y="-417"/>
                                    </p:animMotion>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fade">
                                      <p:cBhvr>
                                        <p:cTn id="73" dur="1000"/>
                                        <p:tgtEl>
                                          <p:spTgt spid="14"/>
                                        </p:tgtEl>
                                      </p:cBhvr>
                                    </p:animEffect>
                                    <p:anim calcmode="lin" valueType="num">
                                      <p:cBhvr>
                                        <p:cTn id="74" dur="1000" fill="hold"/>
                                        <p:tgtEl>
                                          <p:spTgt spid="14"/>
                                        </p:tgtEl>
                                        <p:attrNameLst>
                                          <p:attrName>ppt_x</p:attrName>
                                        </p:attrNameLst>
                                      </p:cBhvr>
                                      <p:tavLst>
                                        <p:tav tm="0">
                                          <p:val>
                                            <p:strVal val="#ppt_x"/>
                                          </p:val>
                                        </p:tav>
                                        <p:tav tm="100000">
                                          <p:val>
                                            <p:strVal val="#ppt_x"/>
                                          </p:val>
                                        </p:tav>
                                      </p:tavLst>
                                    </p:anim>
                                    <p:anim calcmode="lin" valueType="num">
                                      <p:cBhvr>
                                        <p:cTn id="7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path" presetSubtype="0" accel="50000" decel="50000" fill="hold" nodeType="clickEffect">
                                  <p:stCondLst>
                                    <p:cond delay="0"/>
                                  </p:stCondLst>
                                  <p:childTnLst>
                                    <p:animMotion origin="layout" path="M 2.08333E-7 -3.33333E-6 L 0.38958 -0.0081 " pathEditMode="relative" rAng="0" ptsTypes="AA">
                                      <p:cBhvr>
                                        <p:cTn id="79" dur="2000" fill="hold"/>
                                        <p:tgtEl>
                                          <p:spTgt spid="10"/>
                                        </p:tgtEl>
                                        <p:attrNameLst>
                                          <p:attrName>ppt_x</p:attrName>
                                          <p:attrName>ppt_y</p:attrName>
                                        </p:attrNameLst>
                                      </p:cBhvr>
                                      <p:rCtr x="19479" y="-417"/>
                                    </p:animMotion>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fade">
                                      <p:cBhvr>
                                        <p:cTn id="84" dur="1000"/>
                                        <p:tgtEl>
                                          <p:spTgt spid="16"/>
                                        </p:tgtEl>
                                      </p:cBhvr>
                                    </p:animEffect>
                                    <p:anim calcmode="lin" valueType="num">
                                      <p:cBhvr>
                                        <p:cTn id="85" dur="1000" fill="hold"/>
                                        <p:tgtEl>
                                          <p:spTgt spid="16"/>
                                        </p:tgtEl>
                                        <p:attrNameLst>
                                          <p:attrName>ppt_x</p:attrName>
                                        </p:attrNameLst>
                                      </p:cBhvr>
                                      <p:tavLst>
                                        <p:tav tm="0">
                                          <p:val>
                                            <p:strVal val="#ppt_x"/>
                                          </p:val>
                                        </p:tav>
                                        <p:tav tm="100000">
                                          <p:val>
                                            <p:strVal val="#ppt_x"/>
                                          </p:val>
                                        </p:tav>
                                      </p:tavLst>
                                    </p:anim>
                                    <p:anim calcmode="lin" valueType="num">
                                      <p:cBhvr>
                                        <p:cTn id="8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17"/>
                                        </p:tgtEl>
                                        <p:attrNameLst>
                                          <p:attrName>style.visibility</p:attrName>
                                        </p:attrNameLst>
                                      </p:cBhvr>
                                      <p:to>
                                        <p:strVal val="visible"/>
                                      </p:to>
                                    </p:set>
                                    <p:animEffect transition="in" filter="fade">
                                      <p:cBhvr>
                                        <p:cTn id="91" dur="1000"/>
                                        <p:tgtEl>
                                          <p:spTgt spid="17"/>
                                        </p:tgtEl>
                                      </p:cBhvr>
                                    </p:animEffect>
                                    <p:anim calcmode="lin" valueType="num">
                                      <p:cBhvr>
                                        <p:cTn id="92" dur="1000" fill="hold"/>
                                        <p:tgtEl>
                                          <p:spTgt spid="17"/>
                                        </p:tgtEl>
                                        <p:attrNameLst>
                                          <p:attrName>ppt_x</p:attrName>
                                        </p:attrNameLst>
                                      </p:cBhvr>
                                      <p:tavLst>
                                        <p:tav tm="0">
                                          <p:val>
                                            <p:strVal val="#ppt_x"/>
                                          </p:val>
                                        </p:tav>
                                        <p:tav tm="100000">
                                          <p:val>
                                            <p:strVal val="#ppt_x"/>
                                          </p:val>
                                        </p:tav>
                                      </p:tavLst>
                                    </p:anim>
                                    <p:anim calcmode="lin" valueType="num">
                                      <p:cBhvr>
                                        <p:cTn id="9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18"/>
                                        </p:tgtEl>
                                        <p:attrNameLst>
                                          <p:attrName>style.visibility</p:attrName>
                                        </p:attrNameLst>
                                      </p:cBhvr>
                                      <p:to>
                                        <p:strVal val="visible"/>
                                      </p:to>
                                    </p:set>
                                    <p:animEffect transition="in" filter="fade">
                                      <p:cBhvr>
                                        <p:cTn id="98" dur="1000"/>
                                        <p:tgtEl>
                                          <p:spTgt spid="18"/>
                                        </p:tgtEl>
                                      </p:cBhvr>
                                    </p:animEffect>
                                    <p:anim calcmode="lin" valueType="num">
                                      <p:cBhvr>
                                        <p:cTn id="99" dur="1000" fill="hold"/>
                                        <p:tgtEl>
                                          <p:spTgt spid="18"/>
                                        </p:tgtEl>
                                        <p:attrNameLst>
                                          <p:attrName>ppt_x</p:attrName>
                                        </p:attrNameLst>
                                      </p:cBhvr>
                                      <p:tavLst>
                                        <p:tav tm="0">
                                          <p:val>
                                            <p:strVal val="#ppt_x"/>
                                          </p:val>
                                        </p:tav>
                                        <p:tav tm="100000">
                                          <p:val>
                                            <p:strVal val="#ppt_x"/>
                                          </p:val>
                                        </p:tav>
                                      </p:tavLst>
                                    </p:anim>
                                    <p:anim calcmode="lin" valueType="num">
                                      <p:cBhvr>
                                        <p:cTn id="10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10" presetClass="exit" presetSubtype="0" fill="hold" nodeType="clickEffect">
                                  <p:stCondLst>
                                    <p:cond delay="0"/>
                                  </p:stCondLst>
                                  <p:childTnLst>
                                    <p:animEffect transition="out" filter="fade">
                                      <p:cBhvr>
                                        <p:cTn id="104" dur="500"/>
                                        <p:tgtEl>
                                          <p:spTgt spid="16"/>
                                        </p:tgtEl>
                                      </p:cBhvr>
                                    </p:animEffect>
                                    <p:set>
                                      <p:cBhvr>
                                        <p:cTn id="105" dur="1" fill="hold">
                                          <p:stCondLst>
                                            <p:cond delay="499"/>
                                          </p:stCondLst>
                                        </p:cTn>
                                        <p:tgtEl>
                                          <p:spTgt spid="16"/>
                                        </p:tgtEl>
                                        <p:attrNameLst>
                                          <p:attrName>style.visibility</p:attrName>
                                        </p:attrNameLst>
                                      </p:cBhvr>
                                      <p:to>
                                        <p:strVal val="hidden"/>
                                      </p:to>
                                    </p:set>
                                  </p:childTnLst>
                                </p:cTn>
                              </p:par>
                              <p:par>
                                <p:cTn id="106" presetID="10" presetClass="exit" presetSubtype="0" fill="hold" nodeType="withEffect">
                                  <p:stCondLst>
                                    <p:cond delay="0"/>
                                  </p:stCondLst>
                                  <p:childTnLst>
                                    <p:animEffect transition="out" filter="fade">
                                      <p:cBhvr>
                                        <p:cTn id="107" dur="500"/>
                                        <p:tgtEl>
                                          <p:spTgt spid="17"/>
                                        </p:tgtEl>
                                      </p:cBhvr>
                                    </p:animEffect>
                                    <p:set>
                                      <p:cBhvr>
                                        <p:cTn id="108" dur="1" fill="hold">
                                          <p:stCondLst>
                                            <p:cond delay="499"/>
                                          </p:stCondLst>
                                        </p:cTn>
                                        <p:tgtEl>
                                          <p:spTgt spid="17"/>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42" presetClass="path" presetSubtype="0" accel="50000" decel="50000" fill="hold" nodeType="clickEffect">
                                  <p:stCondLst>
                                    <p:cond delay="0"/>
                                  </p:stCondLst>
                                  <p:childTnLst>
                                    <p:animMotion origin="layout" path="M 2.08333E-7 -3.33333E-6 L 0.46458 -0.01342 " pathEditMode="relative" rAng="0" ptsTypes="AA">
                                      <p:cBhvr>
                                        <p:cTn id="112" dur="2000" fill="hold"/>
                                        <p:tgtEl>
                                          <p:spTgt spid="10"/>
                                        </p:tgtEl>
                                        <p:attrNameLst>
                                          <p:attrName>ppt_x</p:attrName>
                                          <p:attrName>ppt_y</p:attrName>
                                        </p:attrNameLst>
                                      </p:cBhvr>
                                      <p:rCtr x="23229" y="-671"/>
                                    </p:animMotion>
                                  </p:childTnLst>
                                </p:cTn>
                              </p:par>
                            </p:childTnLst>
                          </p:cTn>
                        </p:par>
                      </p:childTnLst>
                    </p:cTn>
                  </p:par>
                  <p:par>
                    <p:cTn id="113" fill="hold">
                      <p:stCondLst>
                        <p:cond delay="indefinite"/>
                      </p:stCondLst>
                      <p:childTnLst>
                        <p:par>
                          <p:cTn id="114" fill="hold">
                            <p:stCondLst>
                              <p:cond delay="0"/>
                            </p:stCondLst>
                            <p:childTnLst>
                              <p:par>
                                <p:cTn id="115" presetID="42" presetClass="entr" presetSubtype="0" fill="hold" grpId="0" nodeType="clickEffect">
                                  <p:stCondLst>
                                    <p:cond delay="0"/>
                                  </p:stCondLst>
                                  <p:childTnLst>
                                    <p:set>
                                      <p:cBhvr>
                                        <p:cTn id="116" dur="1" fill="hold">
                                          <p:stCondLst>
                                            <p:cond delay="0"/>
                                          </p:stCondLst>
                                        </p:cTn>
                                        <p:tgtEl>
                                          <p:spTgt spid="19"/>
                                        </p:tgtEl>
                                        <p:attrNameLst>
                                          <p:attrName>style.visibility</p:attrName>
                                        </p:attrNameLst>
                                      </p:cBhvr>
                                      <p:to>
                                        <p:strVal val="visible"/>
                                      </p:to>
                                    </p:set>
                                    <p:animEffect transition="in" filter="fade">
                                      <p:cBhvr>
                                        <p:cTn id="117" dur="1000"/>
                                        <p:tgtEl>
                                          <p:spTgt spid="19"/>
                                        </p:tgtEl>
                                      </p:cBhvr>
                                    </p:animEffect>
                                    <p:anim calcmode="lin" valueType="num">
                                      <p:cBhvr>
                                        <p:cTn id="118" dur="1000" fill="hold"/>
                                        <p:tgtEl>
                                          <p:spTgt spid="19"/>
                                        </p:tgtEl>
                                        <p:attrNameLst>
                                          <p:attrName>ppt_x</p:attrName>
                                        </p:attrNameLst>
                                      </p:cBhvr>
                                      <p:tavLst>
                                        <p:tav tm="0">
                                          <p:val>
                                            <p:strVal val="#ppt_x"/>
                                          </p:val>
                                        </p:tav>
                                        <p:tav tm="100000">
                                          <p:val>
                                            <p:strVal val="#ppt_x"/>
                                          </p:val>
                                        </p:tav>
                                      </p:tavLst>
                                    </p:anim>
                                    <p:anim calcmode="lin" valueType="num">
                                      <p:cBhvr>
                                        <p:cTn id="11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42" presetClass="path" presetSubtype="0" accel="50000" decel="50000" fill="hold" nodeType="clickEffect">
                                  <p:stCondLst>
                                    <p:cond delay="0"/>
                                  </p:stCondLst>
                                  <p:childTnLst>
                                    <p:animMotion origin="layout" path="M 2.08333E-7 -3.33333E-6 L 0.54193 -0.01342 " pathEditMode="relative" rAng="0" ptsTypes="AA">
                                      <p:cBhvr>
                                        <p:cTn id="123" dur="2000" fill="hold"/>
                                        <p:tgtEl>
                                          <p:spTgt spid="10"/>
                                        </p:tgtEl>
                                        <p:attrNameLst>
                                          <p:attrName>ppt_x</p:attrName>
                                          <p:attrName>ppt_y</p:attrName>
                                        </p:attrNameLst>
                                      </p:cBhvr>
                                      <p:rCtr x="27096" y="-671"/>
                                    </p:animMotion>
                                  </p:childTnLst>
                                </p:cTn>
                              </p:par>
                            </p:childTnLst>
                          </p:cTn>
                        </p:par>
                      </p:childTnLst>
                    </p:cTn>
                  </p:par>
                  <p:par>
                    <p:cTn id="124" fill="hold">
                      <p:stCondLst>
                        <p:cond delay="indefinite"/>
                      </p:stCondLst>
                      <p:childTnLst>
                        <p:par>
                          <p:cTn id="125" fill="hold">
                            <p:stCondLst>
                              <p:cond delay="0"/>
                            </p:stCondLst>
                            <p:childTnLst>
                              <p:par>
                                <p:cTn id="126" presetID="42" presetClass="entr" presetSubtype="0" fill="hold" grpId="0" nodeType="clickEffect">
                                  <p:stCondLst>
                                    <p:cond delay="0"/>
                                  </p:stCondLst>
                                  <p:childTnLst>
                                    <p:set>
                                      <p:cBhvr>
                                        <p:cTn id="127" dur="1" fill="hold">
                                          <p:stCondLst>
                                            <p:cond delay="0"/>
                                          </p:stCondLst>
                                        </p:cTn>
                                        <p:tgtEl>
                                          <p:spTgt spid="20"/>
                                        </p:tgtEl>
                                        <p:attrNameLst>
                                          <p:attrName>style.visibility</p:attrName>
                                        </p:attrNameLst>
                                      </p:cBhvr>
                                      <p:to>
                                        <p:strVal val="visible"/>
                                      </p:to>
                                    </p:set>
                                    <p:animEffect transition="in" filter="fade">
                                      <p:cBhvr>
                                        <p:cTn id="128" dur="1000"/>
                                        <p:tgtEl>
                                          <p:spTgt spid="20"/>
                                        </p:tgtEl>
                                      </p:cBhvr>
                                    </p:animEffect>
                                    <p:anim calcmode="lin" valueType="num">
                                      <p:cBhvr>
                                        <p:cTn id="129" dur="1000" fill="hold"/>
                                        <p:tgtEl>
                                          <p:spTgt spid="20"/>
                                        </p:tgtEl>
                                        <p:attrNameLst>
                                          <p:attrName>ppt_x</p:attrName>
                                        </p:attrNameLst>
                                      </p:cBhvr>
                                      <p:tavLst>
                                        <p:tav tm="0">
                                          <p:val>
                                            <p:strVal val="#ppt_x"/>
                                          </p:val>
                                        </p:tav>
                                        <p:tav tm="100000">
                                          <p:val>
                                            <p:strVal val="#ppt_x"/>
                                          </p:val>
                                        </p:tav>
                                      </p:tavLst>
                                    </p:anim>
                                    <p:anim calcmode="lin" valueType="num">
                                      <p:cBhvr>
                                        <p:cTn id="13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42" presetClass="path" presetSubtype="0" accel="50000" decel="50000" fill="hold" nodeType="clickEffect">
                                  <p:stCondLst>
                                    <p:cond delay="0"/>
                                  </p:stCondLst>
                                  <p:childTnLst>
                                    <p:animMotion origin="layout" path="M 2.08333E-7 -3.33333E-6 L 0.61992 -0.01342 " pathEditMode="relative" rAng="0" ptsTypes="AA">
                                      <p:cBhvr>
                                        <p:cTn id="134" dur="2000" fill="hold"/>
                                        <p:tgtEl>
                                          <p:spTgt spid="10"/>
                                        </p:tgtEl>
                                        <p:attrNameLst>
                                          <p:attrName>ppt_x</p:attrName>
                                          <p:attrName>ppt_y</p:attrName>
                                        </p:attrNameLst>
                                      </p:cBhvr>
                                      <p:rCtr x="30990" y="-671"/>
                                    </p:animMotion>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16"/>
                                        </p:tgtEl>
                                        <p:attrNameLst>
                                          <p:attrName>style.visibility</p:attrName>
                                        </p:attrNameLst>
                                      </p:cBhvr>
                                      <p:to>
                                        <p:strVal val="visible"/>
                                      </p:to>
                                    </p:set>
                                    <p:anim calcmode="lin" valueType="num">
                                      <p:cBhvr additive="base">
                                        <p:cTn id="139" dur="500" fill="hold"/>
                                        <p:tgtEl>
                                          <p:spTgt spid="16"/>
                                        </p:tgtEl>
                                        <p:attrNameLst>
                                          <p:attrName>ppt_x</p:attrName>
                                        </p:attrNameLst>
                                      </p:cBhvr>
                                      <p:tavLst>
                                        <p:tav tm="0">
                                          <p:val>
                                            <p:strVal val="#ppt_x"/>
                                          </p:val>
                                        </p:tav>
                                        <p:tav tm="100000">
                                          <p:val>
                                            <p:strVal val="#ppt_x"/>
                                          </p:val>
                                        </p:tav>
                                      </p:tavLst>
                                    </p:anim>
                                    <p:anim calcmode="lin" valueType="num">
                                      <p:cBhvr additive="base">
                                        <p:cTn id="14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42" presetClass="path" presetSubtype="0" accel="50000" decel="50000" fill="hold" nodeType="clickEffect">
                                  <p:stCondLst>
                                    <p:cond delay="0"/>
                                  </p:stCondLst>
                                  <p:childTnLst>
                                    <p:animMotion origin="layout" path="M -2.08333E-6 1.11022E-16 L 0.23099 -0.00671 " pathEditMode="relative" rAng="0" ptsTypes="AA">
                                      <p:cBhvr>
                                        <p:cTn id="144" dur="2000" fill="hold"/>
                                        <p:tgtEl>
                                          <p:spTgt spid="16"/>
                                        </p:tgtEl>
                                        <p:attrNameLst>
                                          <p:attrName>ppt_x</p:attrName>
                                          <p:attrName>ppt_y</p:attrName>
                                        </p:attrNameLst>
                                      </p:cBhvr>
                                      <p:rCtr x="11549" y="-347"/>
                                    </p:animMotion>
                                  </p:childTnLst>
                                </p:cTn>
                              </p:par>
                              <p:par>
                                <p:cTn id="145" presetID="2" presetClass="entr" presetSubtype="4" fill="hold" nodeType="withEffect">
                                  <p:stCondLst>
                                    <p:cond delay="0"/>
                                  </p:stCondLst>
                                  <p:childTnLst>
                                    <p:set>
                                      <p:cBhvr>
                                        <p:cTn id="146" dur="1" fill="hold">
                                          <p:stCondLst>
                                            <p:cond delay="0"/>
                                          </p:stCondLst>
                                        </p:cTn>
                                        <p:tgtEl>
                                          <p:spTgt spid="17"/>
                                        </p:tgtEl>
                                        <p:attrNameLst>
                                          <p:attrName>style.visibility</p:attrName>
                                        </p:attrNameLst>
                                      </p:cBhvr>
                                      <p:to>
                                        <p:strVal val="visible"/>
                                      </p:to>
                                    </p:set>
                                    <p:anim calcmode="lin" valueType="num">
                                      <p:cBhvr additive="base">
                                        <p:cTn id="147" dur="500" fill="hold"/>
                                        <p:tgtEl>
                                          <p:spTgt spid="17"/>
                                        </p:tgtEl>
                                        <p:attrNameLst>
                                          <p:attrName>ppt_x</p:attrName>
                                        </p:attrNameLst>
                                      </p:cBhvr>
                                      <p:tavLst>
                                        <p:tav tm="0">
                                          <p:val>
                                            <p:strVal val="#ppt_x"/>
                                          </p:val>
                                        </p:tav>
                                        <p:tav tm="100000">
                                          <p:val>
                                            <p:strVal val="#ppt_x"/>
                                          </p:val>
                                        </p:tav>
                                      </p:tavLst>
                                    </p:anim>
                                    <p:anim calcmode="lin" valueType="num">
                                      <p:cBhvr additive="base">
                                        <p:cTn id="148" dur="500" fill="hold"/>
                                        <p:tgtEl>
                                          <p:spTgt spid="17"/>
                                        </p:tgtEl>
                                        <p:attrNameLst>
                                          <p:attrName>ppt_y</p:attrName>
                                        </p:attrNameLst>
                                      </p:cBhvr>
                                      <p:tavLst>
                                        <p:tav tm="0">
                                          <p:val>
                                            <p:strVal val="1+#ppt_h/2"/>
                                          </p:val>
                                        </p:tav>
                                        <p:tav tm="100000">
                                          <p:val>
                                            <p:strVal val="#ppt_y"/>
                                          </p:val>
                                        </p:tav>
                                      </p:tavLst>
                                    </p:anim>
                                  </p:childTnLst>
                                </p:cTn>
                              </p:par>
                              <p:par>
                                <p:cTn id="149" presetID="42" presetClass="path" presetSubtype="0" accel="50000" decel="50000" fill="hold" nodeType="withEffect">
                                  <p:stCondLst>
                                    <p:cond delay="0"/>
                                  </p:stCondLst>
                                  <p:childTnLst>
                                    <p:animMotion origin="layout" path="M 4.375E-6 1.11022E-16 L 0.23854 -0.0081 " pathEditMode="relative" rAng="0" ptsTypes="AA">
                                      <p:cBhvr>
                                        <p:cTn id="150" dur="2000" fill="hold"/>
                                        <p:tgtEl>
                                          <p:spTgt spid="17"/>
                                        </p:tgtEl>
                                        <p:attrNameLst>
                                          <p:attrName>ppt_x</p:attrName>
                                          <p:attrName>ppt_y</p:attrName>
                                        </p:attrNameLst>
                                      </p:cBhvr>
                                      <p:rCtr x="11927" y="-417"/>
                                    </p:animMotion>
                                  </p:childTnLst>
                                </p:cTn>
                              </p:par>
                            </p:childTnLst>
                          </p:cTn>
                        </p:par>
                      </p:childTnLst>
                    </p:cTn>
                  </p:par>
                  <p:par>
                    <p:cTn id="151" fill="hold">
                      <p:stCondLst>
                        <p:cond delay="indefinite"/>
                      </p:stCondLst>
                      <p:childTnLst>
                        <p:par>
                          <p:cTn id="152" fill="hold">
                            <p:stCondLst>
                              <p:cond delay="0"/>
                            </p:stCondLst>
                            <p:childTnLst>
                              <p:par>
                                <p:cTn id="153" presetID="42" presetClass="path" presetSubtype="0" accel="50000" decel="50000" fill="hold" nodeType="clickEffect">
                                  <p:stCondLst>
                                    <p:cond delay="0"/>
                                  </p:stCondLst>
                                  <p:childTnLst>
                                    <p:animMotion origin="layout" path="M -2.08333E-6 1.11022E-16 L 0.23321 -0.01065 " pathEditMode="relative" rAng="0" ptsTypes="AA">
                                      <p:cBhvr>
                                        <p:cTn id="154" dur="2000" fill="hold"/>
                                        <p:tgtEl>
                                          <p:spTgt spid="16"/>
                                        </p:tgtEl>
                                        <p:attrNameLst>
                                          <p:attrName>ppt_x</p:attrName>
                                          <p:attrName>ppt_y</p:attrName>
                                        </p:attrNameLst>
                                      </p:cBhvr>
                                      <p:rCtr x="11654" y="-532"/>
                                    </p:animMotion>
                                  </p:childTnLst>
                                </p:cTn>
                              </p:par>
                            </p:childTnLst>
                          </p:cTn>
                        </p:par>
                      </p:childTnLst>
                    </p:cTn>
                  </p:par>
                  <p:par>
                    <p:cTn id="155" fill="hold">
                      <p:stCondLst>
                        <p:cond delay="indefinite"/>
                      </p:stCondLst>
                      <p:childTnLst>
                        <p:par>
                          <p:cTn id="156" fill="hold">
                            <p:stCondLst>
                              <p:cond delay="0"/>
                            </p:stCondLst>
                            <p:childTnLst>
                              <p:par>
                                <p:cTn id="157" presetID="42" presetClass="path" presetSubtype="0" accel="50000" decel="50000" fill="hold" nodeType="clickEffect">
                                  <p:stCondLst>
                                    <p:cond delay="0"/>
                                  </p:stCondLst>
                                  <p:childTnLst>
                                    <p:animMotion origin="layout" path="M 0.00079 0.00116 L 0.23256 -0.01482 " pathEditMode="relative" rAng="0" ptsTypes="AA">
                                      <p:cBhvr>
                                        <p:cTn id="158" dur="2000" fill="hold"/>
                                        <p:tgtEl>
                                          <p:spTgt spid="17"/>
                                        </p:tgtEl>
                                        <p:attrNameLst>
                                          <p:attrName>ppt_x</p:attrName>
                                          <p:attrName>ppt_y</p:attrName>
                                        </p:attrNameLst>
                                      </p:cBhvr>
                                      <p:rCtr x="11589" y="-810"/>
                                    </p:animMotion>
                                  </p:childTnLst>
                                </p:cTn>
                              </p:par>
                            </p:childTnLst>
                          </p:cTn>
                        </p:par>
                      </p:childTnLst>
                    </p:cTn>
                  </p:par>
                  <p:par>
                    <p:cTn id="159" fill="hold">
                      <p:stCondLst>
                        <p:cond delay="indefinite"/>
                      </p:stCondLst>
                      <p:childTnLst>
                        <p:par>
                          <p:cTn id="160" fill="hold">
                            <p:stCondLst>
                              <p:cond delay="0"/>
                            </p:stCondLst>
                            <p:childTnLst>
                              <p:par>
                                <p:cTn id="161" presetID="42" presetClass="entr" presetSubtype="0" fill="hold" grpId="0" nodeType="clickEffect">
                                  <p:stCondLst>
                                    <p:cond delay="0"/>
                                  </p:stCondLst>
                                  <p:childTnLst>
                                    <p:set>
                                      <p:cBhvr>
                                        <p:cTn id="162" dur="1" fill="hold">
                                          <p:stCondLst>
                                            <p:cond delay="0"/>
                                          </p:stCondLst>
                                        </p:cTn>
                                        <p:tgtEl>
                                          <p:spTgt spid="21"/>
                                        </p:tgtEl>
                                        <p:attrNameLst>
                                          <p:attrName>style.visibility</p:attrName>
                                        </p:attrNameLst>
                                      </p:cBhvr>
                                      <p:to>
                                        <p:strVal val="visible"/>
                                      </p:to>
                                    </p:set>
                                    <p:animEffect transition="in" filter="fade">
                                      <p:cBhvr>
                                        <p:cTn id="163" dur="1000"/>
                                        <p:tgtEl>
                                          <p:spTgt spid="21"/>
                                        </p:tgtEl>
                                      </p:cBhvr>
                                    </p:animEffect>
                                    <p:anim calcmode="lin" valueType="num">
                                      <p:cBhvr>
                                        <p:cTn id="164" dur="1000" fill="hold"/>
                                        <p:tgtEl>
                                          <p:spTgt spid="21"/>
                                        </p:tgtEl>
                                        <p:attrNameLst>
                                          <p:attrName>ppt_x</p:attrName>
                                        </p:attrNameLst>
                                      </p:cBhvr>
                                      <p:tavLst>
                                        <p:tav tm="0">
                                          <p:val>
                                            <p:strVal val="#ppt_x"/>
                                          </p:val>
                                        </p:tav>
                                        <p:tav tm="100000">
                                          <p:val>
                                            <p:strVal val="#ppt_x"/>
                                          </p:val>
                                        </p:tav>
                                      </p:tavLst>
                                    </p:anim>
                                    <p:anim calcmode="lin" valueType="num">
                                      <p:cBhvr>
                                        <p:cTn id="16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66" fill="hold">
                      <p:stCondLst>
                        <p:cond delay="indefinite"/>
                      </p:stCondLst>
                      <p:childTnLst>
                        <p:par>
                          <p:cTn id="167" fill="hold">
                            <p:stCondLst>
                              <p:cond delay="0"/>
                            </p:stCondLst>
                            <p:childTnLst>
                              <p:par>
                                <p:cTn id="168" presetID="2" presetClass="exit" presetSubtype="4" fill="hold" nodeType="clickEffect">
                                  <p:stCondLst>
                                    <p:cond delay="0"/>
                                  </p:stCondLst>
                                  <p:childTnLst>
                                    <p:anim calcmode="lin" valueType="num">
                                      <p:cBhvr additive="base">
                                        <p:cTn id="169" dur="500"/>
                                        <p:tgtEl>
                                          <p:spTgt spid="16"/>
                                        </p:tgtEl>
                                        <p:attrNameLst>
                                          <p:attrName>ppt_x</p:attrName>
                                        </p:attrNameLst>
                                      </p:cBhvr>
                                      <p:tavLst>
                                        <p:tav tm="0">
                                          <p:val>
                                            <p:strVal val="ppt_x"/>
                                          </p:val>
                                        </p:tav>
                                        <p:tav tm="100000">
                                          <p:val>
                                            <p:strVal val="ppt_x"/>
                                          </p:val>
                                        </p:tav>
                                      </p:tavLst>
                                    </p:anim>
                                    <p:anim calcmode="lin" valueType="num">
                                      <p:cBhvr additive="base">
                                        <p:cTn id="170" dur="500"/>
                                        <p:tgtEl>
                                          <p:spTgt spid="16"/>
                                        </p:tgtEl>
                                        <p:attrNameLst>
                                          <p:attrName>ppt_y</p:attrName>
                                        </p:attrNameLst>
                                      </p:cBhvr>
                                      <p:tavLst>
                                        <p:tav tm="0">
                                          <p:val>
                                            <p:strVal val="ppt_y"/>
                                          </p:val>
                                        </p:tav>
                                        <p:tav tm="100000">
                                          <p:val>
                                            <p:strVal val="1+ppt_h/2"/>
                                          </p:val>
                                        </p:tav>
                                      </p:tavLst>
                                    </p:anim>
                                    <p:set>
                                      <p:cBhvr>
                                        <p:cTn id="171" dur="1" fill="hold">
                                          <p:stCondLst>
                                            <p:cond delay="499"/>
                                          </p:stCondLst>
                                        </p:cTn>
                                        <p:tgtEl>
                                          <p:spTgt spid="16"/>
                                        </p:tgtEl>
                                        <p:attrNameLst>
                                          <p:attrName>style.visibility</p:attrName>
                                        </p:attrNameLst>
                                      </p:cBhvr>
                                      <p:to>
                                        <p:strVal val="hidden"/>
                                      </p:to>
                                    </p:set>
                                  </p:childTnLst>
                                </p:cTn>
                              </p:par>
                              <p:par>
                                <p:cTn id="172" presetID="2" presetClass="exit" presetSubtype="4" fill="hold" nodeType="withEffect">
                                  <p:stCondLst>
                                    <p:cond delay="0"/>
                                  </p:stCondLst>
                                  <p:childTnLst>
                                    <p:anim calcmode="lin" valueType="num">
                                      <p:cBhvr additive="base">
                                        <p:cTn id="173" dur="500"/>
                                        <p:tgtEl>
                                          <p:spTgt spid="17"/>
                                        </p:tgtEl>
                                        <p:attrNameLst>
                                          <p:attrName>ppt_x</p:attrName>
                                        </p:attrNameLst>
                                      </p:cBhvr>
                                      <p:tavLst>
                                        <p:tav tm="0">
                                          <p:val>
                                            <p:strVal val="ppt_x"/>
                                          </p:val>
                                        </p:tav>
                                        <p:tav tm="100000">
                                          <p:val>
                                            <p:strVal val="ppt_x"/>
                                          </p:val>
                                        </p:tav>
                                      </p:tavLst>
                                    </p:anim>
                                    <p:anim calcmode="lin" valueType="num">
                                      <p:cBhvr additive="base">
                                        <p:cTn id="174" dur="500"/>
                                        <p:tgtEl>
                                          <p:spTgt spid="17"/>
                                        </p:tgtEl>
                                        <p:attrNameLst>
                                          <p:attrName>ppt_y</p:attrName>
                                        </p:attrNameLst>
                                      </p:cBhvr>
                                      <p:tavLst>
                                        <p:tav tm="0">
                                          <p:val>
                                            <p:strVal val="ppt_y"/>
                                          </p:val>
                                        </p:tav>
                                        <p:tav tm="100000">
                                          <p:val>
                                            <p:strVal val="1+ppt_h/2"/>
                                          </p:val>
                                        </p:tav>
                                      </p:tavLst>
                                    </p:anim>
                                    <p:set>
                                      <p:cBhvr>
                                        <p:cTn id="175" dur="1" fill="hold">
                                          <p:stCondLst>
                                            <p:cond delay="499"/>
                                          </p:stCondLst>
                                        </p:cTn>
                                        <p:tgtEl>
                                          <p:spTgt spid="17"/>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42" presetClass="path" presetSubtype="0" accel="50000" decel="50000" fill="hold" nodeType="clickEffect">
                                  <p:stCondLst>
                                    <p:cond delay="0"/>
                                  </p:stCondLst>
                                  <p:childTnLst>
                                    <p:animMotion origin="layout" path="M 2.08333E-7 -3.33333E-6 L 0.69557 -0.01203 " pathEditMode="relative" rAng="0" ptsTypes="AA">
                                      <p:cBhvr>
                                        <p:cTn id="179" dur="2000" fill="hold"/>
                                        <p:tgtEl>
                                          <p:spTgt spid="10"/>
                                        </p:tgtEl>
                                        <p:attrNameLst>
                                          <p:attrName>ppt_x</p:attrName>
                                          <p:attrName>ppt_y</p:attrName>
                                        </p:attrNameLst>
                                      </p:cBhvr>
                                      <p:rCtr x="34779" y="-602"/>
                                    </p:animMotion>
                                  </p:childTnLst>
                                </p:cTn>
                              </p:par>
                            </p:childTnLst>
                          </p:cTn>
                        </p:par>
                      </p:childTnLst>
                    </p:cTn>
                  </p:par>
                  <p:par>
                    <p:cTn id="180" fill="hold">
                      <p:stCondLst>
                        <p:cond delay="indefinite"/>
                      </p:stCondLst>
                      <p:childTnLst>
                        <p:par>
                          <p:cTn id="181" fill="hold">
                            <p:stCondLst>
                              <p:cond delay="0"/>
                            </p:stCondLst>
                            <p:childTnLst>
                              <p:par>
                                <p:cTn id="182" presetID="42" presetClass="entr" presetSubtype="0" fill="hold" grpId="0" nodeType="clickEffect">
                                  <p:stCondLst>
                                    <p:cond delay="0"/>
                                  </p:stCondLst>
                                  <p:childTnLst>
                                    <p:set>
                                      <p:cBhvr>
                                        <p:cTn id="183" dur="1" fill="hold">
                                          <p:stCondLst>
                                            <p:cond delay="0"/>
                                          </p:stCondLst>
                                        </p:cTn>
                                        <p:tgtEl>
                                          <p:spTgt spid="22"/>
                                        </p:tgtEl>
                                        <p:attrNameLst>
                                          <p:attrName>style.visibility</p:attrName>
                                        </p:attrNameLst>
                                      </p:cBhvr>
                                      <p:to>
                                        <p:strVal val="visible"/>
                                      </p:to>
                                    </p:set>
                                    <p:animEffect transition="in" filter="fade">
                                      <p:cBhvr>
                                        <p:cTn id="184" dur="1000"/>
                                        <p:tgtEl>
                                          <p:spTgt spid="22"/>
                                        </p:tgtEl>
                                      </p:cBhvr>
                                    </p:animEffect>
                                    <p:anim calcmode="lin" valueType="num">
                                      <p:cBhvr>
                                        <p:cTn id="185" dur="1000" fill="hold"/>
                                        <p:tgtEl>
                                          <p:spTgt spid="22"/>
                                        </p:tgtEl>
                                        <p:attrNameLst>
                                          <p:attrName>ppt_x</p:attrName>
                                        </p:attrNameLst>
                                      </p:cBhvr>
                                      <p:tavLst>
                                        <p:tav tm="0">
                                          <p:val>
                                            <p:strVal val="#ppt_x"/>
                                          </p:val>
                                        </p:tav>
                                        <p:tav tm="100000">
                                          <p:val>
                                            <p:strVal val="#ppt_x"/>
                                          </p:val>
                                        </p:tav>
                                      </p:tavLst>
                                    </p:anim>
                                    <p:anim calcmode="lin" valueType="num">
                                      <p:cBhvr>
                                        <p:cTn id="18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presetID="42" presetClass="path" presetSubtype="0" accel="50000" decel="50000" fill="hold" nodeType="clickEffect">
                                  <p:stCondLst>
                                    <p:cond delay="0"/>
                                  </p:stCondLst>
                                  <p:childTnLst>
                                    <p:animMotion origin="layout" path="M 2.08333E-7 -3.33333E-6 L 0.77214 -0.00277 " pathEditMode="relative" rAng="0" ptsTypes="AA">
                                      <p:cBhvr>
                                        <p:cTn id="190" dur="2000" fill="hold"/>
                                        <p:tgtEl>
                                          <p:spTgt spid="10"/>
                                        </p:tgtEl>
                                        <p:attrNameLst>
                                          <p:attrName>ppt_x</p:attrName>
                                          <p:attrName>ppt_y</p:attrName>
                                        </p:attrNameLst>
                                      </p:cBhvr>
                                      <p:rCtr x="38607" y="-139"/>
                                    </p:animMotion>
                                  </p:childTnLst>
                                </p:cTn>
                              </p:par>
                            </p:childTnLst>
                          </p:cTn>
                        </p:par>
                      </p:childTnLst>
                    </p:cTn>
                  </p:par>
                  <p:par>
                    <p:cTn id="191" fill="hold">
                      <p:stCondLst>
                        <p:cond delay="indefinite"/>
                      </p:stCondLst>
                      <p:childTnLst>
                        <p:par>
                          <p:cTn id="192" fill="hold">
                            <p:stCondLst>
                              <p:cond delay="0"/>
                            </p:stCondLst>
                            <p:childTnLst>
                              <p:par>
                                <p:cTn id="193" presetID="42" presetClass="entr" presetSubtype="0" fill="hold" grpId="0" nodeType="clickEffect">
                                  <p:stCondLst>
                                    <p:cond delay="0"/>
                                  </p:stCondLst>
                                  <p:childTnLst>
                                    <p:set>
                                      <p:cBhvr>
                                        <p:cTn id="194" dur="1" fill="hold">
                                          <p:stCondLst>
                                            <p:cond delay="0"/>
                                          </p:stCondLst>
                                        </p:cTn>
                                        <p:tgtEl>
                                          <p:spTgt spid="23"/>
                                        </p:tgtEl>
                                        <p:attrNameLst>
                                          <p:attrName>style.visibility</p:attrName>
                                        </p:attrNameLst>
                                      </p:cBhvr>
                                      <p:to>
                                        <p:strVal val="visible"/>
                                      </p:to>
                                    </p:set>
                                    <p:animEffect transition="in" filter="fade">
                                      <p:cBhvr>
                                        <p:cTn id="195" dur="1000"/>
                                        <p:tgtEl>
                                          <p:spTgt spid="23"/>
                                        </p:tgtEl>
                                      </p:cBhvr>
                                    </p:animEffect>
                                    <p:anim calcmode="lin" valueType="num">
                                      <p:cBhvr>
                                        <p:cTn id="196" dur="1000" fill="hold"/>
                                        <p:tgtEl>
                                          <p:spTgt spid="23"/>
                                        </p:tgtEl>
                                        <p:attrNameLst>
                                          <p:attrName>ppt_x</p:attrName>
                                        </p:attrNameLst>
                                      </p:cBhvr>
                                      <p:tavLst>
                                        <p:tav tm="0">
                                          <p:val>
                                            <p:strVal val="#ppt_x"/>
                                          </p:val>
                                        </p:tav>
                                        <p:tav tm="100000">
                                          <p:val>
                                            <p:strVal val="#ppt_x"/>
                                          </p:val>
                                        </p:tav>
                                      </p:tavLst>
                                    </p:anim>
                                    <p:anim calcmode="lin" valueType="num">
                                      <p:cBhvr>
                                        <p:cTn id="197"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1" grpId="0"/>
      <p:bldP spid="12" grpId="0"/>
      <p:bldP spid="13" grpId="0"/>
      <p:bldP spid="14" grpId="0"/>
      <p:bldP spid="18" grpId="0"/>
      <p:bldP spid="19" grpId="0"/>
      <p:bldP spid="20" grpId="0"/>
      <p:bldP spid="21" grpId="0"/>
      <p:bldP spid="22" grpId="0"/>
      <p:bldP spid="2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4"/>
          <p:cNvGrpSpPr>
            <a:grpSpLocks noChangeAspect="1"/>
          </p:cNvGrpSpPr>
          <p:nvPr/>
        </p:nvGrpSpPr>
        <p:grpSpPr bwMode="auto">
          <a:xfrm>
            <a:off x="4434481" y="247580"/>
            <a:ext cx="7492353" cy="6610419"/>
            <a:chOff x="1044" y="1"/>
            <a:chExt cx="3670" cy="3238"/>
          </a:xfrm>
          <a:solidFill>
            <a:schemeClr val="bg1">
              <a:lumMod val="85000"/>
              <a:alpha val="61000"/>
            </a:schemeClr>
          </a:solidFill>
        </p:grpSpPr>
        <p:sp>
          <p:nvSpPr>
            <p:cNvPr id="10" name="Freeform 5"/>
            <p:cNvSpPr>
              <a:spLocks noEditPoints="1"/>
            </p:cNvSpPr>
            <p:nvPr/>
          </p:nvSpPr>
          <p:spPr bwMode="auto">
            <a:xfrm>
              <a:off x="4579" y="2187"/>
              <a:ext cx="131" cy="123"/>
            </a:xfrm>
            <a:custGeom>
              <a:avLst/>
              <a:gdLst>
                <a:gd name="T0" fmla="*/ 53 w 107"/>
                <a:gd name="T1" fmla="*/ 13 h 100"/>
                <a:gd name="T2" fmla="*/ 37 w 107"/>
                <a:gd name="T3" fmla="*/ 16 h 100"/>
                <a:gd name="T4" fmla="*/ 24 w 107"/>
                <a:gd name="T5" fmla="*/ 23 h 100"/>
                <a:gd name="T6" fmla="*/ 13 w 107"/>
                <a:gd name="T7" fmla="*/ 43 h 100"/>
                <a:gd name="T8" fmla="*/ 17 w 107"/>
                <a:gd name="T9" fmla="*/ 55 h 100"/>
                <a:gd name="T10" fmla="*/ 27 w 107"/>
                <a:gd name="T11" fmla="*/ 66 h 100"/>
                <a:gd name="T12" fmla="*/ 33 w 107"/>
                <a:gd name="T13" fmla="*/ 75 h 100"/>
                <a:gd name="T14" fmla="*/ 33 w 107"/>
                <a:gd name="T15" fmla="*/ 79 h 100"/>
                <a:gd name="T16" fmla="*/ 36 w 107"/>
                <a:gd name="T17" fmla="*/ 77 h 100"/>
                <a:gd name="T18" fmla="*/ 45 w 107"/>
                <a:gd name="T19" fmla="*/ 73 h 100"/>
                <a:gd name="T20" fmla="*/ 47 w 107"/>
                <a:gd name="T21" fmla="*/ 73 h 100"/>
                <a:gd name="T22" fmla="*/ 53 w 107"/>
                <a:gd name="T23" fmla="*/ 73 h 100"/>
                <a:gd name="T24" fmla="*/ 70 w 107"/>
                <a:gd name="T25" fmla="*/ 71 h 100"/>
                <a:gd name="T26" fmla="*/ 83 w 107"/>
                <a:gd name="T27" fmla="*/ 64 h 100"/>
                <a:gd name="T28" fmla="*/ 93 w 107"/>
                <a:gd name="T29" fmla="*/ 43 h 100"/>
                <a:gd name="T30" fmla="*/ 83 w 107"/>
                <a:gd name="T31" fmla="*/ 23 h 100"/>
                <a:gd name="T32" fmla="*/ 70 w 107"/>
                <a:gd name="T33" fmla="*/ 16 h 100"/>
                <a:gd name="T34" fmla="*/ 53 w 107"/>
                <a:gd name="T35" fmla="*/ 13 h 100"/>
                <a:gd name="T36" fmla="*/ 53 w 107"/>
                <a:gd name="T37" fmla="*/ 0 h 100"/>
                <a:gd name="T38" fmla="*/ 53 w 107"/>
                <a:gd name="T39" fmla="*/ 0 h 100"/>
                <a:gd name="T40" fmla="*/ 107 w 107"/>
                <a:gd name="T41" fmla="*/ 43 h 100"/>
                <a:gd name="T42" fmla="*/ 53 w 107"/>
                <a:gd name="T43" fmla="*/ 87 h 100"/>
                <a:gd name="T44" fmla="*/ 45 w 107"/>
                <a:gd name="T45" fmla="*/ 86 h 100"/>
                <a:gd name="T46" fmla="*/ 7 w 107"/>
                <a:gd name="T47" fmla="*/ 100 h 100"/>
                <a:gd name="T48" fmla="*/ 7 w 107"/>
                <a:gd name="T49" fmla="*/ 97 h 100"/>
                <a:gd name="T50" fmla="*/ 20 w 107"/>
                <a:gd name="T51" fmla="*/ 80 h 100"/>
                <a:gd name="T52" fmla="*/ 20 w 107"/>
                <a:gd name="T53" fmla="*/ 77 h 100"/>
                <a:gd name="T54" fmla="*/ 0 w 107"/>
                <a:gd name="T55" fmla="*/ 43 h 100"/>
                <a:gd name="T56" fmla="*/ 53 w 107"/>
                <a:gd name="T5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00">
                  <a:moveTo>
                    <a:pt x="53" y="13"/>
                  </a:moveTo>
                  <a:cubicBezTo>
                    <a:pt x="48" y="13"/>
                    <a:pt x="42" y="14"/>
                    <a:pt x="37" y="16"/>
                  </a:cubicBezTo>
                  <a:cubicBezTo>
                    <a:pt x="32" y="18"/>
                    <a:pt x="28" y="20"/>
                    <a:pt x="24" y="23"/>
                  </a:cubicBezTo>
                  <a:cubicBezTo>
                    <a:pt x="17" y="29"/>
                    <a:pt x="13" y="36"/>
                    <a:pt x="13" y="43"/>
                  </a:cubicBezTo>
                  <a:cubicBezTo>
                    <a:pt x="13" y="47"/>
                    <a:pt x="14" y="52"/>
                    <a:pt x="17" y="55"/>
                  </a:cubicBezTo>
                  <a:cubicBezTo>
                    <a:pt x="19" y="59"/>
                    <a:pt x="23" y="63"/>
                    <a:pt x="27" y="66"/>
                  </a:cubicBezTo>
                  <a:cubicBezTo>
                    <a:pt x="30" y="68"/>
                    <a:pt x="32" y="71"/>
                    <a:pt x="33" y="75"/>
                  </a:cubicBezTo>
                  <a:cubicBezTo>
                    <a:pt x="33" y="76"/>
                    <a:pt x="33" y="78"/>
                    <a:pt x="33" y="79"/>
                  </a:cubicBezTo>
                  <a:cubicBezTo>
                    <a:pt x="34" y="78"/>
                    <a:pt x="35" y="77"/>
                    <a:pt x="36" y="77"/>
                  </a:cubicBezTo>
                  <a:cubicBezTo>
                    <a:pt x="38" y="74"/>
                    <a:pt x="42" y="73"/>
                    <a:pt x="45" y="73"/>
                  </a:cubicBezTo>
                  <a:cubicBezTo>
                    <a:pt x="46" y="73"/>
                    <a:pt x="46" y="73"/>
                    <a:pt x="47" y="73"/>
                  </a:cubicBezTo>
                  <a:cubicBezTo>
                    <a:pt x="49" y="73"/>
                    <a:pt x="51" y="73"/>
                    <a:pt x="53" y="73"/>
                  </a:cubicBezTo>
                  <a:cubicBezTo>
                    <a:pt x="59" y="73"/>
                    <a:pt x="65" y="72"/>
                    <a:pt x="70" y="71"/>
                  </a:cubicBezTo>
                  <a:cubicBezTo>
                    <a:pt x="75" y="69"/>
                    <a:pt x="79" y="67"/>
                    <a:pt x="83" y="64"/>
                  </a:cubicBezTo>
                  <a:cubicBezTo>
                    <a:pt x="90" y="58"/>
                    <a:pt x="93" y="51"/>
                    <a:pt x="93" y="43"/>
                  </a:cubicBezTo>
                  <a:cubicBezTo>
                    <a:pt x="93" y="36"/>
                    <a:pt x="90" y="29"/>
                    <a:pt x="83" y="23"/>
                  </a:cubicBezTo>
                  <a:cubicBezTo>
                    <a:pt x="79" y="20"/>
                    <a:pt x="75" y="18"/>
                    <a:pt x="70" y="16"/>
                  </a:cubicBezTo>
                  <a:cubicBezTo>
                    <a:pt x="65" y="14"/>
                    <a:pt x="59" y="13"/>
                    <a:pt x="53" y="13"/>
                  </a:cubicBezTo>
                  <a:close/>
                  <a:moveTo>
                    <a:pt x="53" y="0"/>
                  </a:moveTo>
                  <a:cubicBezTo>
                    <a:pt x="53" y="0"/>
                    <a:pt x="53" y="0"/>
                    <a:pt x="53" y="0"/>
                  </a:cubicBezTo>
                  <a:cubicBezTo>
                    <a:pt x="83" y="0"/>
                    <a:pt x="107" y="19"/>
                    <a:pt x="107" y="43"/>
                  </a:cubicBezTo>
                  <a:cubicBezTo>
                    <a:pt x="107" y="67"/>
                    <a:pt x="83" y="87"/>
                    <a:pt x="53" y="87"/>
                  </a:cubicBezTo>
                  <a:cubicBezTo>
                    <a:pt x="51" y="87"/>
                    <a:pt x="48" y="86"/>
                    <a:pt x="45" y="86"/>
                  </a:cubicBezTo>
                  <a:cubicBezTo>
                    <a:pt x="34" y="98"/>
                    <a:pt x="20" y="100"/>
                    <a:pt x="7" y="100"/>
                  </a:cubicBezTo>
                  <a:cubicBezTo>
                    <a:pt x="7" y="97"/>
                    <a:pt x="7" y="97"/>
                    <a:pt x="7" y="97"/>
                  </a:cubicBezTo>
                  <a:cubicBezTo>
                    <a:pt x="14" y="94"/>
                    <a:pt x="20" y="87"/>
                    <a:pt x="20" y="80"/>
                  </a:cubicBezTo>
                  <a:cubicBezTo>
                    <a:pt x="20" y="79"/>
                    <a:pt x="20" y="78"/>
                    <a:pt x="20" y="77"/>
                  </a:cubicBezTo>
                  <a:cubicBezTo>
                    <a:pt x="8" y="69"/>
                    <a:pt x="0" y="57"/>
                    <a:pt x="0" y="43"/>
                  </a:cubicBezTo>
                  <a:cubicBezTo>
                    <a:pt x="0" y="19"/>
                    <a:pt x="24" y="0"/>
                    <a:pt x="53"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1" name="Freeform 6"/>
            <p:cNvSpPr>
              <a:spLocks noEditPoints="1"/>
            </p:cNvSpPr>
            <p:nvPr/>
          </p:nvSpPr>
          <p:spPr bwMode="auto">
            <a:xfrm>
              <a:off x="4488" y="2255"/>
              <a:ext cx="82" cy="82"/>
            </a:xfrm>
            <a:custGeom>
              <a:avLst/>
              <a:gdLst>
                <a:gd name="T0" fmla="*/ 62 w 67"/>
                <a:gd name="T1" fmla="*/ 17 h 67"/>
                <a:gd name="T2" fmla="*/ 67 w 67"/>
                <a:gd name="T3" fmla="*/ 13 h 67"/>
                <a:gd name="T4" fmla="*/ 67 w 67"/>
                <a:gd name="T5" fmla="*/ 4 h 67"/>
                <a:gd name="T6" fmla="*/ 58 w 67"/>
                <a:gd name="T7" fmla="*/ 4 h 67"/>
                <a:gd name="T8" fmla="*/ 58 w 67"/>
                <a:gd name="T9" fmla="*/ 0 h 67"/>
                <a:gd name="T10" fmla="*/ 4 w 67"/>
                <a:gd name="T11" fmla="*/ 0 h 67"/>
                <a:gd name="T12" fmla="*/ 0 w 67"/>
                <a:gd name="T13" fmla="*/ 4 h 67"/>
                <a:gd name="T14" fmla="*/ 0 w 67"/>
                <a:gd name="T15" fmla="*/ 63 h 67"/>
                <a:gd name="T16" fmla="*/ 4 w 67"/>
                <a:gd name="T17" fmla="*/ 67 h 67"/>
                <a:gd name="T18" fmla="*/ 58 w 67"/>
                <a:gd name="T19" fmla="*/ 67 h 67"/>
                <a:gd name="T20" fmla="*/ 58 w 67"/>
                <a:gd name="T21" fmla="*/ 50 h 67"/>
                <a:gd name="T22" fmla="*/ 62 w 67"/>
                <a:gd name="T23" fmla="*/ 50 h 67"/>
                <a:gd name="T24" fmla="*/ 67 w 67"/>
                <a:gd name="T25" fmla="*/ 46 h 67"/>
                <a:gd name="T26" fmla="*/ 67 w 67"/>
                <a:gd name="T27" fmla="*/ 38 h 67"/>
                <a:gd name="T28" fmla="*/ 58 w 67"/>
                <a:gd name="T29" fmla="*/ 38 h 67"/>
                <a:gd name="T30" fmla="*/ 58 w 67"/>
                <a:gd name="T31" fmla="*/ 34 h 67"/>
                <a:gd name="T32" fmla="*/ 62 w 67"/>
                <a:gd name="T33" fmla="*/ 34 h 67"/>
                <a:gd name="T34" fmla="*/ 67 w 67"/>
                <a:gd name="T35" fmla="*/ 29 h 67"/>
                <a:gd name="T36" fmla="*/ 67 w 67"/>
                <a:gd name="T37" fmla="*/ 21 h 67"/>
                <a:gd name="T38" fmla="*/ 58 w 67"/>
                <a:gd name="T39" fmla="*/ 21 h 67"/>
                <a:gd name="T40" fmla="*/ 58 w 67"/>
                <a:gd name="T41" fmla="*/ 17 h 67"/>
                <a:gd name="T42" fmla="*/ 62 w 67"/>
                <a:gd name="T43" fmla="*/ 17 h 67"/>
                <a:gd name="T44" fmla="*/ 37 w 67"/>
                <a:gd name="T45" fmla="*/ 17 h 67"/>
                <a:gd name="T46" fmla="*/ 46 w 67"/>
                <a:gd name="T47" fmla="*/ 25 h 67"/>
                <a:gd name="T48" fmla="*/ 37 w 67"/>
                <a:gd name="T49" fmla="*/ 34 h 67"/>
                <a:gd name="T50" fmla="*/ 29 w 67"/>
                <a:gd name="T51" fmla="*/ 25 h 67"/>
                <a:gd name="T52" fmla="*/ 37 w 67"/>
                <a:gd name="T53" fmla="*/ 17 h 67"/>
                <a:gd name="T54" fmla="*/ 16 w 67"/>
                <a:gd name="T55" fmla="*/ 63 h 67"/>
                <a:gd name="T56" fmla="*/ 12 w 67"/>
                <a:gd name="T57" fmla="*/ 63 h 67"/>
                <a:gd name="T58" fmla="*/ 12 w 67"/>
                <a:gd name="T59" fmla="*/ 4 h 67"/>
                <a:gd name="T60" fmla="*/ 16 w 67"/>
                <a:gd name="T61" fmla="*/ 4 h 67"/>
                <a:gd name="T62" fmla="*/ 16 w 67"/>
                <a:gd name="T63" fmla="*/ 63 h 67"/>
                <a:gd name="T64" fmla="*/ 50 w 67"/>
                <a:gd name="T65" fmla="*/ 50 h 67"/>
                <a:gd name="T66" fmla="*/ 25 w 67"/>
                <a:gd name="T67" fmla="*/ 50 h 67"/>
                <a:gd name="T68" fmla="*/ 25 w 67"/>
                <a:gd name="T69" fmla="*/ 46 h 67"/>
                <a:gd name="T70" fmla="*/ 33 w 67"/>
                <a:gd name="T71" fmla="*/ 38 h 67"/>
                <a:gd name="T72" fmla="*/ 33 w 67"/>
                <a:gd name="T73" fmla="*/ 38 h 67"/>
                <a:gd name="T74" fmla="*/ 41 w 67"/>
                <a:gd name="T75" fmla="*/ 38 h 67"/>
                <a:gd name="T76" fmla="*/ 50 w 67"/>
                <a:gd name="T77" fmla="*/ 46 h 67"/>
                <a:gd name="T78" fmla="*/ 50 w 67"/>
                <a:gd name="T79" fmla="*/ 5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7" h="67">
                  <a:moveTo>
                    <a:pt x="62" y="17"/>
                  </a:moveTo>
                  <a:cubicBezTo>
                    <a:pt x="65" y="17"/>
                    <a:pt x="67" y="15"/>
                    <a:pt x="67" y="13"/>
                  </a:cubicBezTo>
                  <a:cubicBezTo>
                    <a:pt x="67" y="4"/>
                    <a:pt x="67" y="4"/>
                    <a:pt x="67" y="4"/>
                  </a:cubicBezTo>
                  <a:cubicBezTo>
                    <a:pt x="58" y="4"/>
                    <a:pt x="58" y="4"/>
                    <a:pt x="58" y="4"/>
                  </a:cubicBezTo>
                  <a:cubicBezTo>
                    <a:pt x="58" y="0"/>
                    <a:pt x="58" y="0"/>
                    <a:pt x="58" y="0"/>
                  </a:cubicBezTo>
                  <a:cubicBezTo>
                    <a:pt x="4" y="0"/>
                    <a:pt x="4" y="0"/>
                    <a:pt x="4" y="0"/>
                  </a:cubicBezTo>
                  <a:cubicBezTo>
                    <a:pt x="2" y="0"/>
                    <a:pt x="0" y="2"/>
                    <a:pt x="0" y="4"/>
                  </a:cubicBezTo>
                  <a:cubicBezTo>
                    <a:pt x="0" y="63"/>
                    <a:pt x="0" y="63"/>
                    <a:pt x="0" y="63"/>
                  </a:cubicBezTo>
                  <a:cubicBezTo>
                    <a:pt x="0" y="65"/>
                    <a:pt x="2" y="67"/>
                    <a:pt x="4" y="67"/>
                  </a:cubicBezTo>
                  <a:cubicBezTo>
                    <a:pt x="58" y="67"/>
                    <a:pt x="58" y="67"/>
                    <a:pt x="58" y="67"/>
                  </a:cubicBezTo>
                  <a:cubicBezTo>
                    <a:pt x="58" y="50"/>
                    <a:pt x="58" y="50"/>
                    <a:pt x="58" y="50"/>
                  </a:cubicBezTo>
                  <a:cubicBezTo>
                    <a:pt x="62" y="50"/>
                    <a:pt x="62" y="50"/>
                    <a:pt x="62" y="50"/>
                  </a:cubicBezTo>
                  <a:cubicBezTo>
                    <a:pt x="65" y="50"/>
                    <a:pt x="67" y="48"/>
                    <a:pt x="67" y="46"/>
                  </a:cubicBezTo>
                  <a:cubicBezTo>
                    <a:pt x="67" y="38"/>
                    <a:pt x="67" y="38"/>
                    <a:pt x="67" y="38"/>
                  </a:cubicBezTo>
                  <a:cubicBezTo>
                    <a:pt x="58" y="38"/>
                    <a:pt x="58" y="38"/>
                    <a:pt x="58" y="38"/>
                  </a:cubicBezTo>
                  <a:cubicBezTo>
                    <a:pt x="58" y="34"/>
                    <a:pt x="58" y="34"/>
                    <a:pt x="58" y="34"/>
                  </a:cubicBezTo>
                  <a:cubicBezTo>
                    <a:pt x="62" y="34"/>
                    <a:pt x="62" y="34"/>
                    <a:pt x="62" y="34"/>
                  </a:cubicBezTo>
                  <a:cubicBezTo>
                    <a:pt x="65" y="34"/>
                    <a:pt x="67" y="32"/>
                    <a:pt x="67" y="29"/>
                  </a:cubicBezTo>
                  <a:cubicBezTo>
                    <a:pt x="67" y="21"/>
                    <a:pt x="67" y="21"/>
                    <a:pt x="67" y="21"/>
                  </a:cubicBezTo>
                  <a:cubicBezTo>
                    <a:pt x="58" y="21"/>
                    <a:pt x="58" y="21"/>
                    <a:pt x="58" y="21"/>
                  </a:cubicBezTo>
                  <a:cubicBezTo>
                    <a:pt x="58" y="17"/>
                    <a:pt x="58" y="17"/>
                    <a:pt x="58" y="17"/>
                  </a:cubicBezTo>
                  <a:lnTo>
                    <a:pt x="62" y="17"/>
                  </a:lnTo>
                  <a:close/>
                  <a:moveTo>
                    <a:pt x="37" y="17"/>
                  </a:moveTo>
                  <a:cubicBezTo>
                    <a:pt x="42" y="17"/>
                    <a:pt x="46" y="21"/>
                    <a:pt x="46" y="25"/>
                  </a:cubicBezTo>
                  <a:cubicBezTo>
                    <a:pt x="46" y="30"/>
                    <a:pt x="42" y="34"/>
                    <a:pt x="37" y="34"/>
                  </a:cubicBezTo>
                  <a:cubicBezTo>
                    <a:pt x="33" y="34"/>
                    <a:pt x="29" y="30"/>
                    <a:pt x="29" y="25"/>
                  </a:cubicBezTo>
                  <a:cubicBezTo>
                    <a:pt x="29" y="21"/>
                    <a:pt x="33" y="17"/>
                    <a:pt x="37" y="17"/>
                  </a:cubicBezTo>
                  <a:close/>
                  <a:moveTo>
                    <a:pt x="16" y="63"/>
                  </a:moveTo>
                  <a:cubicBezTo>
                    <a:pt x="12" y="63"/>
                    <a:pt x="12" y="63"/>
                    <a:pt x="12" y="63"/>
                  </a:cubicBezTo>
                  <a:cubicBezTo>
                    <a:pt x="12" y="4"/>
                    <a:pt x="12" y="4"/>
                    <a:pt x="12" y="4"/>
                  </a:cubicBezTo>
                  <a:cubicBezTo>
                    <a:pt x="16" y="4"/>
                    <a:pt x="16" y="4"/>
                    <a:pt x="16" y="4"/>
                  </a:cubicBezTo>
                  <a:lnTo>
                    <a:pt x="16" y="63"/>
                  </a:lnTo>
                  <a:close/>
                  <a:moveTo>
                    <a:pt x="50" y="50"/>
                  </a:moveTo>
                  <a:cubicBezTo>
                    <a:pt x="25" y="50"/>
                    <a:pt x="25" y="50"/>
                    <a:pt x="25" y="50"/>
                  </a:cubicBezTo>
                  <a:cubicBezTo>
                    <a:pt x="25" y="46"/>
                    <a:pt x="25" y="46"/>
                    <a:pt x="25" y="46"/>
                  </a:cubicBezTo>
                  <a:cubicBezTo>
                    <a:pt x="25" y="42"/>
                    <a:pt x="28" y="38"/>
                    <a:pt x="33" y="38"/>
                  </a:cubicBezTo>
                  <a:cubicBezTo>
                    <a:pt x="33" y="38"/>
                    <a:pt x="33" y="38"/>
                    <a:pt x="33" y="38"/>
                  </a:cubicBezTo>
                  <a:cubicBezTo>
                    <a:pt x="41" y="38"/>
                    <a:pt x="41" y="38"/>
                    <a:pt x="41" y="38"/>
                  </a:cubicBezTo>
                  <a:cubicBezTo>
                    <a:pt x="46" y="38"/>
                    <a:pt x="50" y="42"/>
                    <a:pt x="50" y="46"/>
                  </a:cubicBezTo>
                  <a:lnTo>
                    <a:pt x="50" y="5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2" name="Freeform 7"/>
            <p:cNvSpPr>
              <a:spLocks noEditPoints="1"/>
            </p:cNvSpPr>
            <p:nvPr/>
          </p:nvSpPr>
          <p:spPr bwMode="auto">
            <a:xfrm>
              <a:off x="4629" y="2028"/>
              <a:ext cx="71" cy="71"/>
            </a:xfrm>
            <a:custGeom>
              <a:avLst/>
              <a:gdLst>
                <a:gd name="T0" fmla="*/ 58 w 58"/>
                <a:gd name="T1" fmla="*/ 29 h 57"/>
                <a:gd name="T2" fmla="*/ 29 w 58"/>
                <a:gd name="T3" fmla="*/ 57 h 57"/>
                <a:gd name="T4" fmla="*/ 0 w 58"/>
                <a:gd name="T5" fmla="*/ 29 h 57"/>
                <a:gd name="T6" fmla="*/ 29 w 58"/>
                <a:gd name="T7" fmla="*/ 0 h 57"/>
                <a:gd name="T8" fmla="*/ 58 w 58"/>
                <a:gd name="T9" fmla="*/ 29 h 57"/>
                <a:gd name="T10" fmla="*/ 6 w 58"/>
                <a:gd name="T11" fmla="*/ 29 h 57"/>
                <a:gd name="T12" fmla="*/ 29 w 58"/>
                <a:gd name="T13" fmla="*/ 52 h 57"/>
                <a:gd name="T14" fmla="*/ 52 w 58"/>
                <a:gd name="T15" fmla="*/ 29 h 57"/>
                <a:gd name="T16" fmla="*/ 29 w 58"/>
                <a:gd name="T17" fmla="*/ 5 h 57"/>
                <a:gd name="T18" fmla="*/ 6 w 58"/>
                <a:gd name="T19" fmla="*/ 29 h 57"/>
                <a:gd name="T20" fmla="*/ 32 w 58"/>
                <a:gd name="T21" fmla="*/ 12 h 57"/>
                <a:gd name="T22" fmla="*/ 46 w 58"/>
                <a:gd name="T23" fmla="*/ 26 h 57"/>
                <a:gd name="T24" fmla="*/ 46 w 58"/>
                <a:gd name="T25" fmla="*/ 31 h 57"/>
                <a:gd name="T26" fmla="*/ 41 w 58"/>
                <a:gd name="T27" fmla="*/ 31 h 57"/>
                <a:gd name="T28" fmla="*/ 33 w 58"/>
                <a:gd name="T29" fmla="*/ 23 h 57"/>
                <a:gd name="T30" fmla="*/ 33 w 58"/>
                <a:gd name="T31" fmla="*/ 43 h 57"/>
                <a:gd name="T32" fmla="*/ 29 w 58"/>
                <a:gd name="T33" fmla="*/ 47 h 57"/>
                <a:gd name="T34" fmla="*/ 25 w 58"/>
                <a:gd name="T35" fmla="*/ 43 h 57"/>
                <a:gd name="T36" fmla="*/ 25 w 58"/>
                <a:gd name="T37" fmla="*/ 23 h 57"/>
                <a:gd name="T38" fmla="*/ 17 w 58"/>
                <a:gd name="T39" fmla="*/ 31 h 57"/>
                <a:gd name="T40" fmla="*/ 12 w 58"/>
                <a:gd name="T41" fmla="*/ 31 h 57"/>
                <a:gd name="T42" fmla="*/ 11 w 58"/>
                <a:gd name="T43" fmla="*/ 29 h 57"/>
                <a:gd name="T44" fmla="*/ 12 w 58"/>
                <a:gd name="T45" fmla="*/ 26 h 57"/>
                <a:gd name="T46" fmla="*/ 27 w 58"/>
                <a:gd name="T47" fmla="*/ 12 h 57"/>
                <a:gd name="T48" fmla="*/ 32 w 58"/>
                <a:gd name="T49"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57">
                  <a:moveTo>
                    <a:pt x="58" y="29"/>
                  </a:moveTo>
                  <a:cubicBezTo>
                    <a:pt x="58" y="45"/>
                    <a:pt x="45" y="57"/>
                    <a:pt x="29" y="57"/>
                  </a:cubicBezTo>
                  <a:cubicBezTo>
                    <a:pt x="13" y="57"/>
                    <a:pt x="0" y="45"/>
                    <a:pt x="0" y="29"/>
                  </a:cubicBezTo>
                  <a:cubicBezTo>
                    <a:pt x="0" y="13"/>
                    <a:pt x="13" y="0"/>
                    <a:pt x="29" y="0"/>
                  </a:cubicBezTo>
                  <a:cubicBezTo>
                    <a:pt x="45" y="0"/>
                    <a:pt x="58" y="13"/>
                    <a:pt x="58" y="29"/>
                  </a:cubicBezTo>
                  <a:close/>
                  <a:moveTo>
                    <a:pt x="6" y="29"/>
                  </a:moveTo>
                  <a:cubicBezTo>
                    <a:pt x="6" y="42"/>
                    <a:pt x="16" y="52"/>
                    <a:pt x="29" y="52"/>
                  </a:cubicBezTo>
                  <a:cubicBezTo>
                    <a:pt x="42" y="52"/>
                    <a:pt x="52" y="42"/>
                    <a:pt x="52" y="29"/>
                  </a:cubicBezTo>
                  <a:cubicBezTo>
                    <a:pt x="52" y="16"/>
                    <a:pt x="42" y="5"/>
                    <a:pt x="29" y="5"/>
                  </a:cubicBezTo>
                  <a:cubicBezTo>
                    <a:pt x="16" y="5"/>
                    <a:pt x="6" y="16"/>
                    <a:pt x="6" y="29"/>
                  </a:cubicBezTo>
                  <a:close/>
                  <a:moveTo>
                    <a:pt x="32" y="12"/>
                  </a:moveTo>
                  <a:cubicBezTo>
                    <a:pt x="46" y="26"/>
                    <a:pt x="46" y="26"/>
                    <a:pt x="46" y="26"/>
                  </a:cubicBezTo>
                  <a:cubicBezTo>
                    <a:pt x="47" y="28"/>
                    <a:pt x="47" y="30"/>
                    <a:pt x="46" y="31"/>
                  </a:cubicBezTo>
                  <a:cubicBezTo>
                    <a:pt x="45" y="33"/>
                    <a:pt x="42" y="33"/>
                    <a:pt x="41" y="31"/>
                  </a:cubicBezTo>
                  <a:cubicBezTo>
                    <a:pt x="33" y="23"/>
                    <a:pt x="33" y="23"/>
                    <a:pt x="33" y="23"/>
                  </a:cubicBezTo>
                  <a:cubicBezTo>
                    <a:pt x="33" y="43"/>
                    <a:pt x="33" y="43"/>
                    <a:pt x="33" y="43"/>
                  </a:cubicBezTo>
                  <a:cubicBezTo>
                    <a:pt x="33" y="45"/>
                    <a:pt x="31" y="47"/>
                    <a:pt x="29" y="47"/>
                  </a:cubicBezTo>
                  <a:cubicBezTo>
                    <a:pt x="27" y="47"/>
                    <a:pt x="25" y="45"/>
                    <a:pt x="25" y="43"/>
                  </a:cubicBezTo>
                  <a:cubicBezTo>
                    <a:pt x="25" y="23"/>
                    <a:pt x="25" y="23"/>
                    <a:pt x="25" y="23"/>
                  </a:cubicBezTo>
                  <a:cubicBezTo>
                    <a:pt x="17" y="31"/>
                    <a:pt x="17" y="31"/>
                    <a:pt x="17" y="31"/>
                  </a:cubicBezTo>
                  <a:cubicBezTo>
                    <a:pt x="16" y="33"/>
                    <a:pt x="14" y="33"/>
                    <a:pt x="12" y="31"/>
                  </a:cubicBezTo>
                  <a:cubicBezTo>
                    <a:pt x="12" y="31"/>
                    <a:pt x="11" y="30"/>
                    <a:pt x="11" y="29"/>
                  </a:cubicBezTo>
                  <a:cubicBezTo>
                    <a:pt x="11" y="28"/>
                    <a:pt x="12" y="27"/>
                    <a:pt x="12" y="26"/>
                  </a:cubicBezTo>
                  <a:cubicBezTo>
                    <a:pt x="27" y="12"/>
                    <a:pt x="27" y="12"/>
                    <a:pt x="27" y="12"/>
                  </a:cubicBezTo>
                  <a:cubicBezTo>
                    <a:pt x="28" y="10"/>
                    <a:pt x="30" y="10"/>
                    <a:pt x="32" y="1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3" name="Freeform 8"/>
            <p:cNvSpPr>
              <a:spLocks noEditPoints="1"/>
            </p:cNvSpPr>
            <p:nvPr/>
          </p:nvSpPr>
          <p:spPr bwMode="auto">
            <a:xfrm>
              <a:off x="4617" y="2116"/>
              <a:ext cx="56" cy="56"/>
            </a:xfrm>
            <a:custGeom>
              <a:avLst/>
              <a:gdLst>
                <a:gd name="T0" fmla="*/ 3 w 46"/>
                <a:gd name="T1" fmla="*/ 0 h 46"/>
                <a:gd name="T2" fmla="*/ 20 w 46"/>
                <a:gd name="T3" fmla="*/ 0 h 46"/>
                <a:gd name="T4" fmla="*/ 20 w 46"/>
                <a:gd name="T5" fmla="*/ 3 h 46"/>
                <a:gd name="T6" fmla="*/ 3 w 46"/>
                <a:gd name="T7" fmla="*/ 3 h 46"/>
                <a:gd name="T8" fmla="*/ 3 w 46"/>
                <a:gd name="T9" fmla="*/ 0 h 46"/>
                <a:gd name="T10" fmla="*/ 26 w 46"/>
                <a:gd name="T11" fmla="*/ 0 h 46"/>
                <a:gd name="T12" fmla="*/ 43 w 46"/>
                <a:gd name="T13" fmla="*/ 0 h 46"/>
                <a:gd name="T14" fmla="*/ 43 w 46"/>
                <a:gd name="T15" fmla="*/ 3 h 46"/>
                <a:gd name="T16" fmla="*/ 26 w 46"/>
                <a:gd name="T17" fmla="*/ 3 h 46"/>
                <a:gd name="T18" fmla="*/ 26 w 46"/>
                <a:gd name="T19" fmla="*/ 0 h 46"/>
                <a:gd name="T20" fmla="*/ 43 w 46"/>
                <a:gd name="T21" fmla="*/ 14 h 46"/>
                <a:gd name="T22" fmla="*/ 41 w 46"/>
                <a:gd name="T23" fmla="*/ 14 h 46"/>
                <a:gd name="T24" fmla="*/ 41 w 46"/>
                <a:gd name="T25" fmla="*/ 3 h 46"/>
                <a:gd name="T26" fmla="*/ 29 w 46"/>
                <a:gd name="T27" fmla="*/ 3 h 46"/>
                <a:gd name="T28" fmla="*/ 29 w 46"/>
                <a:gd name="T29" fmla="*/ 14 h 46"/>
                <a:gd name="T30" fmla="*/ 17 w 46"/>
                <a:gd name="T31" fmla="*/ 14 h 46"/>
                <a:gd name="T32" fmla="*/ 17 w 46"/>
                <a:gd name="T33" fmla="*/ 3 h 46"/>
                <a:gd name="T34" fmla="*/ 6 w 46"/>
                <a:gd name="T35" fmla="*/ 3 h 46"/>
                <a:gd name="T36" fmla="*/ 6 w 46"/>
                <a:gd name="T37" fmla="*/ 14 h 46"/>
                <a:gd name="T38" fmla="*/ 3 w 46"/>
                <a:gd name="T39" fmla="*/ 14 h 46"/>
                <a:gd name="T40" fmla="*/ 0 w 46"/>
                <a:gd name="T41" fmla="*/ 17 h 46"/>
                <a:gd name="T42" fmla="*/ 0 w 46"/>
                <a:gd name="T43" fmla="*/ 43 h 46"/>
                <a:gd name="T44" fmla="*/ 3 w 46"/>
                <a:gd name="T45" fmla="*/ 46 h 46"/>
                <a:gd name="T46" fmla="*/ 17 w 46"/>
                <a:gd name="T47" fmla="*/ 46 h 46"/>
                <a:gd name="T48" fmla="*/ 20 w 46"/>
                <a:gd name="T49" fmla="*/ 43 h 46"/>
                <a:gd name="T50" fmla="*/ 20 w 46"/>
                <a:gd name="T51" fmla="*/ 26 h 46"/>
                <a:gd name="T52" fmla="*/ 26 w 46"/>
                <a:gd name="T53" fmla="*/ 26 h 46"/>
                <a:gd name="T54" fmla="*/ 26 w 46"/>
                <a:gd name="T55" fmla="*/ 43 h 46"/>
                <a:gd name="T56" fmla="*/ 29 w 46"/>
                <a:gd name="T57" fmla="*/ 46 h 46"/>
                <a:gd name="T58" fmla="*/ 43 w 46"/>
                <a:gd name="T59" fmla="*/ 46 h 46"/>
                <a:gd name="T60" fmla="*/ 46 w 46"/>
                <a:gd name="T61" fmla="*/ 43 h 46"/>
                <a:gd name="T62" fmla="*/ 46 w 46"/>
                <a:gd name="T63" fmla="*/ 17 h 46"/>
                <a:gd name="T64" fmla="*/ 43 w 46"/>
                <a:gd name="T65" fmla="*/ 14 h 46"/>
                <a:gd name="T66" fmla="*/ 16 w 46"/>
                <a:gd name="T67" fmla="*/ 43 h 46"/>
                <a:gd name="T68" fmla="*/ 5 w 46"/>
                <a:gd name="T69" fmla="*/ 43 h 46"/>
                <a:gd name="T70" fmla="*/ 3 w 46"/>
                <a:gd name="T71" fmla="*/ 42 h 46"/>
                <a:gd name="T72" fmla="*/ 5 w 46"/>
                <a:gd name="T73" fmla="*/ 40 h 46"/>
                <a:gd name="T74" fmla="*/ 16 w 46"/>
                <a:gd name="T75" fmla="*/ 40 h 46"/>
                <a:gd name="T76" fmla="*/ 17 w 46"/>
                <a:gd name="T77" fmla="*/ 42 h 46"/>
                <a:gd name="T78" fmla="*/ 16 w 46"/>
                <a:gd name="T79" fmla="*/ 43 h 46"/>
                <a:gd name="T80" fmla="*/ 25 w 46"/>
                <a:gd name="T81" fmla="*/ 23 h 46"/>
                <a:gd name="T82" fmla="*/ 22 w 46"/>
                <a:gd name="T83" fmla="*/ 23 h 46"/>
                <a:gd name="T84" fmla="*/ 20 w 46"/>
                <a:gd name="T85" fmla="*/ 21 h 46"/>
                <a:gd name="T86" fmla="*/ 22 w 46"/>
                <a:gd name="T87" fmla="*/ 20 h 46"/>
                <a:gd name="T88" fmla="*/ 25 w 46"/>
                <a:gd name="T89" fmla="*/ 20 h 46"/>
                <a:gd name="T90" fmla="*/ 26 w 46"/>
                <a:gd name="T91" fmla="*/ 21 h 46"/>
                <a:gd name="T92" fmla="*/ 25 w 46"/>
                <a:gd name="T93" fmla="*/ 23 h 46"/>
                <a:gd name="T94" fmla="*/ 42 w 46"/>
                <a:gd name="T95" fmla="*/ 43 h 46"/>
                <a:gd name="T96" fmla="*/ 31 w 46"/>
                <a:gd name="T97" fmla="*/ 43 h 46"/>
                <a:gd name="T98" fmla="*/ 29 w 46"/>
                <a:gd name="T99" fmla="*/ 42 h 46"/>
                <a:gd name="T100" fmla="*/ 31 w 46"/>
                <a:gd name="T101" fmla="*/ 40 h 46"/>
                <a:gd name="T102" fmla="*/ 42 w 46"/>
                <a:gd name="T103" fmla="*/ 40 h 46"/>
                <a:gd name="T104" fmla="*/ 43 w 46"/>
                <a:gd name="T105" fmla="*/ 42 h 46"/>
                <a:gd name="T106" fmla="*/ 42 w 46"/>
                <a:gd name="T107"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6" h="46">
                  <a:moveTo>
                    <a:pt x="3" y="0"/>
                  </a:moveTo>
                  <a:cubicBezTo>
                    <a:pt x="20" y="0"/>
                    <a:pt x="20" y="0"/>
                    <a:pt x="20" y="0"/>
                  </a:cubicBezTo>
                  <a:cubicBezTo>
                    <a:pt x="20" y="3"/>
                    <a:pt x="20" y="3"/>
                    <a:pt x="20" y="3"/>
                  </a:cubicBezTo>
                  <a:cubicBezTo>
                    <a:pt x="3" y="3"/>
                    <a:pt x="3" y="3"/>
                    <a:pt x="3" y="3"/>
                  </a:cubicBezTo>
                  <a:lnTo>
                    <a:pt x="3" y="0"/>
                  </a:lnTo>
                  <a:close/>
                  <a:moveTo>
                    <a:pt x="26" y="0"/>
                  </a:moveTo>
                  <a:cubicBezTo>
                    <a:pt x="43" y="0"/>
                    <a:pt x="43" y="0"/>
                    <a:pt x="43" y="0"/>
                  </a:cubicBezTo>
                  <a:cubicBezTo>
                    <a:pt x="43" y="3"/>
                    <a:pt x="43" y="3"/>
                    <a:pt x="43" y="3"/>
                  </a:cubicBezTo>
                  <a:cubicBezTo>
                    <a:pt x="26" y="3"/>
                    <a:pt x="26" y="3"/>
                    <a:pt x="26" y="3"/>
                  </a:cubicBezTo>
                  <a:lnTo>
                    <a:pt x="26" y="0"/>
                  </a:lnTo>
                  <a:close/>
                  <a:moveTo>
                    <a:pt x="43" y="14"/>
                  </a:moveTo>
                  <a:cubicBezTo>
                    <a:pt x="41" y="14"/>
                    <a:pt x="41" y="14"/>
                    <a:pt x="41" y="14"/>
                  </a:cubicBezTo>
                  <a:cubicBezTo>
                    <a:pt x="41" y="3"/>
                    <a:pt x="41" y="3"/>
                    <a:pt x="41" y="3"/>
                  </a:cubicBezTo>
                  <a:cubicBezTo>
                    <a:pt x="29" y="3"/>
                    <a:pt x="29" y="3"/>
                    <a:pt x="29" y="3"/>
                  </a:cubicBezTo>
                  <a:cubicBezTo>
                    <a:pt x="29" y="14"/>
                    <a:pt x="29" y="14"/>
                    <a:pt x="29" y="14"/>
                  </a:cubicBezTo>
                  <a:cubicBezTo>
                    <a:pt x="17" y="14"/>
                    <a:pt x="17" y="14"/>
                    <a:pt x="17" y="14"/>
                  </a:cubicBezTo>
                  <a:cubicBezTo>
                    <a:pt x="17" y="3"/>
                    <a:pt x="17" y="3"/>
                    <a:pt x="17" y="3"/>
                  </a:cubicBezTo>
                  <a:cubicBezTo>
                    <a:pt x="6" y="3"/>
                    <a:pt x="6" y="3"/>
                    <a:pt x="6" y="3"/>
                  </a:cubicBezTo>
                  <a:cubicBezTo>
                    <a:pt x="6" y="14"/>
                    <a:pt x="6" y="14"/>
                    <a:pt x="6" y="14"/>
                  </a:cubicBezTo>
                  <a:cubicBezTo>
                    <a:pt x="3" y="14"/>
                    <a:pt x="3" y="14"/>
                    <a:pt x="3" y="14"/>
                  </a:cubicBezTo>
                  <a:cubicBezTo>
                    <a:pt x="2" y="14"/>
                    <a:pt x="0" y="16"/>
                    <a:pt x="0" y="17"/>
                  </a:cubicBezTo>
                  <a:cubicBezTo>
                    <a:pt x="0" y="43"/>
                    <a:pt x="0" y="43"/>
                    <a:pt x="0" y="43"/>
                  </a:cubicBezTo>
                  <a:cubicBezTo>
                    <a:pt x="0" y="44"/>
                    <a:pt x="2" y="46"/>
                    <a:pt x="3" y="46"/>
                  </a:cubicBezTo>
                  <a:cubicBezTo>
                    <a:pt x="17" y="46"/>
                    <a:pt x="17" y="46"/>
                    <a:pt x="17" y="46"/>
                  </a:cubicBezTo>
                  <a:cubicBezTo>
                    <a:pt x="19" y="46"/>
                    <a:pt x="20" y="44"/>
                    <a:pt x="20" y="43"/>
                  </a:cubicBezTo>
                  <a:cubicBezTo>
                    <a:pt x="20" y="26"/>
                    <a:pt x="20" y="26"/>
                    <a:pt x="20" y="26"/>
                  </a:cubicBezTo>
                  <a:cubicBezTo>
                    <a:pt x="26" y="26"/>
                    <a:pt x="26" y="26"/>
                    <a:pt x="26" y="26"/>
                  </a:cubicBezTo>
                  <a:cubicBezTo>
                    <a:pt x="26" y="43"/>
                    <a:pt x="26" y="43"/>
                    <a:pt x="26" y="43"/>
                  </a:cubicBezTo>
                  <a:cubicBezTo>
                    <a:pt x="26" y="44"/>
                    <a:pt x="28" y="46"/>
                    <a:pt x="29" y="46"/>
                  </a:cubicBezTo>
                  <a:cubicBezTo>
                    <a:pt x="43" y="46"/>
                    <a:pt x="43" y="46"/>
                    <a:pt x="43" y="46"/>
                  </a:cubicBezTo>
                  <a:cubicBezTo>
                    <a:pt x="45" y="46"/>
                    <a:pt x="46" y="44"/>
                    <a:pt x="46" y="43"/>
                  </a:cubicBezTo>
                  <a:cubicBezTo>
                    <a:pt x="46" y="17"/>
                    <a:pt x="46" y="17"/>
                    <a:pt x="46" y="17"/>
                  </a:cubicBezTo>
                  <a:cubicBezTo>
                    <a:pt x="46" y="16"/>
                    <a:pt x="45" y="14"/>
                    <a:pt x="43" y="14"/>
                  </a:cubicBezTo>
                  <a:close/>
                  <a:moveTo>
                    <a:pt x="16" y="43"/>
                  </a:moveTo>
                  <a:cubicBezTo>
                    <a:pt x="5" y="43"/>
                    <a:pt x="5" y="43"/>
                    <a:pt x="5" y="43"/>
                  </a:cubicBezTo>
                  <a:cubicBezTo>
                    <a:pt x="4" y="43"/>
                    <a:pt x="3" y="42"/>
                    <a:pt x="3" y="42"/>
                  </a:cubicBezTo>
                  <a:cubicBezTo>
                    <a:pt x="3" y="41"/>
                    <a:pt x="4" y="40"/>
                    <a:pt x="5" y="40"/>
                  </a:cubicBezTo>
                  <a:cubicBezTo>
                    <a:pt x="16" y="40"/>
                    <a:pt x="16" y="40"/>
                    <a:pt x="16" y="40"/>
                  </a:cubicBezTo>
                  <a:cubicBezTo>
                    <a:pt x="17" y="40"/>
                    <a:pt x="17" y="41"/>
                    <a:pt x="17" y="42"/>
                  </a:cubicBezTo>
                  <a:cubicBezTo>
                    <a:pt x="17" y="42"/>
                    <a:pt x="17" y="43"/>
                    <a:pt x="16" y="43"/>
                  </a:cubicBezTo>
                  <a:close/>
                  <a:moveTo>
                    <a:pt x="25" y="23"/>
                  </a:moveTo>
                  <a:cubicBezTo>
                    <a:pt x="22" y="23"/>
                    <a:pt x="22" y="23"/>
                    <a:pt x="22" y="23"/>
                  </a:cubicBezTo>
                  <a:cubicBezTo>
                    <a:pt x="21" y="23"/>
                    <a:pt x="20" y="22"/>
                    <a:pt x="20" y="21"/>
                  </a:cubicBezTo>
                  <a:cubicBezTo>
                    <a:pt x="20" y="21"/>
                    <a:pt x="21" y="20"/>
                    <a:pt x="22" y="20"/>
                  </a:cubicBezTo>
                  <a:cubicBezTo>
                    <a:pt x="25" y="20"/>
                    <a:pt x="25" y="20"/>
                    <a:pt x="25" y="20"/>
                  </a:cubicBezTo>
                  <a:cubicBezTo>
                    <a:pt x="25" y="20"/>
                    <a:pt x="26" y="21"/>
                    <a:pt x="26" y="21"/>
                  </a:cubicBezTo>
                  <a:cubicBezTo>
                    <a:pt x="26" y="22"/>
                    <a:pt x="25" y="23"/>
                    <a:pt x="25" y="23"/>
                  </a:cubicBezTo>
                  <a:close/>
                  <a:moveTo>
                    <a:pt x="42" y="43"/>
                  </a:moveTo>
                  <a:cubicBezTo>
                    <a:pt x="31" y="43"/>
                    <a:pt x="31" y="43"/>
                    <a:pt x="31" y="43"/>
                  </a:cubicBezTo>
                  <a:cubicBezTo>
                    <a:pt x="30" y="43"/>
                    <a:pt x="29" y="42"/>
                    <a:pt x="29" y="42"/>
                  </a:cubicBezTo>
                  <a:cubicBezTo>
                    <a:pt x="29" y="41"/>
                    <a:pt x="30" y="40"/>
                    <a:pt x="31" y="40"/>
                  </a:cubicBezTo>
                  <a:cubicBezTo>
                    <a:pt x="42" y="40"/>
                    <a:pt x="42" y="40"/>
                    <a:pt x="42" y="40"/>
                  </a:cubicBezTo>
                  <a:cubicBezTo>
                    <a:pt x="43" y="40"/>
                    <a:pt x="43" y="41"/>
                    <a:pt x="43" y="42"/>
                  </a:cubicBezTo>
                  <a:cubicBezTo>
                    <a:pt x="43" y="42"/>
                    <a:pt x="43" y="43"/>
                    <a:pt x="4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4" name="Freeform 9"/>
            <p:cNvSpPr>
              <a:spLocks/>
            </p:cNvSpPr>
            <p:nvPr/>
          </p:nvSpPr>
          <p:spPr bwMode="auto">
            <a:xfrm>
              <a:off x="4515" y="2127"/>
              <a:ext cx="91" cy="91"/>
            </a:xfrm>
            <a:custGeom>
              <a:avLst/>
              <a:gdLst>
                <a:gd name="T0" fmla="*/ 45 w 91"/>
                <a:gd name="T1" fmla="*/ 91 h 91"/>
                <a:gd name="T2" fmla="*/ 91 w 91"/>
                <a:gd name="T3" fmla="*/ 45 h 91"/>
                <a:gd name="T4" fmla="*/ 62 w 91"/>
                <a:gd name="T5" fmla="*/ 45 h 91"/>
                <a:gd name="T6" fmla="*/ 62 w 91"/>
                <a:gd name="T7" fmla="*/ 0 h 91"/>
                <a:gd name="T8" fmla="*/ 28 w 91"/>
                <a:gd name="T9" fmla="*/ 0 h 91"/>
                <a:gd name="T10" fmla="*/ 28 w 91"/>
                <a:gd name="T11" fmla="*/ 45 h 91"/>
                <a:gd name="T12" fmla="*/ 0 w 91"/>
                <a:gd name="T13" fmla="*/ 45 h 91"/>
                <a:gd name="T14" fmla="*/ 45 w 91"/>
                <a:gd name="T15" fmla="*/ 91 h 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91">
                  <a:moveTo>
                    <a:pt x="45" y="91"/>
                  </a:moveTo>
                  <a:lnTo>
                    <a:pt x="91" y="45"/>
                  </a:lnTo>
                  <a:lnTo>
                    <a:pt x="62" y="45"/>
                  </a:lnTo>
                  <a:lnTo>
                    <a:pt x="62" y="0"/>
                  </a:lnTo>
                  <a:lnTo>
                    <a:pt x="28" y="0"/>
                  </a:lnTo>
                  <a:lnTo>
                    <a:pt x="28" y="45"/>
                  </a:lnTo>
                  <a:lnTo>
                    <a:pt x="0" y="45"/>
                  </a:lnTo>
                  <a:lnTo>
                    <a:pt x="45" y="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5" name="Freeform 10"/>
            <p:cNvSpPr>
              <a:spLocks noEditPoints="1"/>
            </p:cNvSpPr>
            <p:nvPr/>
          </p:nvSpPr>
          <p:spPr bwMode="auto">
            <a:xfrm>
              <a:off x="4620" y="1923"/>
              <a:ext cx="77" cy="77"/>
            </a:xfrm>
            <a:custGeom>
              <a:avLst/>
              <a:gdLst>
                <a:gd name="T0" fmla="*/ 31 w 62"/>
                <a:gd name="T1" fmla="*/ 63 h 63"/>
                <a:gd name="T2" fmla="*/ 0 w 62"/>
                <a:gd name="T3" fmla="*/ 32 h 63"/>
                <a:gd name="T4" fmla="*/ 31 w 62"/>
                <a:gd name="T5" fmla="*/ 0 h 63"/>
                <a:gd name="T6" fmla="*/ 62 w 62"/>
                <a:gd name="T7" fmla="*/ 32 h 63"/>
                <a:gd name="T8" fmla="*/ 31 w 62"/>
                <a:gd name="T9" fmla="*/ 63 h 63"/>
                <a:gd name="T10" fmla="*/ 57 w 62"/>
                <a:gd name="T11" fmla="*/ 36 h 63"/>
                <a:gd name="T12" fmla="*/ 41 w 62"/>
                <a:gd name="T13" fmla="*/ 35 h 63"/>
                <a:gd name="T14" fmla="*/ 46 w 62"/>
                <a:gd name="T15" fmla="*/ 54 h 63"/>
                <a:gd name="T16" fmla="*/ 57 w 62"/>
                <a:gd name="T17" fmla="*/ 36 h 63"/>
                <a:gd name="T18" fmla="*/ 41 w 62"/>
                <a:gd name="T19" fmla="*/ 56 h 63"/>
                <a:gd name="T20" fmla="*/ 36 w 62"/>
                <a:gd name="T21" fmla="*/ 36 h 63"/>
                <a:gd name="T22" fmla="*/ 35 w 62"/>
                <a:gd name="T23" fmla="*/ 36 h 63"/>
                <a:gd name="T24" fmla="*/ 15 w 62"/>
                <a:gd name="T25" fmla="*/ 53 h 63"/>
                <a:gd name="T26" fmla="*/ 31 w 62"/>
                <a:gd name="T27" fmla="*/ 58 h 63"/>
                <a:gd name="T28" fmla="*/ 41 w 62"/>
                <a:gd name="T29" fmla="*/ 56 h 63"/>
                <a:gd name="T30" fmla="*/ 11 w 62"/>
                <a:gd name="T31" fmla="*/ 49 h 63"/>
                <a:gd name="T32" fmla="*/ 33 w 62"/>
                <a:gd name="T33" fmla="*/ 32 h 63"/>
                <a:gd name="T34" fmla="*/ 34 w 62"/>
                <a:gd name="T35" fmla="*/ 31 h 63"/>
                <a:gd name="T36" fmla="*/ 32 w 62"/>
                <a:gd name="T37" fmla="*/ 27 h 63"/>
                <a:gd name="T38" fmla="*/ 4 w 62"/>
                <a:gd name="T39" fmla="*/ 31 h 63"/>
                <a:gd name="T40" fmla="*/ 4 w 62"/>
                <a:gd name="T41" fmla="*/ 32 h 63"/>
                <a:gd name="T42" fmla="*/ 11 w 62"/>
                <a:gd name="T43" fmla="*/ 49 h 63"/>
                <a:gd name="T44" fmla="*/ 5 w 62"/>
                <a:gd name="T45" fmla="*/ 26 h 63"/>
                <a:gd name="T46" fmla="*/ 29 w 62"/>
                <a:gd name="T47" fmla="*/ 23 h 63"/>
                <a:gd name="T48" fmla="*/ 20 w 62"/>
                <a:gd name="T49" fmla="*/ 8 h 63"/>
                <a:gd name="T50" fmla="*/ 5 w 62"/>
                <a:gd name="T51" fmla="*/ 26 h 63"/>
                <a:gd name="T52" fmla="*/ 25 w 62"/>
                <a:gd name="T53" fmla="*/ 6 h 63"/>
                <a:gd name="T54" fmla="*/ 35 w 62"/>
                <a:gd name="T55" fmla="*/ 21 h 63"/>
                <a:gd name="T56" fmla="*/ 49 w 62"/>
                <a:gd name="T57" fmla="*/ 12 h 63"/>
                <a:gd name="T58" fmla="*/ 31 w 62"/>
                <a:gd name="T59" fmla="*/ 5 h 63"/>
                <a:gd name="T60" fmla="*/ 25 w 62"/>
                <a:gd name="T61" fmla="*/ 6 h 63"/>
                <a:gd name="T62" fmla="*/ 51 w 62"/>
                <a:gd name="T63" fmla="*/ 15 h 63"/>
                <a:gd name="T64" fmla="*/ 37 w 62"/>
                <a:gd name="T65" fmla="*/ 25 h 63"/>
                <a:gd name="T66" fmla="*/ 38 w 62"/>
                <a:gd name="T67" fmla="*/ 29 h 63"/>
                <a:gd name="T68" fmla="*/ 39 w 62"/>
                <a:gd name="T69" fmla="*/ 30 h 63"/>
                <a:gd name="T70" fmla="*/ 57 w 62"/>
                <a:gd name="T71" fmla="*/ 31 h 63"/>
                <a:gd name="T72" fmla="*/ 51 w 62"/>
                <a:gd name="T73" fmla="*/ 1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 h="63">
                  <a:moveTo>
                    <a:pt x="31" y="63"/>
                  </a:moveTo>
                  <a:cubicBezTo>
                    <a:pt x="14" y="63"/>
                    <a:pt x="0" y="49"/>
                    <a:pt x="0" y="32"/>
                  </a:cubicBezTo>
                  <a:cubicBezTo>
                    <a:pt x="0" y="14"/>
                    <a:pt x="14" y="0"/>
                    <a:pt x="31" y="0"/>
                  </a:cubicBezTo>
                  <a:cubicBezTo>
                    <a:pt x="48" y="0"/>
                    <a:pt x="62" y="14"/>
                    <a:pt x="62" y="32"/>
                  </a:cubicBezTo>
                  <a:cubicBezTo>
                    <a:pt x="62" y="49"/>
                    <a:pt x="48" y="63"/>
                    <a:pt x="31" y="63"/>
                  </a:cubicBezTo>
                  <a:close/>
                  <a:moveTo>
                    <a:pt x="57" y="36"/>
                  </a:moveTo>
                  <a:cubicBezTo>
                    <a:pt x="56" y="36"/>
                    <a:pt x="49" y="33"/>
                    <a:pt x="41" y="35"/>
                  </a:cubicBezTo>
                  <a:cubicBezTo>
                    <a:pt x="44" y="44"/>
                    <a:pt x="45" y="52"/>
                    <a:pt x="46" y="54"/>
                  </a:cubicBezTo>
                  <a:cubicBezTo>
                    <a:pt x="52" y="50"/>
                    <a:pt x="56" y="43"/>
                    <a:pt x="57" y="36"/>
                  </a:cubicBezTo>
                  <a:close/>
                  <a:moveTo>
                    <a:pt x="41" y="56"/>
                  </a:moveTo>
                  <a:cubicBezTo>
                    <a:pt x="41" y="54"/>
                    <a:pt x="39" y="46"/>
                    <a:pt x="36" y="36"/>
                  </a:cubicBezTo>
                  <a:cubicBezTo>
                    <a:pt x="36" y="36"/>
                    <a:pt x="36" y="36"/>
                    <a:pt x="35" y="36"/>
                  </a:cubicBezTo>
                  <a:cubicBezTo>
                    <a:pt x="20" y="41"/>
                    <a:pt x="15" y="52"/>
                    <a:pt x="15" y="53"/>
                  </a:cubicBezTo>
                  <a:cubicBezTo>
                    <a:pt x="19" y="56"/>
                    <a:pt x="25" y="58"/>
                    <a:pt x="31" y="58"/>
                  </a:cubicBezTo>
                  <a:cubicBezTo>
                    <a:pt x="35" y="58"/>
                    <a:pt x="38" y="57"/>
                    <a:pt x="41" y="56"/>
                  </a:cubicBezTo>
                  <a:close/>
                  <a:moveTo>
                    <a:pt x="11" y="49"/>
                  </a:moveTo>
                  <a:cubicBezTo>
                    <a:pt x="12" y="48"/>
                    <a:pt x="19" y="36"/>
                    <a:pt x="33" y="32"/>
                  </a:cubicBezTo>
                  <a:cubicBezTo>
                    <a:pt x="33" y="32"/>
                    <a:pt x="33" y="32"/>
                    <a:pt x="34" y="31"/>
                  </a:cubicBezTo>
                  <a:cubicBezTo>
                    <a:pt x="33" y="30"/>
                    <a:pt x="32" y="28"/>
                    <a:pt x="32" y="27"/>
                  </a:cubicBezTo>
                  <a:cubicBezTo>
                    <a:pt x="18" y="31"/>
                    <a:pt x="6" y="31"/>
                    <a:pt x="4" y="31"/>
                  </a:cubicBezTo>
                  <a:cubicBezTo>
                    <a:pt x="4" y="31"/>
                    <a:pt x="4" y="31"/>
                    <a:pt x="4" y="32"/>
                  </a:cubicBezTo>
                  <a:cubicBezTo>
                    <a:pt x="4" y="38"/>
                    <a:pt x="7" y="45"/>
                    <a:pt x="11" y="49"/>
                  </a:cubicBezTo>
                  <a:close/>
                  <a:moveTo>
                    <a:pt x="5" y="26"/>
                  </a:moveTo>
                  <a:cubicBezTo>
                    <a:pt x="6" y="26"/>
                    <a:pt x="17" y="26"/>
                    <a:pt x="29" y="23"/>
                  </a:cubicBezTo>
                  <a:cubicBezTo>
                    <a:pt x="25" y="15"/>
                    <a:pt x="20" y="8"/>
                    <a:pt x="20" y="8"/>
                  </a:cubicBezTo>
                  <a:cubicBezTo>
                    <a:pt x="12" y="11"/>
                    <a:pt x="7" y="18"/>
                    <a:pt x="5" y="26"/>
                  </a:cubicBezTo>
                  <a:close/>
                  <a:moveTo>
                    <a:pt x="25" y="6"/>
                  </a:moveTo>
                  <a:cubicBezTo>
                    <a:pt x="25" y="7"/>
                    <a:pt x="30" y="13"/>
                    <a:pt x="35" y="21"/>
                  </a:cubicBezTo>
                  <a:cubicBezTo>
                    <a:pt x="44" y="18"/>
                    <a:pt x="48" y="12"/>
                    <a:pt x="49" y="12"/>
                  </a:cubicBezTo>
                  <a:cubicBezTo>
                    <a:pt x="44" y="8"/>
                    <a:pt x="38" y="5"/>
                    <a:pt x="31" y="5"/>
                  </a:cubicBezTo>
                  <a:cubicBezTo>
                    <a:pt x="29" y="5"/>
                    <a:pt x="27" y="5"/>
                    <a:pt x="25" y="6"/>
                  </a:cubicBezTo>
                  <a:close/>
                  <a:moveTo>
                    <a:pt x="51" y="15"/>
                  </a:moveTo>
                  <a:cubicBezTo>
                    <a:pt x="51" y="16"/>
                    <a:pt x="46" y="21"/>
                    <a:pt x="37" y="25"/>
                  </a:cubicBezTo>
                  <a:cubicBezTo>
                    <a:pt x="37" y="27"/>
                    <a:pt x="38" y="28"/>
                    <a:pt x="38" y="29"/>
                  </a:cubicBezTo>
                  <a:cubicBezTo>
                    <a:pt x="39" y="30"/>
                    <a:pt x="39" y="30"/>
                    <a:pt x="39" y="30"/>
                  </a:cubicBezTo>
                  <a:cubicBezTo>
                    <a:pt x="48" y="29"/>
                    <a:pt x="57" y="31"/>
                    <a:pt x="57" y="31"/>
                  </a:cubicBezTo>
                  <a:cubicBezTo>
                    <a:pt x="57" y="25"/>
                    <a:pt x="55" y="19"/>
                    <a:pt x="51" y="1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6" name="Freeform 11"/>
            <p:cNvSpPr>
              <a:spLocks noEditPoints="1"/>
            </p:cNvSpPr>
            <p:nvPr/>
          </p:nvSpPr>
          <p:spPr bwMode="auto">
            <a:xfrm>
              <a:off x="4544" y="2038"/>
              <a:ext cx="73" cy="64"/>
            </a:xfrm>
            <a:custGeom>
              <a:avLst/>
              <a:gdLst>
                <a:gd name="T0" fmla="*/ 48 w 59"/>
                <a:gd name="T1" fmla="*/ 0 h 52"/>
                <a:gd name="T2" fmla="*/ 11 w 59"/>
                <a:gd name="T3" fmla="*/ 0 h 52"/>
                <a:gd name="T4" fmla="*/ 0 w 59"/>
                <a:gd name="T5" fmla="*/ 11 h 52"/>
                <a:gd name="T6" fmla="*/ 0 w 59"/>
                <a:gd name="T7" fmla="*/ 50 h 52"/>
                <a:gd name="T8" fmla="*/ 2 w 59"/>
                <a:gd name="T9" fmla="*/ 52 h 52"/>
                <a:gd name="T10" fmla="*/ 57 w 59"/>
                <a:gd name="T11" fmla="*/ 52 h 52"/>
                <a:gd name="T12" fmla="*/ 59 w 59"/>
                <a:gd name="T13" fmla="*/ 50 h 52"/>
                <a:gd name="T14" fmla="*/ 59 w 59"/>
                <a:gd name="T15" fmla="*/ 11 h 52"/>
                <a:gd name="T16" fmla="*/ 48 w 59"/>
                <a:gd name="T17" fmla="*/ 0 h 52"/>
                <a:gd name="T18" fmla="*/ 37 w 59"/>
                <a:gd name="T19" fmla="*/ 34 h 52"/>
                <a:gd name="T20" fmla="*/ 37 w 59"/>
                <a:gd name="T21" fmla="*/ 45 h 52"/>
                <a:gd name="T22" fmla="*/ 22 w 59"/>
                <a:gd name="T23" fmla="*/ 45 h 52"/>
                <a:gd name="T24" fmla="*/ 22 w 59"/>
                <a:gd name="T25" fmla="*/ 34 h 52"/>
                <a:gd name="T26" fmla="*/ 11 w 59"/>
                <a:gd name="T27" fmla="*/ 34 h 52"/>
                <a:gd name="T28" fmla="*/ 29 w 59"/>
                <a:gd name="T29" fmla="*/ 19 h 52"/>
                <a:gd name="T30" fmla="*/ 48 w 59"/>
                <a:gd name="T31" fmla="*/ 34 h 52"/>
                <a:gd name="T32" fmla="*/ 37 w 59"/>
                <a:gd name="T33" fmla="*/ 34 h 52"/>
                <a:gd name="T34" fmla="*/ 9 w 59"/>
                <a:gd name="T35" fmla="*/ 8 h 52"/>
                <a:gd name="T36" fmla="*/ 12 w 59"/>
                <a:gd name="T37" fmla="*/ 4 h 52"/>
                <a:gd name="T38" fmla="*/ 46 w 59"/>
                <a:gd name="T39" fmla="*/ 4 h 52"/>
                <a:gd name="T40" fmla="*/ 50 w 59"/>
                <a:gd name="T41" fmla="*/ 8 h 52"/>
                <a:gd name="T42" fmla="*/ 9 w 59"/>
                <a:gd name="T4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9" h="52">
                  <a:moveTo>
                    <a:pt x="48" y="0"/>
                  </a:moveTo>
                  <a:cubicBezTo>
                    <a:pt x="11" y="0"/>
                    <a:pt x="11" y="0"/>
                    <a:pt x="11" y="0"/>
                  </a:cubicBezTo>
                  <a:cubicBezTo>
                    <a:pt x="0" y="11"/>
                    <a:pt x="0" y="11"/>
                    <a:pt x="0" y="11"/>
                  </a:cubicBezTo>
                  <a:cubicBezTo>
                    <a:pt x="0" y="50"/>
                    <a:pt x="0" y="50"/>
                    <a:pt x="0" y="50"/>
                  </a:cubicBezTo>
                  <a:cubicBezTo>
                    <a:pt x="0" y="51"/>
                    <a:pt x="1" y="52"/>
                    <a:pt x="2" y="52"/>
                  </a:cubicBezTo>
                  <a:cubicBezTo>
                    <a:pt x="57" y="52"/>
                    <a:pt x="57" y="52"/>
                    <a:pt x="57" y="52"/>
                  </a:cubicBezTo>
                  <a:cubicBezTo>
                    <a:pt x="58" y="52"/>
                    <a:pt x="59" y="51"/>
                    <a:pt x="59" y="50"/>
                  </a:cubicBezTo>
                  <a:cubicBezTo>
                    <a:pt x="59" y="11"/>
                    <a:pt x="59" y="11"/>
                    <a:pt x="59" y="11"/>
                  </a:cubicBezTo>
                  <a:lnTo>
                    <a:pt x="48" y="0"/>
                  </a:lnTo>
                  <a:close/>
                  <a:moveTo>
                    <a:pt x="37" y="34"/>
                  </a:moveTo>
                  <a:cubicBezTo>
                    <a:pt x="37" y="45"/>
                    <a:pt x="37" y="45"/>
                    <a:pt x="37" y="45"/>
                  </a:cubicBezTo>
                  <a:cubicBezTo>
                    <a:pt x="22" y="45"/>
                    <a:pt x="22" y="45"/>
                    <a:pt x="22" y="45"/>
                  </a:cubicBezTo>
                  <a:cubicBezTo>
                    <a:pt x="22" y="34"/>
                    <a:pt x="22" y="34"/>
                    <a:pt x="22" y="34"/>
                  </a:cubicBezTo>
                  <a:cubicBezTo>
                    <a:pt x="11" y="34"/>
                    <a:pt x="11" y="34"/>
                    <a:pt x="11" y="34"/>
                  </a:cubicBezTo>
                  <a:cubicBezTo>
                    <a:pt x="29" y="19"/>
                    <a:pt x="29" y="19"/>
                    <a:pt x="29" y="19"/>
                  </a:cubicBezTo>
                  <a:cubicBezTo>
                    <a:pt x="48" y="34"/>
                    <a:pt x="48" y="34"/>
                    <a:pt x="48" y="34"/>
                  </a:cubicBezTo>
                  <a:lnTo>
                    <a:pt x="37" y="34"/>
                  </a:lnTo>
                  <a:close/>
                  <a:moveTo>
                    <a:pt x="9" y="8"/>
                  </a:moveTo>
                  <a:cubicBezTo>
                    <a:pt x="12" y="4"/>
                    <a:pt x="12" y="4"/>
                    <a:pt x="12" y="4"/>
                  </a:cubicBezTo>
                  <a:cubicBezTo>
                    <a:pt x="46" y="4"/>
                    <a:pt x="46" y="4"/>
                    <a:pt x="46" y="4"/>
                  </a:cubicBezTo>
                  <a:cubicBezTo>
                    <a:pt x="50" y="8"/>
                    <a:pt x="50" y="8"/>
                    <a:pt x="50" y="8"/>
                  </a:cubicBezTo>
                  <a:lnTo>
                    <a:pt x="9"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7" name="Freeform 12"/>
            <p:cNvSpPr>
              <a:spLocks noEditPoints="1"/>
            </p:cNvSpPr>
            <p:nvPr/>
          </p:nvSpPr>
          <p:spPr bwMode="auto">
            <a:xfrm>
              <a:off x="4388" y="2162"/>
              <a:ext cx="117" cy="102"/>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8 h 83"/>
                <a:gd name="T14" fmla="*/ 75 w 95"/>
                <a:gd name="T15" fmla="*/ 67 h 83"/>
                <a:gd name="T16" fmla="*/ 83 w 95"/>
                <a:gd name="T17" fmla="*/ 67 h 83"/>
                <a:gd name="T18" fmla="*/ 83 w 95"/>
                <a:gd name="T19" fmla="*/ 67 h 83"/>
                <a:gd name="T20" fmla="*/ 95 w 95"/>
                <a:gd name="T21" fmla="*/ 34 h 83"/>
                <a:gd name="T22" fmla="*/ 80 w 95"/>
                <a:gd name="T23" fmla="*/ 62 h 83"/>
                <a:gd name="T24" fmla="*/ 78 w 95"/>
                <a:gd name="T25" fmla="*/ 61 h 83"/>
                <a:gd name="T26" fmla="*/ 75 w 95"/>
                <a:gd name="T27" fmla="*/ 55 h 83"/>
                <a:gd name="T28" fmla="*/ 71 w 95"/>
                <a:gd name="T29" fmla="*/ 34 h 83"/>
                <a:gd name="T30" fmla="*/ 75 w 95"/>
                <a:gd name="T31" fmla="*/ 12 h 83"/>
                <a:gd name="T32" fmla="*/ 78 w 95"/>
                <a:gd name="T33" fmla="*/ 6 h 83"/>
                <a:gd name="T34" fmla="*/ 80 w 95"/>
                <a:gd name="T35" fmla="*/ 5 h 83"/>
                <a:gd name="T36" fmla="*/ 82 w 95"/>
                <a:gd name="T37" fmla="*/ 6 h 83"/>
                <a:gd name="T38" fmla="*/ 86 w 95"/>
                <a:gd name="T39" fmla="*/ 12 h 83"/>
                <a:gd name="T40" fmla="*/ 89 w 95"/>
                <a:gd name="T41" fmla="*/ 34 h 83"/>
                <a:gd name="T42" fmla="*/ 86 w 95"/>
                <a:gd name="T43" fmla="*/ 55 h 83"/>
                <a:gd name="T44" fmla="*/ 82 w 95"/>
                <a:gd name="T45" fmla="*/ 61 h 83"/>
                <a:gd name="T46" fmla="*/ 80 w 95"/>
                <a:gd name="T47" fmla="*/ 62 h 83"/>
                <a:gd name="T48" fmla="*/ 23 w 95"/>
                <a:gd name="T49" fmla="*/ 34 h 83"/>
                <a:gd name="T50" fmla="*/ 24 w 95"/>
                <a:gd name="T51" fmla="*/ 20 h 83"/>
                <a:gd name="T52" fmla="*/ 12 w 95"/>
                <a:gd name="T53" fmla="*/ 21 h 83"/>
                <a:gd name="T54" fmla="*/ 5 w 95"/>
                <a:gd name="T55" fmla="*/ 21 h 83"/>
                <a:gd name="T56" fmla="*/ 0 w 95"/>
                <a:gd name="T57" fmla="*/ 29 h 83"/>
                <a:gd name="T58" fmla="*/ 0 w 95"/>
                <a:gd name="T59" fmla="*/ 38 h 83"/>
                <a:gd name="T60" fmla="*/ 5 w 95"/>
                <a:gd name="T61" fmla="*/ 46 h 83"/>
                <a:gd name="T62" fmla="*/ 12 w 95"/>
                <a:gd name="T63" fmla="*/ 46 h 83"/>
                <a:gd name="T64" fmla="*/ 24 w 95"/>
                <a:gd name="T65" fmla="*/ 47 h 83"/>
                <a:gd name="T66" fmla="*/ 23 w 95"/>
                <a:gd name="T67" fmla="*/ 34 h 83"/>
                <a:gd name="T68" fmla="*/ 34 w 95"/>
                <a:gd name="T69" fmla="*/ 53 h 83"/>
                <a:gd name="T70" fmla="*/ 22 w 95"/>
                <a:gd name="T71" fmla="*/ 51 h 83"/>
                <a:gd name="T72" fmla="*/ 30 w 95"/>
                <a:gd name="T73" fmla="*/ 81 h 83"/>
                <a:gd name="T74" fmla="*/ 33 w 95"/>
                <a:gd name="T75" fmla="*/ 82 h 83"/>
                <a:gd name="T76" fmla="*/ 44 w 95"/>
                <a:gd name="T77" fmla="*/ 78 h 83"/>
                <a:gd name="T78" fmla="*/ 46 w 95"/>
                <a:gd name="T79" fmla="*/ 74 h 83"/>
                <a:gd name="T80" fmla="*/ 34 w 95"/>
                <a:gd name="T81" fmla="*/ 53 h 83"/>
                <a:gd name="T82" fmla="*/ 80 w 95"/>
                <a:gd name="T83" fmla="*/ 45 h 83"/>
                <a:gd name="T84" fmla="*/ 79 w 95"/>
                <a:gd name="T85" fmla="*/ 44 h 83"/>
                <a:gd name="T86" fmla="*/ 78 w 95"/>
                <a:gd name="T87" fmla="*/ 42 h 83"/>
                <a:gd name="T88" fmla="*/ 77 w 95"/>
                <a:gd name="T89" fmla="*/ 34 h 83"/>
                <a:gd name="T90" fmla="*/ 78 w 95"/>
                <a:gd name="T91" fmla="*/ 25 h 83"/>
                <a:gd name="T92" fmla="*/ 79 w 95"/>
                <a:gd name="T93" fmla="*/ 23 h 83"/>
                <a:gd name="T94" fmla="*/ 80 w 95"/>
                <a:gd name="T95" fmla="*/ 23 h 83"/>
                <a:gd name="T96" fmla="*/ 81 w 95"/>
                <a:gd name="T97" fmla="*/ 23 h 83"/>
                <a:gd name="T98" fmla="*/ 82 w 95"/>
                <a:gd name="T99" fmla="*/ 25 h 83"/>
                <a:gd name="T100" fmla="*/ 84 w 95"/>
                <a:gd name="T101" fmla="*/ 34 h 83"/>
                <a:gd name="T102" fmla="*/ 82 w 95"/>
                <a:gd name="T103" fmla="*/ 42 h 83"/>
                <a:gd name="T104" fmla="*/ 81 w 95"/>
                <a:gd name="T105" fmla="*/ 44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89" y="0"/>
                    <a:pt x="83" y="0"/>
                  </a:cubicBezTo>
                  <a:cubicBezTo>
                    <a:pt x="83" y="0"/>
                    <a:pt x="83" y="0"/>
                    <a:pt x="83" y="0"/>
                  </a:cubicBezTo>
                  <a:cubicBezTo>
                    <a:pt x="75" y="0"/>
                    <a:pt x="75" y="0"/>
                    <a:pt x="75" y="0"/>
                  </a:cubicBezTo>
                  <a:cubicBezTo>
                    <a:pt x="75" y="0"/>
                    <a:pt x="57" y="13"/>
                    <a:pt x="31" y="19"/>
                  </a:cubicBezTo>
                  <a:cubicBezTo>
                    <a:pt x="30" y="23"/>
                    <a:pt x="30" y="28"/>
                    <a:pt x="30" y="34"/>
                  </a:cubicBezTo>
                  <a:cubicBezTo>
                    <a:pt x="30" y="39"/>
                    <a:pt x="30" y="44"/>
                    <a:pt x="31" y="48"/>
                  </a:cubicBezTo>
                  <a:cubicBezTo>
                    <a:pt x="57" y="54"/>
                    <a:pt x="75" y="67"/>
                    <a:pt x="75" y="67"/>
                  </a:cubicBezTo>
                  <a:cubicBezTo>
                    <a:pt x="83" y="67"/>
                    <a:pt x="83" y="67"/>
                    <a:pt x="83" y="67"/>
                  </a:cubicBezTo>
                  <a:cubicBezTo>
                    <a:pt x="83" y="67"/>
                    <a:pt x="83" y="67"/>
                    <a:pt x="83" y="67"/>
                  </a:cubicBezTo>
                  <a:cubicBezTo>
                    <a:pt x="89" y="67"/>
                    <a:pt x="95" y="52"/>
                    <a:pt x="95" y="34"/>
                  </a:cubicBezTo>
                  <a:close/>
                  <a:moveTo>
                    <a:pt x="80" y="62"/>
                  </a:moveTo>
                  <a:cubicBezTo>
                    <a:pt x="79" y="62"/>
                    <a:pt x="78" y="61"/>
                    <a:pt x="78" y="61"/>
                  </a:cubicBezTo>
                  <a:cubicBezTo>
                    <a:pt x="77" y="59"/>
                    <a:pt x="76" y="57"/>
                    <a:pt x="75" y="55"/>
                  </a:cubicBezTo>
                  <a:cubicBezTo>
                    <a:pt x="72" y="49"/>
                    <a:pt x="71" y="42"/>
                    <a:pt x="71" y="34"/>
                  </a:cubicBezTo>
                  <a:cubicBezTo>
                    <a:pt x="71" y="25"/>
                    <a:pt x="72" y="18"/>
                    <a:pt x="75" y="12"/>
                  </a:cubicBezTo>
                  <a:cubicBezTo>
                    <a:pt x="76" y="10"/>
                    <a:pt x="77" y="8"/>
                    <a:pt x="78" y="6"/>
                  </a:cubicBezTo>
                  <a:cubicBezTo>
                    <a:pt x="78" y="6"/>
                    <a:pt x="79" y="5"/>
                    <a:pt x="80" y="5"/>
                  </a:cubicBezTo>
                  <a:cubicBezTo>
                    <a:pt x="81" y="5"/>
                    <a:pt x="82" y="6"/>
                    <a:pt x="82" y="6"/>
                  </a:cubicBezTo>
                  <a:cubicBezTo>
                    <a:pt x="84" y="8"/>
                    <a:pt x="85" y="10"/>
                    <a:pt x="86" y="12"/>
                  </a:cubicBezTo>
                  <a:cubicBezTo>
                    <a:pt x="88" y="18"/>
                    <a:pt x="89" y="25"/>
                    <a:pt x="89" y="34"/>
                  </a:cubicBezTo>
                  <a:cubicBezTo>
                    <a:pt x="89" y="42"/>
                    <a:pt x="88" y="49"/>
                    <a:pt x="86" y="55"/>
                  </a:cubicBezTo>
                  <a:cubicBezTo>
                    <a:pt x="85" y="57"/>
                    <a:pt x="84" y="59"/>
                    <a:pt x="82" y="61"/>
                  </a:cubicBezTo>
                  <a:cubicBezTo>
                    <a:pt x="82" y="61"/>
                    <a:pt x="81" y="62"/>
                    <a:pt x="80" y="62"/>
                  </a:cubicBezTo>
                  <a:close/>
                  <a:moveTo>
                    <a:pt x="23" y="34"/>
                  </a:moveTo>
                  <a:cubicBezTo>
                    <a:pt x="23" y="29"/>
                    <a:pt x="24" y="24"/>
                    <a:pt x="24" y="20"/>
                  </a:cubicBezTo>
                  <a:cubicBezTo>
                    <a:pt x="20" y="20"/>
                    <a:pt x="16" y="21"/>
                    <a:pt x="12" y="21"/>
                  </a:cubicBezTo>
                  <a:cubicBezTo>
                    <a:pt x="5" y="21"/>
                    <a:pt x="5" y="21"/>
                    <a:pt x="5" y="21"/>
                  </a:cubicBezTo>
                  <a:cubicBezTo>
                    <a:pt x="0" y="29"/>
                    <a:pt x="0" y="29"/>
                    <a:pt x="0" y="29"/>
                  </a:cubicBezTo>
                  <a:cubicBezTo>
                    <a:pt x="0" y="38"/>
                    <a:pt x="0" y="38"/>
                    <a:pt x="0" y="38"/>
                  </a:cubicBezTo>
                  <a:cubicBezTo>
                    <a:pt x="5" y="46"/>
                    <a:pt x="5" y="46"/>
                    <a:pt x="5" y="46"/>
                  </a:cubicBezTo>
                  <a:cubicBezTo>
                    <a:pt x="5" y="46"/>
                    <a:pt x="5" y="46"/>
                    <a:pt x="12" y="46"/>
                  </a:cubicBezTo>
                  <a:cubicBezTo>
                    <a:pt x="16" y="46"/>
                    <a:pt x="20" y="47"/>
                    <a:pt x="24" y="47"/>
                  </a:cubicBezTo>
                  <a:cubicBezTo>
                    <a:pt x="24" y="43"/>
                    <a:pt x="23" y="38"/>
                    <a:pt x="23" y="34"/>
                  </a:cubicBezTo>
                  <a:close/>
                  <a:moveTo>
                    <a:pt x="34" y="53"/>
                  </a:moveTo>
                  <a:cubicBezTo>
                    <a:pt x="22" y="51"/>
                    <a:pt x="22" y="51"/>
                    <a:pt x="22" y="51"/>
                  </a:cubicBezTo>
                  <a:cubicBezTo>
                    <a:pt x="30" y="81"/>
                    <a:pt x="30" y="81"/>
                    <a:pt x="30" y="81"/>
                  </a:cubicBezTo>
                  <a:cubicBezTo>
                    <a:pt x="30" y="82"/>
                    <a:pt x="32" y="83"/>
                    <a:pt x="33" y="82"/>
                  </a:cubicBezTo>
                  <a:cubicBezTo>
                    <a:pt x="44" y="78"/>
                    <a:pt x="44" y="78"/>
                    <a:pt x="44" y="78"/>
                  </a:cubicBezTo>
                  <a:cubicBezTo>
                    <a:pt x="46" y="77"/>
                    <a:pt x="46" y="76"/>
                    <a:pt x="46" y="74"/>
                  </a:cubicBezTo>
                  <a:lnTo>
                    <a:pt x="34" y="53"/>
                  </a:lnTo>
                  <a:close/>
                  <a:moveTo>
                    <a:pt x="80" y="45"/>
                  </a:moveTo>
                  <a:cubicBezTo>
                    <a:pt x="80" y="45"/>
                    <a:pt x="79" y="44"/>
                    <a:pt x="79" y="44"/>
                  </a:cubicBezTo>
                  <a:cubicBezTo>
                    <a:pt x="79" y="44"/>
                    <a:pt x="78" y="43"/>
                    <a:pt x="78" y="42"/>
                  </a:cubicBezTo>
                  <a:cubicBezTo>
                    <a:pt x="77" y="40"/>
                    <a:pt x="77" y="37"/>
                    <a:pt x="77" y="34"/>
                  </a:cubicBezTo>
                  <a:cubicBezTo>
                    <a:pt x="77" y="30"/>
                    <a:pt x="77" y="28"/>
                    <a:pt x="78" y="25"/>
                  </a:cubicBezTo>
                  <a:cubicBezTo>
                    <a:pt x="78" y="24"/>
                    <a:pt x="79" y="24"/>
                    <a:pt x="79" y="23"/>
                  </a:cubicBezTo>
                  <a:cubicBezTo>
                    <a:pt x="79" y="23"/>
                    <a:pt x="80" y="23"/>
                    <a:pt x="80" y="23"/>
                  </a:cubicBezTo>
                  <a:cubicBezTo>
                    <a:pt x="80" y="23"/>
                    <a:pt x="81" y="23"/>
                    <a:pt x="81" y="23"/>
                  </a:cubicBezTo>
                  <a:cubicBezTo>
                    <a:pt x="81" y="24"/>
                    <a:pt x="82" y="24"/>
                    <a:pt x="82" y="25"/>
                  </a:cubicBezTo>
                  <a:cubicBezTo>
                    <a:pt x="83" y="28"/>
                    <a:pt x="84" y="30"/>
                    <a:pt x="84" y="34"/>
                  </a:cubicBezTo>
                  <a:cubicBezTo>
                    <a:pt x="84" y="37"/>
                    <a:pt x="83" y="40"/>
                    <a:pt x="82" y="42"/>
                  </a:cubicBezTo>
                  <a:cubicBezTo>
                    <a:pt x="82" y="43"/>
                    <a:pt x="81" y="44"/>
                    <a:pt x="81" y="44"/>
                  </a:cubicBezTo>
                  <a:cubicBezTo>
                    <a:pt x="81" y="44"/>
                    <a:pt x="80" y="45"/>
                    <a:pt x="80" y="4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8" name="Freeform 13"/>
            <p:cNvSpPr>
              <a:spLocks noEditPoints="1"/>
            </p:cNvSpPr>
            <p:nvPr/>
          </p:nvSpPr>
          <p:spPr bwMode="auto">
            <a:xfrm>
              <a:off x="4590" y="2004"/>
              <a:ext cx="61" cy="24"/>
            </a:xfrm>
            <a:custGeom>
              <a:avLst/>
              <a:gdLst>
                <a:gd name="T0" fmla="*/ 50 w 50"/>
                <a:gd name="T1" fmla="*/ 10 h 20"/>
                <a:gd name="T2" fmla="*/ 50 w 50"/>
                <a:gd name="T3" fmla="*/ 10 h 20"/>
                <a:gd name="T4" fmla="*/ 40 w 50"/>
                <a:gd name="T5" fmla="*/ 0 h 20"/>
                <a:gd name="T6" fmla="*/ 28 w 50"/>
                <a:gd name="T7" fmla="*/ 0 h 20"/>
                <a:gd name="T8" fmla="*/ 18 w 50"/>
                <a:gd name="T9" fmla="*/ 10 h 20"/>
                <a:gd name="T10" fmla="*/ 18 w 50"/>
                <a:gd name="T11" fmla="*/ 10 h 20"/>
                <a:gd name="T12" fmla="*/ 18 w 50"/>
                <a:gd name="T13" fmla="*/ 11 h 20"/>
                <a:gd name="T14" fmla="*/ 23 w 50"/>
                <a:gd name="T15" fmla="*/ 11 h 20"/>
                <a:gd name="T16" fmla="*/ 23 w 50"/>
                <a:gd name="T17" fmla="*/ 10 h 20"/>
                <a:gd name="T18" fmla="*/ 23 w 50"/>
                <a:gd name="T19" fmla="*/ 10 h 20"/>
                <a:gd name="T20" fmla="*/ 28 w 50"/>
                <a:gd name="T21" fmla="*/ 4 h 20"/>
                <a:gd name="T22" fmla="*/ 40 w 50"/>
                <a:gd name="T23" fmla="*/ 4 h 20"/>
                <a:gd name="T24" fmla="*/ 45 w 50"/>
                <a:gd name="T25" fmla="*/ 10 h 20"/>
                <a:gd name="T26" fmla="*/ 45 w 50"/>
                <a:gd name="T27" fmla="*/ 10 h 20"/>
                <a:gd name="T28" fmla="*/ 40 w 50"/>
                <a:gd name="T29" fmla="*/ 15 h 20"/>
                <a:gd name="T30" fmla="*/ 35 w 50"/>
                <a:gd name="T31" fmla="*/ 15 h 20"/>
                <a:gd name="T32" fmla="*/ 32 w 50"/>
                <a:gd name="T33" fmla="*/ 20 h 20"/>
                <a:gd name="T34" fmla="*/ 40 w 50"/>
                <a:gd name="T35" fmla="*/ 20 h 20"/>
                <a:gd name="T36" fmla="*/ 50 w 50"/>
                <a:gd name="T37" fmla="*/ 10 h 20"/>
                <a:gd name="T38" fmla="*/ 32 w 50"/>
                <a:gd name="T39" fmla="*/ 10 h 20"/>
                <a:gd name="T40" fmla="*/ 32 w 50"/>
                <a:gd name="T41" fmla="*/ 8 h 20"/>
                <a:gd name="T42" fmla="*/ 27 w 50"/>
                <a:gd name="T43" fmla="*/ 8 h 20"/>
                <a:gd name="T44" fmla="*/ 28 w 50"/>
                <a:gd name="T45" fmla="*/ 10 h 20"/>
                <a:gd name="T46" fmla="*/ 28 w 50"/>
                <a:gd name="T47" fmla="*/ 10 h 20"/>
                <a:gd name="T48" fmla="*/ 22 w 50"/>
                <a:gd name="T49" fmla="*/ 15 h 20"/>
                <a:gd name="T50" fmla="*/ 10 w 50"/>
                <a:gd name="T51" fmla="*/ 15 h 20"/>
                <a:gd name="T52" fmla="*/ 5 w 50"/>
                <a:gd name="T53" fmla="*/ 10 h 20"/>
                <a:gd name="T54" fmla="*/ 5 w 50"/>
                <a:gd name="T55" fmla="*/ 10 h 20"/>
                <a:gd name="T56" fmla="*/ 10 w 50"/>
                <a:gd name="T57" fmla="*/ 4 h 20"/>
                <a:gd name="T58" fmla="*/ 16 w 50"/>
                <a:gd name="T59" fmla="*/ 4 h 20"/>
                <a:gd name="T60" fmla="*/ 19 w 50"/>
                <a:gd name="T61" fmla="*/ 0 h 20"/>
                <a:gd name="T62" fmla="*/ 10 w 50"/>
                <a:gd name="T63" fmla="*/ 0 h 20"/>
                <a:gd name="T64" fmla="*/ 0 w 50"/>
                <a:gd name="T65" fmla="*/ 10 h 20"/>
                <a:gd name="T66" fmla="*/ 0 w 50"/>
                <a:gd name="T67" fmla="*/ 10 h 20"/>
                <a:gd name="T68" fmla="*/ 10 w 50"/>
                <a:gd name="T69" fmla="*/ 20 h 20"/>
                <a:gd name="T70" fmla="*/ 22 w 50"/>
                <a:gd name="T71" fmla="*/ 20 h 20"/>
                <a:gd name="T72" fmla="*/ 32 w 50"/>
                <a:gd name="T7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 h="20">
                  <a:moveTo>
                    <a:pt x="50" y="10"/>
                  </a:moveTo>
                  <a:cubicBezTo>
                    <a:pt x="50" y="10"/>
                    <a:pt x="50" y="10"/>
                    <a:pt x="50" y="10"/>
                  </a:cubicBezTo>
                  <a:cubicBezTo>
                    <a:pt x="50" y="4"/>
                    <a:pt x="46" y="0"/>
                    <a:pt x="40" y="0"/>
                  </a:cubicBezTo>
                  <a:cubicBezTo>
                    <a:pt x="28" y="0"/>
                    <a:pt x="28" y="0"/>
                    <a:pt x="28" y="0"/>
                  </a:cubicBezTo>
                  <a:cubicBezTo>
                    <a:pt x="23" y="0"/>
                    <a:pt x="18" y="4"/>
                    <a:pt x="18" y="10"/>
                  </a:cubicBezTo>
                  <a:cubicBezTo>
                    <a:pt x="18" y="10"/>
                    <a:pt x="18" y="10"/>
                    <a:pt x="18" y="10"/>
                  </a:cubicBezTo>
                  <a:cubicBezTo>
                    <a:pt x="18" y="10"/>
                    <a:pt x="18" y="11"/>
                    <a:pt x="18" y="11"/>
                  </a:cubicBezTo>
                  <a:cubicBezTo>
                    <a:pt x="23" y="11"/>
                    <a:pt x="23" y="11"/>
                    <a:pt x="23" y="11"/>
                  </a:cubicBezTo>
                  <a:cubicBezTo>
                    <a:pt x="23" y="11"/>
                    <a:pt x="23" y="10"/>
                    <a:pt x="23" y="10"/>
                  </a:cubicBezTo>
                  <a:cubicBezTo>
                    <a:pt x="23" y="10"/>
                    <a:pt x="23" y="10"/>
                    <a:pt x="23" y="10"/>
                  </a:cubicBezTo>
                  <a:cubicBezTo>
                    <a:pt x="23" y="7"/>
                    <a:pt x="25" y="4"/>
                    <a:pt x="28" y="4"/>
                  </a:cubicBezTo>
                  <a:cubicBezTo>
                    <a:pt x="40" y="4"/>
                    <a:pt x="40" y="4"/>
                    <a:pt x="40" y="4"/>
                  </a:cubicBezTo>
                  <a:cubicBezTo>
                    <a:pt x="43" y="4"/>
                    <a:pt x="45" y="7"/>
                    <a:pt x="45" y="10"/>
                  </a:cubicBezTo>
                  <a:cubicBezTo>
                    <a:pt x="45" y="10"/>
                    <a:pt x="45" y="10"/>
                    <a:pt x="45" y="10"/>
                  </a:cubicBezTo>
                  <a:cubicBezTo>
                    <a:pt x="45" y="13"/>
                    <a:pt x="43" y="15"/>
                    <a:pt x="40" y="15"/>
                  </a:cubicBezTo>
                  <a:cubicBezTo>
                    <a:pt x="35" y="15"/>
                    <a:pt x="35" y="15"/>
                    <a:pt x="35" y="15"/>
                  </a:cubicBezTo>
                  <a:cubicBezTo>
                    <a:pt x="34" y="17"/>
                    <a:pt x="33" y="18"/>
                    <a:pt x="32" y="20"/>
                  </a:cubicBezTo>
                  <a:cubicBezTo>
                    <a:pt x="40" y="20"/>
                    <a:pt x="40" y="20"/>
                    <a:pt x="40" y="20"/>
                  </a:cubicBezTo>
                  <a:cubicBezTo>
                    <a:pt x="46" y="20"/>
                    <a:pt x="50" y="15"/>
                    <a:pt x="50" y="10"/>
                  </a:cubicBezTo>
                  <a:close/>
                  <a:moveTo>
                    <a:pt x="32" y="10"/>
                  </a:moveTo>
                  <a:cubicBezTo>
                    <a:pt x="32" y="9"/>
                    <a:pt x="32" y="9"/>
                    <a:pt x="32" y="8"/>
                  </a:cubicBezTo>
                  <a:cubicBezTo>
                    <a:pt x="27" y="8"/>
                    <a:pt x="27" y="8"/>
                    <a:pt x="27" y="8"/>
                  </a:cubicBezTo>
                  <a:cubicBezTo>
                    <a:pt x="28" y="9"/>
                    <a:pt x="28" y="9"/>
                    <a:pt x="28" y="10"/>
                  </a:cubicBezTo>
                  <a:cubicBezTo>
                    <a:pt x="28" y="10"/>
                    <a:pt x="28" y="10"/>
                    <a:pt x="28" y="10"/>
                  </a:cubicBezTo>
                  <a:cubicBezTo>
                    <a:pt x="28" y="13"/>
                    <a:pt x="25" y="15"/>
                    <a:pt x="22" y="15"/>
                  </a:cubicBezTo>
                  <a:cubicBezTo>
                    <a:pt x="10" y="15"/>
                    <a:pt x="10" y="15"/>
                    <a:pt x="10" y="15"/>
                  </a:cubicBezTo>
                  <a:cubicBezTo>
                    <a:pt x="7" y="15"/>
                    <a:pt x="5" y="13"/>
                    <a:pt x="5" y="10"/>
                  </a:cubicBezTo>
                  <a:cubicBezTo>
                    <a:pt x="5" y="10"/>
                    <a:pt x="5" y="10"/>
                    <a:pt x="5" y="10"/>
                  </a:cubicBezTo>
                  <a:cubicBezTo>
                    <a:pt x="5" y="7"/>
                    <a:pt x="7" y="4"/>
                    <a:pt x="10" y="4"/>
                  </a:cubicBezTo>
                  <a:cubicBezTo>
                    <a:pt x="16" y="4"/>
                    <a:pt x="16" y="4"/>
                    <a:pt x="16" y="4"/>
                  </a:cubicBezTo>
                  <a:cubicBezTo>
                    <a:pt x="16" y="3"/>
                    <a:pt x="17" y="1"/>
                    <a:pt x="19" y="0"/>
                  </a:cubicBezTo>
                  <a:cubicBezTo>
                    <a:pt x="10" y="0"/>
                    <a:pt x="10" y="0"/>
                    <a:pt x="10" y="0"/>
                  </a:cubicBezTo>
                  <a:cubicBezTo>
                    <a:pt x="5" y="0"/>
                    <a:pt x="0" y="4"/>
                    <a:pt x="0" y="10"/>
                  </a:cubicBezTo>
                  <a:cubicBezTo>
                    <a:pt x="0" y="10"/>
                    <a:pt x="0" y="10"/>
                    <a:pt x="0" y="10"/>
                  </a:cubicBezTo>
                  <a:cubicBezTo>
                    <a:pt x="0" y="15"/>
                    <a:pt x="5" y="20"/>
                    <a:pt x="10" y="20"/>
                  </a:cubicBezTo>
                  <a:cubicBezTo>
                    <a:pt x="22" y="20"/>
                    <a:pt x="22" y="20"/>
                    <a:pt x="22" y="20"/>
                  </a:cubicBezTo>
                  <a:cubicBezTo>
                    <a:pt x="28" y="20"/>
                    <a:pt x="32" y="15"/>
                    <a:pt x="32" y="1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9" name="Freeform 14"/>
            <p:cNvSpPr>
              <a:spLocks noEditPoints="1"/>
            </p:cNvSpPr>
            <p:nvPr/>
          </p:nvSpPr>
          <p:spPr bwMode="auto">
            <a:xfrm>
              <a:off x="4647" y="1740"/>
              <a:ext cx="67" cy="65"/>
            </a:xfrm>
            <a:custGeom>
              <a:avLst/>
              <a:gdLst>
                <a:gd name="T0" fmla="*/ 27 w 54"/>
                <a:gd name="T1" fmla="*/ 0 h 53"/>
                <a:gd name="T2" fmla="*/ 0 w 54"/>
                <a:gd name="T3" fmla="*/ 26 h 53"/>
                <a:gd name="T4" fmla="*/ 27 w 54"/>
                <a:gd name="T5" fmla="*/ 53 h 53"/>
                <a:gd name="T6" fmla="*/ 54 w 54"/>
                <a:gd name="T7" fmla="*/ 26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6 h 53"/>
                <a:gd name="T20" fmla="*/ 41 w 54"/>
                <a:gd name="T21" fmla="*/ 12 h 53"/>
                <a:gd name="T22" fmla="*/ 47 w 54"/>
                <a:gd name="T23" fmla="*/ 24 h 53"/>
                <a:gd name="T24" fmla="*/ 37 w 54"/>
                <a:gd name="T25" fmla="*/ 38 h 53"/>
                <a:gd name="T26" fmla="*/ 38 w 54"/>
                <a:gd name="T27" fmla="*/ 43 h 53"/>
                <a:gd name="T28" fmla="*/ 27 w 54"/>
                <a:gd name="T29" fmla="*/ 46 h 53"/>
                <a:gd name="T30" fmla="*/ 16 w 54"/>
                <a:gd name="T31" fmla="*/ 43 h 53"/>
                <a:gd name="T32" fmla="*/ 29 w 54"/>
                <a:gd name="T33" fmla="*/ 33 h 53"/>
                <a:gd name="T34" fmla="*/ 30 w 54"/>
                <a:gd name="T35" fmla="*/ 35 h 53"/>
                <a:gd name="T36" fmla="*/ 30 w 54"/>
                <a:gd name="T37" fmla="*/ 38 h 53"/>
                <a:gd name="T38" fmla="*/ 29 w 54"/>
                <a:gd name="T39" fmla="*/ 40 h 53"/>
                <a:gd name="T40" fmla="*/ 25 w 54"/>
                <a:gd name="T41" fmla="*/ 40 h 53"/>
                <a:gd name="T42" fmla="*/ 24 w 54"/>
                <a:gd name="T43" fmla="*/ 38 h 53"/>
                <a:gd name="T44" fmla="*/ 24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6"/>
                  </a:cubicBezTo>
                  <a:cubicBezTo>
                    <a:pt x="0" y="41"/>
                    <a:pt x="12" y="53"/>
                    <a:pt x="27" y="53"/>
                  </a:cubicBezTo>
                  <a:cubicBezTo>
                    <a:pt x="42" y="53"/>
                    <a:pt x="54" y="41"/>
                    <a:pt x="54" y="26"/>
                  </a:cubicBezTo>
                  <a:cubicBezTo>
                    <a:pt x="54" y="12"/>
                    <a:pt x="42" y="0"/>
                    <a:pt x="27" y="0"/>
                  </a:cubicBezTo>
                  <a:close/>
                  <a:moveTo>
                    <a:pt x="16" y="43"/>
                  </a:moveTo>
                  <a:cubicBezTo>
                    <a:pt x="17" y="42"/>
                    <a:pt x="17" y="40"/>
                    <a:pt x="17" y="38"/>
                  </a:cubicBezTo>
                  <a:cubicBezTo>
                    <a:pt x="17" y="32"/>
                    <a:pt x="13" y="26"/>
                    <a:pt x="7" y="24"/>
                  </a:cubicBezTo>
                  <a:cubicBezTo>
                    <a:pt x="8" y="20"/>
                    <a:pt x="10" y="15"/>
                    <a:pt x="13" y="12"/>
                  </a:cubicBezTo>
                  <a:cubicBezTo>
                    <a:pt x="17" y="8"/>
                    <a:pt x="22" y="6"/>
                    <a:pt x="27" y="6"/>
                  </a:cubicBezTo>
                  <a:cubicBezTo>
                    <a:pt x="32" y="6"/>
                    <a:pt x="37" y="8"/>
                    <a:pt x="41" y="12"/>
                  </a:cubicBezTo>
                  <a:cubicBezTo>
                    <a:pt x="44" y="15"/>
                    <a:pt x="46" y="20"/>
                    <a:pt x="47" y="24"/>
                  </a:cubicBezTo>
                  <a:cubicBezTo>
                    <a:pt x="41" y="26"/>
                    <a:pt x="37" y="32"/>
                    <a:pt x="37" y="38"/>
                  </a:cubicBezTo>
                  <a:cubicBezTo>
                    <a:pt x="37" y="40"/>
                    <a:pt x="37" y="42"/>
                    <a:pt x="38" y="43"/>
                  </a:cubicBezTo>
                  <a:cubicBezTo>
                    <a:pt x="35" y="45"/>
                    <a:pt x="31" y="46"/>
                    <a:pt x="27" y="46"/>
                  </a:cubicBezTo>
                  <a:cubicBezTo>
                    <a:pt x="23" y="46"/>
                    <a:pt x="19" y="45"/>
                    <a:pt x="16" y="43"/>
                  </a:cubicBezTo>
                  <a:close/>
                  <a:moveTo>
                    <a:pt x="29" y="33"/>
                  </a:moveTo>
                  <a:cubicBezTo>
                    <a:pt x="30" y="33"/>
                    <a:pt x="30" y="34"/>
                    <a:pt x="30" y="35"/>
                  </a:cubicBezTo>
                  <a:cubicBezTo>
                    <a:pt x="30" y="38"/>
                    <a:pt x="30" y="38"/>
                    <a:pt x="30" y="38"/>
                  </a:cubicBezTo>
                  <a:cubicBezTo>
                    <a:pt x="30" y="39"/>
                    <a:pt x="30" y="40"/>
                    <a:pt x="29" y="40"/>
                  </a:cubicBezTo>
                  <a:cubicBezTo>
                    <a:pt x="25" y="40"/>
                    <a:pt x="25" y="40"/>
                    <a:pt x="25" y="40"/>
                  </a:cubicBezTo>
                  <a:cubicBezTo>
                    <a:pt x="25" y="40"/>
                    <a:pt x="24" y="39"/>
                    <a:pt x="24" y="38"/>
                  </a:cubicBezTo>
                  <a:cubicBezTo>
                    <a:pt x="24" y="35"/>
                    <a:pt x="24" y="35"/>
                    <a:pt x="24" y="35"/>
                  </a:cubicBezTo>
                  <a:cubicBezTo>
                    <a:pt x="24" y="34"/>
                    <a:pt x="24" y="33"/>
                    <a:pt x="25" y="33"/>
                  </a:cubicBezTo>
                  <a:cubicBezTo>
                    <a:pt x="26" y="10"/>
                    <a:pt x="26" y="10"/>
                    <a:pt x="26" y="10"/>
                  </a:cubicBezTo>
                  <a:cubicBezTo>
                    <a:pt x="28" y="10"/>
                    <a:pt x="28" y="10"/>
                    <a:pt x="28" y="10"/>
                  </a:cubicBezTo>
                  <a:lnTo>
                    <a:pt x="29" y="3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20" name="Freeform 15"/>
            <p:cNvSpPr>
              <a:spLocks noEditPoints="1"/>
            </p:cNvSpPr>
            <p:nvPr/>
          </p:nvSpPr>
          <p:spPr bwMode="auto">
            <a:xfrm>
              <a:off x="4639" y="1812"/>
              <a:ext cx="58" cy="46"/>
            </a:xfrm>
            <a:custGeom>
              <a:avLst/>
              <a:gdLst>
                <a:gd name="T0" fmla="*/ 22 w 58"/>
                <a:gd name="T1" fmla="*/ 46 h 46"/>
                <a:gd name="T2" fmla="*/ 0 w 58"/>
                <a:gd name="T3" fmla="*/ 24 h 46"/>
                <a:gd name="T4" fmla="*/ 11 w 58"/>
                <a:gd name="T5" fmla="*/ 13 h 46"/>
                <a:gd name="T6" fmla="*/ 22 w 58"/>
                <a:gd name="T7" fmla="*/ 24 h 46"/>
                <a:gd name="T8" fmla="*/ 47 w 58"/>
                <a:gd name="T9" fmla="*/ 0 h 46"/>
                <a:gd name="T10" fmla="*/ 58 w 58"/>
                <a:gd name="T11" fmla="*/ 11 h 46"/>
                <a:gd name="T12" fmla="*/ 22 w 58"/>
                <a:gd name="T13" fmla="*/ 46 h 46"/>
                <a:gd name="T14" fmla="*/ 6 w 58"/>
                <a:gd name="T15" fmla="*/ 24 h 46"/>
                <a:gd name="T16" fmla="*/ 22 w 58"/>
                <a:gd name="T17" fmla="*/ 40 h 46"/>
                <a:gd name="T18" fmla="*/ 51 w 58"/>
                <a:gd name="T19" fmla="*/ 11 h 46"/>
                <a:gd name="T20" fmla="*/ 47 w 58"/>
                <a:gd name="T21" fmla="*/ 6 h 46"/>
                <a:gd name="T22" fmla="*/ 22 w 58"/>
                <a:gd name="T23" fmla="*/ 30 h 46"/>
                <a:gd name="T24" fmla="*/ 11 w 58"/>
                <a:gd name="T25" fmla="*/ 19 h 46"/>
                <a:gd name="T26" fmla="*/ 6 w 58"/>
                <a:gd name="T27" fmla="*/ 2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46">
                  <a:moveTo>
                    <a:pt x="22" y="46"/>
                  </a:moveTo>
                  <a:lnTo>
                    <a:pt x="0" y="24"/>
                  </a:lnTo>
                  <a:lnTo>
                    <a:pt x="11" y="13"/>
                  </a:lnTo>
                  <a:lnTo>
                    <a:pt x="22" y="24"/>
                  </a:lnTo>
                  <a:lnTo>
                    <a:pt x="47" y="0"/>
                  </a:lnTo>
                  <a:lnTo>
                    <a:pt x="58" y="11"/>
                  </a:lnTo>
                  <a:lnTo>
                    <a:pt x="22" y="46"/>
                  </a:lnTo>
                  <a:close/>
                  <a:moveTo>
                    <a:pt x="6" y="24"/>
                  </a:moveTo>
                  <a:lnTo>
                    <a:pt x="22" y="40"/>
                  </a:lnTo>
                  <a:lnTo>
                    <a:pt x="51" y="11"/>
                  </a:lnTo>
                  <a:lnTo>
                    <a:pt x="47" y="6"/>
                  </a:lnTo>
                  <a:lnTo>
                    <a:pt x="22" y="30"/>
                  </a:lnTo>
                  <a:lnTo>
                    <a:pt x="11" y="19"/>
                  </a:lnTo>
                  <a:lnTo>
                    <a:pt x="6" y="2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21" name="Freeform 16"/>
            <p:cNvSpPr>
              <a:spLocks noEditPoints="1"/>
            </p:cNvSpPr>
            <p:nvPr/>
          </p:nvSpPr>
          <p:spPr bwMode="auto">
            <a:xfrm>
              <a:off x="4541" y="1903"/>
              <a:ext cx="68" cy="91"/>
            </a:xfrm>
            <a:custGeom>
              <a:avLst/>
              <a:gdLst>
                <a:gd name="T0" fmla="*/ 53 w 56"/>
                <a:gd name="T1" fmla="*/ 9 h 74"/>
                <a:gd name="T2" fmla="*/ 49 w 56"/>
                <a:gd name="T3" fmla="*/ 9 h 74"/>
                <a:gd name="T4" fmla="*/ 49 w 56"/>
                <a:gd name="T5" fmla="*/ 14 h 74"/>
                <a:gd name="T6" fmla="*/ 51 w 56"/>
                <a:gd name="T7" fmla="*/ 14 h 74"/>
                <a:gd name="T8" fmla="*/ 51 w 56"/>
                <a:gd name="T9" fmla="*/ 51 h 74"/>
                <a:gd name="T10" fmla="*/ 32 w 56"/>
                <a:gd name="T11" fmla="*/ 51 h 74"/>
                <a:gd name="T12" fmla="*/ 32 w 56"/>
                <a:gd name="T13" fmla="*/ 70 h 74"/>
                <a:gd name="T14" fmla="*/ 5 w 56"/>
                <a:gd name="T15" fmla="*/ 70 h 74"/>
                <a:gd name="T16" fmla="*/ 5 w 56"/>
                <a:gd name="T17" fmla="*/ 14 h 74"/>
                <a:gd name="T18" fmla="*/ 7 w 56"/>
                <a:gd name="T19" fmla="*/ 14 h 74"/>
                <a:gd name="T20" fmla="*/ 7 w 56"/>
                <a:gd name="T21" fmla="*/ 9 h 74"/>
                <a:gd name="T22" fmla="*/ 2 w 56"/>
                <a:gd name="T23" fmla="*/ 9 h 74"/>
                <a:gd name="T24" fmla="*/ 0 w 56"/>
                <a:gd name="T25" fmla="*/ 12 h 74"/>
                <a:gd name="T26" fmla="*/ 0 w 56"/>
                <a:gd name="T27" fmla="*/ 72 h 74"/>
                <a:gd name="T28" fmla="*/ 2 w 56"/>
                <a:gd name="T29" fmla="*/ 74 h 74"/>
                <a:gd name="T30" fmla="*/ 39 w 56"/>
                <a:gd name="T31" fmla="*/ 74 h 74"/>
                <a:gd name="T32" fmla="*/ 56 w 56"/>
                <a:gd name="T33" fmla="*/ 57 h 74"/>
                <a:gd name="T34" fmla="*/ 56 w 56"/>
                <a:gd name="T35" fmla="*/ 12 h 74"/>
                <a:gd name="T36" fmla="*/ 53 w 56"/>
                <a:gd name="T37" fmla="*/ 9 h 74"/>
                <a:gd name="T38" fmla="*/ 37 w 56"/>
                <a:gd name="T39" fmla="*/ 70 h 74"/>
                <a:gd name="T40" fmla="*/ 37 w 56"/>
                <a:gd name="T41" fmla="*/ 56 h 74"/>
                <a:gd name="T42" fmla="*/ 51 w 56"/>
                <a:gd name="T43" fmla="*/ 56 h 74"/>
                <a:gd name="T44" fmla="*/ 37 w 56"/>
                <a:gd name="T45" fmla="*/ 70 h 74"/>
                <a:gd name="T46" fmla="*/ 46 w 56"/>
                <a:gd name="T47" fmla="*/ 9 h 74"/>
                <a:gd name="T48" fmla="*/ 37 w 56"/>
                <a:gd name="T49" fmla="*/ 9 h 74"/>
                <a:gd name="T50" fmla="*/ 37 w 56"/>
                <a:gd name="T51" fmla="*/ 5 h 74"/>
                <a:gd name="T52" fmla="*/ 32 w 56"/>
                <a:gd name="T53" fmla="*/ 0 h 74"/>
                <a:gd name="T54" fmla="*/ 23 w 56"/>
                <a:gd name="T55" fmla="*/ 0 h 74"/>
                <a:gd name="T56" fmla="*/ 19 w 56"/>
                <a:gd name="T57" fmla="*/ 5 h 74"/>
                <a:gd name="T58" fmla="*/ 19 w 56"/>
                <a:gd name="T59" fmla="*/ 9 h 74"/>
                <a:gd name="T60" fmla="*/ 9 w 56"/>
                <a:gd name="T61" fmla="*/ 9 h 74"/>
                <a:gd name="T62" fmla="*/ 9 w 56"/>
                <a:gd name="T63" fmla="*/ 19 h 74"/>
                <a:gd name="T64" fmla="*/ 46 w 56"/>
                <a:gd name="T65" fmla="*/ 19 h 74"/>
                <a:gd name="T66" fmla="*/ 46 w 56"/>
                <a:gd name="T67" fmla="*/ 9 h 74"/>
                <a:gd name="T68" fmla="*/ 32 w 56"/>
                <a:gd name="T69" fmla="*/ 9 h 74"/>
                <a:gd name="T70" fmla="*/ 23 w 56"/>
                <a:gd name="T71" fmla="*/ 9 h 74"/>
                <a:gd name="T72" fmla="*/ 23 w 56"/>
                <a:gd name="T73" fmla="*/ 5 h 74"/>
                <a:gd name="T74" fmla="*/ 23 w 56"/>
                <a:gd name="T75" fmla="*/ 5 h 74"/>
                <a:gd name="T76" fmla="*/ 32 w 56"/>
                <a:gd name="T77" fmla="*/ 5 h 74"/>
                <a:gd name="T78" fmla="*/ 32 w 56"/>
                <a:gd name="T79" fmla="*/ 5 h 74"/>
                <a:gd name="T80" fmla="*/ 32 w 56"/>
                <a:gd name="T81" fmla="*/ 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6" h="74">
                  <a:moveTo>
                    <a:pt x="53" y="9"/>
                  </a:moveTo>
                  <a:cubicBezTo>
                    <a:pt x="49" y="9"/>
                    <a:pt x="49" y="9"/>
                    <a:pt x="49" y="9"/>
                  </a:cubicBezTo>
                  <a:cubicBezTo>
                    <a:pt x="49" y="14"/>
                    <a:pt x="49" y="14"/>
                    <a:pt x="49" y="14"/>
                  </a:cubicBezTo>
                  <a:cubicBezTo>
                    <a:pt x="51" y="14"/>
                    <a:pt x="51" y="14"/>
                    <a:pt x="51" y="14"/>
                  </a:cubicBezTo>
                  <a:cubicBezTo>
                    <a:pt x="51" y="51"/>
                    <a:pt x="51" y="51"/>
                    <a:pt x="51" y="51"/>
                  </a:cubicBezTo>
                  <a:cubicBezTo>
                    <a:pt x="32" y="51"/>
                    <a:pt x="32" y="51"/>
                    <a:pt x="32" y="51"/>
                  </a:cubicBezTo>
                  <a:cubicBezTo>
                    <a:pt x="32" y="70"/>
                    <a:pt x="32" y="70"/>
                    <a:pt x="32" y="70"/>
                  </a:cubicBezTo>
                  <a:cubicBezTo>
                    <a:pt x="5" y="70"/>
                    <a:pt x="5" y="70"/>
                    <a:pt x="5" y="70"/>
                  </a:cubicBezTo>
                  <a:cubicBezTo>
                    <a:pt x="5" y="14"/>
                    <a:pt x="5" y="14"/>
                    <a:pt x="5" y="14"/>
                  </a:cubicBezTo>
                  <a:cubicBezTo>
                    <a:pt x="7" y="14"/>
                    <a:pt x="7" y="14"/>
                    <a:pt x="7" y="14"/>
                  </a:cubicBezTo>
                  <a:cubicBezTo>
                    <a:pt x="7" y="9"/>
                    <a:pt x="7" y="9"/>
                    <a:pt x="7" y="9"/>
                  </a:cubicBezTo>
                  <a:cubicBezTo>
                    <a:pt x="2" y="9"/>
                    <a:pt x="2" y="9"/>
                    <a:pt x="2" y="9"/>
                  </a:cubicBezTo>
                  <a:cubicBezTo>
                    <a:pt x="1" y="9"/>
                    <a:pt x="0" y="10"/>
                    <a:pt x="0" y="12"/>
                  </a:cubicBezTo>
                  <a:cubicBezTo>
                    <a:pt x="0" y="72"/>
                    <a:pt x="0" y="72"/>
                    <a:pt x="0" y="72"/>
                  </a:cubicBezTo>
                  <a:cubicBezTo>
                    <a:pt x="0" y="73"/>
                    <a:pt x="1" y="74"/>
                    <a:pt x="2" y="74"/>
                  </a:cubicBezTo>
                  <a:cubicBezTo>
                    <a:pt x="39" y="74"/>
                    <a:pt x="39" y="74"/>
                    <a:pt x="39" y="74"/>
                  </a:cubicBezTo>
                  <a:cubicBezTo>
                    <a:pt x="56" y="57"/>
                    <a:pt x="56" y="57"/>
                    <a:pt x="56" y="57"/>
                  </a:cubicBezTo>
                  <a:cubicBezTo>
                    <a:pt x="56" y="12"/>
                    <a:pt x="56" y="12"/>
                    <a:pt x="56" y="12"/>
                  </a:cubicBezTo>
                  <a:cubicBezTo>
                    <a:pt x="56" y="10"/>
                    <a:pt x="55" y="9"/>
                    <a:pt x="53" y="9"/>
                  </a:cubicBezTo>
                  <a:close/>
                  <a:moveTo>
                    <a:pt x="37" y="70"/>
                  </a:moveTo>
                  <a:cubicBezTo>
                    <a:pt x="37" y="56"/>
                    <a:pt x="37" y="56"/>
                    <a:pt x="37" y="56"/>
                  </a:cubicBezTo>
                  <a:cubicBezTo>
                    <a:pt x="51" y="56"/>
                    <a:pt x="51" y="56"/>
                    <a:pt x="51" y="56"/>
                  </a:cubicBezTo>
                  <a:lnTo>
                    <a:pt x="37" y="70"/>
                  </a:lnTo>
                  <a:close/>
                  <a:moveTo>
                    <a:pt x="46" y="9"/>
                  </a:moveTo>
                  <a:cubicBezTo>
                    <a:pt x="37" y="9"/>
                    <a:pt x="37" y="9"/>
                    <a:pt x="37" y="9"/>
                  </a:cubicBezTo>
                  <a:cubicBezTo>
                    <a:pt x="37" y="5"/>
                    <a:pt x="37" y="5"/>
                    <a:pt x="37" y="5"/>
                  </a:cubicBezTo>
                  <a:cubicBezTo>
                    <a:pt x="37" y="2"/>
                    <a:pt x="35" y="0"/>
                    <a:pt x="32" y="0"/>
                  </a:cubicBezTo>
                  <a:cubicBezTo>
                    <a:pt x="23" y="0"/>
                    <a:pt x="23" y="0"/>
                    <a:pt x="23" y="0"/>
                  </a:cubicBezTo>
                  <a:cubicBezTo>
                    <a:pt x="21" y="0"/>
                    <a:pt x="19" y="2"/>
                    <a:pt x="19" y="5"/>
                  </a:cubicBezTo>
                  <a:cubicBezTo>
                    <a:pt x="19" y="9"/>
                    <a:pt x="19" y="9"/>
                    <a:pt x="19" y="9"/>
                  </a:cubicBezTo>
                  <a:cubicBezTo>
                    <a:pt x="9" y="9"/>
                    <a:pt x="9" y="9"/>
                    <a:pt x="9" y="9"/>
                  </a:cubicBezTo>
                  <a:cubicBezTo>
                    <a:pt x="9" y="19"/>
                    <a:pt x="9" y="19"/>
                    <a:pt x="9" y="19"/>
                  </a:cubicBezTo>
                  <a:cubicBezTo>
                    <a:pt x="46" y="19"/>
                    <a:pt x="46" y="19"/>
                    <a:pt x="46" y="19"/>
                  </a:cubicBezTo>
                  <a:lnTo>
                    <a:pt x="46" y="9"/>
                  </a:lnTo>
                  <a:close/>
                  <a:moveTo>
                    <a:pt x="32" y="9"/>
                  </a:moveTo>
                  <a:cubicBezTo>
                    <a:pt x="23" y="9"/>
                    <a:pt x="23" y="9"/>
                    <a:pt x="23" y="9"/>
                  </a:cubicBezTo>
                  <a:cubicBezTo>
                    <a:pt x="23" y="5"/>
                    <a:pt x="23" y="5"/>
                    <a:pt x="23" y="5"/>
                  </a:cubicBezTo>
                  <a:cubicBezTo>
                    <a:pt x="23" y="5"/>
                    <a:pt x="23" y="5"/>
                    <a:pt x="23" y="5"/>
                  </a:cubicBezTo>
                  <a:cubicBezTo>
                    <a:pt x="32" y="5"/>
                    <a:pt x="32" y="5"/>
                    <a:pt x="32" y="5"/>
                  </a:cubicBezTo>
                  <a:cubicBezTo>
                    <a:pt x="32" y="5"/>
                    <a:pt x="32" y="5"/>
                    <a:pt x="32" y="5"/>
                  </a:cubicBezTo>
                  <a:lnTo>
                    <a:pt x="32" y="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22" name="Freeform 17"/>
            <p:cNvSpPr>
              <a:spLocks/>
            </p:cNvSpPr>
            <p:nvPr/>
          </p:nvSpPr>
          <p:spPr bwMode="auto">
            <a:xfrm>
              <a:off x="4290" y="2011"/>
              <a:ext cx="233" cy="131"/>
            </a:xfrm>
            <a:custGeom>
              <a:avLst/>
              <a:gdLst>
                <a:gd name="T0" fmla="*/ 190 w 190"/>
                <a:gd name="T1" fmla="*/ 74 h 106"/>
                <a:gd name="T2" fmla="*/ 166 w 190"/>
                <a:gd name="T3" fmla="*/ 43 h 106"/>
                <a:gd name="T4" fmla="*/ 122 w 190"/>
                <a:gd name="T5" fmla="*/ 0 h 106"/>
                <a:gd name="T6" fmla="*/ 87 w 190"/>
                <a:gd name="T7" fmla="*/ 16 h 106"/>
                <a:gd name="T8" fmla="*/ 67 w 190"/>
                <a:gd name="T9" fmla="*/ 7 h 106"/>
                <a:gd name="T10" fmla="*/ 42 w 190"/>
                <a:gd name="T11" fmla="*/ 32 h 106"/>
                <a:gd name="T12" fmla="*/ 43 w 190"/>
                <a:gd name="T13" fmla="*/ 35 h 106"/>
                <a:gd name="T14" fmla="*/ 36 w 190"/>
                <a:gd name="T15" fmla="*/ 35 h 106"/>
                <a:gd name="T16" fmla="*/ 0 w 190"/>
                <a:gd name="T17" fmla="*/ 70 h 106"/>
                <a:gd name="T18" fmla="*/ 36 w 190"/>
                <a:gd name="T19" fmla="*/ 106 h 106"/>
                <a:gd name="T20" fmla="*/ 158 w 190"/>
                <a:gd name="T21" fmla="*/ 106 h 106"/>
                <a:gd name="T22" fmla="*/ 158 w 190"/>
                <a:gd name="T23" fmla="*/ 106 h 106"/>
                <a:gd name="T24" fmla="*/ 190 w 190"/>
                <a:gd name="T25" fmla="*/ 7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06">
                  <a:moveTo>
                    <a:pt x="190" y="74"/>
                  </a:moveTo>
                  <a:cubicBezTo>
                    <a:pt x="190" y="59"/>
                    <a:pt x="180" y="46"/>
                    <a:pt x="166" y="43"/>
                  </a:cubicBezTo>
                  <a:cubicBezTo>
                    <a:pt x="165" y="19"/>
                    <a:pt x="146" y="0"/>
                    <a:pt x="122" y="0"/>
                  </a:cubicBezTo>
                  <a:cubicBezTo>
                    <a:pt x="107" y="0"/>
                    <a:pt x="95" y="6"/>
                    <a:pt x="87" y="16"/>
                  </a:cubicBezTo>
                  <a:cubicBezTo>
                    <a:pt x="82" y="11"/>
                    <a:pt x="75" y="7"/>
                    <a:pt x="67" y="7"/>
                  </a:cubicBezTo>
                  <a:cubicBezTo>
                    <a:pt x="54" y="7"/>
                    <a:pt x="42" y="18"/>
                    <a:pt x="42" y="32"/>
                  </a:cubicBezTo>
                  <a:cubicBezTo>
                    <a:pt x="42" y="33"/>
                    <a:pt x="43" y="34"/>
                    <a:pt x="43" y="35"/>
                  </a:cubicBezTo>
                  <a:cubicBezTo>
                    <a:pt x="41" y="35"/>
                    <a:pt x="38" y="35"/>
                    <a:pt x="36" y="35"/>
                  </a:cubicBezTo>
                  <a:cubicBezTo>
                    <a:pt x="16" y="35"/>
                    <a:pt x="0" y="51"/>
                    <a:pt x="0" y="70"/>
                  </a:cubicBezTo>
                  <a:cubicBezTo>
                    <a:pt x="0" y="90"/>
                    <a:pt x="16" y="106"/>
                    <a:pt x="36" y="106"/>
                  </a:cubicBezTo>
                  <a:cubicBezTo>
                    <a:pt x="158" y="106"/>
                    <a:pt x="158" y="106"/>
                    <a:pt x="158" y="106"/>
                  </a:cubicBezTo>
                  <a:cubicBezTo>
                    <a:pt x="158" y="106"/>
                    <a:pt x="158" y="106"/>
                    <a:pt x="158" y="106"/>
                  </a:cubicBezTo>
                  <a:cubicBezTo>
                    <a:pt x="176" y="106"/>
                    <a:pt x="190" y="92"/>
                    <a:pt x="190" y="7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23" name="Freeform 18"/>
            <p:cNvSpPr>
              <a:spLocks/>
            </p:cNvSpPr>
            <p:nvPr/>
          </p:nvSpPr>
          <p:spPr bwMode="auto">
            <a:xfrm>
              <a:off x="4538" y="1666"/>
              <a:ext cx="112" cy="123"/>
            </a:xfrm>
            <a:custGeom>
              <a:avLst/>
              <a:gdLst>
                <a:gd name="T0" fmla="*/ 61 w 91"/>
                <a:gd name="T1" fmla="*/ 28 h 100"/>
                <a:gd name="T2" fmla="*/ 51 w 91"/>
                <a:gd name="T3" fmla="*/ 39 h 100"/>
                <a:gd name="T4" fmla="*/ 46 w 91"/>
                <a:gd name="T5" fmla="*/ 47 h 100"/>
                <a:gd name="T6" fmla="*/ 48 w 91"/>
                <a:gd name="T7" fmla="*/ 30 h 100"/>
                <a:gd name="T8" fmla="*/ 48 w 91"/>
                <a:gd name="T9" fmla="*/ 15 h 100"/>
                <a:gd name="T10" fmla="*/ 23 w 91"/>
                <a:gd name="T11" fmla="*/ 5 h 100"/>
                <a:gd name="T12" fmla="*/ 13 w 91"/>
                <a:gd name="T13" fmla="*/ 30 h 100"/>
                <a:gd name="T14" fmla="*/ 24 w 91"/>
                <a:gd name="T15" fmla="*/ 41 h 100"/>
                <a:gd name="T16" fmla="*/ 38 w 91"/>
                <a:gd name="T17" fmla="*/ 51 h 100"/>
                <a:gd name="T18" fmla="*/ 29 w 91"/>
                <a:gd name="T19" fmla="*/ 49 h 100"/>
                <a:gd name="T20" fmla="*/ 14 w 91"/>
                <a:gd name="T21" fmla="*/ 49 h 100"/>
                <a:gd name="T22" fmla="*/ 4 w 91"/>
                <a:gd name="T23" fmla="*/ 74 h 100"/>
                <a:gd name="T24" fmla="*/ 30 w 91"/>
                <a:gd name="T25" fmla="*/ 85 h 100"/>
                <a:gd name="T26" fmla="*/ 40 w 91"/>
                <a:gd name="T27" fmla="*/ 73 h 100"/>
                <a:gd name="T28" fmla="*/ 45 w 91"/>
                <a:gd name="T29" fmla="*/ 65 h 100"/>
                <a:gd name="T30" fmla="*/ 43 w 91"/>
                <a:gd name="T31" fmla="*/ 97 h 100"/>
                <a:gd name="T32" fmla="*/ 45 w 91"/>
                <a:gd name="T33" fmla="*/ 100 h 100"/>
                <a:gd name="T34" fmla="*/ 61 w 91"/>
                <a:gd name="T35" fmla="*/ 93 h 100"/>
                <a:gd name="T36" fmla="*/ 78 w 91"/>
                <a:gd name="T37" fmla="*/ 85 h 100"/>
                <a:gd name="T38" fmla="*/ 76 w 91"/>
                <a:gd name="T39" fmla="*/ 82 h 100"/>
                <a:gd name="T40" fmla="*/ 53 w 91"/>
                <a:gd name="T41" fmla="*/ 62 h 100"/>
                <a:gd name="T42" fmla="*/ 61 w 91"/>
                <a:gd name="T43" fmla="*/ 64 h 100"/>
                <a:gd name="T44" fmla="*/ 77 w 91"/>
                <a:gd name="T45" fmla="*/ 64 h 100"/>
                <a:gd name="T46" fmla="*/ 87 w 91"/>
                <a:gd name="T47" fmla="*/ 38 h 100"/>
                <a:gd name="T48" fmla="*/ 61 w 91"/>
                <a:gd name="T49" fmla="*/ 2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100">
                  <a:moveTo>
                    <a:pt x="61" y="28"/>
                  </a:moveTo>
                  <a:cubicBezTo>
                    <a:pt x="56" y="30"/>
                    <a:pt x="52" y="34"/>
                    <a:pt x="51" y="39"/>
                  </a:cubicBezTo>
                  <a:cubicBezTo>
                    <a:pt x="50" y="41"/>
                    <a:pt x="48" y="44"/>
                    <a:pt x="46" y="47"/>
                  </a:cubicBezTo>
                  <a:cubicBezTo>
                    <a:pt x="46" y="42"/>
                    <a:pt x="47" y="34"/>
                    <a:pt x="48" y="30"/>
                  </a:cubicBezTo>
                  <a:cubicBezTo>
                    <a:pt x="50" y="26"/>
                    <a:pt x="50" y="20"/>
                    <a:pt x="48" y="15"/>
                  </a:cubicBezTo>
                  <a:cubicBezTo>
                    <a:pt x="44" y="5"/>
                    <a:pt x="32" y="0"/>
                    <a:pt x="23" y="5"/>
                  </a:cubicBezTo>
                  <a:cubicBezTo>
                    <a:pt x="13" y="9"/>
                    <a:pt x="9" y="20"/>
                    <a:pt x="13" y="30"/>
                  </a:cubicBezTo>
                  <a:cubicBezTo>
                    <a:pt x="15" y="35"/>
                    <a:pt x="19" y="39"/>
                    <a:pt x="24" y="41"/>
                  </a:cubicBezTo>
                  <a:cubicBezTo>
                    <a:pt x="28" y="42"/>
                    <a:pt x="34" y="46"/>
                    <a:pt x="38" y="51"/>
                  </a:cubicBezTo>
                  <a:cubicBezTo>
                    <a:pt x="34" y="50"/>
                    <a:pt x="31" y="49"/>
                    <a:pt x="29" y="49"/>
                  </a:cubicBezTo>
                  <a:cubicBezTo>
                    <a:pt x="24" y="47"/>
                    <a:pt x="19" y="46"/>
                    <a:pt x="14" y="49"/>
                  </a:cubicBezTo>
                  <a:cubicBezTo>
                    <a:pt x="4" y="53"/>
                    <a:pt x="0" y="65"/>
                    <a:pt x="4" y="74"/>
                  </a:cubicBezTo>
                  <a:cubicBezTo>
                    <a:pt x="8" y="84"/>
                    <a:pt x="20" y="89"/>
                    <a:pt x="30" y="85"/>
                  </a:cubicBezTo>
                  <a:cubicBezTo>
                    <a:pt x="35" y="82"/>
                    <a:pt x="38" y="78"/>
                    <a:pt x="40" y="73"/>
                  </a:cubicBezTo>
                  <a:cubicBezTo>
                    <a:pt x="41" y="71"/>
                    <a:pt x="42" y="68"/>
                    <a:pt x="45" y="65"/>
                  </a:cubicBezTo>
                  <a:cubicBezTo>
                    <a:pt x="50" y="78"/>
                    <a:pt x="48" y="90"/>
                    <a:pt x="43" y="97"/>
                  </a:cubicBezTo>
                  <a:cubicBezTo>
                    <a:pt x="45" y="100"/>
                    <a:pt x="45" y="100"/>
                    <a:pt x="45" y="100"/>
                  </a:cubicBezTo>
                  <a:cubicBezTo>
                    <a:pt x="61" y="93"/>
                    <a:pt x="61" y="93"/>
                    <a:pt x="61" y="93"/>
                  </a:cubicBezTo>
                  <a:cubicBezTo>
                    <a:pt x="78" y="85"/>
                    <a:pt x="78" y="85"/>
                    <a:pt x="78" y="85"/>
                  </a:cubicBezTo>
                  <a:cubicBezTo>
                    <a:pt x="76" y="82"/>
                    <a:pt x="76" y="82"/>
                    <a:pt x="76" y="82"/>
                  </a:cubicBezTo>
                  <a:cubicBezTo>
                    <a:pt x="68" y="81"/>
                    <a:pt x="58" y="74"/>
                    <a:pt x="53" y="62"/>
                  </a:cubicBezTo>
                  <a:cubicBezTo>
                    <a:pt x="56" y="62"/>
                    <a:pt x="59" y="63"/>
                    <a:pt x="61" y="64"/>
                  </a:cubicBezTo>
                  <a:cubicBezTo>
                    <a:pt x="66" y="66"/>
                    <a:pt x="72" y="66"/>
                    <a:pt x="77" y="64"/>
                  </a:cubicBezTo>
                  <a:cubicBezTo>
                    <a:pt x="87" y="60"/>
                    <a:pt x="91" y="48"/>
                    <a:pt x="87" y="38"/>
                  </a:cubicBezTo>
                  <a:cubicBezTo>
                    <a:pt x="82" y="28"/>
                    <a:pt x="71" y="24"/>
                    <a:pt x="61" y="2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24" name="Freeform 19"/>
            <p:cNvSpPr>
              <a:spLocks noEditPoints="1"/>
            </p:cNvSpPr>
            <p:nvPr/>
          </p:nvSpPr>
          <p:spPr bwMode="auto">
            <a:xfrm>
              <a:off x="4472" y="1960"/>
              <a:ext cx="56" cy="59"/>
            </a:xfrm>
            <a:custGeom>
              <a:avLst/>
              <a:gdLst>
                <a:gd name="T0" fmla="*/ 43 w 46"/>
                <a:gd name="T1" fmla="*/ 28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3 h 48"/>
                <a:gd name="T32" fmla="*/ 41 w 46"/>
                <a:gd name="T33" fmla="*/ 40 h 48"/>
                <a:gd name="T34" fmla="*/ 46 w 46"/>
                <a:gd name="T35" fmla="*/ 32 h 48"/>
                <a:gd name="T36" fmla="*/ 43 w 46"/>
                <a:gd name="T37" fmla="*/ 28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8"/>
                  </a:moveTo>
                  <a:cubicBezTo>
                    <a:pt x="40" y="24"/>
                    <a:pt x="42" y="18"/>
                    <a:pt x="46" y="16"/>
                  </a:cubicBezTo>
                  <a:cubicBezTo>
                    <a:pt x="41" y="8"/>
                    <a:pt x="41" y="8"/>
                    <a:pt x="41" y="8"/>
                  </a:cubicBezTo>
                  <a:cubicBezTo>
                    <a:pt x="40" y="9"/>
                    <a:pt x="38"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5"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6"/>
                    <a:pt x="28" y="45"/>
                    <a:pt x="29" y="43"/>
                  </a:cubicBezTo>
                  <a:cubicBezTo>
                    <a:pt x="31" y="39"/>
                    <a:pt x="37" y="38"/>
                    <a:pt x="41" y="40"/>
                  </a:cubicBezTo>
                  <a:cubicBezTo>
                    <a:pt x="46" y="32"/>
                    <a:pt x="46" y="32"/>
                    <a:pt x="46" y="32"/>
                  </a:cubicBezTo>
                  <a:cubicBezTo>
                    <a:pt x="45" y="31"/>
                    <a:pt x="44" y="30"/>
                    <a:pt x="43" y="28"/>
                  </a:cubicBezTo>
                  <a:close/>
                  <a:moveTo>
                    <a:pt x="23" y="34"/>
                  </a:moveTo>
                  <a:cubicBezTo>
                    <a:pt x="17" y="34"/>
                    <a:pt x="13" y="29"/>
                    <a:pt x="13" y="24"/>
                  </a:cubicBezTo>
                  <a:cubicBezTo>
                    <a:pt x="13" y="18"/>
                    <a:pt x="17" y="14"/>
                    <a:pt x="23" y="14"/>
                  </a:cubicBezTo>
                  <a:cubicBezTo>
                    <a:pt x="28" y="14"/>
                    <a:pt x="33" y="18"/>
                    <a:pt x="33" y="24"/>
                  </a:cubicBezTo>
                  <a:cubicBezTo>
                    <a:pt x="33" y="29"/>
                    <a:pt x="28" y="34"/>
                    <a:pt x="23" y="3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25" name="Freeform 20"/>
            <p:cNvSpPr>
              <a:spLocks/>
            </p:cNvSpPr>
            <p:nvPr/>
          </p:nvSpPr>
          <p:spPr bwMode="auto">
            <a:xfrm>
              <a:off x="4520" y="1804"/>
              <a:ext cx="86" cy="87"/>
            </a:xfrm>
            <a:custGeom>
              <a:avLst/>
              <a:gdLst>
                <a:gd name="T0" fmla="*/ 53 w 70"/>
                <a:gd name="T1" fmla="*/ 45 h 71"/>
                <a:gd name="T2" fmla="*/ 41 w 70"/>
                <a:gd name="T3" fmla="*/ 32 h 71"/>
                <a:gd name="T4" fmla="*/ 70 w 70"/>
                <a:gd name="T5" fmla="*/ 10 h 71"/>
                <a:gd name="T6" fmla="*/ 62 w 70"/>
                <a:gd name="T7" fmla="*/ 1 h 71"/>
                <a:gd name="T8" fmla="*/ 25 w 70"/>
                <a:gd name="T9" fmla="*/ 16 h 71"/>
                <a:gd name="T10" fmla="*/ 13 w 70"/>
                <a:gd name="T11" fmla="*/ 4 h 71"/>
                <a:gd name="T12" fmla="*/ 2 w 70"/>
                <a:gd name="T13" fmla="*/ 3 h 71"/>
                <a:gd name="T14" fmla="*/ 4 w 70"/>
                <a:gd name="T15" fmla="*/ 13 h 71"/>
                <a:gd name="T16" fmla="*/ 16 w 70"/>
                <a:gd name="T17" fmla="*/ 25 h 71"/>
                <a:gd name="T18" fmla="*/ 1 w 70"/>
                <a:gd name="T19" fmla="*/ 62 h 71"/>
                <a:gd name="T20" fmla="*/ 10 w 70"/>
                <a:gd name="T21" fmla="*/ 71 h 71"/>
                <a:gd name="T22" fmla="*/ 32 w 70"/>
                <a:gd name="T23" fmla="*/ 41 h 71"/>
                <a:gd name="T24" fmla="*/ 44 w 70"/>
                <a:gd name="T25" fmla="*/ 53 h 71"/>
                <a:gd name="T26" fmla="*/ 44 w 70"/>
                <a:gd name="T27" fmla="*/ 71 h 71"/>
                <a:gd name="T28" fmla="*/ 53 w 70"/>
                <a:gd name="T29" fmla="*/ 71 h 71"/>
                <a:gd name="T30" fmla="*/ 57 w 70"/>
                <a:gd name="T31" fmla="*/ 58 h 71"/>
                <a:gd name="T32" fmla="*/ 70 w 70"/>
                <a:gd name="T33" fmla="*/ 53 h 71"/>
                <a:gd name="T34" fmla="*/ 70 w 70"/>
                <a:gd name="T35" fmla="*/ 45 h 71"/>
                <a:gd name="T36" fmla="*/ 53 w 70"/>
                <a:gd name="T37" fmla="*/ 4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71">
                  <a:moveTo>
                    <a:pt x="53" y="45"/>
                  </a:moveTo>
                  <a:cubicBezTo>
                    <a:pt x="41" y="32"/>
                    <a:pt x="41" y="32"/>
                    <a:pt x="41" y="32"/>
                  </a:cubicBezTo>
                  <a:cubicBezTo>
                    <a:pt x="70" y="10"/>
                    <a:pt x="70" y="10"/>
                    <a:pt x="70" y="10"/>
                  </a:cubicBezTo>
                  <a:cubicBezTo>
                    <a:pt x="62" y="1"/>
                    <a:pt x="62" y="1"/>
                    <a:pt x="62" y="1"/>
                  </a:cubicBezTo>
                  <a:cubicBezTo>
                    <a:pt x="25" y="16"/>
                    <a:pt x="25" y="16"/>
                    <a:pt x="25" y="16"/>
                  </a:cubicBezTo>
                  <a:cubicBezTo>
                    <a:pt x="13" y="4"/>
                    <a:pt x="13" y="4"/>
                    <a:pt x="13" y="4"/>
                  </a:cubicBezTo>
                  <a:cubicBezTo>
                    <a:pt x="10" y="1"/>
                    <a:pt x="5" y="0"/>
                    <a:pt x="2" y="3"/>
                  </a:cubicBezTo>
                  <a:cubicBezTo>
                    <a:pt x="0" y="5"/>
                    <a:pt x="1" y="10"/>
                    <a:pt x="4" y="13"/>
                  </a:cubicBezTo>
                  <a:cubicBezTo>
                    <a:pt x="16" y="25"/>
                    <a:pt x="16" y="25"/>
                    <a:pt x="16" y="25"/>
                  </a:cubicBezTo>
                  <a:cubicBezTo>
                    <a:pt x="1" y="62"/>
                    <a:pt x="1" y="62"/>
                    <a:pt x="1" y="62"/>
                  </a:cubicBezTo>
                  <a:cubicBezTo>
                    <a:pt x="10" y="71"/>
                    <a:pt x="10" y="71"/>
                    <a:pt x="10" y="71"/>
                  </a:cubicBezTo>
                  <a:cubicBezTo>
                    <a:pt x="32" y="41"/>
                    <a:pt x="32" y="41"/>
                    <a:pt x="32" y="41"/>
                  </a:cubicBezTo>
                  <a:cubicBezTo>
                    <a:pt x="44" y="53"/>
                    <a:pt x="44" y="53"/>
                    <a:pt x="44" y="53"/>
                  </a:cubicBezTo>
                  <a:cubicBezTo>
                    <a:pt x="44" y="71"/>
                    <a:pt x="44" y="71"/>
                    <a:pt x="44" y="71"/>
                  </a:cubicBezTo>
                  <a:cubicBezTo>
                    <a:pt x="53" y="71"/>
                    <a:pt x="53" y="71"/>
                    <a:pt x="53" y="71"/>
                  </a:cubicBezTo>
                  <a:cubicBezTo>
                    <a:pt x="57" y="58"/>
                    <a:pt x="57" y="58"/>
                    <a:pt x="57" y="58"/>
                  </a:cubicBezTo>
                  <a:cubicBezTo>
                    <a:pt x="70" y="53"/>
                    <a:pt x="70" y="53"/>
                    <a:pt x="70" y="53"/>
                  </a:cubicBezTo>
                  <a:cubicBezTo>
                    <a:pt x="70" y="45"/>
                    <a:pt x="70" y="45"/>
                    <a:pt x="70" y="45"/>
                  </a:cubicBezTo>
                  <a:cubicBezTo>
                    <a:pt x="53" y="45"/>
                    <a:pt x="53" y="45"/>
                    <a:pt x="53" y="4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26" name="Freeform 21"/>
            <p:cNvSpPr>
              <a:spLocks noEditPoints="1"/>
            </p:cNvSpPr>
            <p:nvPr/>
          </p:nvSpPr>
          <p:spPr bwMode="auto">
            <a:xfrm>
              <a:off x="4625" y="1859"/>
              <a:ext cx="30" cy="56"/>
            </a:xfrm>
            <a:custGeom>
              <a:avLst/>
              <a:gdLst>
                <a:gd name="T0" fmla="*/ 16 w 24"/>
                <a:gd name="T1" fmla="*/ 45 h 46"/>
                <a:gd name="T2" fmla="*/ 16 w 24"/>
                <a:gd name="T3" fmla="*/ 45 h 46"/>
                <a:gd name="T4" fmla="*/ 23 w 24"/>
                <a:gd name="T5" fmla="*/ 35 h 46"/>
                <a:gd name="T6" fmla="*/ 21 w 24"/>
                <a:gd name="T7" fmla="*/ 24 h 46"/>
                <a:gd name="T8" fmla="*/ 11 w 24"/>
                <a:gd name="T9" fmla="*/ 17 h 46"/>
                <a:gd name="T10" fmla="*/ 11 w 24"/>
                <a:gd name="T11" fmla="*/ 17 h 46"/>
                <a:gd name="T12" fmla="*/ 10 w 24"/>
                <a:gd name="T13" fmla="*/ 17 h 46"/>
                <a:gd name="T14" fmla="*/ 11 w 24"/>
                <a:gd name="T15" fmla="*/ 21 h 46"/>
                <a:gd name="T16" fmla="*/ 12 w 24"/>
                <a:gd name="T17" fmla="*/ 21 h 46"/>
                <a:gd name="T18" fmla="*/ 12 w 24"/>
                <a:gd name="T19" fmla="*/ 21 h 46"/>
                <a:gd name="T20" fmla="*/ 17 w 24"/>
                <a:gd name="T21" fmla="*/ 25 h 46"/>
                <a:gd name="T22" fmla="*/ 19 w 24"/>
                <a:gd name="T23" fmla="*/ 35 h 46"/>
                <a:gd name="T24" fmla="*/ 16 w 24"/>
                <a:gd name="T25" fmla="*/ 41 h 46"/>
                <a:gd name="T26" fmla="*/ 16 w 24"/>
                <a:gd name="T27" fmla="*/ 41 h 46"/>
                <a:gd name="T28" fmla="*/ 10 w 24"/>
                <a:gd name="T29" fmla="*/ 37 h 46"/>
                <a:gd name="T30" fmla="*/ 9 w 24"/>
                <a:gd name="T31" fmla="*/ 32 h 46"/>
                <a:gd name="T32" fmla="*/ 5 w 24"/>
                <a:gd name="T33" fmla="*/ 30 h 46"/>
                <a:gd name="T34" fmla="*/ 6 w 24"/>
                <a:gd name="T35" fmla="*/ 38 h 46"/>
                <a:gd name="T36" fmla="*/ 16 w 24"/>
                <a:gd name="T37" fmla="*/ 45 h 46"/>
                <a:gd name="T38" fmla="*/ 13 w 24"/>
                <a:gd name="T39" fmla="*/ 29 h 46"/>
                <a:gd name="T40" fmla="*/ 15 w 24"/>
                <a:gd name="T41" fmla="*/ 29 h 46"/>
                <a:gd name="T42" fmla="*/ 14 w 24"/>
                <a:gd name="T43" fmla="*/ 25 h 46"/>
                <a:gd name="T44" fmla="*/ 13 w 24"/>
                <a:gd name="T45" fmla="*/ 25 h 46"/>
                <a:gd name="T46" fmla="*/ 12 w 24"/>
                <a:gd name="T47" fmla="*/ 25 h 46"/>
                <a:gd name="T48" fmla="*/ 7 w 24"/>
                <a:gd name="T49" fmla="*/ 21 h 46"/>
                <a:gd name="T50" fmla="*/ 5 w 24"/>
                <a:gd name="T51" fmla="*/ 11 h 46"/>
                <a:gd name="T52" fmla="*/ 9 w 24"/>
                <a:gd name="T53" fmla="*/ 5 h 46"/>
                <a:gd name="T54" fmla="*/ 9 w 24"/>
                <a:gd name="T55" fmla="*/ 5 h 46"/>
                <a:gd name="T56" fmla="*/ 14 w 24"/>
                <a:gd name="T57" fmla="*/ 9 h 46"/>
                <a:gd name="T58" fmla="*/ 15 w 24"/>
                <a:gd name="T59" fmla="*/ 14 h 46"/>
                <a:gd name="T60" fmla="*/ 20 w 24"/>
                <a:gd name="T61" fmla="*/ 16 h 46"/>
                <a:gd name="T62" fmla="*/ 18 w 24"/>
                <a:gd name="T63" fmla="*/ 8 h 46"/>
                <a:gd name="T64" fmla="*/ 8 w 24"/>
                <a:gd name="T65" fmla="*/ 1 h 46"/>
                <a:gd name="T66" fmla="*/ 8 w 24"/>
                <a:gd name="T67" fmla="*/ 1 h 46"/>
                <a:gd name="T68" fmla="*/ 1 w 24"/>
                <a:gd name="T69" fmla="*/ 11 h 46"/>
                <a:gd name="T70" fmla="*/ 3 w 24"/>
                <a:gd name="T71" fmla="*/ 22 h 46"/>
                <a:gd name="T72" fmla="*/ 13 w 24"/>
                <a:gd name="T73"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46">
                  <a:moveTo>
                    <a:pt x="16" y="45"/>
                  </a:moveTo>
                  <a:cubicBezTo>
                    <a:pt x="16" y="45"/>
                    <a:pt x="16" y="45"/>
                    <a:pt x="16" y="45"/>
                  </a:cubicBezTo>
                  <a:cubicBezTo>
                    <a:pt x="21" y="44"/>
                    <a:pt x="24" y="39"/>
                    <a:pt x="23" y="35"/>
                  </a:cubicBezTo>
                  <a:cubicBezTo>
                    <a:pt x="21" y="24"/>
                    <a:pt x="21" y="24"/>
                    <a:pt x="21" y="24"/>
                  </a:cubicBezTo>
                  <a:cubicBezTo>
                    <a:pt x="20" y="19"/>
                    <a:pt x="16" y="16"/>
                    <a:pt x="11" y="17"/>
                  </a:cubicBezTo>
                  <a:cubicBezTo>
                    <a:pt x="11" y="17"/>
                    <a:pt x="11" y="17"/>
                    <a:pt x="11" y="17"/>
                  </a:cubicBezTo>
                  <a:cubicBezTo>
                    <a:pt x="11" y="17"/>
                    <a:pt x="10" y="17"/>
                    <a:pt x="10" y="17"/>
                  </a:cubicBezTo>
                  <a:cubicBezTo>
                    <a:pt x="11" y="21"/>
                    <a:pt x="11" y="21"/>
                    <a:pt x="11" y="21"/>
                  </a:cubicBezTo>
                  <a:cubicBezTo>
                    <a:pt x="11" y="21"/>
                    <a:pt x="11" y="21"/>
                    <a:pt x="12" y="21"/>
                  </a:cubicBezTo>
                  <a:cubicBezTo>
                    <a:pt x="12" y="21"/>
                    <a:pt x="12" y="21"/>
                    <a:pt x="12" y="21"/>
                  </a:cubicBezTo>
                  <a:cubicBezTo>
                    <a:pt x="14" y="20"/>
                    <a:pt x="17" y="22"/>
                    <a:pt x="17" y="25"/>
                  </a:cubicBezTo>
                  <a:cubicBezTo>
                    <a:pt x="19" y="35"/>
                    <a:pt x="19" y="35"/>
                    <a:pt x="19" y="35"/>
                  </a:cubicBezTo>
                  <a:cubicBezTo>
                    <a:pt x="20" y="38"/>
                    <a:pt x="18" y="40"/>
                    <a:pt x="16" y="41"/>
                  </a:cubicBezTo>
                  <a:cubicBezTo>
                    <a:pt x="16" y="41"/>
                    <a:pt x="16" y="41"/>
                    <a:pt x="16" y="41"/>
                  </a:cubicBezTo>
                  <a:cubicBezTo>
                    <a:pt x="13" y="41"/>
                    <a:pt x="11" y="40"/>
                    <a:pt x="10" y="37"/>
                  </a:cubicBezTo>
                  <a:cubicBezTo>
                    <a:pt x="9" y="32"/>
                    <a:pt x="9" y="32"/>
                    <a:pt x="9" y="32"/>
                  </a:cubicBezTo>
                  <a:cubicBezTo>
                    <a:pt x="8" y="32"/>
                    <a:pt x="6" y="31"/>
                    <a:pt x="5" y="30"/>
                  </a:cubicBezTo>
                  <a:cubicBezTo>
                    <a:pt x="6" y="38"/>
                    <a:pt x="6" y="38"/>
                    <a:pt x="6" y="38"/>
                  </a:cubicBezTo>
                  <a:cubicBezTo>
                    <a:pt x="7" y="43"/>
                    <a:pt x="12" y="46"/>
                    <a:pt x="16" y="45"/>
                  </a:cubicBezTo>
                  <a:close/>
                  <a:moveTo>
                    <a:pt x="13" y="29"/>
                  </a:moveTo>
                  <a:cubicBezTo>
                    <a:pt x="14" y="29"/>
                    <a:pt x="14" y="29"/>
                    <a:pt x="15" y="29"/>
                  </a:cubicBezTo>
                  <a:cubicBezTo>
                    <a:pt x="14" y="25"/>
                    <a:pt x="14" y="25"/>
                    <a:pt x="14" y="25"/>
                  </a:cubicBezTo>
                  <a:cubicBezTo>
                    <a:pt x="13" y="25"/>
                    <a:pt x="13" y="25"/>
                    <a:pt x="13" y="25"/>
                  </a:cubicBezTo>
                  <a:cubicBezTo>
                    <a:pt x="12" y="25"/>
                    <a:pt x="12" y="25"/>
                    <a:pt x="12" y="25"/>
                  </a:cubicBezTo>
                  <a:cubicBezTo>
                    <a:pt x="10" y="26"/>
                    <a:pt x="8" y="24"/>
                    <a:pt x="7" y="21"/>
                  </a:cubicBezTo>
                  <a:cubicBezTo>
                    <a:pt x="5" y="11"/>
                    <a:pt x="5" y="11"/>
                    <a:pt x="5" y="11"/>
                  </a:cubicBezTo>
                  <a:cubicBezTo>
                    <a:pt x="4" y="8"/>
                    <a:pt x="6" y="6"/>
                    <a:pt x="9" y="5"/>
                  </a:cubicBezTo>
                  <a:cubicBezTo>
                    <a:pt x="9" y="5"/>
                    <a:pt x="9" y="5"/>
                    <a:pt x="9" y="5"/>
                  </a:cubicBezTo>
                  <a:cubicBezTo>
                    <a:pt x="11" y="5"/>
                    <a:pt x="14" y="6"/>
                    <a:pt x="14" y="9"/>
                  </a:cubicBezTo>
                  <a:cubicBezTo>
                    <a:pt x="15" y="14"/>
                    <a:pt x="15" y="14"/>
                    <a:pt x="15" y="14"/>
                  </a:cubicBezTo>
                  <a:cubicBezTo>
                    <a:pt x="17" y="14"/>
                    <a:pt x="18" y="15"/>
                    <a:pt x="20" y="16"/>
                  </a:cubicBezTo>
                  <a:cubicBezTo>
                    <a:pt x="18" y="8"/>
                    <a:pt x="18" y="8"/>
                    <a:pt x="18" y="8"/>
                  </a:cubicBezTo>
                  <a:cubicBezTo>
                    <a:pt x="17" y="4"/>
                    <a:pt x="13" y="0"/>
                    <a:pt x="8" y="1"/>
                  </a:cubicBezTo>
                  <a:cubicBezTo>
                    <a:pt x="8" y="1"/>
                    <a:pt x="8" y="1"/>
                    <a:pt x="8" y="1"/>
                  </a:cubicBezTo>
                  <a:cubicBezTo>
                    <a:pt x="3" y="2"/>
                    <a:pt x="0" y="7"/>
                    <a:pt x="1" y="11"/>
                  </a:cubicBezTo>
                  <a:cubicBezTo>
                    <a:pt x="3" y="22"/>
                    <a:pt x="3" y="22"/>
                    <a:pt x="3" y="22"/>
                  </a:cubicBezTo>
                  <a:cubicBezTo>
                    <a:pt x="4" y="27"/>
                    <a:pt x="9" y="30"/>
                    <a:pt x="13" y="2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27" name="Freeform 22"/>
            <p:cNvSpPr>
              <a:spLocks/>
            </p:cNvSpPr>
            <p:nvPr/>
          </p:nvSpPr>
          <p:spPr bwMode="auto">
            <a:xfrm>
              <a:off x="4392" y="1845"/>
              <a:ext cx="113" cy="113"/>
            </a:xfrm>
            <a:custGeom>
              <a:avLst/>
              <a:gdLst>
                <a:gd name="T0" fmla="*/ 29 w 92"/>
                <a:gd name="T1" fmla="*/ 17 h 92"/>
                <a:gd name="T2" fmla="*/ 92 w 92"/>
                <a:gd name="T3" fmla="*/ 0 h 92"/>
                <a:gd name="T4" fmla="*/ 92 w 92"/>
                <a:gd name="T5" fmla="*/ 6 h 92"/>
                <a:gd name="T6" fmla="*/ 92 w 92"/>
                <a:gd name="T7" fmla="*/ 17 h 92"/>
                <a:gd name="T8" fmla="*/ 92 w 92"/>
                <a:gd name="T9" fmla="*/ 66 h 92"/>
                <a:gd name="T10" fmla="*/ 72 w 92"/>
                <a:gd name="T11" fmla="*/ 81 h 92"/>
                <a:gd name="T12" fmla="*/ 52 w 92"/>
                <a:gd name="T13" fmla="*/ 66 h 92"/>
                <a:gd name="T14" fmla="*/ 72 w 92"/>
                <a:gd name="T15" fmla="*/ 52 h 92"/>
                <a:gd name="T16" fmla="*/ 80 w 92"/>
                <a:gd name="T17" fmla="*/ 53 h 92"/>
                <a:gd name="T18" fmla="*/ 80 w 92"/>
                <a:gd name="T19" fmla="*/ 24 h 92"/>
                <a:gd name="T20" fmla="*/ 40 w 92"/>
                <a:gd name="T21" fmla="*/ 35 h 92"/>
                <a:gd name="T22" fmla="*/ 40 w 92"/>
                <a:gd name="T23" fmla="*/ 78 h 92"/>
                <a:gd name="T24" fmla="*/ 20 w 92"/>
                <a:gd name="T25" fmla="*/ 92 h 92"/>
                <a:gd name="T26" fmla="*/ 0 w 92"/>
                <a:gd name="T27" fmla="*/ 78 h 92"/>
                <a:gd name="T28" fmla="*/ 20 w 92"/>
                <a:gd name="T29" fmla="*/ 63 h 92"/>
                <a:gd name="T30" fmla="*/ 29 w 92"/>
                <a:gd name="T31" fmla="*/ 65 h 92"/>
                <a:gd name="T32" fmla="*/ 29 w 92"/>
                <a:gd name="T33" fmla="*/ 35 h 92"/>
                <a:gd name="T34" fmla="*/ 29 w 92"/>
                <a:gd name="T35" fmla="*/ 1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7"/>
                  </a:moveTo>
                  <a:cubicBezTo>
                    <a:pt x="92" y="0"/>
                    <a:pt x="92" y="0"/>
                    <a:pt x="92" y="0"/>
                  </a:cubicBezTo>
                  <a:cubicBezTo>
                    <a:pt x="92" y="6"/>
                    <a:pt x="92" y="6"/>
                    <a:pt x="92" y="6"/>
                  </a:cubicBezTo>
                  <a:cubicBezTo>
                    <a:pt x="92" y="17"/>
                    <a:pt x="92" y="17"/>
                    <a:pt x="92" y="17"/>
                  </a:cubicBezTo>
                  <a:cubicBezTo>
                    <a:pt x="92" y="66"/>
                    <a:pt x="92" y="66"/>
                    <a:pt x="92" y="66"/>
                  </a:cubicBezTo>
                  <a:cubicBezTo>
                    <a:pt x="92" y="74"/>
                    <a:pt x="83" y="81"/>
                    <a:pt x="72" y="81"/>
                  </a:cubicBezTo>
                  <a:cubicBezTo>
                    <a:pt x="61" y="81"/>
                    <a:pt x="52" y="74"/>
                    <a:pt x="52" y="66"/>
                  </a:cubicBezTo>
                  <a:cubicBezTo>
                    <a:pt x="52" y="58"/>
                    <a:pt x="61" y="52"/>
                    <a:pt x="72" y="52"/>
                  </a:cubicBezTo>
                  <a:cubicBezTo>
                    <a:pt x="75" y="52"/>
                    <a:pt x="78" y="52"/>
                    <a:pt x="80" y="53"/>
                  </a:cubicBezTo>
                  <a:cubicBezTo>
                    <a:pt x="80" y="24"/>
                    <a:pt x="80" y="24"/>
                    <a:pt x="80" y="24"/>
                  </a:cubicBezTo>
                  <a:cubicBezTo>
                    <a:pt x="40" y="35"/>
                    <a:pt x="40" y="35"/>
                    <a:pt x="40" y="35"/>
                  </a:cubicBezTo>
                  <a:cubicBezTo>
                    <a:pt x="40" y="78"/>
                    <a:pt x="40" y="78"/>
                    <a:pt x="40" y="78"/>
                  </a:cubicBezTo>
                  <a:cubicBezTo>
                    <a:pt x="40" y="86"/>
                    <a:pt x="31" y="92"/>
                    <a:pt x="20" y="92"/>
                  </a:cubicBezTo>
                  <a:cubicBezTo>
                    <a:pt x="9" y="92"/>
                    <a:pt x="0" y="86"/>
                    <a:pt x="0" y="78"/>
                  </a:cubicBezTo>
                  <a:cubicBezTo>
                    <a:pt x="0" y="70"/>
                    <a:pt x="9" y="63"/>
                    <a:pt x="20" y="63"/>
                  </a:cubicBezTo>
                  <a:cubicBezTo>
                    <a:pt x="23" y="63"/>
                    <a:pt x="26" y="64"/>
                    <a:pt x="29" y="65"/>
                  </a:cubicBezTo>
                  <a:cubicBezTo>
                    <a:pt x="29" y="35"/>
                    <a:pt x="29" y="35"/>
                    <a:pt x="29" y="35"/>
                  </a:cubicBezTo>
                  <a:lnTo>
                    <a:pt x="29" y="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28" name="Freeform 23"/>
            <p:cNvSpPr>
              <a:spLocks noEditPoints="1"/>
            </p:cNvSpPr>
            <p:nvPr/>
          </p:nvSpPr>
          <p:spPr bwMode="auto">
            <a:xfrm>
              <a:off x="4483" y="1597"/>
              <a:ext cx="80" cy="112"/>
            </a:xfrm>
            <a:custGeom>
              <a:avLst/>
              <a:gdLst>
                <a:gd name="T0" fmla="*/ 38 w 65"/>
                <a:gd name="T1" fmla="*/ 46 h 91"/>
                <a:gd name="T2" fmla="*/ 46 w 65"/>
                <a:gd name="T3" fmla="*/ 26 h 91"/>
                <a:gd name="T4" fmla="*/ 52 w 65"/>
                <a:gd name="T5" fmla="*/ 33 h 91"/>
                <a:gd name="T6" fmla="*/ 47 w 65"/>
                <a:gd name="T7" fmla="*/ 46 h 91"/>
                <a:gd name="T8" fmla="*/ 52 w 65"/>
                <a:gd name="T9" fmla="*/ 59 h 91"/>
                <a:gd name="T10" fmla="*/ 45 w 65"/>
                <a:gd name="T11" fmla="*/ 65 h 91"/>
                <a:gd name="T12" fmla="*/ 38 w 65"/>
                <a:gd name="T13" fmla="*/ 46 h 91"/>
                <a:gd name="T14" fmla="*/ 32 w 65"/>
                <a:gd name="T15" fmla="*/ 78 h 91"/>
                <a:gd name="T16" fmla="*/ 19 w 65"/>
                <a:gd name="T17" fmla="*/ 45 h 91"/>
                <a:gd name="T18" fmla="*/ 33 w 65"/>
                <a:gd name="T19" fmla="*/ 13 h 91"/>
                <a:gd name="T20" fmla="*/ 39 w 65"/>
                <a:gd name="T21" fmla="*/ 20 h 91"/>
                <a:gd name="T22" fmla="*/ 39 w 65"/>
                <a:gd name="T23" fmla="*/ 20 h 91"/>
                <a:gd name="T24" fmla="*/ 28 w 65"/>
                <a:gd name="T25" fmla="*/ 45 h 91"/>
                <a:gd name="T26" fmla="*/ 39 w 65"/>
                <a:gd name="T27" fmla="*/ 72 h 91"/>
                <a:gd name="T28" fmla="*/ 32 w 65"/>
                <a:gd name="T29" fmla="*/ 78 h 91"/>
                <a:gd name="T30" fmla="*/ 6 w 65"/>
                <a:gd name="T31" fmla="*/ 20 h 91"/>
                <a:gd name="T32" fmla="*/ 20 w 65"/>
                <a:gd name="T33" fmla="*/ 0 h 91"/>
                <a:gd name="T34" fmla="*/ 20 w 65"/>
                <a:gd name="T35" fmla="*/ 0 h 91"/>
                <a:gd name="T36" fmla="*/ 27 w 65"/>
                <a:gd name="T37" fmla="*/ 6 h 91"/>
                <a:gd name="T38" fmla="*/ 10 w 65"/>
                <a:gd name="T39" fmla="*/ 45 h 91"/>
                <a:gd name="T40" fmla="*/ 26 w 65"/>
                <a:gd name="T41" fmla="*/ 85 h 91"/>
                <a:gd name="T42" fmla="*/ 19 w 65"/>
                <a:gd name="T43" fmla="*/ 91 h 91"/>
                <a:gd name="T44" fmla="*/ 5 w 65"/>
                <a:gd name="T45" fmla="*/ 70 h 91"/>
                <a:gd name="T46" fmla="*/ 1 w 65"/>
                <a:gd name="T47" fmla="*/ 45 h 91"/>
                <a:gd name="T48" fmla="*/ 6 w 65"/>
                <a:gd name="T49" fmla="*/ 20 h 91"/>
                <a:gd name="T50" fmla="*/ 61 w 65"/>
                <a:gd name="T51" fmla="*/ 50 h 91"/>
                <a:gd name="T52" fmla="*/ 65 w 65"/>
                <a:gd name="T53" fmla="*/ 46 h 91"/>
                <a:gd name="T54" fmla="*/ 61 w 65"/>
                <a:gd name="T55" fmla="*/ 41 h 91"/>
                <a:gd name="T56" fmla="*/ 56 w 65"/>
                <a:gd name="T57" fmla="*/ 46 h 91"/>
                <a:gd name="T58" fmla="*/ 61 w 65"/>
                <a:gd name="T59"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 h="91">
                  <a:moveTo>
                    <a:pt x="38" y="46"/>
                  </a:moveTo>
                  <a:cubicBezTo>
                    <a:pt x="38" y="38"/>
                    <a:pt x="41" y="31"/>
                    <a:pt x="46" y="26"/>
                  </a:cubicBezTo>
                  <a:cubicBezTo>
                    <a:pt x="52" y="33"/>
                    <a:pt x="52" y="33"/>
                    <a:pt x="52" y="33"/>
                  </a:cubicBezTo>
                  <a:cubicBezTo>
                    <a:pt x="49" y="36"/>
                    <a:pt x="47" y="41"/>
                    <a:pt x="47" y="46"/>
                  </a:cubicBezTo>
                  <a:cubicBezTo>
                    <a:pt x="47" y="51"/>
                    <a:pt x="49" y="55"/>
                    <a:pt x="52" y="59"/>
                  </a:cubicBezTo>
                  <a:cubicBezTo>
                    <a:pt x="45" y="65"/>
                    <a:pt x="45" y="65"/>
                    <a:pt x="45" y="65"/>
                  </a:cubicBezTo>
                  <a:cubicBezTo>
                    <a:pt x="40" y="60"/>
                    <a:pt x="37" y="53"/>
                    <a:pt x="38" y="46"/>
                  </a:cubicBezTo>
                  <a:close/>
                  <a:moveTo>
                    <a:pt x="32" y="78"/>
                  </a:moveTo>
                  <a:cubicBezTo>
                    <a:pt x="24" y="69"/>
                    <a:pt x="19" y="58"/>
                    <a:pt x="19" y="45"/>
                  </a:cubicBezTo>
                  <a:cubicBezTo>
                    <a:pt x="19" y="33"/>
                    <a:pt x="24" y="22"/>
                    <a:pt x="33" y="13"/>
                  </a:cubicBezTo>
                  <a:cubicBezTo>
                    <a:pt x="39" y="20"/>
                    <a:pt x="39" y="20"/>
                    <a:pt x="39" y="20"/>
                  </a:cubicBezTo>
                  <a:cubicBezTo>
                    <a:pt x="39" y="20"/>
                    <a:pt x="39" y="20"/>
                    <a:pt x="39" y="20"/>
                  </a:cubicBezTo>
                  <a:cubicBezTo>
                    <a:pt x="32" y="26"/>
                    <a:pt x="28" y="36"/>
                    <a:pt x="28" y="45"/>
                  </a:cubicBezTo>
                  <a:cubicBezTo>
                    <a:pt x="28" y="55"/>
                    <a:pt x="32" y="65"/>
                    <a:pt x="39" y="72"/>
                  </a:cubicBezTo>
                  <a:lnTo>
                    <a:pt x="32" y="78"/>
                  </a:lnTo>
                  <a:close/>
                  <a:moveTo>
                    <a:pt x="6" y="20"/>
                  </a:moveTo>
                  <a:cubicBezTo>
                    <a:pt x="9" y="12"/>
                    <a:pt x="14" y="6"/>
                    <a:pt x="20" y="0"/>
                  </a:cubicBezTo>
                  <a:cubicBezTo>
                    <a:pt x="20" y="0"/>
                    <a:pt x="20" y="0"/>
                    <a:pt x="20" y="0"/>
                  </a:cubicBezTo>
                  <a:cubicBezTo>
                    <a:pt x="27" y="6"/>
                    <a:pt x="27" y="6"/>
                    <a:pt x="27" y="6"/>
                  </a:cubicBezTo>
                  <a:cubicBezTo>
                    <a:pt x="16" y="17"/>
                    <a:pt x="10" y="30"/>
                    <a:pt x="10" y="45"/>
                  </a:cubicBezTo>
                  <a:cubicBezTo>
                    <a:pt x="10" y="60"/>
                    <a:pt x="15" y="74"/>
                    <a:pt x="26" y="85"/>
                  </a:cubicBezTo>
                  <a:cubicBezTo>
                    <a:pt x="19" y="91"/>
                    <a:pt x="19" y="91"/>
                    <a:pt x="19" y="91"/>
                  </a:cubicBezTo>
                  <a:cubicBezTo>
                    <a:pt x="13" y="85"/>
                    <a:pt x="9" y="78"/>
                    <a:pt x="5" y="70"/>
                  </a:cubicBezTo>
                  <a:cubicBezTo>
                    <a:pt x="2" y="62"/>
                    <a:pt x="0" y="54"/>
                    <a:pt x="1" y="45"/>
                  </a:cubicBezTo>
                  <a:cubicBezTo>
                    <a:pt x="1" y="36"/>
                    <a:pt x="3" y="28"/>
                    <a:pt x="6" y="20"/>
                  </a:cubicBezTo>
                  <a:close/>
                  <a:moveTo>
                    <a:pt x="61" y="50"/>
                  </a:moveTo>
                  <a:cubicBezTo>
                    <a:pt x="63" y="51"/>
                    <a:pt x="65" y="48"/>
                    <a:pt x="65" y="46"/>
                  </a:cubicBezTo>
                  <a:cubicBezTo>
                    <a:pt x="65" y="43"/>
                    <a:pt x="63" y="41"/>
                    <a:pt x="61" y="41"/>
                  </a:cubicBezTo>
                  <a:cubicBezTo>
                    <a:pt x="58" y="41"/>
                    <a:pt x="56" y="43"/>
                    <a:pt x="56" y="46"/>
                  </a:cubicBezTo>
                  <a:cubicBezTo>
                    <a:pt x="56" y="48"/>
                    <a:pt x="58" y="50"/>
                    <a:pt x="61" y="5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29" name="Freeform 24"/>
            <p:cNvSpPr>
              <a:spLocks noEditPoints="1"/>
            </p:cNvSpPr>
            <p:nvPr/>
          </p:nvSpPr>
          <p:spPr bwMode="auto">
            <a:xfrm>
              <a:off x="4453" y="1718"/>
              <a:ext cx="78" cy="77"/>
            </a:xfrm>
            <a:custGeom>
              <a:avLst/>
              <a:gdLst>
                <a:gd name="T0" fmla="*/ 48 w 78"/>
                <a:gd name="T1" fmla="*/ 19 h 77"/>
                <a:gd name="T2" fmla="*/ 50 w 78"/>
                <a:gd name="T3" fmla="*/ 0 h 77"/>
                <a:gd name="T4" fmla="*/ 15 w 78"/>
                <a:gd name="T5" fmla="*/ 0 h 77"/>
                <a:gd name="T6" fmla="*/ 2 w 78"/>
                <a:gd name="T7" fmla="*/ 14 h 77"/>
                <a:gd name="T8" fmla="*/ 0 w 78"/>
                <a:gd name="T9" fmla="*/ 57 h 77"/>
                <a:gd name="T10" fmla="*/ 30 w 78"/>
                <a:gd name="T11" fmla="*/ 57 h 77"/>
                <a:gd name="T12" fmla="*/ 29 w 78"/>
                <a:gd name="T13" fmla="*/ 76 h 77"/>
                <a:gd name="T14" fmla="*/ 77 w 78"/>
                <a:gd name="T15" fmla="*/ 77 h 77"/>
                <a:gd name="T16" fmla="*/ 78 w 78"/>
                <a:gd name="T17" fmla="*/ 19 h 77"/>
                <a:gd name="T18" fmla="*/ 48 w 78"/>
                <a:gd name="T19" fmla="*/ 19 h 77"/>
                <a:gd name="T20" fmla="*/ 15 w 78"/>
                <a:gd name="T21" fmla="*/ 7 h 77"/>
                <a:gd name="T22" fmla="*/ 15 w 78"/>
                <a:gd name="T23" fmla="*/ 14 h 77"/>
                <a:gd name="T24" fmla="*/ 8 w 78"/>
                <a:gd name="T25" fmla="*/ 14 h 77"/>
                <a:gd name="T26" fmla="*/ 15 w 78"/>
                <a:gd name="T27" fmla="*/ 7 h 77"/>
                <a:gd name="T28" fmla="*/ 5 w 78"/>
                <a:gd name="T29" fmla="*/ 52 h 77"/>
                <a:gd name="T30" fmla="*/ 5 w 78"/>
                <a:gd name="T31" fmla="*/ 19 h 77"/>
                <a:gd name="T32" fmla="*/ 20 w 78"/>
                <a:gd name="T33" fmla="*/ 19 h 77"/>
                <a:gd name="T34" fmla="*/ 20 w 78"/>
                <a:gd name="T35" fmla="*/ 5 h 77"/>
                <a:gd name="T36" fmla="*/ 45 w 78"/>
                <a:gd name="T37" fmla="*/ 5 h 77"/>
                <a:gd name="T38" fmla="*/ 45 w 78"/>
                <a:gd name="T39" fmla="*/ 19 h 77"/>
                <a:gd name="T40" fmla="*/ 30 w 78"/>
                <a:gd name="T41" fmla="*/ 33 h 77"/>
                <a:gd name="T42" fmla="*/ 30 w 78"/>
                <a:gd name="T43" fmla="*/ 52 h 77"/>
                <a:gd name="T44" fmla="*/ 5 w 78"/>
                <a:gd name="T45" fmla="*/ 52 h 77"/>
                <a:gd name="T46" fmla="*/ 43 w 78"/>
                <a:gd name="T47" fmla="*/ 25 h 77"/>
                <a:gd name="T48" fmla="*/ 43 w 78"/>
                <a:gd name="T49" fmla="*/ 34 h 77"/>
                <a:gd name="T50" fmla="*/ 36 w 78"/>
                <a:gd name="T51" fmla="*/ 33 h 77"/>
                <a:gd name="T52" fmla="*/ 43 w 78"/>
                <a:gd name="T53" fmla="*/ 25 h 77"/>
                <a:gd name="T54" fmla="*/ 72 w 78"/>
                <a:gd name="T55" fmla="*/ 72 h 77"/>
                <a:gd name="T56" fmla="*/ 34 w 78"/>
                <a:gd name="T57" fmla="*/ 71 h 77"/>
                <a:gd name="T58" fmla="*/ 35 w 78"/>
                <a:gd name="T59" fmla="*/ 38 h 77"/>
                <a:gd name="T60" fmla="*/ 48 w 78"/>
                <a:gd name="T61" fmla="*/ 38 h 77"/>
                <a:gd name="T62" fmla="*/ 48 w 78"/>
                <a:gd name="T63" fmla="*/ 24 h 77"/>
                <a:gd name="T64" fmla="*/ 73 w 78"/>
                <a:gd name="T65" fmla="*/ 24 h 77"/>
                <a:gd name="T66" fmla="*/ 72 w 78"/>
                <a:gd name="T67" fmla="*/ 7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8" h="77">
                  <a:moveTo>
                    <a:pt x="48" y="19"/>
                  </a:moveTo>
                  <a:lnTo>
                    <a:pt x="50" y="0"/>
                  </a:lnTo>
                  <a:lnTo>
                    <a:pt x="15" y="0"/>
                  </a:lnTo>
                  <a:lnTo>
                    <a:pt x="2" y="14"/>
                  </a:lnTo>
                  <a:lnTo>
                    <a:pt x="0" y="57"/>
                  </a:lnTo>
                  <a:lnTo>
                    <a:pt x="30" y="57"/>
                  </a:lnTo>
                  <a:lnTo>
                    <a:pt x="29" y="76"/>
                  </a:lnTo>
                  <a:lnTo>
                    <a:pt x="77" y="77"/>
                  </a:lnTo>
                  <a:lnTo>
                    <a:pt x="78" y="19"/>
                  </a:lnTo>
                  <a:lnTo>
                    <a:pt x="48" y="19"/>
                  </a:lnTo>
                  <a:close/>
                  <a:moveTo>
                    <a:pt x="15" y="7"/>
                  </a:moveTo>
                  <a:lnTo>
                    <a:pt x="15" y="14"/>
                  </a:lnTo>
                  <a:lnTo>
                    <a:pt x="8" y="14"/>
                  </a:lnTo>
                  <a:lnTo>
                    <a:pt x="15" y="7"/>
                  </a:lnTo>
                  <a:close/>
                  <a:moveTo>
                    <a:pt x="5" y="52"/>
                  </a:moveTo>
                  <a:lnTo>
                    <a:pt x="5" y="19"/>
                  </a:lnTo>
                  <a:lnTo>
                    <a:pt x="20" y="19"/>
                  </a:lnTo>
                  <a:lnTo>
                    <a:pt x="20" y="5"/>
                  </a:lnTo>
                  <a:lnTo>
                    <a:pt x="45" y="5"/>
                  </a:lnTo>
                  <a:lnTo>
                    <a:pt x="45" y="19"/>
                  </a:lnTo>
                  <a:lnTo>
                    <a:pt x="30" y="33"/>
                  </a:lnTo>
                  <a:lnTo>
                    <a:pt x="30" y="52"/>
                  </a:lnTo>
                  <a:lnTo>
                    <a:pt x="5" y="52"/>
                  </a:lnTo>
                  <a:close/>
                  <a:moveTo>
                    <a:pt x="43" y="25"/>
                  </a:moveTo>
                  <a:lnTo>
                    <a:pt x="43" y="34"/>
                  </a:lnTo>
                  <a:lnTo>
                    <a:pt x="36" y="33"/>
                  </a:lnTo>
                  <a:lnTo>
                    <a:pt x="43" y="25"/>
                  </a:lnTo>
                  <a:close/>
                  <a:moveTo>
                    <a:pt x="72" y="72"/>
                  </a:moveTo>
                  <a:lnTo>
                    <a:pt x="34" y="71"/>
                  </a:lnTo>
                  <a:lnTo>
                    <a:pt x="35" y="38"/>
                  </a:lnTo>
                  <a:lnTo>
                    <a:pt x="48" y="38"/>
                  </a:lnTo>
                  <a:lnTo>
                    <a:pt x="48" y="24"/>
                  </a:lnTo>
                  <a:lnTo>
                    <a:pt x="73" y="24"/>
                  </a:lnTo>
                  <a:lnTo>
                    <a:pt x="72" y="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30" name="Freeform 25"/>
            <p:cNvSpPr>
              <a:spLocks noEditPoints="1"/>
            </p:cNvSpPr>
            <p:nvPr/>
          </p:nvSpPr>
          <p:spPr bwMode="auto">
            <a:xfrm>
              <a:off x="4354" y="2273"/>
              <a:ext cx="125" cy="107"/>
            </a:xfrm>
            <a:custGeom>
              <a:avLst/>
              <a:gdLst>
                <a:gd name="T0" fmla="*/ 76 w 102"/>
                <a:gd name="T1" fmla="*/ 1 h 87"/>
                <a:gd name="T2" fmla="*/ 7 w 102"/>
                <a:gd name="T3" fmla="*/ 21 h 87"/>
                <a:gd name="T4" fmla="*/ 1 w 102"/>
                <a:gd name="T5" fmla="*/ 32 h 87"/>
                <a:gd name="T6" fmla="*/ 15 w 102"/>
                <a:gd name="T7" fmla="*/ 80 h 87"/>
                <a:gd name="T8" fmla="*/ 26 w 102"/>
                <a:gd name="T9" fmla="*/ 86 h 87"/>
                <a:gd name="T10" fmla="*/ 95 w 102"/>
                <a:gd name="T11" fmla="*/ 65 h 87"/>
                <a:gd name="T12" fmla="*/ 101 w 102"/>
                <a:gd name="T13" fmla="*/ 55 h 87"/>
                <a:gd name="T14" fmla="*/ 87 w 102"/>
                <a:gd name="T15" fmla="*/ 7 h 87"/>
                <a:gd name="T16" fmla="*/ 76 w 102"/>
                <a:gd name="T17" fmla="*/ 1 h 87"/>
                <a:gd name="T18" fmla="*/ 8 w 102"/>
                <a:gd name="T19" fmla="*/ 27 h 87"/>
                <a:gd name="T20" fmla="*/ 78 w 102"/>
                <a:gd name="T21" fmla="*/ 6 h 87"/>
                <a:gd name="T22" fmla="*/ 81 w 102"/>
                <a:gd name="T23" fmla="*/ 8 h 87"/>
                <a:gd name="T24" fmla="*/ 84 w 102"/>
                <a:gd name="T25" fmla="*/ 16 h 87"/>
                <a:gd name="T26" fmla="*/ 9 w 102"/>
                <a:gd name="T27" fmla="*/ 38 h 87"/>
                <a:gd name="T28" fmla="*/ 7 w 102"/>
                <a:gd name="T29" fmla="*/ 30 h 87"/>
                <a:gd name="T30" fmla="*/ 8 w 102"/>
                <a:gd name="T31" fmla="*/ 27 h 87"/>
                <a:gd name="T32" fmla="*/ 94 w 102"/>
                <a:gd name="T33" fmla="*/ 60 h 87"/>
                <a:gd name="T34" fmla="*/ 24 w 102"/>
                <a:gd name="T35" fmla="*/ 80 h 87"/>
                <a:gd name="T36" fmla="*/ 21 w 102"/>
                <a:gd name="T37" fmla="*/ 78 h 87"/>
                <a:gd name="T38" fmla="*/ 14 w 102"/>
                <a:gd name="T39" fmla="*/ 54 h 87"/>
                <a:gd name="T40" fmla="*/ 88 w 102"/>
                <a:gd name="T41" fmla="*/ 32 h 87"/>
                <a:gd name="T42" fmla="*/ 95 w 102"/>
                <a:gd name="T43" fmla="*/ 56 h 87"/>
                <a:gd name="T44" fmla="*/ 94 w 102"/>
                <a:gd name="T45" fmla="*/ 60 h 87"/>
                <a:gd name="T46" fmla="*/ 22 w 102"/>
                <a:gd name="T47" fmla="*/ 63 h 87"/>
                <a:gd name="T48" fmla="*/ 27 w 102"/>
                <a:gd name="T49" fmla="*/ 62 h 87"/>
                <a:gd name="T50" fmla="*/ 31 w 102"/>
                <a:gd name="T51" fmla="*/ 73 h 87"/>
                <a:gd name="T52" fmla="*/ 25 w 102"/>
                <a:gd name="T53" fmla="*/ 74 h 87"/>
                <a:gd name="T54" fmla="*/ 22 w 102"/>
                <a:gd name="T55" fmla="*/ 63 h 87"/>
                <a:gd name="T56" fmla="*/ 33 w 102"/>
                <a:gd name="T57" fmla="*/ 60 h 87"/>
                <a:gd name="T58" fmla="*/ 38 w 102"/>
                <a:gd name="T59" fmla="*/ 59 h 87"/>
                <a:gd name="T60" fmla="*/ 41 w 102"/>
                <a:gd name="T61" fmla="*/ 69 h 87"/>
                <a:gd name="T62" fmla="*/ 36 w 102"/>
                <a:gd name="T63" fmla="*/ 71 h 87"/>
                <a:gd name="T64" fmla="*/ 33 w 102"/>
                <a:gd name="T65" fmla="*/ 60 h 87"/>
                <a:gd name="T66" fmla="*/ 43 w 102"/>
                <a:gd name="T67" fmla="*/ 57 h 87"/>
                <a:gd name="T68" fmla="*/ 49 w 102"/>
                <a:gd name="T69" fmla="*/ 56 h 87"/>
                <a:gd name="T70" fmla="*/ 52 w 102"/>
                <a:gd name="T71" fmla="*/ 66 h 87"/>
                <a:gd name="T72" fmla="*/ 47 w 102"/>
                <a:gd name="T73" fmla="*/ 68 h 87"/>
                <a:gd name="T74" fmla="*/ 43 w 102"/>
                <a:gd name="T7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87">
                  <a:moveTo>
                    <a:pt x="76" y="1"/>
                  </a:moveTo>
                  <a:cubicBezTo>
                    <a:pt x="7" y="21"/>
                    <a:pt x="7" y="21"/>
                    <a:pt x="7" y="21"/>
                  </a:cubicBezTo>
                  <a:cubicBezTo>
                    <a:pt x="2" y="23"/>
                    <a:pt x="0" y="27"/>
                    <a:pt x="1" y="32"/>
                  </a:cubicBezTo>
                  <a:cubicBezTo>
                    <a:pt x="15" y="80"/>
                    <a:pt x="15" y="80"/>
                    <a:pt x="15" y="80"/>
                  </a:cubicBezTo>
                  <a:cubicBezTo>
                    <a:pt x="17" y="84"/>
                    <a:pt x="21" y="87"/>
                    <a:pt x="26" y="86"/>
                  </a:cubicBezTo>
                  <a:cubicBezTo>
                    <a:pt x="95" y="65"/>
                    <a:pt x="95" y="65"/>
                    <a:pt x="95" y="65"/>
                  </a:cubicBezTo>
                  <a:cubicBezTo>
                    <a:pt x="100" y="64"/>
                    <a:pt x="102" y="59"/>
                    <a:pt x="101" y="55"/>
                  </a:cubicBezTo>
                  <a:cubicBezTo>
                    <a:pt x="87" y="7"/>
                    <a:pt x="87" y="7"/>
                    <a:pt x="87" y="7"/>
                  </a:cubicBezTo>
                  <a:cubicBezTo>
                    <a:pt x="85" y="2"/>
                    <a:pt x="81" y="0"/>
                    <a:pt x="76" y="1"/>
                  </a:cubicBezTo>
                  <a:close/>
                  <a:moveTo>
                    <a:pt x="8" y="27"/>
                  </a:moveTo>
                  <a:cubicBezTo>
                    <a:pt x="78" y="6"/>
                    <a:pt x="78" y="6"/>
                    <a:pt x="78" y="6"/>
                  </a:cubicBezTo>
                  <a:cubicBezTo>
                    <a:pt x="79" y="6"/>
                    <a:pt x="81" y="7"/>
                    <a:pt x="81" y="8"/>
                  </a:cubicBezTo>
                  <a:cubicBezTo>
                    <a:pt x="84" y="16"/>
                    <a:pt x="84" y="16"/>
                    <a:pt x="84" y="16"/>
                  </a:cubicBezTo>
                  <a:cubicBezTo>
                    <a:pt x="9" y="38"/>
                    <a:pt x="9" y="38"/>
                    <a:pt x="9" y="38"/>
                  </a:cubicBezTo>
                  <a:cubicBezTo>
                    <a:pt x="7" y="30"/>
                    <a:pt x="7" y="30"/>
                    <a:pt x="7" y="30"/>
                  </a:cubicBezTo>
                  <a:cubicBezTo>
                    <a:pt x="6" y="29"/>
                    <a:pt x="7" y="27"/>
                    <a:pt x="8" y="27"/>
                  </a:cubicBezTo>
                  <a:close/>
                  <a:moveTo>
                    <a:pt x="94" y="60"/>
                  </a:moveTo>
                  <a:cubicBezTo>
                    <a:pt x="24" y="80"/>
                    <a:pt x="24" y="80"/>
                    <a:pt x="24" y="80"/>
                  </a:cubicBezTo>
                  <a:cubicBezTo>
                    <a:pt x="23" y="81"/>
                    <a:pt x="21" y="80"/>
                    <a:pt x="21" y="78"/>
                  </a:cubicBezTo>
                  <a:cubicBezTo>
                    <a:pt x="14" y="54"/>
                    <a:pt x="14" y="54"/>
                    <a:pt x="14" y="54"/>
                  </a:cubicBezTo>
                  <a:cubicBezTo>
                    <a:pt x="88" y="32"/>
                    <a:pt x="88" y="32"/>
                    <a:pt x="88" y="32"/>
                  </a:cubicBezTo>
                  <a:cubicBezTo>
                    <a:pt x="95" y="56"/>
                    <a:pt x="95" y="56"/>
                    <a:pt x="95" y="56"/>
                  </a:cubicBezTo>
                  <a:cubicBezTo>
                    <a:pt x="96" y="58"/>
                    <a:pt x="95" y="59"/>
                    <a:pt x="94" y="60"/>
                  </a:cubicBezTo>
                  <a:close/>
                  <a:moveTo>
                    <a:pt x="22" y="63"/>
                  </a:moveTo>
                  <a:cubicBezTo>
                    <a:pt x="27" y="62"/>
                    <a:pt x="27" y="62"/>
                    <a:pt x="27" y="62"/>
                  </a:cubicBezTo>
                  <a:cubicBezTo>
                    <a:pt x="31" y="73"/>
                    <a:pt x="31" y="73"/>
                    <a:pt x="31" y="73"/>
                  </a:cubicBezTo>
                  <a:cubicBezTo>
                    <a:pt x="25" y="74"/>
                    <a:pt x="25" y="74"/>
                    <a:pt x="25" y="74"/>
                  </a:cubicBezTo>
                  <a:lnTo>
                    <a:pt x="22" y="63"/>
                  </a:lnTo>
                  <a:close/>
                  <a:moveTo>
                    <a:pt x="33" y="60"/>
                  </a:moveTo>
                  <a:cubicBezTo>
                    <a:pt x="38" y="59"/>
                    <a:pt x="38" y="59"/>
                    <a:pt x="38" y="59"/>
                  </a:cubicBezTo>
                  <a:cubicBezTo>
                    <a:pt x="41" y="69"/>
                    <a:pt x="41" y="69"/>
                    <a:pt x="41" y="69"/>
                  </a:cubicBezTo>
                  <a:cubicBezTo>
                    <a:pt x="36" y="71"/>
                    <a:pt x="36" y="71"/>
                    <a:pt x="36" y="71"/>
                  </a:cubicBezTo>
                  <a:lnTo>
                    <a:pt x="33" y="60"/>
                  </a:lnTo>
                  <a:close/>
                  <a:moveTo>
                    <a:pt x="43" y="57"/>
                  </a:moveTo>
                  <a:cubicBezTo>
                    <a:pt x="49" y="56"/>
                    <a:pt x="49" y="56"/>
                    <a:pt x="49" y="56"/>
                  </a:cubicBezTo>
                  <a:cubicBezTo>
                    <a:pt x="52" y="66"/>
                    <a:pt x="52" y="66"/>
                    <a:pt x="52" y="66"/>
                  </a:cubicBezTo>
                  <a:cubicBezTo>
                    <a:pt x="47" y="68"/>
                    <a:pt x="47" y="68"/>
                    <a:pt x="47" y="68"/>
                  </a:cubicBezTo>
                  <a:lnTo>
                    <a:pt x="43" y="5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31" name="Freeform 26"/>
            <p:cNvSpPr>
              <a:spLocks/>
            </p:cNvSpPr>
            <p:nvPr/>
          </p:nvSpPr>
          <p:spPr bwMode="auto">
            <a:xfrm>
              <a:off x="4401" y="1495"/>
              <a:ext cx="113" cy="118"/>
            </a:xfrm>
            <a:custGeom>
              <a:avLst/>
              <a:gdLst>
                <a:gd name="T0" fmla="*/ 65 w 92"/>
                <a:gd name="T1" fmla="*/ 96 h 96"/>
                <a:gd name="T2" fmla="*/ 36 w 92"/>
                <a:gd name="T3" fmla="*/ 49 h 96"/>
                <a:gd name="T4" fmla="*/ 36 w 92"/>
                <a:gd name="T5" fmla="*/ 72 h 96"/>
                <a:gd name="T6" fmla="*/ 0 w 92"/>
                <a:gd name="T7" fmla="*/ 36 h 96"/>
                <a:gd name="T8" fmla="*/ 36 w 92"/>
                <a:gd name="T9" fmla="*/ 0 h 96"/>
                <a:gd name="T10" fmla="*/ 36 w 92"/>
                <a:gd name="T11" fmla="*/ 24 h 96"/>
                <a:gd name="T12" fmla="*/ 65 w 92"/>
                <a:gd name="T13" fmla="*/ 96 h 96"/>
              </a:gdLst>
              <a:ahLst/>
              <a:cxnLst>
                <a:cxn ang="0">
                  <a:pos x="T0" y="T1"/>
                </a:cxn>
                <a:cxn ang="0">
                  <a:pos x="T2" y="T3"/>
                </a:cxn>
                <a:cxn ang="0">
                  <a:pos x="T4" y="T5"/>
                </a:cxn>
                <a:cxn ang="0">
                  <a:pos x="T6" y="T7"/>
                </a:cxn>
                <a:cxn ang="0">
                  <a:pos x="T8" y="T9"/>
                </a:cxn>
                <a:cxn ang="0">
                  <a:pos x="T10" y="T11"/>
                </a:cxn>
                <a:cxn ang="0">
                  <a:pos x="T12" y="T13"/>
                </a:cxn>
              </a:cxnLst>
              <a:rect l="0" t="0" r="r" b="b"/>
              <a:pathLst>
                <a:path w="92" h="96">
                  <a:moveTo>
                    <a:pt x="65" y="96"/>
                  </a:moveTo>
                  <a:cubicBezTo>
                    <a:pt x="76" y="77"/>
                    <a:pt x="78" y="48"/>
                    <a:pt x="36" y="49"/>
                  </a:cubicBezTo>
                  <a:cubicBezTo>
                    <a:pt x="36" y="72"/>
                    <a:pt x="36" y="72"/>
                    <a:pt x="36" y="72"/>
                  </a:cubicBezTo>
                  <a:cubicBezTo>
                    <a:pt x="0" y="36"/>
                    <a:pt x="0" y="36"/>
                    <a:pt x="0" y="36"/>
                  </a:cubicBezTo>
                  <a:cubicBezTo>
                    <a:pt x="36" y="0"/>
                    <a:pt x="36" y="0"/>
                    <a:pt x="36" y="0"/>
                  </a:cubicBezTo>
                  <a:cubicBezTo>
                    <a:pt x="36" y="24"/>
                    <a:pt x="36" y="24"/>
                    <a:pt x="36" y="24"/>
                  </a:cubicBezTo>
                  <a:cubicBezTo>
                    <a:pt x="86" y="22"/>
                    <a:pt x="92" y="68"/>
                    <a:pt x="65" y="9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32" name="Freeform 27"/>
            <p:cNvSpPr>
              <a:spLocks noEditPoints="1"/>
            </p:cNvSpPr>
            <p:nvPr/>
          </p:nvSpPr>
          <p:spPr bwMode="auto">
            <a:xfrm>
              <a:off x="4367" y="1585"/>
              <a:ext cx="106" cy="75"/>
            </a:xfrm>
            <a:custGeom>
              <a:avLst/>
              <a:gdLst>
                <a:gd name="T0" fmla="*/ 70 w 86"/>
                <a:gd name="T1" fmla="*/ 58 h 61"/>
                <a:gd name="T2" fmla="*/ 75 w 86"/>
                <a:gd name="T3" fmla="*/ 49 h 61"/>
                <a:gd name="T4" fmla="*/ 80 w 86"/>
                <a:gd name="T5" fmla="*/ 41 h 61"/>
                <a:gd name="T6" fmla="*/ 85 w 86"/>
                <a:gd name="T7" fmla="*/ 31 h 61"/>
                <a:gd name="T8" fmla="*/ 83 w 86"/>
                <a:gd name="T9" fmla="*/ 24 h 61"/>
                <a:gd name="T10" fmla="*/ 65 w 86"/>
                <a:gd name="T11" fmla="*/ 9 h 61"/>
                <a:gd name="T12" fmla="*/ 58 w 86"/>
                <a:gd name="T13" fmla="*/ 9 h 61"/>
                <a:gd name="T14" fmla="*/ 50 w 86"/>
                <a:gd name="T15" fmla="*/ 17 h 61"/>
                <a:gd name="T16" fmla="*/ 49 w 86"/>
                <a:gd name="T17" fmla="*/ 18 h 61"/>
                <a:gd name="T18" fmla="*/ 17 w 86"/>
                <a:gd name="T19" fmla="*/ 0 h 61"/>
                <a:gd name="T20" fmla="*/ 0 w 86"/>
                <a:gd name="T21" fmla="*/ 3 h 61"/>
                <a:gd name="T22" fmla="*/ 4 w 86"/>
                <a:gd name="T23" fmla="*/ 16 h 61"/>
                <a:gd name="T24" fmla="*/ 9 w 86"/>
                <a:gd name="T25" fmla="*/ 15 h 61"/>
                <a:gd name="T26" fmla="*/ 11 w 86"/>
                <a:gd name="T27" fmla="*/ 24 h 61"/>
                <a:gd name="T28" fmla="*/ 20 w 86"/>
                <a:gd name="T29" fmla="*/ 21 h 61"/>
                <a:gd name="T30" fmla="*/ 23 w 86"/>
                <a:gd name="T31" fmla="*/ 30 h 61"/>
                <a:gd name="T32" fmla="*/ 32 w 86"/>
                <a:gd name="T33" fmla="*/ 27 h 61"/>
                <a:gd name="T34" fmla="*/ 35 w 86"/>
                <a:gd name="T35" fmla="*/ 36 h 61"/>
                <a:gd name="T36" fmla="*/ 39 w 86"/>
                <a:gd name="T37" fmla="*/ 35 h 61"/>
                <a:gd name="T38" fmla="*/ 39 w 86"/>
                <a:gd name="T39" fmla="*/ 36 h 61"/>
                <a:gd name="T40" fmla="*/ 37 w 86"/>
                <a:gd name="T41" fmla="*/ 47 h 61"/>
                <a:gd name="T42" fmla="*/ 41 w 86"/>
                <a:gd name="T43" fmla="*/ 53 h 61"/>
                <a:gd name="T44" fmla="*/ 64 w 86"/>
                <a:gd name="T45" fmla="*/ 60 h 61"/>
                <a:gd name="T46" fmla="*/ 70 w 86"/>
                <a:gd name="T47" fmla="*/ 58 h 61"/>
                <a:gd name="T48" fmla="*/ 15 w 86"/>
                <a:gd name="T49" fmla="*/ 10 h 61"/>
                <a:gd name="T50" fmla="*/ 18 w 86"/>
                <a:gd name="T51" fmla="*/ 6 h 61"/>
                <a:gd name="T52" fmla="*/ 46 w 86"/>
                <a:gd name="T53" fmla="*/ 21 h 61"/>
                <a:gd name="T54" fmla="*/ 43 w 86"/>
                <a:gd name="T55" fmla="*/ 25 h 61"/>
                <a:gd name="T56" fmla="*/ 15 w 86"/>
                <a:gd name="T57" fmla="*/ 10 h 61"/>
                <a:gd name="T58" fmla="*/ 61 w 86"/>
                <a:gd name="T59" fmla="*/ 54 h 61"/>
                <a:gd name="T60" fmla="*/ 57 w 86"/>
                <a:gd name="T61" fmla="*/ 52 h 61"/>
                <a:gd name="T62" fmla="*/ 56 w 86"/>
                <a:gd name="T63" fmla="*/ 49 h 61"/>
                <a:gd name="T64" fmla="*/ 69 w 86"/>
                <a:gd name="T65" fmla="*/ 24 h 61"/>
                <a:gd name="T66" fmla="*/ 72 w 86"/>
                <a:gd name="T67" fmla="*/ 23 h 61"/>
                <a:gd name="T68" fmla="*/ 77 w 86"/>
                <a:gd name="T69" fmla="*/ 26 h 61"/>
                <a:gd name="T70" fmla="*/ 77 w 86"/>
                <a:gd name="T71" fmla="*/ 29 h 61"/>
                <a:gd name="T72" fmla="*/ 64 w 86"/>
                <a:gd name="T73" fmla="*/ 53 h 61"/>
                <a:gd name="T74" fmla="*/ 61 w 86"/>
                <a:gd name="T75" fmla="*/ 5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6" h="61">
                  <a:moveTo>
                    <a:pt x="70" y="58"/>
                  </a:moveTo>
                  <a:cubicBezTo>
                    <a:pt x="75" y="49"/>
                    <a:pt x="75" y="49"/>
                    <a:pt x="75" y="49"/>
                  </a:cubicBezTo>
                  <a:cubicBezTo>
                    <a:pt x="77" y="46"/>
                    <a:pt x="79" y="43"/>
                    <a:pt x="80" y="41"/>
                  </a:cubicBezTo>
                  <a:cubicBezTo>
                    <a:pt x="85" y="31"/>
                    <a:pt x="85" y="31"/>
                    <a:pt x="85" y="31"/>
                  </a:cubicBezTo>
                  <a:cubicBezTo>
                    <a:pt x="86" y="29"/>
                    <a:pt x="85" y="26"/>
                    <a:pt x="83" y="24"/>
                  </a:cubicBezTo>
                  <a:cubicBezTo>
                    <a:pt x="65" y="9"/>
                    <a:pt x="65" y="9"/>
                    <a:pt x="65" y="9"/>
                  </a:cubicBezTo>
                  <a:cubicBezTo>
                    <a:pt x="63" y="7"/>
                    <a:pt x="60" y="7"/>
                    <a:pt x="58" y="9"/>
                  </a:cubicBezTo>
                  <a:cubicBezTo>
                    <a:pt x="50" y="17"/>
                    <a:pt x="50" y="17"/>
                    <a:pt x="50" y="17"/>
                  </a:cubicBezTo>
                  <a:cubicBezTo>
                    <a:pt x="49" y="17"/>
                    <a:pt x="49" y="17"/>
                    <a:pt x="49" y="18"/>
                  </a:cubicBezTo>
                  <a:cubicBezTo>
                    <a:pt x="17" y="0"/>
                    <a:pt x="17" y="0"/>
                    <a:pt x="17" y="0"/>
                  </a:cubicBezTo>
                  <a:cubicBezTo>
                    <a:pt x="0" y="3"/>
                    <a:pt x="0" y="3"/>
                    <a:pt x="0" y="3"/>
                  </a:cubicBezTo>
                  <a:cubicBezTo>
                    <a:pt x="4" y="16"/>
                    <a:pt x="4" y="16"/>
                    <a:pt x="4" y="16"/>
                  </a:cubicBezTo>
                  <a:cubicBezTo>
                    <a:pt x="9" y="15"/>
                    <a:pt x="9" y="15"/>
                    <a:pt x="9" y="15"/>
                  </a:cubicBezTo>
                  <a:cubicBezTo>
                    <a:pt x="11" y="24"/>
                    <a:pt x="11" y="24"/>
                    <a:pt x="11" y="24"/>
                  </a:cubicBezTo>
                  <a:cubicBezTo>
                    <a:pt x="20" y="21"/>
                    <a:pt x="20" y="21"/>
                    <a:pt x="20" y="21"/>
                  </a:cubicBezTo>
                  <a:cubicBezTo>
                    <a:pt x="23" y="30"/>
                    <a:pt x="23" y="30"/>
                    <a:pt x="23" y="30"/>
                  </a:cubicBezTo>
                  <a:cubicBezTo>
                    <a:pt x="32" y="27"/>
                    <a:pt x="32" y="27"/>
                    <a:pt x="32" y="27"/>
                  </a:cubicBezTo>
                  <a:cubicBezTo>
                    <a:pt x="35" y="36"/>
                    <a:pt x="35" y="36"/>
                    <a:pt x="35" y="36"/>
                  </a:cubicBezTo>
                  <a:cubicBezTo>
                    <a:pt x="39" y="35"/>
                    <a:pt x="39" y="35"/>
                    <a:pt x="39" y="35"/>
                  </a:cubicBezTo>
                  <a:cubicBezTo>
                    <a:pt x="39" y="35"/>
                    <a:pt x="39" y="36"/>
                    <a:pt x="39" y="36"/>
                  </a:cubicBezTo>
                  <a:cubicBezTo>
                    <a:pt x="37" y="47"/>
                    <a:pt x="37" y="47"/>
                    <a:pt x="37" y="47"/>
                  </a:cubicBezTo>
                  <a:cubicBezTo>
                    <a:pt x="37" y="50"/>
                    <a:pt x="38" y="53"/>
                    <a:pt x="41" y="53"/>
                  </a:cubicBezTo>
                  <a:cubicBezTo>
                    <a:pt x="64" y="60"/>
                    <a:pt x="64" y="60"/>
                    <a:pt x="64" y="60"/>
                  </a:cubicBezTo>
                  <a:cubicBezTo>
                    <a:pt x="66" y="61"/>
                    <a:pt x="69" y="60"/>
                    <a:pt x="70" y="58"/>
                  </a:cubicBezTo>
                  <a:close/>
                  <a:moveTo>
                    <a:pt x="15" y="10"/>
                  </a:moveTo>
                  <a:cubicBezTo>
                    <a:pt x="18" y="6"/>
                    <a:pt x="18" y="6"/>
                    <a:pt x="18" y="6"/>
                  </a:cubicBezTo>
                  <a:cubicBezTo>
                    <a:pt x="46" y="21"/>
                    <a:pt x="46" y="21"/>
                    <a:pt x="46" y="21"/>
                  </a:cubicBezTo>
                  <a:cubicBezTo>
                    <a:pt x="43" y="25"/>
                    <a:pt x="43" y="25"/>
                    <a:pt x="43" y="25"/>
                  </a:cubicBezTo>
                  <a:lnTo>
                    <a:pt x="15" y="10"/>
                  </a:lnTo>
                  <a:close/>
                  <a:moveTo>
                    <a:pt x="61" y="54"/>
                  </a:moveTo>
                  <a:cubicBezTo>
                    <a:pt x="57" y="52"/>
                    <a:pt x="57" y="52"/>
                    <a:pt x="57" y="52"/>
                  </a:cubicBezTo>
                  <a:cubicBezTo>
                    <a:pt x="56" y="51"/>
                    <a:pt x="55" y="50"/>
                    <a:pt x="56" y="49"/>
                  </a:cubicBezTo>
                  <a:cubicBezTo>
                    <a:pt x="69" y="24"/>
                    <a:pt x="69" y="24"/>
                    <a:pt x="69" y="24"/>
                  </a:cubicBezTo>
                  <a:cubicBezTo>
                    <a:pt x="70" y="23"/>
                    <a:pt x="71" y="23"/>
                    <a:pt x="72" y="23"/>
                  </a:cubicBezTo>
                  <a:cubicBezTo>
                    <a:pt x="77" y="26"/>
                    <a:pt x="77" y="26"/>
                    <a:pt x="77" y="26"/>
                  </a:cubicBezTo>
                  <a:cubicBezTo>
                    <a:pt x="78" y="26"/>
                    <a:pt x="78" y="28"/>
                    <a:pt x="77" y="29"/>
                  </a:cubicBezTo>
                  <a:cubicBezTo>
                    <a:pt x="64" y="53"/>
                    <a:pt x="64" y="53"/>
                    <a:pt x="64" y="53"/>
                  </a:cubicBezTo>
                  <a:cubicBezTo>
                    <a:pt x="64" y="54"/>
                    <a:pt x="62" y="55"/>
                    <a:pt x="61" y="5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33" name="Freeform 28"/>
            <p:cNvSpPr>
              <a:spLocks noEditPoints="1"/>
            </p:cNvSpPr>
            <p:nvPr/>
          </p:nvSpPr>
          <p:spPr bwMode="auto">
            <a:xfrm>
              <a:off x="4294" y="2208"/>
              <a:ext cx="84" cy="74"/>
            </a:xfrm>
            <a:custGeom>
              <a:avLst/>
              <a:gdLst>
                <a:gd name="T0" fmla="*/ 56 w 69"/>
                <a:gd name="T1" fmla="*/ 0 h 60"/>
                <a:gd name="T2" fmla="*/ 13 w 69"/>
                <a:gd name="T3" fmla="*/ 0 h 60"/>
                <a:gd name="T4" fmla="*/ 0 w 69"/>
                <a:gd name="T5" fmla="*/ 13 h 60"/>
                <a:gd name="T6" fmla="*/ 0 w 69"/>
                <a:gd name="T7" fmla="*/ 58 h 60"/>
                <a:gd name="T8" fmla="*/ 2 w 69"/>
                <a:gd name="T9" fmla="*/ 60 h 60"/>
                <a:gd name="T10" fmla="*/ 66 w 69"/>
                <a:gd name="T11" fmla="*/ 60 h 60"/>
                <a:gd name="T12" fmla="*/ 69 w 69"/>
                <a:gd name="T13" fmla="*/ 58 h 60"/>
                <a:gd name="T14" fmla="*/ 69 w 69"/>
                <a:gd name="T15" fmla="*/ 13 h 60"/>
                <a:gd name="T16" fmla="*/ 56 w 69"/>
                <a:gd name="T17" fmla="*/ 0 h 60"/>
                <a:gd name="T18" fmla="*/ 34 w 69"/>
                <a:gd name="T19" fmla="*/ 51 h 60"/>
                <a:gd name="T20" fmla="*/ 13 w 69"/>
                <a:gd name="T21" fmla="*/ 34 h 60"/>
                <a:gd name="T22" fmla="*/ 26 w 69"/>
                <a:gd name="T23" fmla="*/ 34 h 60"/>
                <a:gd name="T24" fmla="*/ 26 w 69"/>
                <a:gd name="T25" fmla="*/ 21 h 60"/>
                <a:gd name="T26" fmla="*/ 43 w 69"/>
                <a:gd name="T27" fmla="*/ 21 h 60"/>
                <a:gd name="T28" fmla="*/ 43 w 69"/>
                <a:gd name="T29" fmla="*/ 34 h 60"/>
                <a:gd name="T30" fmla="*/ 56 w 69"/>
                <a:gd name="T31" fmla="*/ 34 h 60"/>
                <a:gd name="T32" fmla="*/ 34 w 69"/>
                <a:gd name="T33" fmla="*/ 51 h 60"/>
                <a:gd name="T34" fmla="*/ 10 w 69"/>
                <a:gd name="T35" fmla="*/ 8 h 60"/>
                <a:gd name="T36" fmla="*/ 15 w 69"/>
                <a:gd name="T37" fmla="*/ 4 h 60"/>
                <a:gd name="T38" fmla="*/ 54 w 69"/>
                <a:gd name="T39" fmla="*/ 4 h 60"/>
                <a:gd name="T40" fmla="*/ 58 w 69"/>
                <a:gd name="T41" fmla="*/ 8 h 60"/>
                <a:gd name="T42" fmla="*/ 10 w 69"/>
                <a:gd name="T43"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60">
                  <a:moveTo>
                    <a:pt x="56" y="0"/>
                  </a:moveTo>
                  <a:cubicBezTo>
                    <a:pt x="13" y="0"/>
                    <a:pt x="13" y="0"/>
                    <a:pt x="13" y="0"/>
                  </a:cubicBezTo>
                  <a:cubicBezTo>
                    <a:pt x="0" y="13"/>
                    <a:pt x="0" y="13"/>
                    <a:pt x="0" y="13"/>
                  </a:cubicBezTo>
                  <a:cubicBezTo>
                    <a:pt x="0" y="58"/>
                    <a:pt x="0" y="58"/>
                    <a:pt x="0" y="58"/>
                  </a:cubicBezTo>
                  <a:cubicBezTo>
                    <a:pt x="0" y="59"/>
                    <a:pt x="1" y="60"/>
                    <a:pt x="2" y="60"/>
                  </a:cubicBezTo>
                  <a:cubicBezTo>
                    <a:pt x="66" y="60"/>
                    <a:pt x="66" y="60"/>
                    <a:pt x="66" y="60"/>
                  </a:cubicBezTo>
                  <a:cubicBezTo>
                    <a:pt x="68" y="60"/>
                    <a:pt x="69" y="59"/>
                    <a:pt x="69" y="58"/>
                  </a:cubicBezTo>
                  <a:cubicBezTo>
                    <a:pt x="69" y="13"/>
                    <a:pt x="69" y="13"/>
                    <a:pt x="69" y="13"/>
                  </a:cubicBezTo>
                  <a:lnTo>
                    <a:pt x="56" y="0"/>
                  </a:lnTo>
                  <a:close/>
                  <a:moveTo>
                    <a:pt x="34" y="51"/>
                  </a:moveTo>
                  <a:cubicBezTo>
                    <a:pt x="13" y="34"/>
                    <a:pt x="13" y="34"/>
                    <a:pt x="13" y="34"/>
                  </a:cubicBezTo>
                  <a:cubicBezTo>
                    <a:pt x="26" y="34"/>
                    <a:pt x="26" y="34"/>
                    <a:pt x="26" y="34"/>
                  </a:cubicBezTo>
                  <a:cubicBezTo>
                    <a:pt x="26" y="21"/>
                    <a:pt x="26" y="21"/>
                    <a:pt x="26" y="21"/>
                  </a:cubicBezTo>
                  <a:cubicBezTo>
                    <a:pt x="43" y="21"/>
                    <a:pt x="43" y="21"/>
                    <a:pt x="43" y="21"/>
                  </a:cubicBezTo>
                  <a:cubicBezTo>
                    <a:pt x="43" y="34"/>
                    <a:pt x="43" y="34"/>
                    <a:pt x="43" y="34"/>
                  </a:cubicBezTo>
                  <a:cubicBezTo>
                    <a:pt x="56" y="34"/>
                    <a:pt x="56" y="34"/>
                    <a:pt x="56" y="34"/>
                  </a:cubicBezTo>
                  <a:lnTo>
                    <a:pt x="34" y="51"/>
                  </a:lnTo>
                  <a:close/>
                  <a:moveTo>
                    <a:pt x="10" y="8"/>
                  </a:moveTo>
                  <a:cubicBezTo>
                    <a:pt x="15" y="4"/>
                    <a:pt x="15" y="4"/>
                    <a:pt x="15" y="4"/>
                  </a:cubicBezTo>
                  <a:cubicBezTo>
                    <a:pt x="54" y="4"/>
                    <a:pt x="54" y="4"/>
                    <a:pt x="54" y="4"/>
                  </a:cubicBezTo>
                  <a:cubicBezTo>
                    <a:pt x="58" y="8"/>
                    <a:pt x="58" y="8"/>
                    <a:pt x="58" y="8"/>
                  </a:cubicBezTo>
                  <a:lnTo>
                    <a:pt x="10"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34" name="Freeform 29"/>
            <p:cNvSpPr>
              <a:spLocks noEditPoints="1"/>
            </p:cNvSpPr>
            <p:nvPr/>
          </p:nvSpPr>
          <p:spPr bwMode="auto">
            <a:xfrm>
              <a:off x="4412" y="1391"/>
              <a:ext cx="70" cy="94"/>
            </a:xfrm>
            <a:custGeom>
              <a:avLst/>
              <a:gdLst>
                <a:gd name="T0" fmla="*/ 57 w 57"/>
                <a:gd name="T1" fmla="*/ 48 h 77"/>
                <a:gd name="T2" fmla="*/ 57 w 57"/>
                <a:gd name="T3" fmla="*/ 48 h 77"/>
                <a:gd name="T4" fmla="*/ 57 w 57"/>
                <a:gd name="T5" fmla="*/ 47 h 77"/>
                <a:gd name="T6" fmla="*/ 28 w 57"/>
                <a:gd name="T7" fmla="*/ 0 h 77"/>
                <a:gd name="T8" fmla="*/ 0 w 57"/>
                <a:gd name="T9" fmla="*/ 47 h 77"/>
                <a:gd name="T10" fmla="*/ 0 w 57"/>
                <a:gd name="T11" fmla="*/ 48 h 77"/>
                <a:gd name="T12" fmla="*/ 0 w 57"/>
                <a:gd name="T13" fmla="*/ 48 h 77"/>
                <a:gd name="T14" fmla="*/ 0 w 57"/>
                <a:gd name="T15" fmla="*/ 48 h 77"/>
                <a:gd name="T16" fmla="*/ 0 w 57"/>
                <a:gd name="T17" fmla="*/ 49 h 77"/>
                <a:gd name="T18" fmla="*/ 0 w 57"/>
                <a:gd name="T19" fmla="*/ 49 h 77"/>
                <a:gd name="T20" fmla="*/ 28 w 57"/>
                <a:gd name="T21" fmla="*/ 77 h 77"/>
                <a:gd name="T22" fmla="*/ 57 w 57"/>
                <a:gd name="T23" fmla="*/ 49 h 77"/>
                <a:gd name="T24" fmla="*/ 57 w 57"/>
                <a:gd name="T25" fmla="*/ 49 h 77"/>
                <a:gd name="T26" fmla="*/ 57 w 57"/>
                <a:gd name="T27" fmla="*/ 48 h 77"/>
                <a:gd name="T28" fmla="*/ 57 w 57"/>
                <a:gd name="T29" fmla="*/ 48 h 77"/>
                <a:gd name="T30" fmla="*/ 48 w 57"/>
                <a:gd name="T31" fmla="*/ 49 h 77"/>
                <a:gd name="T32" fmla="*/ 48 w 57"/>
                <a:gd name="T33" fmla="*/ 49 h 77"/>
                <a:gd name="T34" fmla="*/ 42 w 57"/>
                <a:gd name="T35" fmla="*/ 62 h 77"/>
                <a:gd name="T36" fmla="*/ 28 w 57"/>
                <a:gd name="T37" fmla="*/ 68 h 77"/>
                <a:gd name="T38" fmla="*/ 26 w 57"/>
                <a:gd name="T39" fmla="*/ 68 h 77"/>
                <a:gd name="T40" fmla="*/ 43 w 57"/>
                <a:gd name="T41" fmla="*/ 37 h 77"/>
                <a:gd name="T42" fmla="*/ 43 w 57"/>
                <a:gd name="T43" fmla="*/ 32 h 77"/>
                <a:gd name="T44" fmla="*/ 48 w 57"/>
                <a:gd name="T45" fmla="*/ 48 h 77"/>
                <a:gd name="T46" fmla="*/ 48 w 57"/>
                <a:gd name="T47" fmla="*/ 48 h 77"/>
                <a:gd name="T48" fmla="*/ 48 w 57"/>
                <a:gd name="T49" fmla="*/ 48 h 77"/>
                <a:gd name="T50" fmla="*/ 48 w 57"/>
                <a:gd name="T51" fmla="*/ 48 h 77"/>
                <a:gd name="T52" fmla="*/ 48 w 57"/>
                <a:gd name="T53" fmla="*/ 48 h 77"/>
                <a:gd name="T54" fmla="*/ 48 w 57"/>
                <a:gd name="T55" fmla="*/ 4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 h="77">
                  <a:moveTo>
                    <a:pt x="57" y="48"/>
                  </a:moveTo>
                  <a:cubicBezTo>
                    <a:pt x="57" y="48"/>
                    <a:pt x="57" y="48"/>
                    <a:pt x="57" y="48"/>
                  </a:cubicBezTo>
                  <a:cubicBezTo>
                    <a:pt x="57" y="48"/>
                    <a:pt x="57" y="48"/>
                    <a:pt x="57" y="47"/>
                  </a:cubicBezTo>
                  <a:cubicBezTo>
                    <a:pt x="57" y="24"/>
                    <a:pt x="28" y="0"/>
                    <a:pt x="28" y="0"/>
                  </a:cubicBezTo>
                  <a:cubicBezTo>
                    <a:pt x="28" y="0"/>
                    <a:pt x="0" y="24"/>
                    <a:pt x="0" y="47"/>
                  </a:cubicBezTo>
                  <a:cubicBezTo>
                    <a:pt x="0" y="48"/>
                    <a:pt x="0" y="48"/>
                    <a:pt x="0" y="48"/>
                  </a:cubicBezTo>
                  <a:cubicBezTo>
                    <a:pt x="0" y="48"/>
                    <a:pt x="0" y="48"/>
                    <a:pt x="0" y="48"/>
                  </a:cubicBezTo>
                  <a:cubicBezTo>
                    <a:pt x="0" y="48"/>
                    <a:pt x="0" y="48"/>
                    <a:pt x="0" y="48"/>
                  </a:cubicBezTo>
                  <a:cubicBezTo>
                    <a:pt x="0" y="49"/>
                    <a:pt x="0" y="49"/>
                    <a:pt x="0" y="49"/>
                  </a:cubicBezTo>
                  <a:cubicBezTo>
                    <a:pt x="0" y="49"/>
                    <a:pt x="0" y="49"/>
                    <a:pt x="0" y="49"/>
                  </a:cubicBezTo>
                  <a:cubicBezTo>
                    <a:pt x="0" y="65"/>
                    <a:pt x="13" y="77"/>
                    <a:pt x="28" y="77"/>
                  </a:cubicBezTo>
                  <a:cubicBezTo>
                    <a:pt x="44" y="77"/>
                    <a:pt x="57" y="65"/>
                    <a:pt x="57" y="49"/>
                  </a:cubicBezTo>
                  <a:cubicBezTo>
                    <a:pt x="57" y="49"/>
                    <a:pt x="57" y="49"/>
                    <a:pt x="57" y="49"/>
                  </a:cubicBezTo>
                  <a:cubicBezTo>
                    <a:pt x="57" y="49"/>
                    <a:pt x="57" y="49"/>
                    <a:pt x="57" y="48"/>
                  </a:cubicBezTo>
                  <a:cubicBezTo>
                    <a:pt x="57" y="48"/>
                    <a:pt x="57" y="48"/>
                    <a:pt x="57" y="48"/>
                  </a:cubicBezTo>
                  <a:close/>
                  <a:moveTo>
                    <a:pt x="48" y="49"/>
                  </a:moveTo>
                  <a:cubicBezTo>
                    <a:pt x="48" y="49"/>
                    <a:pt x="48" y="49"/>
                    <a:pt x="48" y="49"/>
                  </a:cubicBezTo>
                  <a:cubicBezTo>
                    <a:pt x="48" y="54"/>
                    <a:pt x="46" y="59"/>
                    <a:pt x="42" y="62"/>
                  </a:cubicBezTo>
                  <a:cubicBezTo>
                    <a:pt x="38" y="66"/>
                    <a:pt x="34" y="68"/>
                    <a:pt x="28" y="68"/>
                  </a:cubicBezTo>
                  <a:cubicBezTo>
                    <a:pt x="28" y="68"/>
                    <a:pt x="27" y="68"/>
                    <a:pt x="26" y="68"/>
                  </a:cubicBezTo>
                  <a:cubicBezTo>
                    <a:pt x="36" y="61"/>
                    <a:pt x="43" y="50"/>
                    <a:pt x="43" y="37"/>
                  </a:cubicBezTo>
                  <a:cubicBezTo>
                    <a:pt x="43" y="35"/>
                    <a:pt x="43" y="34"/>
                    <a:pt x="43" y="32"/>
                  </a:cubicBezTo>
                  <a:cubicBezTo>
                    <a:pt x="46" y="38"/>
                    <a:pt x="48" y="43"/>
                    <a:pt x="48" y="48"/>
                  </a:cubicBezTo>
                  <a:cubicBezTo>
                    <a:pt x="48" y="48"/>
                    <a:pt x="48" y="48"/>
                    <a:pt x="48" y="48"/>
                  </a:cubicBezTo>
                  <a:cubicBezTo>
                    <a:pt x="48" y="48"/>
                    <a:pt x="48" y="48"/>
                    <a:pt x="48" y="48"/>
                  </a:cubicBezTo>
                  <a:cubicBezTo>
                    <a:pt x="48" y="48"/>
                    <a:pt x="48" y="48"/>
                    <a:pt x="48" y="48"/>
                  </a:cubicBezTo>
                  <a:cubicBezTo>
                    <a:pt x="48" y="48"/>
                    <a:pt x="48" y="48"/>
                    <a:pt x="48" y="48"/>
                  </a:cubicBezTo>
                  <a:cubicBezTo>
                    <a:pt x="48" y="49"/>
                    <a:pt x="48" y="49"/>
                    <a:pt x="48" y="4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35" name="Freeform 30"/>
            <p:cNvSpPr>
              <a:spLocks noEditPoints="1"/>
            </p:cNvSpPr>
            <p:nvPr/>
          </p:nvSpPr>
          <p:spPr bwMode="auto">
            <a:xfrm>
              <a:off x="4337" y="1322"/>
              <a:ext cx="109" cy="104"/>
            </a:xfrm>
            <a:custGeom>
              <a:avLst/>
              <a:gdLst>
                <a:gd name="T0" fmla="*/ 52 w 89"/>
                <a:gd name="T1" fmla="*/ 2 h 85"/>
                <a:gd name="T2" fmla="*/ 4 w 89"/>
                <a:gd name="T3" fmla="*/ 35 h 85"/>
                <a:gd name="T4" fmla="*/ 3 w 89"/>
                <a:gd name="T5" fmla="*/ 45 h 85"/>
                <a:gd name="T6" fmla="*/ 28 w 89"/>
                <a:gd name="T7" fmla="*/ 81 h 85"/>
                <a:gd name="T8" fmla="*/ 37 w 89"/>
                <a:gd name="T9" fmla="*/ 83 h 85"/>
                <a:gd name="T10" fmla="*/ 85 w 89"/>
                <a:gd name="T11" fmla="*/ 50 h 85"/>
                <a:gd name="T12" fmla="*/ 87 w 89"/>
                <a:gd name="T13" fmla="*/ 41 h 85"/>
                <a:gd name="T14" fmla="*/ 61 w 89"/>
                <a:gd name="T15" fmla="*/ 4 h 85"/>
                <a:gd name="T16" fmla="*/ 52 w 89"/>
                <a:gd name="T17" fmla="*/ 2 h 85"/>
                <a:gd name="T18" fmla="*/ 38 w 89"/>
                <a:gd name="T19" fmla="*/ 48 h 85"/>
                <a:gd name="T20" fmla="*/ 31 w 89"/>
                <a:gd name="T21" fmla="*/ 70 h 85"/>
                <a:gd name="T22" fmla="*/ 11 w 89"/>
                <a:gd name="T23" fmla="*/ 42 h 85"/>
                <a:gd name="T24" fmla="*/ 38 w 89"/>
                <a:gd name="T25" fmla="*/ 48 h 85"/>
                <a:gd name="T26" fmla="*/ 14 w 89"/>
                <a:gd name="T27" fmla="*/ 40 h 85"/>
                <a:gd name="T28" fmla="*/ 52 w 89"/>
                <a:gd name="T29" fmla="*/ 13 h 85"/>
                <a:gd name="T30" fmla="*/ 43 w 89"/>
                <a:gd name="T31" fmla="*/ 41 h 85"/>
                <a:gd name="T32" fmla="*/ 14 w 89"/>
                <a:gd name="T33" fmla="*/ 40 h 85"/>
                <a:gd name="T34" fmla="*/ 39 w 89"/>
                <a:gd name="T35" fmla="*/ 48 h 85"/>
                <a:gd name="T36" fmla="*/ 50 w 89"/>
                <a:gd name="T37" fmla="*/ 50 h 85"/>
                <a:gd name="T38" fmla="*/ 51 w 89"/>
                <a:gd name="T39" fmla="*/ 40 h 85"/>
                <a:gd name="T40" fmla="*/ 74 w 89"/>
                <a:gd name="T41" fmla="*/ 47 h 85"/>
                <a:gd name="T42" fmla="*/ 38 w 89"/>
                <a:gd name="T43" fmla="*/ 72 h 85"/>
                <a:gd name="T44" fmla="*/ 39 w 89"/>
                <a:gd name="T45" fmla="*/ 48 h 85"/>
                <a:gd name="T46" fmla="*/ 51 w 89"/>
                <a:gd name="T47" fmla="*/ 39 h 85"/>
                <a:gd name="T48" fmla="*/ 55 w 89"/>
                <a:gd name="T49" fmla="*/ 11 h 85"/>
                <a:gd name="T50" fmla="*/ 75 w 89"/>
                <a:gd name="T51" fmla="*/ 40 h 85"/>
                <a:gd name="T52" fmla="*/ 51 w 89"/>
                <a:gd name="T53"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85">
                  <a:moveTo>
                    <a:pt x="52" y="2"/>
                  </a:moveTo>
                  <a:cubicBezTo>
                    <a:pt x="4" y="35"/>
                    <a:pt x="4" y="35"/>
                    <a:pt x="4" y="35"/>
                  </a:cubicBezTo>
                  <a:cubicBezTo>
                    <a:pt x="1" y="38"/>
                    <a:pt x="0" y="42"/>
                    <a:pt x="3" y="45"/>
                  </a:cubicBezTo>
                  <a:cubicBezTo>
                    <a:pt x="28" y="81"/>
                    <a:pt x="28" y="81"/>
                    <a:pt x="28" y="81"/>
                  </a:cubicBezTo>
                  <a:cubicBezTo>
                    <a:pt x="30" y="84"/>
                    <a:pt x="34" y="85"/>
                    <a:pt x="37" y="83"/>
                  </a:cubicBezTo>
                  <a:cubicBezTo>
                    <a:pt x="85" y="50"/>
                    <a:pt x="85" y="50"/>
                    <a:pt x="85" y="50"/>
                  </a:cubicBezTo>
                  <a:cubicBezTo>
                    <a:pt x="88" y="48"/>
                    <a:pt x="89" y="44"/>
                    <a:pt x="87" y="41"/>
                  </a:cubicBezTo>
                  <a:cubicBezTo>
                    <a:pt x="61" y="4"/>
                    <a:pt x="61" y="4"/>
                    <a:pt x="61" y="4"/>
                  </a:cubicBezTo>
                  <a:cubicBezTo>
                    <a:pt x="59" y="1"/>
                    <a:pt x="55" y="0"/>
                    <a:pt x="52" y="2"/>
                  </a:cubicBezTo>
                  <a:close/>
                  <a:moveTo>
                    <a:pt x="38" y="48"/>
                  </a:moveTo>
                  <a:cubicBezTo>
                    <a:pt x="31" y="70"/>
                    <a:pt x="31" y="70"/>
                    <a:pt x="31" y="70"/>
                  </a:cubicBezTo>
                  <a:cubicBezTo>
                    <a:pt x="11" y="42"/>
                    <a:pt x="11" y="42"/>
                    <a:pt x="11" y="42"/>
                  </a:cubicBezTo>
                  <a:lnTo>
                    <a:pt x="38" y="48"/>
                  </a:lnTo>
                  <a:close/>
                  <a:moveTo>
                    <a:pt x="14" y="40"/>
                  </a:moveTo>
                  <a:cubicBezTo>
                    <a:pt x="52" y="13"/>
                    <a:pt x="52" y="13"/>
                    <a:pt x="52" y="13"/>
                  </a:cubicBezTo>
                  <a:cubicBezTo>
                    <a:pt x="43" y="41"/>
                    <a:pt x="43" y="41"/>
                    <a:pt x="43" y="41"/>
                  </a:cubicBezTo>
                  <a:lnTo>
                    <a:pt x="14" y="40"/>
                  </a:lnTo>
                  <a:close/>
                  <a:moveTo>
                    <a:pt x="39" y="48"/>
                  </a:moveTo>
                  <a:cubicBezTo>
                    <a:pt x="50" y="50"/>
                    <a:pt x="50" y="50"/>
                    <a:pt x="50" y="50"/>
                  </a:cubicBezTo>
                  <a:cubicBezTo>
                    <a:pt x="51" y="40"/>
                    <a:pt x="51" y="40"/>
                    <a:pt x="51" y="40"/>
                  </a:cubicBezTo>
                  <a:cubicBezTo>
                    <a:pt x="74" y="47"/>
                    <a:pt x="74" y="47"/>
                    <a:pt x="74" y="47"/>
                  </a:cubicBezTo>
                  <a:cubicBezTo>
                    <a:pt x="38" y="72"/>
                    <a:pt x="38" y="72"/>
                    <a:pt x="38" y="72"/>
                  </a:cubicBezTo>
                  <a:lnTo>
                    <a:pt x="39" y="48"/>
                  </a:lnTo>
                  <a:close/>
                  <a:moveTo>
                    <a:pt x="51" y="39"/>
                  </a:moveTo>
                  <a:cubicBezTo>
                    <a:pt x="55" y="11"/>
                    <a:pt x="55" y="11"/>
                    <a:pt x="55" y="11"/>
                  </a:cubicBezTo>
                  <a:cubicBezTo>
                    <a:pt x="75" y="40"/>
                    <a:pt x="75" y="40"/>
                    <a:pt x="75" y="40"/>
                  </a:cubicBezTo>
                  <a:lnTo>
                    <a:pt x="51" y="3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36" name="Freeform 31"/>
            <p:cNvSpPr>
              <a:spLocks noEditPoints="1"/>
            </p:cNvSpPr>
            <p:nvPr/>
          </p:nvSpPr>
          <p:spPr bwMode="auto">
            <a:xfrm>
              <a:off x="4294" y="1262"/>
              <a:ext cx="83" cy="85"/>
            </a:xfrm>
            <a:custGeom>
              <a:avLst/>
              <a:gdLst>
                <a:gd name="T0" fmla="*/ 34 w 68"/>
                <a:gd name="T1" fmla="*/ 0 h 69"/>
                <a:gd name="T2" fmla="*/ 0 w 68"/>
                <a:gd name="T3" fmla="*/ 34 h 69"/>
                <a:gd name="T4" fmla="*/ 34 w 68"/>
                <a:gd name="T5" fmla="*/ 69 h 69"/>
                <a:gd name="T6" fmla="*/ 68 w 68"/>
                <a:gd name="T7" fmla="*/ 34 h 69"/>
                <a:gd name="T8" fmla="*/ 34 w 68"/>
                <a:gd name="T9" fmla="*/ 0 h 69"/>
                <a:gd name="T10" fmla="*/ 34 w 68"/>
                <a:gd name="T11" fmla="*/ 62 h 69"/>
                <a:gd name="T12" fmla="*/ 7 w 68"/>
                <a:gd name="T13" fmla="*/ 34 h 69"/>
                <a:gd name="T14" fmla="*/ 34 w 68"/>
                <a:gd name="T15" fmla="*/ 7 h 69"/>
                <a:gd name="T16" fmla="*/ 62 w 68"/>
                <a:gd name="T17" fmla="*/ 34 h 69"/>
                <a:gd name="T18" fmla="*/ 34 w 68"/>
                <a:gd name="T19" fmla="*/ 62 h 69"/>
                <a:gd name="T20" fmla="*/ 22 w 68"/>
                <a:gd name="T21" fmla="*/ 24 h 69"/>
                <a:gd name="T22" fmla="*/ 36 w 68"/>
                <a:gd name="T23" fmla="*/ 34 h 69"/>
                <a:gd name="T24" fmla="*/ 22 w 68"/>
                <a:gd name="T25" fmla="*/ 45 h 69"/>
                <a:gd name="T26" fmla="*/ 22 w 68"/>
                <a:gd name="T27" fmla="*/ 24 h 69"/>
                <a:gd name="T28" fmla="*/ 39 w 68"/>
                <a:gd name="T29" fmla="*/ 24 h 69"/>
                <a:gd name="T30" fmla="*/ 54 w 68"/>
                <a:gd name="T31" fmla="*/ 34 h 69"/>
                <a:gd name="T32" fmla="*/ 39 w 68"/>
                <a:gd name="T33" fmla="*/ 45 h 69"/>
                <a:gd name="T34" fmla="*/ 39 w 68"/>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69">
                  <a:moveTo>
                    <a:pt x="34" y="0"/>
                  </a:moveTo>
                  <a:cubicBezTo>
                    <a:pt x="15" y="0"/>
                    <a:pt x="0" y="16"/>
                    <a:pt x="0" y="34"/>
                  </a:cubicBezTo>
                  <a:cubicBezTo>
                    <a:pt x="0" y="53"/>
                    <a:pt x="15" y="69"/>
                    <a:pt x="34" y="69"/>
                  </a:cubicBezTo>
                  <a:cubicBezTo>
                    <a:pt x="53" y="69"/>
                    <a:pt x="68" y="53"/>
                    <a:pt x="68" y="34"/>
                  </a:cubicBezTo>
                  <a:cubicBezTo>
                    <a:pt x="68" y="16"/>
                    <a:pt x="53" y="0"/>
                    <a:pt x="34" y="0"/>
                  </a:cubicBezTo>
                  <a:close/>
                  <a:moveTo>
                    <a:pt x="34" y="62"/>
                  </a:moveTo>
                  <a:cubicBezTo>
                    <a:pt x="19" y="62"/>
                    <a:pt x="7" y="50"/>
                    <a:pt x="7" y="34"/>
                  </a:cubicBezTo>
                  <a:cubicBezTo>
                    <a:pt x="7" y="19"/>
                    <a:pt x="19" y="7"/>
                    <a:pt x="34" y="7"/>
                  </a:cubicBezTo>
                  <a:cubicBezTo>
                    <a:pt x="50" y="7"/>
                    <a:pt x="62" y="19"/>
                    <a:pt x="62" y="34"/>
                  </a:cubicBezTo>
                  <a:cubicBezTo>
                    <a:pt x="62" y="50"/>
                    <a:pt x="50" y="62"/>
                    <a:pt x="34" y="62"/>
                  </a:cubicBezTo>
                  <a:close/>
                  <a:moveTo>
                    <a:pt x="22" y="24"/>
                  </a:moveTo>
                  <a:cubicBezTo>
                    <a:pt x="36" y="34"/>
                    <a:pt x="36" y="34"/>
                    <a:pt x="36" y="34"/>
                  </a:cubicBezTo>
                  <a:cubicBezTo>
                    <a:pt x="22" y="45"/>
                    <a:pt x="22" y="45"/>
                    <a:pt x="22" y="45"/>
                  </a:cubicBezTo>
                  <a:lnTo>
                    <a:pt x="22" y="24"/>
                  </a:lnTo>
                  <a:close/>
                  <a:moveTo>
                    <a:pt x="39" y="24"/>
                  </a:moveTo>
                  <a:cubicBezTo>
                    <a:pt x="54" y="34"/>
                    <a:pt x="54" y="34"/>
                    <a:pt x="54" y="34"/>
                  </a:cubicBezTo>
                  <a:cubicBezTo>
                    <a:pt x="39" y="45"/>
                    <a:pt x="39" y="45"/>
                    <a:pt x="39" y="45"/>
                  </a:cubicBezTo>
                  <a:lnTo>
                    <a:pt x="39" y="2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37" name="Freeform 32"/>
            <p:cNvSpPr>
              <a:spLocks noEditPoints="1"/>
            </p:cNvSpPr>
            <p:nvPr/>
          </p:nvSpPr>
          <p:spPr bwMode="auto">
            <a:xfrm>
              <a:off x="4332" y="1441"/>
              <a:ext cx="66" cy="76"/>
            </a:xfrm>
            <a:custGeom>
              <a:avLst/>
              <a:gdLst>
                <a:gd name="T0" fmla="*/ 50 w 54"/>
                <a:gd name="T1" fmla="*/ 12 h 62"/>
                <a:gd name="T2" fmla="*/ 42 w 54"/>
                <a:gd name="T3" fmla="*/ 4 h 62"/>
                <a:gd name="T4" fmla="*/ 33 w 54"/>
                <a:gd name="T5" fmla="*/ 0 h 62"/>
                <a:gd name="T6" fmla="*/ 6 w 54"/>
                <a:gd name="T7" fmla="*/ 0 h 62"/>
                <a:gd name="T8" fmla="*/ 0 w 54"/>
                <a:gd name="T9" fmla="*/ 6 h 62"/>
                <a:gd name="T10" fmla="*/ 0 w 54"/>
                <a:gd name="T11" fmla="*/ 56 h 62"/>
                <a:gd name="T12" fmla="*/ 6 w 54"/>
                <a:gd name="T13" fmla="*/ 62 h 62"/>
                <a:gd name="T14" fmla="*/ 48 w 54"/>
                <a:gd name="T15" fmla="*/ 62 h 62"/>
                <a:gd name="T16" fmla="*/ 54 w 54"/>
                <a:gd name="T17" fmla="*/ 56 h 62"/>
                <a:gd name="T18" fmla="*/ 54 w 54"/>
                <a:gd name="T19" fmla="*/ 21 h 62"/>
                <a:gd name="T20" fmla="*/ 50 w 54"/>
                <a:gd name="T21" fmla="*/ 12 h 62"/>
                <a:gd name="T22" fmla="*/ 35 w 54"/>
                <a:gd name="T23" fmla="*/ 8 h 62"/>
                <a:gd name="T24" fmla="*/ 35 w 54"/>
                <a:gd name="T25" fmla="*/ 9 h 62"/>
                <a:gd name="T26" fmla="*/ 37 w 54"/>
                <a:gd name="T27" fmla="*/ 10 h 62"/>
                <a:gd name="T28" fmla="*/ 44 w 54"/>
                <a:gd name="T29" fmla="*/ 17 h 62"/>
                <a:gd name="T30" fmla="*/ 45 w 54"/>
                <a:gd name="T31" fmla="*/ 19 h 62"/>
                <a:gd name="T32" fmla="*/ 46 w 54"/>
                <a:gd name="T33" fmla="*/ 19 h 62"/>
                <a:gd name="T34" fmla="*/ 35 w 54"/>
                <a:gd name="T35" fmla="*/ 19 h 62"/>
                <a:gd name="T36" fmla="*/ 35 w 54"/>
                <a:gd name="T37" fmla="*/ 8 h 62"/>
                <a:gd name="T38" fmla="*/ 46 w 54"/>
                <a:gd name="T39" fmla="*/ 54 h 62"/>
                <a:gd name="T40" fmla="*/ 8 w 54"/>
                <a:gd name="T41" fmla="*/ 54 h 62"/>
                <a:gd name="T42" fmla="*/ 8 w 54"/>
                <a:gd name="T43" fmla="*/ 8 h 62"/>
                <a:gd name="T44" fmla="*/ 31 w 54"/>
                <a:gd name="T45" fmla="*/ 8 h 62"/>
                <a:gd name="T46" fmla="*/ 31 w 54"/>
                <a:gd name="T47" fmla="*/ 23 h 62"/>
                <a:gd name="T48" fmla="*/ 46 w 54"/>
                <a:gd name="T49" fmla="*/ 23 h 62"/>
                <a:gd name="T50" fmla="*/ 46 w 54"/>
                <a:gd name="T51"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 h="62">
                  <a:moveTo>
                    <a:pt x="50" y="12"/>
                  </a:moveTo>
                  <a:cubicBezTo>
                    <a:pt x="42" y="4"/>
                    <a:pt x="42" y="4"/>
                    <a:pt x="42" y="4"/>
                  </a:cubicBezTo>
                  <a:cubicBezTo>
                    <a:pt x="40" y="2"/>
                    <a:pt x="36" y="0"/>
                    <a:pt x="33" y="0"/>
                  </a:cubicBezTo>
                  <a:cubicBezTo>
                    <a:pt x="6" y="0"/>
                    <a:pt x="6" y="0"/>
                    <a:pt x="6" y="0"/>
                  </a:cubicBezTo>
                  <a:cubicBezTo>
                    <a:pt x="3" y="0"/>
                    <a:pt x="0" y="3"/>
                    <a:pt x="0" y="6"/>
                  </a:cubicBezTo>
                  <a:cubicBezTo>
                    <a:pt x="0" y="56"/>
                    <a:pt x="0" y="56"/>
                    <a:pt x="0" y="56"/>
                  </a:cubicBezTo>
                  <a:cubicBezTo>
                    <a:pt x="0" y="59"/>
                    <a:pt x="3" y="62"/>
                    <a:pt x="6" y="62"/>
                  </a:cubicBezTo>
                  <a:cubicBezTo>
                    <a:pt x="48" y="62"/>
                    <a:pt x="48" y="62"/>
                    <a:pt x="48" y="62"/>
                  </a:cubicBezTo>
                  <a:cubicBezTo>
                    <a:pt x="51" y="62"/>
                    <a:pt x="54" y="59"/>
                    <a:pt x="54" y="56"/>
                  </a:cubicBezTo>
                  <a:cubicBezTo>
                    <a:pt x="54" y="21"/>
                    <a:pt x="54" y="21"/>
                    <a:pt x="54" y="21"/>
                  </a:cubicBezTo>
                  <a:cubicBezTo>
                    <a:pt x="54" y="18"/>
                    <a:pt x="52" y="14"/>
                    <a:pt x="50" y="12"/>
                  </a:cubicBezTo>
                  <a:close/>
                  <a:moveTo>
                    <a:pt x="35" y="8"/>
                  </a:moveTo>
                  <a:cubicBezTo>
                    <a:pt x="35" y="8"/>
                    <a:pt x="35" y="9"/>
                    <a:pt x="35" y="9"/>
                  </a:cubicBezTo>
                  <a:cubicBezTo>
                    <a:pt x="36" y="9"/>
                    <a:pt x="37" y="10"/>
                    <a:pt x="37" y="10"/>
                  </a:cubicBezTo>
                  <a:cubicBezTo>
                    <a:pt x="44" y="17"/>
                    <a:pt x="44" y="17"/>
                    <a:pt x="44" y="17"/>
                  </a:cubicBezTo>
                  <a:cubicBezTo>
                    <a:pt x="45" y="17"/>
                    <a:pt x="45" y="18"/>
                    <a:pt x="45" y="19"/>
                  </a:cubicBezTo>
                  <a:cubicBezTo>
                    <a:pt x="46" y="19"/>
                    <a:pt x="46" y="19"/>
                    <a:pt x="46" y="19"/>
                  </a:cubicBezTo>
                  <a:cubicBezTo>
                    <a:pt x="35" y="19"/>
                    <a:pt x="35" y="19"/>
                    <a:pt x="35" y="19"/>
                  </a:cubicBezTo>
                  <a:lnTo>
                    <a:pt x="35" y="8"/>
                  </a:lnTo>
                  <a:close/>
                  <a:moveTo>
                    <a:pt x="46" y="54"/>
                  </a:moveTo>
                  <a:cubicBezTo>
                    <a:pt x="8" y="54"/>
                    <a:pt x="8" y="54"/>
                    <a:pt x="8" y="54"/>
                  </a:cubicBezTo>
                  <a:cubicBezTo>
                    <a:pt x="8" y="8"/>
                    <a:pt x="8" y="8"/>
                    <a:pt x="8" y="8"/>
                  </a:cubicBezTo>
                  <a:cubicBezTo>
                    <a:pt x="31" y="8"/>
                    <a:pt x="31" y="8"/>
                    <a:pt x="31" y="8"/>
                  </a:cubicBezTo>
                  <a:cubicBezTo>
                    <a:pt x="31" y="23"/>
                    <a:pt x="31" y="23"/>
                    <a:pt x="31" y="23"/>
                  </a:cubicBezTo>
                  <a:cubicBezTo>
                    <a:pt x="46" y="23"/>
                    <a:pt x="46" y="23"/>
                    <a:pt x="46" y="23"/>
                  </a:cubicBezTo>
                  <a:lnTo>
                    <a:pt x="46" y="5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38" name="Freeform 33"/>
            <p:cNvSpPr>
              <a:spLocks noEditPoints="1"/>
            </p:cNvSpPr>
            <p:nvPr/>
          </p:nvSpPr>
          <p:spPr bwMode="auto">
            <a:xfrm>
              <a:off x="4327" y="1670"/>
              <a:ext cx="107" cy="114"/>
            </a:xfrm>
            <a:custGeom>
              <a:avLst/>
              <a:gdLst>
                <a:gd name="T0" fmla="*/ 78 w 87"/>
                <a:gd name="T1" fmla="*/ 0 h 93"/>
                <a:gd name="T2" fmla="*/ 9 w 87"/>
                <a:gd name="T3" fmla="*/ 0 h 93"/>
                <a:gd name="T4" fmla="*/ 0 w 87"/>
                <a:gd name="T5" fmla="*/ 9 h 93"/>
                <a:gd name="T6" fmla="*/ 0 w 87"/>
                <a:gd name="T7" fmla="*/ 84 h 93"/>
                <a:gd name="T8" fmla="*/ 9 w 87"/>
                <a:gd name="T9" fmla="*/ 93 h 93"/>
                <a:gd name="T10" fmla="*/ 78 w 87"/>
                <a:gd name="T11" fmla="*/ 93 h 93"/>
                <a:gd name="T12" fmla="*/ 87 w 87"/>
                <a:gd name="T13" fmla="*/ 84 h 93"/>
                <a:gd name="T14" fmla="*/ 87 w 87"/>
                <a:gd name="T15" fmla="*/ 9 h 93"/>
                <a:gd name="T16" fmla="*/ 78 w 87"/>
                <a:gd name="T17" fmla="*/ 0 h 93"/>
                <a:gd name="T18" fmla="*/ 75 w 87"/>
                <a:gd name="T19" fmla="*/ 81 h 93"/>
                <a:gd name="T20" fmla="*/ 12 w 87"/>
                <a:gd name="T21" fmla="*/ 81 h 93"/>
                <a:gd name="T22" fmla="*/ 12 w 87"/>
                <a:gd name="T23" fmla="*/ 11 h 93"/>
                <a:gd name="T24" fmla="*/ 75 w 87"/>
                <a:gd name="T25" fmla="*/ 11 h 93"/>
                <a:gd name="T26" fmla="*/ 75 w 87"/>
                <a:gd name="T27" fmla="*/ 81 h 93"/>
                <a:gd name="T28" fmla="*/ 23 w 87"/>
                <a:gd name="T29" fmla="*/ 40 h 93"/>
                <a:gd name="T30" fmla="*/ 64 w 87"/>
                <a:gd name="T31" fmla="*/ 40 h 93"/>
                <a:gd name="T32" fmla="*/ 64 w 87"/>
                <a:gd name="T33" fmla="*/ 46 h 93"/>
                <a:gd name="T34" fmla="*/ 23 w 87"/>
                <a:gd name="T35" fmla="*/ 46 h 93"/>
                <a:gd name="T36" fmla="*/ 23 w 87"/>
                <a:gd name="T37" fmla="*/ 40 h 93"/>
                <a:gd name="T38" fmla="*/ 23 w 87"/>
                <a:gd name="T39" fmla="*/ 52 h 93"/>
                <a:gd name="T40" fmla="*/ 64 w 87"/>
                <a:gd name="T41" fmla="*/ 52 h 93"/>
                <a:gd name="T42" fmla="*/ 64 w 87"/>
                <a:gd name="T43" fmla="*/ 58 h 93"/>
                <a:gd name="T44" fmla="*/ 23 w 87"/>
                <a:gd name="T45" fmla="*/ 58 h 93"/>
                <a:gd name="T46" fmla="*/ 23 w 87"/>
                <a:gd name="T47" fmla="*/ 52 h 93"/>
                <a:gd name="T48" fmla="*/ 23 w 87"/>
                <a:gd name="T49" fmla="*/ 64 h 93"/>
                <a:gd name="T50" fmla="*/ 64 w 87"/>
                <a:gd name="T51" fmla="*/ 64 h 93"/>
                <a:gd name="T52" fmla="*/ 64 w 87"/>
                <a:gd name="T53" fmla="*/ 69 h 93"/>
                <a:gd name="T54" fmla="*/ 23 w 87"/>
                <a:gd name="T55" fmla="*/ 69 h 93"/>
                <a:gd name="T56" fmla="*/ 23 w 87"/>
                <a:gd name="T57" fmla="*/ 64 h 93"/>
                <a:gd name="T58" fmla="*/ 23 w 87"/>
                <a:gd name="T59" fmla="*/ 29 h 93"/>
                <a:gd name="T60" fmla="*/ 64 w 87"/>
                <a:gd name="T61" fmla="*/ 29 h 93"/>
                <a:gd name="T62" fmla="*/ 64 w 87"/>
                <a:gd name="T63" fmla="*/ 35 h 93"/>
                <a:gd name="T64" fmla="*/ 23 w 87"/>
                <a:gd name="T65" fmla="*/ 35 h 93"/>
                <a:gd name="T66" fmla="*/ 23 w 87"/>
                <a:gd name="T67" fmla="*/ 2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 h="93">
                  <a:moveTo>
                    <a:pt x="78" y="0"/>
                  </a:moveTo>
                  <a:cubicBezTo>
                    <a:pt x="9" y="0"/>
                    <a:pt x="9" y="0"/>
                    <a:pt x="9" y="0"/>
                  </a:cubicBezTo>
                  <a:cubicBezTo>
                    <a:pt x="4" y="0"/>
                    <a:pt x="0" y="4"/>
                    <a:pt x="0" y="9"/>
                  </a:cubicBezTo>
                  <a:cubicBezTo>
                    <a:pt x="0" y="84"/>
                    <a:pt x="0" y="84"/>
                    <a:pt x="0" y="84"/>
                  </a:cubicBezTo>
                  <a:cubicBezTo>
                    <a:pt x="0" y="89"/>
                    <a:pt x="4" y="93"/>
                    <a:pt x="9" y="93"/>
                  </a:cubicBezTo>
                  <a:cubicBezTo>
                    <a:pt x="78" y="93"/>
                    <a:pt x="78" y="93"/>
                    <a:pt x="78" y="93"/>
                  </a:cubicBezTo>
                  <a:cubicBezTo>
                    <a:pt x="83" y="93"/>
                    <a:pt x="87" y="89"/>
                    <a:pt x="87" y="84"/>
                  </a:cubicBezTo>
                  <a:cubicBezTo>
                    <a:pt x="87" y="9"/>
                    <a:pt x="87" y="9"/>
                    <a:pt x="87" y="9"/>
                  </a:cubicBezTo>
                  <a:cubicBezTo>
                    <a:pt x="87" y="4"/>
                    <a:pt x="83" y="0"/>
                    <a:pt x="78" y="0"/>
                  </a:cubicBezTo>
                  <a:close/>
                  <a:moveTo>
                    <a:pt x="75" y="81"/>
                  </a:moveTo>
                  <a:cubicBezTo>
                    <a:pt x="12" y="81"/>
                    <a:pt x="12" y="81"/>
                    <a:pt x="12" y="81"/>
                  </a:cubicBezTo>
                  <a:cubicBezTo>
                    <a:pt x="12" y="11"/>
                    <a:pt x="12" y="11"/>
                    <a:pt x="12" y="11"/>
                  </a:cubicBezTo>
                  <a:cubicBezTo>
                    <a:pt x="75" y="11"/>
                    <a:pt x="75" y="11"/>
                    <a:pt x="75" y="11"/>
                  </a:cubicBezTo>
                  <a:lnTo>
                    <a:pt x="75" y="81"/>
                  </a:lnTo>
                  <a:close/>
                  <a:moveTo>
                    <a:pt x="23" y="40"/>
                  </a:moveTo>
                  <a:cubicBezTo>
                    <a:pt x="64" y="40"/>
                    <a:pt x="64" y="40"/>
                    <a:pt x="64" y="40"/>
                  </a:cubicBezTo>
                  <a:cubicBezTo>
                    <a:pt x="64" y="46"/>
                    <a:pt x="64" y="46"/>
                    <a:pt x="64" y="46"/>
                  </a:cubicBezTo>
                  <a:cubicBezTo>
                    <a:pt x="23" y="46"/>
                    <a:pt x="23" y="46"/>
                    <a:pt x="23" y="46"/>
                  </a:cubicBezTo>
                  <a:lnTo>
                    <a:pt x="23" y="40"/>
                  </a:lnTo>
                  <a:close/>
                  <a:moveTo>
                    <a:pt x="23" y="52"/>
                  </a:moveTo>
                  <a:cubicBezTo>
                    <a:pt x="64" y="52"/>
                    <a:pt x="64" y="52"/>
                    <a:pt x="64" y="52"/>
                  </a:cubicBezTo>
                  <a:cubicBezTo>
                    <a:pt x="64" y="58"/>
                    <a:pt x="64" y="58"/>
                    <a:pt x="64" y="58"/>
                  </a:cubicBezTo>
                  <a:cubicBezTo>
                    <a:pt x="23" y="58"/>
                    <a:pt x="23" y="58"/>
                    <a:pt x="23" y="58"/>
                  </a:cubicBezTo>
                  <a:lnTo>
                    <a:pt x="23" y="52"/>
                  </a:lnTo>
                  <a:close/>
                  <a:moveTo>
                    <a:pt x="23" y="64"/>
                  </a:moveTo>
                  <a:cubicBezTo>
                    <a:pt x="64" y="64"/>
                    <a:pt x="64" y="64"/>
                    <a:pt x="64" y="64"/>
                  </a:cubicBezTo>
                  <a:cubicBezTo>
                    <a:pt x="64" y="69"/>
                    <a:pt x="64" y="69"/>
                    <a:pt x="64" y="69"/>
                  </a:cubicBezTo>
                  <a:cubicBezTo>
                    <a:pt x="23" y="69"/>
                    <a:pt x="23" y="69"/>
                    <a:pt x="23" y="69"/>
                  </a:cubicBezTo>
                  <a:lnTo>
                    <a:pt x="23" y="64"/>
                  </a:lnTo>
                  <a:close/>
                  <a:moveTo>
                    <a:pt x="23" y="29"/>
                  </a:moveTo>
                  <a:cubicBezTo>
                    <a:pt x="64" y="29"/>
                    <a:pt x="64" y="29"/>
                    <a:pt x="64" y="29"/>
                  </a:cubicBezTo>
                  <a:cubicBezTo>
                    <a:pt x="64" y="35"/>
                    <a:pt x="64" y="35"/>
                    <a:pt x="64" y="35"/>
                  </a:cubicBezTo>
                  <a:cubicBezTo>
                    <a:pt x="23" y="35"/>
                    <a:pt x="23" y="35"/>
                    <a:pt x="23" y="35"/>
                  </a:cubicBezTo>
                  <a:lnTo>
                    <a:pt x="23" y="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39" name="Freeform 34"/>
            <p:cNvSpPr>
              <a:spLocks noEditPoints="1"/>
            </p:cNvSpPr>
            <p:nvPr/>
          </p:nvSpPr>
          <p:spPr bwMode="auto">
            <a:xfrm>
              <a:off x="4307" y="1806"/>
              <a:ext cx="101" cy="76"/>
            </a:xfrm>
            <a:custGeom>
              <a:avLst/>
              <a:gdLst>
                <a:gd name="T0" fmla="*/ 0 w 101"/>
                <a:gd name="T1" fmla="*/ 0 h 76"/>
                <a:gd name="T2" fmla="*/ 0 w 101"/>
                <a:gd name="T3" fmla="*/ 76 h 76"/>
                <a:gd name="T4" fmla="*/ 101 w 101"/>
                <a:gd name="T5" fmla="*/ 76 h 76"/>
                <a:gd name="T6" fmla="*/ 101 w 101"/>
                <a:gd name="T7" fmla="*/ 0 h 76"/>
                <a:gd name="T8" fmla="*/ 0 w 101"/>
                <a:gd name="T9" fmla="*/ 0 h 76"/>
                <a:gd name="T10" fmla="*/ 19 w 101"/>
                <a:gd name="T11" fmla="*/ 70 h 76"/>
                <a:gd name="T12" fmla="*/ 6 w 101"/>
                <a:gd name="T13" fmla="*/ 70 h 76"/>
                <a:gd name="T14" fmla="*/ 6 w 101"/>
                <a:gd name="T15" fmla="*/ 57 h 76"/>
                <a:gd name="T16" fmla="*/ 19 w 101"/>
                <a:gd name="T17" fmla="*/ 57 h 76"/>
                <a:gd name="T18" fmla="*/ 19 w 101"/>
                <a:gd name="T19" fmla="*/ 70 h 76"/>
                <a:gd name="T20" fmla="*/ 19 w 101"/>
                <a:gd name="T21" fmla="*/ 44 h 76"/>
                <a:gd name="T22" fmla="*/ 6 w 101"/>
                <a:gd name="T23" fmla="*/ 44 h 76"/>
                <a:gd name="T24" fmla="*/ 6 w 101"/>
                <a:gd name="T25" fmla="*/ 32 h 76"/>
                <a:gd name="T26" fmla="*/ 19 w 101"/>
                <a:gd name="T27" fmla="*/ 32 h 76"/>
                <a:gd name="T28" fmla="*/ 19 w 101"/>
                <a:gd name="T29" fmla="*/ 44 h 76"/>
                <a:gd name="T30" fmla="*/ 19 w 101"/>
                <a:gd name="T31" fmla="*/ 20 h 76"/>
                <a:gd name="T32" fmla="*/ 6 w 101"/>
                <a:gd name="T33" fmla="*/ 20 h 76"/>
                <a:gd name="T34" fmla="*/ 6 w 101"/>
                <a:gd name="T35" fmla="*/ 6 h 76"/>
                <a:gd name="T36" fmla="*/ 19 w 101"/>
                <a:gd name="T37" fmla="*/ 6 h 76"/>
                <a:gd name="T38" fmla="*/ 19 w 101"/>
                <a:gd name="T39" fmla="*/ 20 h 76"/>
                <a:gd name="T40" fmla="*/ 76 w 101"/>
                <a:gd name="T41" fmla="*/ 70 h 76"/>
                <a:gd name="T42" fmla="*/ 26 w 101"/>
                <a:gd name="T43" fmla="*/ 70 h 76"/>
                <a:gd name="T44" fmla="*/ 26 w 101"/>
                <a:gd name="T45" fmla="*/ 6 h 76"/>
                <a:gd name="T46" fmla="*/ 76 w 101"/>
                <a:gd name="T47" fmla="*/ 6 h 76"/>
                <a:gd name="T48" fmla="*/ 76 w 101"/>
                <a:gd name="T49" fmla="*/ 70 h 76"/>
                <a:gd name="T50" fmla="*/ 95 w 101"/>
                <a:gd name="T51" fmla="*/ 70 h 76"/>
                <a:gd name="T52" fmla="*/ 83 w 101"/>
                <a:gd name="T53" fmla="*/ 70 h 76"/>
                <a:gd name="T54" fmla="*/ 83 w 101"/>
                <a:gd name="T55" fmla="*/ 57 h 76"/>
                <a:gd name="T56" fmla="*/ 95 w 101"/>
                <a:gd name="T57" fmla="*/ 57 h 76"/>
                <a:gd name="T58" fmla="*/ 95 w 101"/>
                <a:gd name="T59" fmla="*/ 70 h 76"/>
                <a:gd name="T60" fmla="*/ 95 w 101"/>
                <a:gd name="T61" fmla="*/ 44 h 76"/>
                <a:gd name="T62" fmla="*/ 83 w 101"/>
                <a:gd name="T63" fmla="*/ 44 h 76"/>
                <a:gd name="T64" fmla="*/ 83 w 101"/>
                <a:gd name="T65" fmla="*/ 32 h 76"/>
                <a:gd name="T66" fmla="*/ 95 w 101"/>
                <a:gd name="T67" fmla="*/ 32 h 76"/>
                <a:gd name="T68" fmla="*/ 95 w 101"/>
                <a:gd name="T69" fmla="*/ 44 h 76"/>
                <a:gd name="T70" fmla="*/ 95 w 101"/>
                <a:gd name="T71" fmla="*/ 20 h 76"/>
                <a:gd name="T72" fmla="*/ 83 w 101"/>
                <a:gd name="T73" fmla="*/ 20 h 76"/>
                <a:gd name="T74" fmla="*/ 83 w 101"/>
                <a:gd name="T75" fmla="*/ 6 h 76"/>
                <a:gd name="T76" fmla="*/ 95 w 101"/>
                <a:gd name="T77" fmla="*/ 6 h 76"/>
                <a:gd name="T78" fmla="*/ 95 w 101"/>
                <a:gd name="T79" fmla="*/ 20 h 76"/>
                <a:gd name="T80" fmla="*/ 38 w 101"/>
                <a:gd name="T81" fmla="*/ 20 h 76"/>
                <a:gd name="T82" fmla="*/ 38 w 101"/>
                <a:gd name="T83" fmla="*/ 57 h 76"/>
                <a:gd name="T84" fmla="*/ 63 w 101"/>
                <a:gd name="T85" fmla="*/ 38 h 76"/>
                <a:gd name="T86" fmla="*/ 38 w 101"/>
                <a:gd name="T87" fmla="*/ 2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 h="76">
                  <a:moveTo>
                    <a:pt x="0" y="0"/>
                  </a:moveTo>
                  <a:lnTo>
                    <a:pt x="0" y="76"/>
                  </a:lnTo>
                  <a:lnTo>
                    <a:pt x="101" y="76"/>
                  </a:lnTo>
                  <a:lnTo>
                    <a:pt x="101" y="0"/>
                  </a:lnTo>
                  <a:lnTo>
                    <a:pt x="0" y="0"/>
                  </a:lnTo>
                  <a:close/>
                  <a:moveTo>
                    <a:pt x="19" y="70"/>
                  </a:moveTo>
                  <a:lnTo>
                    <a:pt x="6" y="70"/>
                  </a:lnTo>
                  <a:lnTo>
                    <a:pt x="6" y="57"/>
                  </a:lnTo>
                  <a:lnTo>
                    <a:pt x="19" y="57"/>
                  </a:lnTo>
                  <a:lnTo>
                    <a:pt x="19" y="70"/>
                  </a:lnTo>
                  <a:close/>
                  <a:moveTo>
                    <a:pt x="19" y="44"/>
                  </a:moveTo>
                  <a:lnTo>
                    <a:pt x="6" y="44"/>
                  </a:lnTo>
                  <a:lnTo>
                    <a:pt x="6" y="32"/>
                  </a:lnTo>
                  <a:lnTo>
                    <a:pt x="19" y="32"/>
                  </a:lnTo>
                  <a:lnTo>
                    <a:pt x="19" y="44"/>
                  </a:lnTo>
                  <a:close/>
                  <a:moveTo>
                    <a:pt x="19" y="20"/>
                  </a:moveTo>
                  <a:lnTo>
                    <a:pt x="6" y="20"/>
                  </a:lnTo>
                  <a:lnTo>
                    <a:pt x="6" y="6"/>
                  </a:lnTo>
                  <a:lnTo>
                    <a:pt x="19" y="6"/>
                  </a:lnTo>
                  <a:lnTo>
                    <a:pt x="19" y="20"/>
                  </a:lnTo>
                  <a:close/>
                  <a:moveTo>
                    <a:pt x="76" y="70"/>
                  </a:moveTo>
                  <a:lnTo>
                    <a:pt x="26" y="70"/>
                  </a:lnTo>
                  <a:lnTo>
                    <a:pt x="26" y="6"/>
                  </a:lnTo>
                  <a:lnTo>
                    <a:pt x="76" y="6"/>
                  </a:lnTo>
                  <a:lnTo>
                    <a:pt x="76" y="70"/>
                  </a:lnTo>
                  <a:close/>
                  <a:moveTo>
                    <a:pt x="95" y="70"/>
                  </a:moveTo>
                  <a:lnTo>
                    <a:pt x="83" y="70"/>
                  </a:lnTo>
                  <a:lnTo>
                    <a:pt x="83" y="57"/>
                  </a:lnTo>
                  <a:lnTo>
                    <a:pt x="95" y="57"/>
                  </a:lnTo>
                  <a:lnTo>
                    <a:pt x="95" y="70"/>
                  </a:lnTo>
                  <a:close/>
                  <a:moveTo>
                    <a:pt x="95" y="44"/>
                  </a:moveTo>
                  <a:lnTo>
                    <a:pt x="83" y="44"/>
                  </a:lnTo>
                  <a:lnTo>
                    <a:pt x="83" y="32"/>
                  </a:lnTo>
                  <a:lnTo>
                    <a:pt x="95" y="32"/>
                  </a:lnTo>
                  <a:lnTo>
                    <a:pt x="95" y="44"/>
                  </a:lnTo>
                  <a:close/>
                  <a:moveTo>
                    <a:pt x="95" y="20"/>
                  </a:moveTo>
                  <a:lnTo>
                    <a:pt x="83" y="20"/>
                  </a:lnTo>
                  <a:lnTo>
                    <a:pt x="83" y="6"/>
                  </a:lnTo>
                  <a:lnTo>
                    <a:pt x="95" y="6"/>
                  </a:lnTo>
                  <a:lnTo>
                    <a:pt x="95" y="20"/>
                  </a:lnTo>
                  <a:close/>
                  <a:moveTo>
                    <a:pt x="38" y="20"/>
                  </a:moveTo>
                  <a:lnTo>
                    <a:pt x="38" y="57"/>
                  </a:lnTo>
                  <a:lnTo>
                    <a:pt x="63" y="38"/>
                  </a:lnTo>
                  <a:lnTo>
                    <a:pt x="38"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40" name="Freeform 35"/>
            <p:cNvSpPr>
              <a:spLocks noEditPoints="1"/>
            </p:cNvSpPr>
            <p:nvPr/>
          </p:nvSpPr>
          <p:spPr bwMode="auto">
            <a:xfrm>
              <a:off x="4423" y="1784"/>
              <a:ext cx="60" cy="57"/>
            </a:xfrm>
            <a:custGeom>
              <a:avLst/>
              <a:gdLst>
                <a:gd name="T0" fmla="*/ 60 w 60"/>
                <a:gd name="T1" fmla="*/ 21 h 57"/>
                <a:gd name="T2" fmla="*/ 39 w 60"/>
                <a:gd name="T3" fmla="*/ 18 h 57"/>
                <a:gd name="T4" fmla="*/ 30 w 60"/>
                <a:gd name="T5" fmla="*/ 0 h 57"/>
                <a:gd name="T6" fmla="*/ 21 w 60"/>
                <a:gd name="T7" fmla="*/ 18 h 57"/>
                <a:gd name="T8" fmla="*/ 0 w 60"/>
                <a:gd name="T9" fmla="*/ 21 h 57"/>
                <a:gd name="T10" fmla="*/ 14 w 60"/>
                <a:gd name="T11" fmla="*/ 36 h 57"/>
                <a:gd name="T12" fmla="*/ 11 w 60"/>
                <a:gd name="T13" fmla="*/ 57 h 57"/>
                <a:gd name="T14" fmla="*/ 30 w 60"/>
                <a:gd name="T15" fmla="*/ 47 h 57"/>
                <a:gd name="T16" fmla="*/ 49 w 60"/>
                <a:gd name="T17" fmla="*/ 57 h 57"/>
                <a:gd name="T18" fmla="*/ 45 w 60"/>
                <a:gd name="T19" fmla="*/ 36 h 57"/>
                <a:gd name="T20" fmla="*/ 60 w 60"/>
                <a:gd name="T21" fmla="*/ 21 h 57"/>
                <a:gd name="T22" fmla="*/ 30 w 60"/>
                <a:gd name="T23" fmla="*/ 42 h 57"/>
                <a:gd name="T24" fmla="*/ 17 w 60"/>
                <a:gd name="T25" fmla="*/ 49 h 57"/>
                <a:gd name="T26" fmla="*/ 19 w 60"/>
                <a:gd name="T27" fmla="*/ 34 h 57"/>
                <a:gd name="T28" fmla="*/ 8 w 60"/>
                <a:gd name="T29" fmla="*/ 25 h 57"/>
                <a:gd name="T30" fmla="*/ 23 w 60"/>
                <a:gd name="T31" fmla="*/ 22 h 57"/>
                <a:gd name="T32" fmla="*/ 30 w 60"/>
                <a:gd name="T33" fmla="*/ 9 h 57"/>
                <a:gd name="T34" fmla="*/ 37 w 60"/>
                <a:gd name="T35" fmla="*/ 22 h 57"/>
                <a:gd name="T36" fmla="*/ 51 w 60"/>
                <a:gd name="T37" fmla="*/ 25 h 57"/>
                <a:gd name="T38" fmla="*/ 40 w 60"/>
                <a:gd name="T39" fmla="*/ 34 h 57"/>
                <a:gd name="T40" fmla="*/ 43 w 60"/>
                <a:gd name="T41" fmla="*/ 49 h 57"/>
                <a:gd name="T42" fmla="*/ 30 w 60"/>
                <a:gd name="T43" fmla="*/ 4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 h="57">
                  <a:moveTo>
                    <a:pt x="60" y="21"/>
                  </a:moveTo>
                  <a:lnTo>
                    <a:pt x="39" y="18"/>
                  </a:lnTo>
                  <a:lnTo>
                    <a:pt x="30" y="0"/>
                  </a:lnTo>
                  <a:lnTo>
                    <a:pt x="21" y="18"/>
                  </a:lnTo>
                  <a:lnTo>
                    <a:pt x="0" y="21"/>
                  </a:lnTo>
                  <a:lnTo>
                    <a:pt x="14" y="36"/>
                  </a:lnTo>
                  <a:lnTo>
                    <a:pt x="11" y="57"/>
                  </a:lnTo>
                  <a:lnTo>
                    <a:pt x="30" y="47"/>
                  </a:lnTo>
                  <a:lnTo>
                    <a:pt x="49" y="57"/>
                  </a:lnTo>
                  <a:lnTo>
                    <a:pt x="45" y="36"/>
                  </a:lnTo>
                  <a:lnTo>
                    <a:pt x="60" y="21"/>
                  </a:lnTo>
                  <a:close/>
                  <a:moveTo>
                    <a:pt x="30" y="42"/>
                  </a:moveTo>
                  <a:lnTo>
                    <a:pt x="17" y="49"/>
                  </a:lnTo>
                  <a:lnTo>
                    <a:pt x="19" y="34"/>
                  </a:lnTo>
                  <a:lnTo>
                    <a:pt x="8" y="25"/>
                  </a:lnTo>
                  <a:lnTo>
                    <a:pt x="23" y="22"/>
                  </a:lnTo>
                  <a:lnTo>
                    <a:pt x="30" y="9"/>
                  </a:lnTo>
                  <a:lnTo>
                    <a:pt x="37" y="22"/>
                  </a:lnTo>
                  <a:lnTo>
                    <a:pt x="51" y="25"/>
                  </a:lnTo>
                  <a:lnTo>
                    <a:pt x="40" y="34"/>
                  </a:lnTo>
                  <a:lnTo>
                    <a:pt x="43" y="49"/>
                  </a:lnTo>
                  <a:lnTo>
                    <a:pt x="30" y="4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41" name="Freeform 36"/>
            <p:cNvSpPr>
              <a:spLocks noEditPoints="1"/>
            </p:cNvSpPr>
            <p:nvPr/>
          </p:nvSpPr>
          <p:spPr bwMode="auto">
            <a:xfrm>
              <a:off x="4225" y="1207"/>
              <a:ext cx="74" cy="79"/>
            </a:xfrm>
            <a:custGeom>
              <a:avLst/>
              <a:gdLst>
                <a:gd name="T0" fmla="*/ 48 w 60"/>
                <a:gd name="T1" fmla="*/ 11 h 65"/>
                <a:gd name="T2" fmla="*/ 60 w 60"/>
                <a:gd name="T3" fmla="*/ 7 h 65"/>
                <a:gd name="T4" fmla="*/ 60 w 60"/>
                <a:gd name="T5" fmla="*/ 45 h 65"/>
                <a:gd name="T6" fmla="*/ 48 w 60"/>
                <a:gd name="T7" fmla="*/ 49 h 65"/>
                <a:gd name="T8" fmla="*/ 36 w 60"/>
                <a:gd name="T9" fmla="*/ 46 h 65"/>
                <a:gd name="T10" fmla="*/ 24 w 60"/>
                <a:gd name="T11" fmla="*/ 42 h 65"/>
                <a:gd name="T12" fmla="*/ 12 w 60"/>
                <a:gd name="T13" fmla="*/ 47 h 65"/>
                <a:gd name="T14" fmla="*/ 12 w 60"/>
                <a:gd name="T15" fmla="*/ 9 h 65"/>
                <a:gd name="T16" fmla="*/ 24 w 60"/>
                <a:gd name="T17" fmla="*/ 5 h 65"/>
                <a:gd name="T18" fmla="*/ 36 w 60"/>
                <a:gd name="T19" fmla="*/ 8 h 65"/>
                <a:gd name="T20" fmla="*/ 48 w 60"/>
                <a:gd name="T21" fmla="*/ 11 h 65"/>
                <a:gd name="T22" fmla="*/ 4 w 60"/>
                <a:gd name="T23" fmla="*/ 0 h 65"/>
                <a:gd name="T24" fmla="*/ 8 w 60"/>
                <a:gd name="T25" fmla="*/ 5 h 65"/>
                <a:gd name="T26" fmla="*/ 8 w 60"/>
                <a:gd name="T27" fmla="*/ 65 h 65"/>
                <a:gd name="T28" fmla="*/ 0 w 60"/>
                <a:gd name="T29" fmla="*/ 65 h 65"/>
                <a:gd name="T30" fmla="*/ 0 w 60"/>
                <a:gd name="T31" fmla="*/ 5 h 65"/>
                <a:gd name="T32" fmla="*/ 4 w 60"/>
                <a:gd name="T3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5">
                  <a:moveTo>
                    <a:pt x="48" y="11"/>
                  </a:moveTo>
                  <a:cubicBezTo>
                    <a:pt x="53" y="11"/>
                    <a:pt x="58" y="9"/>
                    <a:pt x="60" y="7"/>
                  </a:cubicBezTo>
                  <a:cubicBezTo>
                    <a:pt x="60" y="45"/>
                    <a:pt x="60" y="45"/>
                    <a:pt x="60" y="45"/>
                  </a:cubicBezTo>
                  <a:cubicBezTo>
                    <a:pt x="58" y="47"/>
                    <a:pt x="53" y="49"/>
                    <a:pt x="48" y="49"/>
                  </a:cubicBezTo>
                  <a:cubicBezTo>
                    <a:pt x="43" y="49"/>
                    <a:pt x="39" y="48"/>
                    <a:pt x="36" y="46"/>
                  </a:cubicBezTo>
                  <a:cubicBezTo>
                    <a:pt x="33" y="44"/>
                    <a:pt x="29" y="42"/>
                    <a:pt x="24" y="42"/>
                  </a:cubicBezTo>
                  <a:cubicBezTo>
                    <a:pt x="19" y="42"/>
                    <a:pt x="15" y="45"/>
                    <a:pt x="12" y="47"/>
                  </a:cubicBezTo>
                  <a:cubicBezTo>
                    <a:pt x="12" y="9"/>
                    <a:pt x="12" y="9"/>
                    <a:pt x="12" y="9"/>
                  </a:cubicBezTo>
                  <a:cubicBezTo>
                    <a:pt x="15" y="7"/>
                    <a:pt x="19" y="5"/>
                    <a:pt x="24" y="5"/>
                  </a:cubicBezTo>
                  <a:cubicBezTo>
                    <a:pt x="29" y="5"/>
                    <a:pt x="33" y="6"/>
                    <a:pt x="36" y="8"/>
                  </a:cubicBezTo>
                  <a:cubicBezTo>
                    <a:pt x="39" y="10"/>
                    <a:pt x="43" y="11"/>
                    <a:pt x="48" y="11"/>
                  </a:cubicBezTo>
                  <a:close/>
                  <a:moveTo>
                    <a:pt x="4" y="0"/>
                  </a:moveTo>
                  <a:cubicBezTo>
                    <a:pt x="6" y="0"/>
                    <a:pt x="8" y="2"/>
                    <a:pt x="8" y="5"/>
                  </a:cubicBezTo>
                  <a:cubicBezTo>
                    <a:pt x="8" y="65"/>
                    <a:pt x="8" y="65"/>
                    <a:pt x="8" y="65"/>
                  </a:cubicBezTo>
                  <a:cubicBezTo>
                    <a:pt x="0" y="65"/>
                    <a:pt x="0" y="65"/>
                    <a:pt x="0" y="65"/>
                  </a:cubicBezTo>
                  <a:cubicBezTo>
                    <a:pt x="0" y="5"/>
                    <a:pt x="0" y="5"/>
                    <a:pt x="0" y="5"/>
                  </a:cubicBezTo>
                  <a:cubicBezTo>
                    <a:pt x="0" y="2"/>
                    <a:pt x="1" y="0"/>
                    <a:pt x="4"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42" name="Freeform 37"/>
            <p:cNvSpPr>
              <a:spLocks noEditPoints="1"/>
            </p:cNvSpPr>
            <p:nvPr/>
          </p:nvSpPr>
          <p:spPr bwMode="auto">
            <a:xfrm>
              <a:off x="4132" y="1168"/>
              <a:ext cx="78" cy="80"/>
            </a:xfrm>
            <a:custGeom>
              <a:avLst/>
              <a:gdLst>
                <a:gd name="T0" fmla="*/ 54 w 64"/>
                <a:gd name="T1" fmla="*/ 0 h 65"/>
                <a:gd name="T2" fmla="*/ 44 w 64"/>
                <a:gd name="T3" fmla="*/ 10 h 65"/>
                <a:gd name="T4" fmla="*/ 44 w 64"/>
                <a:gd name="T5" fmla="*/ 41 h 65"/>
                <a:gd name="T6" fmla="*/ 52 w 64"/>
                <a:gd name="T7" fmla="*/ 41 h 65"/>
                <a:gd name="T8" fmla="*/ 52 w 64"/>
                <a:gd name="T9" fmla="*/ 65 h 65"/>
                <a:gd name="T10" fmla="*/ 64 w 64"/>
                <a:gd name="T11" fmla="*/ 65 h 65"/>
                <a:gd name="T12" fmla="*/ 64 w 64"/>
                <a:gd name="T13" fmla="*/ 10 h 65"/>
                <a:gd name="T14" fmla="*/ 54 w 64"/>
                <a:gd name="T15" fmla="*/ 0 h 65"/>
                <a:gd name="T16" fmla="*/ 26 w 64"/>
                <a:gd name="T17" fmla="*/ 0 h 65"/>
                <a:gd name="T18" fmla="*/ 24 w 64"/>
                <a:gd name="T19" fmla="*/ 2 h 65"/>
                <a:gd name="T20" fmla="*/ 24 w 64"/>
                <a:gd name="T21" fmla="*/ 16 h 65"/>
                <a:gd name="T22" fmla="*/ 22 w 64"/>
                <a:gd name="T23" fmla="*/ 17 h 65"/>
                <a:gd name="T24" fmla="*/ 20 w 64"/>
                <a:gd name="T25" fmla="*/ 16 h 65"/>
                <a:gd name="T26" fmla="*/ 20 w 64"/>
                <a:gd name="T27" fmla="*/ 2 h 65"/>
                <a:gd name="T28" fmla="*/ 18 w 64"/>
                <a:gd name="T29" fmla="*/ 0 h 65"/>
                <a:gd name="T30" fmla="*/ 16 w 64"/>
                <a:gd name="T31" fmla="*/ 2 h 65"/>
                <a:gd name="T32" fmla="*/ 16 w 64"/>
                <a:gd name="T33" fmla="*/ 16 h 65"/>
                <a:gd name="T34" fmla="*/ 14 w 64"/>
                <a:gd name="T35" fmla="*/ 17 h 65"/>
                <a:gd name="T36" fmla="*/ 12 w 64"/>
                <a:gd name="T37" fmla="*/ 16 h 65"/>
                <a:gd name="T38" fmla="*/ 12 w 64"/>
                <a:gd name="T39" fmla="*/ 2 h 65"/>
                <a:gd name="T40" fmla="*/ 10 w 64"/>
                <a:gd name="T41" fmla="*/ 0 h 65"/>
                <a:gd name="T42" fmla="*/ 8 w 64"/>
                <a:gd name="T43" fmla="*/ 2 h 65"/>
                <a:gd name="T44" fmla="*/ 8 w 64"/>
                <a:gd name="T45" fmla="*/ 16 h 65"/>
                <a:gd name="T46" fmla="*/ 6 w 64"/>
                <a:gd name="T47" fmla="*/ 17 h 65"/>
                <a:gd name="T48" fmla="*/ 4 w 64"/>
                <a:gd name="T49" fmla="*/ 16 h 65"/>
                <a:gd name="T50" fmla="*/ 4 w 64"/>
                <a:gd name="T51" fmla="*/ 2 h 65"/>
                <a:gd name="T52" fmla="*/ 2 w 64"/>
                <a:gd name="T53" fmla="*/ 0 h 65"/>
                <a:gd name="T54" fmla="*/ 0 w 64"/>
                <a:gd name="T55" fmla="*/ 2 h 65"/>
                <a:gd name="T56" fmla="*/ 0 w 64"/>
                <a:gd name="T57" fmla="*/ 16 h 65"/>
                <a:gd name="T58" fmla="*/ 0 w 64"/>
                <a:gd name="T59" fmla="*/ 21 h 65"/>
                <a:gd name="T60" fmla="*/ 3 w 64"/>
                <a:gd name="T61" fmla="*/ 25 h 65"/>
                <a:gd name="T62" fmla="*/ 8 w 64"/>
                <a:gd name="T63" fmla="*/ 33 h 65"/>
                <a:gd name="T64" fmla="*/ 8 w 64"/>
                <a:gd name="T65" fmla="*/ 65 h 65"/>
                <a:gd name="T66" fmla="*/ 20 w 64"/>
                <a:gd name="T67" fmla="*/ 65 h 65"/>
                <a:gd name="T68" fmla="*/ 20 w 64"/>
                <a:gd name="T69" fmla="*/ 33 h 65"/>
                <a:gd name="T70" fmla="*/ 25 w 64"/>
                <a:gd name="T71" fmla="*/ 25 h 65"/>
                <a:gd name="T72" fmla="*/ 28 w 64"/>
                <a:gd name="T73" fmla="*/ 21 h 65"/>
                <a:gd name="T74" fmla="*/ 28 w 64"/>
                <a:gd name="T75" fmla="*/ 16 h 65"/>
                <a:gd name="T76" fmla="*/ 28 w 64"/>
                <a:gd name="T77" fmla="*/ 2 h 65"/>
                <a:gd name="T78" fmla="*/ 26 w 64"/>
                <a:gd name="T7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65">
                  <a:moveTo>
                    <a:pt x="54" y="0"/>
                  </a:moveTo>
                  <a:cubicBezTo>
                    <a:pt x="49" y="0"/>
                    <a:pt x="44" y="5"/>
                    <a:pt x="44" y="10"/>
                  </a:cubicBezTo>
                  <a:cubicBezTo>
                    <a:pt x="44" y="41"/>
                    <a:pt x="44" y="41"/>
                    <a:pt x="44" y="41"/>
                  </a:cubicBezTo>
                  <a:cubicBezTo>
                    <a:pt x="52" y="41"/>
                    <a:pt x="52" y="41"/>
                    <a:pt x="52" y="41"/>
                  </a:cubicBezTo>
                  <a:cubicBezTo>
                    <a:pt x="52" y="65"/>
                    <a:pt x="52" y="65"/>
                    <a:pt x="52" y="65"/>
                  </a:cubicBezTo>
                  <a:cubicBezTo>
                    <a:pt x="64" y="65"/>
                    <a:pt x="64" y="65"/>
                    <a:pt x="64" y="65"/>
                  </a:cubicBezTo>
                  <a:cubicBezTo>
                    <a:pt x="64" y="10"/>
                    <a:pt x="64" y="10"/>
                    <a:pt x="64" y="10"/>
                  </a:cubicBezTo>
                  <a:cubicBezTo>
                    <a:pt x="64" y="5"/>
                    <a:pt x="60" y="0"/>
                    <a:pt x="54" y="0"/>
                  </a:cubicBezTo>
                  <a:close/>
                  <a:moveTo>
                    <a:pt x="26" y="0"/>
                  </a:moveTo>
                  <a:cubicBezTo>
                    <a:pt x="25" y="0"/>
                    <a:pt x="24" y="1"/>
                    <a:pt x="24" y="2"/>
                  </a:cubicBezTo>
                  <a:cubicBezTo>
                    <a:pt x="24" y="16"/>
                    <a:pt x="24" y="16"/>
                    <a:pt x="24" y="16"/>
                  </a:cubicBezTo>
                  <a:cubicBezTo>
                    <a:pt x="24" y="17"/>
                    <a:pt x="23" y="17"/>
                    <a:pt x="22" y="17"/>
                  </a:cubicBezTo>
                  <a:cubicBezTo>
                    <a:pt x="21" y="17"/>
                    <a:pt x="20" y="17"/>
                    <a:pt x="20" y="16"/>
                  </a:cubicBezTo>
                  <a:cubicBezTo>
                    <a:pt x="20" y="2"/>
                    <a:pt x="20" y="2"/>
                    <a:pt x="20" y="2"/>
                  </a:cubicBezTo>
                  <a:cubicBezTo>
                    <a:pt x="20" y="1"/>
                    <a:pt x="19" y="0"/>
                    <a:pt x="18" y="0"/>
                  </a:cubicBezTo>
                  <a:cubicBezTo>
                    <a:pt x="17" y="0"/>
                    <a:pt x="16" y="1"/>
                    <a:pt x="16" y="2"/>
                  </a:cubicBezTo>
                  <a:cubicBezTo>
                    <a:pt x="16" y="16"/>
                    <a:pt x="16" y="16"/>
                    <a:pt x="16" y="16"/>
                  </a:cubicBezTo>
                  <a:cubicBezTo>
                    <a:pt x="16" y="17"/>
                    <a:pt x="15" y="17"/>
                    <a:pt x="14" y="17"/>
                  </a:cubicBezTo>
                  <a:cubicBezTo>
                    <a:pt x="13" y="17"/>
                    <a:pt x="12" y="17"/>
                    <a:pt x="12" y="16"/>
                  </a:cubicBezTo>
                  <a:cubicBezTo>
                    <a:pt x="12" y="2"/>
                    <a:pt x="12" y="2"/>
                    <a:pt x="12" y="2"/>
                  </a:cubicBezTo>
                  <a:cubicBezTo>
                    <a:pt x="12" y="1"/>
                    <a:pt x="11" y="0"/>
                    <a:pt x="10" y="0"/>
                  </a:cubicBezTo>
                  <a:cubicBezTo>
                    <a:pt x="9" y="0"/>
                    <a:pt x="8" y="1"/>
                    <a:pt x="8" y="2"/>
                  </a:cubicBezTo>
                  <a:cubicBezTo>
                    <a:pt x="8" y="16"/>
                    <a:pt x="8" y="16"/>
                    <a:pt x="8" y="16"/>
                  </a:cubicBezTo>
                  <a:cubicBezTo>
                    <a:pt x="8" y="17"/>
                    <a:pt x="7" y="17"/>
                    <a:pt x="6" y="17"/>
                  </a:cubicBezTo>
                  <a:cubicBezTo>
                    <a:pt x="5" y="17"/>
                    <a:pt x="4" y="17"/>
                    <a:pt x="4" y="16"/>
                  </a:cubicBezTo>
                  <a:cubicBezTo>
                    <a:pt x="4" y="2"/>
                    <a:pt x="4" y="2"/>
                    <a:pt x="4" y="2"/>
                  </a:cubicBezTo>
                  <a:cubicBezTo>
                    <a:pt x="4" y="1"/>
                    <a:pt x="3" y="0"/>
                    <a:pt x="2" y="0"/>
                  </a:cubicBezTo>
                  <a:cubicBezTo>
                    <a:pt x="0" y="0"/>
                    <a:pt x="0" y="1"/>
                    <a:pt x="0" y="2"/>
                  </a:cubicBezTo>
                  <a:cubicBezTo>
                    <a:pt x="0" y="16"/>
                    <a:pt x="0" y="16"/>
                    <a:pt x="0" y="16"/>
                  </a:cubicBezTo>
                  <a:cubicBezTo>
                    <a:pt x="0" y="21"/>
                    <a:pt x="0" y="21"/>
                    <a:pt x="0" y="21"/>
                  </a:cubicBezTo>
                  <a:cubicBezTo>
                    <a:pt x="0" y="22"/>
                    <a:pt x="1" y="23"/>
                    <a:pt x="3" y="25"/>
                  </a:cubicBezTo>
                  <a:cubicBezTo>
                    <a:pt x="5" y="26"/>
                    <a:pt x="8" y="28"/>
                    <a:pt x="8" y="33"/>
                  </a:cubicBezTo>
                  <a:cubicBezTo>
                    <a:pt x="8" y="65"/>
                    <a:pt x="8" y="65"/>
                    <a:pt x="8" y="65"/>
                  </a:cubicBezTo>
                  <a:cubicBezTo>
                    <a:pt x="20" y="65"/>
                    <a:pt x="20" y="65"/>
                    <a:pt x="20" y="65"/>
                  </a:cubicBezTo>
                  <a:cubicBezTo>
                    <a:pt x="20" y="33"/>
                    <a:pt x="20" y="33"/>
                    <a:pt x="20" y="33"/>
                  </a:cubicBezTo>
                  <a:cubicBezTo>
                    <a:pt x="20" y="28"/>
                    <a:pt x="22" y="26"/>
                    <a:pt x="25" y="25"/>
                  </a:cubicBezTo>
                  <a:cubicBezTo>
                    <a:pt x="26" y="23"/>
                    <a:pt x="28" y="22"/>
                    <a:pt x="28" y="21"/>
                  </a:cubicBezTo>
                  <a:cubicBezTo>
                    <a:pt x="28" y="16"/>
                    <a:pt x="28" y="16"/>
                    <a:pt x="28" y="16"/>
                  </a:cubicBezTo>
                  <a:cubicBezTo>
                    <a:pt x="28" y="2"/>
                    <a:pt x="28" y="2"/>
                    <a:pt x="28" y="2"/>
                  </a:cubicBezTo>
                  <a:cubicBezTo>
                    <a:pt x="28" y="1"/>
                    <a:pt x="27" y="0"/>
                    <a:pt x="2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43" name="Freeform 38"/>
            <p:cNvSpPr>
              <a:spLocks noEditPoints="1"/>
            </p:cNvSpPr>
            <p:nvPr/>
          </p:nvSpPr>
          <p:spPr bwMode="auto">
            <a:xfrm>
              <a:off x="4286" y="1899"/>
              <a:ext cx="91" cy="102"/>
            </a:xfrm>
            <a:custGeom>
              <a:avLst/>
              <a:gdLst>
                <a:gd name="T0" fmla="*/ 58 w 74"/>
                <a:gd name="T1" fmla="*/ 25 h 83"/>
                <a:gd name="T2" fmla="*/ 63 w 74"/>
                <a:gd name="T3" fmla="*/ 22 h 83"/>
                <a:gd name="T4" fmla="*/ 68 w 74"/>
                <a:gd name="T5" fmla="*/ 12 h 83"/>
                <a:gd name="T6" fmla="*/ 65 w 74"/>
                <a:gd name="T7" fmla="*/ 3 h 83"/>
                <a:gd name="T8" fmla="*/ 58 w 74"/>
                <a:gd name="T9" fmla="*/ 0 h 83"/>
                <a:gd name="T10" fmla="*/ 46 w 74"/>
                <a:gd name="T11" fmla="*/ 5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6 h 83"/>
                <a:gd name="T28" fmla="*/ 6 w 74"/>
                <a:gd name="T29" fmla="*/ 46 h 83"/>
                <a:gd name="T30" fmla="*/ 6 w 74"/>
                <a:gd name="T31" fmla="*/ 83 h 83"/>
                <a:gd name="T32" fmla="*/ 69 w 74"/>
                <a:gd name="T33" fmla="*/ 83 h 83"/>
                <a:gd name="T34" fmla="*/ 69 w 74"/>
                <a:gd name="T35" fmla="*/ 46 h 83"/>
                <a:gd name="T36" fmla="*/ 74 w 74"/>
                <a:gd name="T37" fmla="*/ 46 h 83"/>
                <a:gd name="T38" fmla="*/ 74 w 74"/>
                <a:gd name="T39" fmla="*/ 25 h 83"/>
                <a:gd name="T40" fmla="*/ 58 w 74"/>
                <a:gd name="T41" fmla="*/ 25 h 83"/>
                <a:gd name="T42" fmla="*/ 50 w 74"/>
                <a:gd name="T43" fmla="*/ 10 h 83"/>
                <a:gd name="T44" fmla="*/ 58 w 74"/>
                <a:gd name="T45" fmla="*/ 6 h 83"/>
                <a:gd name="T46" fmla="*/ 61 w 74"/>
                <a:gd name="T47" fmla="*/ 7 h 83"/>
                <a:gd name="T48" fmla="*/ 59 w 74"/>
                <a:gd name="T49" fmla="*/ 18 h 83"/>
                <a:gd name="T50" fmla="*/ 46 w 74"/>
                <a:gd name="T51" fmla="*/ 25 h 83"/>
                <a:gd name="T52" fmla="*/ 42 w 74"/>
                <a:gd name="T53" fmla="*/ 25 h 83"/>
                <a:gd name="T54" fmla="*/ 50 w 74"/>
                <a:gd name="T55" fmla="*/ 10 h 83"/>
                <a:gd name="T56" fmla="*/ 14 w 74"/>
                <a:gd name="T57" fmla="*/ 12 h 83"/>
                <a:gd name="T58" fmla="*/ 15 w 74"/>
                <a:gd name="T59" fmla="*/ 9 h 83"/>
                <a:gd name="T60" fmla="*/ 18 w 74"/>
                <a:gd name="T61" fmla="*/ 8 h 83"/>
                <a:gd name="T62" fmla="*/ 18 w 74"/>
                <a:gd name="T63" fmla="*/ 8 h 83"/>
                <a:gd name="T64" fmla="*/ 23 w 74"/>
                <a:gd name="T65" fmla="*/ 10 h 83"/>
                <a:gd name="T66" fmla="*/ 30 w 74"/>
                <a:gd name="T67" fmla="*/ 23 h 83"/>
                <a:gd name="T68" fmla="*/ 30 w 74"/>
                <a:gd name="T69" fmla="*/ 24 h 83"/>
                <a:gd name="T70" fmla="*/ 29 w 74"/>
                <a:gd name="T71" fmla="*/ 23 h 83"/>
                <a:gd name="T72" fmla="*/ 17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6 w 74"/>
                <a:gd name="T89" fmla="*/ 41 h 83"/>
                <a:gd name="T90" fmla="*/ 6 w 74"/>
                <a:gd name="T91" fmla="*/ 31 h 83"/>
                <a:gd name="T92" fmla="*/ 32 w 74"/>
                <a:gd name="T93" fmla="*/ 31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9 w 74"/>
                <a:gd name="T107" fmla="*/ 41 h 83"/>
                <a:gd name="T108" fmla="*/ 42 w 74"/>
                <a:gd name="T109" fmla="*/ 41 h 83"/>
                <a:gd name="T110" fmla="*/ 42 w 74"/>
                <a:gd name="T111" fmla="*/ 31 h 83"/>
                <a:gd name="T112" fmla="*/ 69 w 74"/>
                <a:gd name="T113" fmla="*/ 31 h 83"/>
                <a:gd name="T114" fmla="*/ 69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3" y="22"/>
                  </a:cubicBezTo>
                  <a:cubicBezTo>
                    <a:pt x="65" y="19"/>
                    <a:pt x="67" y="16"/>
                    <a:pt x="68" y="12"/>
                  </a:cubicBezTo>
                  <a:cubicBezTo>
                    <a:pt x="69" y="9"/>
                    <a:pt x="68" y="5"/>
                    <a:pt x="65" y="3"/>
                  </a:cubicBezTo>
                  <a:cubicBezTo>
                    <a:pt x="63" y="1"/>
                    <a:pt x="61" y="0"/>
                    <a:pt x="58" y="0"/>
                  </a:cubicBezTo>
                  <a:cubicBezTo>
                    <a:pt x="54" y="0"/>
                    <a:pt x="50" y="2"/>
                    <a:pt x="46" y="5"/>
                  </a:cubicBezTo>
                  <a:cubicBezTo>
                    <a:pt x="41" y="11"/>
                    <a:pt x="38" y="18"/>
                    <a:pt x="36" y="24"/>
                  </a:cubicBezTo>
                  <a:cubicBezTo>
                    <a:pt x="35" y="18"/>
                    <a:pt x="32" y="11"/>
                    <a:pt x="27" y="6"/>
                  </a:cubicBezTo>
                  <a:cubicBezTo>
                    <a:pt x="25" y="4"/>
                    <a:pt x="21" y="2"/>
                    <a:pt x="18" y="2"/>
                  </a:cubicBezTo>
                  <a:cubicBezTo>
                    <a:pt x="15" y="2"/>
                    <a:pt x="13" y="3"/>
                    <a:pt x="11" y="5"/>
                  </a:cubicBezTo>
                  <a:cubicBezTo>
                    <a:pt x="7" y="9"/>
                    <a:pt x="8" y="16"/>
                    <a:pt x="12" y="21"/>
                  </a:cubicBezTo>
                  <a:cubicBezTo>
                    <a:pt x="14" y="23"/>
                    <a:pt x="16" y="24"/>
                    <a:pt x="18" y="25"/>
                  </a:cubicBezTo>
                  <a:cubicBezTo>
                    <a:pt x="0" y="25"/>
                    <a:pt x="0" y="25"/>
                    <a:pt x="0" y="25"/>
                  </a:cubicBezTo>
                  <a:cubicBezTo>
                    <a:pt x="0" y="46"/>
                    <a:pt x="0" y="46"/>
                    <a:pt x="0" y="46"/>
                  </a:cubicBezTo>
                  <a:cubicBezTo>
                    <a:pt x="6" y="46"/>
                    <a:pt x="6" y="46"/>
                    <a:pt x="6" y="46"/>
                  </a:cubicBezTo>
                  <a:cubicBezTo>
                    <a:pt x="6" y="83"/>
                    <a:pt x="6" y="83"/>
                    <a:pt x="6" y="83"/>
                  </a:cubicBezTo>
                  <a:cubicBezTo>
                    <a:pt x="69" y="83"/>
                    <a:pt x="69" y="83"/>
                    <a:pt x="69" y="83"/>
                  </a:cubicBezTo>
                  <a:cubicBezTo>
                    <a:pt x="69" y="46"/>
                    <a:pt x="69" y="46"/>
                    <a:pt x="69" y="46"/>
                  </a:cubicBezTo>
                  <a:cubicBezTo>
                    <a:pt x="74" y="46"/>
                    <a:pt x="74" y="46"/>
                    <a:pt x="74" y="46"/>
                  </a:cubicBezTo>
                  <a:cubicBezTo>
                    <a:pt x="74" y="25"/>
                    <a:pt x="74" y="25"/>
                    <a:pt x="74" y="25"/>
                  </a:cubicBezTo>
                  <a:lnTo>
                    <a:pt x="58" y="25"/>
                  </a:lnTo>
                  <a:close/>
                  <a:moveTo>
                    <a:pt x="50" y="10"/>
                  </a:moveTo>
                  <a:cubicBezTo>
                    <a:pt x="53" y="7"/>
                    <a:pt x="56" y="6"/>
                    <a:pt x="58" y="6"/>
                  </a:cubicBezTo>
                  <a:cubicBezTo>
                    <a:pt x="59" y="6"/>
                    <a:pt x="60" y="6"/>
                    <a:pt x="61" y="7"/>
                  </a:cubicBezTo>
                  <a:cubicBezTo>
                    <a:pt x="63" y="9"/>
                    <a:pt x="62" y="14"/>
                    <a:pt x="59" y="18"/>
                  </a:cubicBezTo>
                  <a:cubicBezTo>
                    <a:pt x="55" y="21"/>
                    <a:pt x="50" y="24"/>
                    <a:pt x="46" y="25"/>
                  </a:cubicBezTo>
                  <a:cubicBezTo>
                    <a:pt x="42" y="25"/>
                    <a:pt x="42" y="25"/>
                    <a:pt x="42" y="25"/>
                  </a:cubicBezTo>
                  <a:cubicBezTo>
                    <a:pt x="43" y="21"/>
                    <a:pt x="46" y="14"/>
                    <a:pt x="50" y="10"/>
                  </a:cubicBezTo>
                  <a:close/>
                  <a:moveTo>
                    <a:pt x="14" y="12"/>
                  </a:moveTo>
                  <a:cubicBezTo>
                    <a:pt x="14" y="12"/>
                    <a:pt x="14" y="10"/>
                    <a:pt x="15" y="9"/>
                  </a:cubicBezTo>
                  <a:cubicBezTo>
                    <a:pt x="16" y="8"/>
                    <a:pt x="17" y="8"/>
                    <a:pt x="18" y="8"/>
                  </a:cubicBezTo>
                  <a:cubicBezTo>
                    <a:pt x="18" y="8"/>
                    <a:pt x="18" y="8"/>
                    <a:pt x="18" y="8"/>
                  </a:cubicBezTo>
                  <a:cubicBezTo>
                    <a:pt x="20" y="8"/>
                    <a:pt x="22" y="9"/>
                    <a:pt x="23" y="10"/>
                  </a:cubicBezTo>
                  <a:cubicBezTo>
                    <a:pt x="26" y="13"/>
                    <a:pt x="28" y="18"/>
                    <a:pt x="30" y="23"/>
                  </a:cubicBezTo>
                  <a:cubicBezTo>
                    <a:pt x="30" y="23"/>
                    <a:pt x="30" y="23"/>
                    <a:pt x="30" y="24"/>
                  </a:cubicBezTo>
                  <a:cubicBezTo>
                    <a:pt x="30" y="24"/>
                    <a:pt x="29" y="24"/>
                    <a:pt x="29" y="23"/>
                  </a:cubicBezTo>
                  <a:cubicBezTo>
                    <a:pt x="24" y="22"/>
                    <a:pt x="19" y="20"/>
                    <a:pt x="17" y="17"/>
                  </a:cubicBezTo>
                  <a:cubicBezTo>
                    <a:pt x="15" y="16"/>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6" y="41"/>
                    <a:pt x="6" y="41"/>
                    <a:pt x="6" y="41"/>
                  </a:cubicBezTo>
                  <a:cubicBezTo>
                    <a:pt x="6" y="31"/>
                    <a:pt x="6" y="31"/>
                    <a:pt x="6" y="31"/>
                  </a:cubicBezTo>
                  <a:cubicBezTo>
                    <a:pt x="32" y="31"/>
                    <a:pt x="32" y="31"/>
                    <a:pt x="32" y="31"/>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9" y="41"/>
                  </a:moveTo>
                  <a:cubicBezTo>
                    <a:pt x="42" y="41"/>
                    <a:pt x="42" y="41"/>
                    <a:pt x="42" y="41"/>
                  </a:cubicBezTo>
                  <a:cubicBezTo>
                    <a:pt x="42" y="31"/>
                    <a:pt x="42" y="31"/>
                    <a:pt x="42" y="31"/>
                  </a:cubicBezTo>
                  <a:cubicBezTo>
                    <a:pt x="69" y="31"/>
                    <a:pt x="69" y="31"/>
                    <a:pt x="69" y="31"/>
                  </a:cubicBezTo>
                  <a:lnTo>
                    <a:pt x="69" y="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44" name="Freeform 39"/>
            <p:cNvSpPr>
              <a:spLocks noEditPoints="1"/>
            </p:cNvSpPr>
            <p:nvPr/>
          </p:nvSpPr>
          <p:spPr bwMode="auto">
            <a:xfrm>
              <a:off x="4259" y="2360"/>
              <a:ext cx="95" cy="78"/>
            </a:xfrm>
            <a:custGeom>
              <a:avLst/>
              <a:gdLst>
                <a:gd name="T0" fmla="*/ 1 w 77"/>
                <a:gd name="T1" fmla="*/ 42 h 63"/>
                <a:gd name="T2" fmla="*/ 8 w 77"/>
                <a:gd name="T3" fmla="*/ 55 h 63"/>
                <a:gd name="T4" fmla="*/ 21 w 77"/>
                <a:gd name="T5" fmla="*/ 61 h 63"/>
                <a:gd name="T6" fmla="*/ 38 w 77"/>
                <a:gd name="T7" fmla="*/ 63 h 63"/>
                <a:gd name="T8" fmla="*/ 56 w 77"/>
                <a:gd name="T9" fmla="*/ 61 h 63"/>
                <a:gd name="T10" fmla="*/ 69 w 77"/>
                <a:gd name="T11" fmla="*/ 55 h 63"/>
                <a:gd name="T12" fmla="*/ 76 w 77"/>
                <a:gd name="T13" fmla="*/ 42 h 63"/>
                <a:gd name="T14" fmla="*/ 71 w 77"/>
                <a:gd name="T15" fmla="*/ 16 h 63"/>
                <a:gd name="T16" fmla="*/ 72 w 77"/>
                <a:gd name="T17" fmla="*/ 11 h 63"/>
                <a:gd name="T18" fmla="*/ 70 w 77"/>
                <a:gd name="T19" fmla="*/ 0 h 63"/>
                <a:gd name="T20" fmla="*/ 67 w 77"/>
                <a:gd name="T21" fmla="*/ 0 h 63"/>
                <a:gd name="T22" fmla="*/ 60 w 77"/>
                <a:gd name="T23" fmla="*/ 3 h 63"/>
                <a:gd name="T24" fmla="*/ 38 w 77"/>
                <a:gd name="T25" fmla="*/ 5 h 63"/>
                <a:gd name="T26" fmla="*/ 17 w 77"/>
                <a:gd name="T27" fmla="*/ 3 h 63"/>
                <a:gd name="T28" fmla="*/ 9 w 77"/>
                <a:gd name="T29" fmla="*/ 0 h 63"/>
                <a:gd name="T30" fmla="*/ 7 w 77"/>
                <a:gd name="T31" fmla="*/ 0 h 63"/>
                <a:gd name="T32" fmla="*/ 5 w 77"/>
                <a:gd name="T33" fmla="*/ 11 h 63"/>
                <a:gd name="T34" fmla="*/ 6 w 77"/>
                <a:gd name="T35" fmla="*/ 16 h 63"/>
                <a:gd name="T36" fmla="*/ 9 w 77"/>
                <a:gd name="T37" fmla="*/ 42 h 63"/>
                <a:gd name="T38" fmla="*/ 18 w 77"/>
                <a:gd name="T39" fmla="*/ 30 h 63"/>
                <a:gd name="T40" fmla="*/ 27 w 77"/>
                <a:gd name="T41" fmla="*/ 29 h 63"/>
                <a:gd name="T42" fmla="*/ 38 w 77"/>
                <a:gd name="T43" fmla="*/ 30 h 63"/>
                <a:gd name="T44" fmla="*/ 49 w 77"/>
                <a:gd name="T45" fmla="*/ 29 h 63"/>
                <a:gd name="T46" fmla="*/ 59 w 77"/>
                <a:gd name="T47" fmla="*/ 30 h 63"/>
                <a:gd name="T48" fmla="*/ 67 w 77"/>
                <a:gd name="T49" fmla="*/ 42 h 63"/>
                <a:gd name="T50" fmla="*/ 64 w 77"/>
                <a:gd name="T51" fmla="*/ 52 h 63"/>
                <a:gd name="T52" fmla="*/ 56 w 77"/>
                <a:gd name="T53" fmla="*/ 57 h 63"/>
                <a:gd name="T54" fmla="*/ 45 w 77"/>
                <a:gd name="T55" fmla="*/ 58 h 63"/>
                <a:gd name="T56" fmla="*/ 31 w 77"/>
                <a:gd name="T57" fmla="*/ 58 h 63"/>
                <a:gd name="T58" fmla="*/ 20 w 77"/>
                <a:gd name="T59" fmla="*/ 57 h 63"/>
                <a:gd name="T60" fmla="*/ 12 w 77"/>
                <a:gd name="T61" fmla="*/ 52 h 63"/>
                <a:gd name="T62" fmla="*/ 9 w 77"/>
                <a:gd name="T63" fmla="*/ 42 h 63"/>
                <a:gd name="T64" fmla="*/ 53 w 77"/>
                <a:gd name="T65" fmla="*/ 48 h 63"/>
                <a:gd name="T66" fmla="*/ 53 w 77"/>
                <a:gd name="T67" fmla="*/ 34 h 63"/>
                <a:gd name="T68" fmla="*/ 19 w 77"/>
                <a:gd name="T69" fmla="*/ 41 h 63"/>
                <a:gd name="T70" fmla="*/ 29 w 77"/>
                <a:gd name="T71" fmla="*/ 41 h 63"/>
                <a:gd name="T72" fmla="*/ 19 w 77"/>
                <a:gd name="T73" fmla="*/ 4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 h="63">
                  <a:moveTo>
                    <a:pt x="0" y="32"/>
                  </a:moveTo>
                  <a:cubicBezTo>
                    <a:pt x="0" y="36"/>
                    <a:pt x="0" y="39"/>
                    <a:pt x="1" y="42"/>
                  </a:cubicBezTo>
                  <a:cubicBezTo>
                    <a:pt x="1" y="45"/>
                    <a:pt x="2" y="47"/>
                    <a:pt x="3" y="49"/>
                  </a:cubicBezTo>
                  <a:cubicBezTo>
                    <a:pt x="5" y="51"/>
                    <a:pt x="6" y="53"/>
                    <a:pt x="8" y="55"/>
                  </a:cubicBezTo>
                  <a:cubicBezTo>
                    <a:pt x="10" y="56"/>
                    <a:pt x="12" y="58"/>
                    <a:pt x="14" y="59"/>
                  </a:cubicBezTo>
                  <a:cubicBezTo>
                    <a:pt x="16" y="60"/>
                    <a:pt x="18" y="60"/>
                    <a:pt x="21" y="61"/>
                  </a:cubicBezTo>
                  <a:cubicBezTo>
                    <a:pt x="23" y="62"/>
                    <a:pt x="26" y="62"/>
                    <a:pt x="29" y="62"/>
                  </a:cubicBezTo>
                  <a:cubicBezTo>
                    <a:pt x="32" y="63"/>
                    <a:pt x="35" y="63"/>
                    <a:pt x="38" y="63"/>
                  </a:cubicBezTo>
                  <a:cubicBezTo>
                    <a:pt x="42" y="63"/>
                    <a:pt x="45" y="63"/>
                    <a:pt x="47" y="62"/>
                  </a:cubicBezTo>
                  <a:cubicBezTo>
                    <a:pt x="50" y="62"/>
                    <a:pt x="53" y="62"/>
                    <a:pt x="56" y="61"/>
                  </a:cubicBezTo>
                  <a:cubicBezTo>
                    <a:pt x="58" y="60"/>
                    <a:pt x="61" y="60"/>
                    <a:pt x="63" y="59"/>
                  </a:cubicBezTo>
                  <a:cubicBezTo>
                    <a:pt x="65" y="58"/>
                    <a:pt x="67" y="56"/>
                    <a:pt x="69" y="55"/>
                  </a:cubicBezTo>
                  <a:cubicBezTo>
                    <a:pt x="71" y="53"/>
                    <a:pt x="72" y="51"/>
                    <a:pt x="73" y="49"/>
                  </a:cubicBezTo>
                  <a:cubicBezTo>
                    <a:pt x="74" y="47"/>
                    <a:pt x="75" y="45"/>
                    <a:pt x="76" y="42"/>
                  </a:cubicBezTo>
                  <a:cubicBezTo>
                    <a:pt x="77" y="39"/>
                    <a:pt x="77" y="36"/>
                    <a:pt x="77" y="32"/>
                  </a:cubicBezTo>
                  <a:cubicBezTo>
                    <a:pt x="77" y="26"/>
                    <a:pt x="75" y="21"/>
                    <a:pt x="71" y="16"/>
                  </a:cubicBezTo>
                  <a:cubicBezTo>
                    <a:pt x="71" y="16"/>
                    <a:pt x="71" y="15"/>
                    <a:pt x="71" y="14"/>
                  </a:cubicBezTo>
                  <a:cubicBezTo>
                    <a:pt x="71" y="13"/>
                    <a:pt x="72" y="12"/>
                    <a:pt x="72" y="11"/>
                  </a:cubicBezTo>
                  <a:cubicBezTo>
                    <a:pt x="72" y="9"/>
                    <a:pt x="72" y="8"/>
                    <a:pt x="72" y="6"/>
                  </a:cubicBezTo>
                  <a:cubicBezTo>
                    <a:pt x="71" y="4"/>
                    <a:pt x="71" y="2"/>
                    <a:pt x="70" y="0"/>
                  </a:cubicBezTo>
                  <a:cubicBezTo>
                    <a:pt x="69" y="0"/>
                    <a:pt x="69" y="0"/>
                    <a:pt x="69" y="0"/>
                  </a:cubicBezTo>
                  <a:cubicBezTo>
                    <a:pt x="69" y="0"/>
                    <a:pt x="68" y="0"/>
                    <a:pt x="67" y="0"/>
                  </a:cubicBezTo>
                  <a:cubicBezTo>
                    <a:pt x="67" y="0"/>
                    <a:pt x="65" y="0"/>
                    <a:pt x="64" y="1"/>
                  </a:cubicBezTo>
                  <a:cubicBezTo>
                    <a:pt x="63" y="1"/>
                    <a:pt x="61" y="2"/>
                    <a:pt x="60" y="3"/>
                  </a:cubicBezTo>
                  <a:cubicBezTo>
                    <a:pt x="58" y="4"/>
                    <a:pt x="56" y="5"/>
                    <a:pt x="53" y="6"/>
                  </a:cubicBezTo>
                  <a:cubicBezTo>
                    <a:pt x="50" y="5"/>
                    <a:pt x="45" y="5"/>
                    <a:pt x="38" y="5"/>
                  </a:cubicBezTo>
                  <a:cubicBezTo>
                    <a:pt x="32" y="5"/>
                    <a:pt x="27" y="5"/>
                    <a:pt x="23" y="6"/>
                  </a:cubicBezTo>
                  <a:cubicBezTo>
                    <a:pt x="21" y="5"/>
                    <a:pt x="19" y="4"/>
                    <a:pt x="17" y="3"/>
                  </a:cubicBezTo>
                  <a:cubicBezTo>
                    <a:pt x="15" y="2"/>
                    <a:pt x="14" y="1"/>
                    <a:pt x="12" y="1"/>
                  </a:cubicBezTo>
                  <a:cubicBezTo>
                    <a:pt x="11" y="0"/>
                    <a:pt x="10" y="0"/>
                    <a:pt x="9" y="0"/>
                  </a:cubicBezTo>
                  <a:cubicBezTo>
                    <a:pt x="8" y="0"/>
                    <a:pt x="8" y="0"/>
                    <a:pt x="7" y="0"/>
                  </a:cubicBezTo>
                  <a:cubicBezTo>
                    <a:pt x="7" y="0"/>
                    <a:pt x="7" y="0"/>
                    <a:pt x="7" y="0"/>
                  </a:cubicBezTo>
                  <a:cubicBezTo>
                    <a:pt x="6" y="2"/>
                    <a:pt x="5" y="4"/>
                    <a:pt x="5" y="6"/>
                  </a:cubicBezTo>
                  <a:cubicBezTo>
                    <a:pt x="5" y="8"/>
                    <a:pt x="5" y="9"/>
                    <a:pt x="5" y="11"/>
                  </a:cubicBezTo>
                  <a:cubicBezTo>
                    <a:pt x="5" y="12"/>
                    <a:pt x="5" y="13"/>
                    <a:pt x="5" y="14"/>
                  </a:cubicBezTo>
                  <a:cubicBezTo>
                    <a:pt x="6" y="15"/>
                    <a:pt x="6" y="16"/>
                    <a:pt x="6" y="16"/>
                  </a:cubicBezTo>
                  <a:cubicBezTo>
                    <a:pt x="2" y="21"/>
                    <a:pt x="0" y="26"/>
                    <a:pt x="0" y="32"/>
                  </a:cubicBezTo>
                  <a:close/>
                  <a:moveTo>
                    <a:pt x="9" y="42"/>
                  </a:moveTo>
                  <a:cubicBezTo>
                    <a:pt x="9" y="38"/>
                    <a:pt x="11" y="35"/>
                    <a:pt x="14" y="32"/>
                  </a:cubicBezTo>
                  <a:cubicBezTo>
                    <a:pt x="15" y="31"/>
                    <a:pt x="16" y="30"/>
                    <a:pt x="18" y="30"/>
                  </a:cubicBezTo>
                  <a:cubicBezTo>
                    <a:pt x="19" y="29"/>
                    <a:pt x="20" y="29"/>
                    <a:pt x="22" y="29"/>
                  </a:cubicBezTo>
                  <a:cubicBezTo>
                    <a:pt x="24" y="29"/>
                    <a:pt x="25" y="29"/>
                    <a:pt x="27" y="29"/>
                  </a:cubicBezTo>
                  <a:cubicBezTo>
                    <a:pt x="28" y="29"/>
                    <a:pt x="30" y="29"/>
                    <a:pt x="32" y="29"/>
                  </a:cubicBezTo>
                  <a:cubicBezTo>
                    <a:pt x="35" y="30"/>
                    <a:pt x="36" y="30"/>
                    <a:pt x="38" y="30"/>
                  </a:cubicBezTo>
                  <a:cubicBezTo>
                    <a:pt x="40" y="30"/>
                    <a:pt x="42" y="30"/>
                    <a:pt x="44" y="29"/>
                  </a:cubicBezTo>
                  <a:cubicBezTo>
                    <a:pt x="46" y="29"/>
                    <a:pt x="48" y="29"/>
                    <a:pt x="49" y="29"/>
                  </a:cubicBezTo>
                  <a:cubicBezTo>
                    <a:pt x="51" y="29"/>
                    <a:pt x="52" y="29"/>
                    <a:pt x="54" y="29"/>
                  </a:cubicBezTo>
                  <a:cubicBezTo>
                    <a:pt x="56" y="29"/>
                    <a:pt x="57" y="29"/>
                    <a:pt x="59" y="30"/>
                  </a:cubicBezTo>
                  <a:cubicBezTo>
                    <a:pt x="60" y="30"/>
                    <a:pt x="61" y="31"/>
                    <a:pt x="62" y="32"/>
                  </a:cubicBezTo>
                  <a:cubicBezTo>
                    <a:pt x="65" y="35"/>
                    <a:pt x="67" y="38"/>
                    <a:pt x="67" y="42"/>
                  </a:cubicBezTo>
                  <a:cubicBezTo>
                    <a:pt x="67" y="44"/>
                    <a:pt x="67" y="46"/>
                    <a:pt x="66" y="48"/>
                  </a:cubicBezTo>
                  <a:cubicBezTo>
                    <a:pt x="66" y="49"/>
                    <a:pt x="65" y="51"/>
                    <a:pt x="64" y="52"/>
                  </a:cubicBezTo>
                  <a:cubicBezTo>
                    <a:pt x="63" y="53"/>
                    <a:pt x="62" y="54"/>
                    <a:pt x="61" y="55"/>
                  </a:cubicBezTo>
                  <a:cubicBezTo>
                    <a:pt x="59" y="55"/>
                    <a:pt x="58" y="56"/>
                    <a:pt x="56" y="57"/>
                  </a:cubicBezTo>
                  <a:cubicBezTo>
                    <a:pt x="55" y="57"/>
                    <a:pt x="53" y="57"/>
                    <a:pt x="51" y="58"/>
                  </a:cubicBezTo>
                  <a:cubicBezTo>
                    <a:pt x="48" y="58"/>
                    <a:pt x="46" y="58"/>
                    <a:pt x="45" y="58"/>
                  </a:cubicBezTo>
                  <a:cubicBezTo>
                    <a:pt x="43" y="58"/>
                    <a:pt x="41" y="58"/>
                    <a:pt x="38" y="58"/>
                  </a:cubicBezTo>
                  <a:cubicBezTo>
                    <a:pt x="35" y="58"/>
                    <a:pt x="33" y="58"/>
                    <a:pt x="31" y="58"/>
                  </a:cubicBezTo>
                  <a:cubicBezTo>
                    <a:pt x="30" y="58"/>
                    <a:pt x="28" y="58"/>
                    <a:pt x="25" y="58"/>
                  </a:cubicBezTo>
                  <a:cubicBezTo>
                    <a:pt x="23" y="57"/>
                    <a:pt x="21" y="57"/>
                    <a:pt x="20" y="57"/>
                  </a:cubicBezTo>
                  <a:cubicBezTo>
                    <a:pt x="19" y="56"/>
                    <a:pt x="17" y="55"/>
                    <a:pt x="16" y="55"/>
                  </a:cubicBezTo>
                  <a:cubicBezTo>
                    <a:pt x="14" y="54"/>
                    <a:pt x="13" y="53"/>
                    <a:pt x="12" y="52"/>
                  </a:cubicBezTo>
                  <a:cubicBezTo>
                    <a:pt x="11" y="51"/>
                    <a:pt x="11" y="49"/>
                    <a:pt x="10" y="48"/>
                  </a:cubicBezTo>
                  <a:cubicBezTo>
                    <a:pt x="9" y="46"/>
                    <a:pt x="9" y="44"/>
                    <a:pt x="9" y="42"/>
                  </a:cubicBezTo>
                  <a:close/>
                  <a:moveTo>
                    <a:pt x="48" y="41"/>
                  </a:moveTo>
                  <a:cubicBezTo>
                    <a:pt x="48" y="45"/>
                    <a:pt x="50" y="48"/>
                    <a:pt x="53" y="48"/>
                  </a:cubicBezTo>
                  <a:cubicBezTo>
                    <a:pt x="55" y="48"/>
                    <a:pt x="58" y="45"/>
                    <a:pt x="58" y="41"/>
                  </a:cubicBezTo>
                  <a:cubicBezTo>
                    <a:pt x="58" y="37"/>
                    <a:pt x="55" y="34"/>
                    <a:pt x="53" y="34"/>
                  </a:cubicBezTo>
                  <a:cubicBezTo>
                    <a:pt x="50" y="34"/>
                    <a:pt x="48" y="37"/>
                    <a:pt x="48" y="41"/>
                  </a:cubicBezTo>
                  <a:close/>
                  <a:moveTo>
                    <a:pt x="19" y="41"/>
                  </a:moveTo>
                  <a:cubicBezTo>
                    <a:pt x="19" y="45"/>
                    <a:pt x="21" y="48"/>
                    <a:pt x="24" y="48"/>
                  </a:cubicBezTo>
                  <a:cubicBezTo>
                    <a:pt x="27" y="48"/>
                    <a:pt x="29" y="45"/>
                    <a:pt x="29" y="41"/>
                  </a:cubicBezTo>
                  <a:cubicBezTo>
                    <a:pt x="29" y="37"/>
                    <a:pt x="27" y="34"/>
                    <a:pt x="24" y="34"/>
                  </a:cubicBezTo>
                  <a:cubicBezTo>
                    <a:pt x="21" y="34"/>
                    <a:pt x="19" y="37"/>
                    <a:pt x="19" y="4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45" name="Freeform 40"/>
            <p:cNvSpPr>
              <a:spLocks noEditPoints="1"/>
            </p:cNvSpPr>
            <p:nvPr/>
          </p:nvSpPr>
          <p:spPr bwMode="auto">
            <a:xfrm>
              <a:off x="4162" y="1351"/>
              <a:ext cx="154" cy="154"/>
            </a:xfrm>
            <a:custGeom>
              <a:avLst/>
              <a:gdLst>
                <a:gd name="T0" fmla="*/ 0 w 125"/>
                <a:gd name="T1" fmla="*/ 63 h 125"/>
                <a:gd name="T2" fmla="*/ 125 w 125"/>
                <a:gd name="T3" fmla="*/ 63 h 125"/>
                <a:gd name="T4" fmla="*/ 98 w 125"/>
                <a:gd name="T5" fmla="*/ 83 h 125"/>
                <a:gd name="T6" fmla="*/ 117 w 125"/>
                <a:gd name="T7" fmla="*/ 67 h 125"/>
                <a:gd name="T8" fmla="*/ 98 w 125"/>
                <a:gd name="T9" fmla="*/ 83 h 125"/>
                <a:gd name="T10" fmla="*/ 25 w 125"/>
                <a:gd name="T11" fmla="*/ 58 h 125"/>
                <a:gd name="T12" fmla="*/ 13 w 125"/>
                <a:gd name="T13" fmla="*/ 42 h 125"/>
                <a:gd name="T14" fmla="*/ 90 w 125"/>
                <a:gd name="T15" fmla="*/ 42 h 125"/>
                <a:gd name="T16" fmla="*/ 67 w 125"/>
                <a:gd name="T17" fmla="*/ 58 h 125"/>
                <a:gd name="T18" fmla="*/ 90 w 125"/>
                <a:gd name="T19" fmla="*/ 42 h 125"/>
                <a:gd name="T20" fmla="*/ 67 w 125"/>
                <a:gd name="T21" fmla="*/ 9 h 125"/>
                <a:gd name="T22" fmla="*/ 82 w 125"/>
                <a:gd name="T23" fmla="*/ 23 h 125"/>
                <a:gd name="T24" fmla="*/ 67 w 125"/>
                <a:gd name="T25" fmla="*/ 33 h 125"/>
                <a:gd name="T26" fmla="*/ 53 w 125"/>
                <a:gd name="T27" fmla="*/ 12 h 125"/>
                <a:gd name="T28" fmla="*/ 59 w 125"/>
                <a:gd name="T29" fmla="*/ 33 h 125"/>
                <a:gd name="T30" fmla="*/ 43 w 125"/>
                <a:gd name="T31" fmla="*/ 23 h 125"/>
                <a:gd name="T32" fmla="*/ 59 w 125"/>
                <a:gd name="T33" fmla="*/ 58 h 125"/>
                <a:gd name="T34" fmla="*/ 36 w 125"/>
                <a:gd name="T35" fmla="*/ 42 h 125"/>
                <a:gd name="T36" fmla="*/ 13 w 125"/>
                <a:gd name="T37" fmla="*/ 83 h 125"/>
                <a:gd name="T38" fmla="*/ 25 w 125"/>
                <a:gd name="T39" fmla="*/ 67 h 125"/>
                <a:gd name="T40" fmla="*/ 13 w 125"/>
                <a:gd name="T41" fmla="*/ 83 h 125"/>
                <a:gd name="T42" fmla="*/ 59 w 125"/>
                <a:gd name="T43" fmla="*/ 67 h 125"/>
                <a:gd name="T44" fmla="*/ 36 w 125"/>
                <a:gd name="T45" fmla="*/ 83 h 125"/>
                <a:gd name="T46" fmla="*/ 59 w 125"/>
                <a:gd name="T47" fmla="*/ 92 h 125"/>
                <a:gd name="T48" fmla="*/ 53 w 125"/>
                <a:gd name="T49" fmla="*/ 113 h 125"/>
                <a:gd name="T50" fmla="*/ 38 w 125"/>
                <a:gd name="T51" fmla="*/ 92 h 125"/>
                <a:gd name="T52" fmla="*/ 82 w 125"/>
                <a:gd name="T53" fmla="*/ 102 h 125"/>
                <a:gd name="T54" fmla="*/ 67 w 125"/>
                <a:gd name="T55" fmla="*/ 116 h 125"/>
                <a:gd name="T56" fmla="*/ 87 w 125"/>
                <a:gd name="T57" fmla="*/ 92 h 125"/>
                <a:gd name="T58" fmla="*/ 67 w 125"/>
                <a:gd name="T59" fmla="*/ 83 h 125"/>
                <a:gd name="T60" fmla="*/ 92 w 125"/>
                <a:gd name="T61" fmla="*/ 67 h 125"/>
                <a:gd name="T62" fmla="*/ 67 w 125"/>
                <a:gd name="T63" fmla="*/ 83 h 125"/>
                <a:gd name="T64" fmla="*/ 98 w 125"/>
                <a:gd name="T65" fmla="*/ 42 h 125"/>
                <a:gd name="T66" fmla="*/ 117 w 125"/>
                <a:gd name="T67" fmla="*/ 58 h 125"/>
                <a:gd name="T68" fmla="*/ 108 w 125"/>
                <a:gd name="T69" fmla="*/ 33 h 125"/>
                <a:gd name="T70" fmla="*/ 86 w 125"/>
                <a:gd name="T71" fmla="*/ 14 h 125"/>
                <a:gd name="T72" fmla="*/ 108 w 125"/>
                <a:gd name="T73" fmla="*/ 33 h 125"/>
                <a:gd name="T74" fmla="*/ 39 w 125"/>
                <a:gd name="T75" fmla="*/ 14 h 125"/>
                <a:gd name="T76" fmla="*/ 17 w 125"/>
                <a:gd name="T77" fmla="*/ 33 h 125"/>
                <a:gd name="T78" fmla="*/ 17 w 125"/>
                <a:gd name="T79" fmla="*/ 92 h 125"/>
                <a:gd name="T80" fmla="*/ 39 w 125"/>
                <a:gd name="T81" fmla="*/ 111 h 125"/>
                <a:gd name="T82" fmla="*/ 17 w 125"/>
                <a:gd name="T83" fmla="*/ 92 h 125"/>
                <a:gd name="T84" fmla="*/ 86 w 125"/>
                <a:gd name="T85" fmla="*/ 111 h 125"/>
                <a:gd name="T86" fmla="*/ 108 w 125"/>
                <a:gd name="T87" fmla="*/ 9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5" h="125">
                  <a:moveTo>
                    <a:pt x="63" y="0"/>
                  </a:moveTo>
                  <a:cubicBezTo>
                    <a:pt x="28" y="0"/>
                    <a:pt x="0" y="28"/>
                    <a:pt x="0" y="63"/>
                  </a:cubicBezTo>
                  <a:cubicBezTo>
                    <a:pt x="0" y="97"/>
                    <a:pt x="28" y="125"/>
                    <a:pt x="63" y="125"/>
                  </a:cubicBezTo>
                  <a:cubicBezTo>
                    <a:pt x="97" y="125"/>
                    <a:pt x="125" y="97"/>
                    <a:pt x="125" y="63"/>
                  </a:cubicBezTo>
                  <a:cubicBezTo>
                    <a:pt x="125" y="28"/>
                    <a:pt x="97" y="0"/>
                    <a:pt x="63" y="0"/>
                  </a:cubicBezTo>
                  <a:close/>
                  <a:moveTo>
                    <a:pt x="98" y="83"/>
                  </a:moveTo>
                  <a:cubicBezTo>
                    <a:pt x="99" y="78"/>
                    <a:pt x="100" y="72"/>
                    <a:pt x="100" y="67"/>
                  </a:cubicBezTo>
                  <a:cubicBezTo>
                    <a:pt x="117" y="67"/>
                    <a:pt x="117" y="67"/>
                    <a:pt x="117" y="67"/>
                  </a:cubicBezTo>
                  <a:cubicBezTo>
                    <a:pt x="116" y="72"/>
                    <a:pt x="115" y="78"/>
                    <a:pt x="113" y="83"/>
                  </a:cubicBezTo>
                  <a:lnTo>
                    <a:pt x="98" y="83"/>
                  </a:lnTo>
                  <a:close/>
                  <a:moveTo>
                    <a:pt x="27" y="42"/>
                  </a:moveTo>
                  <a:cubicBezTo>
                    <a:pt x="26" y="47"/>
                    <a:pt x="26" y="53"/>
                    <a:pt x="25" y="58"/>
                  </a:cubicBezTo>
                  <a:cubicBezTo>
                    <a:pt x="9" y="58"/>
                    <a:pt x="9" y="58"/>
                    <a:pt x="9" y="58"/>
                  </a:cubicBezTo>
                  <a:cubicBezTo>
                    <a:pt x="9" y="53"/>
                    <a:pt x="11" y="47"/>
                    <a:pt x="13" y="42"/>
                  </a:cubicBezTo>
                  <a:lnTo>
                    <a:pt x="27" y="42"/>
                  </a:lnTo>
                  <a:close/>
                  <a:moveTo>
                    <a:pt x="90" y="42"/>
                  </a:moveTo>
                  <a:cubicBezTo>
                    <a:pt x="91" y="47"/>
                    <a:pt x="92" y="53"/>
                    <a:pt x="92" y="58"/>
                  </a:cubicBezTo>
                  <a:cubicBezTo>
                    <a:pt x="67" y="58"/>
                    <a:pt x="67" y="58"/>
                    <a:pt x="67" y="58"/>
                  </a:cubicBezTo>
                  <a:cubicBezTo>
                    <a:pt x="67" y="42"/>
                    <a:pt x="67" y="42"/>
                    <a:pt x="67" y="42"/>
                  </a:cubicBezTo>
                  <a:lnTo>
                    <a:pt x="90" y="42"/>
                  </a:lnTo>
                  <a:close/>
                  <a:moveTo>
                    <a:pt x="67" y="33"/>
                  </a:moveTo>
                  <a:cubicBezTo>
                    <a:pt x="67" y="9"/>
                    <a:pt x="67" y="9"/>
                    <a:pt x="67" y="9"/>
                  </a:cubicBezTo>
                  <a:cubicBezTo>
                    <a:pt x="69" y="10"/>
                    <a:pt x="71" y="11"/>
                    <a:pt x="73" y="12"/>
                  </a:cubicBezTo>
                  <a:cubicBezTo>
                    <a:pt x="76" y="14"/>
                    <a:pt x="79" y="18"/>
                    <a:pt x="82" y="23"/>
                  </a:cubicBezTo>
                  <a:cubicBezTo>
                    <a:pt x="84" y="26"/>
                    <a:pt x="86" y="30"/>
                    <a:pt x="87" y="33"/>
                  </a:cubicBezTo>
                  <a:cubicBezTo>
                    <a:pt x="67" y="33"/>
                    <a:pt x="67" y="33"/>
                    <a:pt x="67" y="33"/>
                  </a:cubicBezTo>
                  <a:close/>
                  <a:moveTo>
                    <a:pt x="43" y="23"/>
                  </a:moveTo>
                  <a:cubicBezTo>
                    <a:pt x="46" y="18"/>
                    <a:pt x="50" y="14"/>
                    <a:pt x="53" y="12"/>
                  </a:cubicBezTo>
                  <a:cubicBezTo>
                    <a:pt x="55" y="11"/>
                    <a:pt x="57" y="10"/>
                    <a:pt x="59" y="9"/>
                  </a:cubicBezTo>
                  <a:cubicBezTo>
                    <a:pt x="59" y="33"/>
                    <a:pt x="59" y="33"/>
                    <a:pt x="59" y="33"/>
                  </a:cubicBezTo>
                  <a:cubicBezTo>
                    <a:pt x="38" y="33"/>
                    <a:pt x="38" y="33"/>
                    <a:pt x="38" y="33"/>
                  </a:cubicBezTo>
                  <a:cubicBezTo>
                    <a:pt x="40" y="30"/>
                    <a:pt x="41" y="26"/>
                    <a:pt x="43" y="23"/>
                  </a:cubicBezTo>
                  <a:close/>
                  <a:moveTo>
                    <a:pt x="59" y="42"/>
                  </a:moveTo>
                  <a:cubicBezTo>
                    <a:pt x="59" y="58"/>
                    <a:pt x="59" y="58"/>
                    <a:pt x="59" y="58"/>
                  </a:cubicBezTo>
                  <a:cubicBezTo>
                    <a:pt x="34" y="58"/>
                    <a:pt x="34" y="58"/>
                    <a:pt x="34" y="58"/>
                  </a:cubicBezTo>
                  <a:cubicBezTo>
                    <a:pt x="34" y="53"/>
                    <a:pt x="35" y="47"/>
                    <a:pt x="36" y="42"/>
                  </a:cubicBezTo>
                  <a:lnTo>
                    <a:pt x="59" y="42"/>
                  </a:lnTo>
                  <a:close/>
                  <a:moveTo>
                    <a:pt x="13" y="83"/>
                  </a:moveTo>
                  <a:cubicBezTo>
                    <a:pt x="11" y="78"/>
                    <a:pt x="9" y="72"/>
                    <a:pt x="9" y="67"/>
                  </a:cubicBezTo>
                  <a:cubicBezTo>
                    <a:pt x="25" y="67"/>
                    <a:pt x="25" y="67"/>
                    <a:pt x="25" y="67"/>
                  </a:cubicBezTo>
                  <a:cubicBezTo>
                    <a:pt x="26" y="72"/>
                    <a:pt x="26" y="78"/>
                    <a:pt x="27" y="83"/>
                  </a:cubicBezTo>
                  <a:lnTo>
                    <a:pt x="13" y="83"/>
                  </a:lnTo>
                  <a:close/>
                  <a:moveTo>
                    <a:pt x="34" y="67"/>
                  </a:moveTo>
                  <a:cubicBezTo>
                    <a:pt x="59" y="67"/>
                    <a:pt x="59" y="67"/>
                    <a:pt x="59" y="67"/>
                  </a:cubicBezTo>
                  <a:cubicBezTo>
                    <a:pt x="59" y="83"/>
                    <a:pt x="59" y="83"/>
                    <a:pt x="59" y="83"/>
                  </a:cubicBezTo>
                  <a:cubicBezTo>
                    <a:pt x="36" y="83"/>
                    <a:pt x="36" y="83"/>
                    <a:pt x="36" y="83"/>
                  </a:cubicBezTo>
                  <a:cubicBezTo>
                    <a:pt x="35" y="78"/>
                    <a:pt x="34" y="72"/>
                    <a:pt x="34" y="67"/>
                  </a:cubicBezTo>
                  <a:close/>
                  <a:moveTo>
                    <a:pt x="59" y="92"/>
                  </a:moveTo>
                  <a:cubicBezTo>
                    <a:pt x="59" y="116"/>
                    <a:pt x="59" y="116"/>
                    <a:pt x="59" y="116"/>
                  </a:cubicBezTo>
                  <a:cubicBezTo>
                    <a:pt x="57" y="115"/>
                    <a:pt x="55" y="114"/>
                    <a:pt x="53" y="113"/>
                  </a:cubicBezTo>
                  <a:cubicBezTo>
                    <a:pt x="50" y="111"/>
                    <a:pt x="46" y="107"/>
                    <a:pt x="43" y="102"/>
                  </a:cubicBezTo>
                  <a:cubicBezTo>
                    <a:pt x="41" y="99"/>
                    <a:pt x="40" y="96"/>
                    <a:pt x="38" y="92"/>
                  </a:cubicBezTo>
                  <a:cubicBezTo>
                    <a:pt x="59" y="92"/>
                    <a:pt x="59" y="92"/>
                    <a:pt x="59" y="92"/>
                  </a:cubicBezTo>
                  <a:close/>
                  <a:moveTo>
                    <a:pt x="82" y="102"/>
                  </a:moveTo>
                  <a:cubicBezTo>
                    <a:pt x="79" y="107"/>
                    <a:pt x="76" y="111"/>
                    <a:pt x="73" y="113"/>
                  </a:cubicBezTo>
                  <a:cubicBezTo>
                    <a:pt x="71" y="114"/>
                    <a:pt x="69" y="115"/>
                    <a:pt x="67" y="116"/>
                  </a:cubicBezTo>
                  <a:cubicBezTo>
                    <a:pt x="67" y="92"/>
                    <a:pt x="67" y="92"/>
                    <a:pt x="67" y="92"/>
                  </a:cubicBezTo>
                  <a:cubicBezTo>
                    <a:pt x="87" y="92"/>
                    <a:pt x="87" y="92"/>
                    <a:pt x="87" y="92"/>
                  </a:cubicBezTo>
                  <a:cubicBezTo>
                    <a:pt x="86" y="96"/>
                    <a:pt x="84" y="99"/>
                    <a:pt x="82" y="102"/>
                  </a:cubicBezTo>
                  <a:close/>
                  <a:moveTo>
                    <a:pt x="67" y="83"/>
                  </a:moveTo>
                  <a:cubicBezTo>
                    <a:pt x="67" y="67"/>
                    <a:pt x="67" y="67"/>
                    <a:pt x="67" y="67"/>
                  </a:cubicBezTo>
                  <a:cubicBezTo>
                    <a:pt x="92" y="67"/>
                    <a:pt x="92" y="67"/>
                    <a:pt x="92" y="67"/>
                  </a:cubicBezTo>
                  <a:cubicBezTo>
                    <a:pt x="92" y="72"/>
                    <a:pt x="91" y="78"/>
                    <a:pt x="90" y="83"/>
                  </a:cubicBezTo>
                  <a:lnTo>
                    <a:pt x="67" y="83"/>
                  </a:lnTo>
                  <a:close/>
                  <a:moveTo>
                    <a:pt x="100" y="58"/>
                  </a:moveTo>
                  <a:cubicBezTo>
                    <a:pt x="100" y="53"/>
                    <a:pt x="99" y="47"/>
                    <a:pt x="98" y="42"/>
                  </a:cubicBezTo>
                  <a:cubicBezTo>
                    <a:pt x="113" y="42"/>
                    <a:pt x="113" y="42"/>
                    <a:pt x="113" y="42"/>
                  </a:cubicBezTo>
                  <a:cubicBezTo>
                    <a:pt x="115" y="47"/>
                    <a:pt x="116" y="53"/>
                    <a:pt x="117" y="58"/>
                  </a:cubicBezTo>
                  <a:lnTo>
                    <a:pt x="100" y="58"/>
                  </a:lnTo>
                  <a:close/>
                  <a:moveTo>
                    <a:pt x="108" y="33"/>
                  </a:moveTo>
                  <a:cubicBezTo>
                    <a:pt x="96" y="33"/>
                    <a:pt x="96" y="33"/>
                    <a:pt x="96" y="33"/>
                  </a:cubicBezTo>
                  <a:cubicBezTo>
                    <a:pt x="93" y="26"/>
                    <a:pt x="90" y="19"/>
                    <a:pt x="86" y="14"/>
                  </a:cubicBezTo>
                  <a:cubicBezTo>
                    <a:pt x="92" y="16"/>
                    <a:pt x="97" y="20"/>
                    <a:pt x="101" y="24"/>
                  </a:cubicBezTo>
                  <a:cubicBezTo>
                    <a:pt x="104" y="27"/>
                    <a:pt x="106" y="30"/>
                    <a:pt x="108" y="33"/>
                  </a:cubicBezTo>
                  <a:close/>
                  <a:moveTo>
                    <a:pt x="25" y="24"/>
                  </a:moveTo>
                  <a:cubicBezTo>
                    <a:pt x="29" y="20"/>
                    <a:pt x="34" y="16"/>
                    <a:pt x="39" y="14"/>
                  </a:cubicBezTo>
                  <a:cubicBezTo>
                    <a:pt x="35" y="19"/>
                    <a:pt x="32" y="26"/>
                    <a:pt x="30" y="33"/>
                  </a:cubicBezTo>
                  <a:cubicBezTo>
                    <a:pt x="17" y="33"/>
                    <a:pt x="17" y="33"/>
                    <a:pt x="17" y="33"/>
                  </a:cubicBezTo>
                  <a:cubicBezTo>
                    <a:pt x="19" y="30"/>
                    <a:pt x="22" y="27"/>
                    <a:pt x="25" y="24"/>
                  </a:cubicBezTo>
                  <a:close/>
                  <a:moveTo>
                    <a:pt x="17" y="92"/>
                  </a:moveTo>
                  <a:cubicBezTo>
                    <a:pt x="30" y="92"/>
                    <a:pt x="30" y="92"/>
                    <a:pt x="30" y="92"/>
                  </a:cubicBezTo>
                  <a:cubicBezTo>
                    <a:pt x="32" y="99"/>
                    <a:pt x="35" y="106"/>
                    <a:pt x="39" y="111"/>
                  </a:cubicBezTo>
                  <a:cubicBezTo>
                    <a:pt x="34" y="109"/>
                    <a:pt x="29" y="105"/>
                    <a:pt x="25" y="101"/>
                  </a:cubicBezTo>
                  <a:cubicBezTo>
                    <a:pt x="22" y="98"/>
                    <a:pt x="19" y="95"/>
                    <a:pt x="17" y="92"/>
                  </a:cubicBezTo>
                  <a:close/>
                  <a:moveTo>
                    <a:pt x="101" y="101"/>
                  </a:moveTo>
                  <a:cubicBezTo>
                    <a:pt x="97" y="105"/>
                    <a:pt x="92" y="109"/>
                    <a:pt x="86" y="111"/>
                  </a:cubicBezTo>
                  <a:cubicBezTo>
                    <a:pt x="90" y="106"/>
                    <a:pt x="93" y="99"/>
                    <a:pt x="96" y="92"/>
                  </a:cubicBezTo>
                  <a:cubicBezTo>
                    <a:pt x="108" y="92"/>
                    <a:pt x="108" y="92"/>
                    <a:pt x="108" y="92"/>
                  </a:cubicBezTo>
                  <a:cubicBezTo>
                    <a:pt x="106" y="95"/>
                    <a:pt x="104" y="98"/>
                    <a:pt x="101" y="10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46" name="Freeform 41"/>
            <p:cNvSpPr>
              <a:spLocks noEditPoints="1"/>
            </p:cNvSpPr>
            <p:nvPr/>
          </p:nvSpPr>
          <p:spPr bwMode="auto">
            <a:xfrm>
              <a:off x="4133" y="1270"/>
              <a:ext cx="72" cy="73"/>
            </a:xfrm>
            <a:custGeom>
              <a:avLst/>
              <a:gdLst>
                <a:gd name="T0" fmla="*/ 49 w 59"/>
                <a:gd name="T1" fmla="*/ 0 h 59"/>
                <a:gd name="T2" fmla="*/ 9 w 59"/>
                <a:gd name="T3" fmla="*/ 0 h 59"/>
                <a:gd name="T4" fmla="*/ 0 w 59"/>
                <a:gd name="T5" fmla="*/ 10 h 59"/>
                <a:gd name="T6" fmla="*/ 0 w 59"/>
                <a:gd name="T7" fmla="*/ 49 h 59"/>
                <a:gd name="T8" fmla="*/ 9 w 59"/>
                <a:gd name="T9" fmla="*/ 59 h 59"/>
                <a:gd name="T10" fmla="*/ 49 w 59"/>
                <a:gd name="T11" fmla="*/ 59 h 59"/>
                <a:gd name="T12" fmla="*/ 59 w 59"/>
                <a:gd name="T13" fmla="*/ 49 h 59"/>
                <a:gd name="T14" fmla="*/ 59 w 59"/>
                <a:gd name="T15" fmla="*/ 10 h 59"/>
                <a:gd name="T16" fmla="*/ 49 w 59"/>
                <a:gd name="T17" fmla="*/ 0 h 59"/>
                <a:gd name="T18" fmla="*/ 40 w 59"/>
                <a:gd name="T19" fmla="*/ 2 h 59"/>
                <a:gd name="T20" fmla="*/ 40 w 59"/>
                <a:gd name="T21" fmla="*/ 11 h 59"/>
                <a:gd name="T22" fmla="*/ 31 w 59"/>
                <a:gd name="T23" fmla="*/ 11 h 59"/>
                <a:gd name="T24" fmla="*/ 31 w 59"/>
                <a:gd name="T25" fmla="*/ 2 h 59"/>
                <a:gd name="T26" fmla="*/ 40 w 59"/>
                <a:gd name="T27" fmla="*/ 2 h 59"/>
                <a:gd name="T28" fmla="*/ 27 w 59"/>
                <a:gd name="T29" fmla="*/ 2 h 59"/>
                <a:gd name="T30" fmla="*/ 27 w 59"/>
                <a:gd name="T31" fmla="*/ 11 h 59"/>
                <a:gd name="T32" fmla="*/ 18 w 59"/>
                <a:gd name="T33" fmla="*/ 11 h 59"/>
                <a:gd name="T34" fmla="*/ 18 w 59"/>
                <a:gd name="T35" fmla="*/ 2 h 59"/>
                <a:gd name="T36" fmla="*/ 27 w 59"/>
                <a:gd name="T37" fmla="*/ 2 h 59"/>
                <a:gd name="T38" fmla="*/ 1 w 59"/>
                <a:gd name="T39" fmla="*/ 11 h 59"/>
                <a:gd name="T40" fmla="*/ 1 w 59"/>
                <a:gd name="T41" fmla="*/ 10 h 59"/>
                <a:gd name="T42" fmla="*/ 9 w 59"/>
                <a:gd name="T43" fmla="*/ 2 h 59"/>
                <a:gd name="T44" fmla="*/ 14 w 59"/>
                <a:gd name="T45" fmla="*/ 2 h 59"/>
                <a:gd name="T46" fmla="*/ 14 w 59"/>
                <a:gd name="T47" fmla="*/ 11 h 59"/>
                <a:gd name="T48" fmla="*/ 1 w 59"/>
                <a:gd name="T49" fmla="*/ 11 h 59"/>
                <a:gd name="T50" fmla="*/ 44 w 59"/>
                <a:gd name="T51" fmla="*/ 37 h 59"/>
                <a:gd name="T52" fmla="*/ 33 w 59"/>
                <a:gd name="T53" fmla="*/ 37 h 59"/>
                <a:gd name="T54" fmla="*/ 33 w 59"/>
                <a:gd name="T55" fmla="*/ 48 h 59"/>
                <a:gd name="T56" fmla="*/ 25 w 59"/>
                <a:gd name="T57" fmla="*/ 48 h 59"/>
                <a:gd name="T58" fmla="*/ 25 w 59"/>
                <a:gd name="T59" fmla="*/ 37 h 59"/>
                <a:gd name="T60" fmla="*/ 14 w 59"/>
                <a:gd name="T61" fmla="*/ 37 h 59"/>
                <a:gd name="T62" fmla="*/ 14 w 59"/>
                <a:gd name="T63" fmla="*/ 29 h 59"/>
                <a:gd name="T64" fmla="*/ 25 w 59"/>
                <a:gd name="T65" fmla="*/ 29 h 59"/>
                <a:gd name="T66" fmla="*/ 25 w 59"/>
                <a:gd name="T67" fmla="*/ 18 h 59"/>
                <a:gd name="T68" fmla="*/ 33 w 59"/>
                <a:gd name="T69" fmla="*/ 18 h 59"/>
                <a:gd name="T70" fmla="*/ 33 w 59"/>
                <a:gd name="T71" fmla="*/ 29 h 59"/>
                <a:gd name="T72" fmla="*/ 44 w 59"/>
                <a:gd name="T73" fmla="*/ 29 h 59"/>
                <a:gd name="T74" fmla="*/ 44 w 59"/>
                <a:gd name="T75" fmla="*/ 37 h 59"/>
                <a:gd name="T76" fmla="*/ 57 w 59"/>
                <a:gd name="T77" fmla="*/ 11 h 59"/>
                <a:gd name="T78" fmla="*/ 44 w 59"/>
                <a:gd name="T79" fmla="*/ 11 h 59"/>
                <a:gd name="T80" fmla="*/ 44 w 59"/>
                <a:gd name="T81" fmla="*/ 2 h 59"/>
                <a:gd name="T82" fmla="*/ 49 w 59"/>
                <a:gd name="T83" fmla="*/ 2 h 59"/>
                <a:gd name="T84" fmla="*/ 57 w 59"/>
                <a:gd name="T85" fmla="*/ 10 h 59"/>
                <a:gd name="T86" fmla="*/ 57 w 59"/>
                <a:gd name="T87" fmla="*/ 1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9" h="59">
                  <a:moveTo>
                    <a:pt x="49" y="0"/>
                  </a:moveTo>
                  <a:cubicBezTo>
                    <a:pt x="9" y="0"/>
                    <a:pt x="9" y="0"/>
                    <a:pt x="9" y="0"/>
                  </a:cubicBezTo>
                  <a:cubicBezTo>
                    <a:pt x="4" y="0"/>
                    <a:pt x="0" y="4"/>
                    <a:pt x="0" y="10"/>
                  </a:cubicBezTo>
                  <a:cubicBezTo>
                    <a:pt x="0" y="49"/>
                    <a:pt x="0" y="49"/>
                    <a:pt x="0" y="49"/>
                  </a:cubicBezTo>
                  <a:cubicBezTo>
                    <a:pt x="0" y="55"/>
                    <a:pt x="4" y="59"/>
                    <a:pt x="9" y="59"/>
                  </a:cubicBezTo>
                  <a:cubicBezTo>
                    <a:pt x="49" y="59"/>
                    <a:pt x="49" y="59"/>
                    <a:pt x="49" y="59"/>
                  </a:cubicBezTo>
                  <a:cubicBezTo>
                    <a:pt x="54" y="59"/>
                    <a:pt x="59" y="55"/>
                    <a:pt x="59" y="49"/>
                  </a:cubicBezTo>
                  <a:cubicBezTo>
                    <a:pt x="59" y="10"/>
                    <a:pt x="59" y="10"/>
                    <a:pt x="59" y="10"/>
                  </a:cubicBezTo>
                  <a:cubicBezTo>
                    <a:pt x="59" y="4"/>
                    <a:pt x="54" y="0"/>
                    <a:pt x="49" y="0"/>
                  </a:cubicBezTo>
                  <a:close/>
                  <a:moveTo>
                    <a:pt x="40" y="2"/>
                  </a:moveTo>
                  <a:cubicBezTo>
                    <a:pt x="40" y="11"/>
                    <a:pt x="40" y="11"/>
                    <a:pt x="40" y="11"/>
                  </a:cubicBezTo>
                  <a:cubicBezTo>
                    <a:pt x="31" y="11"/>
                    <a:pt x="31" y="11"/>
                    <a:pt x="31" y="11"/>
                  </a:cubicBezTo>
                  <a:cubicBezTo>
                    <a:pt x="31" y="2"/>
                    <a:pt x="31" y="2"/>
                    <a:pt x="31" y="2"/>
                  </a:cubicBezTo>
                  <a:lnTo>
                    <a:pt x="40" y="2"/>
                  </a:lnTo>
                  <a:close/>
                  <a:moveTo>
                    <a:pt x="27" y="2"/>
                  </a:moveTo>
                  <a:cubicBezTo>
                    <a:pt x="27" y="11"/>
                    <a:pt x="27" y="11"/>
                    <a:pt x="27" y="11"/>
                  </a:cubicBezTo>
                  <a:cubicBezTo>
                    <a:pt x="18" y="11"/>
                    <a:pt x="18" y="11"/>
                    <a:pt x="18" y="11"/>
                  </a:cubicBezTo>
                  <a:cubicBezTo>
                    <a:pt x="18" y="2"/>
                    <a:pt x="18" y="2"/>
                    <a:pt x="18" y="2"/>
                  </a:cubicBezTo>
                  <a:lnTo>
                    <a:pt x="27" y="2"/>
                  </a:lnTo>
                  <a:close/>
                  <a:moveTo>
                    <a:pt x="1" y="11"/>
                  </a:moveTo>
                  <a:cubicBezTo>
                    <a:pt x="1" y="10"/>
                    <a:pt x="1" y="10"/>
                    <a:pt x="1" y="10"/>
                  </a:cubicBezTo>
                  <a:cubicBezTo>
                    <a:pt x="1" y="5"/>
                    <a:pt x="5" y="2"/>
                    <a:pt x="9" y="2"/>
                  </a:cubicBezTo>
                  <a:cubicBezTo>
                    <a:pt x="14" y="2"/>
                    <a:pt x="14" y="2"/>
                    <a:pt x="14" y="2"/>
                  </a:cubicBezTo>
                  <a:cubicBezTo>
                    <a:pt x="14" y="11"/>
                    <a:pt x="14" y="11"/>
                    <a:pt x="14" y="11"/>
                  </a:cubicBezTo>
                  <a:lnTo>
                    <a:pt x="1" y="11"/>
                  </a:lnTo>
                  <a:close/>
                  <a:moveTo>
                    <a:pt x="44" y="37"/>
                  </a:moveTo>
                  <a:cubicBezTo>
                    <a:pt x="33" y="37"/>
                    <a:pt x="33" y="37"/>
                    <a:pt x="33" y="37"/>
                  </a:cubicBezTo>
                  <a:cubicBezTo>
                    <a:pt x="33" y="48"/>
                    <a:pt x="33" y="48"/>
                    <a:pt x="33" y="48"/>
                  </a:cubicBezTo>
                  <a:cubicBezTo>
                    <a:pt x="25" y="48"/>
                    <a:pt x="25" y="48"/>
                    <a:pt x="25" y="48"/>
                  </a:cubicBezTo>
                  <a:cubicBezTo>
                    <a:pt x="25" y="37"/>
                    <a:pt x="25" y="37"/>
                    <a:pt x="25" y="37"/>
                  </a:cubicBezTo>
                  <a:cubicBezTo>
                    <a:pt x="14" y="37"/>
                    <a:pt x="14" y="37"/>
                    <a:pt x="14" y="37"/>
                  </a:cubicBezTo>
                  <a:cubicBezTo>
                    <a:pt x="14" y="29"/>
                    <a:pt x="14" y="29"/>
                    <a:pt x="14" y="29"/>
                  </a:cubicBezTo>
                  <a:cubicBezTo>
                    <a:pt x="25" y="29"/>
                    <a:pt x="25" y="29"/>
                    <a:pt x="25" y="29"/>
                  </a:cubicBezTo>
                  <a:cubicBezTo>
                    <a:pt x="25" y="18"/>
                    <a:pt x="25" y="18"/>
                    <a:pt x="25" y="18"/>
                  </a:cubicBezTo>
                  <a:cubicBezTo>
                    <a:pt x="33" y="18"/>
                    <a:pt x="33" y="18"/>
                    <a:pt x="33" y="18"/>
                  </a:cubicBezTo>
                  <a:cubicBezTo>
                    <a:pt x="33" y="29"/>
                    <a:pt x="33" y="29"/>
                    <a:pt x="33" y="29"/>
                  </a:cubicBezTo>
                  <a:cubicBezTo>
                    <a:pt x="44" y="29"/>
                    <a:pt x="44" y="29"/>
                    <a:pt x="44" y="29"/>
                  </a:cubicBezTo>
                  <a:lnTo>
                    <a:pt x="44" y="37"/>
                  </a:lnTo>
                  <a:close/>
                  <a:moveTo>
                    <a:pt x="57" y="11"/>
                  </a:moveTo>
                  <a:cubicBezTo>
                    <a:pt x="44" y="11"/>
                    <a:pt x="44" y="11"/>
                    <a:pt x="44" y="11"/>
                  </a:cubicBezTo>
                  <a:cubicBezTo>
                    <a:pt x="44" y="2"/>
                    <a:pt x="44" y="2"/>
                    <a:pt x="44" y="2"/>
                  </a:cubicBezTo>
                  <a:cubicBezTo>
                    <a:pt x="49" y="2"/>
                    <a:pt x="49" y="2"/>
                    <a:pt x="49" y="2"/>
                  </a:cubicBezTo>
                  <a:cubicBezTo>
                    <a:pt x="53" y="2"/>
                    <a:pt x="57" y="5"/>
                    <a:pt x="57" y="10"/>
                  </a:cubicBezTo>
                  <a:lnTo>
                    <a:pt x="57" y="1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47" name="Freeform 42"/>
            <p:cNvSpPr>
              <a:spLocks noEditPoints="1"/>
            </p:cNvSpPr>
            <p:nvPr/>
          </p:nvSpPr>
          <p:spPr bwMode="auto">
            <a:xfrm>
              <a:off x="4215" y="1285"/>
              <a:ext cx="68" cy="54"/>
            </a:xfrm>
            <a:custGeom>
              <a:avLst/>
              <a:gdLst>
                <a:gd name="T0" fmla="*/ 26 w 68"/>
                <a:gd name="T1" fmla="*/ 54 h 54"/>
                <a:gd name="T2" fmla="*/ 0 w 68"/>
                <a:gd name="T3" fmla="*/ 28 h 54"/>
                <a:gd name="T4" fmla="*/ 14 w 68"/>
                <a:gd name="T5" fmla="*/ 16 h 54"/>
                <a:gd name="T6" fmla="*/ 26 w 68"/>
                <a:gd name="T7" fmla="*/ 28 h 54"/>
                <a:gd name="T8" fmla="*/ 54 w 68"/>
                <a:gd name="T9" fmla="*/ 0 h 54"/>
                <a:gd name="T10" fmla="*/ 68 w 68"/>
                <a:gd name="T11" fmla="*/ 14 h 54"/>
                <a:gd name="T12" fmla="*/ 26 w 68"/>
                <a:gd name="T13" fmla="*/ 54 h 54"/>
                <a:gd name="T14" fmla="*/ 7 w 68"/>
                <a:gd name="T15" fmla="*/ 28 h 54"/>
                <a:gd name="T16" fmla="*/ 26 w 68"/>
                <a:gd name="T17" fmla="*/ 47 h 54"/>
                <a:gd name="T18" fmla="*/ 60 w 68"/>
                <a:gd name="T19" fmla="*/ 14 h 54"/>
                <a:gd name="T20" fmla="*/ 54 w 68"/>
                <a:gd name="T21" fmla="*/ 8 h 54"/>
                <a:gd name="T22" fmla="*/ 26 w 68"/>
                <a:gd name="T23" fmla="*/ 36 h 54"/>
                <a:gd name="T24" fmla="*/ 14 w 68"/>
                <a:gd name="T25" fmla="*/ 22 h 54"/>
                <a:gd name="T26" fmla="*/ 7 w 68"/>
                <a:gd name="T27"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54">
                  <a:moveTo>
                    <a:pt x="26" y="54"/>
                  </a:moveTo>
                  <a:lnTo>
                    <a:pt x="0" y="28"/>
                  </a:lnTo>
                  <a:lnTo>
                    <a:pt x="14" y="16"/>
                  </a:lnTo>
                  <a:lnTo>
                    <a:pt x="26" y="28"/>
                  </a:lnTo>
                  <a:lnTo>
                    <a:pt x="54" y="0"/>
                  </a:lnTo>
                  <a:lnTo>
                    <a:pt x="68" y="14"/>
                  </a:lnTo>
                  <a:lnTo>
                    <a:pt x="26" y="54"/>
                  </a:lnTo>
                  <a:close/>
                  <a:moveTo>
                    <a:pt x="7" y="28"/>
                  </a:moveTo>
                  <a:lnTo>
                    <a:pt x="26" y="47"/>
                  </a:lnTo>
                  <a:lnTo>
                    <a:pt x="60" y="14"/>
                  </a:lnTo>
                  <a:lnTo>
                    <a:pt x="54" y="8"/>
                  </a:lnTo>
                  <a:lnTo>
                    <a:pt x="26" y="36"/>
                  </a:lnTo>
                  <a:lnTo>
                    <a:pt x="14" y="22"/>
                  </a:lnTo>
                  <a:lnTo>
                    <a:pt x="7" y="2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48" name="Freeform 43"/>
            <p:cNvSpPr>
              <a:spLocks noEditPoints="1"/>
            </p:cNvSpPr>
            <p:nvPr/>
          </p:nvSpPr>
          <p:spPr bwMode="auto">
            <a:xfrm>
              <a:off x="4214" y="2441"/>
              <a:ext cx="97" cy="100"/>
            </a:xfrm>
            <a:custGeom>
              <a:avLst/>
              <a:gdLst>
                <a:gd name="T0" fmla="*/ 69 w 79"/>
                <a:gd name="T1" fmla="*/ 22 h 81"/>
                <a:gd name="T2" fmla="*/ 22 w 79"/>
                <a:gd name="T3" fmla="*/ 14 h 81"/>
                <a:gd name="T4" fmla="*/ 19 w 79"/>
                <a:gd name="T5" fmla="*/ 3 h 81"/>
                <a:gd name="T6" fmla="*/ 0 w 79"/>
                <a:gd name="T7" fmla="*/ 5 h 81"/>
                <a:gd name="T8" fmla="*/ 12 w 79"/>
                <a:gd name="T9" fmla="*/ 12 h 81"/>
                <a:gd name="T10" fmla="*/ 14 w 79"/>
                <a:gd name="T11" fmla="*/ 54 h 81"/>
                <a:gd name="T12" fmla="*/ 61 w 79"/>
                <a:gd name="T13" fmla="*/ 59 h 81"/>
                <a:gd name="T14" fmla="*/ 76 w 79"/>
                <a:gd name="T15" fmla="*/ 20 h 81"/>
                <a:gd name="T16" fmla="*/ 36 w 79"/>
                <a:gd name="T17" fmla="*/ 32 h 81"/>
                <a:gd name="T18" fmla="*/ 45 w 79"/>
                <a:gd name="T19" fmla="*/ 39 h 81"/>
                <a:gd name="T20" fmla="*/ 44 w 79"/>
                <a:gd name="T21" fmla="*/ 44 h 81"/>
                <a:gd name="T22" fmla="*/ 33 w 79"/>
                <a:gd name="T23" fmla="*/ 47 h 81"/>
                <a:gd name="T24" fmla="*/ 44 w 79"/>
                <a:gd name="T25" fmla="*/ 44 h 81"/>
                <a:gd name="T26" fmla="*/ 38 w 79"/>
                <a:gd name="T27" fmla="*/ 22 h 81"/>
                <a:gd name="T28" fmla="*/ 47 w 79"/>
                <a:gd name="T29" fmla="*/ 29 h 81"/>
                <a:gd name="T30" fmla="*/ 22 w 79"/>
                <a:gd name="T31" fmla="*/ 19 h 81"/>
                <a:gd name="T32" fmla="*/ 32 w 79"/>
                <a:gd name="T33" fmla="*/ 26 h 81"/>
                <a:gd name="T34" fmla="*/ 22 w 79"/>
                <a:gd name="T35" fmla="*/ 19 h 81"/>
                <a:gd name="T36" fmla="*/ 31 w 79"/>
                <a:gd name="T37" fmla="*/ 31 h 81"/>
                <a:gd name="T38" fmla="*/ 21 w 79"/>
                <a:gd name="T39" fmla="*/ 35 h 81"/>
                <a:gd name="T40" fmla="*/ 20 w 79"/>
                <a:gd name="T41" fmla="*/ 40 h 81"/>
                <a:gd name="T42" fmla="*/ 28 w 79"/>
                <a:gd name="T43" fmla="*/ 46 h 81"/>
                <a:gd name="T44" fmla="*/ 20 w 79"/>
                <a:gd name="T45" fmla="*/ 40 h 81"/>
                <a:gd name="T46" fmla="*/ 48 w 79"/>
                <a:gd name="T47" fmla="*/ 50 h 81"/>
                <a:gd name="T48" fmla="*/ 57 w 79"/>
                <a:gd name="T49" fmla="*/ 47 h 81"/>
                <a:gd name="T50" fmla="*/ 59 w 79"/>
                <a:gd name="T51" fmla="*/ 42 h 81"/>
                <a:gd name="T52" fmla="*/ 51 w 79"/>
                <a:gd name="T53" fmla="*/ 35 h 81"/>
                <a:gd name="T54" fmla="*/ 59 w 79"/>
                <a:gd name="T55" fmla="*/ 42 h 81"/>
                <a:gd name="T56" fmla="*/ 52 w 79"/>
                <a:gd name="T57" fmla="*/ 30 h 81"/>
                <a:gd name="T58" fmla="*/ 66 w 79"/>
                <a:gd name="T59" fmla="*/ 28 h 81"/>
                <a:gd name="T60" fmla="*/ 9 w 79"/>
                <a:gd name="T61" fmla="*/ 66 h 81"/>
                <a:gd name="T62" fmla="*/ 24 w 79"/>
                <a:gd name="T63" fmla="*/ 69 h 81"/>
                <a:gd name="T64" fmla="*/ 18 w 79"/>
                <a:gd name="T65" fmla="*/ 60 h 81"/>
                <a:gd name="T66" fmla="*/ 39 w 79"/>
                <a:gd name="T67" fmla="*/ 72 h 81"/>
                <a:gd name="T68" fmla="*/ 54 w 79"/>
                <a:gd name="T69" fmla="*/ 74 h 81"/>
                <a:gd name="T70" fmla="*/ 48 w 79"/>
                <a:gd name="T71" fmla="*/ 6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 h="81">
                  <a:moveTo>
                    <a:pt x="76" y="20"/>
                  </a:moveTo>
                  <a:cubicBezTo>
                    <a:pt x="73" y="18"/>
                    <a:pt x="70" y="19"/>
                    <a:pt x="69" y="22"/>
                  </a:cubicBezTo>
                  <a:cubicBezTo>
                    <a:pt x="68" y="23"/>
                    <a:pt x="68" y="23"/>
                    <a:pt x="68" y="23"/>
                  </a:cubicBezTo>
                  <a:cubicBezTo>
                    <a:pt x="22" y="14"/>
                    <a:pt x="22" y="14"/>
                    <a:pt x="22" y="14"/>
                  </a:cubicBezTo>
                  <a:cubicBezTo>
                    <a:pt x="23" y="8"/>
                    <a:pt x="23" y="8"/>
                    <a:pt x="23" y="8"/>
                  </a:cubicBezTo>
                  <a:cubicBezTo>
                    <a:pt x="23" y="6"/>
                    <a:pt x="21" y="4"/>
                    <a:pt x="19" y="3"/>
                  </a:cubicBezTo>
                  <a:cubicBezTo>
                    <a:pt x="6" y="1"/>
                    <a:pt x="6" y="1"/>
                    <a:pt x="6" y="1"/>
                  </a:cubicBezTo>
                  <a:cubicBezTo>
                    <a:pt x="3" y="0"/>
                    <a:pt x="1" y="2"/>
                    <a:pt x="0" y="5"/>
                  </a:cubicBezTo>
                  <a:cubicBezTo>
                    <a:pt x="0" y="7"/>
                    <a:pt x="1" y="10"/>
                    <a:pt x="4" y="11"/>
                  </a:cubicBezTo>
                  <a:cubicBezTo>
                    <a:pt x="12" y="12"/>
                    <a:pt x="12" y="12"/>
                    <a:pt x="12" y="12"/>
                  </a:cubicBezTo>
                  <a:cubicBezTo>
                    <a:pt x="10" y="48"/>
                    <a:pt x="10" y="48"/>
                    <a:pt x="10" y="48"/>
                  </a:cubicBezTo>
                  <a:cubicBezTo>
                    <a:pt x="10" y="51"/>
                    <a:pt x="11" y="53"/>
                    <a:pt x="14" y="54"/>
                  </a:cubicBezTo>
                  <a:cubicBezTo>
                    <a:pt x="56" y="62"/>
                    <a:pt x="56" y="62"/>
                    <a:pt x="56" y="62"/>
                  </a:cubicBezTo>
                  <a:cubicBezTo>
                    <a:pt x="58" y="62"/>
                    <a:pt x="60" y="61"/>
                    <a:pt x="61" y="59"/>
                  </a:cubicBezTo>
                  <a:cubicBezTo>
                    <a:pt x="78" y="27"/>
                    <a:pt x="78" y="27"/>
                    <a:pt x="78" y="27"/>
                  </a:cubicBezTo>
                  <a:cubicBezTo>
                    <a:pt x="79" y="24"/>
                    <a:pt x="78" y="21"/>
                    <a:pt x="76" y="20"/>
                  </a:cubicBezTo>
                  <a:close/>
                  <a:moveTo>
                    <a:pt x="35" y="37"/>
                  </a:moveTo>
                  <a:cubicBezTo>
                    <a:pt x="36" y="32"/>
                    <a:pt x="36" y="32"/>
                    <a:pt x="36" y="32"/>
                  </a:cubicBezTo>
                  <a:cubicBezTo>
                    <a:pt x="46" y="34"/>
                    <a:pt x="46" y="34"/>
                    <a:pt x="46" y="34"/>
                  </a:cubicBezTo>
                  <a:cubicBezTo>
                    <a:pt x="45" y="39"/>
                    <a:pt x="45" y="39"/>
                    <a:pt x="45" y="39"/>
                  </a:cubicBezTo>
                  <a:lnTo>
                    <a:pt x="35" y="37"/>
                  </a:lnTo>
                  <a:close/>
                  <a:moveTo>
                    <a:pt x="44" y="44"/>
                  </a:moveTo>
                  <a:cubicBezTo>
                    <a:pt x="43" y="49"/>
                    <a:pt x="43" y="49"/>
                    <a:pt x="43" y="49"/>
                  </a:cubicBezTo>
                  <a:cubicBezTo>
                    <a:pt x="33" y="47"/>
                    <a:pt x="33" y="47"/>
                    <a:pt x="33" y="47"/>
                  </a:cubicBezTo>
                  <a:cubicBezTo>
                    <a:pt x="34" y="42"/>
                    <a:pt x="34" y="42"/>
                    <a:pt x="34" y="42"/>
                  </a:cubicBezTo>
                  <a:lnTo>
                    <a:pt x="44" y="44"/>
                  </a:lnTo>
                  <a:close/>
                  <a:moveTo>
                    <a:pt x="37" y="27"/>
                  </a:moveTo>
                  <a:cubicBezTo>
                    <a:pt x="38" y="22"/>
                    <a:pt x="38" y="22"/>
                    <a:pt x="38" y="22"/>
                  </a:cubicBezTo>
                  <a:cubicBezTo>
                    <a:pt x="48" y="24"/>
                    <a:pt x="48" y="24"/>
                    <a:pt x="48" y="24"/>
                  </a:cubicBezTo>
                  <a:cubicBezTo>
                    <a:pt x="47" y="29"/>
                    <a:pt x="47" y="29"/>
                    <a:pt x="47" y="29"/>
                  </a:cubicBezTo>
                  <a:lnTo>
                    <a:pt x="37" y="27"/>
                  </a:lnTo>
                  <a:close/>
                  <a:moveTo>
                    <a:pt x="22" y="19"/>
                  </a:moveTo>
                  <a:cubicBezTo>
                    <a:pt x="33" y="21"/>
                    <a:pt x="33" y="21"/>
                    <a:pt x="33" y="21"/>
                  </a:cubicBezTo>
                  <a:cubicBezTo>
                    <a:pt x="32" y="26"/>
                    <a:pt x="32" y="26"/>
                    <a:pt x="32" y="26"/>
                  </a:cubicBezTo>
                  <a:cubicBezTo>
                    <a:pt x="21" y="24"/>
                    <a:pt x="21" y="24"/>
                    <a:pt x="21" y="24"/>
                  </a:cubicBezTo>
                  <a:lnTo>
                    <a:pt x="22" y="19"/>
                  </a:lnTo>
                  <a:close/>
                  <a:moveTo>
                    <a:pt x="21" y="29"/>
                  </a:moveTo>
                  <a:cubicBezTo>
                    <a:pt x="31" y="31"/>
                    <a:pt x="31" y="31"/>
                    <a:pt x="31" y="31"/>
                  </a:cubicBezTo>
                  <a:cubicBezTo>
                    <a:pt x="30" y="36"/>
                    <a:pt x="30" y="36"/>
                    <a:pt x="30" y="36"/>
                  </a:cubicBezTo>
                  <a:cubicBezTo>
                    <a:pt x="21" y="35"/>
                    <a:pt x="21" y="35"/>
                    <a:pt x="21" y="35"/>
                  </a:cubicBezTo>
                  <a:lnTo>
                    <a:pt x="21" y="29"/>
                  </a:lnTo>
                  <a:close/>
                  <a:moveTo>
                    <a:pt x="20" y="40"/>
                  </a:moveTo>
                  <a:cubicBezTo>
                    <a:pt x="29" y="41"/>
                    <a:pt x="29" y="41"/>
                    <a:pt x="29" y="41"/>
                  </a:cubicBezTo>
                  <a:cubicBezTo>
                    <a:pt x="28" y="46"/>
                    <a:pt x="28" y="46"/>
                    <a:pt x="28" y="46"/>
                  </a:cubicBezTo>
                  <a:cubicBezTo>
                    <a:pt x="20" y="45"/>
                    <a:pt x="20" y="45"/>
                    <a:pt x="20" y="45"/>
                  </a:cubicBezTo>
                  <a:lnTo>
                    <a:pt x="20" y="40"/>
                  </a:lnTo>
                  <a:close/>
                  <a:moveTo>
                    <a:pt x="54" y="51"/>
                  </a:moveTo>
                  <a:cubicBezTo>
                    <a:pt x="48" y="50"/>
                    <a:pt x="48" y="50"/>
                    <a:pt x="48" y="50"/>
                  </a:cubicBezTo>
                  <a:cubicBezTo>
                    <a:pt x="49" y="45"/>
                    <a:pt x="49" y="45"/>
                    <a:pt x="49" y="45"/>
                  </a:cubicBezTo>
                  <a:cubicBezTo>
                    <a:pt x="57" y="47"/>
                    <a:pt x="57" y="47"/>
                    <a:pt x="57" y="47"/>
                  </a:cubicBezTo>
                  <a:lnTo>
                    <a:pt x="54" y="51"/>
                  </a:lnTo>
                  <a:close/>
                  <a:moveTo>
                    <a:pt x="59" y="42"/>
                  </a:moveTo>
                  <a:cubicBezTo>
                    <a:pt x="50" y="40"/>
                    <a:pt x="50" y="40"/>
                    <a:pt x="50" y="40"/>
                  </a:cubicBezTo>
                  <a:cubicBezTo>
                    <a:pt x="51" y="35"/>
                    <a:pt x="51" y="35"/>
                    <a:pt x="51" y="35"/>
                  </a:cubicBezTo>
                  <a:cubicBezTo>
                    <a:pt x="61" y="37"/>
                    <a:pt x="61" y="37"/>
                    <a:pt x="61" y="37"/>
                  </a:cubicBezTo>
                  <a:lnTo>
                    <a:pt x="59" y="42"/>
                  </a:lnTo>
                  <a:close/>
                  <a:moveTo>
                    <a:pt x="64" y="33"/>
                  </a:moveTo>
                  <a:cubicBezTo>
                    <a:pt x="52" y="30"/>
                    <a:pt x="52" y="30"/>
                    <a:pt x="52" y="30"/>
                  </a:cubicBezTo>
                  <a:cubicBezTo>
                    <a:pt x="53" y="25"/>
                    <a:pt x="53" y="25"/>
                    <a:pt x="53" y="25"/>
                  </a:cubicBezTo>
                  <a:cubicBezTo>
                    <a:pt x="66" y="28"/>
                    <a:pt x="66" y="28"/>
                    <a:pt x="66" y="28"/>
                  </a:cubicBezTo>
                  <a:lnTo>
                    <a:pt x="64" y="33"/>
                  </a:lnTo>
                  <a:close/>
                  <a:moveTo>
                    <a:pt x="9" y="66"/>
                  </a:moveTo>
                  <a:cubicBezTo>
                    <a:pt x="8" y="70"/>
                    <a:pt x="11" y="74"/>
                    <a:pt x="15" y="75"/>
                  </a:cubicBezTo>
                  <a:cubicBezTo>
                    <a:pt x="19" y="75"/>
                    <a:pt x="23" y="73"/>
                    <a:pt x="24" y="69"/>
                  </a:cubicBezTo>
                  <a:cubicBezTo>
                    <a:pt x="24" y="69"/>
                    <a:pt x="24" y="69"/>
                    <a:pt x="24" y="69"/>
                  </a:cubicBezTo>
                  <a:cubicBezTo>
                    <a:pt x="25" y="64"/>
                    <a:pt x="22" y="61"/>
                    <a:pt x="18" y="60"/>
                  </a:cubicBezTo>
                  <a:cubicBezTo>
                    <a:pt x="14" y="59"/>
                    <a:pt x="10" y="62"/>
                    <a:pt x="9" y="66"/>
                  </a:cubicBezTo>
                  <a:close/>
                  <a:moveTo>
                    <a:pt x="39" y="72"/>
                  </a:moveTo>
                  <a:cubicBezTo>
                    <a:pt x="38" y="76"/>
                    <a:pt x="41" y="80"/>
                    <a:pt x="45" y="80"/>
                  </a:cubicBezTo>
                  <a:cubicBezTo>
                    <a:pt x="49" y="81"/>
                    <a:pt x="53" y="79"/>
                    <a:pt x="54" y="74"/>
                  </a:cubicBezTo>
                  <a:cubicBezTo>
                    <a:pt x="54" y="74"/>
                    <a:pt x="54" y="74"/>
                    <a:pt x="54" y="74"/>
                  </a:cubicBezTo>
                  <a:cubicBezTo>
                    <a:pt x="54" y="70"/>
                    <a:pt x="52" y="66"/>
                    <a:pt x="48" y="66"/>
                  </a:cubicBezTo>
                  <a:cubicBezTo>
                    <a:pt x="43" y="65"/>
                    <a:pt x="39" y="67"/>
                    <a:pt x="39" y="7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49" name="Freeform 44"/>
            <p:cNvSpPr>
              <a:spLocks noEditPoints="1"/>
            </p:cNvSpPr>
            <p:nvPr/>
          </p:nvSpPr>
          <p:spPr bwMode="auto">
            <a:xfrm>
              <a:off x="4285" y="2294"/>
              <a:ext cx="58" cy="59"/>
            </a:xfrm>
            <a:custGeom>
              <a:avLst/>
              <a:gdLst>
                <a:gd name="T0" fmla="*/ 24 w 47"/>
                <a:gd name="T1" fmla="*/ 0 h 48"/>
                <a:gd name="T2" fmla="*/ 0 w 47"/>
                <a:gd name="T3" fmla="*/ 24 h 48"/>
                <a:gd name="T4" fmla="*/ 24 w 47"/>
                <a:gd name="T5" fmla="*/ 48 h 48"/>
                <a:gd name="T6" fmla="*/ 47 w 47"/>
                <a:gd name="T7" fmla="*/ 24 h 48"/>
                <a:gd name="T8" fmla="*/ 24 w 47"/>
                <a:gd name="T9" fmla="*/ 0 h 48"/>
                <a:gd name="T10" fmla="*/ 6 w 47"/>
                <a:gd name="T11" fmla="*/ 24 h 48"/>
                <a:gd name="T12" fmla="*/ 24 w 47"/>
                <a:gd name="T13" fmla="*/ 6 h 48"/>
                <a:gd name="T14" fmla="*/ 24 w 47"/>
                <a:gd name="T15" fmla="*/ 42 h 48"/>
                <a:gd name="T16" fmla="*/ 6 w 47"/>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8">
                  <a:moveTo>
                    <a:pt x="24" y="0"/>
                  </a:moveTo>
                  <a:cubicBezTo>
                    <a:pt x="11" y="0"/>
                    <a:pt x="0" y="11"/>
                    <a:pt x="0" y="24"/>
                  </a:cubicBezTo>
                  <a:cubicBezTo>
                    <a:pt x="0" y="37"/>
                    <a:pt x="11" y="48"/>
                    <a:pt x="24" y="48"/>
                  </a:cubicBezTo>
                  <a:cubicBezTo>
                    <a:pt x="37" y="48"/>
                    <a:pt x="47" y="37"/>
                    <a:pt x="47" y="24"/>
                  </a:cubicBezTo>
                  <a:cubicBezTo>
                    <a:pt x="47" y="11"/>
                    <a:pt x="37" y="0"/>
                    <a:pt x="24" y="0"/>
                  </a:cubicBezTo>
                  <a:close/>
                  <a:moveTo>
                    <a:pt x="6" y="24"/>
                  </a:moveTo>
                  <a:cubicBezTo>
                    <a:pt x="6" y="14"/>
                    <a:pt x="14" y="6"/>
                    <a:pt x="24" y="6"/>
                  </a:cubicBezTo>
                  <a:cubicBezTo>
                    <a:pt x="24" y="42"/>
                    <a:pt x="24" y="42"/>
                    <a:pt x="24" y="42"/>
                  </a:cubicBezTo>
                  <a:cubicBezTo>
                    <a:pt x="14" y="42"/>
                    <a:pt x="6" y="34"/>
                    <a:pt x="6" y="2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50" name="Freeform 45"/>
            <p:cNvSpPr>
              <a:spLocks noEditPoints="1"/>
            </p:cNvSpPr>
            <p:nvPr/>
          </p:nvSpPr>
          <p:spPr bwMode="auto">
            <a:xfrm>
              <a:off x="4157" y="2096"/>
              <a:ext cx="147" cy="143"/>
            </a:xfrm>
            <a:custGeom>
              <a:avLst/>
              <a:gdLst>
                <a:gd name="T0" fmla="*/ 22 w 119"/>
                <a:gd name="T1" fmla="*/ 19 h 116"/>
                <a:gd name="T2" fmla="*/ 58 w 119"/>
                <a:gd name="T3" fmla="*/ 33 h 116"/>
                <a:gd name="T4" fmla="*/ 62 w 119"/>
                <a:gd name="T5" fmla="*/ 12 h 116"/>
                <a:gd name="T6" fmla="*/ 82 w 119"/>
                <a:gd name="T7" fmla="*/ 3 h 116"/>
                <a:gd name="T8" fmla="*/ 91 w 119"/>
                <a:gd name="T9" fmla="*/ 23 h 116"/>
                <a:gd name="T10" fmla="*/ 95 w 119"/>
                <a:gd name="T11" fmla="*/ 49 h 116"/>
                <a:gd name="T12" fmla="*/ 95 w 119"/>
                <a:gd name="T13" fmla="*/ 50 h 116"/>
                <a:gd name="T14" fmla="*/ 99 w 119"/>
                <a:gd name="T15" fmla="*/ 41 h 116"/>
                <a:gd name="T16" fmla="*/ 119 w 119"/>
                <a:gd name="T17" fmla="*/ 49 h 116"/>
                <a:gd name="T18" fmla="*/ 93 w 119"/>
                <a:gd name="T19" fmla="*/ 116 h 116"/>
                <a:gd name="T20" fmla="*/ 73 w 119"/>
                <a:gd name="T21" fmla="*/ 109 h 116"/>
                <a:gd name="T22" fmla="*/ 75 w 119"/>
                <a:gd name="T23" fmla="*/ 103 h 116"/>
                <a:gd name="T24" fmla="*/ 63 w 119"/>
                <a:gd name="T25" fmla="*/ 103 h 116"/>
                <a:gd name="T26" fmla="*/ 53 w 119"/>
                <a:gd name="T27" fmla="*/ 106 h 116"/>
                <a:gd name="T28" fmla="*/ 35 w 119"/>
                <a:gd name="T29" fmla="*/ 102 h 116"/>
                <a:gd name="T30" fmla="*/ 30 w 119"/>
                <a:gd name="T31" fmla="*/ 100 h 116"/>
                <a:gd name="T32" fmla="*/ 28 w 119"/>
                <a:gd name="T33" fmla="*/ 99 h 116"/>
                <a:gd name="T34" fmla="*/ 21 w 119"/>
                <a:gd name="T35" fmla="*/ 83 h 116"/>
                <a:gd name="T36" fmla="*/ 22 w 119"/>
                <a:gd name="T37" fmla="*/ 79 h 116"/>
                <a:gd name="T38" fmla="*/ 22 w 119"/>
                <a:gd name="T39" fmla="*/ 70 h 116"/>
                <a:gd name="T40" fmla="*/ 24 w 119"/>
                <a:gd name="T41" fmla="*/ 67 h 116"/>
                <a:gd name="T42" fmla="*/ 24 w 119"/>
                <a:gd name="T43" fmla="*/ 57 h 116"/>
                <a:gd name="T44" fmla="*/ 27 w 119"/>
                <a:gd name="T45" fmla="*/ 52 h 116"/>
                <a:gd name="T46" fmla="*/ 11 w 119"/>
                <a:gd name="T47" fmla="*/ 46 h 116"/>
                <a:gd name="T48" fmla="*/ 3 w 119"/>
                <a:gd name="T49" fmla="*/ 28 h 116"/>
                <a:gd name="T50" fmla="*/ 22 w 119"/>
                <a:gd name="T51" fmla="*/ 19 h 116"/>
                <a:gd name="T52" fmla="*/ 86 w 119"/>
                <a:gd name="T53" fmla="*/ 106 h 116"/>
                <a:gd name="T54" fmla="*/ 90 w 119"/>
                <a:gd name="T55" fmla="*/ 104 h 116"/>
                <a:gd name="T56" fmla="*/ 88 w 119"/>
                <a:gd name="T57" fmla="*/ 99 h 116"/>
                <a:gd name="T58" fmla="*/ 84 w 119"/>
                <a:gd name="T59" fmla="*/ 101 h 116"/>
                <a:gd name="T60" fmla="*/ 86 w 119"/>
                <a:gd name="T61" fmla="*/ 106 h 116"/>
                <a:gd name="T62" fmla="*/ 15 w 119"/>
                <a:gd name="T63" fmla="*/ 40 h 116"/>
                <a:gd name="T64" fmla="*/ 41 w 119"/>
                <a:gd name="T65" fmla="*/ 50 h 116"/>
                <a:gd name="T66" fmla="*/ 42 w 119"/>
                <a:gd name="T67" fmla="*/ 50 h 116"/>
                <a:gd name="T68" fmla="*/ 39 w 119"/>
                <a:gd name="T69" fmla="*/ 57 h 116"/>
                <a:gd name="T70" fmla="*/ 38 w 119"/>
                <a:gd name="T71" fmla="*/ 57 h 116"/>
                <a:gd name="T72" fmla="*/ 31 w 119"/>
                <a:gd name="T73" fmla="*/ 60 h 116"/>
                <a:gd name="T74" fmla="*/ 32 w 119"/>
                <a:gd name="T75" fmla="*/ 65 h 116"/>
                <a:gd name="T76" fmla="*/ 34 w 119"/>
                <a:gd name="T77" fmla="*/ 68 h 116"/>
                <a:gd name="T78" fmla="*/ 31 w 119"/>
                <a:gd name="T79" fmla="*/ 70 h 116"/>
                <a:gd name="T80" fmla="*/ 30 w 119"/>
                <a:gd name="T81" fmla="*/ 73 h 116"/>
                <a:gd name="T82" fmla="*/ 30 w 119"/>
                <a:gd name="T83" fmla="*/ 78 h 116"/>
                <a:gd name="T84" fmla="*/ 32 w 119"/>
                <a:gd name="T85" fmla="*/ 81 h 116"/>
                <a:gd name="T86" fmla="*/ 30 w 119"/>
                <a:gd name="T87" fmla="*/ 83 h 116"/>
                <a:gd name="T88" fmla="*/ 28 w 119"/>
                <a:gd name="T89" fmla="*/ 85 h 116"/>
                <a:gd name="T90" fmla="*/ 31 w 119"/>
                <a:gd name="T91" fmla="*/ 93 h 116"/>
                <a:gd name="T92" fmla="*/ 33 w 119"/>
                <a:gd name="T93" fmla="*/ 93 h 116"/>
                <a:gd name="T94" fmla="*/ 38 w 119"/>
                <a:gd name="T95" fmla="*/ 95 h 116"/>
                <a:gd name="T96" fmla="*/ 60 w 119"/>
                <a:gd name="T97" fmla="*/ 95 h 116"/>
                <a:gd name="T98" fmla="*/ 78 w 119"/>
                <a:gd name="T99" fmla="*/ 94 h 116"/>
                <a:gd name="T100" fmla="*/ 92 w 119"/>
                <a:gd name="T101" fmla="*/ 59 h 116"/>
                <a:gd name="T102" fmla="*/ 88 w 119"/>
                <a:gd name="T103" fmla="*/ 54 h 116"/>
                <a:gd name="T104" fmla="*/ 83 w 119"/>
                <a:gd name="T105" fmla="*/ 20 h 116"/>
                <a:gd name="T106" fmla="*/ 79 w 119"/>
                <a:gd name="T107" fmla="*/ 11 h 116"/>
                <a:gd name="T108" fmla="*/ 70 w 119"/>
                <a:gd name="T109" fmla="*/ 15 h 116"/>
                <a:gd name="T110" fmla="*/ 67 w 119"/>
                <a:gd name="T111" fmla="*/ 36 h 116"/>
                <a:gd name="T112" fmla="*/ 66 w 119"/>
                <a:gd name="T113" fmla="*/ 44 h 116"/>
                <a:gd name="T114" fmla="*/ 20 w 119"/>
                <a:gd name="T115" fmla="*/ 26 h 116"/>
                <a:gd name="T116" fmla="*/ 10 w 119"/>
                <a:gd name="T117" fmla="*/ 30 h 116"/>
                <a:gd name="T118" fmla="*/ 15 w 119"/>
                <a:gd name="T119" fmla="*/ 4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9" h="116">
                  <a:moveTo>
                    <a:pt x="22" y="19"/>
                  </a:moveTo>
                  <a:cubicBezTo>
                    <a:pt x="58" y="33"/>
                    <a:pt x="58" y="33"/>
                    <a:pt x="58" y="33"/>
                  </a:cubicBezTo>
                  <a:cubicBezTo>
                    <a:pt x="59" y="24"/>
                    <a:pt x="59" y="21"/>
                    <a:pt x="62" y="12"/>
                  </a:cubicBezTo>
                  <a:cubicBezTo>
                    <a:pt x="65" y="4"/>
                    <a:pt x="74" y="0"/>
                    <a:pt x="82" y="3"/>
                  </a:cubicBezTo>
                  <a:cubicBezTo>
                    <a:pt x="90" y="6"/>
                    <a:pt x="94" y="15"/>
                    <a:pt x="91" y="23"/>
                  </a:cubicBezTo>
                  <a:cubicBezTo>
                    <a:pt x="87" y="34"/>
                    <a:pt x="89" y="41"/>
                    <a:pt x="95" y="49"/>
                  </a:cubicBezTo>
                  <a:cubicBezTo>
                    <a:pt x="95" y="50"/>
                    <a:pt x="95" y="50"/>
                    <a:pt x="95" y="50"/>
                  </a:cubicBezTo>
                  <a:cubicBezTo>
                    <a:pt x="99" y="41"/>
                    <a:pt x="99" y="41"/>
                    <a:pt x="99" y="41"/>
                  </a:cubicBezTo>
                  <a:cubicBezTo>
                    <a:pt x="119" y="49"/>
                    <a:pt x="119" y="49"/>
                    <a:pt x="119" y="49"/>
                  </a:cubicBezTo>
                  <a:cubicBezTo>
                    <a:pt x="93" y="116"/>
                    <a:pt x="93" y="116"/>
                    <a:pt x="93" y="116"/>
                  </a:cubicBezTo>
                  <a:cubicBezTo>
                    <a:pt x="73" y="109"/>
                    <a:pt x="73" y="109"/>
                    <a:pt x="73" y="109"/>
                  </a:cubicBezTo>
                  <a:cubicBezTo>
                    <a:pt x="75" y="103"/>
                    <a:pt x="75" y="103"/>
                    <a:pt x="75" y="103"/>
                  </a:cubicBezTo>
                  <a:cubicBezTo>
                    <a:pt x="68" y="100"/>
                    <a:pt x="66" y="102"/>
                    <a:pt x="63" y="103"/>
                  </a:cubicBezTo>
                  <a:cubicBezTo>
                    <a:pt x="60" y="104"/>
                    <a:pt x="57" y="106"/>
                    <a:pt x="53" y="106"/>
                  </a:cubicBezTo>
                  <a:cubicBezTo>
                    <a:pt x="48" y="106"/>
                    <a:pt x="42" y="105"/>
                    <a:pt x="35" y="102"/>
                  </a:cubicBezTo>
                  <a:cubicBezTo>
                    <a:pt x="30" y="100"/>
                    <a:pt x="30" y="100"/>
                    <a:pt x="30" y="100"/>
                  </a:cubicBezTo>
                  <a:cubicBezTo>
                    <a:pt x="28" y="99"/>
                    <a:pt x="28" y="99"/>
                    <a:pt x="28" y="99"/>
                  </a:cubicBezTo>
                  <a:cubicBezTo>
                    <a:pt x="21" y="97"/>
                    <a:pt x="18" y="89"/>
                    <a:pt x="21" y="83"/>
                  </a:cubicBezTo>
                  <a:cubicBezTo>
                    <a:pt x="21" y="81"/>
                    <a:pt x="22" y="80"/>
                    <a:pt x="22" y="79"/>
                  </a:cubicBezTo>
                  <a:cubicBezTo>
                    <a:pt x="21" y="76"/>
                    <a:pt x="21" y="73"/>
                    <a:pt x="22" y="70"/>
                  </a:cubicBezTo>
                  <a:cubicBezTo>
                    <a:pt x="23" y="69"/>
                    <a:pt x="23" y="68"/>
                    <a:pt x="24" y="67"/>
                  </a:cubicBezTo>
                  <a:cubicBezTo>
                    <a:pt x="23" y="64"/>
                    <a:pt x="23" y="60"/>
                    <a:pt x="24" y="57"/>
                  </a:cubicBezTo>
                  <a:cubicBezTo>
                    <a:pt x="25" y="55"/>
                    <a:pt x="26" y="54"/>
                    <a:pt x="27" y="52"/>
                  </a:cubicBezTo>
                  <a:cubicBezTo>
                    <a:pt x="11" y="46"/>
                    <a:pt x="11" y="46"/>
                    <a:pt x="11" y="46"/>
                  </a:cubicBezTo>
                  <a:cubicBezTo>
                    <a:pt x="4" y="43"/>
                    <a:pt x="0" y="35"/>
                    <a:pt x="3" y="28"/>
                  </a:cubicBezTo>
                  <a:cubicBezTo>
                    <a:pt x="6" y="20"/>
                    <a:pt x="14" y="16"/>
                    <a:pt x="22" y="19"/>
                  </a:cubicBezTo>
                  <a:close/>
                  <a:moveTo>
                    <a:pt x="86" y="106"/>
                  </a:moveTo>
                  <a:cubicBezTo>
                    <a:pt x="88" y="106"/>
                    <a:pt x="90" y="105"/>
                    <a:pt x="90" y="104"/>
                  </a:cubicBezTo>
                  <a:cubicBezTo>
                    <a:pt x="91" y="102"/>
                    <a:pt x="90" y="100"/>
                    <a:pt x="88" y="99"/>
                  </a:cubicBezTo>
                  <a:cubicBezTo>
                    <a:pt x="86" y="98"/>
                    <a:pt x="84" y="99"/>
                    <a:pt x="84" y="101"/>
                  </a:cubicBezTo>
                  <a:cubicBezTo>
                    <a:pt x="83" y="103"/>
                    <a:pt x="84" y="105"/>
                    <a:pt x="86" y="106"/>
                  </a:cubicBezTo>
                  <a:close/>
                  <a:moveTo>
                    <a:pt x="15" y="40"/>
                  </a:moveTo>
                  <a:cubicBezTo>
                    <a:pt x="41" y="50"/>
                    <a:pt x="41" y="50"/>
                    <a:pt x="41" y="50"/>
                  </a:cubicBezTo>
                  <a:cubicBezTo>
                    <a:pt x="42" y="50"/>
                    <a:pt x="42" y="50"/>
                    <a:pt x="42" y="50"/>
                  </a:cubicBezTo>
                  <a:cubicBezTo>
                    <a:pt x="39" y="57"/>
                    <a:pt x="39" y="57"/>
                    <a:pt x="39" y="57"/>
                  </a:cubicBezTo>
                  <a:cubicBezTo>
                    <a:pt x="38" y="57"/>
                    <a:pt x="38" y="57"/>
                    <a:pt x="38" y="57"/>
                  </a:cubicBezTo>
                  <a:cubicBezTo>
                    <a:pt x="36" y="55"/>
                    <a:pt x="32" y="57"/>
                    <a:pt x="31" y="60"/>
                  </a:cubicBezTo>
                  <a:cubicBezTo>
                    <a:pt x="31" y="62"/>
                    <a:pt x="31" y="64"/>
                    <a:pt x="32" y="65"/>
                  </a:cubicBezTo>
                  <a:cubicBezTo>
                    <a:pt x="34" y="68"/>
                    <a:pt x="34" y="68"/>
                    <a:pt x="34" y="68"/>
                  </a:cubicBezTo>
                  <a:cubicBezTo>
                    <a:pt x="31" y="70"/>
                    <a:pt x="31" y="70"/>
                    <a:pt x="31" y="70"/>
                  </a:cubicBezTo>
                  <a:cubicBezTo>
                    <a:pt x="31" y="71"/>
                    <a:pt x="30" y="72"/>
                    <a:pt x="30" y="73"/>
                  </a:cubicBezTo>
                  <a:cubicBezTo>
                    <a:pt x="29" y="74"/>
                    <a:pt x="29" y="77"/>
                    <a:pt x="30" y="78"/>
                  </a:cubicBezTo>
                  <a:cubicBezTo>
                    <a:pt x="32" y="81"/>
                    <a:pt x="32" y="81"/>
                    <a:pt x="32" y="81"/>
                  </a:cubicBezTo>
                  <a:cubicBezTo>
                    <a:pt x="30" y="83"/>
                    <a:pt x="30" y="83"/>
                    <a:pt x="30" y="83"/>
                  </a:cubicBezTo>
                  <a:cubicBezTo>
                    <a:pt x="29" y="84"/>
                    <a:pt x="28" y="84"/>
                    <a:pt x="28" y="85"/>
                  </a:cubicBezTo>
                  <a:cubicBezTo>
                    <a:pt x="27" y="88"/>
                    <a:pt x="28" y="92"/>
                    <a:pt x="31" y="93"/>
                  </a:cubicBezTo>
                  <a:cubicBezTo>
                    <a:pt x="33" y="93"/>
                    <a:pt x="33" y="93"/>
                    <a:pt x="33" y="93"/>
                  </a:cubicBezTo>
                  <a:cubicBezTo>
                    <a:pt x="38" y="95"/>
                    <a:pt x="38" y="95"/>
                    <a:pt x="38" y="95"/>
                  </a:cubicBezTo>
                  <a:cubicBezTo>
                    <a:pt x="51" y="100"/>
                    <a:pt x="56" y="97"/>
                    <a:pt x="60" y="95"/>
                  </a:cubicBezTo>
                  <a:cubicBezTo>
                    <a:pt x="64" y="94"/>
                    <a:pt x="68" y="91"/>
                    <a:pt x="78" y="94"/>
                  </a:cubicBezTo>
                  <a:cubicBezTo>
                    <a:pt x="92" y="59"/>
                    <a:pt x="92" y="59"/>
                    <a:pt x="92" y="59"/>
                  </a:cubicBezTo>
                  <a:cubicBezTo>
                    <a:pt x="90" y="58"/>
                    <a:pt x="89" y="56"/>
                    <a:pt x="88" y="54"/>
                  </a:cubicBezTo>
                  <a:cubicBezTo>
                    <a:pt x="81" y="43"/>
                    <a:pt x="78" y="34"/>
                    <a:pt x="83" y="20"/>
                  </a:cubicBezTo>
                  <a:cubicBezTo>
                    <a:pt x="85" y="17"/>
                    <a:pt x="83" y="13"/>
                    <a:pt x="79" y="11"/>
                  </a:cubicBezTo>
                  <a:cubicBezTo>
                    <a:pt x="76" y="10"/>
                    <a:pt x="72" y="12"/>
                    <a:pt x="70" y="15"/>
                  </a:cubicBezTo>
                  <a:cubicBezTo>
                    <a:pt x="67" y="24"/>
                    <a:pt x="67" y="27"/>
                    <a:pt x="67" y="36"/>
                  </a:cubicBezTo>
                  <a:cubicBezTo>
                    <a:pt x="67" y="39"/>
                    <a:pt x="66" y="42"/>
                    <a:pt x="66" y="44"/>
                  </a:cubicBezTo>
                  <a:cubicBezTo>
                    <a:pt x="20" y="26"/>
                    <a:pt x="20" y="26"/>
                    <a:pt x="20" y="26"/>
                  </a:cubicBezTo>
                  <a:cubicBezTo>
                    <a:pt x="16" y="25"/>
                    <a:pt x="12" y="27"/>
                    <a:pt x="10" y="30"/>
                  </a:cubicBezTo>
                  <a:cubicBezTo>
                    <a:pt x="9" y="34"/>
                    <a:pt x="11" y="38"/>
                    <a:pt x="15" y="4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51" name="Freeform 46"/>
            <p:cNvSpPr>
              <a:spLocks noEditPoints="1"/>
            </p:cNvSpPr>
            <p:nvPr/>
          </p:nvSpPr>
          <p:spPr bwMode="auto">
            <a:xfrm>
              <a:off x="4101" y="2246"/>
              <a:ext cx="177" cy="155"/>
            </a:xfrm>
            <a:custGeom>
              <a:avLst/>
              <a:gdLst>
                <a:gd name="T0" fmla="*/ 144 w 144"/>
                <a:gd name="T1" fmla="*/ 41 h 126"/>
                <a:gd name="T2" fmla="*/ 102 w 144"/>
                <a:gd name="T3" fmla="*/ 0 h 126"/>
                <a:gd name="T4" fmla="*/ 72 w 144"/>
                <a:gd name="T5" fmla="*/ 13 h 126"/>
                <a:gd name="T6" fmla="*/ 41 w 144"/>
                <a:gd name="T7" fmla="*/ 0 h 126"/>
                <a:gd name="T8" fmla="*/ 0 w 144"/>
                <a:gd name="T9" fmla="*/ 41 h 126"/>
                <a:gd name="T10" fmla="*/ 13 w 144"/>
                <a:gd name="T11" fmla="*/ 72 h 126"/>
                <a:gd name="T12" fmla="*/ 13 w 144"/>
                <a:gd name="T13" fmla="*/ 72 h 126"/>
                <a:gd name="T14" fmla="*/ 58 w 144"/>
                <a:gd name="T15" fmla="*/ 117 h 126"/>
                <a:gd name="T16" fmla="*/ 72 w 144"/>
                <a:gd name="T17" fmla="*/ 126 h 126"/>
                <a:gd name="T18" fmla="*/ 85 w 144"/>
                <a:gd name="T19" fmla="*/ 117 h 126"/>
                <a:gd name="T20" fmla="*/ 130 w 144"/>
                <a:gd name="T21" fmla="*/ 72 h 126"/>
                <a:gd name="T22" fmla="*/ 130 w 144"/>
                <a:gd name="T23" fmla="*/ 72 h 126"/>
                <a:gd name="T24" fmla="*/ 144 w 144"/>
                <a:gd name="T25" fmla="*/ 41 h 126"/>
                <a:gd name="T26" fmla="*/ 118 w 144"/>
                <a:gd name="T27" fmla="*/ 59 h 126"/>
                <a:gd name="T28" fmla="*/ 73 w 144"/>
                <a:gd name="T29" fmla="*/ 104 h 126"/>
                <a:gd name="T30" fmla="*/ 72 w 144"/>
                <a:gd name="T31" fmla="*/ 105 h 126"/>
                <a:gd name="T32" fmla="*/ 71 w 144"/>
                <a:gd name="T33" fmla="*/ 104 h 126"/>
                <a:gd name="T34" fmla="*/ 25 w 144"/>
                <a:gd name="T35" fmla="*/ 59 h 126"/>
                <a:gd name="T36" fmla="*/ 18 w 144"/>
                <a:gd name="T37" fmla="*/ 41 h 126"/>
                <a:gd name="T38" fmla="*/ 41 w 144"/>
                <a:gd name="T39" fmla="*/ 18 h 126"/>
                <a:gd name="T40" fmla="*/ 58 w 144"/>
                <a:gd name="T41" fmla="*/ 26 h 126"/>
                <a:gd name="T42" fmla="*/ 72 w 144"/>
                <a:gd name="T43" fmla="*/ 40 h 126"/>
                <a:gd name="T44" fmla="*/ 85 w 144"/>
                <a:gd name="T45" fmla="*/ 26 h 126"/>
                <a:gd name="T46" fmla="*/ 102 w 144"/>
                <a:gd name="T47" fmla="*/ 18 h 126"/>
                <a:gd name="T48" fmla="*/ 126 w 144"/>
                <a:gd name="T49" fmla="*/ 41 h 126"/>
                <a:gd name="T50" fmla="*/ 118 w 144"/>
                <a:gd name="T51" fmla="*/ 5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126">
                  <a:moveTo>
                    <a:pt x="144" y="41"/>
                  </a:moveTo>
                  <a:cubicBezTo>
                    <a:pt x="144" y="18"/>
                    <a:pt x="125" y="0"/>
                    <a:pt x="102" y="0"/>
                  </a:cubicBezTo>
                  <a:cubicBezTo>
                    <a:pt x="90" y="0"/>
                    <a:pt x="79" y="5"/>
                    <a:pt x="72" y="13"/>
                  </a:cubicBezTo>
                  <a:cubicBezTo>
                    <a:pt x="64" y="5"/>
                    <a:pt x="53" y="0"/>
                    <a:pt x="41" y="0"/>
                  </a:cubicBezTo>
                  <a:cubicBezTo>
                    <a:pt x="18" y="0"/>
                    <a:pt x="0" y="18"/>
                    <a:pt x="0" y="41"/>
                  </a:cubicBezTo>
                  <a:cubicBezTo>
                    <a:pt x="0" y="53"/>
                    <a:pt x="5" y="64"/>
                    <a:pt x="13" y="72"/>
                  </a:cubicBezTo>
                  <a:cubicBezTo>
                    <a:pt x="13" y="72"/>
                    <a:pt x="13" y="72"/>
                    <a:pt x="13" y="72"/>
                  </a:cubicBezTo>
                  <a:cubicBezTo>
                    <a:pt x="58" y="117"/>
                    <a:pt x="58" y="117"/>
                    <a:pt x="58" y="117"/>
                  </a:cubicBezTo>
                  <a:cubicBezTo>
                    <a:pt x="63" y="122"/>
                    <a:pt x="67" y="126"/>
                    <a:pt x="72" y="126"/>
                  </a:cubicBezTo>
                  <a:cubicBezTo>
                    <a:pt x="76" y="126"/>
                    <a:pt x="81" y="122"/>
                    <a:pt x="85" y="117"/>
                  </a:cubicBezTo>
                  <a:cubicBezTo>
                    <a:pt x="130" y="72"/>
                    <a:pt x="130" y="72"/>
                    <a:pt x="130" y="72"/>
                  </a:cubicBezTo>
                  <a:cubicBezTo>
                    <a:pt x="130" y="72"/>
                    <a:pt x="130" y="72"/>
                    <a:pt x="130" y="72"/>
                  </a:cubicBezTo>
                  <a:cubicBezTo>
                    <a:pt x="139" y="64"/>
                    <a:pt x="144" y="53"/>
                    <a:pt x="144" y="41"/>
                  </a:cubicBezTo>
                  <a:close/>
                  <a:moveTo>
                    <a:pt x="118" y="59"/>
                  </a:moveTo>
                  <a:cubicBezTo>
                    <a:pt x="73" y="104"/>
                    <a:pt x="73" y="104"/>
                    <a:pt x="73" y="104"/>
                  </a:cubicBezTo>
                  <a:cubicBezTo>
                    <a:pt x="72" y="105"/>
                    <a:pt x="72" y="105"/>
                    <a:pt x="72" y="105"/>
                  </a:cubicBezTo>
                  <a:cubicBezTo>
                    <a:pt x="72" y="105"/>
                    <a:pt x="71" y="105"/>
                    <a:pt x="71" y="104"/>
                  </a:cubicBezTo>
                  <a:cubicBezTo>
                    <a:pt x="25" y="59"/>
                    <a:pt x="25" y="59"/>
                    <a:pt x="25" y="59"/>
                  </a:cubicBezTo>
                  <a:cubicBezTo>
                    <a:pt x="20" y="54"/>
                    <a:pt x="18" y="48"/>
                    <a:pt x="18" y="41"/>
                  </a:cubicBezTo>
                  <a:cubicBezTo>
                    <a:pt x="18" y="28"/>
                    <a:pt x="28" y="18"/>
                    <a:pt x="41" y="18"/>
                  </a:cubicBezTo>
                  <a:cubicBezTo>
                    <a:pt x="48" y="18"/>
                    <a:pt x="54" y="21"/>
                    <a:pt x="58" y="26"/>
                  </a:cubicBezTo>
                  <a:cubicBezTo>
                    <a:pt x="72" y="40"/>
                    <a:pt x="72" y="40"/>
                    <a:pt x="72" y="40"/>
                  </a:cubicBezTo>
                  <a:cubicBezTo>
                    <a:pt x="85" y="26"/>
                    <a:pt x="85" y="26"/>
                    <a:pt x="85" y="26"/>
                  </a:cubicBezTo>
                  <a:cubicBezTo>
                    <a:pt x="90" y="21"/>
                    <a:pt x="96" y="18"/>
                    <a:pt x="102" y="18"/>
                  </a:cubicBezTo>
                  <a:cubicBezTo>
                    <a:pt x="115" y="18"/>
                    <a:pt x="126" y="28"/>
                    <a:pt x="126" y="41"/>
                  </a:cubicBezTo>
                  <a:cubicBezTo>
                    <a:pt x="126" y="48"/>
                    <a:pt x="123" y="54"/>
                    <a:pt x="118" y="5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52" name="Freeform 47"/>
            <p:cNvSpPr>
              <a:spLocks noEditPoints="1"/>
            </p:cNvSpPr>
            <p:nvPr/>
          </p:nvSpPr>
          <p:spPr bwMode="auto">
            <a:xfrm>
              <a:off x="4125" y="2413"/>
              <a:ext cx="75" cy="75"/>
            </a:xfrm>
            <a:custGeom>
              <a:avLst/>
              <a:gdLst>
                <a:gd name="T0" fmla="*/ 31 w 61"/>
                <a:gd name="T1" fmla="*/ 0 h 61"/>
                <a:gd name="T2" fmla="*/ 0 w 61"/>
                <a:gd name="T3" fmla="*/ 30 h 61"/>
                <a:gd name="T4" fmla="*/ 31 w 61"/>
                <a:gd name="T5" fmla="*/ 61 h 61"/>
                <a:gd name="T6" fmla="*/ 61 w 61"/>
                <a:gd name="T7" fmla="*/ 30 h 61"/>
                <a:gd name="T8" fmla="*/ 31 w 61"/>
                <a:gd name="T9" fmla="*/ 0 h 61"/>
                <a:gd name="T10" fmla="*/ 31 w 61"/>
                <a:gd name="T11" fmla="*/ 55 h 61"/>
                <a:gd name="T12" fmla="*/ 6 w 61"/>
                <a:gd name="T13" fmla="*/ 30 h 61"/>
                <a:gd name="T14" fmla="*/ 31 w 61"/>
                <a:gd name="T15" fmla="*/ 5 h 61"/>
                <a:gd name="T16" fmla="*/ 55 w 61"/>
                <a:gd name="T17" fmla="*/ 30 h 61"/>
                <a:gd name="T18" fmla="*/ 31 w 61"/>
                <a:gd name="T19" fmla="*/ 55 h 61"/>
                <a:gd name="T20" fmla="*/ 27 w 61"/>
                <a:gd name="T21" fmla="*/ 15 h 61"/>
                <a:gd name="T22" fmla="*/ 34 w 61"/>
                <a:gd name="T23" fmla="*/ 15 h 61"/>
                <a:gd name="T24" fmla="*/ 34 w 61"/>
                <a:gd name="T25" fmla="*/ 23 h 61"/>
                <a:gd name="T26" fmla="*/ 27 w 61"/>
                <a:gd name="T27" fmla="*/ 23 h 61"/>
                <a:gd name="T28" fmla="*/ 27 w 61"/>
                <a:gd name="T29" fmla="*/ 15 h 61"/>
                <a:gd name="T30" fmla="*/ 38 w 61"/>
                <a:gd name="T31" fmla="*/ 45 h 61"/>
                <a:gd name="T32" fmla="*/ 23 w 61"/>
                <a:gd name="T33" fmla="*/ 45 h 61"/>
                <a:gd name="T34" fmla="*/ 23 w 61"/>
                <a:gd name="T35" fmla="*/ 42 h 61"/>
                <a:gd name="T36" fmla="*/ 27 w 61"/>
                <a:gd name="T37" fmla="*/ 42 h 61"/>
                <a:gd name="T38" fmla="*/ 27 w 61"/>
                <a:gd name="T39" fmla="*/ 30 h 61"/>
                <a:gd name="T40" fmla="*/ 23 w 61"/>
                <a:gd name="T41" fmla="*/ 30 h 61"/>
                <a:gd name="T42" fmla="*/ 23 w 61"/>
                <a:gd name="T43" fmla="*/ 26 h 61"/>
                <a:gd name="T44" fmla="*/ 34 w 61"/>
                <a:gd name="T45" fmla="*/ 26 h 61"/>
                <a:gd name="T46" fmla="*/ 34 w 61"/>
                <a:gd name="T47" fmla="*/ 42 h 61"/>
                <a:gd name="T48" fmla="*/ 38 w 61"/>
                <a:gd name="T49" fmla="*/ 42 h 61"/>
                <a:gd name="T50" fmla="*/ 38 w 61"/>
                <a:gd name="T51" fmla="*/ 4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1">
                  <a:moveTo>
                    <a:pt x="31" y="0"/>
                  </a:moveTo>
                  <a:cubicBezTo>
                    <a:pt x="14" y="0"/>
                    <a:pt x="0" y="13"/>
                    <a:pt x="0" y="30"/>
                  </a:cubicBezTo>
                  <a:cubicBezTo>
                    <a:pt x="0" y="47"/>
                    <a:pt x="14" y="61"/>
                    <a:pt x="31" y="61"/>
                  </a:cubicBezTo>
                  <a:cubicBezTo>
                    <a:pt x="47" y="61"/>
                    <a:pt x="61" y="47"/>
                    <a:pt x="61" y="30"/>
                  </a:cubicBezTo>
                  <a:cubicBezTo>
                    <a:pt x="61" y="13"/>
                    <a:pt x="47" y="0"/>
                    <a:pt x="31" y="0"/>
                  </a:cubicBezTo>
                  <a:close/>
                  <a:moveTo>
                    <a:pt x="31" y="55"/>
                  </a:moveTo>
                  <a:cubicBezTo>
                    <a:pt x="17" y="55"/>
                    <a:pt x="6" y="44"/>
                    <a:pt x="6" y="30"/>
                  </a:cubicBezTo>
                  <a:cubicBezTo>
                    <a:pt x="6" y="17"/>
                    <a:pt x="17" y="5"/>
                    <a:pt x="31" y="5"/>
                  </a:cubicBezTo>
                  <a:cubicBezTo>
                    <a:pt x="44" y="5"/>
                    <a:pt x="55" y="17"/>
                    <a:pt x="55" y="30"/>
                  </a:cubicBezTo>
                  <a:cubicBezTo>
                    <a:pt x="55" y="44"/>
                    <a:pt x="44" y="55"/>
                    <a:pt x="31" y="55"/>
                  </a:cubicBezTo>
                  <a:close/>
                  <a:moveTo>
                    <a:pt x="27" y="15"/>
                  </a:moveTo>
                  <a:cubicBezTo>
                    <a:pt x="34" y="15"/>
                    <a:pt x="34" y="15"/>
                    <a:pt x="34" y="15"/>
                  </a:cubicBezTo>
                  <a:cubicBezTo>
                    <a:pt x="34" y="23"/>
                    <a:pt x="34" y="23"/>
                    <a:pt x="34" y="23"/>
                  </a:cubicBezTo>
                  <a:cubicBezTo>
                    <a:pt x="27" y="23"/>
                    <a:pt x="27" y="23"/>
                    <a:pt x="27" y="23"/>
                  </a:cubicBezTo>
                  <a:lnTo>
                    <a:pt x="27" y="15"/>
                  </a:lnTo>
                  <a:close/>
                  <a:moveTo>
                    <a:pt x="38" y="45"/>
                  </a:moveTo>
                  <a:cubicBezTo>
                    <a:pt x="23" y="45"/>
                    <a:pt x="23" y="45"/>
                    <a:pt x="23" y="45"/>
                  </a:cubicBezTo>
                  <a:cubicBezTo>
                    <a:pt x="23" y="42"/>
                    <a:pt x="23" y="42"/>
                    <a:pt x="23" y="42"/>
                  </a:cubicBezTo>
                  <a:cubicBezTo>
                    <a:pt x="27" y="42"/>
                    <a:pt x="27" y="42"/>
                    <a:pt x="27" y="42"/>
                  </a:cubicBezTo>
                  <a:cubicBezTo>
                    <a:pt x="27" y="30"/>
                    <a:pt x="27" y="30"/>
                    <a:pt x="27" y="30"/>
                  </a:cubicBezTo>
                  <a:cubicBezTo>
                    <a:pt x="23" y="30"/>
                    <a:pt x="23" y="30"/>
                    <a:pt x="23" y="30"/>
                  </a:cubicBezTo>
                  <a:cubicBezTo>
                    <a:pt x="23" y="26"/>
                    <a:pt x="23" y="26"/>
                    <a:pt x="23" y="26"/>
                  </a:cubicBezTo>
                  <a:cubicBezTo>
                    <a:pt x="34" y="26"/>
                    <a:pt x="34" y="26"/>
                    <a:pt x="34" y="26"/>
                  </a:cubicBezTo>
                  <a:cubicBezTo>
                    <a:pt x="34" y="42"/>
                    <a:pt x="34" y="42"/>
                    <a:pt x="34" y="42"/>
                  </a:cubicBezTo>
                  <a:cubicBezTo>
                    <a:pt x="38" y="42"/>
                    <a:pt x="38" y="42"/>
                    <a:pt x="38" y="42"/>
                  </a:cubicBezTo>
                  <a:lnTo>
                    <a:pt x="38" y="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53" name="Freeform 48"/>
            <p:cNvSpPr>
              <a:spLocks noEditPoints="1"/>
            </p:cNvSpPr>
            <p:nvPr/>
          </p:nvSpPr>
          <p:spPr bwMode="auto">
            <a:xfrm>
              <a:off x="4144" y="2538"/>
              <a:ext cx="115" cy="116"/>
            </a:xfrm>
            <a:custGeom>
              <a:avLst/>
              <a:gdLst>
                <a:gd name="T0" fmla="*/ 85 w 94"/>
                <a:gd name="T1" fmla="*/ 20 h 94"/>
                <a:gd name="T2" fmla="*/ 37 w 94"/>
                <a:gd name="T3" fmla="*/ 2 h 94"/>
                <a:gd name="T4" fmla="*/ 20 w 94"/>
                <a:gd name="T5" fmla="*/ 9 h 94"/>
                <a:gd name="T6" fmla="*/ 2 w 94"/>
                <a:gd name="T7" fmla="*/ 57 h 94"/>
                <a:gd name="T8" fmla="*/ 10 w 94"/>
                <a:gd name="T9" fmla="*/ 74 h 94"/>
                <a:gd name="T10" fmla="*/ 57 w 94"/>
                <a:gd name="T11" fmla="*/ 92 h 94"/>
                <a:gd name="T12" fmla="*/ 74 w 94"/>
                <a:gd name="T13" fmla="*/ 84 h 94"/>
                <a:gd name="T14" fmla="*/ 92 w 94"/>
                <a:gd name="T15" fmla="*/ 37 h 94"/>
                <a:gd name="T16" fmla="*/ 85 w 94"/>
                <a:gd name="T17" fmla="*/ 20 h 94"/>
                <a:gd name="T18" fmla="*/ 36 w 94"/>
                <a:gd name="T19" fmla="*/ 38 h 94"/>
                <a:gd name="T20" fmla="*/ 62 w 94"/>
                <a:gd name="T21" fmla="*/ 47 h 94"/>
                <a:gd name="T22" fmla="*/ 61 w 94"/>
                <a:gd name="T23" fmla="*/ 52 h 94"/>
                <a:gd name="T24" fmla="*/ 42 w 94"/>
                <a:gd name="T25" fmla="*/ 61 h 94"/>
                <a:gd name="T26" fmla="*/ 33 w 94"/>
                <a:gd name="T27" fmla="*/ 42 h 94"/>
                <a:gd name="T28" fmla="*/ 36 w 94"/>
                <a:gd name="T29" fmla="*/ 38 h 94"/>
                <a:gd name="T30" fmla="*/ 76 w 94"/>
                <a:gd name="T31" fmla="*/ 53 h 94"/>
                <a:gd name="T32" fmla="*/ 69 w 94"/>
                <a:gd name="T33" fmla="*/ 70 h 94"/>
                <a:gd name="T34" fmla="*/ 66 w 94"/>
                <a:gd name="T35" fmla="*/ 79 h 94"/>
                <a:gd name="T36" fmla="*/ 59 w 94"/>
                <a:gd name="T37" fmla="*/ 82 h 94"/>
                <a:gd name="T38" fmla="*/ 15 w 94"/>
                <a:gd name="T39" fmla="*/ 65 h 94"/>
                <a:gd name="T40" fmla="*/ 12 w 94"/>
                <a:gd name="T41" fmla="*/ 59 h 94"/>
                <a:gd name="T42" fmla="*/ 15 w 94"/>
                <a:gd name="T43" fmla="*/ 50 h 94"/>
                <a:gd name="T44" fmla="*/ 22 w 94"/>
                <a:gd name="T45" fmla="*/ 32 h 94"/>
                <a:gd name="T46" fmla="*/ 22 w 94"/>
                <a:gd name="T47" fmla="*/ 32 h 94"/>
                <a:gd name="T48" fmla="*/ 29 w 94"/>
                <a:gd name="T49" fmla="*/ 35 h 94"/>
                <a:gd name="T50" fmla="*/ 27 w 94"/>
                <a:gd name="T51" fmla="*/ 39 h 94"/>
                <a:gd name="T52" fmla="*/ 39 w 94"/>
                <a:gd name="T53" fmla="*/ 67 h 94"/>
                <a:gd name="T54" fmla="*/ 67 w 94"/>
                <a:gd name="T55" fmla="*/ 55 h 94"/>
                <a:gd name="T56" fmla="*/ 69 w 94"/>
                <a:gd name="T57" fmla="*/ 50 h 94"/>
                <a:gd name="T58" fmla="*/ 76 w 94"/>
                <a:gd name="T59" fmla="*/ 53 h 94"/>
                <a:gd name="T60" fmla="*/ 82 w 94"/>
                <a:gd name="T61" fmla="*/ 37 h 94"/>
                <a:gd name="T62" fmla="*/ 79 w 94"/>
                <a:gd name="T63" fmla="*/ 38 h 94"/>
                <a:gd name="T64" fmla="*/ 74 w 94"/>
                <a:gd name="T65" fmla="*/ 37 h 94"/>
                <a:gd name="T66" fmla="*/ 73 w 94"/>
                <a:gd name="T67" fmla="*/ 34 h 94"/>
                <a:gd name="T68" fmla="*/ 74 w 94"/>
                <a:gd name="T69" fmla="*/ 29 h 94"/>
                <a:gd name="T70" fmla="*/ 77 w 94"/>
                <a:gd name="T71" fmla="*/ 28 h 94"/>
                <a:gd name="T72" fmla="*/ 82 w 94"/>
                <a:gd name="T73" fmla="*/ 29 h 94"/>
                <a:gd name="T74" fmla="*/ 83 w 94"/>
                <a:gd name="T75" fmla="*/ 32 h 94"/>
                <a:gd name="T76" fmla="*/ 82 w 94"/>
                <a:gd name="T77" fmla="*/ 3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4" h="94">
                  <a:moveTo>
                    <a:pt x="85" y="20"/>
                  </a:moveTo>
                  <a:cubicBezTo>
                    <a:pt x="37" y="2"/>
                    <a:pt x="37" y="2"/>
                    <a:pt x="37" y="2"/>
                  </a:cubicBezTo>
                  <a:cubicBezTo>
                    <a:pt x="30" y="0"/>
                    <a:pt x="23" y="3"/>
                    <a:pt x="20" y="9"/>
                  </a:cubicBezTo>
                  <a:cubicBezTo>
                    <a:pt x="2" y="57"/>
                    <a:pt x="2" y="57"/>
                    <a:pt x="2" y="57"/>
                  </a:cubicBezTo>
                  <a:cubicBezTo>
                    <a:pt x="0" y="64"/>
                    <a:pt x="3" y="71"/>
                    <a:pt x="10" y="74"/>
                  </a:cubicBezTo>
                  <a:cubicBezTo>
                    <a:pt x="57" y="92"/>
                    <a:pt x="57" y="92"/>
                    <a:pt x="57" y="92"/>
                  </a:cubicBezTo>
                  <a:cubicBezTo>
                    <a:pt x="64" y="94"/>
                    <a:pt x="71" y="91"/>
                    <a:pt x="74" y="84"/>
                  </a:cubicBezTo>
                  <a:cubicBezTo>
                    <a:pt x="92" y="37"/>
                    <a:pt x="92" y="37"/>
                    <a:pt x="92" y="37"/>
                  </a:cubicBezTo>
                  <a:cubicBezTo>
                    <a:pt x="94" y="30"/>
                    <a:pt x="91" y="23"/>
                    <a:pt x="85" y="20"/>
                  </a:cubicBezTo>
                  <a:close/>
                  <a:moveTo>
                    <a:pt x="36" y="38"/>
                  </a:moveTo>
                  <a:cubicBezTo>
                    <a:pt x="62" y="47"/>
                    <a:pt x="62" y="47"/>
                    <a:pt x="62" y="47"/>
                  </a:cubicBezTo>
                  <a:cubicBezTo>
                    <a:pt x="62" y="49"/>
                    <a:pt x="61" y="50"/>
                    <a:pt x="61" y="52"/>
                  </a:cubicBezTo>
                  <a:cubicBezTo>
                    <a:pt x="58" y="60"/>
                    <a:pt x="49" y="63"/>
                    <a:pt x="42" y="61"/>
                  </a:cubicBezTo>
                  <a:cubicBezTo>
                    <a:pt x="34" y="58"/>
                    <a:pt x="31" y="49"/>
                    <a:pt x="33" y="42"/>
                  </a:cubicBezTo>
                  <a:cubicBezTo>
                    <a:pt x="34" y="40"/>
                    <a:pt x="35" y="39"/>
                    <a:pt x="36" y="38"/>
                  </a:cubicBezTo>
                  <a:close/>
                  <a:moveTo>
                    <a:pt x="76" y="53"/>
                  </a:moveTo>
                  <a:cubicBezTo>
                    <a:pt x="69" y="70"/>
                    <a:pt x="69" y="70"/>
                    <a:pt x="69" y="70"/>
                  </a:cubicBezTo>
                  <a:cubicBezTo>
                    <a:pt x="66" y="79"/>
                    <a:pt x="66" y="79"/>
                    <a:pt x="66" y="79"/>
                  </a:cubicBezTo>
                  <a:cubicBezTo>
                    <a:pt x="65" y="82"/>
                    <a:pt x="62" y="83"/>
                    <a:pt x="59" y="82"/>
                  </a:cubicBezTo>
                  <a:cubicBezTo>
                    <a:pt x="15" y="65"/>
                    <a:pt x="15" y="65"/>
                    <a:pt x="15" y="65"/>
                  </a:cubicBezTo>
                  <a:cubicBezTo>
                    <a:pt x="12" y="64"/>
                    <a:pt x="11" y="62"/>
                    <a:pt x="12" y="59"/>
                  </a:cubicBezTo>
                  <a:cubicBezTo>
                    <a:pt x="15" y="50"/>
                    <a:pt x="15" y="50"/>
                    <a:pt x="15" y="50"/>
                  </a:cubicBezTo>
                  <a:cubicBezTo>
                    <a:pt x="22" y="32"/>
                    <a:pt x="22" y="32"/>
                    <a:pt x="22" y="32"/>
                  </a:cubicBezTo>
                  <a:cubicBezTo>
                    <a:pt x="22" y="32"/>
                    <a:pt x="22" y="32"/>
                    <a:pt x="22" y="32"/>
                  </a:cubicBezTo>
                  <a:cubicBezTo>
                    <a:pt x="29" y="35"/>
                    <a:pt x="29" y="35"/>
                    <a:pt x="29" y="35"/>
                  </a:cubicBezTo>
                  <a:cubicBezTo>
                    <a:pt x="28" y="36"/>
                    <a:pt x="27" y="38"/>
                    <a:pt x="27" y="39"/>
                  </a:cubicBezTo>
                  <a:cubicBezTo>
                    <a:pt x="23" y="50"/>
                    <a:pt x="28" y="63"/>
                    <a:pt x="39" y="67"/>
                  </a:cubicBezTo>
                  <a:cubicBezTo>
                    <a:pt x="51" y="71"/>
                    <a:pt x="63" y="66"/>
                    <a:pt x="67" y="55"/>
                  </a:cubicBezTo>
                  <a:cubicBezTo>
                    <a:pt x="68" y="53"/>
                    <a:pt x="68" y="51"/>
                    <a:pt x="69" y="50"/>
                  </a:cubicBezTo>
                  <a:cubicBezTo>
                    <a:pt x="76" y="53"/>
                    <a:pt x="76" y="53"/>
                    <a:pt x="76" y="53"/>
                  </a:cubicBezTo>
                  <a:close/>
                  <a:moveTo>
                    <a:pt x="82" y="37"/>
                  </a:moveTo>
                  <a:cubicBezTo>
                    <a:pt x="81" y="38"/>
                    <a:pt x="80" y="39"/>
                    <a:pt x="79" y="38"/>
                  </a:cubicBezTo>
                  <a:cubicBezTo>
                    <a:pt x="74" y="37"/>
                    <a:pt x="74" y="37"/>
                    <a:pt x="74" y="37"/>
                  </a:cubicBezTo>
                  <a:cubicBezTo>
                    <a:pt x="73" y="36"/>
                    <a:pt x="72" y="35"/>
                    <a:pt x="73" y="34"/>
                  </a:cubicBezTo>
                  <a:cubicBezTo>
                    <a:pt x="74" y="29"/>
                    <a:pt x="74" y="29"/>
                    <a:pt x="74" y="29"/>
                  </a:cubicBezTo>
                  <a:cubicBezTo>
                    <a:pt x="75" y="28"/>
                    <a:pt x="76" y="27"/>
                    <a:pt x="77" y="28"/>
                  </a:cubicBezTo>
                  <a:cubicBezTo>
                    <a:pt x="82" y="29"/>
                    <a:pt x="82" y="29"/>
                    <a:pt x="82" y="29"/>
                  </a:cubicBezTo>
                  <a:cubicBezTo>
                    <a:pt x="83" y="30"/>
                    <a:pt x="84" y="31"/>
                    <a:pt x="83" y="32"/>
                  </a:cubicBezTo>
                  <a:lnTo>
                    <a:pt x="82" y="3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54" name="Freeform 49"/>
            <p:cNvSpPr>
              <a:spLocks noEditPoints="1"/>
            </p:cNvSpPr>
            <p:nvPr/>
          </p:nvSpPr>
          <p:spPr bwMode="auto">
            <a:xfrm>
              <a:off x="4215" y="2015"/>
              <a:ext cx="65" cy="65"/>
            </a:xfrm>
            <a:custGeom>
              <a:avLst/>
              <a:gdLst>
                <a:gd name="T0" fmla="*/ 44 w 53"/>
                <a:gd name="T1" fmla="*/ 0 h 53"/>
                <a:gd name="T2" fmla="*/ 9 w 53"/>
                <a:gd name="T3" fmla="*/ 0 h 53"/>
                <a:gd name="T4" fmla="*/ 0 w 53"/>
                <a:gd name="T5" fmla="*/ 9 h 53"/>
                <a:gd name="T6" fmla="*/ 0 w 53"/>
                <a:gd name="T7" fmla="*/ 44 h 53"/>
                <a:gd name="T8" fmla="*/ 9 w 53"/>
                <a:gd name="T9" fmla="*/ 53 h 53"/>
                <a:gd name="T10" fmla="*/ 44 w 53"/>
                <a:gd name="T11" fmla="*/ 53 h 53"/>
                <a:gd name="T12" fmla="*/ 53 w 53"/>
                <a:gd name="T13" fmla="*/ 44 h 53"/>
                <a:gd name="T14" fmla="*/ 53 w 53"/>
                <a:gd name="T15" fmla="*/ 9 h 53"/>
                <a:gd name="T16" fmla="*/ 44 w 53"/>
                <a:gd name="T17" fmla="*/ 0 h 53"/>
                <a:gd name="T18" fmla="*/ 20 w 53"/>
                <a:gd name="T19" fmla="*/ 43 h 53"/>
                <a:gd name="T20" fmla="*/ 13 w 53"/>
                <a:gd name="T21" fmla="*/ 43 h 53"/>
                <a:gd name="T22" fmla="*/ 13 w 53"/>
                <a:gd name="T23" fmla="*/ 20 h 53"/>
                <a:gd name="T24" fmla="*/ 20 w 53"/>
                <a:gd name="T25" fmla="*/ 20 h 53"/>
                <a:gd name="T26" fmla="*/ 20 w 53"/>
                <a:gd name="T27" fmla="*/ 43 h 53"/>
                <a:gd name="T28" fmla="*/ 17 w 53"/>
                <a:gd name="T29" fmla="*/ 16 h 53"/>
                <a:gd name="T30" fmla="*/ 13 w 53"/>
                <a:gd name="T31" fmla="*/ 13 h 53"/>
                <a:gd name="T32" fmla="*/ 17 w 53"/>
                <a:gd name="T33" fmla="*/ 10 h 53"/>
                <a:gd name="T34" fmla="*/ 20 w 53"/>
                <a:gd name="T35" fmla="*/ 13 h 53"/>
                <a:gd name="T36" fmla="*/ 17 w 53"/>
                <a:gd name="T37" fmla="*/ 16 h 53"/>
                <a:gd name="T38" fmla="*/ 43 w 53"/>
                <a:gd name="T39" fmla="*/ 43 h 53"/>
                <a:gd name="T40" fmla="*/ 37 w 53"/>
                <a:gd name="T41" fmla="*/ 43 h 53"/>
                <a:gd name="T42" fmla="*/ 37 w 53"/>
                <a:gd name="T43" fmla="*/ 30 h 53"/>
                <a:gd name="T44" fmla="*/ 33 w 53"/>
                <a:gd name="T45" fmla="*/ 26 h 53"/>
                <a:gd name="T46" fmla="*/ 30 w 53"/>
                <a:gd name="T47" fmla="*/ 30 h 53"/>
                <a:gd name="T48" fmla="*/ 30 w 53"/>
                <a:gd name="T49" fmla="*/ 43 h 53"/>
                <a:gd name="T50" fmla="*/ 23 w 53"/>
                <a:gd name="T51" fmla="*/ 43 h 53"/>
                <a:gd name="T52" fmla="*/ 23 w 53"/>
                <a:gd name="T53" fmla="*/ 20 h 53"/>
                <a:gd name="T54" fmla="*/ 30 w 53"/>
                <a:gd name="T55" fmla="*/ 20 h 53"/>
                <a:gd name="T56" fmla="*/ 30 w 53"/>
                <a:gd name="T57" fmla="*/ 24 h 53"/>
                <a:gd name="T58" fmla="*/ 36 w 53"/>
                <a:gd name="T59" fmla="*/ 20 h 53"/>
                <a:gd name="T60" fmla="*/ 43 w 53"/>
                <a:gd name="T61" fmla="*/ 28 h 53"/>
                <a:gd name="T62" fmla="*/ 43 w 53"/>
                <a:gd name="T63"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 h="53">
                  <a:moveTo>
                    <a:pt x="44" y="0"/>
                  </a:moveTo>
                  <a:cubicBezTo>
                    <a:pt x="9" y="0"/>
                    <a:pt x="9" y="0"/>
                    <a:pt x="9" y="0"/>
                  </a:cubicBezTo>
                  <a:cubicBezTo>
                    <a:pt x="4" y="0"/>
                    <a:pt x="0" y="4"/>
                    <a:pt x="0" y="9"/>
                  </a:cubicBezTo>
                  <a:cubicBezTo>
                    <a:pt x="0" y="44"/>
                    <a:pt x="0" y="44"/>
                    <a:pt x="0" y="44"/>
                  </a:cubicBezTo>
                  <a:cubicBezTo>
                    <a:pt x="0" y="49"/>
                    <a:pt x="4" y="53"/>
                    <a:pt x="9" y="53"/>
                  </a:cubicBezTo>
                  <a:cubicBezTo>
                    <a:pt x="44" y="53"/>
                    <a:pt x="44" y="53"/>
                    <a:pt x="44" y="53"/>
                  </a:cubicBezTo>
                  <a:cubicBezTo>
                    <a:pt x="49" y="53"/>
                    <a:pt x="53" y="49"/>
                    <a:pt x="53" y="44"/>
                  </a:cubicBezTo>
                  <a:cubicBezTo>
                    <a:pt x="53" y="9"/>
                    <a:pt x="53" y="9"/>
                    <a:pt x="53" y="9"/>
                  </a:cubicBezTo>
                  <a:cubicBezTo>
                    <a:pt x="53" y="4"/>
                    <a:pt x="49" y="0"/>
                    <a:pt x="44" y="0"/>
                  </a:cubicBezTo>
                  <a:close/>
                  <a:moveTo>
                    <a:pt x="20" y="43"/>
                  </a:moveTo>
                  <a:cubicBezTo>
                    <a:pt x="13" y="43"/>
                    <a:pt x="13" y="43"/>
                    <a:pt x="13" y="43"/>
                  </a:cubicBezTo>
                  <a:cubicBezTo>
                    <a:pt x="13" y="20"/>
                    <a:pt x="13" y="20"/>
                    <a:pt x="13" y="20"/>
                  </a:cubicBezTo>
                  <a:cubicBezTo>
                    <a:pt x="20" y="20"/>
                    <a:pt x="20" y="20"/>
                    <a:pt x="20" y="20"/>
                  </a:cubicBezTo>
                  <a:lnTo>
                    <a:pt x="20" y="43"/>
                  </a:lnTo>
                  <a:close/>
                  <a:moveTo>
                    <a:pt x="17" y="16"/>
                  </a:moveTo>
                  <a:cubicBezTo>
                    <a:pt x="15" y="16"/>
                    <a:pt x="13" y="15"/>
                    <a:pt x="13" y="13"/>
                  </a:cubicBezTo>
                  <a:cubicBezTo>
                    <a:pt x="13" y="11"/>
                    <a:pt x="15" y="10"/>
                    <a:pt x="17" y="10"/>
                  </a:cubicBezTo>
                  <a:cubicBezTo>
                    <a:pt x="18" y="10"/>
                    <a:pt x="20" y="11"/>
                    <a:pt x="20" y="13"/>
                  </a:cubicBezTo>
                  <a:cubicBezTo>
                    <a:pt x="20" y="15"/>
                    <a:pt x="18" y="16"/>
                    <a:pt x="17" y="16"/>
                  </a:cubicBezTo>
                  <a:close/>
                  <a:moveTo>
                    <a:pt x="43" y="43"/>
                  </a:moveTo>
                  <a:cubicBezTo>
                    <a:pt x="37" y="43"/>
                    <a:pt x="37" y="43"/>
                    <a:pt x="37" y="43"/>
                  </a:cubicBezTo>
                  <a:cubicBezTo>
                    <a:pt x="37" y="30"/>
                    <a:pt x="37" y="30"/>
                    <a:pt x="37" y="30"/>
                  </a:cubicBezTo>
                  <a:cubicBezTo>
                    <a:pt x="37" y="28"/>
                    <a:pt x="35" y="26"/>
                    <a:pt x="33" y="26"/>
                  </a:cubicBezTo>
                  <a:cubicBezTo>
                    <a:pt x="31" y="26"/>
                    <a:pt x="30" y="28"/>
                    <a:pt x="30" y="30"/>
                  </a:cubicBezTo>
                  <a:cubicBezTo>
                    <a:pt x="30" y="43"/>
                    <a:pt x="30" y="43"/>
                    <a:pt x="30" y="43"/>
                  </a:cubicBezTo>
                  <a:cubicBezTo>
                    <a:pt x="23" y="43"/>
                    <a:pt x="23" y="43"/>
                    <a:pt x="23" y="43"/>
                  </a:cubicBezTo>
                  <a:cubicBezTo>
                    <a:pt x="23" y="20"/>
                    <a:pt x="23" y="20"/>
                    <a:pt x="23" y="20"/>
                  </a:cubicBezTo>
                  <a:cubicBezTo>
                    <a:pt x="30" y="20"/>
                    <a:pt x="30" y="20"/>
                    <a:pt x="30" y="20"/>
                  </a:cubicBezTo>
                  <a:cubicBezTo>
                    <a:pt x="30" y="24"/>
                    <a:pt x="30" y="24"/>
                    <a:pt x="30" y="24"/>
                  </a:cubicBezTo>
                  <a:cubicBezTo>
                    <a:pt x="31" y="22"/>
                    <a:pt x="33" y="20"/>
                    <a:pt x="36" y="20"/>
                  </a:cubicBezTo>
                  <a:cubicBezTo>
                    <a:pt x="40" y="20"/>
                    <a:pt x="43" y="23"/>
                    <a:pt x="43" y="28"/>
                  </a:cubicBezTo>
                  <a:lnTo>
                    <a:pt x="43" y="4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55" name="Freeform 50"/>
            <p:cNvSpPr>
              <a:spLocks noEditPoints="1"/>
            </p:cNvSpPr>
            <p:nvPr/>
          </p:nvSpPr>
          <p:spPr bwMode="auto">
            <a:xfrm>
              <a:off x="4159" y="1925"/>
              <a:ext cx="119" cy="75"/>
            </a:xfrm>
            <a:custGeom>
              <a:avLst/>
              <a:gdLst>
                <a:gd name="T0" fmla="*/ 36 w 119"/>
                <a:gd name="T1" fmla="*/ 52 h 75"/>
                <a:gd name="T2" fmla="*/ 36 w 119"/>
                <a:gd name="T3" fmla="*/ 30 h 75"/>
                <a:gd name="T4" fmla="*/ 59 w 119"/>
                <a:gd name="T5" fmla="*/ 30 h 75"/>
                <a:gd name="T6" fmla="*/ 29 w 119"/>
                <a:gd name="T7" fmla="*/ 0 h 75"/>
                <a:gd name="T8" fmla="*/ 0 w 119"/>
                <a:gd name="T9" fmla="*/ 30 h 75"/>
                <a:gd name="T10" fmla="*/ 22 w 119"/>
                <a:gd name="T11" fmla="*/ 30 h 75"/>
                <a:gd name="T12" fmla="*/ 22 w 119"/>
                <a:gd name="T13" fmla="*/ 68 h 75"/>
                <a:gd name="T14" fmla="*/ 66 w 119"/>
                <a:gd name="T15" fmla="*/ 68 h 75"/>
                <a:gd name="T16" fmla="*/ 51 w 119"/>
                <a:gd name="T17" fmla="*/ 52 h 75"/>
                <a:gd name="T18" fmla="*/ 36 w 119"/>
                <a:gd name="T19" fmla="*/ 52 h 75"/>
                <a:gd name="T20" fmla="*/ 97 w 119"/>
                <a:gd name="T21" fmla="*/ 45 h 75"/>
                <a:gd name="T22" fmla="*/ 97 w 119"/>
                <a:gd name="T23" fmla="*/ 8 h 75"/>
                <a:gd name="T24" fmla="*/ 51 w 119"/>
                <a:gd name="T25" fmla="*/ 8 h 75"/>
                <a:gd name="T26" fmla="*/ 66 w 119"/>
                <a:gd name="T27" fmla="*/ 22 h 75"/>
                <a:gd name="T28" fmla="*/ 81 w 119"/>
                <a:gd name="T29" fmla="*/ 22 h 75"/>
                <a:gd name="T30" fmla="*/ 81 w 119"/>
                <a:gd name="T31" fmla="*/ 45 h 75"/>
                <a:gd name="T32" fmla="*/ 59 w 119"/>
                <a:gd name="T33" fmla="*/ 45 h 75"/>
                <a:gd name="T34" fmla="*/ 89 w 119"/>
                <a:gd name="T35" fmla="*/ 75 h 75"/>
                <a:gd name="T36" fmla="*/ 119 w 119"/>
                <a:gd name="T37" fmla="*/ 45 h 75"/>
                <a:gd name="T38" fmla="*/ 97 w 119"/>
                <a:gd name="T39" fmla="*/ 4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9" h="75">
                  <a:moveTo>
                    <a:pt x="36" y="52"/>
                  </a:moveTo>
                  <a:lnTo>
                    <a:pt x="36" y="30"/>
                  </a:lnTo>
                  <a:lnTo>
                    <a:pt x="59" y="30"/>
                  </a:lnTo>
                  <a:lnTo>
                    <a:pt x="29" y="0"/>
                  </a:lnTo>
                  <a:lnTo>
                    <a:pt x="0" y="30"/>
                  </a:lnTo>
                  <a:lnTo>
                    <a:pt x="22" y="30"/>
                  </a:lnTo>
                  <a:lnTo>
                    <a:pt x="22" y="68"/>
                  </a:lnTo>
                  <a:lnTo>
                    <a:pt x="66" y="68"/>
                  </a:lnTo>
                  <a:lnTo>
                    <a:pt x="51" y="52"/>
                  </a:lnTo>
                  <a:lnTo>
                    <a:pt x="36" y="52"/>
                  </a:lnTo>
                  <a:close/>
                  <a:moveTo>
                    <a:pt x="97" y="45"/>
                  </a:moveTo>
                  <a:lnTo>
                    <a:pt x="97" y="8"/>
                  </a:lnTo>
                  <a:lnTo>
                    <a:pt x="51" y="8"/>
                  </a:lnTo>
                  <a:lnTo>
                    <a:pt x="66" y="22"/>
                  </a:lnTo>
                  <a:lnTo>
                    <a:pt x="81" y="22"/>
                  </a:lnTo>
                  <a:lnTo>
                    <a:pt x="81" y="45"/>
                  </a:lnTo>
                  <a:lnTo>
                    <a:pt x="59" y="45"/>
                  </a:lnTo>
                  <a:lnTo>
                    <a:pt x="89" y="75"/>
                  </a:lnTo>
                  <a:lnTo>
                    <a:pt x="119" y="45"/>
                  </a:lnTo>
                  <a:lnTo>
                    <a:pt x="97" y="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56" name="Freeform 51"/>
            <p:cNvSpPr>
              <a:spLocks noEditPoints="1"/>
            </p:cNvSpPr>
            <p:nvPr/>
          </p:nvSpPr>
          <p:spPr bwMode="auto">
            <a:xfrm>
              <a:off x="4261" y="1531"/>
              <a:ext cx="122" cy="123"/>
            </a:xfrm>
            <a:custGeom>
              <a:avLst/>
              <a:gdLst>
                <a:gd name="T0" fmla="*/ 96 w 100"/>
                <a:gd name="T1" fmla="*/ 85 h 100"/>
                <a:gd name="T2" fmla="*/ 73 w 100"/>
                <a:gd name="T3" fmla="*/ 65 h 100"/>
                <a:gd name="T4" fmla="*/ 66 w 100"/>
                <a:gd name="T5" fmla="*/ 61 h 100"/>
                <a:gd name="T6" fmla="*/ 74 w 100"/>
                <a:gd name="T7" fmla="*/ 37 h 100"/>
                <a:gd name="T8" fmla="*/ 37 w 100"/>
                <a:gd name="T9" fmla="*/ 0 h 100"/>
                <a:gd name="T10" fmla="*/ 0 w 100"/>
                <a:gd name="T11" fmla="*/ 37 h 100"/>
                <a:gd name="T12" fmla="*/ 37 w 100"/>
                <a:gd name="T13" fmla="*/ 75 h 100"/>
                <a:gd name="T14" fmla="*/ 61 w 100"/>
                <a:gd name="T15" fmla="*/ 66 h 100"/>
                <a:gd name="T16" fmla="*/ 64 w 100"/>
                <a:gd name="T17" fmla="*/ 73 h 100"/>
                <a:gd name="T18" fmla="*/ 84 w 100"/>
                <a:gd name="T19" fmla="*/ 96 h 100"/>
                <a:gd name="T20" fmla="*/ 97 w 100"/>
                <a:gd name="T21" fmla="*/ 97 h 100"/>
                <a:gd name="T22" fmla="*/ 96 w 100"/>
                <a:gd name="T23" fmla="*/ 85 h 100"/>
                <a:gd name="T24" fmla="*/ 37 w 100"/>
                <a:gd name="T25" fmla="*/ 62 h 100"/>
                <a:gd name="T26" fmla="*/ 12 w 100"/>
                <a:gd name="T27" fmla="*/ 37 h 100"/>
                <a:gd name="T28" fmla="*/ 37 w 100"/>
                <a:gd name="T29" fmla="*/ 12 h 100"/>
                <a:gd name="T30" fmla="*/ 62 w 100"/>
                <a:gd name="T31" fmla="*/ 37 h 100"/>
                <a:gd name="T32" fmla="*/ 37 w 100"/>
                <a:gd name="T33" fmla="*/ 6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00">
                  <a:moveTo>
                    <a:pt x="96" y="85"/>
                  </a:moveTo>
                  <a:cubicBezTo>
                    <a:pt x="73" y="65"/>
                    <a:pt x="73" y="65"/>
                    <a:pt x="73" y="65"/>
                  </a:cubicBezTo>
                  <a:cubicBezTo>
                    <a:pt x="70" y="62"/>
                    <a:pt x="68" y="61"/>
                    <a:pt x="66" y="61"/>
                  </a:cubicBezTo>
                  <a:cubicBezTo>
                    <a:pt x="71" y="55"/>
                    <a:pt x="74" y="46"/>
                    <a:pt x="74" y="37"/>
                  </a:cubicBezTo>
                  <a:cubicBezTo>
                    <a:pt x="74" y="17"/>
                    <a:pt x="58" y="0"/>
                    <a:pt x="37" y="0"/>
                  </a:cubicBezTo>
                  <a:cubicBezTo>
                    <a:pt x="17" y="0"/>
                    <a:pt x="0" y="17"/>
                    <a:pt x="0" y="37"/>
                  </a:cubicBezTo>
                  <a:cubicBezTo>
                    <a:pt x="0" y="58"/>
                    <a:pt x="17" y="75"/>
                    <a:pt x="37" y="75"/>
                  </a:cubicBezTo>
                  <a:cubicBezTo>
                    <a:pt x="46" y="75"/>
                    <a:pt x="55" y="71"/>
                    <a:pt x="61" y="66"/>
                  </a:cubicBezTo>
                  <a:cubicBezTo>
                    <a:pt x="61" y="68"/>
                    <a:pt x="62" y="70"/>
                    <a:pt x="64" y="73"/>
                  </a:cubicBezTo>
                  <a:cubicBezTo>
                    <a:pt x="84" y="96"/>
                    <a:pt x="84" y="96"/>
                    <a:pt x="84" y="96"/>
                  </a:cubicBezTo>
                  <a:cubicBezTo>
                    <a:pt x="88" y="100"/>
                    <a:pt x="94" y="100"/>
                    <a:pt x="97" y="97"/>
                  </a:cubicBezTo>
                  <a:cubicBezTo>
                    <a:pt x="100" y="94"/>
                    <a:pt x="100" y="88"/>
                    <a:pt x="96" y="85"/>
                  </a:cubicBezTo>
                  <a:close/>
                  <a:moveTo>
                    <a:pt x="37" y="62"/>
                  </a:moveTo>
                  <a:cubicBezTo>
                    <a:pt x="23" y="62"/>
                    <a:pt x="12" y="51"/>
                    <a:pt x="12" y="37"/>
                  </a:cubicBezTo>
                  <a:cubicBezTo>
                    <a:pt x="12" y="23"/>
                    <a:pt x="23" y="12"/>
                    <a:pt x="37" y="12"/>
                  </a:cubicBezTo>
                  <a:cubicBezTo>
                    <a:pt x="51" y="12"/>
                    <a:pt x="62" y="23"/>
                    <a:pt x="62" y="37"/>
                  </a:cubicBezTo>
                  <a:cubicBezTo>
                    <a:pt x="62" y="51"/>
                    <a:pt x="51" y="62"/>
                    <a:pt x="37" y="6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57" name="Freeform 52"/>
            <p:cNvSpPr>
              <a:spLocks/>
            </p:cNvSpPr>
            <p:nvPr/>
          </p:nvSpPr>
          <p:spPr bwMode="auto">
            <a:xfrm>
              <a:off x="4134" y="1516"/>
              <a:ext cx="152" cy="148"/>
            </a:xfrm>
            <a:custGeom>
              <a:avLst/>
              <a:gdLst>
                <a:gd name="T0" fmla="*/ 78 w 124"/>
                <a:gd name="T1" fmla="*/ 84 h 120"/>
                <a:gd name="T2" fmla="*/ 75 w 124"/>
                <a:gd name="T3" fmla="*/ 75 h 120"/>
                <a:gd name="T4" fmla="*/ 86 w 124"/>
                <a:gd name="T5" fmla="*/ 54 h 120"/>
                <a:gd name="T6" fmla="*/ 89 w 124"/>
                <a:gd name="T7" fmla="*/ 37 h 120"/>
                <a:gd name="T8" fmla="*/ 62 w 124"/>
                <a:gd name="T9" fmla="*/ 0 h 120"/>
                <a:gd name="T10" fmla="*/ 36 w 124"/>
                <a:gd name="T11" fmla="*/ 37 h 120"/>
                <a:gd name="T12" fmla="*/ 39 w 124"/>
                <a:gd name="T13" fmla="*/ 54 h 120"/>
                <a:gd name="T14" fmla="*/ 50 w 124"/>
                <a:gd name="T15" fmla="*/ 75 h 120"/>
                <a:gd name="T16" fmla="*/ 47 w 124"/>
                <a:gd name="T17" fmla="*/ 84 h 120"/>
                <a:gd name="T18" fmla="*/ 0 w 124"/>
                <a:gd name="T19" fmla="*/ 120 h 120"/>
                <a:gd name="T20" fmla="*/ 62 w 124"/>
                <a:gd name="T21" fmla="*/ 120 h 120"/>
                <a:gd name="T22" fmla="*/ 124 w 124"/>
                <a:gd name="T23" fmla="*/ 120 h 120"/>
                <a:gd name="T24" fmla="*/ 78 w 124"/>
                <a:gd name="T25"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20">
                  <a:moveTo>
                    <a:pt x="78" y="84"/>
                  </a:moveTo>
                  <a:cubicBezTo>
                    <a:pt x="75" y="84"/>
                    <a:pt x="75" y="75"/>
                    <a:pt x="75" y="75"/>
                  </a:cubicBezTo>
                  <a:cubicBezTo>
                    <a:pt x="75" y="75"/>
                    <a:pt x="84" y="66"/>
                    <a:pt x="86" y="54"/>
                  </a:cubicBezTo>
                  <a:cubicBezTo>
                    <a:pt x="91" y="54"/>
                    <a:pt x="94" y="41"/>
                    <a:pt x="89" y="37"/>
                  </a:cubicBezTo>
                  <a:cubicBezTo>
                    <a:pt x="89" y="32"/>
                    <a:pt x="96" y="0"/>
                    <a:pt x="62" y="0"/>
                  </a:cubicBezTo>
                  <a:cubicBezTo>
                    <a:pt x="29" y="0"/>
                    <a:pt x="36" y="32"/>
                    <a:pt x="36" y="37"/>
                  </a:cubicBezTo>
                  <a:cubicBezTo>
                    <a:pt x="31" y="41"/>
                    <a:pt x="34" y="54"/>
                    <a:pt x="39" y="54"/>
                  </a:cubicBezTo>
                  <a:cubicBezTo>
                    <a:pt x="41" y="66"/>
                    <a:pt x="50" y="75"/>
                    <a:pt x="50" y="75"/>
                  </a:cubicBezTo>
                  <a:cubicBezTo>
                    <a:pt x="50" y="75"/>
                    <a:pt x="50" y="84"/>
                    <a:pt x="47" y="84"/>
                  </a:cubicBezTo>
                  <a:cubicBezTo>
                    <a:pt x="37" y="86"/>
                    <a:pt x="0" y="102"/>
                    <a:pt x="0" y="120"/>
                  </a:cubicBezTo>
                  <a:cubicBezTo>
                    <a:pt x="62" y="120"/>
                    <a:pt x="62" y="120"/>
                    <a:pt x="62" y="120"/>
                  </a:cubicBezTo>
                  <a:cubicBezTo>
                    <a:pt x="124" y="120"/>
                    <a:pt x="124" y="120"/>
                    <a:pt x="124" y="120"/>
                  </a:cubicBezTo>
                  <a:cubicBezTo>
                    <a:pt x="124" y="102"/>
                    <a:pt x="88" y="86"/>
                    <a:pt x="78" y="8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58" name="Freeform 53"/>
            <p:cNvSpPr>
              <a:spLocks noEditPoints="1"/>
            </p:cNvSpPr>
            <p:nvPr/>
          </p:nvSpPr>
          <p:spPr bwMode="auto">
            <a:xfrm>
              <a:off x="4164" y="2658"/>
              <a:ext cx="50" cy="81"/>
            </a:xfrm>
            <a:custGeom>
              <a:avLst/>
              <a:gdLst>
                <a:gd name="T0" fmla="*/ 21 w 41"/>
                <a:gd name="T1" fmla="*/ 0 h 66"/>
                <a:gd name="T2" fmla="*/ 0 w 41"/>
                <a:gd name="T3" fmla="*/ 21 h 66"/>
                <a:gd name="T4" fmla="*/ 21 w 41"/>
                <a:gd name="T5" fmla="*/ 66 h 66"/>
                <a:gd name="T6" fmla="*/ 41 w 41"/>
                <a:gd name="T7" fmla="*/ 21 h 66"/>
                <a:gd name="T8" fmla="*/ 21 w 41"/>
                <a:gd name="T9" fmla="*/ 0 h 66"/>
                <a:gd name="T10" fmla="*/ 21 w 41"/>
                <a:gd name="T11" fmla="*/ 34 h 66"/>
                <a:gd name="T12" fmla="*/ 8 w 41"/>
                <a:gd name="T13" fmla="*/ 21 h 66"/>
                <a:gd name="T14" fmla="*/ 21 w 41"/>
                <a:gd name="T15" fmla="*/ 8 h 66"/>
                <a:gd name="T16" fmla="*/ 33 w 41"/>
                <a:gd name="T17" fmla="*/ 21 h 66"/>
                <a:gd name="T18" fmla="*/ 21 w 41"/>
                <a:gd name="T19" fmla="*/ 34 h 66"/>
                <a:gd name="T20" fmla="*/ 13 w 41"/>
                <a:gd name="T21" fmla="*/ 21 h 66"/>
                <a:gd name="T22" fmla="*/ 21 w 41"/>
                <a:gd name="T23" fmla="*/ 29 h 66"/>
                <a:gd name="T24" fmla="*/ 29 w 41"/>
                <a:gd name="T25" fmla="*/ 21 h 66"/>
                <a:gd name="T26" fmla="*/ 21 w 41"/>
                <a:gd name="T27" fmla="*/ 13 h 66"/>
                <a:gd name="T28" fmla="*/ 13 w 41"/>
                <a:gd name="T29" fmla="*/ 2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66">
                  <a:moveTo>
                    <a:pt x="21" y="0"/>
                  </a:moveTo>
                  <a:cubicBezTo>
                    <a:pt x="9" y="0"/>
                    <a:pt x="0" y="10"/>
                    <a:pt x="0" y="21"/>
                  </a:cubicBezTo>
                  <a:cubicBezTo>
                    <a:pt x="0" y="42"/>
                    <a:pt x="21" y="66"/>
                    <a:pt x="21" y="66"/>
                  </a:cubicBezTo>
                  <a:cubicBezTo>
                    <a:pt x="21" y="66"/>
                    <a:pt x="41" y="42"/>
                    <a:pt x="41" y="21"/>
                  </a:cubicBezTo>
                  <a:cubicBezTo>
                    <a:pt x="41" y="10"/>
                    <a:pt x="32" y="0"/>
                    <a:pt x="21" y="0"/>
                  </a:cubicBezTo>
                  <a:close/>
                  <a:moveTo>
                    <a:pt x="21" y="34"/>
                  </a:moveTo>
                  <a:cubicBezTo>
                    <a:pt x="14" y="34"/>
                    <a:pt x="8" y="28"/>
                    <a:pt x="8" y="21"/>
                  </a:cubicBezTo>
                  <a:cubicBezTo>
                    <a:pt x="8" y="14"/>
                    <a:pt x="14" y="8"/>
                    <a:pt x="21" y="8"/>
                  </a:cubicBezTo>
                  <a:cubicBezTo>
                    <a:pt x="28" y="8"/>
                    <a:pt x="33" y="14"/>
                    <a:pt x="33" y="21"/>
                  </a:cubicBezTo>
                  <a:cubicBezTo>
                    <a:pt x="33" y="28"/>
                    <a:pt x="28" y="34"/>
                    <a:pt x="21" y="34"/>
                  </a:cubicBezTo>
                  <a:close/>
                  <a:moveTo>
                    <a:pt x="13" y="21"/>
                  </a:moveTo>
                  <a:cubicBezTo>
                    <a:pt x="13" y="25"/>
                    <a:pt x="16" y="29"/>
                    <a:pt x="21" y="29"/>
                  </a:cubicBezTo>
                  <a:cubicBezTo>
                    <a:pt x="25" y="29"/>
                    <a:pt x="29" y="25"/>
                    <a:pt x="29" y="21"/>
                  </a:cubicBezTo>
                  <a:cubicBezTo>
                    <a:pt x="29" y="17"/>
                    <a:pt x="25" y="13"/>
                    <a:pt x="21" y="13"/>
                  </a:cubicBezTo>
                  <a:cubicBezTo>
                    <a:pt x="16" y="13"/>
                    <a:pt x="13" y="17"/>
                    <a:pt x="13" y="2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59" name="Freeform 54"/>
            <p:cNvSpPr>
              <a:spLocks noEditPoints="1"/>
            </p:cNvSpPr>
            <p:nvPr/>
          </p:nvSpPr>
          <p:spPr bwMode="auto">
            <a:xfrm>
              <a:off x="4108" y="2745"/>
              <a:ext cx="79" cy="105"/>
            </a:xfrm>
            <a:custGeom>
              <a:avLst/>
              <a:gdLst>
                <a:gd name="T0" fmla="*/ 58 w 64"/>
                <a:gd name="T1" fmla="*/ 9 h 86"/>
                <a:gd name="T2" fmla="*/ 24 w 64"/>
                <a:gd name="T3" fmla="*/ 1 h 86"/>
                <a:gd name="T4" fmla="*/ 16 w 64"/>
                <a:gd name="T5" fmla="*/ 7 h 86"/>
                <a:gd name="T6" fmla="*/ 1 w 64"/>
                <a:gd name="T7" fmla="*/ 68 h 86"/>
                <a:gd name="T8" fmla="*/ 6 w 64"/>
                <a:gd name="T9" fmla="*/ 77 h 86"/>
                <a:gd name="T10" fmla="*/ 39 w 64"/>
                <a:gd name="T11" fmla="*/ 85 h 86"/>
                <a:gd name="T12" fmla="*/ 48 w 64"/>
                <a:gd name="T13" fmla="*/ 80 h 86"/>
                <a:gd name="T14" fmla="*/ 63 w 64"/>
                <a:gd name="T15" fmla="*/ 18 h 86"/>
                <a:gd name="T16" fmla="*/ 58 w 64"/>
                <a:gd name="T17" fmla="*/ 9 h 86"/>
                <a:gd name="T18" fmla="*/ 31 w 64"/>
                <a:gd name="T19" fmla="*/ 7 h 86"/>
                <a:gd name="T20" fmla="*/ 50 w 64"/>
                <a:gd name="T21" fmla="*/ 11 h 86"/>
                <a:gd name="T22" fmla="*/ 49 w 64"/>
                <a:gd name="T23" fmla="*/ 13 h 86"/>
                <a:gd name="T24" fmla="*/ 30 w 64"/>
                <a:gd name="T25" fmla="*/ 9 h 86"/>
                <a:gd name="T26" fmla="*/ 31 w 64"/>
                <a:gd name="T27" fmla="*/ 7 h 86"/>
                <a:gd name="T28" fmla="*/ 24 w 64"/>
                <a:gd name="T29" fmla="*/ 76 h 86"/>
                <a:gd name="T30" fmla="*/ 20 w 64"/>
                <a:gd name="T31" fmla="*/ 70 h 86"/>
                <a:gd name="T32" fmla="*/ 26 w 64"/>
                <a:gd name="T33" fmla="*/ 67 h 86"/>
                <a:gd name="T34" fmla="*/ 30 w 64"/>
                <a:gd name="T35" fmla="*/ 73 h 86"/>
                <a:gd name="T36" fmla="*/ 24 w 64"/>
                <a:gd name="T37" fmla="*/ 76 h 86"/>
                <a:gd name="T38" fmla="*/ 46 w 64"/>
                <a:gd name="T39" fmla="*/ 67 h 86"/>
                <a:gd name="T40" fmla="*/ 8 w 64"/>
                <a:gd name="T41" fmla="*/ 57 h 86"/>
                <a:gd name="T42" fmla="*/ 20 w 64"/>
                <a:gd name="T43" fmla="*/ 10 h 86"/>
                <a:gd name="T44" fmla="*/ 58 w 64"/>
                <a:gd name="T45" fmla="*/ 19 h 86"/>
                <a:gd name="T46" fmla="*/ 46 w 64"/>
                <a:gd name="T47" fmla="*/ 6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86">
                  <a:moveTo>
                    <a:pt x="58" y="9"/>
                  </a:moveTo>
                  <a:cubicBezTo>
                    <a:pt x="24" y="1"/>
                    <a:pt x="24" y="1"/>
                    <a:pt x="24" y="1"/>
                  </a:cubicBezTo>
                  <a:cubicBezTo>
                    <a:pt x="21" y="0"/>
                    <a:pt x="17" y="3"/>
                    <a:pt x="16" y="7"/>
                  </a:cubicBezTo>
                  <a:cubicBezTo>
                    <a:pt x="1" y="68"/>
                    <a:pt x="1" y="68"/>
                    <a:pt x="1" y="68"/>
                  </a:cubicBezTo>
                  <a:cubicBezTo>
                    <a:pt x="0" y="72"/>
                    <a:pt x="2" y="76"/>
                    <a:pt x="6" y="77"/>
                  </a:cubicBezTo>
                  <a:cubicBezTo>
                    <a:pt x="39" y="85"/>
                    <a:pt x="39" y="85"/>
                    <a:pt x="39" y="85"/>
                  </a:cubicBezTo>
                  <a:cubicBezTo>
                    <a:pt x="43" y="86"/>
                    <a:pt x="47" y="84"/>
                    <a:pt x="48" y="80"/>
                  </a:cubicBezTo>
                  <a:cubicBezTo>
                    <a:pt x="63" y="18"/>
                    <a:pt x="63" y="18"/>
                    <a:pt x="63" y="18"/>
                  </a:cubicBezTo>
                  <a:cubicBezTo>
                    <a:pt x="64" y="14"/>
                    <a:pt x="61" y="10"/>
                    <a:pt x="58" y="9"/>
                  </a:cubicBezTo>
                  <a:close/>
                  <a:moveTo>
                    <a:pt x="31" y="7"/>
                  </a:moveTo>
                  <a:cubicBezTo>
                    <a:pt x="50" y="11"/>
                    <a:pt x="50" y="11"/>
                    <a:pt x="50" y="11"/>
                  </a:cubicBezTo>
                  <a:cubicBezTo>
                    <a:pt x="49" y="13"/>
                    <a:pt x="49" y="13"/>
                    <a:pt x="49" y="13"/>
                  </a:cubicBezTo>
                  <a:cubicBezTo>
                    <a:pt x="30" y="9"/>
                    <a:pt x="30" y="9"/>
                    <a:pt x="30" y="9"/>
                  </a:cubicBezTo>
                  <a:lnTo>
                    <a:pt x="31" y="7"/>
                  </a:lnTo>
                  <a:close/>
                  <a:moveTo>
                    <a:pt x="24" y="76"/>
                  </a:moveTo>
                  <a:cubicBezTo>
                    <a:pt x="21" y="76"/>
                    <a:pt x="19" y="73"/>
                    <a:pt x="20" y="70"/>
                  </a:cubicBezTo>
                  <a:cubicBezTo>
                    <a:pt x="21" y="68"/>
                    <a:pt x="23" y="66"/>
                    <a:pt x="26" y="67"/>
                  </a:cubicBezTo>
                  <a:cubicBezTo>
                    <a:pt x="29" y="67"/>
                    <a:pt x="30" y="70"/>
                    <a:pt x="30" y="73"/>
                  </a:cubicBezTo>
                  <a:cubicBezTo>
                    <a:pt x="29" y="75"/>
                    <a:pt x="26" y="77"/>
                    <a:pt x="24" y="76"/>
                  </a:cubicBezTo>
                  <a:close/>
                  <a:moveTo>
                    <a:pt x="46" y="67"/>
                  </a:moveTo>
                  <a:cubicBezTo>
                    <a:pt x="8" y="57"/>
                    <a:pt x="8" y="57"/>
                    <a:pt x="8" y="57"/>
                  </a:cubicBezTo>
                  <a:cubicBezTo>
                    <a:pt x="20" y="10"/>
                    <a:pt x="20" y="10"/>
                    <a:pt x="20" y="10"/>
                  </a:cubicBezTo>
                  <a:cubicBezTo>
                    <a:pt x="58" y="19"/>
                    <a:pt x="58" y="19"/>
                    <a:pt x="58" y="19"/>
                  </a:cubicBezTo>
                  <a:lnTo>
                    <a:pt x="46" y="6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60" name="Freeform 55"/>
            <p:cNvSpPr>
              <a:spLocks noEditPoints="1"/>
            </p:cNvSpPr>
            <p:nvPr/>
          </p:nvSpPr>
          <p:spPr bwMode="auto">
            <a:xfrm>
              <a:off x="4091" y="2019"/>
              <a:ext cx="106" cy="80"/>
            </a:xfrm>
            <a:custGeom>
              <a:avLst/>
              <a:gdLst>
                <a:gd name="T0" fmla="*/ 75 w 86"/>
                <a:gd name="T1" fmla="*/ 11 h 65"/>
                <a:gd name="T2" fmla="*/ 75 w 86"/>
                <a:gd name="T3" fmla="*/ 0 h 65"/>
                <a:gd name="T4" fmla="*/ 0 w 86"/>
                <a:gd name="T5" fmla="*/ 0 h 65"/>
                <a:gd name="T6" fmla="*/ 0 w 86"/>
                <a:gd name="T7" fmla="*/ 59 h 65"/>
                <a:gd name="T8" fmla="*/ 5 w 86"/>
                <a:gd name="T9" fmla="*/ 65 h 65"/>
                <a:gd name="T10" fmla="*/ 78 w 86"/>
                <a:gd name="T11" fmla="*/ 65 h 65"/>
                <a:gd name="T12" fmla="*/ 86 w 86"/>
                <a:gd name="T13" fmla="*/ 57 h 65"/>
                <a:gd name="T14" fmla="*/ 86 w 86"/>
                <a:gd name="T15" fmla="*/ 11 h 65"/>
                <a:gd name="T16" fmla="*/ 75 w 86"/>
                <a:gd name="T17" fmla="*/ 11 h 65"/>
                <a:gd name="T18" fmla="*/ 70 w 86"/>
                <a:gd name="T19" fmla="*/ 59 h 65"/>
                <a:gd name="T20" fmla="*/ 5 w 86"/>
                <a:gd name="T21" fmla="*/ 59 h 65"/>
                <a:gd name="T22" fmla="*/ 5 w 86"/>
                <a:gd name="T23" fmla="*/ 5 h 65"/>
                <a:gd name="T24" fmla="*/ 70 w 86"/>
                <a:gd name="T25" fmla="*/ 5 h 65"/>
                <a:gd name="T26" fmla="*/ 70 w 86"/>
                <a:gd name="T27" fmla="*/ 59 h 65"/>
                <a:gd name="T28" fmla="*/ 10 w 86"/>
                <a:gd name="T29" fmla="*/ 16 h 65"/>
                <a:gd name="T30" fmla="*/ 64 w 86"/>
                <a:gd name="T31" fmla="*/ 16 h 65"/>
                <a:gd name="T32" fmla="*/ 64 w 86"/>
                <a:gd name="T33" fmla="*/ 22 h 65"/>
                <a:gd name="T34" fmla="*/ 10 w 86"/>
                <a:gd name="T35" fmla="*/ 22 h 65"/>
                <a:gd name="T36" fmla="*/ 10 w 86"/>
                <a:gd name="T37" fmla="*/ 16 h 65"/>
                <a:gd name="T38" fmla="*/ 43 w 86"/>
                <a:gd name="T39" fmla="*/ 27 h 65"/>
                <a:gd name="T40" fmla="*/ 64 w 86"/>
                <a:gd name="T41" fmla="*/ 27 h 65"/>
                <a:gd name="T42" fmla="*/ 64 w 86"/>
                <a:gd name="T43" fmla="*/ 32 h 65"/>
                <a:gd name="T44" fmla="*/ 43 w 86"/>
                <a:gd name="T45" fmla="*/ 32 h 65"/>
                <a:gd name="T46" fmla="*/ 43 w 86"/>
                <a:gd name="T47" fmla="*/ 27 h 65"/>
                <a:gd name="T48" fmla="*/ 43 w 86"/>
                <a:gd name="T49" fmla="*/ 38 h 65"/>
                <a:gd name="T50" fmla="*/ 64 w 86"/>
                <a:gd name="T51" fmla="*/ 38 h 65"/>
                <a:gd name="T52" fmla="*/ 64 w 86"/>
                <a:gd name="T53" fmla="*/ 43 h 65"/>
                <a:gd name="T54" fmla="*/ 43 w 86"/>
                <a:gd name="T55" fmla="*/ 43 h 65"/>
                <a:gd name="T56" fmla="*/ 43 w 86"/>
                <a:gd name="T57" fmla="*/ 38 h 65"/>
                <a:gd name="T58" fmla="*/ 43 w 86"/>
                <a:gd name="T59" fmla="*/ 49 h 65"/>
                <a:gd name="T60" fmla="*/ 59 w 86"/>
                <a:gd name="T61" fmla="*/ 49 h 65"/>
                <a:gd name="T62" fmla="*/ 59 w 86"/>
                <a:gd name="T63" fmla="*/ 54 h 65"/>
                <a:gd name="T64" fmla="*/ 43 w 86"/>
                <a:gd name="T65" fmla="*/ 54 h 65"/>
                <a:gd name="T66" fmla="*/ 43 w 86"/>
                <a:gd name="T67" fmla="*/ 49 h 65"/>
                <a:gd name="T68" fmla="*/ 10 w 86"/>
                <a:gd name="T69" fmla="*/ 27 h 65"/>
                <a:gd name="T70" fmla="*/ 37 w 86"/>
                <a:gd name="T71" fmla="*/ 27 h 65"/>
                <a:gd name="T72" fmla="*/ 37 w 86"/>
                <a:gd name="T73" fmla="*/ 54 h 65"/>
                <a:gd name="T74" fmla="*/ 10 w 86"/>
                <a:gd name="T75" fmla="*/ 54 h 65"/>
                <a:gd name="T76" fmla="*/ 10 w 86"/>
                <a:gd name="T77" fmla="*/ 2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6" h="65">
                  <a:moveTo>
                    <a:pt x="75" y="11"/>
                  </a:moveTo>
                  <a:cubicBezTo>
                    <a:pt x="75" y="0"/>
                    <a:pt x="75" y="0"/>
                    <a:pt x="75" y="0"/>
                  </a:cubicBezTo>
                  <a:cubicBezTo>
                    <a:pt x="0" y="0"/>
                    <a:pt x="0" y="0"/>
                    <a:pt x="0" y="0"/>
                  </a:cubicBezTo>
                  <a:cubicBezTo>
                    <a:pt x="0" y="59"/>
                    <a:pt x="0" y="59"/>
                    <a:pt x="0" y="59"/>
                  </a:cubicBezTo>
                  <a:cubicBezTo>
                    <a:pt x="0" y="62"/>
                    <a:pt x="2" y="65"/>
                    <a:pt x="5" y="65"/>
                  </a:cubicBezTo>
                  <a:cubicBezTo>
                    <a:pt x="78" y="65"/>
                    <a:pt x="78" y="65"/>
                    <a:pt x="78" y="65"/>
                  </a:cubicBezTo>
                  <a:cubicBezTo>
                    <a:pt x="82" y="65"/>
                    <a:pt x="86" y="61"/>
                    <a:pt x="86" y="57"/>
                  </a:cubicBezTo>
                  <a:cubicBezTo>
                    <a:pt x="86" y="11"/>
                    <a:pt x="86" y="11"/>
                    <a:pt x="86" y="11"/>
                  </a:cubicBezTo>
                  <a:lnTo>
                    <a:pt x="75" y="11"/>
                  </a:lnTo>
                  <a:close/>
                  <a:moveTo>
                    <a:pt x="70" y="59"/>
                  </a:moveTo>
                  <a:cubicBezTo>
                    <a:pt x="5" y="59"/>
                    <a:pt x="5" y="59"/>
                    <a:pt x="5" y="59"/>
                  </a:cubicBezTo>
                  <a:cubicBezTo>
                    <a:pt x="5" y="5"/>
                    <a:pt x="5" y="5"/>
                    <a:pt x="5" y="5"/>
                  </a:cubicBezTo>
                  <a:cubicBezTo>
                    <a:pt x="70" y="5"/>
                    <a:pt x="70" y="5"/>
                    <a:pt x="70" y="5"/>
                  </a:cubicBezTo>
                  <a:lnTo>
                    <a:pt x="70" y="59"/>
                  </a:lnTo>
                  <a:close/>
                  <a:moveTo>
                    <a:pt x="10" y="16"/>
                  </a:moveTo>
                  <a:cubicBezTo>
                    <a:pt x="64" y="16"/>
                    <a:pt x="64" y="16"/>
                    <a:pt x="64" y="16"/>
                  </a:cubicBezTo>
                  <a:cubicBezTo>
                    <a:pt x="64" y="22"/>
                    <a:pt x="64" y="22"/>
                    <a:pt x="64" y="22"/>
                  </a:cubicBezTo>
                  <a:cubicBezTo>
                    <a:pt x="10" y="22"/>
                    <a:pt x="10" y="22"/>
                    <a:pt x="10" y="22"/>
                  </a:cubicBezTo>
                  <a:lnTo>
                    <a:pt x="10" y="16"/>
                  </a:lnTo>
                  <a:close/>
                  <a:moveTo>
                    <a:pt x="43" y="27"/>
                  </a:moveTo>
                  <a:cubicBezTo>
                    <a:pt x="64" y="27"/>
                    <a:pt x="64" y="27"/>
                    <a:pt x="64" y="27"/>
                  </a:cubicBezTo>
                  <a:cubicBezTo>
                    <a:pt x="64" y="32"/>
                    <a:pt x="64" y="32"/>
                    <a:pt x="64" y="32"/>
                  </a:cubicBezTo>
                  <a:cubicBezTo>
                    <a:pt x="43" y="32"/>
                    <a:pt x="43" y="32"/>
                    <a:pt x="43" y="32"/>
                  </a:cubicBezTo>
                  <a:lnTo>
                    <a:pt x="43" y="27"/>
                  </a:lnTo>
                  <a:close/>
                  <a:moveTo>
                    <a:pt x="43" y="38"/>
                  </a:moveTo>
                  <a:cubicBezTo>
                    <a:pt x="64" y="38"/>
                    <a:pt x="64" y="38"/>
                    <a:pt x="64" y="38"/>
                  </a:cubicBezTo>
                  <a:cubicBezTo>
                    <a:pt x="64" y="43"/>
                    <a:pt x="64" y="43"/>
                    <a:pt x="64" y="43"/>
                  </a:cubicBezTo>
                  <a:cubicBezTo>
                    <a:pt x="43" y="43"/>
                    <a:pt x="43" y="43"/>
                    <a:pt x="43" y="43"/>
                  </a:cubicBezTo>
                  <a:lnTo>
                    <a:pt x="43" y="38"/>
                  </a:lnTo>
                  <a:close/>
                  <a:moveTo>
                    <a:pt x="43" y="49"/>
                  </a:moveTo>
                  <a:cubicBezTo>
                    <a:pt x="59" y="49"/>
                    <a:pt x="59" y="49"/>
                    <a:pt x="59" y="49"/>
                  </a:cubicBezTo>
                  <a:cubicBezTo>
                    <a:pt x="59" y="54"/>
                    <a:pt x="59" y="54"/>
                    <a:pt x="59" y="54"/>
                  </a:cubicBezTo>
                  <a:cubicBezTo>
                    <a:pt x="43" y="54"/>
                    <a:pt x="43" y="54"/>
                    <a:pt x="43" y="54"/>
                  </a:cubicBezTo>
                  <a:lnTo>
                    <a:pt x="43" y="49"/>
                  </a:lnTo>
                  <a:close/>
                  <a:moveTo>
                    <a:pt x="10" y="27"/>
                  </a:moveTo>
                  <a:cubicBezTo>
                    <a:pt x="37" y="27"/>
                    <a:pt x="37" y="27"/>
                    <a:pt x="37" y="27"/>
                  </a:cubicBezTo>
                  <a:cubicBezTo>
                    <a:pt x="37" y="54"/>
                    <a:pt x="37" y="54"/>
                    <a:pt x="37" y="54"/>
                  </a:cubicBezTo>
                  <a:cubicBezTo>
                    <a:pt x="10" y="54"/>
                    <a:pt x="10" y="54"/>
                    <a:pt x="10" y="54"/>
                  </a:cubicBezTo>
                  <a:lnTo>
                    <a:pt x="10" y="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61" name="Freeform 56"/>
            <p:cNvSpPr>
              <a:spLocks noEditPoints="1"/>
            </p:cNvSpPr>
            <p:nvPr/>
          </p:nvSpPr>
          <p:spPr bwMode="auto">
            <a:xfrm>
              <a:off x="4204" y="1684"/>
              <a:ext cx="98" cy="99"/>
            </a:xfrm>
            <a:custGeom>
              <a:avLst/>
              <a:gdLst>
                <a:gd name="T0" fmla="*/ 0 w 98"/>
                <a:gd name="T1" fmla="*/ 99 h 99"/>
                <a:gd name="T2" fmla="*/ 49 w 98"/>
                <a:gd name="T3" fmla="*/ 99 h 99"/>
                <a:gd name="T4" fmla="*/ 49 w 98"/>
                <a:gd name="T5" fmla="*/ 0 h 99"/>
                <a:gd name="T6" fmla="*/ 0 w 98"/>
                <a:gd name="T7" fmla="*/ 0 h 99"/>
                <a:gd name="T8" fmla="*/ 0 w 98"/>
                <a:gd name="T9" fmla="*/ 99 h 99"/>
                <a:gd name="T10" fmla="*/ 31 w 98"/>
                <a:gd name="T11" fmla="*/ 13 h 99"/>
                <a:gd name="T12" fmla="*/ 43 w 98"/>
                <a:gd name="T13" fmla="*/ 13 h 99"/>
                <a:gd name="T14" fmla="*/ 43 w 98"/>
                <a:gd name="T15" fmla="*/ 25 h 99"/>
                <a:gd name="T16" fmla="*/ 31 w 98"/>
                <a:gd name="T17" fmla="*/ 25 h 99"/>
                <a:gd name="T18" fmla="*/ 31 w 98"/>
                <a:gd name="T19" fmla="*/ 13 h 99"/>
                <a:gd name="T20" fmla="*/ 31 w 98"/>
                <a:gd name="T21" fmla="*/ 37 h 99"/>
                <a:gd name="T22" fmla="*/ 43 w 98"/>
                <a:gd name="T23" fmla="*/ 37 h 99"/>
                <a:gd name="T24" fmla="*/ 43 w 98"/>
                <a:gd name="T25" fmla="*/ 50 h 99"/>
                <a:gd name="T26" fmla="*/ 31 w 98"/>
                <a:gd name="T27" fmla="*/ 50 h 99"/>
                <a:gd name="T28" fmla="*/ 31 w 98"/>
                <a:gd name="T29" fmla="*/ 37 h 99"/>
                <a:gd name="T30" fmla="*/ 31 w 98"/>
                <a:gd name="T31" fmla="*/ 62 h 99"/>
                <a:gd name="T32" fmla="*/ 43 w 98"/>
                <a:gd name="T33" fmla="*/ 62 h 99"/>
                <a:gd name="T34" fmla="*/ 43 w 98"/>
                <a:gd name="T35" fmla="*/ 74 h 99"/>
                <a:gd name="T36" fmla="*/ 31 w 98"/>
                <a:gd name="T37" fmla="*/ 74 h 99"/>
                <a:gd name="T38" fmla="*/ 31 w 98"/>
                <a:gd name="T39" fmla="*/ 62 h 99"/>
                <a:gd name="T40" fmla="*/ 6 w 98"/>
                <a:gd name="T41" fmla="*/ 13 h 99"/>
                <a:gd name="T42" fmla="*/ 18 w 98"/>
                <a:gd name="T43" fmla="*/ 13 h 99"/>
                <a:gd name="T44" fmla="*/ 18 w 98"/>
                <a:gd name="T45" fmla="*/ 25 h 99"/>
                <a:gd name="T46" fmla="*/ 6 w 98"/>
                <a:gd name="T47" fmla="*/ 25 h 99"/>
                <a:gd name="T48" fmla="*/ 6 w 98"/>
                <a:gd name="T49" fmla="*/ 13 h 99"/>
                <a:gd name="T50" fmla="*/ 6 w 98"/>
                <a:gd name="T51" fmla="*/ 37 h 99"/>
                <a:gd name="T52" fmla="*/ 18 w 98"/>
                <a:gd name="T53" fmla="*/ 37 h 99"/>
                <a:gd name="T54" fmla="*/ 18 w 98"/>
                <a:gd name="T55" fmla="*/ 50 h 99"/>
                <a:gd name="T56" fmla="*/ 6 w 98"/>
                <a:gd name="T57" fmla="*/ 50 h 99"/>
                <a:gd name="T58" fmla="*/ 6 w 98"/>
                <a:gd name="T59" fmla="*/ 37 h 99"/>
                <a:gd name="T60" fmla="*/ 6 w 98"/>
                <a:gd name="T61" fmla="*/ 62 h 99"/>
                <a:gd name="T62" fmla="*/ 18 w 98"/>
                <a:gd name="T63" fmla="*/ 62 h 99"/>
                <a:gd name="T64" fmla="*/ 18 w 98"/>
                <a:gd name="T65" fmla="*/ 74 h 99"/>
                <a:gd name="T66" fmla="*/ 6 w 98"/>
                <a:gd name="T67" fmla="*/ 74 h 99"/>
                <a:gd name="T68" fmla="*/ 6 w 98"/>
                <a:gd name="T69" fmla="*/ 62 h 99"/>
                <a:gd name="T70" fmla="*/ 55 w 98"/>
                <a:gd name="T71" fmla="*/ 31 h 99"/>
                <a:gd name="T72" fmla="*/ 98 w 98"/>
                <a:gd name="T73" fmla="*/ 31 h 99"/>
                <a:gd name="T74" fmla="*/ 98 w 98"/>
                <a:gd name="T75" fmla="*/ 37 h 99"/>
                <a:gd name="T76" fmla="*/ 55 w 98"/>
                <a:gd name="T77" fmla="*/ 37 h 99"/>
                <a:gd name="T78" fmla="*/ 55 w 98"/>
                <a:gd name="T79" fmla="*/ 31 h 99"/>
                <a:gd name="T80" fmla="*/ 55 w 98"/>
                <a:gd name="T81" fmla="*/ 99 h 99"/>
                <a:gd name="T82" fmla="*/ 68 w 98"/>
                <a:gd name="T83" fmla="*/ 99 h 99"/>
                <a:gd name="T84" fmla="*/ 68 w 98"/>
                <a:gd name="T85" fmla="*/ 74 h 99"/>
                <a:gd name="T86" fmla="*/ 86 w 98"/>
                <a:gd name="T87" fmla="*/ 74 h 99"/>
                <a:gd name="T88" fmla="*/ 86 w 98"/>
                <a:gd name="T89" fmla="*/ 99 h 99"/>
                <a:gd name="T90" fmla="*/ 98 w 98"/>
                <a:gd name="T91" fmla="*/ 99 h 99"/>
                <a:gd name="T92" fmla="*/ 98 w 98"/>
                <a:gd name="T93" fmla="*/ 43 h 99"/>
                <a:gd name="T94" fmla="*/ 55 w 98"/>
                <a:gd name="T95" fmla="*/ 43 h 99"/>
                <a:gd name="T96" fmla="*/ 55 w 98"/>
                <a:gd name="T9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8" h="99">
                  <a:moveTo>
                    <a:pt x="0" y="99"/>
                  </a:moveTo>
                  <a:lnTo>
                    <a:pt x="49" y="99"/>
                  </a:lnTo>
                  <a:lnTo>
                    <a:pt x="49" y="0"/>
                  </a:lnTo>
                  <a:lnTo>
                    <a:pt x="0" y="0"/>
                  </a:lnTo>
                  <a:lnTo>
                    <a:pt x="0" y="99"/>
                  </a:lnTo>
                  <a:close/>
                  <a:moveTo>
                    <a:pt x="31" y="13"/>
                  </a:moveTo>
                  <a:lnTo>
                    <a:pt x="43" y="13"/>
                  </a:lnTo>
                  <a:lnTo>
                    <a:pt x="43" y="25"/>
                  </a:lnTo>
                  <a:lnTo>
                    <a:pt x="31" y="25"/>
                  </a:lnTo>
                  <a:lnTo>
                    <a:pt x="31" y="13"/>
                  </a:lnTo>
                  <a:close/>
                  <a:moveTo>
                    <a:pt x="31" y="37"/>
                  </a:moveTo>
                  <a:lnTo>
                    <a:pt x="43" y="37"/>
                  </a:lnTo>
                  <a:lnTo>
                    <a:pt x="43" y="50"/>
                  </a:lnTo>
                  <a:lnTo>
                    <a:pt x="31" y="50"/>
                  </a:lnTo>
                  <a:lnTo>
                    <a:pt x="31" y="37"/>
                  </a:lnTo>
                  <a:close/>
                  <a:moveTo>
                    <a:pt x="31" y="62"/>
                  </a:moveTo>
                  <a:lnTo>
                    <a:pt x="43" y="62"/>
                  </a:lnTo>
                  <a:lnTo>
                    <a:pt x="43" y="74"/>
                  </a:lnTo>
                  <a:lnTo>
                    <a:pt x="31" y="74"/>
                  </a:lnTo>
                  <a:lnTo>
                    <a:pt x="31" y="62"/>
                  </a:lnTo>
                  <a:close/>
                  <a:moveTo>
                    <a:pt x="6" y="13"/>
                  </a:moveTo>
                  <a:lnTo>
                    <a:pt x="18" y="13"/>
                  </a:lnTo>
                  <a:lnTo>
                    <a:pt x="18" y="25"/>
                  </a:lnTo>
                  <a:lnTo>
                    <a:pt x="6" y="25"/>
                  </a:lnTo>
                  <a:lnTo>
                    <a:pt x="6" y="13"/>
                  </a:lnTo>
                  <a:close/>
                  <a:moveTo>
                    <a:pt x="6" y="37"/>
                  </a:moveTo>
                  <a:lnTo>
                    <a:pt x="18" y="37"/>
                  </a:lnTo>
                  <a:lnTo>
                    <a:pt x="18" y="50"/>
                  </a:lnTo>
                  <a:lnTo>
                    <a:pt x="6" y="50"/>
                  </a:lnTo>
                  <a:lnTo>
                    <a:pt x="6" y="37"/>
                  </a:lnTo>
                  <a:close/>
                  <a:moveTo>
                    <a:pt x="6" y="62"/>
                  </a:moveTo>
                  <a:lnTo>
                    <a:pt x="18" y="62"/>
                  </a:lnTo>
                  <a:lnTo>
                    <a:pt x="18" y="74"/>
                  </a:lnTo>
                  <a:lnTo>
                    <a:pt x="6" y="74"/>
                  </a:lnTo>
                  <a:lnTo>
                    <a:pt x="6" y="62"/>
                  </a:lnTo>
                  <a:close/>
                  <a:moveTo>
                    <a:pt x="55" y="31"/>
                  </a:moveTo>
                  <a:lnTo>
                    <a:pt x="98" y="31"/>
                  </a:lnTo>
                  <a:lnTo>
                    <a:pt x="98" y="37"/>
                  </a:lnTo>
                  <a:lnTo>
                    <a:pt x="55" y="37"/>
                  </a:lnTo>
                  <a:lnTo>
                    <a:pt x="55" y="31"/>
                  </a:lnTo>
                  <a:close/>
                  <a:moveTo>
                    <a:pt x="55" y="99"/>
                  </a:moveTo>
                  <a:lnTo>
                    <a:pt x="68" y="99"/>
                  </a:lnTo>
                  <a:lnTo>
                    <a:pt x="68" y="74"/>
                  </a:lnTo>
                  <a:lnTo>
                    <a:pt x="86" y="74"/>
                  </a:lnTo>
                  <a:lnTo>
                    <a:pt x="86" y="99"/>
                  </a:lnTo>
                  <a:lnTo>
                    <a:pt x="98" y="99"/>
                  </a:lnTo>
                  <a:lnTo>
                    <a:pt x="98" y="43"/>
                  </a:lnTo>
                  <a:lnTo>
                    <a:pt x="55" y="43"/>
                  </a:lnTo>
                  <a:lnTo>
                    <a:pt x="55" y="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62" name="Freeform 57"/>
            <p:cNvSpPr>
              <a:spLocks noEditPoints="1"/>
            </p:cNvSpPr>
            <p:nvPr/>
          </p:nvSpPr>
          <p:spPr bwMode="auto">
            <a:xfrm>
              <a:off x="4184" y="1805"/>
              <a:ext cx="105" cy="104"/>
            </a:xfrm>
            <a:custGeom>
              <a:avLst/>
              <a:gdLst>
                <a:gd name="T0" fmla="*/ 79 w 85"/>
                <a:gd name="T1" fmla="*/ 24 h 85"/>
                <a:gd name="T2" fmla="*/ 61 w 85"/>
                <a:gd name="T3" fmla="*/ 5 h 85"/>
                <a:gd name="T4" fmla="*/ 66 w 85"/>
                <a:gd name="T5" fmla="*/ 0 h 85"/>
                <a:gd name="T6" fmla="*/ 85 w 85"/>
                <a:gd name="T7" fmla="*/ 19 h 85"/>
                <a:gd name="T8" fmla="*/ 79 w 85"/>
                <a:gd name="T9" fmla="*/ 24 h 85"/>
                <a:gd name="T10" fmla="*/ 74 w 85"/>
                <a:gd name="T11" fmla="*/ 29 h 85"/>
                <a:gd name="T12" fmla="*/ 71 w 85"/>
                <a:gd name="T13" fmla="*/ 59 h 85"/>
                <a:gd name="T14" fmla="*/ 13 w 85"/>
                <a:gd name="T15" fmla="*/ 85 h 85"/>
                <a:gd name="T16" fmla="*/ 8 w 85"/>
                <a:gd name="T17" fmla="*/ 81 h 85"/>
                <a:gd name="T18" fmla="*/ 31 w 85"/>
                <a:gd name="T19" fmla="*/ 58 h 85"/>
                <a:gd name="T20" fmla="*/ 34 w 85"/>
                <a:gd name="T21" fmla="*/ 59 h 85"/>
                <a:gd name="T22" fmla="*/ 42 w 85"/>
                <a:gd name="T23" fmla="*/ 51 h 85"/>
                <a:gd name="T24" fmla="*/ 34 w 85"/>
                <a:gd name="T25" fmla="*/ 43 h 85"/>
                <a:gd name="T26" fmla="*/ 26 w 85"/>
                <a:gd name="T27" fmla="*/ 51 h 85"/>
                <a:gd name="T28" fmla="*/ 27 w 85"/>
                <a:gd name="T29" fmla="*/ 54 h 85"/>
                <a:gd name="T30" fmla="*/ 4 w 85"/>
                <a:gd name="T31" fmla="*/ 76 h 85"/>
                <a:gd name="T32" fmla="*/ 0 w 85"/>
                <a:gd name="T33" fmla="*/ 72 h 85"/>
                <a:gd name="T34" fmla="*/ 26 w 85"/>
                <a:gd name="T35" fmla="*/ 13 h 85"/>
                <a:gd name="T36" fmla="*/ 55 w 85"/>
                <a:gd name="T37" fmla="*/ 11 h 85"/>
                <a:gd name="T38" fmla="*/ 74 w 85"/>
                <a:gd name="T39" fmla="*/ 2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85">
                  <a:moveTo>
                    <a:pt x="79" y="24"/>
                  </a:moveTo>
                  <a:cubicBezTo>
                    <a:pt x="61" y="5"/>
                    <a:pt x="61" y="5"/>
                    <a:pt x="61" y="5"/>
                  </a:cubicBezTo>
                  <a:cubicBezTo>
                    <a:pt x="66" y="0"/>
                    <a:pt x="66" y="0"/>
                    <a:pt x="66" y="0"/>
                  </a:cubicBezTo>
                  <a:cubicBezTo>
                    <a:pt x="85" y="19"/>
                    <a:pt x="85" y="19"/>
                    <a:pt x="85" y="19"/>
                  </a:cubicBezTo>
                  <a:lnTo>
                    <a:pt x="79" y="24"/>
                  </a:lnTo>
                  <a:close/>
                  <a:moveTo>
                    <a:pt x="74" y="29"/>
                  </a:moveTo>
                  <a:cubicBezTo>
                    <a:pt x="71" y="59"/>
                    <a:pt x="71" y="59"/>
                    <a:pt x="71" y="59"/>
                  </a:cubicBezTo>
                  <a:cubicBezTo>
                    <a:pt x="47" y="59"/>
                    <a:pt x="13" y="85"/>
                    <a:pt x="13" y="85"/>
                  </a:cubicBezTo>
                  <a:cubicBezTo>
                    <a:pt x="8" y="81"/>
                    <a:pt x="8" y="81"/>
                    <a:pt x="8" y="81"/>
                  </a:cubicBezTo>
                  <a:cubicBezTo>
                    <a:pt x="31" y="58"/>
                    <a:pt x="31" y="58"/>
                    <a:pt x="31" y="58"/>
                  </a:cubicBezTo>
                  <a:cubicBezTo>
                    <a:pt x="32" y="58"/>
                    <a:pt x="33" y="59"/>
                    <a:pt x="34" y="59"/>
                  </a:cubicBezTo>
                  <a:cubicBezTo>
                    <a:pt x="38" y="59"/>
                    <a:pt x="42" y="55"/>
                    <a:pt x="42" y="51"/>
                  </a:cubicBezTo>
                  <a:cubicBezTo>
                    <a:pt x="42" y="46"/>
                    <a:pt x="38" y="43"/>
                    <a:pt x="34" y="43"/>
                  </a:cubicBezTo>
                  <a:cubicBezTo>
                    <a:pt x="30" y="43"/>
                    <a:pt x="26" y="46"/>
                    <a:pt x="26" y="51"/>
                  </a:cubicBezTo>
                  <a:cubicBezTo>
                    <a:pt x="26" y="52"/>
                    <a:pt x="26" y="53"/>
                    <a:pt x="27" y="54"/>
                  </a:cubicBezTo>
                  <a:cubicBezTo>
                    <a:pt x="4" y="76"/>
                    <a:pt x="4" y="76"/>
                    <a:pt x="4" y="76"/>
                  </a:cubicBezTo>
                  <a:cubicBezTo>
                    <a:pt x="0" y="72"/>
                    <a:pt x="0" y="72"/>
                    <a:pt x="0" y="72"/>
                  </a:cubicBezTo>
                  <a:cubicBezTo>
                    <a:pt x="0" y="72"/>
                    <a:pt x="26" y="37"/>
                    <a:pt x="26" y="13"/>
                  </a:cubicBezTo>
                  <a:cubicBezTo>
                    <a:pt x="55" y="11"/>
                    <a:pt x="55" y="11"/>
                    <a:pt x="55" y="11"/>
                  </a:cubicBezTo>
                  <a:lnTo>
                    <a:pt x="74" y="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63" name="Freeform 58"/>
            <p:cNvSpPr>
              <a:spLocks noEditPoints="1"/>
            </p:cNvSpPr>
            <p:nvPr/>
          </p:nvSpPr>
          <p:spPr bwMode="auto">
            <a:xfrm>
              <a:off x="4090" y="1681"/>
              <a:ext cx="94" cy="94"/>
            </a:xfrm>
            <a:custGeom>
              <a:avLst/>
              <a:gdLst>
                <a:gd name="T0" fmla="*/ 53 w 77"/>
                <a:gd name="T1" fmla="*/ 29 h 77"/>
                <a:gd name="T2" fmla="*/ 26 w 77"/>
                <a:gd name="T3" fmla="*/ 2 h 77"/>
                <a:gd name="T4" fmla="*/ 39 w 77"/>
                <a:gd name="T5" fmla="*/ 0 h 77"/>
                <a:gd name="T6" fmla="*/ 53 w 77"/>
                <a:gd name="T7" fmla="*/ 3 h 77"/>
                <a:gd name="T8" fmla="*/ 53 w 77"/>
                <a:gd name="T9" fmla="*/ 29 h 77"/>
                <a:gd name="T10" fmla="*/ 58 w 77"/>
                <a:gd name="T11" fmla="*/ 53 h 77"/>
                <a:gd name="T12" fmla="*/ 58 w 77"/>
                <a:gd name="T13" fmla="*/ 5 h 77"/>
                <a:gd name="T14" fmla="*/ 77 w 77"/>
                <a:gd name="T15" fmla="*/ 38 h 77"/>
                <a:gd name="T16" fmla="*/ 74 w 77"/>
                <a:gd name="T17" fmla="*/ 53 h 77"/>
                <a:gd name="T18" fmla="*/ 58 w 77"/>
                <a:gd name="T19" fmla="*/ 53 h 77"/>
                <a:gd name="T20" fmla="*/ 24 w 77"/>
                <a:gd name="T21" fmla="*/ 57 h 77"/>
                <a:gd name="T22" fmla="*/ 72 w 77"/>
                <a:gd name="T23" fmla="*/ 57 h 77"/>
                <a:gd name="T24" fmla="*/ 39 w 77"/>
                <a:gd name="T25" fmla="*/ 77 h 77"/>
                <a:gd name="T26" fmla="*/ 24 w 77"/>
                <a:gd name="T27" fmla="*/ 74 h 77"/>
                <a:gd name="T28" fmla="*/ 24 w 77"/>
                <a:gd name="T29" fmla="*/ 57 h 77"/>
                <a:gd name="T30" fmla="*/ 32 w 77"/>
                <a:gd name="T31" fmla="*/ 17 h 77"/>
                <a:gd name="T32" fmla="*/ 1 w 77"/>
                <a:gd name="T33" fmla="*/ 47 h 77"/>
                <a:gd name="T34" fmla="*/ 0 w 77"/>
                <a:gd name="T35" fmla="*/ 38 h 77"/>
                <a:gd name="T36" fmla="*/ 20 w 77"/>
                <a:gd name="T37" fmla="*/ 5 h 77"/>
                <a:gd name="T38" fmla="*/ 32 w 77"/>
                <a:gd name="T39" fmla="*/ 17 h 77"/>
                <a:gd name="T40" fmla="*/ 20 w 77"/>
                <a:gd name="T41" fmla="*/ 37 h 77"/>
                <a:gd name="T42" fmla="*/ 20 w 77"/>
                <a:gd name="T43" fmla="*/ 72 h 77"/>
                <a:gd name="T44" fmla="*/ 4 w 77"/>
                <a:gd name="T45" fmla="*/ 54 h 77"/>
                <a:gd name="T46" fmla="*/ 20 w 77"/>
                <a:gd name="T47" fmla="*/ 3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29"/>
                  </a:moveTo>
                  <a:cubicBezTo>
                    <a:pt x="26" y="2"/>
                    <a:pt x="26" y="2"/>
                    <a:pt x="26" y="2"/>
                  </a:cubicBezTo>
                  <a:cubicBezTo>
                    <a:pt x="30" y="1"/>
                    <a:pt x="34" y="0"/>
                    <a:pt x="39" y="0"/>
                  </a:cubicBezTo>
                  <a:cubicBezTo>
                    <a:pt x="44" y="0"/>
                    <a:pt x="49" y="1"/>
                    <a:pt x="53" y="3"/>
                  </a:cubicBezTo>
                  <a:lnTo>
                    <a:pt x="53" y="29"/>
                  </a:lnTo>
                  <a:close/>
                  <a:moveTo>
                    <a:pt x="58" y="53"/>
                  </a:moveTo>
                  <a:cubicBezTo>
                    <a:pt x="58" y="5"/>
                    <a:pt x="58" y="5"/>
                    <a:pt x="58" y="5"/>
                  </a:cubicBezTo>
                  <a:cubicBezTo>
                    <a:pt x="69" y="12"/>
                    <a:pt x="77" y="24"/>
                    <a:pt x="77" y="38"/>
                  </a:cubicBezTo>
                  <a:cubicBezTo>
                    <a:pt x="77" y="43"/>
                    <a:pt x="76" y="48"/>
                    <a:pt x="74" y="53"/>
                  </a:cubicBezTo>
                  <a:lnTo>
                    <a:pt x="58" y="53"/>
                  </a:lnTo>
                  <a:close/>
                  <a:moveTo>
                    <a:pt x="24" y="57"/>
                  </a:moveTo>
                  <a:cubicBezTo>
                    <a:pt x="72" y="57"/>
                    <a:pt x="72" y="57"/>
                    <a:pt x="72" y="57"/>
                  </a:cubicBezTo>
                  <a:cubicBezTo>
                    <a:pt x="65" y="69"/>
                    <a:pt x="53" y="77"/>
                    <a:pt x="39" y="77"/>
                  </a:cubicBezTo>
                  <a:cubicBezTo>
                    <a:pt x="34" y="77"/>
                    <a:pt x="29" y="76"/>
                    <a:pt x="24" y="74"/>
                  </a:cubicBezTo>
                  <a:lnTo>
                    <a:pt x="24" y="57"/>
                  </a:lnTo>
                  <a:close/>
                  <a:moveTo>
                    <a:pt x="32" y="17"/>
                  </a:moveTo>
                  <a:cubicBezTo>
                    <a:pt x="1" y="47"/>
                    <a:pt x="1" y="47"/>
                    <a:pt x="1" y="47"/>
                  </a:cubicBezTo>
                  <a:cubicBezTo>
                    <a:pt x="1" y="45"/>
                    <a:pt x="0" y="41"/>
                    <a:pt x="0" y="38"/>
                  </a:cubicBezTo>
                  <a:cubicBezTo>
                    <a:pt x="0" y="24"/>
                    <a:pt x="8" y="11"/>
                    <a:pt x="20" y="5"/>
                  </a:cubicBezTo>
                  <a:lnTo>
                    <a:pt x="32" y="17"/>
                  </a:lnTo>
                  <a:close/>
                  <a:moveTo>
                    <a:pt x="20" y="37"/>
                  </a:moveTo>
                  <a:cubicBezTo>
                    <a:pt x="20" y="72"/>
                    <a:pt x="20" y="72"/>
                    <a:pt x="20" y="72"/>
                  </a:cubicBezTo>
                  <a:cubicBezTo>
                    <a:pt x="12" y="67"/>
                    <a:pt x="7" y="61"/>
                    <a:pt x="4" y="54"/>
                  </a:cubicBezTo>
                  <a:lnTo>
                    <a:pt x="20" y="3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64" name="Freeform 59"/>
            <p:cNvSpPr>
              <a:spLocks noEditPoints="1"/>
            </p:cNvSpPr>
            <p:nvPr/>
          </p:nvSpPr>
          <p:spPr bwMode="auto">
            <a:xfrm>
              <a:off x="4089" y="1791"/>
              <a:ext cx="88" cy="73"/>
            </a:xfrm>
            <a:custGeom>
              <a:avLst/>
              <a:gdLst>
                <a:gd name="T0" fmla="*/ 0 w 72"/>
                <a:gd name="T1" fmla="*/ 0 h 59"/>
                <a:gd name="T2" fmla="*/ 0 w 72"/>
                <a:gd name="T3" fmla="*/ 59 h 59"/>
                <a:gd name="T4" fmla="*/ 72 w 72"/>
                <a:gd name="T5" fmla="*/ 59 h 59"/>
                <a:gd name="T6" fmla="*/ 72 w 72"/>
                <a:gd name="T7" fmla="*/ 0 h 59"/>
                <a:gd name="T8" fmla="*/ 0 w 72"/>
                <a:gd name="T9" fmla="*/ 0 h 59"/>
                <a:gd name="T10" fmla="*/ 67 w 72"/>
                <a:gd name="T11" fmla="*/ 54 h 59"/>
                <a:gd name="T12" fmla="*/ 4 w 72"/>
                <a:gd name="T13" fmla="*/ 54 h 59"/>
                <a:gd name="T14" fmla="*/ 4 w 72"/>
                <a:gd name="T15" fmla="*/ 5 h 59"/>
                <a:gd name="T16" fmla="*/ 67 w 72"/>
                <a:gd name="T17" fmla="*/ 5 h 59"/>
                <a:gd name="T18" fmla="*/ 67 w 72"/>
                <a:gd name="T19" fmla="*/ 54 h 59"/>
                <a:gd name="T20" fmla="*/ 49 w 72"/>
                <a:gd name="T21" fmla="*/ 16 h 59"/>
                <a:gd name="T22" fmla="*/ 56 w 72"/>
                <a:gd name="T23" fmla="*/ 23 h 59"/>
                <a:gd name="T24" fmla="*/ 63 w 72"/>
                <a:gd name="T25" fmla="*/ 16 h 59"/>
                <a:gd name="T26" fmla="*/ 56 w 72"/>
                <a:gd name="T27" fmla="*/ 9 h 59"/>
                <a:gd name="T28" fmla="*/ 49 w 72"/>
                <a:gd name="T29" fmla="*/ 16 h 59"/>
                <a:gd name="T30" fmla="*/ 63 w 72"/>
                <a:gd name="T31" fmla="*/ 50 h 59"/>
                <a:gd name="T32" fmla="*/ 9 w 72"/>
                <a:gd name="T33" fmla="*/ 50 h 59"/>
                <a:gd name="T34" fmla="*/ 22 w 72"/>
                <a:gd name="T35" fmla="*/ 14 h 59"/>
                <a:gd name="T36" fmla="*/ 40 w 72"/>
                <a:gd name="T37" fmla="*/ 36 h 59"/>
                <a:gd name="T38" fmla="*/ 49 w 72"/>
                <a:gd name="T39" fmla="*/ 30 h 59"/>
                <a:gd name="T40" fmla="*/ 63 w 72"/>
                <a:gd name="T41" fmla="*/ 5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 h="59">
                  <a:moveTo>
                    <a:pt x="0" y="0"/>
                  </a:moveTo>
                  <a:cubicBezTo>
                    <a:pt x="0" y="59"/>
                    <a:pt x="0" y="59"/>
                    <a:pt x="0" y="59"/>
                  </a:cubicBezTo>
                  <a:cubicBezTo>
                    <a:pt x="72" y="59"/>
                    <a:pt x="72" y="59"/>
                    <a:pt x="72" y="59"/>
                  </a:cubicBezTo>
                  <a:cubicBezTo>
                    <a:pt x="72" y="0"/>
                    <a:pt x="72" y="0"/>
                    <a:pt x="72" y="0"/>
                  </a:cubicBezTo>
                  <a:lnTo>
                    <a:pt x="0" y="0"/>
                  </a:lnTo>
                  <a:close/>
                  <a:moveTo>
                    <a:pt x="67" y="54"/>
                  </a:moveTo>
                  <a:cubicBezTo>
                    <a:pt x="4" y="54"/>
                    <a:pt x="4" y="54"/>
                    <a:pt x="4" y="54"/>
                  </a:cubicBezTo>
                  <a:cubicBezTo>
                    <a:pt x="4" y="5"/>
                    <a:pt x="4" y="5"/>
                    <a:pt x="4" y="5"/>
                  </a:cubicBezTo>
                  <a:cubicBezTo>
                    <a:pt x="67" y="5"/>
                    <a:pt x="67" y="5"/>
                    <a:pt x="67" y="5"/>
                  </a:cubicBezTo>
                  <a:lnTo>
                    <a:pt x="67" y="54"/>
                  </a:lnTo>
                  <a:close/>
                  <a:moveTo>
                    <a:pt x="49" y="16"/>
                  </a:moveTo>
                  <a:cubicBezTo>
                    <a:pt x="49" y="20"/>
                    <a:pt x="52" y="23"/>
                    <a:pt x="56" y="23"/>
                  </a:cubicBezTo>
                  <a:cubicBezTo>
                    <a:pt x="60" y="23"/>
                    <a:pt x="63" y="20"/>
                    <a:pt x="63" y="16"/>
                  </a:cubicBezTo>
                  <a:cubicBezTo>
                    <a:pt x="63" y="12"/>
                    <a:pt x="60" y="9"/>
                    <a:pt x="56" y="9"/>
                  </a:cubicBezTo>
                  <a:cubicBezTo>
                    <a:pt x="52" y="9"/>
                    <a:pt x="49" y="12"/>
                    <a:pt x="49" y="16"/>
                  </a:cubicBezTo>
                  <a:close/>
                  <a:moveTo>
                    <a:pt x="63" y="50"/>
                  </a:moveTo>
                  <a:cubicBezTo>
                    <a:pt x="9" y="50"/>
                    <a:pt x="9" y="50"/>
                    <a:pt x="9" y="50"/>
                  </a:cubicBezTo>
                  <a:cubicBezTo>
                    <a:pt x="22" y="14"/>
                    <a:pt x="22" y="14"/>
                    <a:pt x="22" y="14"/>
                  </a:cubicBezTo>
                  <a:cubicBezTo>
                    <a:pt x="40" y="36"/>
                    <a:pt x="40" y="36"/>
                    <a:pt x="40" y="36"/>
                  </a:cubicBezTo>
                  <a:cubicBezTo>
                    <a:pt x="49" y="30"/>
                    <a:pt x="49" y="30"/>
                    <a:pt x="49" y="30"/>
                  </a:cubicBezTo>
                  <a:lnTo>
                    <a:pt x="63" y="5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65" name="Freeform 60"/>
            <p:cNvSpPr>
              <a:spLocks noEditPoints="1"/>
            </p:cNvSpPr>
            <p:nvPr/>
          </p:nvSpPr>
          <p:spPr bwMode="auto">
            <a:xfrm>
              <a:off x="4053" y="1891"/>
              <a:ext cx="93" cy="108"/>
            </a:xfrm>
            <a:custGeom>
              <a:avLst/>
              <a:gdLst>
                <a:gd name="T0" fmla="*/ 54 w 76"/>
                <a:gd name="T1" fmla="*/ 0 h 88"/>
                <a:gd name="T2" fmla="*/ 14 w 76"/>
                <a:gd name="T3" fmla="*/ 28 h 88"/>
                <a:gd name="T4" fmla="*/ 16 w 76"/>
                <a:gd name="T5" fmla="*/ 65 h 88"/>
                <a:gd name="T6" fmla="*/ 49 w 76"/>
                <a:gd name="T7" fmla="*/ 27 h 88"/>
                <a:gd name="T8" fmla="*/ 32 w 76"/>
                <a:gd name="T9" fmla="*/ 75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0" y="23"/>
                    <a:pt x="30" y="12"/>
                    <a:pt x="14" y="28"/>
                  </a:cubicBezTo>
                  <a:cubicBezTo>
                    <a:pt x="0" y="42"/>
                    <a:pt x="5" y="59"/>
                    <a:pt x="16" y="65"/>
                  </a:cubicBezTo>
                  <a:cubicBezTo>
                    <a:pt x="28" y="59"/>
                    <a:pt x="40" y="46"/>
                    <a:pt x="49" y="27"/>
                  </a:cubicBezTo>
                  <a:cubicBezTo>
                    <a:pt x="49" y="27"/>
                    <a:pt x="57" y="51"/>
                    <a:pt x="32" y="75"/>
                  </a:cubicBezTo>
                  <a:cubicBezTo>
                    <a:pt x="44" y="88"/>
                    <a:pt x="64" y="79"/>
                    <a:pt x="70" y="57"/>
                  </a:cubicBezTo>
                  <a:cubicBezTo>
                    <a:pt x="76" y="33"/>
                    <a:pt x="60" y="9"/>
                    <a:pt x="54" y="0"/>
                  </a:cubicBezTo>
                  <a:close/>
                  <a:moveTo>
                    <a:pt x="4" y="78"/>
                  </a:moveTo>
                  <a:cubicBezTo>
                    <a:pt x="4" y="79"/>
                    <a:pt x="4" y="83"/>
                    <a:pt x="10" y="83"/>
                  </a:cubicBezTo>
                  <a:cubicBezTo>
                    <a:pt x="14" y="83"/>
                    <a:pt x="36" y="71"/>
                    <a:pt x="47" y="41"/>
                  </a:cubicBezTo>
                  <a:cubicBezTo>
                    <a:pt x="30" y="70"/>
                    <a:pt x="6" y="78"/>
                    <a:pt x="4" y="7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66" name="Freeform 61"/>
            <p:cNvSpPr>
              <a:spLocks noEditPoints="1"/>
            </p:cNvSpPr>
            <p:nvPr/>
          </p:nvSpPr>
          <p:spPr bwMode="auto">
            <a:xfrm>
              <a:off x="4027" y="1521"/>
              <a:ext cx="127" cy="95"/>
            </a:xfrm>
            <a:custGeom>
              <a:avLst/>
              <a:gdLst>
                <a:gd name="T0" fmla="*/ 99 w 103"/>
                <a:gd name="T1" fmla="*/ 4 h 77"/>
                <a:gd name="T2" fmla="*/ 52 w 103"/>
                <a:gd name="T3" fmla="*/ 0 h 77"/>
                <a:gd name="T4" fmla="*/ 4 w 103"/>
                <a:gd name="T5" fmla="*/ 4 h 77"/>
                <a:gd name="T6" fmla="*/ 0 w 103"/>
                <a:gd name="T7" fmla="*/ 39 h 77"/>
                <a:gd name="T8" fmla="*/ 4 w 103"/>
                <a:gd name="T9" fmla="*/ 74 h 77"/>
                <a:gd name="T10" fmla="*/ 52 w 103"/>
                <a:gd name="T11" fmla="*/ 77 h 77"/>
                <a:gd name="T12" fmla="*/ 99 w 103"/>
                <a:gd name="T13" fmla="*/ 74 h 77"/>
                <a:gd name="T14" fmla="*/ 103 w 103"/>
                <a:gd name="T15" fmla="*/ 39 h 77"/>
                <a:gd name="T16" fmla="*/ 99 w 103"/>
                <a:gd name="T17" fmla="*/ 4 h 77"/>
                <a:gd name="T18" fmla="*/ 39 w 103"/>
                <a:gd name="T19" fmla="*/ 58 h 77"/>
                <a:gd name="T20" fmla="*/ 39 w 103"/>
                <a:gd name="T21" fmla="*/ 20 h 77"/>
                <a:gd name="T22" fmla="*/ 71 w 103"/>
                <a:gd name="T23" fmla="*/ 39 h 77"/>
                <a:gd name="T24" fmla="*/ 39 w 103"/>
                <a:gd name="T25" fmla="*/ 5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77">
                  <a:moveTo>
                    <a:pt x="99" y="4"/>
                  </a:moveTo>
                  <a:cubicBezTo>
                    <a:pt x="84" y="2"/>
                    <a:pt x="68" y="0"/>
                    <a:pt x="52" y="0"/>
                  </a:cubicBezTo>
                  <a:cubicBezTo>
                    <a:pt x="35" y="0"/>
                    <a:pt x="19" y="2"/>
                    <a:pt x="4" y="4"/>
                  </a:cubicBezTo>
                  <a:cubicBezTo>
                    <a:pt x="2" y="14"/>
                    <a:pt x="0" y="26"/>
                    <a:pt x="0" y="39"/>
                  </a:cubicBezTo>
                  <a:cubicBezTo>
                    <a:pt x="0" y="52"/>
                    <a:pt x="2" y="63"/>
                    <a:pt x="4" y="74"/>
                  </a:cubicBezTo>
                  <a:cubicBezTo>
                    <a:pt x="19" y="76"/>
                    <a:pt x="35" y="77"/>
                    <a:pt x="52" y="77"/>
                  </a:cubicBezTo>
                  <a:cubicBezTo>
                    <a:pt x="68" y="77"/>
                    <a:pt x="84" y="76"/>
                    <a:pt x="99" y="74"/>
                  </a:cubicBezTo>
                  <a:cubicBezTo>
                    <a:pt x="101" y="63"/>
                    <a:pt x="103" y="52"/>
                    <a:pt x="103" y="39"/>
                  </a:cubicBezTo>
                  <a:cubicBezTo>
                    <a:pt x="103" y="26"/>
                    <a:pt x="101" y="14"/>
                    <a:pt x="99" y="4"/>
                  </a:cubicBezTo>
                  <a:close/>
                  <a:moveTo>
                    <a:pt x="39" y="58"/>
                  </a:moveTo>
                  <a:cubicBezTo>
                    <a:pt x="39" y="20"/>
                    <a:pt x="39" y="20"/>
                    <a:pt x="39" y="20"/>
                  </a:cubicBezTo>
                  <a:cubicBezTo>
                    <a:pt x="71" y="39"/>
                    <a:pt x="71" y="39"/>
                    <a:pt x="71" y="39"/>
                  </a:cubicBezTo>
                  <a:lnTo>
                    <a:pt x="39" y="5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67" name="Freeform 62"/>
            <p:cNvSpPr>
              <a:spLocks noEditPoints="1"/>
            </p:cNvSpPr>
            <p:nvPr/>
          </p:nvSpPr>
          <p:spPr bwMode="auto">
            <a:xfrm>
              <a:off x="4017" y="2130"/>
              <a:ext cx="142" cy="142"/>
            </a:xfrm>
            <a:custGeom>
              <a:avLst/>
              <a:gdLst>
                <a:gd name="T0" fmla="*/ 115 w 115"/>
                <a:gd name="T1" fmla="*/ 32 h 115"/>
                <a:gd name="T2" fmla="*/ 104 w 115"/>
                <a:gd name="T3" fmla="*/ 22 h 115"/>
                <a:gd name="T4" fmla="*/ 84 w 115"/>
                <a:gd name="T5" fmla="*/ 42 h 115"/>
                <a:gd name="T6" fmla="*/ 73 w 115"/>
                <a:gd name="T7" fmla="*/ 30 h 115"/>
                <a:gd name="T8" fmla="*/ 93 w 115"/>
                <a:gd name="T9" fmla="*/ 10 h 115"/>
                <a:gd name="T10" fmla="*/ 83 w 115"/>
                <a:gd name="T11" fmla="*/ 0 h 115"/>
                <a:gd name="T12" fmla="*/ 63 w 115"/>
                <a:gd name="T13" fmla="*/ 20 h 115"/>
                <a:gd name="T14" fmla="*/ 50 w 115"/>
                <a:gd name="T15" fmla="*/ 7 h 115"/>
                <a:gd name="T16" fmla="*/ 40 w 115"/>
                <a:gd name="T17" fmla="*/ 17 h 115"/>
                <a:gd name="T18" fmla="*/ 98 w 115"/>
                <a:gd name="T19" fmla="*/ 74 h 115"/>
                <a:gd name="T20" fmla="*/ 107 w 115"/>
                <a:gd name="T21" fmla="*/ 65 h 115"/>
                <a:gd name="T22" fmla="*/ 95 w 115"/>
                <a:gd name="T23" fmla="*/ 52 h 115"/>
                <a:gd name="T24" fmla="*/ 115 w 115"/>
                <a:gd name="T25" fmla="*/ 32 h 115"/>
                <a:gd name="T26" fmla="*/ 31 w 115"/>
                <a:gd name="T27" fmla="*/ 84 h 115"/>
                <a:gd name="T28" fmla="*/ 89 w 115"/>
                <a:gd name="T29" fmla="*/ 75 h 115"/>
                <a:gd name="T30" fmla="*/ 39 w 115"/>
                <a:gd name="T31" fmla="*/ 26 h 115"/>
                <a:gd name="T32" fmla="*/ 31 w 115"/>
                <a:gd name="T33" fmla="*/ 84 h 115"/>
                <a:gd name="T34" fmla="*/ 21 w 115"/>
                <a:gd name="T35" fmla="*/ 79 h 115"/>
                <a:gd name="T36" fmla="*/ 36 w 115"/>
                <a:gd name="T37" fmla="*/ 93 h 115"/>
                <a:gd name="T38" fmla="*/ 14 w 115"/>
                <a:gd name="T39" fmla="*/ 115 h 115"/>
                <a:gd name="T40" fmla="*/ 0 w 115"/>
                <a:gd name="T41" fmla="*/ 100 h 115"/>
                <a:gd name="T42" fmla="*/ 21 w 115"/>
                <a:gd name="T43" fmla="*/ 7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5" h="115">
                  <a:moveTo>
                    <a:pt x="115" y="32"/>
                  </a:moveTo>
                  <a:cubicBezTo>
                    <a:pt x="104" y="22"/>
                    <a:pt x="104" y="22"/>
                    <a:pt x="104" y="22"/>
                  </a:cubicBezTo>
                  <a:cubicBezTo>
                    <a:pt x="84" y="42"/>
                    <a:pt x="84" y="42"/>
                    <a:pt x="84" y="42"/>
                  </a:cubicBezTo>
                  <a:cubicBezTo>
                    <a:pt x="73" y="30"/>
                    <a:pt x="73" y="30"/>
                    <a:pt x="73" y="30"/>
                  </a:cubicBezTo>
                  <a:cubicBezTo>
                    <a:pt x="93" y="10"/>
                    <a:pt x="93" y="10"/>
                    <a:pt x="93" y="10"/>
                  </a:cubicBezTo>
                  <a:cubicBezTo>
                    <a:pt x="83" y="0"/>
                    <a:pt x="83" y="0"/>
                    <a:pt x="83" y="0"/>
                  </a:cubicBezTo>
                  <a:cubicBezTo>
                    <a:pt x="63" y="20"/>
                    <a:pt x="63" y="20"/>
                    <a:pt x="63" y="20"/>
                  </a:cubicBezTo>
                  <a:cubicBezTo>
                    <a:pt x="50" y="7"/>
                    <a:pt x="50" y="7"/>
                    <a:pt x="50" y="7"/>
                  </a:cubicBezTo>
                  <a:cubicBezTo>
                    <a:pt x="40" y="17"/>
                    <a:pt x="40" y="17"/>
                    <a:pt x="40" y="17"/>
                  </a:cubicBezTo>
                  <a:cubicBezTo>
                    <a:pt x="98" y="74"/>
                    <a:pt x="98" y="74"/>
                    <a:pt x="98" y="74"/>
                  </a:cubicBezTo>
                  <a:cubicBezTo>
                    <a:pt x="107" y="65"/>
                    <a:pt x="107" y="65"/>
                    <a:pt x="107" y="65"/>
                  </a:cubicBezTo>
                  <a:cubicBezTo>
                    <a:pt x="95" y="52"/>
                    <a:pt x="95" y="52"/>
                    <a:pt x="95" y="52"/>
                  </a:cubicBezTo>
                  <a:lnTo>
                    <a:pt x="115" y="32"/>
                  </a:lnTo>
                  <a:close/>
                  <a:moveTo>
                    <a:pt x="31" y="84"/>
                  </a:moveTo>
                  <a:cubicBezTo>
                    <a:pt x="49" y="102"/>
                    <a:pt x="74" y="88"/>
                    <a:pt x="89" y="75"/>
                  </a:cubicBezTo>
                  <a:cubicBezTo>
                    <a:pt x="39" y="26"/>
                    <a:pt x="39" y="26"/>
                    <a:pt x="39" y="26"/>
                  </a:cubicBezTo>
                  <a:cubicBezTo>
                    <a:pt x="27" y="41"/>
                    <a:pt x="12" y="65"/>
                    <a:pt x="31" y="84"/>
                  </a:cubicBezTo>
                  <a:close/>
                  <a:moveTo>
                    <a:pt x="21" y="79"/>
                  </a:moveTo>
                  <a:cubicBezTo>
                    <a:pt x="36" y="93"/>
                    <a:pt x="36" y="93"/>
                    <a:pt x="36" y="93"/>
                  </a:cubicBezTo>
                  <a:cubicBezTo>
                    <a:pt x="14" y="115"/>
                    <a:pt x="14" y="115"/>
                    <a:pt x="14" y="115"/>
                  </a:cubicBezTo>
                  <a:cubicBezTo>
                    <a:pt x="0" y="100"/>
                    <a:pt x="0" y="100"/>
                    <a:pt x="0" y="100"/>
                  </a:cubicBezTo>
                  <a:lnTo>
                    <a:pt x="21" y="7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68" name="Freeform 63"/>
            <p:cNvSpPr>
              <a:spLocks noEditPoints="1"/>
            </p:cNvSpPr>
            <p:nvPr/>
          </p:nvSpPr>
          <p:spPr bwMode="auto">
            <a:xfrm>
              <a:off x="3994" y="2302"/>
              <a:ext cx="104" cy="121"/>
            </a:xfrm>
            <a:custGeom>
              <a:avLst/>
              <a:gdLst>
                <a:gd name="T0" fmla="*/ 55 w 85"/>
                <a:gd name="T1" fmla="*/ 14 h 98"/>
                <a:gd name="T2" fmla="*/ 55 w 85"/>
                <a:gd name="T3" fmla="*/ 27 h 98"/>
                <a:gd name="T4" fmla="*/ 64 w 85"/>
                <a:gd name="T5" fmla="*/ 33 h 98"/>
                <a:gd name="T6" fmla="*/ 73 w 85"/>
                <a:gd name="T7" fmla="*/ 55 h 98"/>
                <a:gd name="T8" fmla="*/ 64 w 85"/>
                <a:gd name="T9" fmla="*/ 77 h 98"/>
                <a:gd name="T10" fmla="*/ 43 w 85"/>
                <a:gd name="T11" fmla="*/ 85 h 98"/>
                <a:gd name="T12" fmla="*/ 21 w 85"/>
                <a:gd name="T13" fmla="*/ 77 h 98"/>
                <a:gd name="T14" fmla="*/ 12 w 85"/>
                <a:gd name="T15" fmla="*/ 55 h 98"/>
                <a:gd name="T16" fmla="*/ 21 w 85"/>
                <a:gd name="T17" fmla="*/ 33 h 98"/>
                <a:gd name="T18" fmla="*/ 30 w 85"/>
                <a:gd name="T19" fmla="*/ 27 h 98"/>
                <a:gd name="T20" fmla="*/ 30 w 85"/>
                <a:gd name="T21" fmla="*/ 14 h 98"/>
                <a:gd name="T22" fmla="*/ 0 w 85"/>
                <a:gd name="T23" fmla="*/ 55 h 98"/>
                <a:gd name="T24" fmla="*/ 43 w 85"/>
                <a:gd name="T25" fmla="*/ 98 h 98"/>
                <a:gd name="T26" fmla="*/ 85 w 85"/>
                <a:gd name="T27" fmla="*/ 55 h 98"/>
                <a:gd name="T28" fmla="*/ 55 w 85"/>
                <a:gd name="T29" fmla="*/ 14 h 98"/>
                <a:gd name="T30" fmla="*/ 37 w 85"/>
                <a:gd name="T31" fmla="*/ 0 h 98"/>
                <a:gd name="T32" fmla="*/ 49 w 85"/>
                <a:gd name="T33" fmla="*/ 0 h 98"/>
                <a:gd name="T34" fmla="*/ 49 w 85"/>
                <a:gd name="T35" fmla="*/ 49 h 98"/>
                <a:gd name="T36" fmla="*/ 37 w 85"/>
                <a:gd name="T37" fmla="*/ 49 h 98"/>
                <a:gd name="T38" fmla="*/ 37 w 85"/>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98">
                  <a:moveTo>
                    <a:pt x="55" y="14"/>
                  </a:moveTo>
                  <a:cubicBezTo>
                    <a:pt x="55" y="27"/>
                    <a:pt x="55" y="27"/>
                    <a:pt x="55" y="27"/>
                  </a:cubicBezTo>
                  <a:cubicBezTo>
                    <a:pt x="58" y="28"/>
                    <a:pt x="62" y="31"/>
                    <a:pt x="64" y="33"/>
                  </a:cubicBezTo>
                  <a:cubicBezTo>
                    <a:pt x="70" y="39"/>
                    <a:pt x="73" y="47"/>
                    <a:pt x="73" y="55"/>
                  </a:cubicBezTo>
                  <a:cubicBezTo>
                    <a:pt x="73" y="63"/>
                    <a:pt x="70" y="71"/>
                    <a:pt x="64" y="77"/>
                  </a:cubicBezTo>
                  <a:cubicBezTo>
                    <a:pt x="58" y="82"/>
                    <a:pt x="51" y="85"/>
                    <a:pt x="43" y="85"/>
                  </a:cubicBezTo>
                  <a:cubicBezTo>
                    <a:pt x="34" y="85"/>
                    <a:pt x="27" y="82"/>
                    <a:pt x="21" y="77"/>
                  </a:cubicBezTo>
                  <a:cubicBezTo>
                    <a:pt x="15" y="71"/>
                    <a:pt x="12" y="63"/>
                    <a:pt x="12" y="55"/>
                  </a:cubicBezTo>
                  <a:cubicBezTo>
                    <a:pt x="12" y="47"/>
                    <a:pt x="15" y="39"/>
                    <a:pt x="21" y="33"/>
                  </a:cubicBezTo>
                  <a:cubicBezTo>
                    <a:pt x="24" y="31"/>
                    <a:pt x="27" y="28"/>
                    <a:pt x="30" y="27"/>
                  </a:cubicBezTo>
                  <a:cubicBezTo>
                    <a:pt x="30" y="14"/>
                    <a:pt x="30" y="14"/>
                    <a:pt x="30" y="14"/>
                  </a:cubicBezTo>
                  <a:cubicBezTo>
                    <a:pt x="13" y="19"/>
                    <a:pt x="0" y="36"/>
                    <a:pt x="0" y="55"/>
                  </a:cubicBezTo>
                  <a:cubicBezTo>
                    <a:pt x="0" y="79"/>
                    <a:pt x="19" y="98"/>
                    <a:pt x="43" y="98"/>
                  </a:cubicBezTo>
                  <a:cubicBezTo>
                    <a:pt x="66" y="98"/>
                    <a:pt x="85" y="79"/>
                    <a:pt x="85" y="55"/>
                  </a:cubicBezTo>
                  <a:cubicBezTo>
                    <a:pt x="85"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69" name="Freeform 64"/>
            <p:cNvSpPr>
              <a:spLocks/>
            </p:cNvSpPr>
            <p:nvPr/>
          </p:nvSpPr>
          <p:spPr bwMode="auto">
            <a:xfrm>
              <a:off x="4006" y="2020"/>
              <a:ext cx="57" cy="98"/>
            </a:xfrm>
            <a:custGeom>
              <a:avLst/>
              <a:gdLst>
                <a:gd name="T0" fmla="*/ 0 w 57"/>
                <a:gd name="T1" fmla="*/ 98 h 98"/>
                <a:gd name="T2" fmla="*/ 0 w 57"/>
                <a:gd name="T3" fmla="*/ 0 h 98"/>
                <a:gd name="T4" fmla="*/ 16 w 57"/>
                <a:gd name="T5" fmla="*/ 0 h 98"/>
                <a:gd name="T6" fmla="*/ 16 w 57"/>
                <a:gd name="T7" fmla="*/ 44 h 98"/>
                <a:gd name="T8" fmla="*/ 57 w 57"/>
                <a:gd name="T9" fmla="*/ 4 h 98"/>
                <a:gd name="T10" fmla="*/ 57 w 57"/>
                <a:gd name="T11" fmla="*/ 93 h 98"/>
                <a:gd name="T12" fmla="*/ 16 w 57"/>
                <a:gd name="T13" fmla="*/ 53 h 98"/>
                <a:gd name="T14" fmla="*/ 16 w 57"/>
                <a:gd name="T15" fmla="*/ 98 h 98"/>
                <a:gd name="T16" fmla="*/ 0 w 57"/>
                <a:gd name="T1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98">
                  <a:moveTo>
                    <a:pt x="0" y="98"/>
                  </a:moveTo>
                  <a:lnTo>
                    <a:pt x="0" y="0"/>
                  </a:lnTo>
                  <a:lnTo>
                    <a:pt x="16" y="0"/>
                  </a:lnTo>
                  <a:lnTo>
                    <a:pt x="16" y="44"/>
                  </a:lnTo>
                  <a:lnTo>
                    <a:pt x="57" y="4"/>
                  </a:lnTo>
                  <a:lnTo>
                    <a:pt x="57" y="93"/>
                  </a:lnTo>
                  <a:lnTo>
                    <a:pt x="16" y="53"/>
                  </a:lnTo>
                  <a:lnTo>
                    <a:pt x="16" y="98"/>
                  </a:lnTo>
                  <a:lnTo>
                    <a:pt x="0" y="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70" name="Freeform 65"/>
            <p:cNvSpPr>
              <a:spLocks noEditPoints="1"/>
            </p:cNvSpPr>
            <p:nvPr/>
          </p:nvSpPr>
          <p:spPr bwMode="auto">
            <a:xfrm>
              <a:off x="3971" y="1640"/>
              <a:ext cx="108" cy="96"/>
            </a:xfrm>
            <a:custGeom>
              <a:avLst/>
              <a:gdLst>
                <a:gd name="T0" fmla="*/ 22 w 88"/>
                <a:gd name="T1" fmla="*/ 0 h 78"/>
                <a:gd name="T2" fmla="*/ 66 w 88"/>
                <a:gd name="T3" fmla="*/ 0 h 78"/>
                <a:gd name="T4" fmla="*/ 66 w 88"/>
                <a:gd name="T5" fmla="*/ 11 h 78"/>
                <a:gd name="T6" fmla="*/ 22 w 88"/>
                <a:gd name="T7" fmla="*/ 11 h 78"/>
                <a:gd name="T8" fmla="*/ 22 w 88"/>
                <a:gd name="T9" fmla="*/ 0 h 78"/>
                <a:gd name="T10" fmla="*/ 83 w 88"/>
                <a:gd name="T11" fmla="*/ 17 h 78"/>
                <a:gd name="T12" fmla="*/ 5 w 88"/>
                <a:gd name="T13" fmla="*/ 17 h 78"/>
                <a:gd name="T14" fmla="*/ 0 w 88"/>
                <a:gd name="T15" fmla="*/ 22 h 78"/>
                <a:gd name="T16" fmla="*/ 0 w 88"/>
                <a:gd name="T17" fmla="*/ 50 h 78"/>
                <a:gd name="T18" fmla="*/ 5 w 88"/>
                <a:gd name="T19" fmla="*/ 55 h 78"/>
                <a:gd name="T20" fmla="*/ 22 w 88"/>
                <a:gd name="T21" fmla="*/ 55 h 78"/>
                <a:gd name="T22" fmla="*/ 22 w 88"/>
                <a:gd name="T23" fmla="*/ 78 h 78"/>
                <a:gd name="T24" fmla="*/ 66 w 88"/>
                <a:gd name="T25" fmla="*/ 78 h 78"/>
                <a:gd name="T26" fmla="*/ 66 w 88"/>
                <a:gd name="T27" fmla="*/ 55 h 78"/>
                <a:gd name="T28" fmla="*/ 83 w 88"/>
                <a:gd name="T29" fmla="*/ 55 h 78"/>
                <a:gd name="T30" fmla="*/ 88 w 88"/>
                <a:gd name="T31" fmla="*/ 50 h 78"/>
                <a:gd name="T32" fmla="*/ 88 w 88"/>
                <a:gd name="T33" fmla="*/ 22 h 78"/>
                <a:gd name="T34" fmla="*/ 83 w 88"/>
                <a:gd name="T35" fmla="*/ 17 h 78"/>
                <a:gd name="T36" fmla="*/ 60 w 88"/>
                <a:gd name="T37" fmla="*/ 72 h 78"/>
                <a:gd name="T38" fmla="*/ 27 w 88"/>
                <a:gd name="T39" fmla="*/ 72 h 78"/>
                <a:gd name="T40" fmla="*/ 27 w 88"/>
                <a:gd name="T41" fmla="*/ 44 h 78"/>
                <a:gd name="T42" fmla="*/ 60 w 88"/>
                <a:gd name="T43" fmla="*/ 44 h 78"/>
                <a:gd name="T44" fmla="*/ 60 w 88"/>
                <a:gd name="T45" fmla="*/ 72 h 78"/>
                <a:gd name="T46" fmla="*/ 84 w 88"/>
                <a:gd name="T47" fmla="*/ 25 h 78"/>
                <a:gd name="T48" fmla="*/ 80 w 88"/>
                <a:gd name="T49" fmla="*/ 29 h 78"/>
                <a:gd name="T50" fmla="*/ 76 w 88"/>
                <a:gd name="T51" fmla="*/ 25 h 78"/>
                <a:gd name="T52" fmla="*/ 80 w 88"/>
                <a:gd name="T53" fmla="*/ 21 h 78"/>
                <a:gd name="T54" fmla="*/ 84 w 88"/>
                <a:gd name="T55"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 h="78">
                  <a:moveTo>
                    <a:pt x="22" y="0"/>
                  </a:moveTo>
                  <a:cubicBezTo>
                    <a:pt x="66" y="0"/>
                    <a:pt x="66" y="0"/>
                    <a:pt x="66" y="0"/>
                  </a:cubicBezTo>
                  <a:cubicBezTo>
                    <a:pt x="66" y="11"/>
                    <a:pt x="66" y="11"/>
                    <a:pt x="66" y="11"/>
                  </a:cubicBezTo>
                  <a:cubicBezTo>
                    <a:pt x="22" y="11"/>
                    <a:pt x="22" y="11"/>
                    <a:pt x="22" y="11"/>
                  </a:cubicBezTo>
                  <a:lnTo>
                    <a:pt x="22" y="0"/>
                  </a:lnTo>
                  <a:close/>
                  <a:moveTo>
                    <a:pt x="83" y="17"/>
                  </a:moveTo>
                  <a:cubicBezTo>
                    <a:pt x="5" y="17"/>
                    <a:pt x="5" y="17"/>
                    <a:pt x="5" y="17"/>
                  </a:cubicBezTo>
                  <a:cubicBezTo>
                    <a:pt x="2" y="17"/>
                    <a:pt x="0" y="19"/>
                    <a:pt x="0" y="22"/>
                  </a:cubicBezTo>
                  <a:cubicBezTo>
                    <a:pt x="0" y="50"/>
                    <a:pt x="0" y="50"/>
                    <a:pt x="0" y="50"/>
                  </a:cubicBezTo>
                  <a:cubicBezTo>
                    <a:pt x="0" y="53"/>
                    <a:pt x="2" y="55"/>
                    <a:pt x="5" y="55"/>
                  </a:cubicBezTo>
                  <a:cubicBezTo>
                    <a:pt x="22" y="55"/>
                    <a:pt x="22" y="55"/>
                    <a:pt x="22" y="55"/>
                  </a:cubicBezTo>
                  <a:cubicBezTo>
                    <a:pt x="22" y="78"/>
                    <a:pt x="22" y="78"/>
                    <a:pt x="22" y="78"/>
                  </a:cubicBezTo>
                  <a:cubicBezTo>
                    <a:pt x="66" y="78"/>
                    <a:pt x="66" y="78"/>
                    <a:pt x="66" y="78"/>
                  </a:cubicBezTo>
                  <a:cubicBezTo>
                    <a:pt x="66" y="55"/>
                    <a:pt x="66" y="55"/>
                    <a:pt x="66" y="55"/>
                  </a:cubicBezTo>
                  <a:cubicBezTo>
                    <a:pt x="83" y="55"/>
                    <a:pt x="83" y="55"/>
                    <a:pt x="83" y="55"/>
                  </a:cubicBezTo>
                  <a:cubicBezTo>
                    <a:pt x="86" y="55"/>
                    <a:pt x="88" y="53"/>
                    <a:pt x="88" y="50"/>
                  </a:cubicBezTo>
                  <a:cubicBezTo>
                    <a:pt x="88" y="22"/>
                    <a:pt x="88" y="22"/>
                    <a:pt x="88" y="22"/>
                  </a:cubicBezTo>
                  <a:cubicBezTo>
                    <a:pt x="88" y="19"/>
                    <a:pt x="86" y="17"/>
                    <a:pt x="83" y="17"/>
                  </a:cubicBezTo>
                  <a:close/>
                  <a:moveTo>
                    <a:pt x="60" y="72"/>
                  </a:moveTo>
                  <a:cubicBezTo>
                    <a:pt x="27" y="72"/>
                    <a:pt x="27" y="72"/>
                    <a:pt x="27" y="72"/>
                  </a:cubicBezTo>
                  <a:cubicBezTo>
                    <a:pt x="27" y="44"/>
                    <a:pt x="27" y="44"/>
                    <a:pt x="27" y="44"/>
                  </a:cubicBezTo>
                  <a:cubicBezTo>
                    <a:pt x="60" y="44"/>
                    <a:pt x="60" y="44"/>
                    <a:pt x="60" y="44"/>
                  </a:cubicBezTo>
                  <a:lnTo>
                    <a:pt x="60" y="72"/>
                  </a:lnTo>
                  <a:close/>
                  <a:moveTo>
                    <a:pt x="84" y="25"/>
                  </a:moveTo>
                  <a:cubicBezTo>
                    <a:pt x="84" y="27"/>
                    <a:pt x="82" y="29"/>
                    <a:pt x="80" y="29"/>
                  </a:cubicBezTo>
                  <a:cubicBezTo>
                    <a:pt x="78" y="29"/>
                    <a:pt x="76" y="27"/>
                    <a:pt x="76" y="25"/>
                  </a:cubicBezTo>
                  <a:cubicBezTo>
                    <a:pt x="76" y="23"/>
                    <a:pt x="78" y="21"/>
                    <a:pt x="80" y="21"/>
                  </a:cubicBezTo>
                  <a:cubicBezTo>
                    <a:pt x="82" y="21"/>
                    <a:pt x="84" y="23"/>
                    <a:pt x="84" y="2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71" name="Freeform 66"/>
            <p:cNvSpPr>
              <a:spLocks noEditPoints="1"/>
            </p:cNvSpPr>
            <p:nvPr/>
          </p:nvSpPr>
          <p:spPr bwMode="auto">
            <a:xfrm>
              <a:off x="3974" y="1756"/>
              <a:ext cx="94" cy="99"/>
            </a:xfrm>
            <a:custGeom>
              <a:avLst/>
              <a:gdLst>
                <a:gd name="T0" fmla="*/ 69 w 76"/>
                <a:gd name="T1" fmla="*/ 0 h 81"/>
                <a:gd name="T2" fmla="*/ 8 w 76"/>
                <a:gd name="T3" fmla="*/ 0 h 81"/>
                <a:gd name="T4" fmla="*/ 0 w 76"/>
                <a:gd name="T5" fmla="*/ 7 h 81"/>
                <a:gd name="T6" fmla="*/ 0 w 76"/>
                <a:gd name="T7" fmla="*/ 73 h 81"/>
                <a:gd name="T8" fmla="*/ 8 w 76"/>
                <a:gd name="T9" fmla="*/ 81 h 81"/>
                <a:gd name="T10" fmla="*/ 69 w 76"/>
                <a:gd name="T11" fmla="*/ 81 h 81"/>
                <a:gd name="T12" fmla="*/ 76 w 76"/>
                <a:gd name="T13" fmla="*/ 73 h 81"/>
                <a:gd name="T14" fmla="*/ 76 w 76"/>
                <a:gd name="T15" fmla="*/ 7 h 81"/>
                <a:gd name="T16" fmla="*/ 69 w 76"/>
                <a:gd name="T17" fmla="*/ 0 h 81"/>
                <a:gd name="T18" fmla="*/ 66 w 76"/>
                <a:gd name="T19" fmla="*/ 70 h 81"/>
                <a:gd name="T20" fmla="*/ 11 w 76"/>
                <a:gd name="T21" fmla="*/ 70 h 81"/>
                <a:gd name="T22" fmla="*/ 11 w 76"/>
                <a:gd name="T23" fmla="*/ 10 h 81"/>
                <a:gd name="T24" fmla="*/ 66 w 76"/>
                <a:gd name="T25" fmla="*/ 10 h 81"/>
                <a:gd name="T26" fmla="*/ 66 w 76"/>
                <a:gd name="T27" fmla="*/ 70 h 81"/>
                <a:gd name="T28" fmla="*/ 21 w 76"/>
                <a:gd name="T29" fmla="*/ 45 h 81"/>
                <a:gd name="T30" fmla="*/ 56 w 76"/>
                <a:gd name="T31" fmla="*/ 45 h 81"/>
                <a:gd name="T32" fmla="*/ 56 w 76"/>
                <a:gd name="T33" fmla="*/ 50 h 81"/>
                <a:gd name="T34" fmla="*/ 21 w 76"/>
                <a:gd name="T35" fmla="*/ 50 h 81"/>
                <a:gd name="T36" fmla="*/ 21 w 76"/>
                <a:gd name="T37" fmla="*/ 45 h 81"/>
                <a:gd name="T38" fmla="*/ 21 w 76"/>
                <a:gd name="T39" fmla="*/ 55 h 81"/>
                <a:gd name="T40" fmla="*/ 56 w 76"/>
                <a:gd name="T41" fmla="*/ 55 h 81"/>
                <a:gd name="T42" fmla="*/ 56 w 76"/>
                <a:gd name="T43" fmla="*/ 60 h 81"/>
                <a:gd name="T44" fmla="*/ 21 w 76"/>
                <a:gd name="T45" fmla="*/ 60 h 81"/>
                <a:gd name="T46" fmla="*/ 21 w 76"/>
                <a:gd name="T47" fmla="*/ 55 h 81"/>
                <a:gd name="T48" fmla="*/ 26 w 76"/>
                <a:gd name="T49" fmla="*/ 22 h 81"/>
                <a:gd name="T50" fmla="*/ 33 w 76"/>
                <a:gd name="T51" fmla="*/ 30 h 81"/>
                <a:gd name="T52" fmla="*/ 41 w 76"/>
                <a:gd name="T53" fmla="*/ 22 h 81"/>
                <a:gd name="T54" fmla="*/ 33 w 76"/>
                <a:gd name="T55" fmla="*/ 15 h 81"/>
                <a:gd name="T56" fmla="*/ 26 w 76"/>
                <a:gd name="T57" fmla="*/ 22 h 81"/>
                <a:gd name="T58" fmla="*/ 38 w 76"/>
                <a:gd name="T59" fmla="*/ 30 h 81"/>
                <a:gd name="T60" fmla="*/ 28 w 76"/>
                <a:gd name="T61" fmla="*/ 30 h 81"/>
                <a:gd name="T62" fmla="*/ 21 w 76"/>
                <a:gd name="T63" fmla="*/ 35 h 81"/>
                <a:gd name="T64" fmla="*/ 21 w 76"/>
                <a:gd name="T65" fmla="*/ 40 h 81"/>
                <a:gd name="T66" fmla="*/ 46 w 76"/>
                <a:gd name="T67" fmla="*/ 40 h 81"/>
                <a:gd name="T68" fmla="*/ 46 w 76"/>
                <a:gd name="T69" fmla="*/ 35 h 81"/>
                <a:gd name="T70" fmla="*/ 38 w 76"/>
                <a:gd name="T71" fmla="*/ 3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 h="81">
                  <a:moveTo>
                    <a:pt x="69" y="0"/>
                  </a:moveTo>
                  <a:cubicBezTo>
                    <a:pt x="8" y="0"/>
                    <a:pt x="8" y="0"/>
                    <a:pt x="8" y="0"/>
                  </a:cubicBezTo>
                  <a:cubicBezTo>
                    <a:pt x="4" y="0"/>
                    <a:pt x="0" y="3"/>
                    <a:pt x="0" y="7"/>
                  </a:cubicBezTo>
                  <a:cubicBezTo>
                    <a:pt x="0" y="73"/>
                    <a:pt x="0" y="73"/>
                    <a:pt x="0" y="73"/>
                  </a:cubicBezTo>
                  <a:cubicBezTo>
                    <a:pt x="0" y="77"/>
                    <a:pt x="4" y="81"/>
                    <a:pt x="8" y="81"/>
                  </a:cubicBezTo>
                  <a:cubicBezTo>
                    <a:pt x="69" y="81"/>
                    <a:pt x="69" y="81"/>
                    <a:pt x="69" y="81"/>
                  </a:cubicBezTo>
                  <a:cubicBezTo>
                    <a:pt x="73" y="81"/>
                    <a:pt x="76" y="77"/>
                    <a:pt x="76" y="73"/>
                  </a:cubicBezTo>
                  <a:cubicBezTo>
                    <a:pt x="76" y="7"/>
                    <a:pt x="76" y="7"/>
                    <a:pt x="76" y="7"/>
                  </a:cubicBezTo>
                  <a:cubicBezTo>
                    <a:pt x="76" y="3"/>
                    <a:pt x="73" y="0"/>
                    <a:pt x="69" y="0"/>
                  </a:cubicBezTo>
                  <a:close/>
                  <a:moveTo>
                    <a:pt x="66" y="70"/>
                  </a:moveTo>
                  <a:cubicBezTo>
                    <a:pt x="11" y="70"/>
                    <a:pt x="11" y="70"/>
                    <a:pt x="11" y="70"/>
                  </a:cubicBezTo>
                  <a:cubicBezTo>
                    <a:pt x="11" y="10"/>
                    <a:pt x="11" y="10"/>
                    <a:pt x="11" y="10"/>
                  </a:cubicBezTo>
                  <a:cubicBezTo>
                    <a:pt x="66" y="10"/>
                    <a:pt x="66" y="10"/>
                    <a:pt x="66" y="10"/>
                  </a:cubicBezTo>
                  <a:lnTo>
                    <a:pt x="66" y="70"/>
                  </a:lnTo>
                  <a:close/>
                  <a:moveTo>
                    <a:pt x="21" y="45"/>
                  </a:moveTo>
                  <a:cubicBezTo>
                    <a:pt x="56" y="45"/>
                    <a:pt x="56" y="45"/>
                    <a:pt x="56" y="45"/>
                  </a:cubicBezTo>
                  <a:cubicBezTo>
                    <a:pt x="56" y="50"/>
                    <a:pt x="56" y="50"/>
                    <a:pt x="56" y="50"/>
                  </a:cubicBezTo>
                  <a:cubicBezTo>
                    <a:pt x="21" y="50"/>
                    <a:pt x="21" y="50"/>
                    <a:pt x="21" y="50"/>
                  </a:cubicBezTo>
                  <a:lnTo>
                    <a:pt x="21" y="45"/>
                  </a:lnTo>
                  <a:close/>
                  <a:moveTo>
                    <a:pt x="21" y="55"/>
                  </a:moveTo>
                  <a:cubicBezTo>
                    <a:pt x="56" y="55"/>
                    <a:pt x="56" y="55"/>
                    <a:pt x="56" y="55"/>
                  </a:cubicBezTo>
                  <a:cubicBezTo>
                    <a:pt x="56" y="60"/>
                    <a:pt x="56" y="60"/>
                    <a:pt x="56" y="60"/>
                  </a:cubicBezTo>
                  <a:cubicBezTo>
                    <a:pt x="21" y="60"/>
                    <a:pt x="21" y="60"/>
                    <a:pt x="21" y="60"/>
                  </a:cubicBezTo>
                  <a:lnTo>
                    <a:pt x="21" y="55"/>
                  </a:lnTo>
                  <a:close/>
                  <a:moveTo>
                    <a:pt x="26" y="22"/>
                  </a:moveTo>
                  <a:cubicBezTo>
                    <a:pt x="26" y="27"/>
                    <a:pt x="29" y="30"/>
                    <a:pt x="33" y="30"/>
                  </a:cubicBezTo>
                  <a:cubicBezTo>
                    <a:pt x="37" y="30"/>
                    <a:pt x="41" y="27"/>
                    <a:pt x="41" y="22"/>
                  </a:cubicBezTo>
                  <a:cubicBezTo>
                    <a:pt x="41" y="18"/>
                    <a:pt x="37" y="15"/>
                    <a:pt x="33" y="15"/>
                  </a:cubicBezTo>
                  <a:cubicBezTo>
                    <a:pt x="29" y="15"/>
                    <a:pt x="26" y="18"/>
                    <a:pt x="26" y="22"/>
                  </a:cubicBezTo>
                  <a:close/>
                  <a:moveTo>
                    <a:pt x="38" y="30"/>
                  </a:moveTo>
                  <a:cubicBezTo>
                    <a:pt x="28" y="30"/>
                    <a:pt x="28" y="30"/>
                    <a:pt x="28" y="30"/>
                  </a:cubicBezTo>
                  <a:cubicBezTo>
                    <a:pt x="24" y="30"/>
                    <a:pt x="21" y="32"/>
                    <a:pt x="21" y="35"/>
                  </a:cubicBezTo>
                  <a:cubicBezTo>
                    <a:pt x="21" y="40"/>
                    <a:pt x="21" y="40"/>
                    <a:pt x="21" y="40"/>
                  </a:cubicBezTo>
                  <a:cubicBezTo>
                    <a:pt x="46" y="40"/>
                    <a:pt x="46" y="40"/>
                    <a:pt x="46" y="40"/>
                  </a:cubicBezTo>
                  <a:cubicBezTo>
                    <a:pt x="46" y="35"/>
                    <a:pt x="46" y="35"/>
                    <a:pt x="46" y="35"/>
                  </a:cubicBezTo>
                  <a:cubicBezTo>
                    <a:pt x="46" y="32"/>
                    <a:pt x="42" y="30"/>
                    <a:pt x="38" y="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72" name="Freeform 67"/>
            <p:cNvSpPr>
              <a:spLocks noEditPoints="1"/>
            </p:cNvSpPr>
            <p:nvPr/>
          </p:nvSpPr>
          <p:spPr bwMode="auto">
            <a:xfrm>
              <a:off x="4058" y="1410"/>
              <a:ext cx="96" cy="96"/>
            </a:xfrm>
            <a:custGeom>
              <a:avLst/>
              <a:gdLst>
                <a:gd name="T0" fmla="*/ 50 w 96"/>
                <a:gd name="T1" fmla="*/ 0 h 96"/>
                <a:gd name="T2" fmla="*/ 42 w 96"/>
                <a:gd name="T3" fmla="*/ 9 h 96"/>
                <a:gd name="T4" fmla="*/ 50 w 96"/>
                <a:gd name="T5" fmla="*/ 18 h 96"/>
                <a:gd name="T6" fmla="*/ 29 w 96"/>
                <a:gd name="T7" fmla="*/ 42 h 96"/>
                <a:gd name="T8" fmla="*/ 8 w 96"/>
                <a:gd name="T9" fmla="*/ 42 h 96"/>
                <a:gd name="T10" fmla="*/ 26 w 96"/>
                <a:gd name="T11" fmla="*/ 58 h 96"/>
                <a:gd name="T12" fmla="*/ 0 w 96"/>
                <a:gd name="T13" fmla="*/ 93 h 96"/>
                <a:gd name="T14" fmla="*/ 0 w 96"/>
                <a:gd name="T15" fmla="*/ 96 h 96"/>
                <a:gd name="T16" fmla="*/ 4 w 96"/>
                <a:gd name="T17" fmla="*/ 96 h 96"/>
                <a:gd name="T18" fmla="*/ 37 w 96"/>
                <a:gd name="T19" fmla="*/ 71 h 96"/>
                <a:gd name="T20" fmla="*/ 54 w 96"/>
                <a:gd name="T21" fmla="*/ 86 h 96"/>
                <a:gd name="T22" fmla="*/ 54 w 96"/>
                <a:gd name="T23" fmla="*/ 66 h 96"/>
                <a:gd name="T24" fmla="*/ 77 w 96"/>
                <a:gd name="T25" fmla="*/ 45 h 96"/>
                <a:gd name="T26" fmla="*/ 86 w 96"/>
                <a:gd name="T27" fmla="*/ 55 h 96"/>
                <a:gd name="T28" fmla="*/ 96 w 96"/>
                <a:gd name="T29" fmla="*/ 45 h 96"/>
                <a:gd name="T30" fmla="*/ 50 w 96"/>
                <a:gd name="T31" fmla="*/ 0 h 96"/>
                <a:gd name="T32" fmla="*/ 42 w 96"/>
                <a:gd name="T33" fmla="*/ 51 h 96"/>
                <a:gd name="T34" fmla="*/ 36 w 96"/>
                <a:gd name="T35" fmla="*/ 45 h 96"/>
                <a:gd name="T36" fmla="*/ 56 w 96"/>
                <a:gd name="T37" fmla="*/ 24 h 96"/>
                <a:gd name="T38" fmla="*/ 63 w 96"/>
                <a:gd name="T39" fmla="*/ 30 h 96"/>
                <a:gd name="T40" fmla="*/ 42 w 96"/>
                <a:gd name="T41" fmla="*/ 5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96">
                  <a:moveTo>
                    <a:pt x="50" y="0"/>
                  </a:moveTo>
                  <a:lnTo>
                    <a:pt x="42" y="9"/>
                  </a:lnTo>
                  <a:lnTo>
                    <a:pt x="50" y="18"/>
                  </a:lnTo>
                  <a:lnTo>
                    <a:pt x="29" y="42"/>
                  </a:lnTo>
                  <a:lnTo>
                    <a:pt x="8" y="42"/>
                  </a:lnTo>
                  <a:lnTo>
                    <a:pt x="26" y="58"/>
                  </a:lnTo>
                  <a:lnTo>
                    <a:pt x="0" y="93"/>
                  </a:lnTo>
                  <a:lnTo>
                    <a:pt x="0" y="96"/>
                  </a:lnTo>
                  <a:lnTo>
                    <a:pt x="4" y="96"/>
                  </a:lnTo>
                  <a:lnTo>
                    <a:pt x="37" y="71"/>
                  </a:lnTo>
                  <a:lnTo>
                    <a:pt x="54" y="86"/>
                  </a:lnTo>
                  <a:lnTo>
                    <a:pt x="54" y="66"/>
                  </a:lnTo>
                  <a:lnTo>
                    <a:pt x="77" y="45"/>
                  </a:lnTo>
                  <a:lnTo>
                    <a:pt x="86" y="55"/>
                  </a:lnTo>
                  <a:lnTo>
                    <a:pt x="96" y="45"/>
                  </a:lnTo>
                  <a:lnTo>
                    <a:pt x="50" y="0"/>
                  </a:lnTo>
                  <a:close/>
                  <a:moveTo>
                    <a:pt x="42" y="51"/>
                  </a:moveTo>
                  <a:lnTo>
                    <a:pt x="36" y="45"/>
                  </a:lnTo>
                  <a:lnTo>
                    <a:pt x="56" y="24"/>
                  </a:lnTo>
                  <a:lnTo>
                    <a:pt x="63" y="30"/>
                  </a:lnTo>
                  <a:lnTo>
                    <a:pt x="42" y="5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73" name="Freeform 68"/>
            <p:cNvSpPr>
              <a:spLocks noEditPoints="1"/>
            </p:cNvSpPr>
            <p:nvPr/>
          </p:nvSpPr>
          <p:spPr bwMode="auto">
            <a:xfrm>
              <a:off x="4016" y="1145"/>
              <a:ext cx="95" cy="65"/>
            </a:xfrm>
            <a:custGeom>
              <a:avLst/>
              <a:gdLst>
                <a:gd name="T0" fmla="*/ 17 w 77"/>
                <a:gd name="T1" fmla="*/ 20 h 53"/>
                <a:gd name="T2" fmla="*/ 34 w 77"/>
                <a:gd name="T3" fmla="*/ 36 h 53"/>
                <a:gd name="T4" fmla="*/ 17 w 77"/>
                <a:gd name="T5" fmla="*/ 53 h 53"/>
                <a:gd name="T6" fmla="*/ 0 w 77"/>
                <a:gd name="T7" fmla="*/ 36 h 53"/>
                <a:gd name="T8" fmla="*/ 0 w 77"/>
                <a:gd name="T9" fmla="*/ 34 h 53"/>
                <a:gd name="T10" fmla="*/ 34 w 77"/>
                <a:gd name="T11" fmla="*/ 0 h 53"/>
                <a:gd name="T12" fmla="*/ 34 w 77"/>
                <a:gd name="T13" fmla="*/ 10 h 53"/>
                <a:gd name="T14" fmla="*/ 17 w 77"/>
                <a:gd name="T15" fmla="*/ 17 h 53"/>
                <a:gd name="T16" fmla="*/ 14 w 77"/>
                <a:gd name="T17" fmla="*/ 20 h 53"/>
                <a:gd name="T18" fmla="*/ 17 w 77"/>
                <a:gd name="T19" fmla="*/ 20 h 53"/>
                <a:gd name="T20" fmla="*/ 60 w 77"/>
                <a:gd name="T21" fmla="*/ 20 h 53"/>
                <a:gd name="T22" fmla="*/ 77 w 77"/>
                <a:gd name="T23" fmla="*/ 36 h 53"/>
                <a:gd name="T24" fmla="*/ 60 w 77"/>
                <a:gd name="T25" fmla="*/ 53 h 53"/>
                <a:gd name="T26" fmla="*/ 43 w 77"/>
                <a:gd name="T27" fmla="*/ 36 h 53"/>
                <a:gd name="T28" fmla="*/ 43 w 77"/>
                <a:gd name="T29" fmla="*/ 34 h 53"/>
                <a:gd name="T30" fmla="*/ 77 w 77"/>
                <a:gd name="T31" fmla="*/ 0 h 53"/>
                <a:gd name="T32" fmla="*/ 77 w 77"/>
                <a:gd name="T33" fmla="*/ 10 h 53"/>
                <a:gd name="T34" fmla="*/ 60 w 77"/>
                <a:gd name="T35" fmla="*/ 17 h 53"/>
                <a:gd name="T36" fmla="*/ 58 w 77"/>
                <a:gd name="T37" fmla="*/ 20 h 53"/>
                <a:gd name="T38" fmla="*/ 60 w 77"/>
                <a:gd name="T39" fmla="*/ 2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 h="53">
                  <a:moveTo>
                    <a:pt x="17" y="20"/>
                  </a:moveTo>
                  <a:cubicBezTo>
                    <a:pt x="26" y="20"/>
                    <a:pt x="34" y="27"/>
                    <a:pt x="34" y="36"/>
                  </a:cubicBezTo>
                  <a:cubicBezTo>
                    <a:pt x="34" y="46"/>
                    <a:pt x="26" y="53"/>
                    <a:pt x="17" y="53"/>
                  </a:cubicBezTo>
                  <a:cubicBezTo>
                    <a:pt x="8" y="53"/>
                    <a:pt x="0" y="46"/>
                    <a:pt x="0" y="36"/>
                  </a:cubicBezTo>
                  <a:cubicBezTo>
                    <a:pt x="0" y="34"/>
                    <a:pt x="0" y="34"/>
                    <a:pt x="0" y="34"/>
                  </a:cubicBezTo>
                  <a:cubicBezTo>
                    <a:pt x="0" y="16"/>
                    <a:pt x="15" y="0"/>
                    <a:pt x="34" y="0"/>
                  </a:cubicBezTo>
                  <a:cubicBezTo>
                    <a:pt x="34" y="10"/>
                    <a:pt x="34" y="10"/>
                    <a:pt x="34" y="10"/>
                  </a:cubicBezTo>
                  <a:cubicBezTo>
                    <a:pt x="27" y="10"/>
                    <a:pt x="21" y="13"/>
                    <a:pt x="17" y="17"/>
                  </a:cubicBezTo>
                  <a:cubicBezTo>
                    <a:pt x="16" y="18"/>
                    <a:pt x="15" y="19"/>
                    <a:pt x="14" y="20"/>
                  </a:cubicBezTo>
                  <a:cubicBezTo>
                    <a:pt x="15" y="20"/>
                    <a:pt x="16" y="20"/>
                    <a:pt x="17" y="20"/>
                  </a:cubicBezTo>
                  <a:close/>
                  <a:moveTo>
                    <a:pt x="60" y="20"/>
                  </a:moveTo>
                  <a:cubicBezTo>
                    <a:pt x="70" y="20"/>
                    <a:pt x="77" y="27"/>
                    <a:pt x="77" y="36"/>
                  </a:cubicBezTo>
                  <a:cubicBezTo>
                    <a:pt x="77" y="46"/>
                    <a:pt x="70" y="53"/>
                    <a:pt x="60" y="53"/>
                  </a:cubicBezTo>
                  <a:cubicBezTo>
                    <a:pt x="51" y="53"/>
                    <a:pt x="43" y="46"/>
                    <a:pt x="43" y="36"/>
                  </a:cubicBezTo>
                  <a:cubicBezTo>
                    <a:pt x="43" y="34"/>
                    <a:pt x="43" y="34"/>
                    <a:pt x="43" y="34"/>
                  </a:cubicBezTo>
                  <a:cubicBezTo>
                    <a:pt x="43" y="16"/>
                    <a:pt x="58" y="0"/>
                    <a:pt x="77" y="0"/>
                  </a:cubicBezTo>
                  <a:cubicBezTo>
                    <a:pt x="77" y="10"/>
                    <a:pt x="77" y="10"/>
                    <a:pt x="77" y="10"/>
                  </a:cubicBezTo>
                  <a:cubicBezTo>
                    <a:pt x="71" y="10"/>
                    <a:pt x="65" y="13"/>
                    <a:pt x="60" y="17"/>
                  </a:cubicBezTo>
                  <a:cubicBezTo>
                    <a:pt x="59" y="18"/>
                    <a:pt x="58" y="19"/>
                    <a:pt x="58" y="20"/>
                  </a:cubicBezTo>
                  <a:cubicBezTo>
                    <a:pt x="58" y="20"/>
                    <a:pt x="59" y="20"/>
                    <a:pt x="60" y="2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74" name="Freeform 69"/>
            <p:cNvSpPr>
              <a:spLocks/>
            </p:cNvSpPr>
            <p:nvPr/>
          </p:nvSpPr>
          <p:spPr bwMode="auto">
            <a:xfrm>
              <a:off x="3993" y="1306"/>
              <a:ext cx="147" cy="140"/>
            </a:xfrm>
            <a:custGeom>
              <a:avLst/>
              <a:gdLst>
                <a:gd name="T0" fmla="*/ 78 w 120"/>
                <a:gd name="T1" fmla="*/ 29 h 114"/>
                <a:gd name="T2" fmla="*/ 83 w 120"/>
                <a:gd name="T3" fmla="*/ 0 h 114"/>
                <a:gd name="T4" fmla="*/ 120 w 120"/>
                <a:gd name="T5" fmla="*/ 52 h 114"/>
                <a:gd name="T6" fmla="*/ 68 w 120"/>
                <a:gd name="T7" fmla="*/ 90 h 114"/>
                <a:gd name="T8" fmla="*/ 73 w 120"/>
                <a:gd name="T9" fmla="*/ 60 h 114"/>
                <a:gd name="T10" fmla="*/ 27 w 120"/>
                <a:gd name="T11" fmla="*/ 114 h 114"/>
                <a:gd name="T12" fmla="*/ 78 w 120"/>
                <a:gd name="T13" fmla="*/ 29 h 114"/>
              </a:gdLst>
              <a:ahLst/>
              <a:cxnLst>
                <a:cxn ang="0">
                  <a:pos x="T0" y="T1"/>
                </a:cxn>
                <a:cxn ang="0">
                  <a:pos x="T2" y="T3"/>
                </a:cxn>
                <a:cxn ang="0">
                  <a:pos x="T4" y="T5"/>
                </a:cxn>
                <a:cxn ang="0">
                  <a:pos x="T6" y="T7"/>
                </a:cxn>
                <a:cxn ang="0">
                  <a:pos x="T8" y="T9"/>
                </a:cxn>
                <a:cxn ang="0">
                  <a:pos x="T10" y="T11"/>
                </a:cxn>
                <a:cxn ang="0">
                  <a:pos x="T12" y="T13"/>
                </a:cxn>
              </a:cxnLst>
              <a:rect l="0" t="0" r="r" b="b"/>
              <a:pathLst>
                <a:path w="120" h="114">
                  <a:moveTo>
                    <a:pt x="78" y="29"/>
                  </a:moveTo>
                  <a:cubicBezTo>
                    <a:pt x="83" y="0"/>
                    <a:pt x="83" y="0"/>
                    <a:pt x="83" y="0"/>
                  </a:cubicBezTo>
                  <a:cubicBezTo>
                    <a:pt x="120" y="52"/>
                    <a:pt x="120" y="52"/>
                    <a:pt x="120" y="52"/>
                  </a:cubicBezTo>
                  <a:cubicBezTo>
                    <a:pt x="68" y="90"/>
                    <a:pt x="68" y="90"/>
                    <a:pt x="68" y="90"/>
                  </a:cubicBezTo>
                  <a:cubicBezTo>
                    <a:pt x="73" y="60"/>
                    <a:pt x="73" y="60"/>
                    <a:pt x="73" y="60"/>
                  </a:cubicBezTo>
                  <a:cubicBezTo>
                    <a:pt x="21" y="51"/>
                    <a:pt x="18" y="88"/>
                    <a:pt x="27" y="114"/>
                  </a:cubicBezTo>
                  <a:cubicBezTo>
                    <a:pt x="0" y="73"/>
                    <a:pt x="16" y="18"/>
                    <a:pt x="78" y="2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75" name="Freeform 70"/>
            <p:cNvSpPr>
              <a:spLocks/>
            </p:cNvSpPr>
            <p:nvPr/>
          </p:nvSpPr>
          <p:spPr bwMode="auto">
            <a:xfrm>
              <a:off x="4025" y="1219"/>
              <a:ext cx="92" cy="97"/>
            </a:xfrm>
            <a:custGeom>
              <a:avLst/>
              <a:gdLst>
                <a:gd name="T0" fmla="*/ 44 w 92"/>
                <a:gd name="T1" fmla="*/ 97 h 97"/>
                <a:gd name="T2" fmla="*/ 44 w 92"/>
                <a:gd name="T3" fmla="*/ 53 h 97"/>
                <a:gd name="T4" fmla="*/ 0 w 92"/>
                <a:gd name="T5" fmla="*/ 97 h 97"/>
                <a:gd name="T6" fmla="*/ 0 w 92"/>
                <a:gd name="T7" fmla="*/ 0 h 97"/>
                <a:gd name="T8" fmla="*/ 44 w 92"/>
                <a:gd name="T9" fmla="*/ 44 h 97"/>
                <a:gd name="T10" fmla="*/ 44 w 92"/>
                <a:gd name="T11" fmla="*/ 0 h 97"/>
                <a:gd name="T12" fmla="*/ 92 w 92"/>
                <a:gd name="T13" fmla="*/ 49 h 97"/>
                <a:gd name="T14" fmla="*/ 44 w 92"/>
                <a:gd name="T15" fmla="*/ 97 h 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7">
                  <a:moveTo>
                    <a:pt x="44" y="97"/>
                  </a:moveTo>
                  <a:lnTo>
                    <a:pt x="44" y="53"/>
                  </a:lnTo>
                  <a:lnTo>
                    <a:pt x="0" y="97"/>
                  </a:lnTo>
                  <a:lnTo>
                    <a:pt x="0" y="0"/>
                  </a:lnTo>
                  <a:lnTo>
                    <a:pt x="44" y="44"/>
                  </a:lnTo>
                  <a:lnTo>
                    <a:pt x="44" y="0"/>
                  </a:lnTo>
                  <a:lnTo>
                    <a:pt x="92" y="49"/>
                  </a:lnTo>
                  <a:lnTo>
                    <a:pt x="44" y="9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76" name="Freeform 71"/>
            <p:cNvSpPr>
              <a:spLocks/>
            </p:cNvSpPr>
            <p:nvPr/>
          </p:nvSpPr>
          <p:spPr bwMode="auto">
            <a:xfrm>
              <a:off x="3930" y="1881"/>
              <a:ext cx="117" cy="116"/>
            </a:xfrm>
            <a:custGeom>
              <a:avLst/>
              <a:gdLst>
                <a:gd name="T0" fmla="*/ 95 w 95"/>
                <a:gd name="T1" fmla="*/ 35 h 94"/>
                <a:gd name="T2" fmla="*/ 60 w 95"/>
                <a:gd name="T3" fmla="*/ 35 h 94"/>
                <a:gd name="T4" fmla="*/ 73 w 95"/>
                <a:gd name="T5" fmla="*/ 22 h 94"/>
                <a:gd name="T6" fmla="*/ 48 w 95"/>
                <a:gd name="T7" fmla="*/ 12 h 94"/>
                <a:gd name="T8" fmla="*/ 23 w 95"/>
                <a:gd name="T9" fmla="*/ 22 h 94"/>
                <a:gd name="T10" fmla="*/ 12 w 95"/>
                <a:gd name="T11" fmla="*/ 47 h 94"/>
                <a:gd name="T12" fmla="*/ 23 w 95"/>
                <a:gd name="T13" fmla="*/ 72 h 94"/>
                <a:gd name="T14" fmla="*/ 48 w 95"/>
                <a:gd name="T15" fmla="*/ 83 h 94"/>
                <a:gd name="T16" fmla="*/ 73 w 95"/>
                <a:gd name="T17" fmla="*/ 72 h 94"/>
                <a:gd name="T18" fmla="*/ 74 w 95"/>
                <a:gd name="T19" fmla="*/ 70 h 94"/>
                <a:gd name="T20" fmla="*/ 83 w 95"/>
                <a:gd name="T21" fmla="*/ 78 h 94"/>
                <a:gd name="T22" fmla="*/ 48 w 95"/>
                <a:gd name="T23" fmla="*/ 94 h 94"/>
                <a:gd name="T24" fmla="*/ 0 w 95"/>
                <a:gd name="T25" fmla="*/ 47 h 94"/>
                <a:gd name="T26" fmla="*/ 48 w 95"/>
                <a:gd name="T27" fmla="*/ 0 h 94"/>
                <a:gd name="T28" fmla="*/ 81 w 95"/>
                <a:gd name="T29" fmla="*/ 14 h 94"/>
                <a:gd name="T30" fmla="*/ 95 w 95"/>
                <a:gd name="T31" fmla="*/ 0 h 94"/>
                <a:gd name="T32" fmla="*/ 95 w 95"/>
                <a:gd name="T33" fmla="*/ 3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4">
                  <a:moveTo>
                    <a:pt x="95" y="35"/>
                  </a:moveTo>
                  <a:cubicBezTo>
                    <a:pt x="60" y="35"/>
                    <a:pt x="60" y="35"/>
                    <a:pt x="60" y="35"/>
                  </a:cubicBezTo>
                  <a:cubicBezTo>
                    <a:pt x="73" y="22"/>
                    <a:pt x="73" y="22"/>
                    <a:pt x="73" y="22"/>
                  </a:cubicBezTo>
                  <a:cubicBezTo>
                    <a:pt x="66" y="15"/>
                    <a:pt x="57" y="12"/>
                    <a:pt x="48" y="12"/>
                  </a:cubicBezTo>
                  <a:cubicBezTo>
                    <a:pt x="38" y="12"/>
                    <a:pt x="29" y="15"/>
                    <a:pt x="23" y="22"/>
                  </a:cubicBezTo>
                  <a:cubicBezTo>
                    <a:pt x="16" y="29"/>
                    <a:pt x="12" y="38"/>
                    <a:pt x="12" y="47"/>
                  </a:cubicBezTo>
                  <a:cubicBezTo>
                    <a:pt x="12" y="57"/>
                    <a:pt x="16" y="65"/>
                    <a:pt x="23" y="72"/>
                  </a:cubicBezTo>
                  <a:cubicBezTo>
                    <a:pt x="29" y="79"/>
                    <a:pt x="38" y="83"/>
                    <a:pt x="48" y="83"/>
                  </a:cubicBezTo>
                  <a:cubicBezTo>
                    <a:pt x="57" y="83"/>
                    <a:pt x="66" y="79"/>
                    <a:pt x="73" y="72"/>
                  </a:cubicBezTo>
                  <a:cubicBezTo>
                    <a:pt x="73" y="72"/>
                    <a:pt x="74" y="71"/>
                    <a:pt x="74" y="70"/>
                  </a:cubicBezTo>
                  <a:cubicBezTo>
                    <a:pt x="83" y="78"/>
                    <a:pt x="83" y="78"/>
                    <a:pt x="83" y="78"/>
                  </a:cubicBezTo>
                  <a:cubicBezTo>
                    <a:pt x="75" y="88"/>
                    <a:pt x="62" y="94"/>
                    <a:pt x="48" y="94"/>
                  </a:cubicBezTo>
                  <a:cubicBezTo>
                    <a:pt x="22" y="94"/>
                    <a:pt x="0" y="73"/>
                    <a:pt x="0" y="47"/>
                  </a:cubicBezTo>
                  <a:cubicBezTo>
                    <a:pt x="0" y="21"/>
                    <a:pt x="22" y="0"/>
                    <a:pt x="48" y="0"/>
                  </a:cubicBezTo>
                  <a:cubicBezTo>
                    <a:pt x="61" y="0"/>
                    <a:pt x="73" y="5"/>
                    <a:pt x="81" y="14"/>
                  </a:cubicBezTo>
                  <a:cubicBezTo>
                    <a:pt x="95" y="0"/>
                    <a:pt x="95" y="0"/>
                    <a:pt x="95" y="0"/>
                  </a:cubicBezTo>
                  <a:lnTo>
                    <a:pt x="95" y="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77" name="Freeform 72"/>
            <p:cNvSpPr>
              <a:spLocks noEditPoints="1"/>
            </p:cNvSpPr>
            <p:nvPr/>
          </p:nvSpPr>
          <p:spPr bwMode="auto">
            <a:xfrm>
              <a:off x="3877" y="1496"/>
              <a:ext cx="128" cy="128"/>
            </a:xfrm>
            <a:custGeom>
              <a:avLst/>
              <a:gdLst>
                <a:gd name="T0" fmla="*/ 86 w 104"/>
                <a:gd name="T1" fmla="*/ 0 h 104"/>
                <a:gd name="T2" fmla="*/ 17 w 104"/>
                <a:gd name="T3" fmla="*/ 0 h 104"/>
                <a:gd name="T4" fmla="*/ 0 w 104"/>
                <a:gd name="T5" fmla="*/ 18 h 104"/>
                <a:gd name="T6" fmla="*/ 0 w 104"/>
                <a:gd name="T7" fmla="*/ 87 h 104"/>
                <a:gd name="T8" fmla="*/ 17 w 104"/>
                <a:gd name="T9" fmla="*/ 104 h 104"/>
                <a:gd name="T10" fmla="*/ 86 w 104"/>
                <a:gd name="T11" fmla="*/ 104 h 104"/>
                <a:gd name="T12" fmla="*/ 104 w 104"/>
                <a:gd name="T13" fmla="*/ 87 h 104"/>
                <a:gd name="T14" fmla="*/ 104 w 104"/>
                <a:gd name="T15" fmla="*/ 18 h 104"/>
                <a:gd name="T16" fmla="*/ 86 w 104"/>
                <a:gd name="T17" fmla="*/ 0 h 104"/>
                <a:gd name="T18" fmla="*/ 28 w 104"/>
                <a:gd name="T19" fmla="*/ 85 h 104"/>
                <a:gd name="T20" fmla="*/ 19 w 104"/>
                <a:gd name="T21" fmla="*/ 76 h 104"/>
                <a:gd name="T22" fmla="*/ 28 w 104"/>
                <a:gd name="T23" fmla="*/ 67 h 104"/>
                <a:gd name="T24" fmla="*/ 37 w 104"/>
                <a:gd name="T25" fmla="*/ 76 h 104"/>
                <a:gd name="T26" fmla="*/ 28 w 104"/>
                <a:gd name="T27" fmla="*/ 85 h 104"/>
                <a:gd name="T28" fmla="*/ 50 w 104"/>
                <a:gd name="T29" fmla="*/ 85 h 104"/>
                <a:gd name="T30" fmla="*/ 41 w 104"/>
                <a:gd name="T31" fmla="*/ 63 h 104"/>
                <a:gd name="T32" fmla="*/ 19 w 104"/>
                <a:gd name="T33" fmla="*/ 54 h 104"/>
                <a:gd name="T34" fmla="*/ 19 w 104"/>
                <a:gd name="T35" fmla="*/ 41 h 104"/>
                <a:gd name="T36" fmla="*/ 63 w 104"/>
                <a:gd name="T37" fmla="*/ 85 h 104"/>
                <a:gd name="T38" fmla="*/ 50 w 104"/>
                <a:gd name="T39" fmla="*/ 85 h 104"/>
                <a:gd name="T40" fmla="*/ 73 w 104"/>
                <a:gd name="T41" fmla="*/ 85 h 104"/>
                <a:gd name="T42" fmla="*/ 19 w 104"/>
                <a:gd name="T43" fmla="*/ 31 h 104"/>
                <a:gd name="T44" fmla="*/ 19 w 104"/>
                <a:gd name="T45" fmla="*/ 18 h 104"/>
                <a:gd name="T46" fmla="*/ 86 w 104"/>
                <a:gd name="T47" fmla="*/ 85 h 104"/>
                <a:gd name="T48" fmla="*/ 73 w 104"/>
                <a:gd name="T49" fmla="*/ 8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104">
                  <a:moveTo>
                    <a:pt x="86" y="0"/>
                  </a:moveTo>
                  <a:cubicBezTo>
                    <a:pt x="17" y="0"/>
                    <a:pt x="17" y="0"/>
                    <a:pt x="17" y="0"/>
                  </a:cubicBezTo>
                  <a:cubicBezTo>
                    <a:pt x="7" y="0"/>
                    <a:pt x="0" y="8"/>
                    <a:pt x="0" y="18"/>
                  </a:cubicBezTo>
                  <a:cubicBezTo>
                    <a:pt x="0" y="87"/>
                    <a:pt x="0" y="87"/>
                    <a:pt x="0" y="87"/>
                  </a:cubicBezTo>
                  <a:cubicBezTo>
                    <a:pt x="0" y="97"/>
                    <a:pt x="7" y="104"/>
                    <a:pt x="17" y="104"/>
                  </a:cubicBezTo>
                  <a:cubicBezTo>
                    <a:pt x="86" y="104"/>
                    <a:pt x="86" y="104"/>
                    <a:pt x="86" y="104"/>
                  </a:cubicBezTo>
                  <a:cubicBezTo>
                    <a:pt x="96" y="104"/>
                    <a:pt x="104" y="97"/>
                    <a:pt x="104" y="87"/>
                  </a:cubicBezTo>
                  <a:cubicBezTo>
                    <a:pt x="104" y="18"/>
                    <a:pt x="104" y="18"/>
                    <a:pt x="104" y="18"/>
                  </a:cubicBezTo>
                  <a:cubicBezTo>
                    <a:pt x="104" y="8"/>
                    <a:pt x="96" y="0"/>
                    <a:pt x="86" y="0"/>
                  </a:cubicBezTo>
                  <a:close/>
                  <a:moveTo>
                    <a:pt x="28" y="85"/>
                  </a:moveTo>
                  <a:cubicBezTo>
                    <a:pt x="23" y="85"/>
                    <a:pt x="19" y="81"/>
                    <a:pt x="19" y="76"/>
                  </a:cubicBezTo>
                  <a:cubicBezTo>
                    <a:pt x="19" y="71"/>
                    <a:pt x="23" y="67"/>
                    <a:pt x="28" y="67"/>
                  </a:cubicBezTo>
                  <a:cubicBezTo>
                    <a:pt x="33" y="67"/>
                    <a:pt x="37" y="71"/>
                    <a:pt x="37" y="76"/>
                  </a:cubicBezTo>
                  <a:cubicBezTo>
                    <a:pt x="37" y="81"/>
                    <a:pt x="33" y="85"/>
                    <a:pt x="28" y="85"/>
                  </a:cubicBezTo>
                  <a:close/>
                  <a:moveTo>
                    <a:pt x="50" y="85"/>
                  </a:moveTo>
                  <a:cubicBezTo>
                    <a:pt x="50" y="77"/>
                    <a:pt x="47" y="69"/>
                    <a:pt x="41" y="63"/>
                  </a:cubicBezTo>
                  <a:cubicBezTo>
                    <a:pt x="35" y="57"/>
                    <a:pt x="27" y="54"/>
                    <a:pt x="19" y="54"/>
                  </a:cubicBezTo>
                  <a:cubicBezTo>
                    <a:pt x="19" y="41"/>
                    <a:pt x="19" y="41"/>
                    <a:pt x="19" y="41"/>
                  </a:cubicBezTo>
                  <a:cubicBezTo>
                    <a:pt x="43" y="41"/>
                    <a:pt x="63" y="61"/>
                    <a:pt x="63" y="85"/>
                  </a:cubicBezTo>
                  <a:cubicBezTo>
                    <a:pt x="50" y="85"/>
                    <a:pt x="50" y="85"/>
                    <a:pt x="50" y="85"/>
                  </a:cubicBezTo>
                  <a:close/>
                  <a:moveTo>
                    <a:pt x="73" y="85"/>
                  </a:moveTo>
                  <a:cubicBezTo>
                    <a:pt x="73" y="55"/>
                    <a:pt x="49" y="31"/>
                    <a:pt x="19" y="31"/>
                  </a:cubicBezTo>
                  <a:cubicBezTo>
                    <a:pt x="19" y="18"/>
                    <a:pt x="19" y="18"/>
                    <a:pt x="19" y="18"/>
                  </a:cubicBezTo>
                  <a:cubicBezTo>
                    <a:pt x="56" y="18"/>
                    <a:pt x="86" y="48"/>
                    <a:pt x="86" y="85"/>
                  </a:cubicBezTo>
                  <a:cubicBezTo>
                    <a:pt x="73" y="85"/>
                    <a:pt x="73" y="85"/>
                    <a:pt x="73" y="8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78" name="Freeform 73"/>
            <p:cNvSpPr>
              <a:spLocks noEditPoints="1"/>
            </p:cNvSpPr>
            <p:nvPr/>
          </p:nvSpPr>
          <p:spPr bwMode="auto">
            <a:xfrm>
              <a:off x="3866" y="1995"/>
              <a:ext cx="118" cy="126"/>
            </a:xfrm>
            <a:custGeom>
              <a:avLst/>
              <a:gdLst>
                <a:gd name="T0" fmla="*/ 41 w 96"/>
                <a:gd name="T1" fmla="*/ 7 h 102"/>
                <a:gd name="T2" fmla="*/ 42 w 96"/>
                <a:gd name="T3" fmla="*/ 3 h 102"/>
                <a:gd name="T4" fmla="*/ 36 w 96"/>
                <a:gd name="T5" fmla="*/ 1 h 102"/>
                <a:gd name="T6" fmla="*/ 35 w 96"/>
                <a:gd name="T7" fmla="*/ 8 h 102"/>
                <a:gd name="T8" fmla="*/ 0 w 96"/>
                <a:gd name="T9" fmla="*/ 54 h 102"/>
                <a:gd name="T10" fmla="*/ 96 w 96"/>
                <a:gd name="T11" fmla="*/ 54 h 102"/>
                <a:gd name="T12" fmla="*/ 33 w 96"/>
                <a:gd name="T13" fmla="*/ 5 h 102"/>
                <a:gd name="T14" fmla="*/ 38 w 96"/>
                <a:gd name="T15" fmla="*/ 2 h 102"/>
                <a:gd name="T16" fmla="*/ 40 w 96"/>
                <a:gd name="T17" fmla="*/ 6 h 102"/>
                <a:gd name="T18" fmla="*/ 35 w 96"/>
                <a:gd name="T19" fmla="*/ 7 h 102"/>
                <a:gd name="T20" fmla="*/ 73 w 96"/>
                <a:gd name="T21" fmla="*/ 80 h 102"/>
                <a:gd name="T22" fmla="*/ 54 w 96"/>
                <a:gd name="T23" fmla="*/ 82 h 102"/>
                <a:gd name="T24" fmla="*/ 48 w 96"/>
                <a:gd name="T25" fmla="*/ 91 h 102"/>
                <a:gd name="T26" fmla="*/ 13 w 96"/>
                <a:gd name="T27" fmla="*/ 65 h 102"/>
                <a:gd name="T28" fmla="*/ 12 w 96"/>
                <a:gd name="T29" fmla="*/ 59 h 102"/>
                <a:gd name="T30" fmla="*/ 22 w 96"/>
                <a:gd name="T31" fmla="*/ 29 h 102"/>
                <a:gd name="T32" fmla="*/ 42 w 96"/>
                <a:gd name="T33" fmla="*/ 27 h 102"/>
                <a:gd name="T34" fmla="*/ 48 w 96"/>
                <a:gd name="T35" fmla="*/ 18 h 102"/>
                <a:gd name="T36" fmla="*/ 83 w 96"/>
                <a:gd name="T37" fmla="*/ 44 h 102"/>
                <a:gd name="T38" fmla="*/ 84 w 96"/>
                <a:gd name="T39" fmla="*/ 50 h 102"/>
                <a:gd name="T40" fmla="*/ 73 w 96"/>
                <a:gd name="T41" fmla="*/ 80 h 102"/>
                <a:gd name="T42" fmla="*/ 53 w 96"/>
                <a:gd name="T43" fmla="*/ 45 h 102"/>
                <a:gd name="T44" fmla="*/ 43 w 96"/>
                <a:gd name="T45" fmla="*/ 33 h 102"/>
                <a:gd name="T46" fmla="*/ 40 w 96"/>
                <a:gd name="T47" fmla="*/ 47 h 102"/>
                <a:gd name="T48" fmla="*/ 38 w 96"/>
                <a:gd name="T49" fmla="*/ 50 h 102"/>
                <a:gd name="T50" fmla="*/ 26 w 96"/>
                <a:gd name="T51" fmla="*/ 59 h 102"/>
                <a:gd name="T52" fmla="*/ 38 w 96"/>
                <a:gd name="T53" fmla="*/ 60 h 102"/>
                <a:gd name="T54" fmla="*/ 43 w 96"/>
                <a:gd name="T55" fmla="*/ 64 h 102"/>
                <a:gd name="T56" fmla="*/ 53 w 96"/>
                <a:gd name="T57" fmla="*/ 76 h 102"/>
                <a:gd name="T58" fmla="*/ 56 w 96"/>
                <a:gd name="T59" fmla="*/ 62 h 102"/>
                <a:gd name="T60" fmla="*/ 58 w 96"/>
                <a:gd name="T61" fmla="*/ 59 h 102"/>
                <a:gd name="T62" fmla="*/ 70 w 96"/>
                <a:gd name="T63" fmla="*/ 50 h 102"/>
                <a:gd name="T64" fmla="*/ 58 w 96"/>
                <a:gd name="T65" fmla="*/ 49 h 102"/>
                <a:gd name="T66" fmla="*/ 48 w 96"/>
                <a:gd name="T67" fmla="*/ 45 h 102"/>
                <a:gd name="T68" fmla="*/ 48 w 96"/>
                <a:gd name="T69" fmla="*/ 45 h 102"/>
                <a:gd name="T70" fmla="*/ 48 w 96"/>
                <a:gd name="T71" fmla="*/ 45 h 102"/>
                <a:gd name="T72" fmla="*/ 49 w 96"/>
                <a:gd name="T73" fmla="*/ 45 h 102"/>
                <a:gd name="T74" fmla="*/ 52 w 96"/>
                <a:gd name="T75" fmla="*/ 46 h 102"/>
                <a:gd name="T76" fmla="*/ 39 w 96"/>
                <a:gd name="T77" fmla="*/ 58 h 102"/>
                <a:gd name="T78" fmla="*/ 46 w 96"/>
                <a:gd name="T79" fmla="*/ 45 h 102"/>
                <a:gd name="T80" fmla="*/ 53 w 96"/>
                <a:gd name="T81" fmla="*/ 63 h 102"/>
                <a:gd name="T82" fmla="*/ 50 w 96"/>
                <a:gd name="T83" fmla="*/ 64 h 102"/>
                <a:gd name="T84" fmla="*/ 47 w 96"/>
                <a:gd name="T85" fmla="*/ 64 h 102"/>
                <a:gd name="T86" fmla="*/ 47 w 96"/>
                <a:gd name="T87" fmla="*/ 64 h 102"/>
                <a:gd name="T88" fmla="*/ 51 w 96"/>
                <a:gd name="T89" fmla="*/ 58 h 102"/>
                <a:gd name="T90" fmla="*/ 57 w 96"/>
                <a:gd name="T91" fmla="*/ 5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2">
                  <a:moveTo>
                    <a:pt x="48" y="7"/>
                  </a:moveTo>
                  <a:cubicBezTo>
                    <a:pt x="46" y="7"/>
                    <a:pt x="43" y="7"/>
                    <a:pt x="41" y="7"/>
                  </a:cubicBezTo>
                  <a:cubicBezTo>
                    <a:pt x="41" y="7"/>
                    <a:pt x="41" y="7"/>
                    <a:pt x="41" y="7"/>
                  </a:cubicBezTo>
                  <a:cubicBezTo>
                    <a:pt x="42" y="6"/>
                    <a:pt x="43" y="5"/>
                    <a:pt x="42" y="3"/>
                  </a:cubicBezTo>
                  <a:cubicBezTo>
                    <a:pt x="42" y="2"/>
                    <a:pt x="40" y="0"/>
                    <a:pt x="38" y="0"/>
                  </a:cubicBezTo>
                  <a:cubicBezTo>
                    <a:pt x="37" y="0"/>
                    <a:pt x="37" y="0"/>
                    <a:pt x="36" y="1"/>
                  </a:cubicBezTo>
                  <a:cubicBezTo>
                    <a:pt x="33" y="1"/>
                    <a:pt x="31" y="3"/>
                    <a:pt x="32" y="6"/>
                  </a:cubicBezTo>
                  <a:cubicBezTo>
                    <a:pt x="32" y="7"/>
                    <a:pt x="33" y="8"/>
                    <a:pt x="35" y="8"/>
                  </a:cubicBezTo>
                  <a:cubicBezTo>
                    <a:pt x="35" y="8"/>
                    <a:pt x="35" y="8"/>
                    <a:pt x="35" y="9"/>
                  </a:cubicBezTo>
                  <a:cubicBezTo>
                    <a:pt x="15" y="14"/>
                    <a:pt x="0" y="33"/>
                    <a:pt x="0" y="54"/>
                  </a:cubicBezTo>
                  <a:cubicBezTo>
                    <a:pt x="0" y="81"/>
                    <a:pt x="22" y="102"/>
                    <a:pt x="48" y="102"/>
                  </a:cubicBezTo>
                  <a:cubicBezTo>
                    <a:pt x="74" y="102"/>
                    <a:pt x="96" y="81"/>
                    <a:pt x="96" y="54"/>
                  </a:cubicBezTo>
                  <a:cubicBezTo>
                    <a:pt x="96" y="28"/>
                    <a:pt x="74" y="7"/>
                    <a:pt x="48" y="7"/>
                  </a:cubicBezTo>
                  <a:close/>
                  <a:moveTo>
                    <a:pt x="33" y="5"/>
                  </a:moveTo>
                  <a:cubicBezTo>
                    <a:pt x="33" y="4"/>
                    <a:pt x="35" y="3"/>
                    <a:pt x="37" y="2"/>
                  </a:cubicBezTo>
                  <a:cubicBezTo>
                    <a:pt x="37" y="2"/>
                    <a:pt x="37" y="2"/>
                    <a:pt x="38" y="2"/>
                  </a:cubicBezTo>
                  <a:cubicBezTo>
                    <a:pt x="39" y="2"/>
                    <a:pt x="41" y="3"/>
                    <a:pt x="41" y="4"/>
                  </a:cubicBezTo>
                  <a:cubicBezTo>
                    <a:pt x="41" y="4"/>
                    <a:pt x="41" y="5"/>
                    <a:pt x="40" y="6"/>
                  </a:cubicBezTo>
                  <a:cubicBezTo>
                    <a:pt x="39" y="5"/>
                    <a:pt x="38" y="5"/>
                    <a:pt x="37" y="5"/>
                  </a:cubicBezTo>
                  <a:cubicBezTo>
                    <a:pt x="36" y="5"/>
                    <a:pt x="36" y="6"/>
                    <a:pt x="35" y="7"/>
                  </a:cubicBezTo>
                  <a:cubicBezTo>
                    <a:pt x="34" y="7"/>
                    <a:pt x="33" y="6"/>
                    <a:pt x="33" y="5"/>
                  </a:cubicBezTo>
                  <a:close/>
                  <a:moveTo>
                    <a:pt x="73" y="80"/>
                  </a:moveTo>
                  <a:cubicBezTo>
                    <a:pt x="69" y="84"/>
                    <a:pt x="64" y="88"/>
                    <a:pt x="58" y="89"/>
                  </a:cubicBezTo>
                  <a:cubicBezTo>
                    <a:pt x="54" y="82"/>
                    <a:pt x="54" y="82"/>
                    <a:pt x="54" y="82"/>
                  </a:cubicBezTo>
                  <a:cubicBezTo>
                    <a:pt x="53" y="90"/>
                    <a:pt x="53" y="90"/>
                    <a:pt x="53" y="90"/>
                  </a:cubicBezTo>
                  <a:cubicBezTo>
                    <a:pt x="51" y="91"/>
                    <a:pt x="50" y="91"/>
                    <a:pt x="48" y="91"/>
                  </a:cubicBezTo>
                  <a:cubicBezTo>
                    <a:pt x="38" y="91"/>
                    <a:pt x="29" y="87"/>
                    <a:pt x="22" y="80"/>
                  </a:cubicBezTo>
                  <a:cubicBezTo>
                    <a:pt x="18" y="76"/>
                    <a:pt x="15" y="70"/>
                    <a:pt x="13" y="65"/>
                  </a:cubicBezTo>
                  <a:cubicBezTo>
                    <a:pt x="20" y="60"/>
                    <a:pt x="20" y="60"/>
                    <a:pt x="20" y="60"/>
                  </a:cubicBezTo>
                  <a:cubicBezTo>
                    <a:pt x="12" y="59"/>
                    <a:pt x="12" y="59"/>
                    <a:pt x="12" y="59"/>
                  </a:cubicBezTo>
                  <a:cubicBezTo>
                    <a:pt x="12" y="58"/>
                    <a:pt x="12" y="56"/>
                    <a:pt x="12" y="54"/>
                  </a:cubicBezTo>
                  <a:cubicBezTo>
                    <a:pt x="12" y="45"/>
                    <a:pt x="15" y="36"/>
                    <a:pt x="22" y="29"/>
                  </a:cubicBezTo>
                  <a:cubicBezTo>
                    <a:pt x="27" y="24"/>
                    <a:pt x="32" y="21"/>
                    <a:pt x="38" y="20"/>
                  </a:cubicBezTo>
                  <a:cubicBezTo>
                    <a:pt x="42" y="27"/>
                    <a:pt x="42" y="27"/>
                    <a:pt x="42" y="27"/>
                  </a:cubicBezTo>
                  <a:cubicBezTo>
                    <a:pt x="43" y="19"/>
                    <a:pt x="43" y="19"/>
                    <a:pt x="43" y="19"/>
                  </a:cubicBezTo>
                  <a:cubicBezTo>
                    <a:pt x="45" y="18"/>
                    <a:pt x="46" y="18"/>
                    <a:pt x="48" y="18"/>
                  </a:cubicBezTo>
                  <a:cubicBezTo>
                    <a:pt x="58" y="18"/>
                    <a:pt x="67" y="22"/>
                    <a:pt x="73" y="29"/>
                  </a:cubicBezTo>
                  <a:cubicBezTo>
                    <a:pt x="78" y="33"/>
                    <a:pt x="81" y="39"/>
                    <a:pt x="83" y="44"/>
                  </a:cubicBezTo>
                  <a:cubicBezTo>
                    <a:pt x="76" y="49"/>
                    <a:pt x="76" y="49"/>
                    <a:pt x="76" y="49"/>
                  </a:cubicBezTo>
                  <a:cubicBezTo>
                    <a:pt x="84" y="50"/>
                    <a:pt x="84" y="50"/>
                    <a:pt x="84" y="50"/>
                  </a:cubicBezTo>
                  <a:cubicBezTo>
                    <a:pt x="84" y="51"/>
                    <a:pt x="84" y="53"/>
                    <a:pt x="84" y="54"/>
                  </a:cubicBezTo>
                  <a:cubicBezTo>
                    <a:pt x="84" y="64"/>
                    <a:pt x="80" y="73"/>
                    <a:pt x="73" y="80"/>
                  </a:cubicBezTo>
                  <a:close/>
                  <a:moveTo>
                    <a:pt x="73" y="30"/>
                  </a:moveTo>
                  <a:cubicBezTo>
                    <a:pt x="53" y="45"/>
                    <a:pt x="53" y="45"/>
                    <a:pt x="53" y="45"/>
                  </a:cubicBezTo>
                  <a:cubicBezTo>
                    <a:pt x="52" y="44"/>
                    <a:pt x="50" y="43"/>
                    <a:pt x="48" y="43"/>
                  </a:cubicBezTo>
                  <a:cubicBezTo>
                    <a:pt x="43" y="33"/>
                    <a:pt x="43" y="33"/>
                    <a:pt x="43" y="33"/>
                  </a:cubicBezTo>
                  <a:cubicBezTo>
                    <a:pt x="43" y="44"/>
                    <a:pt x="43" y="44"/>
                    <a:pt x="43" y="44"/>
                  </a:cubicBezTo>
                  <a:cubicBezTo>
                    <a:pt x="42" y="45"/>
                    <a:pt x="40" y="46"/>
                    <a:pt x="40" y="47"/>
                  </a:cubicBezTo>
                  <a:cubicBezTo>
                    <a:pt x="33" y="45"/>
                    <a:pt x="33" y="45"/>
                    <a:pt x="33" y="45"/>
                  </a:cubicBezTo>
                  <a:cubicBezTo>
                    <a:pt x="38" y="50"/>
                    <a:pt x="38" y="50"/>
                    <a:pt x="38" y="50"/>
                  </a:cubicBezTo>
                  <a:cubicBezTo>
                    <a:pt x="37" y="51"/>
                    <a:pt x="37" y="53"/>
                    <a:pt x="37" y="54"/>
                  </a:cubicBezTo>
                  <a:cubicBezTo>
                    <a:pt x="26" y="59"/>
                    <a:pt x="26" y="59"/>
                    <a:pt x="26" y="59"/>
                  </a:cubicBezTo>
                  <a:cubicBezTo>
                    <a:pt x="38" y="59"/>
                    <a:pt x="38" y="59"/>
                    <a:pt x="38" y="59"/>
                  </a:cubicBezTo>
                  <a:cubicBezTo>
                    <a:pt x="38" y="59"/>
                    <a:pt x="38" y="60"/>
                    <a:pt x="38" y="60"/>
                  </a:cubicBezTo>
                  <a:cubicBezTo>
                    <a:pt x="23" y="79"/>
                    <a:pt x="23" y="79"/>
                    <a:pt x="23" y="79"/>
                  </a:cubicBezTo>
                  <a:cubicBezTo>
                    <a:pt x="43" y="64"/>
                    <a:pt x="43" y="64"/>
                    <a:pt x="43" y="64"/>
                  </a:cubicBezTo>
                  <a:cubicBezTo>
                    <a:pt x="44" y="65"/>
                    <a:pt x="46" y="66"/>
                    <a:pt x="47" y="66"/>
                  </a:cubicBezTo>
                  <a:cubicBezTo>
                    <a:pt x="53" y="76"/>
                    <a:pt x="53" y="76"/>
                    <a:pt x="53" y="76"/>
                  </a:cubicBezTo>
                  <a:cubicBezTo>
                    <a:pt x="53" y="64"/>
                    <a:pt x="53" y="64"/>
                    <a:pt x="53" y="64"/>
                  </a:cubicBezTo>
                  <a:cubicBezTo>
                    <a:pt x="54" y="64"/>
                    <a:pt x="55" y="63"/>
                    <a:pt x="56" y="62"/>
                  </a:cubicBezTo>
                  <a:cubicBezTo>
                    <a:pt x="63" y="64"/>
                    <a:pt x="63" y="64"/>
                    <a:pt x="63" y="64"/>
                  </a:cubicBezTo>
                  <a:cubicBezTo>
                    <a:pt x="58" y="59"/>
                    <a:pt x="58" y="59"/>
                    <a:pt x="58" y="59"/>
                  </a:cubicBezTo>
                  <a:cubicBezTo>
                    <a:pt x="59" y="58"/>
                    <a:pt x="59" y="56"/>
                    <a:pt x="59" y="55"/>
                  </a:cubicBezTo>
                  <a:cubicBezTo>
                    <a:pt x="70" y="50"/>
                    <a:pt x="70" y="50"/>
                    <a:pt x="70" y="50"/>
                  </a:cubicBezTo>
                  <a:cubicBezTo>
                    <a:pt x="58" y="50"/>
                    <a:pt x="58" y="50"/>
                    <a:pt x="58" y="50"/>
                  </a:cubicBezTo>
                  <a:cubicBezTo>
                    <a:pt x="58" y="49"/>
                    <a:pt x="58" y="49"/>
                    <a:pt x="58" y="49"/>
                  </a:cubicBezTo>
                  <a:lnTo>
                    <a:pt x="73" y="30"/>
                  </a:lnTo>
                  <a:close/>
                  <a:moveTo>
                    <a:pt x="48" y="45"/>
                  </a:moveTo>
                  <a:cubicBezTo>
                    <a:pt x="48" y="45"/>
                    <a:pt x="48" y="45"/>
                    <a:pt x="48" y="45"/>
                  </a:cubicBezTo>
                  <a:cubicBezTo>
                    <a:pt x="48" y="45"/>
                    <a:pt x="48" y="45"/>
                    <a:pt x="48" y="45"/>
                  </a:cubicBezTo>
                  <a:close/>
                  <a:moveTo>
                    <a:pt x="46" y="45"/>
                  </a:moveTo>
                  <a:cubicBezTo>
                    <a:pt x="47" y="45"/>
                    <a:pt x="47" y="45"/>
                    <a:pt x="48" y="45"/>
                  </a:cubicBezTo>
                  <a:cubicBezTo>
                    <a:pt x="48" y="45"/>
                    <a:pt x="49" y="45"/>
                    <a:pt x="49" y="45"/>
                  </a:cubicBezTo>
                  <a:cubicBezTo>
                    <a:pt x="49" y="45"/>
                    <a:pt x="49" y="45"/>
                    <a:pt x="49" y="45"/>
                  </a:cubicBezTo>
                  <a:cubicBezTo>
                    <a:pt x="49" y="45"/>
                    <a:pt x="49" y="45"/>
                    <a:pt x="49" y="45"/>
                  </a:cubicBezTo>
                  <a:cubicBezTo>
                    <a:pt x="50" y="45"/>
                    <a:pt x="51" y="45"/>
                    <a:pt x="52" y="46"/>
                  </a:cubicBezTo>
                  <a:cubicBezTo>
                    <a:pt x="45" y="51"/>
                    <a:pt x="45" y="51"/>
                    <a:pt x="45" y="51"/>
                  </a:cubicBezTo>
                  <a:cubicBezTo>
                    <a:pt x="39" y="58"/>
                    <a:pt x="39" y="58"/>
                    <a:pt x="39" y="58"/>
                  </a:cubicBezTo>
                  <a:cubicBezTo>
                    <a:pt x="39" y="58"/>
                    <a:pt x="39" y="57"/>
                    <a:pt x="39" y="56"/>
                  </a:cubicBezTo>
                  <a:cubicBezTo>
                    <a:pt x="37" y="51"/>
                    <a:pt x="41" y="46"/>
                    <a:pt x="46" y="45"/>
                  </a:cubicBezTo>
                  <a:close/>
                  <a:moveTo>
                    <a:pt x="53" y="63"/>
                  </a:moveTo>
                  <a:cubicBezTo>
                    <a:pt x="53" y="63"/>
                    <a:pt x="53" y="63"/>
                    <a:pt x="53" y="63"/>
                  </a:cubicBezTo>
                  <a:cubicBezTo>
                    <a:pt x="53" y="63"/>
                    <a:pt x="53" y="63"/>
                    <a:pt x="53" y="63"/>
                  </a:cubicBezTo>
                  <a:cubicBezTo>
                    <a:pt x="52" y="63"/>
                    <a:pt x="51" y="64"/>
                    <a:pt x="50" y="64"/>
                  </a:cubicBezTo>
                  <a:cubicBezTo>
                    <a:pt x="49" y="64"/>
                    <a:pt x="49" y="64"/>
                    <a:pt x="48" y="64"/>
                  </a:cubicBezTo>
                  <a:cubicBezTo>
                    <a:pt x="47" y="64"/>
                    <a:pt x="47" y="64"/>
                    <a:pt x="47" y="64"/>
                  </a:cubicBezTo>
                  <a:cubicBezTo>
                    <a:pt x="47" y="64"/>
                    <a:pt x="47" y="64"/>
                    <a:pt x="47" y="64"/>
                  </a:cubicBezTo>
                  <a:cubicBezTo>
                    <a:pt x="47" y="64"/>
                    <a:pt x="47" y="64"/>
                    <a:pt x="47" y="64"/>
                  </a:cubicBezTo>
                  <a:cubicBezTo>
                    <a:pt x="46" y="64"/>
                    <a:pt x="45" y="64"/>
                    <a:pt x="44" y="63"/>
                  </a:cubicBezTo>
                  <a:cubicBezTo>
                    <a:pt x="51" y="58"/>
                    <a:pt x="51" y="58"/>
                    <a:pt x="51" y="58"/>
                  </a:cubicBezTo>
                  <a:cubicBezTo>
                    <a:pt x="57" y="51"/>
                    <a:pt x="57" y="51"/>
                    <a:pt x="57" y="51"/>
                  </a:cubicBezTo>
                  <a:cubicBezTo>
                    <a:pt x="57" y="51"/>
                    <a:pt x="57" y="52"/>
                    <a:pt x="57" y="52"/>
                  </a:cubicBezTo>
                  <a:cubicBezTo>
                    <a:pt x="58" y="57"/>
                    <a:pt x="56" y="61"/>
                    <a:pt x="53" y="6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79" name="Freeform 74"/>
            <p:cNvSpPr>
              <a:spLocks/>
            </p:cNvSpPr>
            <p:nvPr/>
          </p:nvSpPr>
          <p:spPr bwMode="auto">
            <a:xfrm>
              <a:off x="3820" y="1650"/>
              <a:ext cx="131" cy="132"/>
            </a:xfrm>
            <a:custGeom>
              <a:avLst/>
              <a:gdLst>
                <a:gd name="T0" fmla="*/ 90 w 107"/>
                <a:gd name="T1" fmla="*/ 74 h 107"/>
                <a:gd name="T2" fmla="*/ 78 w 107"/>
                <a:gd name="T3" fmla="*/ 79 h 107"/>
                <a:gd name="T4" fmla="*/ 33 w 107"/>
                <a:gd name="T5" fmla="*/ 56 h 107"/>
                <a:gd name="T6" fmla="*/ 34 w 107"/>
                <a:gd name="T7" fmla="*/ 54 h 107"/>
                <a:gd name="T8" fmla="*/ 33 w 107"/>
                <a:gd name="T9" fmla="*/ 51 h 107"/>
                <a:gd name="T10" fmla="*/ 78 w 107"/>
                <a:gd name="T11" fmla="*/ 28 h 107"/>
                <a:gd name="T12" fmla="*/ 90 w 107"/>
                <a:gd name="T13" fmla="*/ 34 h 107"/>
                <a:gd name="T14" fmla="*/ 107 w 107"/>
                <a:gd name="T15" fmla="*/ 17 h 107"/>
                <a:gd name="T16" fmla="*/ 90 w 107"/>
                <a:gd name="T17" fmla="*/ 0 h 107"/>
                <a:gd name="T18" fmla="*/ 74 w 107"/>
                <a:gd name="T19" fmla="*/ 17 h 107"/>
                <a:gd name="T20" fmla="*/ 74 w 107"/>
                <a:gd name="T21" fmla="*/ 20 h 107"/>
                <a:gd name="T22" fmla="*/ 29 w 107"/>
                <a:gd name="T23" fmla="*/ 42 h 107"/>
                <a:gd name="T24" fmla="*/ 17 w 107"/>
                <a:gd name="T25" fmla="*/ 37 h 107"/>
                <a:gd name="T26" fmla="*/ 0 w 107"/>
                <a:gd name="T27" fmla="*/ 54 h 107"/>
                <a:gd name="T28" fmla="*/ 17 w 107"/>
                <a:gd name="T29" fmla="*/ 70 h 107"/>
                <a:gd name="T30" fmla="*/ 29 w 107"/>
                <a:gd name="T31" fmla="*/ 65 h 107"/>
                <a:gd name="T32" fmla="*/ 74 w 107"/>
                <a:gd name="T33" fmla="*/ 88 h 107"/>
                <a:gd name="T34" fmla="*/ 74 w 107"/>
                <a:gd name="T35" fmla="*/ 90 h 107"/>
                <a:gd name="T36" fmla="*/ 90 w 107"/>
                <a:gd name="T37" fmla="*/ 107 h 107"/>
                <a:gd name="T38" fmla="*/ 107 w 107"/>
                <a:gd name="T39" fmla="*/ 90 h 107"/>
                <a:gd name="T40" fmla="*/ 90 w 107"/>
                <a:gd name="T41"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 h="107">
                  <a:moveTo>
                    <a:pt x="90" y="74"/>
                  </a:moveTo>
                  <a:cubicBezTo>
                    <a:pt x="86" y="74"/>
                    <a:pt x="81" y="76"/>
                    <a:pt x="78" y="79"/>
                  </a:cubicBezTo>
                  <a:cubicBezTo>
                    <a:pt x="33" y="56"/>
                    <a:pt x="33" y="56"/>
                    <a:pt x="33" y="56"/>
                  </a:cubicBezTo>
                  <a:cubicBezTo>
                    <a:pt x="34" y="55"/>
                    <a:pt x="34" y="55"/>
                    <a:pt x="34" y="54"/>
                  </a:cubicBezTo>
                  <a:cubicBezTo>
                    <a:pt x="34" y="53"/>
                    <a:pt x="34" y="52"/>
                    <a:pt x="33" y="51"/>
                  </a:cubicBezTo>
                  <a:cubicBezTo>
                    <a:pt x="78" y="28"/>
                    <a:pt x="78" y="28"/>
                    <a:pt x="78" y="28"/>
                  </a:cubicBezTo>
                  <a:cubicBezTo>
                    <a:pt x="81" y="32"/>
                    <a:pt x="86" y="34"/>
                    <a:pt x="90" y="34"/>
                  </a:cubicBezTo>
                  <a:cubicBezTo>
                    <a:pt x="100" y="34"/>
                    <a:pt x="107" y="26"/>
                    <a:pt x="107" y="17"/>
                  </a:cubicBezTo>
                  <a:cubicBezTo>
                    <a:pt x="107" y="8"/>
                    <a:pt x="100" y="0"/>
                    <a:pt x="90" y="0"/>
                  </a:cubicBezTo>
                  <a:cubicBezTo>
                    <a:pt x="81" y="0"/>
                    <a:pt x="74" y="8"/>
                    <a:pt x="74" y="17"/>
                  </a:cubicBezTo>
                  <a:cubicBezTo>
                    <a:pt x="74" y="18"/>
                    <a:pt x="74" y="19"/>
                    <a:pt x="74" y="20"/>
                  </a:cubicBezTo>
                  <a:cubicBezTo>
                    <a:pt x="29" y="42"/>
                    <a:pt x="29" y="42"/>
                    <a:pt x="29" y="42"/>
                  </a:cubicBezTo>
                  <a:cubicBezTo>
                    <a:pt x="26" y="39"/>
                    <a:pt x="22" y="37"/>
                    <a:pt x="17" y="37"/>
                  </a:cubicBezTo>
                  <a:cubicBezTo>
                    <a:pt x="8" y="37"/>
                    <a:pt x="0" y="44"/>
                    <a:pt x="0" y="54"/>
                  </a:cubicBezTo>
                  <a:cubicBezTo>
                    <a:pt x="0" y="63"/>
                    <a:pt x="8" y="70"/>
                    <a:pt x="17" y="70"/>
                  </a:cubicBezTo>
                  <a:cubicBezTo>
                    <a:pt x="22" y="70"/>
                    <a:pt x="26" y="68"/>
                    <a:pt x="29" y="65"/>
                  </a:cubicBezTo>
                  <a:cubicBezTo>
                    <a:pt x="74" y="88"/>
                    <a:pt x="74" y="88"/>
                    <a:pt x="74" y="88"/>
                  </a:cubicBezTo>
                  <a:cubicBezTo>
                    <a:pt x="74" y="89"/>
                    <a:pt x="74" y="89"/>
                    <a:pt x="74" y="90"/>
                  </a:cubicBezTo>
                  <a:cubicBezTo>
                    <a:pt x="74" y="100"/>
                    <a:pt x="81" y="107"/>
                    <a:pt x="90" y="107"/>
                  </a:cubicBezTo>
                  <a:cubicBezTo>
                    <a:pt x="100" y="107"/>
                    <a:pt x="107" y="100"/>
                    <a:pt x="107" y="90"/>
                  </a:cubicBezTo>
                  <a:cubicBezTo>
                    <a:pt x="107" y="81"/>
                    <a:pt x="100" y="74"/>
                    <a:pt x="90" y="7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80" name="Freeform 75"/>
            <p:cNvSpPr>
              <a:spLocks noEditPoints="1"/>
            </p:cNvSpPr>
            <p:nvPr/>
          </p:nvSpPr>
          <p:spPr bwMode="auto">
            <a:xfrm>
              <a:off x="3863" y="1342"/>
              <a:ext cx="125" cy="135"/>
            </a:xfrm>
            <a:custGeom>
              <a:avLst/>
              <a:gdLst>
                <a:gd name="T0" fmla="*/ 13 w 102"/>
                <a:gd name="T1" fmla="*/ 99 h 110"/>
                <a:gd name="T2" fmla="*/ 24 w 102"/>
                <a:gd name="T3" fmla="*/ 110 h 110"/>
                <a:gd name="T4" fmla="*/ 34 w 102"/>
                <a:gd name="T5" fmla="*/ 99 h 110"/>
                <a:gd name="T6" fmla="*/ 34 w 102"/>
                <a:gd name="T7" fmla="*/ 99 h 110"/>
                <a:gd name="T8" fmla="*/ 24 w 102"/>
                <a:gd name="T9" fmla="*/ 89 h 110"/>
                <a:gd name="T10" fmla="*/ 13 w 102"/>
                <a:gd name="T11" fmla="*/ 99 h 110"/>
                <a:gd name="T12" fmla="*/ 82 w 102"/>
                <a:gd name="T13" fmla="*/ 99 h 110"/>
                <a:gd name="T14" fmla="*/ 92 w 102"/>
                <a:gd name="T15" fmla="*/ 110 h 110"/>
                <a:gd name="T16" fmla="*/ 102 w 102"/>
                <a:gd name="T17" fmla="*/ 99 h 110"/>
                <a:gd name="T18" fmla="*/ 102 w 102"/>
                <a:gd name="T19" fmla="*/ 99 h 110"/>
                <a:gd name="T20" fmla="*/ 92 w 102"/>
                <a:gd name="T21" fmla="*/ 89 h 110"/>
                <a:gd name="T22" fmla="*/ 82 w 102"/>
                <a:gd name="T23" fmla="*/ 99 h 110"/>
                <a:gd name="T24" fmla="*/ 102 w 102"/>
                <a:gd name="T25" fmla="*/ 55 h 110"/>
                <a:gd name="T26" fmla="*/ 102 w 102"/>
                <a:gd name="T27" fmla="*/ 14 h 110"/>
                <a:gd name="T28" fmla="*/ 13 w 102"/>
                <a:gd name="T29" fmla="*/ 14 h 110"/>
                <a:gd name="T30" fmla="*/ 0 w 102"/>
                <a:gd name="T31" fmla="*/ 0 h 110"/>
                <a:gd name="T32" fmla="*/ 0 w 102"/>
                <a:gd name="T33" fmla="*/ 7 h 110"/>
                <a:gd name="T34" fmla="*/ 7 w 102"/>
                <a:gd name="T35" fmla="*/ 14 h 110"/>
                <a:gd name="T36" fmla="*/ 12 w 102"/>
                <a:gd name="T37" fmla="*/ 58 h 110"/>
                <a:gd name="T38" fmla="*/ 7 w 102"/>
                <a:gd name="T39" fmla="*/ 69 h 110"/>
                <a:gd name="T40" fmla="*/ 20 w 102"/>
                <a:gd name="T41" fmla="*/ 82 h 110"/>
                <a:gd name="T42" fmla="*/ 102 w 102"/>
                <a:gd name="T43" fmla="*/ 82 h 110"/>
                <a:gd name="T44" fmla="*/ 102 w 102"/>
                <a:gd name="T45" fmla="*/ 75 h 110"/>
                <a:gd name="T46" fmla="*/ 20 w 102"/>
                <a:gd name="T47" fmla="*/ 75 h 110"/>
                <a:gd name="T48" fmla="*/ 13 w 102"/>
                <a:gd name="T49" fmla="*/ 69 h 110"/>
                <a:gd name="T50" fmla="*/ 13 w 102"/>
                <a:gd name="T51" fmla="*/ 69 h 110"/>
                <a:gd name="T52" fmla="*/ 102 w 102"/>
                <a:gd name="T53"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2" h="110">
                  <a:moveTo>
                    <a:pt x="13" y="99"/>
                  </a:moveTo>
                  <a:cubicBezTo>
                    <a:pt x="13" y="105"/>
                    <a:pt x="18" y="110"/>
                    <a:pt x="24" y="110"/>
                  </a:cubicBezTo>
                  <a:cubicBezTo>
                    <a:pt x="29" y="110"/>
                    <a:pt x="34" y="105"/>
                    <a:pt x="34" y="99"/>
                  </a:cubicBezTo>
                  <a:cubicBezTo>
                    <a:pt x="34" y="99"/>
                    <a:pt x="34" y="99"/>
                    <a:pt x="34" y="99"/>
                  </a:cubicBezTo>
                  <a:cubicBezTo>
                    <a:pt x="34" y="94"/>
                    <a:pt x="29" y="89"/>
                    <a:pt x="24" y="89"/>
                  </a:cubicBezTo>
                  <a:cubicBezTo>
                    <a:pt x="18" y="89"/>
                    <a:pt x="13" y="94"/>
                    <a:pt x="13" y="99"/>
                  </a:cubicBezTo>
                  <a:close/>
                  <a:moveTo>
                    <a:pt x="82" y="99"/>
                  </a:moveTo>
                  <a:cubicBezTo>
                    <a:pt x="82" y="105"/>
                    <a:pt x="86" y="110"/>
                    <a:pt x="92" y="110"/>
                  </a:cubicBezTo>
                  <a:cubicBezTo>
                    <a:pt x="98" y="110"/>
                    <a:pt x="102" y="105"/>
                    <a:pt x="102" y="99"/>
                  </a:cubicBezTo>
                  <a:cubicBezTo>
                    <a:pt x="102" y="99"/>
                    <a:pt x="102" y="99"/>
                    <a:pt x="102" y="99"/>
                  </a:cubicBezTo>
                  <a:cubicBezTo>
                    <a:pt x="102" y="94"/>
                    <a:pt x="98" y="89"/>
                    <a:pt x="92" y="89"/>
                  </a:cubicBezTo>
                  <a:cubicBezTo>
                    <a:pt x="86" y="89"/>
                    <a:pt x="82" y="94"/>
                    <a:pt x="82" y="99"/>
                  </a:cubicBezTo>
                  <a:close/>
                  <a:moveTo>
                    <a:pt x="102" y="55"/>
                  </a:moveTo>
                  <a:cubicBezTo>
                    <a:pt x="102" y="14"/>
                    <a:pt x="102" y="14"/>
                    <a:pt x="102" y="14"/>
                  </a:cubicBezTo>
                  <a:cubicBezTo>
                    <a:pt x="13" y="14"/>
                    <a:pt x="13" y="14"/>
                    <a:pt x="13" y="14"/>
                  </a:cubicBezTo>
                  <a:cubicBezTo>
                    <a:pt x="13" y="6"/>
                    <a:pt x="7" y="0"/>
                    <a:pt x="0" y="0"/>
                  </a:cubicBezTo>
                  <a:cubicBezTo>
                    <a:pt x="0" y="7"/>
                    <a:pt x="0" y="7"/>
                    <a:pt x="0" y="7"/>
                  </a:cubicBezTo>
                  <a:cubicBezTo>
                    <a:pt x="3" y="7"/>
                    <a:pt x="7" y="10"/>
                    <a:pt x="7" y="14"/>
                  </a:cubicBezTo>
                  <a:cubicBezTo>
                    <a:pt x="12" y="58"/>
                    <a:pt x="12" y="58"/>
                    <a:pt x="12" y="58"/>
                  </a:cubicBezTo>
                  <a:cubicBezTo>
                    <a:pt x="9" y="60"/>
                    <a:pt x="7" y="64"/>
                    <a:pt x="7" y="69"/>
                  </a:cubicBezTo>
                  <a:cubicBezTo>
                    <a:pt x="7" y="76"/>
                    <a:pt x="13" y="82"/>
                    <a:pt x="20" y="82"/>
                  </a:cubicBezTo>
                  <a:cubicBezTo>
                    <a:pt x="102" y="82"/>
                    <a:pt x="102" y="82"/>
                    <a:pt x="102" y="82"/>
                  </a:cubicBezTo>
                  <a:cubicBezTo>
                    <a:pt x="102" y="75"/>
                    <a:pt x="102" y="75"/>
                    <a:pt x="102" y="75"/>
                  </a:cubicBezTo>
                  <a:cubicBezTo>
                    <a:pt x="20" y="75"/>
                    <a:pt x="20" y="75"/>
                    <a:pt x="20" y="75"/>
                  </a:cubicBezTo>
                  <a:cubicBezTo>
                    <a:pt x="16" y="75"/>
                    <a:pt x="13" y="72"/>
                    <a:pt x="13" y="69"/>
                  </a:cubicBezTo>
                  <a:cubicBezTo>
                    <a:pt x="13" y="69"/>
                    <a:pt x="13" y="69"/>
                    <a:pt x="13" y="69"/>
                  </a:cubicBezTo>
                  <a:lnTo>
                    <a:pt x="102" y="5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81" name="Freeform 76"/>
            <p:cNvSpPr>
              <a:spLocks noEditPoints="1"/>
            </p:cNvSpPr>
            <p:nvPr/>
          </p:nvSpPr>
          <p:spPr bwMode="auto">
            <a:xfrm>
              <a:off x="3897" y="1236"/>
              <a:ext cx="106" cy="103"/>
            </a:xfrm>
            <a:custGeom>
              <a:avLst/>
              <a:gdLst>
                <a:gd name="T0" fmla="*/ 82 w 86"/>
                <a:gd name="T1" fmla="*/ 47 h 84"/>
                <a:gd name="T2" fmla="*/ 82 w 86"/>
                <a:gd name="T3" fmla="*/ 42 h 84"/>
                <a:gd name="T4" fmla="*/ 43 w 86"/>
                <a:gd name="T5" fmla="*/ 3 h 84"/>
                <a:gd name="T6" fmla="*/ 36 w 86"/>
                <a:gd name="T7" fmla="*/ 3 h 84"/>
                <a:gd name="T8" fmla="*/ 24 w 86"/>
                <a:gd name="T9" fmla="*/ 0 h 84"/>
                <a:gd name="T10" fmla="*/ 0 w 86"/>
                <a:gd name="T11" fmla="*/ 23 h 84"/>
                <a:gd name="T12" fmla="*/ 4 w 86"/>
                <a:gd name="T13" fmla="*/ 36 h 84"/>
                <a:gd name="T14" fmla="*/ 4 w 86"/>
                <a:gd name="T15" fmla="*/ 42 h 84"/>
                <a:gd name="T16" fmla="*/ 43 w 86"/>
                <a:gd name="T17" fmla="*/ 81 h 84"/>
                <a:gd name="T18" fmla="*/ 50 w 86"/>
                <a:gd name="T19" fmla="*/ 80 h 84"/>
                <a:gd name="T20" fmla="*/ 62 w 86"/>
                <a:gd name="T21" fmla="*/ 84 h 84"/>
                <a:gd name="T22" fmla="*/ 86 w 86"/>
                <a:gd name="T23" fmla="*/ 60 h 84"/>
                <a:gd name="T24" fmla="*/ 82 w 86"/>
                <a:gd name="T25" fmla="*/ 47 h 84"/>
                <a:gd name="T26" fmla="*/ 46 w 86"/>
                <a:gd name="T27" fmla="*/ 71 h 84"/>
                <a:gd name="T28" fmla="*/ 23 w 86"/>
                <a:gd name="T29" fmla="*/ 64 h 84"/>
                <a:gd name="T30" fmla="*/ 24 w 86"/>
                <a:gd name="T31" fmla="*/ 51 h 84"/>
                <a:gd name="T32" fmla="*/ 34 w 86"/>
                <a:gd name="T33" fmla="*/ 58 h 84"/>
                <a:gd name="T34" fmla="*/ 52 w 86"/>
                <a:gd name="T35" fmla="*/ 58 h 84"/>
                <a:gd name="T36" fmla="*/ 41 w 86"/>
                <a:gd name="T37" fmla="*/ 47 h 84"/>
                <a:gd name="T38" fmla="*/ 20 w 86"/>
                <a:gd name="T39" fmla="*/ 30 h 84"/>
                <a:gd name="T40" fmla="*/ 37 w 86"/>
                <a:gd name="T41" fmla="*/ 13 h 84"/>
                <a:gd name="T42" fmla="*/ 61 w 86"/>
                <a:gd name="T43" fmla="*/ 19 h 84"/>
                <a:gd name="T44" fmla="*/ 59 w 86"/>
                <a:gd name="T45" fmla="*/ 31 h 84"/>
                <a:gd name="T46" fmla="*/ 42 w 86"/>
                <a:gd name="T47" fmla="*/ 22 h 84"/>
                <a:gd name="T48" fmla="*/ 38 w 86"/>
                <a:gd name="T49" fmla="*/ 34 h 84"/>
                <a:gd name="T50" fmla="*/ 66 w 86"/>
                <a:gd name="T51" fmla="*/ 49 h 84"/>
                <a:gd name="T52" fmla="*/ 46 w 86"/>
                <a:gd name="T53" fmla="*/ 7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6" h="84">
                  <a:moveTo>
                    <a:pt x="82" y="47"/>
                  </a:moveTo>
                  <a:cubicBezTo>
                    <a:pt x="82" y="45"/>
                    <a:pt x="82" y="44"/>
                    <a:pt x="82" y="42"/>
                  </a:cubicBezTo>
                  <a:cubicBezTo>
                    <a:pt x="82" y="20"/>
                    <a:pt x="64" y="3"/>
                    <a:pt x="43" y="3"/>
                  </a:cubicBezTo>
                  <a:cubicBezTo>
                    <a:pt x="41" y="3"/>
                    <a:pt x="39" y="3"/>
                    <a:pt x="36" y="3"/>
                  </a:cubicBezTo>
                  <a:cubicBezTo>
                    <a:pt x="33" y="1"/>
                    <a:pt x="28" y="0"/>
                    <a:pt x="24" y="0"/>
                  </a:cubicBezTo>
                  <a:cubicBezTo>
                    <a:pt x="11" y="0"/>
                    <a:pt x="0" y="10"/>
                    <a:pt x="0" y="23"/>
                  </a:cubicBezTo>
                  <a:cubicBezTo>
                    <a:pt x="0" y="28"/>
                    <a:pt x="2" y="32"/>
                    <a:pt x="4" y="36"/>
                  </a:cubicBezTo>
                  <a:cubicBezTo>
                    <a:pt x="4" y="38"/>
                    <a:pt x="4" y="40"/>
                    <a:pt x="4" y="42"/>
                  </a:cubicBezTo>
                  <a:cubicBezTo>
                    <a:pt x="4" y="63"/>
                    <a:pt x="21" y="81"/>
                    <a:pt x="43" y="81"/>
                  </a:cubicBezTo>
                  <a:cubicBezTo>
                    <a:pt x="45" y="81"/>
                    <a:pt x="48" y="81"/>
                    <a:pt x="50" y="80"/>
                  </a:cubicBezTo>
                  <a:cubicBezTo>
                    <a:pt x="54" y="83"/>
                    <a:pt x="58" y="84"/>
                    <a:pt x="62" y="84"/>
                  </a:cubicBezTo>
                  <a:cubicBezTo>
                    <a:pt x="75" y="84"/>
                    <a:pt x="86" y="73"/>
                    <a:pt x="86" y="60"/>
                  </a:cubicBezTo>
                  <a:cubicBezTo>
                    <a:pt x="86" y="56"/>
                    <a:pt x="84" y="51"/>
                    <a:pt x="82" y="47"/>
                  </a:cubicBezTo>
                  <a:close/>
                  <a:moveTo>
                    <a:pt x="46" y="71"/>
                  </a:moveTo>
                  <a:cubicBezTo>
                    <a:pt x="34" y="71"/>
                    <a:pt x="28" y="69"/>
                    <a:pt x="23" y="64"/>
                  </a:cubicBezTo>
                  <a:cubicBezTo>
                    <a:pt x="17" y="58"/>
                    <a:pt x="19" y="52"/>
                    <a:pt x="24" y="51"/>
                  </a:cubicBezTo>
                  <a:cubicBezTo>
                    <a:pt x="29" y="51"/>
                    <a:pt x="32" y="57"/>
                    <a:pt x="34" y="58"/>
                  </a:cubicBezTo>
                  <a:cubicBezTo>
                    <a:pt x="37" y="60"/>
                    <a:pt x="47" y="64"/>
                    <a:pt x="52" y="58"/>
                  </a:cubicBezTo>
                  <a:cubicBezTo>
                    <a:pt x="58" y="51"/>
                    <a:pt x="48" y="48"/>
                    <a:pt x="41" y="47"/>
                  </a:cubicBezTo>
                  <a:cubicBezTo>
                    <a:pt x="32" y="45"/>
                    <a:pt x="19" y="40"/>
                    <a:pt x="20" y="30"/>
                  </a:cubicBezTo>
                  <a:cubicBezTo>
                    <a:pt x="21" y="19"/>
                    <a:pt x="29" y="14"/>
                    <a:pt x="37" y="13"/>
                  </a:cubicBezTo>
                  <a:cubicBezTo>
                    <a:pt x="48" y="12"/>
                    <a:pt x="55" y="14"/>
                    <a:pt x="61" y="19"/>
                  </a:cubicBezTo>
                  <a:cubicBezTo>
                    <a:pt x="67" y="25"/>
                    <a:pt x="63" y="31"/>
                    <a:pt x="59" y="31"/>
                  </a:cubicBezTo>
                  <a:cubicBezTo>
                    <a:pt x="55" y="32"/>
                    <a:pt x="51" y="22"/>
                    <a:pt x="42" y="22"/>
                  </a:cubicBezTo>
                  <a:cubicBezTo>
                    <a:pt x="33" y="22"/>
                    <a:pt x="27" y="32"/>
                    <a:pt x="38" y="34"/>
                  </a:cubicBezTo>
                  <a:cubicBezTo>
                    <a:pt x="49" y="37"/>
                    <a:pt x="61" y="38"/>
                    <a:pt x="66" y="49"/>
                  </a:cubicBezTo>
                  <a:cubicBezTo>
                    <a:pt x="70" y="59"/>
                    <a:pt x="59" y="70"/>
                    <a:pt x="46" y="7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82" name="Freeform 77"/>
            <p:cNvSpPr>
              <a:spLocks noEditPoints="1"/>
            </p:cNvSpPr>
            <p:nvPr/>
          </p:nvSpPr>
          <p:spPr bwMode="auto">
            <a:xfrm>
              <a:off x="3942" y="1146"/>
              <a:ext cx="59" cy="78"/>
            </a:xfrm>
            <a:custGeom>
              <a:avLst/>
              <a:gdLst>
                <a:gd name="T0" fmla="*/ 42 w 48"/>
                <a:gd name="T1" fmla="*/ 8 h 63"/>
                <a:gd name="T2" fmla="*/ 6 w 48"/>
                <a:gd name="T3" fmla="*/ 8 h 63"/>
                <a:gd name="T4" fmla="*/ 0 w 48"/>
                <a:gd name="T5" fmla="*/ 14 h 63"/>
                <a:gd name="T6" fmla="*/ 0 w 48"/>
                <a:gd name="T7" fmla="*/ 16 h 63"/>
                <a:gd name="T8" fmla="*/ 48 w 48"/>
                <a:gd name="T9" fmla="*/ 16 h 63"/>
                <a:gd name="T10" fmla="*/ 48 w 48"/>
                <a:gd name="T11" fmla="*/ 14 h 63"/>
                <a:gd name="T12" fmla="*/ 42 w 48"/>
                <a:gd name="T13" fmla="*/ 8 h 63"/>
                <a:gd name="T14" fmla="*/ 31 w 48"/>
                <a:gd name="T15" fmla="*/ 4 h 63"/>
                <a:gd name="T16" fmla="*/ 32 w 48"/>
                <a:gd name="T17" fmla="*/ 10 h 63"/>
                <a:gd name="T18" fmla="*/ 16 w 48"/>
                <a:gd name="T19" fmla="*/ 10 h 63"/>
                <a:gd name="T20" fmla="*/ 17 w 48"/>
                <a:gd name="T21" fmla="*/ 4 h 63"/>
                <a:gd name="T22" fmla="*/ 31 w 48"/>
                <a:gd name="T23" fmla="*/ 4 h 63"/>
                <a:gd name="T24" fmla="*/ 32 w 48"/>
                <a:gd name="T25" fmla="*/ 0 h 63"/>
                <a:gd name="T26" fmla="*/ 16 w 48"/>
                <a:gd name="T27" fmla="*/ 0 h 63"/>
                <a:gd name="T28" fmla="*/ 13 w 48"/>
                <a:gd name="T29" fmla="*/ 3 h 63"/>
                <a:gd name="T30" fmla="*/ 12 w 48"/>
                <a:gd name="T31" fmla="*/ 11 h 63"/>
                <a:gd name="T32" fmla="*/ 14 w 48"/>
                <a:gd name="T33" fmla="*/ 14 h 63"/>
                <a:gd name="T34" fmla="*/ 34 w 48"/>
                <a:gd name="T35" fmla="*/ 14 h 63"/>
                <a:gd name="T36" fmla="*/ 36 w 48"/>
                <a:gd name="T37" fmla="*/ 11 h 63"/>
                <a:gd name="T38" fmla="*/ 35 w 48"/>
                <a:gd name="T39" fmla="*/ 3 h 63"/>
                <a:gd name="T40" fmla="*/ 32 w 48"/>
                <a:gd name="T41" fmla="*/ 0 h 63"/>
                <a:gd name="T42" fmla="*/ 43 w 48"/>
                <a:gd name="T43" fmla="*/ 20 h 63"/>
                <a:gd name="T44" fmla="*/ 5 w 48"/>
                <a:gd name="T45" fmla="*/ 20 h 63"/>
                <a:gd name="T46" fmla="*/ 2 w 48"/>
                <a:gd name="T47" fmla="*/ 24 h 63"/>
                <a:gd name="T48" fmla="*/ 5 w 48"/>
                <a:gd name="T49" fmla="*/ 59 h 63"/>
                <a:gd name="T50" fmla="*/ 9 w 48"/>
                <a:gd name="T51" fmla="*/ 63 h 63"/>
                <a:gd name="T52" fmla="*/ 39 w 48"/>
                <a:gd name="T53" fmla="*/ 63 h 63"/>
                <a:gd name="T54" fmla="*/ 43 w 48"/>
                <a:gd name="T55" fmla="*/ 59 h 63"/>
                <a:gd name="T56" fmla="*/ 46 w 48"/>
                <a:gd name="T57" fmla="*/ 24 h 63"/>
                <a:gd name="T58" fmla="*/ 43 w 48"/>
                <a:gd name="T59" fmla="*/ 20 h 63"/>
                <a:gd name="T60" fmla="*/ 16 w 48"/>
                <a:gd name="T61" fmla="*/ 55 h 63"/>
                <a:gd name="T62" fmla="*/ 10 w 48"/>
                <a:gd name="T63" fmla="*/ 55 h 63"/>
                <a:gd name="T64" fmla="*/ 8 w 48"/>
                <a:gd name="T65" fmla="*/ 28 h 63"/>
                <a:gd name="T66" fmla="*/ 16 w 48"/>
                <a:gd name="T67" fmla="*/ 28 h 63"/>
                <a:gd name="T68" fmla="*/ 16 w 48"/>
                <a:gd name="T69" fmla="*/ 55 h 63"/>
                <a:gd name="T70" fmla="*/ 28 w 48"/>
                <a:gd name="T71" fmla="*/ 55 h 63"/>
                <a:gd name="T72" fmla="*/ 20 w 48"/>
                <a:gd name="T73" fmla="*/ 55 h 63"/>
                <a:gd name="T74" fmla="*/ 20 w 48"/>
                <a:gd name="T75" fmla="*/ 28 h 63"/>
                <a:gd name="T76" fmla="*/ 28 w 48"/>
                <a:gd name="T77" fmla="*/ 28 h 63"/>
                <a:gd name="T78" fmla="*/ 28 w 48"/>
                <a:gd name="T79" fmla="*/ 55 h 63"/>
                <a:gd name="T80" fmla="*/ 38 w 48"/>
                <a:gd name="T81" fmla="*/ 55 h 63"/>
                <a:gd name="T82" fmla="*/ 32 w 48"/>
                <a:gd name="T83" fmla="*/ 55 h 63"/>
                <a:gd name="T84" fmla="*/ 32 w 48"/>
                <a:gd name="T85" fmla="*/ 28 h 63"/>
                <a:gd name="T86" fmla="*/ 40 w 48"/>
                <a:gd name="T87" fmla="*/ 28 h 63"/>
                <a:gd name="T88" fmla="*/ 38 w 48"/>
                <a:gd name="T89"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 h="63">
                  <a:moveTo>
                    <a:pt x="42" y="8"/>
                  </a:moveTo>
                  <a:cubicBezTo>
                    <a:pt x="6" y="8"/>
                    <a:pt x="6" y="8"/>
                    <a:pt x="6" y="8"/>
                  </a:cubicBezTo>
                  <a:cubicBezTo>
                    <a:pt x="3" y="8"/>
                    <a:pt x="0" y="10"/>
                    <a:pt x="0" y="14"/>
                  </a:cubicBezTo>
                  <a:cubicBezTo>
                    <a:pt x="0" y="16"/>
                    <a:pt x="0" y="16"/>
                    <a:pt x="0" y="16"/>
                  </a:cubicBezTo>
                  <a:cubicBezTo>
                    <a:pt x="48" y="16"/>
                    <a:pt x="48" y="16"/>
                    <a:pt x="48" y="16"/>
                  </a:cubicBezTo>
                  <a:cubicBezTo>
                    <a:pt x="48" y="14"/>
                    <a:pt x="48" y="14"/>
                    <a:pt x="48" y="14"/>
                  </a:cubicBezTo>
                  <a:cubicBezTo>
                    <a:pt x="48" y="10"/>
                    <a:pt x="45" y="8"/>
                    <a:pt x="42" y="8"/>
                  </a:cubicBezTo>
                  <a:close/>
                  <a:moveTo>
                    <a:pt x="31" y="4"/>
                  </a:moveTo>
                  <a:cubicBezTo>
                    <a:pt x="32" y="10"/>
                    <a:pt x="32" y="10"/>
                    <a:pt x="32" y="10"/>
                  </a:cubicBezTo>
                  <a:cubicBezTo>
                    <a:pt x="16" y="10"/>
                    <a:pt x="16" y="10"/>
                    <a:pt x="16" y="10"/>
                  </a:cubicBezTo>
                  <a:cubicBezTo>
                    <a:pt x="17" y="4"/>
                    <a:pt x="17" y="4"/>
                    <a:pt x="17" y="4"/>
                  </a:cubicBezTo>
                  <a:cubicBezTo>
                    <a:pt x="31" y="4"/>
                    <a:pt x="31" y="4"/>
                    <a:pt x="31" y="4"/>
                  </a:cubicBezTo>
                  <a:moveTo>
                    <a:pt x="32" y="0"/>
                  </a:moveTo>
                  <a:cubicBezTo>
                    <a:pt x="16" y="0"/>
                    <a:pt x="16" y="0"/>
                    <a:pt x="16" y="0"/>
                  </a:cubicBezTo>
                  <a:cubicBezTo>
                    <a:pt x="15" y="0"/>
                    <a:pt x="13" y="1"/>
                    <a:pt x="13" y="3"/>
                  </a:cubicBezTo>
                  <a:cubicBezTo>
                    <a:pt x="12" y="11"/>
                    <a:pt x="12" y="11"/>
                    <a:pt x="12" y="11"/>
                  </a:cubicBezTo>
                  <a:cubicBezTo>
                    <a:pt x="11" y="13"/>
                    <a:pt x="13" y="14"/>
                    <a:pt x="14" y="14"/>
                  </a:cubicBezTo>
                  <a:cubicBezTo>
                    <a:pt x="34" y="14"/>
                    <a:pt x="34" y="14"/>
                    <a:pt x="34" y="14"/>
                  </a:cubicBezTo>
                  <a:cubicBezTo>
                    <a:pt x="36" y="14"/>
                    <a:pt x="37" y="13"/>
                    <a:pt x="36" y="11"/>
                  </a:cubicBezTo>
                  <a:cubicBezTo>
                    <a:pt x="35" y="3"/>
                    <a:pt x="35" y="3"/>
                    <a:pt x="35" y="3"/>
                  </a:cubicBezTo>
                  <a:cubicBezTo>
                    <a:pt x="35" y="1"/>
                    <a:pt x="34" y="0"/>
                    <a:pt x="32" y="0"/>
                  </a:cubicBezTo>
                  <a:close/>
                  <a:moveTo>
                    <a:pt x="43" y="20"/>
                  </a:moveTo>
                  <a:cubicBezTo>
                    <a:pt x="5" y="20"/>
                    <a:pt x="5" y="20"/>
                    <a:pt x="5" y="20"/>
                  </a:cubicBezTo>
                  <a:cubicBezTo>
                    <a:pt x="3" y="20"/>
                    <a:pt x="2" y="21"/>
                    <a:pt x="2" y="24"/>
                  </a:cubicBezTo>
                  <a:cubicBezTo>
                    <a:pt x="5" y="59"/>
                    <a:pt x="5" y="59"/>
                    <a:pt x="5" y="59"/>
                  </a:cubicBezTo>
                  <a:cubicBezTo>
                    <a:pt x="5" y="61"/>
                    <a:pt x="7" y="63"/>
                    <a:pt x="9" y="63"/>
                  </a:cubicBezTo>
                  <a:cubicBezTo>
                    <a:pt x="39" y="63"/>
                    <a:pt x="39" y="63"/>
                    <a:pt x="39" y="63"/>
                  </a:cubicBezTo>
                  <a:cubicBezTo>
                    <a:pt x="41" y="63"/>
                    <a:pt x="43" y="61"/>
                    <a:pt x="43" y="59"/>
                  </a:cubicBezTo>
                  <a:cubicBezTo>
                    <a:pt x="46" y="24"/>
                    <a:pt x="46" y="24"/>
                    <a:pt x="46" y="24"/>
                  </a:cubicBezTo>
                  <a:cubicBezTo>
                    <a:pt x="47" y="21"/>
                    <a:pt x="45" y="20"/>
                    <a:pt x="43" y="20"/>
                  </a:cubicBezTo>
                  <a:close/>
                  <a:moveTo>
                    <a:pt x="16" y="55"/>
                  </a:moveTo>
                  <a:cubicBezTo>
                    <a:pt x="10" y="55"/>
                    <a:pt x="10" y="55"/>
                    <a:pt x="10" y="55"/>
                  </a:cubicBezTo>
                  <a:cubicBezTo>
                    <a:pt x="8" y="28"/>
                    <a:pt x="8" y="28"/>
                    <a:pt x="8" y="28"/>
                  </a:cubicBezTo>
                  <a:cubicBezTo>
                    <a:pt x="16" y="28"/>
                    <a:pt x="16" y="28"/>
                    <a:pt x="16" y="28"/>
                  </a:cubicBezTo>
                  <a:lnTo>
                    <a:pt x="16" y="55"/>
                  </a:lnTo>
                  <a:close/>
                  <a:moveTo>
                    <a:pt x="28" y="55"/>
                  </a:moveTo>
                  <a:cubicBezTo>
                    <a:pt x="20" y="55"/>
                    <a:pt x="20" y="55"/>
                    <a:pt x="20" y="55"/>
                  </a:cubicBezTo>
                  <a:cubicBezTo>
                    <a:pt x="20" y="28"/>
                    <a:pt x="20" y="28"/>
                    <a:pt x="20" y="28"/>
                  </a:cubicBezTo>
                  <a:cubicBezTo>
                    <a:pt x="28" y="28"/>
                    <a:pt x="28" y="28"/>
                    <a:pt x="28" y="28"/>
                  </a:cubicBezTo>
                  <a:lnTo>
                    <a:pt x="28" y="55"/>
                  </a:lnTo>
                  <a:close/>
                  <a:moveTo>
                    <a:pt x="38" y="55"/>
                  </a:moveTo>
                  <a:cubicBezTo>
                    <a:pt x="32" y="55"/>
                    <a:pt x="32" y="55"/>
                    <a:pt x="32" y="55"/>
                  </a:cubicBezTo>
                  <a:cubicBezTo>
                    <a:pt x="32" y="28"/>
                    <a:pt x="32" y="28"/>
                    <a:pt x="32" y="28"/>
                  </a:cubicBezTo>
                  <a:cubicBezTo>
                    <a:pt x="40" y="28"/>
                    <a:pt x="40" y="28"/>
                    <a:pt x="40" y="28"/>
                  </a:cubicBezTo>
                  <a:lnTo>
                    <a:pt x="38" y="5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83" name="Freeform 78"/>
            <p:cNvSpPr>
              <a:spLocks noEditPoints="1"/>
            </p:cNvSpPr>
            <p:nvPr/>
          </p:nvSpPr>
          <p:spPr bwMode="auto">
            <a:xfrm>
              <a:off x="3770" y="1774"/>
              <a:ext cx="160" cy="160"/>
            </a:xfrm>
            <a:custGeom>
              <a:avLst/>
              <a:gdLst>
                <a:gd name="T0" fmla="*/ 65 w 130"/>
                <a:gd name="T1" fmla="*/ 0 h 130"/>
                <a:gd name="T2" fmla="*/ 0 w 130"/>
                <a:gd name="T3" fmla="*/ 65 h 130"/>
                <a:gd name="T4" fmla="*/ 65 w 130"/>
                <a:gd name="T5" fmla="*/ 130 h 130"/>
                <a:gd name="T6" fmla="*/ 130 w 130"/>
                <a:gd name="T7" fmla="*/ 65 h 130"/>
                <a:gd name="T8" fmla="*/ 65 w 130"/>
                <a:gd name="T9" fmla="*/ 0 h 130"/>
                <a:gd name="T10" fmla="*/ 65 w 130"/>
                <a:gd name="T11" fmla="*/ 114 h 130"/>
                <a:gd name="T12" fmla="*/ 16 w 130"/>
                <a:gd name="T13" fmla="*/ 65 h 130"/>
                <a:gd name="T14" fmla="*/ 65 w 130"/>
                <a:gd name="T15" fmla="*/ 16 h 130"/>
                <a:gd name="T16" fmla="*/ 114 w 130"/>
                <a:gd name="T17" fmla="*/ 65 h 130"/>
                <a:gd name="T18" fmla="*/ 65 w 130"/>
                <a:gd name="T19" fmla="*/ 114 h 130"/>
                <a:gd name="T20" fmla="*/ 40 w 130"/>
                <a:gd name="T21" fmla="*/ 65 h 130"/>
                <a:gd name="T22" fmla="*/ 65 w 130"/>
                <a:gd name="T23" fmla="*/ 90 h 130"/>
                <a:gd name="T24" fmla="*/ 89 w 130"/>
                <a:gd name="T25" fmla="*/ 65 h 130"/>
                <a:gd name="T26" fmla="*/ 65 w 130"/>
                <a:gd name="T27" fmla="*/ 41 h 130"/>
                <a:gd name="T28" fmla="*/ 40 w 130"/>
                <a:gd name="T29"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30">
                  <a:moveTo>
                    <a:pt x="65" y="0"/>
                  </a:moveTo>
                  <a:cubicBezTo>
                    <a:pt x="29" y="0"/>
                    <a:pt x="0" y="29"/>
                    <a:pt x="0" y="65"/>
                  </a:cubicBezTo>
                  <a:cubicBezTo>
                    <a:pt x="0" y="101"/>
                    <a:pt x="29" y="130"/>
                    <a:pt x="65" y="130"/>
                  </a:cubicBezTo>
                  <a:cubicBezTo>
                    <a:pt x="101" y="130"/>
                    <a:pt x="130" y="101"/>
                    <a:pt x="130" y="65"/>
                  </a:cubicBezTo>
                  <a:cubicBezTo>
                    <a:pt x="130" y="29"/>
                    <a:pt x="101" y="0"/>
                    <a:pt x="65" y="0"/>
                  </a:cubicBezTo>
                  <a:close/>
                  <a:moveTo>
                    <a:pt x="65" y="114"/>
                  </a:moveTo>
                  <a:cubicBezTo>
                    <a:pt x="38" y="114"/>
                    <a:pt x="16" y="92"/>
                    <a:pt x="16" y="65"/>
                  </a:cubicBezTo>
                  <a:cubicBezTo>
                    <a:pt x="16" y="38"/>
                    <a:pt x="38" y="16"/>
                    <a:pt x="65" y="16"/>
                  </a:cubicBezTo>
                  <a:cubicBezTo>
                    <a:pt x="92" y="16"/>
                    <a:pt x="114" y="38"/>
                    <a:pt x="114" y="65"/>
                  </a:cubicBezTo>
                  <a:cubicBezTo>
                    <a:pt x="114" y="92"/>
                    <a:pt x="92" y="114"/>
                    <a:pt x="65" y="114"/>
                  </a:cubicBezTo>
                  <a:close/>
                  <a:moveTo>
                    <a:pt x="40" y="65"/>
                  </a:moveTo>
                  <a:cubicBezTo>
                    <a:pt x="40" y="79"/>
                    <a:pt x="51" y="90"/>
                    <a:pt x="65" y="90"/>
                  </a:cubicBezTo>
                  <a:cubicBezTo>
                    <a:pt x="78" y="90"/>
                    <a:pt x="89" y="79"/>
                    <a:pt x="89" y="65"/>
                  </a:cubicBezTo>
                  <a:cubicBezTo>
                    <a:pt x="89" y="52"/>
                    <a:pt x="78" y="41"/>
                    <a:pt x="65" y="41"/>
                  </a:cubicBezTo>
                  <a:cubicBezTo>
                    <a:pt x="51" y="41"/>
                    <a:pt x="40" y="52"/>
                    <a:pt x="40" y="6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84" name="Freeform 79"/>
            <p:cNvSpPr>
              <a:spLocks noEditPoints="1"/>
            </p:cNvSpPr>
            <p:nvPr/>
          </p:nvSpPr>
          <p:spPr bwMode="auto">
            <a:xfrm>
              <a:off x="3654" y="1102"/>
              <a:ext cx="265" cy="116"/>
            </a:xfrm>
            <a:custGeom>
              <a:avLst/>
              <a:gdLst>
                <a:gd name="T0" fmla="*/ 188 w 216"/>
                <a:gd name="T1" fmla="*/ 41 h 94"/>
                <a:gd name="T2" fmla="*/ 178 w 216"/>
                <a:gd name="T3" fmla="*/ 43 h 94"/>
                <a:gd name="T4" fmla="*/ 129 w 216"/>
                <a:gd name="T5" fmla="*/ 0 h 94"/>
                <a:gd name="T6" fmla="*/ 111 w 216"/>
                <a:gd name="T7" fmla="*/ 3 h 94"/>
                <a:gd name="T8" fmla="*/ 108 w 216"/>
                <a:gd name="T9" fmla="*/ 6 h 94"/>
                <a:gd name="T10" fmla="*/ 108 w 216"/>
                <a:gd name="T11" fmla="*/ 91 h 94"/>
                <a:gd name="T12" fmla="*/ 111 w 216"/>
                <a:gd name="T13" fmla="*/ 94 h 94"/>
                <a:gd name="T14" fmla="*/ 188 w 216"/>
                <a:gd name="T15" fmla="*/ 94 h 94"/>
                <a:gd name="T16" fmla="*/ 216 w 216"/>
                <a:gd name="T17" fmla="*/ 68 h 94"/>
                <a:gd name="T18" fmla="*/ 188 w 216"/>
                <a:gd name="T19" fmla="*/ 41 h 94"/>
                <a:gd name="T20" fmla="*/ 85 w 216"/>
                <a:gd name="T21" fmla="*/ 94 h 94"/>
                <a:gd name="T22" fmla="*/ 91 w 216"/>
                <a:gd name="T23" fmla="*/ 94 h 94"/>
                <a:gd name="T24" fmla="*/ 95 w 216"/>
                <a:gd name="T25" fmla="*/ 47 h 94"/>
                <a:gd name="T26" fmla="*/ 91 w 216"/>
                <a:gd name="T27" fmla="*/ 0 h 94"/>
                <a:gd name="T28" fmla="*/ 85 w 216"/>
                <a:gd name="T29" fmla="*/ 0 h 94"/>
                <a:gd name="T30" fmla="*/ 81 w 216"/>
                <a:gd name="T31" fmla="*/ 47 h 94"/>
                <a:gd name="T32" fmla="*/ 85 w 216"/>
                <a:gd name="T33" fmla="*/ 94 h 94"/>
                <a:gd name="T34" fmla="*/ 64 w 216"/>
                <a:gd name="T35" fmla="*/ 94 h 94"/>
                <a:gd name="T36" fmla="*/ 58 w 216"/>
                <a:gd name="T37" fmla="*/ 94 h 94"/>
                <a:gd name="T38" fmla="*/ 54 w 216"/>
                <a:gd name="T39" fmla="*/ 60 h 94"/>
                <a:gd name="T40" fmla="*/ 58 w 216"/>
                <a:gd name="T41" fmla="*/ 27 h 94"/>
                <a:gd name="T42" fmla="*/ 64 w 216"/>
                <a:gd name="T43" fmla="*/ 27 h 94"/>
                <a:gd name="T44" fmla="*/ 68 w 216"/>
                <a:gd name="T45" fmla="*/ 61 h 94"/>
                <a:gd name="T46" fmla="*/ 64 w 216"/>
                <a:gd name="T47" fmla="*/ 94 h 94"/>
                <a:gd name="T48" fmla="*/ 31 w 216"/>
                <a:gd name="T49" fmla="*/ 94 h 94"/>
                <a:gd name="T50" fmla="*/ 37 w 216"/>
                <a:gd name="T51" fmla="*/ 94 h 94"/>
                <a:gd name="T52" fmla="*/ 41 w 216"/>
                <a:gd name="T53" fmla="*/ 67 h 94"/>
                <a:gd name="T54" fmla="*/ 37 w 216"/>
                <a:gd name="T55" fmla="*/ 40 h 94"/>
                <a:gd name="T56" fmla="*/ 31 w 216"/>
                <a:gd name="T57" fmla="*/ 40 h 94"/>
                <a:gd name="T58" fmla="*/ 27 w 216"/>
                <a:gd name="T59" fmla="*/ 67 h 94"/>
                <a:gd name="T60" fmla="*/ 31 w 216"/>
                <a:gd name="T61" fmla="*/ 94 h 94"/>
                <a:gd name="T62" fmla="*/ 4 w 216"/>
                <a:gd name="T63" fmla="*/ 81 h 94"/>
                <a:gd name="T64" fmla="*/ 10 w 216"/>
                <a:gd name="T65" fmla="*/ 81 h 94"/>
                <a:gd name="T66" fmla="*/ 14 w 216"/>
                <a:gd name="T67" fmla="*/ 67 h 94"/>
                <a:gd name="T68" fmla="*/ 10 w 216"/>
                <a:gd name="T69" fmla="*/ 54 h 94"/>
                <a:gd name="T70" fmla="*/ 4 w 216"/>
                <a:gd name="T71" fmla="*/ 54 h 94"/>
                <a:gd name="T72" fmla="*/ 0 w 216"/>
                <a:gd name="T73" fmla="*/ 67 h 94"/>
                <a:gd name="T74" fmla="*/ 4 w 216"/>
                <a:gd name="T75" fmla="*/ 8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94">
                  <a:moveTo>
                    <a:pt x="188" y="41"/>
                  </a:moveTo>
                  <a:cubicBezTo>
                    <a:pt x="184" y="41"/>
                    <a:pt x="181" y="42"/>
                    <a:pt x="178" y="43"/>
                  </a:cubicBezTo>
                  <a:cubicBezTo>
                    <a:pt x="175" y="19"/>
                    <a:pt x="154" y="0"/>
                    <a:pt x="129" y="0"/>
                  </a:cubicBezTo>
                  <a:cubicBezTo>
                    <a:pt x="122" y="0"/>
                    <a:pt x="116" y="1"/>
                    <a:pt x="111" y="3"/>
                  </a:cubicBezTo>
                  <a:cubicBezTo>
                    <a:pt x="109" y="4"/>
                    <a:pt x="108" y="5"/>
                    <a:pt x="108" y="6"/>
                  </a:cubicBezTo>
                  <a:cubicBezTo>
                    <a:pt x="108" y="91"/>
                    <a:pt x="108" y="91"/>
                    <a:pt x="108" y="91"/>
                  </a:cubicBezTo>
                  <a:cubicBezTo>
                    <a:pt x="108" y="93"/>
                    <a:pt x="110" y="94"/>
                    <a:pt x="111" y="94"/>
                  </a:cubicBezTo>
                  <a:cubicBezTo>
                    <a:pt x="111" y="94"/>
                    <a:pt x="188" y="94"/>
                    <a:pt x="188" y="94"/>
                  </a:cubicBezTo>
                  <a:cubicBezTo>
                    <a:pt x="204" y="94"/>
                    <a:pt x="216" y="82"/>
                    <a:pt x="216" y="68"/>
                  </a:cubicBezTo>
                  <a:cubicBezTo>
                    <a:pt x="216" y="53"/>
                    <a:pt x="204" y="41"/>
                    <a:pt x="188" y="41"/>
                  </a:cubicBezTo>
                  <a:close/>
                  <a:moveTo>
                    <a:pt x="85" y="94"/>
                  </a:moveTo>
                  <a:cubicBezTo>
                    <a:pt x="91" y="94"/>
                    <a:pt x="91" y="94"/>
                    <a:pt x="91" y="94"/>
                  </a:cubicBezTo>
                  <a:cubicBezTo>
                    <a:pt x="95" y="47"/>
                    <a:pt x="95" y="47"/>
                    <a:pt x="95" y="47"/>
                  </a:cubicBezTo>
                  <a:cubicBezTo>
                    <a:pt x="91" y="0"/>
                    <a:pt x="91" y="0"/>
                    <a:pt x="91" y="0"/>
                  </a:cubicBezTo>
                  <a:cubicBezTo>
                    <a:pt x="85" y="0"/>
                    <a:pt x="85" y="0"/>
                    <a:pt x="85" y="0"/>
                  </a:cubicBezTo>
                  <a:cubicBezTo>
                    <a:pt x="81" y="47"/>
                    <a:pt x="81" y="47"/>
                    <a:pt x="81" y="47"/>
                  </a:cubicBezTo>
                  <a:lnTo>
                    <a:pt x="85" y="94"/>
                  </a:lnTo>
                  <a:close/>
                  <a:moveTo>
                    <a:pt x="64" y="94"/>
                  </a:moveTo>
                  <a:cubicBezTo>
                    <a:pt x="58" y="94"/>
                    <a:pt x="58" y="94"/>
                    <a:pt x="58" y="94"/>
                  </a:cubicBezTo>
                  <a:cubicBezTo>
                    <a:pt x="54" y="60"/>
                    <a:pt x="54" y="60"/>
                    <a:pt x="54" y="60"/>
                  </a:cubicBezTo>
                  <a:cubicBezTo>
                    <a:pt x="58" y="27"/>
                    <a:pt x="58" y="27"/>
                    <a:pt x="58" y="27"/>
                  </a:cubicBezTo>
                  <a:cubicBezTo>
                    <a:pt x="64" y="27"/>
                    <a:pt x="64" y="27"/>
                    <a:pt x="64" y="27"/>
                  </a:cubicBezTo>
                  <a:cubicBezTo>
                    <a:pt x="68" y="61"/>
                    <a:pt x="68" y="61"/>
                    <a:pt x="68" y="61"/>
                  </a:cubicBezTo>
                  <a:lnTo>
                    <a:pt x="64" y="94"/>
                  </a:lnTo>
                  <a:close/>
                  <a:moveTo>
                    <a:pt x="31" y="94"/>
                  </a:moveTo>
                  <a:cubicBezTo>
                    <a:pt x="37" y="94"/>
                    <a:pt x="37" y="94"/>
                    <a:pt x="37" y="94"/>
                  </a:cubicBezTo>
                  <a:cubicBezTo>
                    <a:pt x="41" y="67"/>
                    <a:pt x="41" y="67"/>
                    <a:pt x="41" y="67"/>
                  </a:cubicBezTo>
                  <a:cubicBezTo>
                    <a:pt x="37" y="40"/>
                    <a:pt x="37" y="40"/>
                    <a:pt x="37" y="40"/>
                  </a:cubicBezTo>
                  <a:cubicBezTo>
                    <a:pt x="31" y="40"/>
                    <a:pt x="31" y="40"/>
                    <a:pt x="31" y="40"/>
                  </a:cubicBezTo>
                  <a:cubicBezTo>
                    <a:pt x="27" y="67"/>
                    <a:pt x="27" y="67"/>
                    <a:pt x="27" y="67"/>
                  </a:cubicBezTo>
                  <a:lnTo>
                    <a:pt x="31" y="94"/>
                  </a:lnTo>
                  <a:close/>
                  <a:moveTo>
                    <a:pt x="4" y="81"/>
                  </a:moveTo>
                  <a:cubicBezTo>
                    <a:pt x="10" y="81"/>
                    <a:pt x="10" y="81"/>
                    <a:pt x="10" y="81"/>
                  </a:cubicBezTo>
                  <a:cubicBezTo>
                    <a:pt x="14" y="67"/>
                    <a:pt x="14" y="67"/>
                    <a:pt x="14" y="67"/>
                  </a:cubicBezTo>
                  <a:cubicBezTo>
                    <a:pt x="10" y="54"/>
                    <a:pt x="10" y="54"/>
                    <a:pt x="10" y="54"/>
                  </a:cubicBezTo>
                  <a:cubicBezTo>
                    <a:pt x="4" y="54"/>
                    <a:pt x="4" y="54"/>
                    <a:pt x="4" y="54"/>
                  </a:cubicBezTo>
                  <a:cubicBezTo>
                    <a:pt x="0" y="67"/>
                    <a:pt x="0" y="67"/>
                    <a:pt x="0" y="67"/>
                  </a:cubicBezTo>
                  <a:lnTo>
                    <a:pt x="4" y="8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85" name="Freeform 80"/>
            <p:cNvSpPr>
              <a:spLocks noEditPoints="1"/>
            </p:cNvSpPr>
            <p:nvPr/>
          </p:nvSpPr>
          <p:spPr bwMode="auto">
            <a:xfrm>
              <a:off x="3704" y="1240"/>
              <a:ext cx="148" cy="130"/>
            </a:xfrm>
            <a:custGeom>
              <a:avLst/>
              <a:gdLst>
                <a:gd name="T0" fmla="*/ 50 w 120"/>
                <a:gd name="T1" fmla="*/ 0 h 106"/>
                <a:gd name="T2" fmla="*/ 50 w 120"/>
                <a:gd name="T3" fmla="*/ 0 h 106"/>
                <a:gd name="T4" fmla="*/ 100 w 120"/>
                <a:gd name="T5" fmla="*/ 41 h 106"/>
                <a:gd name="T6" fmla="*/ 50 w 120"/>
                <a:gd name="T7" fmla="*/ 81 h 106"/>
                <a:gd name="T8" fmla="*/ 42 w 120"/>
                <a:gd name="T9" fmla="*/ 80 h 106"/>
                <a:gd name="T10" fmla="*/ 7 w 120"/>
                <a:gd name="T11" fmla="*/ 93 h 106"/>
                <a:gd name="T12" fmla="*/ 7 w 120"/>
                <a:gd name="T13" fmla="*/ 91 h 106"/>
                <a:gd name="T14" fmla="*/ 19 w 120"/>
                <a:gd name="T15" fmla="*/ 75 h 106"/>
                <a:gd name="T16" fmla="*/ 19 w 120"/>
                <a:gd name="T17" fmla="*/ 72 h 106"/>
                <a:gd name="T18" fmla="*/ 0 w 120"/>
                <a:gd name="T19" fmla="*/ 41 h 106"/>
                <a:gd name="T20" fmla="*/ 50 w 120"/>
                <a:gd name="T21" fmla="*/ 0 h 106"/>
                <a:gd name="T22" fmla="*/ 104 w 120"/>
                <a:gd name="T23" fmla="*/ 91 h 106"/>
                <a:gd name="T24" fmla="*/ 113 w 120"/>
                <a:gd name="T25" fmla="*/ 104 h 106"/>
                <a:gd name="T26" fmla="*/ 113 w 120"/>
                <a:gd name="T27" fmla="*/ 106 h 106"/>
                <a:gd name="T28" fmla="*/ 83 w 120"/>
                <a:gd name="T29" fmla="*/ 95 h 106"/>
                <a:gd name="T30" fmla="*/ 77 w 120"/>
                <a:gd name="T31" fmla="*/ 96 h 106"/>
                <a:gd name="T32" fmla="*/ 50 w 120"/>
                <a:gd name="T33" fmla="*/ 89 h 106"/>
                <a:gd name="T34" fmla="*/ 90 w 120"/>
                <a:gd name="T35" fmla="*/ 75 h 106"/>
                <a:gd name="T36" fmla="*/ 103 w 120"/>
                <a:gd name="T37" fmla="*/ 60 h 106"/>
                <a:gd name="T38" fmla="*/ 108 w 120"/>
                <a:gd name="T39" fmla="*/ 41 h 106"/>
                <a:gd name="T40" fmla="*/ 108 w 120"/>
                <a:gd name="T41" fmla="*/ 37 h 106"/>
                <a:gd name="T42" fmla="*/ 120 w 120"/>
                <a:gd name="T43" fmla="*/ 61 h 106"/>
                <a:gd name="T44" fmla="*/ 104 w 120"/>
                <a:gd name="T45" fmla="*/ 88 h 106"/>
                <a:gd name="T46" fmla="*/ 104 w 120"/>
                <a:gd name="T47" fmla="*/ 9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 h="106">
                  <a:moveTo>
                    <a:pt x="50" y="0"/>
                  </a:moveTo>
                  <a:cubicBezTo>
                    <a:pt x="50" y="0"/>
                    <a:pt x="50" y="0"/>
                    <a:pt x="50" y="0"/>
                  </a:cubicBezTo>
                  <a:cubicBezTo>
                    <a:pt x="78" y="0"/>
                    <a:pt x="100" y="18"/>
                    <a:pt x="100" y="41"/>
                  </a:cubicBezTo>
                  <a:cubicBezTo>
                    <a:pt x="100" y="63"/>
                    <a:pt x="78" y="81"/>
                    <a:pt x="50" y="81"/>
                  </a:cubicBezTo>
                  <a:cubicBezTo>
                    <a:pt x="47" y="81"/>
                    <a:pt x="45" y="81"/>
                    <a:pt x="42" y="80"/>
                  </a:cubicBezTo>
                  <a:cubicBezTo>
                    <a:pt x="32" y="91"/>
                    <a:pt x="19" y="93"/>
                    <a:pt x="7" y="93"/>
                  </a:cubicBezTo>
                  <a:cubicBezTo>
                    <a:pt x="7" y="91"/>
                    <a:pt x="7" y="91"/>
                    <a:pt x="7" y="91"/>
                  </a:cubicBezTo>
                  <a:cubicBezTo>
                    <a:pt x="14" y="87"/>
                    <a:pt x="19" y="81"/>
                    <a:pt x="19" y="75"/>
                  </a:cubicBezTo>
                  <a:cubicBezTo>
                    <a:pt x="19" y="74"/>
                    <a:pt x="19" y="73"/>
                    <a:pt x="19" y="72"/>
                  </a:cubicBezTo>
                  <a:cubicBezTo>
                    <a:pt x="8" y="65"/>
                    <a:pt x="0" y="53"/>
                    <a:pt x="0" y="41"/>
                  </a:cubicBezTo>
                  <a:cubicBezTo>
                    <a:pt x="0" y="18"/>
                    <a:pt x="23" y="0"/>
                    <a:pt x="50" y="0"/>
                  </a:cubicBezTo>
                  <a:close/>
                  <a:moveTo>
                    <a:pt x="104" y="91"/>
                  </a:moveTo>
                  <a:cubicBezTo>
                    <a:pt x="104" y="96"/>
                    <a:pt x="107" y="101"/>
                    <a:pt x="113" y="104"/>
                  </a:cubicBezTo>
                  <a:cubicBezTo>
                    <a:pt x="113" y="106"/>
                    <a:pt x="113" y="106"/>
                    <a:pt x="113" y="106"/>
                  </a:cubicBezTo>
                  <a:cubicBezTo>
                    <a:pt x="102" y="106"/>
                    <a:pt x="93" y="105"/>
                    <a:pt x="83" y="95"/>
                  </a:cubicBezTo>
                  <a:cubicBezTo>
                    <a:pt x="81" y="96"/>
                    <a:pt x="79" y="96"/>
                    <a:pt x="77" y="96"/>
                  </a:cubicBezTo>
                  <a:cubicBezTo>
                    <a:pt x="67" y="96"/>
                    <a:pt x="58" y="93"/>
                    <a:pt x="50" y="89"/>
                  </a:cubicBezTo>
                  <a:cubicBezTo>
                    <a:pt x="65" y="89"/>
                    <a:pt x="79" y="84"/>
                    <a:pt x="90" y="75"/>
                  </a:cubicBezTo>
                  <a:cubicBezTo>
                    <a:pt x="96" y="71"/>
                    <a:pt x="100" y="66"/>
                    <a:pt x="103" y="60"/>
                  </a:cubicBezTo>
                  <a:cubicBezTo>
                    <a:pt x="106" y="54"/>
                    <a:pt x="108" y="47"/>
                    <a:pt x="108" y="41"/>
                  </a:cubicBezTo>
                  <a:cubicBezTo>
                    <a:pt x="108" y="40"/>
                    <a:pt x="108" y="38"/>
                    <a:pt x="108" y="37"/>
                  </a:cubicBezTo>
                  <a:cubicBezTo>
                    <a:pt x="115" y="44"/>
                    <a:pt x="120" y="52"/>
                    <a:pt x="120" y="61"/>
                  </a:cubicBezTo>
                  <a:cubicBezTo>
                    <a:pt x="120" y="72"/>
                    <a:pt x="114" y="82"/>
                    <a:pt x="104" y="88"/>
                  </a:cubicBezTo>
                  <a:cubicBezTo>
                    <a:pt x="104" y="89"/>
                    <a:pt x="104" y="90"/>
                    <a:pt x="104" y="9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86" name="Freeform 81"/>
            <p:cNvSpPr>
              <a:spLocks noEditPoints="1"/>
            </p:cNvSpPr>
            <p:nvPr/>
          </p:nvSpPr>
          <p:spPr bwMode="auto">
            <a:xfrm>
              <a:off x="3719" y="1386"/>
              <a:ext cx="130" cy="129"/>
            </a:xfrm>
            <a:custGeom>
              <a:avLst/>
              <a:gdLst>
                <a:gd name="T0" fmla="*/ 20 w 106"/>
                <a:gd name="T1" fmla="*/ 52 h 105"/>
                <a:gd name="T2" fmla="*/ 20 w 106"/>
                <a:gd name="T3" fmla="*/ 49 h 105"/>
                <a:gd name="T4" fmla="*/ 1 w 106"/>
                <a:gd name="T5" fmla="*/ 43 h 105"/>
                <a:gd name="T6" fmla="*/ 0 w 106"/>
                <a:gd name="T7" fmla="*/ 52 h 105"/>
                <a:gd name="T8" fmla="*/ 17 w 106"/>
                <a:gd name="T9" fmla="*/ 91 h 105"/>
                <a:gd name="T10" fmla="*/ 29 w 106"/>
                <a:gd name="T11" fmla="*/ 75 h 105"/>
                <a:gd name="T12" fmla="*/ 20 w 106"/>
                <a:gd name="T13" fmla="*/ 52 h 105"/>
                <a:gd name="T14" fmla="*/ 86 w 106"/>
                <a:gd name="T15" fmla="*/ 52 h 105"/>
                <a:gd name="T16" fmla="*/ 77 w 106"/>
                <a:gd name="T17" fmla="*/ 75 h 105"/>
                <a:gd name="T18" fmla="*/ 89 w 106"/>
                <a:gd name="T19" fmla="*/ 91 h 105"/>
                <a:gd name="T20" fmla="*/ 106 w 106"/>
                <a:gd name="T21" fmla="*/ 52 h 105"/>
                <a:gd name="T22" fmla="*/ 105 w 106"/>
                <a:gd name="T23" fmla="*/ 43 h 105"/>
                <a:gd name="T24" fmla="*/ 86 w 106"/>
                <a:gd name="T25" fmla="*/ 49 h 105"/>
                <a:gd name="T26" fmla="*/ 86 w 106"/>
                <a:gd name="T27" fmla="*/ 52 h 105"/>
                <a:gd name="T28" fmla="*/ 59 w 106"/>
                <a:gd name="T29" fmla="*/ 20 h 105"/>
                <a:gd name="T30" fmla="*/ 82 w 106"/>
                <a:gd name="T31" fmla="*/ 36 h 105"/>
                <a:gd name="T32" fmla="*/ 101 w 106"/>
                <a:gd name="T33" fmla="*/ 30 h 105"/>
                <a:gd name="T34" fmla="*/ 59 w 106"/>
                <a:gd name="T35" fmla="*/ 0 h 105"/>
                <a:gd name="T36" fmla="*/ 59 w 106"/>
                <a:gd name="T37" fmla="*/ 20 h 105"/>
                <a:gd name="T38" fmla="*/ 24 w 106"/>
                <a:gd name="T39" fmla="*/ 36 h 105"/>
                <a:gd name="T40" fmla="*/ 46 w 106"/>
                <a:gd name="T41" fmla="*/ 20 h 105"/>
                <a:gd name="T42" fmla="*/ 46 w 106"/>
                <a:gd name="T43" fmla="*/ 0 h 105"/>
                <a:gd name="T44" fmla="*/ 5 w 106"/>
                <a:gd name="T45" fmla="*/ 30 h 105"/>
                <a:gd name="T46" fmla="*/ 24 w 106"/>
                <a:gd name="T47" fmla="*/ 36 h 105"/>
                <a:gd name="T48" fmla="*/ 67 w 106"/>
                <a:gd name="T49" fmla="*/ 82 h 105"/>
                <a:gd name="T50" fmla="*/ 53 w 106"/>
                <a:gd name="T51" fmla="*/ 85 h 105"/>
                <a:gd name="T52" fmla="*/ 39 w 106"/>
                <a:gd name="T53" fmla="*/ 82 h 105"/>
                <a:gd name="T54" fmla="*/ 28 w 106"/>
                <a:gd name="T55" fmla="*/ 99 h 105"/>
                <a:gd name="T56" fmla="*/ 53 w 106"/>
                <a:gd name="T57" fmla="*/ 105 h 105"/>
                <a:gd name="T58" fmla="*/ 78 w 106"/>
                <a:gd name="T59" fmla="*/ 99 h 105"/>
                <a:gd name="T60" fmla="*/ 67 w 106"/>
                <a:gd name="T61" fmla="*/ 8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 h="105">
                  <a:moveTo>
                    <a:pt x="20" y="52"/>
                  </a:moveTo>
                  <a:cubicBezTo>
                    <a:pt x="20" y="51"/>
                    <a:pt x="20" y="50"/>
                    <a:pt x="20" y="49"/>
                  </a:cubicBezTo>
                  <a:cubicBezTo>
                    <a:pt x="1" y="43"/>
                    <a:pt x="1" y="43"/>
                    <a:pt x="1" y="43"/>
                  </a:cubicBezTo>
                  <a:cubicBezTo>
                    <a:pt x="1" y="46"/>
                    <a:pt x="0" y="49"/>
                    <a:pt x="0" y="52"/>
                  </a:cubicBezTo>
                  <a:cubicBezTo>
                    <a:pt x="0" y="68"/>
                    <a:pt x="7" y="81"/>
                    <a:pt x="17" y="91"/>
                  </a:cubicBezTo>
                  <a:cubicBezTo>
                    <a:pt x="29" y="75"/>
                    <a:pt x="29" y="75"/>
                    <a:pt x="29" y="75"/>
                  </a:cubicBezTo>
                  <a:cubicBezTo>
                    <a:pt x="23" y="69"/>
                    <a:pt x="20" y="61"/>
                    <a:pt x="20" y="52"/>
                  </a:cubicBezTo>
                  <a:close/>
                  <a:moveTo>
                    <a:pt x="86" y="52"/>
                  </a:moveTo>
                  <a:cubicBezTo>
                    <a:pt x="86" y="61"/>
                    <a:pt x="83" y="69"/>
                    <a:pt x="77" y="75"/>
                  </a:cubicBezTo>
                  <a:cubicBezTo>
                    <a:pt x="89" y="91"/>
                    <a:pt x="89" y="91"/>
                    <a:pt x="89" y="91"/>
                  </a:cubicBezTo>
                  <a:cubicBezTo>
                    <a:pt x="99" y="81"/>
                    <a:pt x="106" y="68"/>
                    <a:pt x="106" y="52"/>
                  </a:cubicBezTo>
                  <a:cubicBezTo>
                    <a:pt x="106" y="49"/>
                    <a:pt x="105" y="46"/>
                    <a:pt x="105" y="43"/>
                  </a:cubicBezTo>
                  <a:cubicBezTo>
                    <a:pt x="86" y="49"/>
                    <a:pt x="86" y="49"/>
                    <a:pt x="86" y="49"/>
                  </a:cubicBezTo>
                  <a:cubicBezTo>
                    <a:pt x="86" y="50"/>
                    <a:pt x="86" y="51"/>
                    <a:pt x="86" y="52"/>
                  </a:cubicBezTo>
                  <a:close/>
                  <a:moveTo>
                    <a:pt x="59" y="20"/>
                  </a:moveTo>
                  <a:cubicBezTo>
                    <a:pt x="69" y="22"/>
                    <a:pt x="77" y="28"/>
                    <a:pt x="82" y="36"/>
                  </a:cubicBezTo>
                  <a:cubicBezTo>
                    <a:pt x="101" y="30"/>
                    <a:pt x="101" y="30"/>
                    <a:pt x="101" y="30"/>
                  </a:cubicBezTo>
                  <a:cubicBezTo>
                    <a:pt x="93" y="14"/>
                    <a:pt x="78" y="3"/>
                    <a:pt x="59" y="0"/>
                  </a:cubicBezTo>
                  <a:lnTo>
                    <a:pt x="59" y="20"/>
                  </a:lnTo>
                  <a:close/>
                  <a:moveTo>
                    <a:pt x="24" y="36"/>
                  </a:moveTo>
                  <a:cubicBezTo>
                    <a:pt x="29" y="28"/>
                    <a:pt x="37" y="22"/>
                    <a:pt x="46" y="20"/>
                  </a:cubicBezTo>
                  <a:cubicBezTo>
                    <a:pt x="46" y="0"/>
                    <a:pt x="46" y="0"/>
                    <a:pt x="46" y="0"/>
                  </a:cubicBezTo>
                  <a:cubicBezTo>
                    <a:pt x="28" y="3"/>
                    <a:pt x="13" y="14"/>
                    <a:pt x="5" y="30"/>
                  </a:cubicBezTo>
                  <a:lnTo>
                    <a:pt x="24" y="36"/>
                  </a:lnTo>
                  <a:close/>
                  <a:moveTo>
                    <a:pt x="67" y="82"/>
                  </a:moveTo>
                  <a:cubicBezTo>
                    <a:pt x="62" y="84"/>
                    <a:pt x="58" y="85"/>
                    <a:pt x="53" y="85"/>
                  </a:cubicBezTo>
                  <a:cubicBezTo>
                    <a:pt x="48" y="85"/>
                    <a:pt x="43" y="84"/>
                    <a:pt x="39" y="82"/>
                  </a:cubicBezTo>
                  <a:cubicBezTo>
                    <a:pt x="28" y="99"/>
                    <a:pt x="28" y="99"/>
                    <a:pt x="28" y="99"/>
                  </a:cubicBezTo>
                  <a:cubicBezTo>
                    <a:pt x="35" y="103"/>
                    <a:pt x="44" y="105"/>
                    <a:pt x="53" y="105"/>
                  </a:cubicBezTo>
                  <a:cubicBezTo>
                    <a:pt x="62" y="105"/>
                    <a:pt x="71" y="103"/>
                    <a:pt x="78" y="99"/>
                  </a:cubicBezTo>
                  <a:lnTo>
                    <a:pt x="67" y="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87" name="Freeform 82"/>
            <p:cNvSpPr>
              <a:spLocks noEditPoints="1"/>
            </p:cNvSpPr>
            <p:nvPr/>
          </p:nvSpPr>
          <p:spPr bwMode="auto">
            <a:xfrm>
              <a:off x="3727" y="1542"/>
              <a:ext cx="122" cy="129"/>
            </a:xfrm>
            <a:custGeom>
              <a:avLst/>
              <a:gdLst>
                <a:gd name="T0" fmla="*/ 57 w 122"/>
                <a:gd name="T1" fmla="*/ 49 h 129"/>
                <a:gd name="T2" fmla="*/ 41 w 122"/>
                <a:gd name="T3" fmla="*/ 65 h 129"/>
                <a:gd name="T4" fmla="*/ 66 w 122"/>
                <a:gd name="T5" fmla="*/ 49 h 129"/>
                <a:gd name="T6" fmla="*/ 82 w 122"/>
                <a:gd name="T7" fmla="*/ 65 h 129"/>
                <a:gd name="T8" fmla="*/ 66 w 122"/>
                <a:gd name="T9" fmla="*/ 49 h 129"/>
                <a:gd name="T10" fmla="*/ 105 w 122"/>
                <a:gd name="T11" fmla="*/ 49 h 129"/>
                <a:gd name="T12" fmla="*/ 89 w 122"/>
                <a:gd name="T13" fmla="*/ 65 h 129"/>
                <a:gd name="T14" fmla="*/ 16 w 122"/>
                <a:gd name="T15" fmla="*/ 97 h 129"/>
                <a:gd name="T16" fmla="*/ 32 w 122"/>
                <a:gd name="T17" fmla="*/ 113 h 129"/>
                <a:gd name="T18" fmla="*/ 16 w 122"/>
                <a:gd name="T19" fmla="*/ 97 h 129"/>
                <a:gd name="T20" fmla="*/ 57 w 122"/>
                <a:gd name="T21" fmla="*/ 97 h 129"/>
                <a:gd name="T22" fmla="*/ 41 w 122"/>
                <a:gd name="T23" fmla="*/ 113 h 129"/>
                <a:gd name="T24" fmla="*/ 66 w 122"/>
                <a:gd name="T25" fmla="*/ 97 h 129"/>
                <a:gd name="T26" fmla="*/ 82 w 122"/>
                <a:gd name="T27" fmla="*/ 113 h 129"/>
                <a:gd name="T28" fmla="*/ 66 w 122"/>
                <a:gd name="T29" fmla="*/ 97 h 129"/>
                <a:gd name="T30" fmla="*/ 57 w 122"/>
                <a:gd name="T31" fmla="*/ 72 h 129"/>
                <a:gd name="T32" fmla="*/ 41 w 122"/>
                <a:gd name="T33" fmla="*/ 88 h 129"/>
                <a:gd name="T34" fmla="*/ 66 w 122"/>
                <a:gd name="T35" fmla="*/ 72 h 129"/>
                <a:gd name="T36" fmla="*/ 82 w 122"/>
                <a:gd name="T37" fmla="*/ 88 h 129"/>
                <a:gd name="T38" fmla="*/ 66 w 122"/>
                <a:gd name="T39" fmla="*/ 72 h 129"/>
                <a:gd name="T40" fmla="*/ 105 w 122"/>
                <a:gd name="T41" fmla="*/ 72 h 129"/>
                <a:gd name="T42" fmla="*/ 89 w 122"/>
                <a:gd name="T43" fmla="*/ 88 h 129"/>
                <a:gd name="T44" fmla="*/ 16 w 122"/>
                <a:gd name="T45" fmla="*/ 72 h 129"/>
                <a:gd name="T46" fmla="*/ 32 w 122"/>
                <a:gd name="T47" fmla="*/ 88 h 129"/>
                <a:gd name="T48" fmla="*/ 16 w 122"/>
                <a:gd name="T49" fmla="*/ 72 h 129"/>
                <a:gd name="T50" fmla="*/ 105 w 122"/>
                <a:gd name="T51" fmla="*/ 9 h 129"/>
                <a:gd name="T52" fmla="*/ 89 w 122"/>
                <a:gd name="T53" fmla="*/ 0 h 129"/>
                <a:gd name="T54" fmla="*/ 32 w 122"/>
                <a:gd name="T55" fmla="*/ 9 h 129"/>
                <a:gd name="T56" fmla="*/ 16 w 122"/>
                <a:gd name="T57" fmla="*/ 0 h 129"/>
                <a:gd name="T58" fmla="*/ 0 w 122"/>
                <a:gd name="T59" fmla="*/ 129 h 129"/>
                <a:gd name="T60" fmla="*/ 122 w 122"/>
                <a:gd name="T61" fmla="*/ 0 h 129"/>
                <a:gd name="T62" fmla="*/ 113 w 122"/>
                <a:gd name="T63" fmla="*/ 120 h 129"/>
                <a:gd name="T64" fmla="*/ 9 w 122"/>
                <a:gd name="T65" fmla="*/ 32 h 129"/>
                <a:gd name="T66" fmla="*/ 113 w 122"/>
                <a:gd name="T67" fmla="*/ 12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2" h="129">
                  <a:moveTo>
                    <a:pt x="41" y="49"/>
                  </a:moveTo>
                  <a:lnTo>
                    <a:pt x="57" y="49"/>
                  </a:lnTo>
                  <a:lnTo>
                    <a:pt x="57" y="65"/>
                  </a:lnTo>
                  <a:lnTo>
                    <a:pt x="41" y="65"/>
                  </a:lnTo>
                  <a:lnTo>
                    <a:pt x="41" y="49"/>
                  </a:lnTo>
                  <a:close/>
                  <a:moveTo>
                    <a:pt x="66" y="49"/>
                  </a:moveTo>
                  <a:lnTo>
                    <a:pt x="82" y="49"/>
                  </a:lnTo>
                  <a:lnTo>
                    <a:pt x="82" y="65"/>
                  </a:lnTo>
                  <a:lnTo>
                    <a:pt x="66" y="65"/>
                  </a:lnTo>
                  <a:lnTo>
                    <a:pt x="66" y="49"/>
                  </a:lnTo>
                  <a:close/>
                  <a:moveTo>
                    <a:pt x="89" y="49"/>
                  </a:moveTo>
                  <a:lnTo>
                    <a:pt x="105" y="49"/>
                  </a:lnTo>
                  <a:lnTo>
                    <a:pt x="105" y="65"/>
                  </a:lnTo>
                  <a:lnTo>
                    <a:pt x="89" y="65"/>
                  </a:lnTo>
                  <a:lnTo>
                    <a:pt x="89" y="49"/>
                  </a:lnTo>
                  <a:close/>
                  <a:moveTo>
                    <a:pt x="16" y="97"/>
                  </a:moveTo>
                  <a:lnTo>
                    <a:pt x="32" y="97"/>
                  </a:lnTo>
                  <a:lnTo>
                    <a:pt x="32" y="113"/>
                  </a:lnTo>
                  <a:lnTo>
                    <a:pt x="16" y="113"/>
                  </a:lnTo>
                  <a:lnTo>
                    <a:pt x="16" y="97"/>
                  </a:lnTo>
                  <a:close/>
                  <a:moveTo>
                    <a:pt x="41" y="97"/>
                  </a:moveTo>
                  <a:lnTo>
                    <a:pt x="57" y="97"/>
                  </a:lnTo>
                  <a:lnTo>
                    <a:pt x="57" y="113"/>
                  </a:lnTo>
                  <a:lnTo>
                    <a:pt x="41" y="113"/>
                  </a:lnTo>
                  <a:lnTo>
                    <a:pt x="41" y="97"/>
                  </a:lnTo>
                  <a:close/>
                  <a:moveTo>
                    <a:pt x="66" y="97"/>
                  </a:moveTo>
                  <a:lnTo>
                    <a:pt x="82" y="97"/>
                  </a:lnTo>
                  <a:lnTo>
                    <a:pt x="82" y="113"/>
                  </a:lnTo>
                  <a:lnTo>
                    <a:pt x="66" y="113"/>
                  </a:lnTo>
                  <a:lnTo>
                    <a:pt x="66" y="97"/>
                  </a:lnTo>
                  <a:close/>
                  <a:moveTo>
                    <a:pt x="41" y="72"/>
                  </a:moveTo>
                  <a:lnTo>
                    <a:pt x="57" y="72"/>
                  </a:lnTo>
                  <a:lnTo>
                    <a:pt x="57" y="88"/>
                  </a:lnTo>
                  <a:lnTo>
                    <a:pt x="41" y="88"/>
                  </a:lnTo>
                  <a:lnTo>
                    <a:pt x="41" y="72"/>
                  </a:lnTo>
                  <a:close/>
                  <a:moveTo>
                    <a:pt x="66" y="72"/>
                  </a:moveTo>
                  <a:lnTo>
                    <a:pt x="82" y="72"/>
                  </a:lnTo>
                  <a:lnTo>
                    <a:pt x="82" y="88"/>
                  </a:lnTo>
                  <a:lnTo>
                    <a:pt x="66" y="88"/>
                  </a:lnTo>
                  <a:lnTo>
                    <a:pt x="66" y="72"/>
                  </a:lnTo>
                  <a:close/>
                  <a:moveTo>
                    <a:pt x="89" y="72"/>
                  </a:moveTo>
                  <a:lnTo>
                    <a:pt x="105" y="72"/>
                  </a:lnTo>
                  <a:lnTo>
                    <a:pt x="105" y="88"/>
                  </a:lnTo>
                  <a:lnTo>
                    <a:pt x="89" y="88"/>
                  </a:lnTo>
                  <a:lnTo>
                    <a:pt x="89" y="72"/>
                  </a:lnTo>
                  <a:close/>
                  <a:moveTo>
                    <a:pt x="16" y="72"/>
                  </a:moveTo>
                  <a:lnTo>
                    <a:pt x="32" y="72"/>
                  </a:lnTo>
                  <a:lnTo>
                    <a:pt x="32" y="88"/>
                  </a:lnTo>
                  <a:lnTo>
                    <a:pt x="16" y="88"/>
                  </a:lnTo>
                  <a:lnTo>
                    <a:pt x="16" y="72"/>
                  </a:lnTo>
                  <a:close/>
                  <a:moveTo>
                    <a:pt x="105" y="0"/>
                  </a:moveTo>
                  <a:lnTo>
                    <a:pt x="105" y="9"/>
                  </a:lnTo>
                  <a:lnTo>
                    <a:pt x="89" y="9"/>
                  </a:lnTo>
                  <a:lnTo>
                    <a:pt x="89" y="0"/>
                  </a:lnTo>
                  <a:lnTo>
                    <a:pt x="32" y="0"/>
                  </a:lnTo>
                  <a:lnTo>
                    <a:pt x="32" y="9"/>
                  </a:lnTo>
                  <a:lnTo>
                    <a:pt x="16" y="9"/>
                  </a:lnTo>
                  <a:lnTo>
                    <a:pt x="16" y="0"/>
                  </a:lnTo>
                  <a:lnTo>
                    <a:pt x="0" y="0"/>
                  </a:lnTo>
                  <a:lnTo>
                    <a:pt x="0" y="129"/>
                  </a:lnTo>
                  <a:lnTo>
                    <a:pt x="122" y="129"/>
                  </a:lnTo>
                  <a:lnTo>
                    <a:pt x="122" y="0"/>
                  </a:lnTo>
                  <a:lnTo>
                    <a:pt x="105" y="0"/>
                  </a:lnTo>
                  <a:close/>
                  <a:moveTo>
                    <a:pt x="113" y="120"/>
                  </a:moveTo>
                  <a:lnTo>
                    <a:pt x="9" y="120"/>
                  </a:lnTo>
                  <a:lnTo>
                    <a:pt x="9" y="32"/>
                  </a:lnTo>
                  <a:lnTo>
                    <a:pt x="113" y="32"/>
                  </a:lnTo>
                  <a:lnTo>
                    <a:pt x="113" y="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88" name="Freeform 83"/>
            <p:cNvSpPr>
              <a:spLocks noEditPoints="1"/>
            </p:cNvSpPr>
            <p:nvPr/>
          </p:nvSpPr>
          <p:spPr bwMode="auto">
            <a:xfrm>
              <a:off x="3920" y="2137"/>
              <a:ext cx="103" cy="103"/>
            </a:xfrm>
            <a:custGeom>
              <a:avLst/>
              <a:gdLst>
                <a:gd name="T0" fmla="*/ 42 w 84"/>
                <a:gd name="T1" fmla="*/ 0 h 84"/>
                <a:gd name="T2" fmla="*/ 0 w 84"/>
                <a:gd name="T3" fmla="*/ 42 h 84"/>
                <a:gd name="T4" fmla="*/ 42 w 84"/>
                <a:gd name="T5" fmla="*/ 84 h 84"/>
                <a:gd name="T6" fmla="*/ 84 w 84"/>
                <a:gd name="T7" fmla="*/ 42 h 84"/>
                <a:gd name="T8" fmla="*/ 42 w 84"/>
                <a:gd name="T9" fmla="*/ 0 h 84"/>
                <a:gd name="T10" fmla="*/ 42 w 84"/>
                <a:gd name="T11" fmla="*/ 76 h 84"/>
                <a:gd name="T12" fmla="*/ 8 w 84"/>
                <a:gd name="T13" fmla="*/ 42 h 84"/>
                <a:gd name="T14" fmla="*/ 42 w 84"/>
                <a:gd name="T15" fmla="*/ 8 h 84"/>
                <a:gd name="T16" fmla="*/ 76 w 84"/>
                <a:gd name="T17" fmla="*/ 42 h 84"/>
                <a:gd name="T18" fmla="*/ 42 w 84"/>
                <a:gd name="T19" fmla="*/ 76 h 84"/>
                <a:gd name="T20" fmla="*/ 26 w 84"/>
                <a:gd name="T21" fmla="*/ 26 h 84"/>
                <a:gd name="T22" fmla="*/ 58 w 84"/>
                <a:gd name="T23" fmla="*/ 26 h 84"/>
                <a:gd name="T24" fmla="*/ 58 w 84"/>
                <a:gd name="T25" fmla="*/ 58 h 84"/>
                <a:gd name="T26" fmla="*/ 26 w 84"/>
                <a:gd name="T27" fmla="*/ 58 h 84"/>
                <a:gd name="T28" fmla="*/ 26 w 84"/>
                <a:gd name="T29" fmla="*/ 2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84">
                  <a:moveTo>
                    <a:pt x="42" y="0"/>
                  </a:moveTo>
                  <a:cubicBezTo>
                    <a:pt x="19" y="0"/>
                    <a:pt x="0" y="19"/>
                    <a:pt x="0" y="42"/>
                  </a:cubicBezTo>
                  <a:cubicBezTo>
                    <a:pt x="0" y="65"/>
                    <a:pt x="19" y="84"/>
                    <a:pt x="42" y="84"/>
                  </a:cubicBezTo>
                  <a:cubicBezTo>
                    <a:pt x="65" y="84"/>
                    <a:pt x="84" y="65"/>
                    <a:pt x="84" y="42"/>
                  </a:cubicBezTo>
                  <a:cubicBezTo>
                    <a:pt x="84" y="19"/>
                    <a:pt x="65" y="0"/>
                    <a:pt x="42" y="0"/>
                  </a:cubicBezTo>
                  <a:close/>
                  <a:moveTo>
                    <a:pt x="42" y="76"/>
                  </a:moveTo>
                  <a:cubicBezTo>
                    <a:pt x="23" y="76"/>
                    <a:pt x="8" y="61"/>
                    <a:pt x="8" y="42"/>
                  </a:cubicBezTo>
                  <a:cubicBezTo>
                    <a:pt x="8" y="23"/>
                    <a:pt x="23" y="8"/>
                    <a:pt x="42" y="8"/>
                  </a:cubicBezTo>
                  <a:cubicBezTo>
                    <a:pt x="61" y="8"/>
                    <a:pt x="76" y="23"/>
                    <a:pt x="76" y="42"/>
                  </a:cubicBezTo>
                  <a:cubicBezTo>
                    <a:pt x="76" y="61"/>
                    <a:pt x="61" y="76"/>
                    <a:pt x="42" y="76"/>
                  </a:cubicBezTo>
                  <a:close/>
                  <a:moveTo>
                    <a:pt x="26" y="26"/>
                  </a:moveTo>
                  <a:cubicBezTo>
                    <a:pt x="58" y="26"/>
                    <a:pt x="58" y="26"/>
                    <a:pt x="58" y="26"/>
                  </a:cubicBezTo>
                  <a:cubicBezTo>
                    <a:pt x="58" y="58"/>
                    <a:pt x="58" y="58"/>
                    <a:pt x="58" y="58"/>
                  </a:cubicBezTo>
                  <a:cubicBezTo>
                    <a:pt x="26" y="58"/>
                    <a:pt x="26" y="58"/>
                    <a:pt x="26" y="58"/>
                  </a:cubicBezTo>
                  <a:lnTo>
                    <a:pt x="26"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89" name="Freeform 84"/>
            <p:cNvSpPr>
              <a:spLocks noEditPoints="1"/>
            </p:cNvSpPr>
            <p:nvPr/>
          </p:nvSpPr>
          <p:spPr bwMode="auto">
            <a:xfrm>
              <a:off x="3770" y="2122"/>
              <a:ext cx="180" cy="179"/>
            </a:xfrm>
            <a:custGeom>
              <a:avLst/>
              <a:gdLst>
                <a:gd name="T0" fmla="*/ 140 w 146"/>
                <a:gd name="T1" fmla="*/ 123 h 146"/>
                <a:gd name="T2" fmla="*/ 106 w 146"/>
                <a:gd name="T3" fmla="*/ 94 h 146"/>
                <a:gd name="T4" fmla="*/ 96 w 146"/>
                <a:gd name="T5" fmla="*/ 89 h 146"/>
                <a:gd name="T6" fmla="*/ 109 w 146"/>
                <a:gd name="T7" fmla="*/ 54 h 146"/>
                <a:gd name="T8" fmla="*/ 54 w 146"/>
                <a:gd name="T9" fmla="*/ 0 h 146"/>
                <a:gd name="T10" fmla="*/ 0 w 146"/>
                <a:gd name="T11" fmla="*/ 54 h 146"/>
                <a:gd name="T12" fmla="*/ 54 w 146"/>
                <a:gd name="T13" fmla="*/ 108 h 146"/>
                <a:gd name="T14" fmla="*/ 90 w 146"/>
                <a:gd name="T15" fmla="*/ 95 h 146"/>
                <a:gd name="T16" fmla="*/ 94 w 146"/>
                <a:gd name="T17" fmla="*/ 106 h 146"/>
                <a:gd name="T18" fmla="*/ 123 w 146"/>
                <a:gd name="T19" fmla="*/ 140 h 146"/>
                <a:gd name="T20" fmla="*/ 141 w 146"/>
                <a:gd name="T21" fmla="*/ 141 h 146"/>
                <a:gd name="T22" fmla="*/ 140 w 146"/>
                <a:gd name="T23" fmla="*/ 123 h 146"/>
                <a:gd name="T24" fmla="*/ 54 w 146"/>
                <a:gd name="T25" fmla="*/ 90 h 146"/>
                <a:gd name="T26" fmla="*/ 18 w 146"/>
                <a:gd name="T27" fmla="*/ 54 h 146"/>
                <a:gd name="T28" fmla="*/ 54 w 146"/>
                <a:gd name="T29" fmla="*/ 18 h 146"/>
                <a:gd name="T30" fmla="*/ 91 w 146"/>
                <a:gd name="T31" fmla="*/ 54 h 146"/>
                <a:gd name="T32" fmla="*/ 54 w 146"/>
                <a:gd name="T33" fmla="*/ 90 h 146"/>
                <a:gd name="T34" fmla="*/ 63 w 146"/>
                <a:gd name="T35" fmla="*/ 27 h 146"/>
                <a:gd name="T36" fmla="*/ 45 w 146"/>
                <a:gd name="T37" fmla="*/ 27 h 146"/>
                <a:gd name="T38" fmla="*/ 45 w 146"/>
                <a:gd name="T39" fmla="*/ 45 h 146"/>
                <a:gd name="T40" fmla="*/ 27 w 146"/>
                <a:gd name="T41" fmla="*/ 45 h 146"/>
                <a:gd name="T42" fmla="*/ 27 w 146"/>
                <a:gd name="T43" fmla="*/ 63 h 146"/>
                <a:gd name="T44" fmla="*/ 45 w 146"/>
                <a:gd name="T45" fmla="*/ 63 h 146"/>
                <a:gd name="T46" fmla="*/ 45 w 146"/>
                <a:gd name="T47" fmla="*/ 81 h 146"/>
                <a:gd name="T48" fmla="*/ 63 w 146"/>
                <a:gd name="T49" fmla="*/ 81 h 146"/>
                <a:gd name="T50" fmla="*/ 63 w 146"/>
                <a:gd name="T51" fmla="*/ 63 h 146"/>
                <a:gd name="T52" fmla="*/ 81 w 146"/>
                <a:gd name="T53" fmla="*/ 63 h 146"/>
                <a:gd name="T54" fmla="*/ 81 w 146"/>
                <a:gd name="T55" fmla="*/ 45 h 146"/>
                <a:gd name="T56" fmla="*/ 63 w 146"/>
                <a:gd name="T57" fmla="*/ 45 h 146"/>
                <a:gd name="T58" fmla="*/ 63 w 146"/>
                <a:gd name="T59" fmla="*/ 2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46">
                  <a:moveTo>
                    <a:pt x="140" y="123"/>
                  </a:moveTo>
                  <a:cubicBezTo>
                    <a:pt x="106" y="94"/>
                    <a:pt x="106" y="94"/>
                    <a:pt x="106" y="94"/>
                  </a:cubicBezTo>
                  <a:cubicBezTo>
                    <a:pt x="103" y="90"/>
                    <a:pt x="99" y="89"/>
                    <a:pt x="96" y="89"/>
                  </a:cubicBezTo>
                  <a:cubicBezTo>
                    <a:pt x="104" y="80"/>
                    <a:pt x="109" y="67"/>
                    <a:pt x="109" y="54"/>
                  </a:cubicBezTo>
                  <a:cubicBezTo>
                    <a:pt x="109" y="24"/>
                    <a:pt x="84" y="0"/>
                    <a:pt x="54" y="0"/>
                  </a:cubicBezTo>
                  <a:cubicBezTo>
                    <a:pt x="24" y="0"/>
                    <a:pt x="0" y="24"/>
                    <a:pt x="0" y="54"/>
                  </a:cubicBezTo>
                  <a:cubicBezTo>
                    <a:pt x="0" y="84"/>
                    <a:pt x="24" y="108"/>
                    <a:pt x="54" y="108"/>
                  </a:cubicBezTo>
                  <a:cubicBezTo>
                    <a:pt x="68" y="108"/>
                    <a:pt x="80" y="103"/>
                    <a:pt x="90" y="95"/>
                  </a:cubicBezTo>
                  <a:cubicBezTo>
                    <a:pt x="89" y="98"/>
                    <a:pt x="91" y="102"/>
                    <a:pt x="94" y="106"/>
                  </a:cubicBezTo>
                  <a:cubicBezTo>
                    <a:pt x="123" y="140"/>
                    <a:pt x="123" y="140"/>
                    <a:pt x="123" y="140"/>
                  </a:cubicBezTo>
                  <a:cubicBezTo>
                    <a:pt x="128" y="145"/>
                    <a:pt x="136" y="146"/>
                    <a:pt x="141" y="141"/>
                  </a:cubicBezTo>
                  <a:cubicBezTo>
                    <a:pt x="146" y="136"/>
                    <a:pt x="146" y="128"/>
                    <a:pt x="140" y="123"/>
                  </a:cubicBezTo>
                  <a:close/>
                  <a:moveTo>
                    <a:pt x="54" y="90"/>
                  </a:moveTo>
                  <a:cubicBezTo>
                    <a:pt x="34" y="90"/>
                    <a:pt x="18" y="74"/>
                    <a:pt x="18" y="54"/>
                  </a:cubicBezTo>
                  <a:cubicBezTo>
                    <a:pt x="18" y="34"/>
                    <a:pt x="34" y="18"/>
                    <a:pt x="54" y="18"/>
                  </a:cubicBezTo>
                  <a:cubicBezTo>
                    <a:pt x="74" y="18"/>
                    <a:pt x="91" y="34"/>
                    <a:pt x="91" y="54"/>
                  </a:cubicBezTo>
                  <a:cubicBezTo>
                    <a:pt x="91" y="74"/>
                    <a:pt x="74" y="90"/>
                    <a:pt x="54" y="90"/>
                  </a:cubicBezTo>
                  <a:close/>
                  <a:moveTo>
                    <a:pt x="63" y="27"/>
                  </a:moveTo>
                  <a:cubicBezTo>
                    <a:pt x="45" y="27"/>
                    <a:pt x="45" y="27"/>
                    <a:pt x="45" y="27"/>
                  </a:cubicBezTo>
                  <a:cubicBezTo>
                    <a:pt x="45" y="45"/>
                    <a:pt x="45" y="45"/>
                    <a:pt x="45" y="45"/>
                  </a:cubicBezTo>
                  <a:cubicBezTo>
                    <a:pt x="27" y="45"/>
                    <a:pt x="27" y="45"/>
                    <a:pt x="27" y="45"/>
                  </a:cubicBezTo>
                  <a:cubicBezTo>
                    <a:pt x="27" y="63"/>
                    <a:pt x="27" y="63"/>
                    <a:pt x="27" y="63"/>
                  </a:cubicBezTo>
                  <a:cubicBezTo>
                    <a:pt x="45" y="63"/>
                    <a:pt x="45" y="63"/>
                    <a:pt x="45" y="63"/>
                  </a:cubicBezTo>
                  <a:cubicBezTo>
                    <a:pt x="45" y="81"/>
                    <a:pt x="45" y="81"/>
                    <a:pt x="45" y="81"/>
                  </a:cubicBezTo>
                  <a:cubicBezTo>
                    <a:pt x="63" y="81"/>
                    <a:pt x="63" y="81"/>
                    <a:pt x="63" y="81"/>
                  </a:cubicBezTo>
                  <a:cubicBezTo>
                    <a:pt x="63" y="63"/>
                    <a:pt x="63" y="63"/>
                    <a:pt x="63" y="63"/>
                  </a:cubicBezTo>
                  <a:cubicBezTo>
                    <a:pt x="81" y="63"/>
                    <a:pt x="81" y="63"/>
                    <a:pt x="81" y="63"/>
                  </a:cubicBezTo>
                  <a:cubicBezTo>
                    <a:pt x="81" y="45"/>
                    <a:pt x="81" y="45"/>
                    <a:pt x="81" y="45"/>
                  </a:cubicBezTo>
                  <a:cubicBezTo>
                    <a:pt x="63" y="45"/>
                    <a:pt x="63" y="45"/>
                    <a:pt x="63" y="45"/>
                  </a:cubicBezTo>
                  <a:lnTo>
                    <a:pt x="63" y="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90" name="Freeform 85"/>
            <p:cNvSpPr>
              <a:spLocks noEditPoints="1"/>
            </p:cNvSpPr>
            <p:nvPr/>
          </p:nvSpPr>
          <p:spPr bwMode="auto">
            <a:xfrm>
              <a:off x="4006" y="2444"/>
              <a:ext cx="105" cy="105"/>
            </a:xfrm>
            <a:custGeom>
              <a:avLst/>
              <a:gdLst>
                <a:gd name="T0" fmla="*/ 16 w 85"/>
                <a:gd name="T1" fmla="*/ 49 h 86"/>
                <a:gd name="T2" fmla="*/ 16 w 85"/>
                <a:gd name="T3" fmla="*/ 86 h 86"/>
                <a:gd name="T4" fmla="*/ 18 w 85"/>
                <a:gd name="T5" fmla="*/ 86 h 86"/>
                <a:gd name="T6" fmla="*/ 21 w 85"/>
                <a:gd name="T7" fmla="*/ 86 h 86"/>
                <a:gd name="T8" fmla="*/ 21 w 85"/>
                <a:gd name="T9" fmla="*/ 49 h 86"/>
                <a:gd name="T10" fmla="*/ 18 w 85"/>
                <a:gd name="T11" fmla="*/ 49 h 86"/>
                <a:gd name="T12" fmla="*/ 16 w 85"/>
                <a:gd name="T13" fmla="*/ 49 h 86"/>
                <a:gd name="T14" fmla="*/ 64 w 85"/>
                <a:gd name="T15" fmla="*/ 49 h 86"/>
                <a:gd name="T16" fmla="*/ 64 w 85"/>
                <a:gd name="T17" fmla="*/ 86 h 86"/>
                <a:gd name="T18" fmla="*/ 67 w 85"/>
                <a:gd name="T19" fmla="*/ 86 h 86"/>
                <a:gd name="T20" fmla="*/ 69 w 85"/>
                <a:gd name="T21" fmla="*/ 86 h 86"/>
                <a:gd name="T22" fmla="*/ 69 w 85"/>
                <a:gd name="T23" fmla="*/ 49 h 86"/>
                <a:gd name="T24" fmla="*/ 67 w 85"/>
                <a:gd name="T25" fmla="*/ 49 h 86"/>
                <a:gd name="T26" fmla="*/ 64 w 85"/>
                <a:gd name="T27" fmla="*/ 49 h 86"/>
                <a:gd name="T28" fmla="*/ 85 w 85"/>
                <a:gd name="T29" fmla="*/ 43 h 86"/>
                <a:gd name="T30" fmla="*/ 42 w 85"/>
                <a:gd name="T31" fmla="*/ 0 h 86"/>
                <a:gd name="T32" fmla="*/ 0 w 85"/>
                <a:gd name="T33" fmla="*/ 43 h 86"/>
                <a:gd name="T34" fmla="*/ 2 w 85"/>
                <a:gd name="T35" fmla="*/ 58 h 86"/>
                <a:gd name="T36" fmla="*/ 0 w 85"/>
                <a:gd name="T37" fmla="*/ 67 h 86"/>
                <a:gd name="T38" fmla="*/ 10 w 85"/>
                <a:gd name="T39" fmla="*/ 84 h 86"/>
                <a:gd name="T40" fmla="*/ 10 w 85"/>
                <a:gd name="T41" fmla="*/ 50 h 86"/>
                <a:gd name="T42" fmla="*/ 6 w 85"/>
                <a:gd name="T43" fmla="*/ 53 h 86"/>
                <a:gd name="T44" fmla="*/ 5 w 85"/>
                <a:gd name="T45" fmla="*/ 46 h 86"/>
                <a:gd name="T46" fmla="*/ 42 w 85"/>
                <a:gd name="T47" fmla="*/ 8 h 86"/>
                <a:gd name="T48" fmla="*/ 80 w 85"/>
                <a:gd name="T49" fmla="*/ 46 h 86"/>
                <a:gd name="T50" fmla="*/ 79 w 85"/>
                <a:gd name="T51" fmla="*/ 53 h 86"/>
                <a:gd name="T52" fmla="*/ 75 w 85"/>
                <a:gd name="T53" fmla="*/ 50 h 86"/>
                <a:gd name="T54" fmla="*/ 75 w 85"/>
                <a:gd name="T55" fmla="*/ 84 h 86"/>
                <a:gd name="T56" fmla="*/ 85 w 85"/>
                <a:gd name="T57" fmla="*/ 67 h 86"/>
                <a:gd name="T58" fmla="*/ 83 w 85"/>
                <a:gd name="T59" fmla="*/ 58 h 86"/>
                <a:gd name="T60" fmla="*/ 85 w 85"/>
                <a:gd name="T61"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5" h="86">
                  <a:moveTo>
                    <a:pt x="16" y="49"/>
                  </a:moveTo>
                  <a:cubicBezTo>
                    <a:pt x="16" y="86"/>
                    <a:pt x="16" y="86"/>
                    <a:pt x="16" y="86"/>
                  </a:cubicBezTo>
                  <a:cubicBezTo>
                    <a:pt x="17" y="86"/>
                    <a:pt x="17" y="86"/>
                    <a:pt x="18" y="86"/>
                  </a:cubicBezTo>
                  <a:cubicBezTo>
                    <a:pt x="21" y="86"/>
                    <a:pt x="21" y="86"/>
                    <a:pt x="21" y="86"/>
                  </a:cubicBezTo>
                  <a:cubicBezTo>
                    <a:pt x="21" y="49"/>
                    <a:pt x="21" y="49"/>
                    <a:pt x="21" y="49"/>
                  </a:cubicBezTo>
                  <a:cubicBezTo>
                    <a:pt x="18" y="49"/>
                    <a:pt x="18" y="49"/>
                    <a:pt x="18" y="49"/>
                  </a:cubicBezTo>
                  <a:cubicBezTo>
                    <a:pt x="17" y="49"/>
                    <a:pt x="17" y="49"/>
                    <a:pt x="16" y="49"/>
                  </a:cubicBezTo>
                  <a:close/>
                  <a:moveTo>
                    <a:pt x="64" y="49"/>
                  </a:moveTo>
                  <a:cubicBezTo>
                    <a:pt x="64" y="86"/>
                    <a:pt x="64" y="86"/>
                    <a:pt x="64" y="86"/>
                  </a:cubicBezTo>
                  <a:cubicBezTo>
                    <a:pt x="67" y="86"/>
                    <a:pt x="67" y="86"/>
                    <a:pt x="67" y="86"/>
                  </a:cubicBezTo>
                  <a:cubicBezTo>
                    <a:pt x="68" y="86"/>
                    <a:pt x="68" y="86"/>
                    <a:pt x="69" y="86"/>
                  </a:cubicBezTo>
                  <a:cubicBezTo>
                    <a:pt x="69" y="49"/>
                    <a:pt x="69" y="49"/>
                    <a:pt x="69" y="49"/>
                  </a:cubicBezTo>
                  <a:cubicBezTo>
                    <a:pt x="68" y="49"/>
                    <a:pt x="68" y="49"/>
                    <a:pt x="67" y="49"/>
                  </a:cubicBezTo>
                  <a:lnTo>
                    <a:pt x="64" y="49"/>
                  </a:lnTo>
                  <a:close/>
                  <a:moveTo>
                    <a:pt x="85" y="43"/>
                  </a:moveTo>
                  <a:cubicBezTo>
                    <a:pt x="85" y="19"/>
                    <a:pt x="66" y="0"/>
                    <a:pt x="42" y="0"/>
                  </a:cubicBezTo>
                  <a:cubicBezTo>
                    <a:pt x="19" y="0"/>
                    <a:pt x="0" y="19"/>
                    <a:pt x="0" y="43"/>
                  </a:cubicBezTo>
                  <a:cubicBezTo>
                    <a:pt x="0" y="48"/>
                    <a:pt x="0" y="53"/>
                    <a:pt x="2" y="58"/>
                  </a:cubicBezTo>
                  <a:cubicBezTo>
                    <a:pt x="0" y="61"/>
                    <a:pt x="0" y="64"/>
                    <a:pt x="0" y="67"/>
                  </a:cubicBezTo>
                  <a:cubicBezTo>
                    <a:pt x="0" y="75"/>
                    <a:pt x="4" y="81"/>
                    <a:pt x="10" y="84"/>
                  </a:cubicBezTo>
                  <a:cubicBezTo>
                    <a:pt x="10" y="50"/>
                    <a:pt x="10" y="50"/>
                    <a:pt x="10" y="50"/>
                  </a:cubicBezTo>
                  <a:cubicBezTo>
                    <a:pt x="9" y="51"/>
                    <a:pt x="7" y="52"/>
                    <a:pt x="6" y="53"/>
                  </a:cubicBezTo>
                  <a:cubicBezTo>
                    <a:pt x="5" y="51"/>
                    <a:pt x="5" y="48"/>
                    <a:pt x="5" y="46"/>
                  </a:cubicBezTo>
                  <a:cubicBezTo>
                    <a:pt x="5" y="25"/>
                    <a:pt x="22" y="8"/>
                    <a:pt x="42" y="8"/>
                  </a:cubicBezTo>
                  <a:cubicBezTo>
                    <a:pt x="63" y="8"/>
                    <a:pt x="80" y="25"/>
                    <a:pt x="80" y="46"/>
                  </a:cubicBezTo>
                  <a:cubicBezTo>
                    <a:pt x="80" y="48"/>
                    <a:pt x="80" y="51"/>
                    <a:pt x="79" y="53"/>
                  </a:cubicBezTo>
                  <a:cubicBezTo>
                    <a:pt x="78" y="52"/>
                    <a:pt x="76" y="51"/>
                    <a:pt x="75" y="50"/>
                  </a:cubicBezTo>
                  <a:cubicBezTo>
                    <a:pt x="75" y="84"/>
                    <a:pt x="75" y="84"/>
                    <a:pt x="75" y="84"/>
                  </a:cubicBezTo>
                  <a:cubicBezTo>
                    <a:pt x="81" y="81"/>
                    <a:pt x="85" y="75"/>
                    <a:pt x="85" y="67"/>
                  </a:cubicBezTo>
                  <a:cubicBezTo>
                    <a:pt x="85" y="64"/>
                    <a:pt x="84" y="61"/>
                    <a:pt x="83" y="58"/>
                  </a:cubicBezTo>
                  <a:cubicBezTo>
                    <a:pt x="85" y="53"/>
                    <a:pt x="85" y="48"/>
                    <a:pt x="85"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91" name="Freeform 86"/>
            <p:cNvSpPr>
              <a:spLocks noEditPoints="1"/>
            </p:cNvSpPr>
            <p:nvPr/>
          </p:nvSpPr>
          <p:spPr bwMode="auto">
            <a:xfrm>
              <a:off x="3848" y="2314"/>
              <a:ext cx="128" cy="129"/>
            </a:xfrm>
            <a:custGeom>
              <a:avLst/>
              <a:gdLst>
                <a:gd name="T0" fmla="*/ 52 w 104"/>
                <a:gd name="T1" fmla="*/ 0 h 105"/>
                <a:gd name="T2" fmla="*/ 0 w 104"/>
                <a:gd name="T3" fmla="*/ 53 h 105"/>
                <a:gd name="T4" fmla="*/ 52 w 104"/>
                <a:gd name="T5" fmla="*/ 105 h 105"/>
                <a:gd name="T6" fmla="*/ 104 w 104"/>
                <a:gd name="T7" fmla="*/ 53 h 105"/>
                <a:gd name="T8" fmla="*/ 52 w 104"/>
                <a:gd name="T9" fmla="*/ 0 h 105"/>
                <a:gd name="T10" fmla="*/ 32 w 104"/>
                <a:gd name="T11" fmla="*/ 53 h 105"/>
                <a:gd name="T12" fmla="*/ 52 w 104"/>
                <a:gd name="T13" fmla="*/ 33 h 105"/>
                <a:gd name="T14" fmla="*/ 72 w 104"/>
                <a:gd name="T15" fmla="*/ 53 h 105"/>
                <a:gd name="T16" fmla="*/ 52 w 104"/>
                <a:gd name="T17" fmla="*/ 72 h 105"/>
                <a:gd name="T18" fmla="*/ 32 w 104"/>
                <a:gd name="T19" fmla="*/ 53 h 105"/>
                <a:gd name="T20" fmla="*/ 94 w 104"/>
                <a:gd name="T21" fmla="*/ 70 h 105"/>
                <a:gd name="T22" fmla="*/ 94 w 104"/>
                <a:gd name="T23" fmla="*/ 70 h 105"/>
                <a:gd name="T24" fmla="*/ 76 w 104"/>
                <a:gd name="T25" fmla="*/ 63 h 105"/>
                <a:gd name="T26" fmla="*/ 78 w 104"/>
                <a:gd name="T27" fmla="*/ 53 h 105"/>
                <a:gd name="T28" fmla="*/ 76 w 104"/>
                <a:gd name="T29" fmla="*/ 43 h 105"/>
                <a:gd name="T30" fmla="*/ 89 w 104"/>
                <a:gd name="T31" fmla="*/ 37 h 105"/>
                <a:gd name="T32" fmla="*/ 94 w 104"/>
                <a:gd name="T33" fmla="*/ 35 h 105"/>
                <a:gd name="T34" fmla="*/ 98 w 104"/>
                <a:gd name="T35" fmla="*/ 53 h 105"/>
                <a:gd name="T36" fmla="*/ 94 w 104"/>
                <a:gd name="T37" fmla="*/ 70 h 105"/>
                <a:gd name="T38" fmla="*/ 69 w 104"/>
                <a:gd name="T39" fmla="*/ 10 h 105"/>
                <a:gd name="T40" fmla="*/ 69 w 104"/>
                <a:gd name="T41" fmla="*/ 10 h 105"/>
                <a:gd name="T42" fmla="*/ 69 w 104"/>
                <a:gd name="T43" fmla="*/ 10 h 105"/>
                <a:gd name="T44" fmla="*/ 62 w 104"/>
                <a:gd name="T45" fmla="*/ 28 h 105"/>
                <a:gd name="T46" fmla="*/ 52 w 104"/>
                <a:gd name="T47" fmla="*/ 26 h 105"/>
                <a:gd name="T48" fmla="*/ 42 w 104"/>
                <a:gd name="T49" fmla="*/ 28 h 105"/>
                <a:gd name="T50" fmla="*/ 38 w 104"/>
                <a:gd name="T51" fmla="*/ 20 h 105"/>
                <a:gd name="T52" fmla="*/ 35 w 104"/>
                <a:gd name="T53" fmla="*/ 10 h 105"/>
                <a:gd name="T54" fmla="*/ 52 w 104"/>
                <a:gd name="T55" fmla="*/ 7 h 105"/>
                <a:gd name="T56" fmla="*/ 69 w 104"/>
                <a:gd name="T57" fmla="*/ 10 h 105"/>
                <a:gd name="T58" fmla="*/ 10 w 104"/>
                <a:gd name="T59" fmla="*/ 35 h 105"/>
                <a:gd name="T60" fmla="*/ 19 w 104"/>
                <a:gd name="T61" fmla="*/ 39 h 105"/>
                <a:gd name="T62" fmla="*/ 28 w 104"/>
                <a:gd name="T63" fmla="*/ 43 h 105"/>
                <a:gd name="T64" fmla="*/ 26 w 104"/>
                <a:gd name="T65" fmla="*/ 53 h 105"/>
                <a:gd name="T66" fmla="*/ 28 w 104"/>
                <a:gd name="T67" fmla="*/ 63 h 105"/>
                <a:gd name="T68" fmla="*/ 10 w 104"/>
                <a:gd name="T69" fmla="*/ 70 h 105"/>
                <a:gd name="T70" fmla="*/ 6 w 104"/>
                <a:gd name="T71" fmla="*/ 53 h 105"/>
                <a:gd name="T72" fmla="*/ 10 w 104"/>
                <a:gd name="T73" fmla="*/ 35 h 105"/>
                <a:gd name="T74" fmla="*/ 35 w 104"/>
                <a:gd name="T75" fmla="*/ 95 h 105"/>
                <a:gd name="T76" fmla="*/ 37 w 104"/>
                <a:gd name="T77" fmla="*/ 89 h 105"/>
                <a:gd name="T78" fmla="*/ 42 w 104"/>
                <a:gd name="T79" fmla="*/ 77 h 105"/>
                <a:gd name="T80" fmla="*/ 52 w 104"/>
                <a:gd name="T81" fmla="*/ 79 h 105"/>
                <a:gd name="T82" fmla="*/ 62 w 104"/>
                <a:gd name="T83" fmla="*/ 77 h 105"/>
                <a:gd name="T84" fmla="*/ 69 w 104"/>
                <a:gd name="T85" fmla="*/ 95 h 105"/>
                <a:gd name="T86" fmla="*/ 69 w 104"/>
                <a:gd name="T87" fmla="*/ 95 h 105"/>
                <a:gd name="T88" fmla="*/ 69 w 104"/>
                <a:gd name="T89" fmla="*/ 95 h 105"/>
                <a:gd name="T90" fmla="*/ 52 w 104"/>
                <a:gd name="T91" fmla="*/ 98 h 105"/>
                <a:gd name="T92" fmla="*/ 35 w 104"/>
                <a:gd name="T93" fmla="*/ 9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 h="105">
                  <a:moveTo>
                    <a:pt x="52" y="0"/>
                  </a:moveTo>
                  <a:cubicBezTo>
                    <a:pt x="23" y="0"/>
                    <a:pt x="0" y="24"/>
                    <a:pt x="0" y="53"/>
                  </a:cubicBezTo>
                  <a:cubicBezTo>
                    <a:pt x="0" y="81"/>
                    <a:pt x="23" y="105"/>
                    <a:pt x="52" y="105"/>
                  </a:cubicBezTo>
                  <a:cubicBezTo>
                    <a:pt x="81" y="105"/>
                    <a:pt x="104" y="81"/>
                    <a:pt x="104" y="53"/>
                  </a:cubicBezTo>
                  <a:cubicBezTo>
                    <a:pt x="104" y="24"/>
                    <a:pt x="81" y="0"/>
                    <a:pt x="52" y="0"/>
                  </a:cubicBezTo>
                  <a:close/>
                  <a:moveTo>
                    <a:pt x="32" y="53"/>
                  </a:moveTo>
                  <a:cubicBezTo>
                    <a:pt x="32" y="42"/>
                    <a:pt x="41" y="33"/>
                    <a:pt x="52" y="33"/>
                  </a:cubicBezTo>
                  <a:cubicBezTo>
                    <a:pt x="63" y="33"/>
                    <a:pt x="72" y="42"/>
                    <a:pt x="72" y="53"/>
                  </a:cubicBezTo>
                  <a:cubicBezTo>
                    <a:pt x="72" y="63"/>
                    <a:pt x="63" y="72"/>
                    <a:pt x="52" y="72"/>
                  </a:cubicBezTo>
                  <a:cubicBezTo>
                    <a:pt x="41" y="72"/>
                    <a:pt x="32" y="63"/>
                    <a:pt x="32" y="53"/>
                  </a:cubicBezTo>
                  <a:close/>
                  <a:moveTo>
                    <a:pt x="94" y="70"/>
                  </a:moveTo>
                  <a:cubicBezTo>
                    <a:pt x="94" y="70"/>
                    <a:pt x="94" y="70"/>
                    <a:pt x="94" y="70"/>
                  </a:cubicBezTo>
                  <a:cubicBezTo>
                    <a:pt x="76" y="63"/>
                    <a:pt x="76" y="63"/>
                    <a:pt x="76" y="63"/>
                  </a:cubicBezTo>
                  <a:cubicBezTo>
                    <a:pt x="77" y="59"/>
                    <a:pt x="78" y="56"/>
                    <a:pt x="78" y="53"/>
                  </a:cubicBezTo>
                  <a:cubicBezTo>
                    <a:pt x="78" y="49"/>
                    <a:pt x="77" y="46"/>
                    <a:pt x="76" y="43"/>
                  </a:cubicBezTo>
                  <a:cubicBezTo>
                    <a:pt x="89" y="37"/>
                    <a:pt x="89" y="37"/>
                    <a:pt x="89" y="37"/>
                  </a:cubicBezTo>
                  <a:cubicBezTo>
                    <a:pt x="94" y="35"/>
                    <a:pt x="94" y="35"/>
                    <a:pt x="94" y="35"/>
                  </a:cubicBezTo>
                  <a:cubicBezTo>
                    <a:pt x="96" y="40"/>
                    <a:pt x="98" y="46"/>
                    <a:pt x="98" y="53"/>
                  </a:cubicBezTo>
                  <a:cubicBezTo>
                    <a:pt x="98" y="59"/>
                    <a:pt x="96" y="65"/>
                    <a:pt x="94" y="70"/>
                  </a:cubicBezTo>
                  <a:close/>
                  <a:moveTo>
                    <a:pt x="69" y="10"/>
                  </a:moveTo>
                  <a:cubicBezTo>
                    <a:pt x="69" y="10"/>
                    <a:pt x="69" y="10"/>
                    <a:pt x="69" y="10"/>
                  </a:cubicBezTo>
                  <a:cubicBezTo>
                    <a:pt x="69" y="10"/>
                    <a:pt x="69" y="10"/>
                    <a:pt x="69" y="10"/>
                  </a:cubicBezTo>
                  <a:cubicBezTo>
                    <a:pt x="62" y="28"/>
                    <a:pt x="62" y="28"/>
                    <a:pt x="62" y="28"/>
                  </a:cubicBezTo>
                  <a:cubicBezTo>
                    <a:pt x="59" y="27"/>
                    <a:pt x="56" y="26"/>
                    <a:pt x="52" y="26"/>
                  </a:cubicBezTo>
                  <a:cubicBezTo>
                    <a:pt x="48" y="26"/>
                    <a:pt x="45" y="27"/>
                    <a:pt x="42" y="28"/>
                  </a:cubicBezTo>
                  <a:cubicBezTo>
                    <a:pt x="38" y="20"/>
                    <a:pt x="38" y="20"/>
                    <a:pt x="38" y="20"/>
                  </a:cubicBezTo>
                  <a:cubicBezTo>
                    <a:pt x="35" y="10"/>
                    <a:pt x="35" y="10"/>
                    <a:pt x="35" y="10"/>
                  </a:cubicBezTo>
                  <a:cubicBezTo>
                    <a:pt x="40" y="8"/>
                    <a:pt x="46" y="7"/>
                    <a:pt x="52" y="7"/>
                  </a:cubicBezTo>
                  <a:cubicBezTo>
                    <a:pt x="58" y="7"/>
                    <a:pt x="64" y="8"/>
                    <a:pt x="69" y="10"/>
                  </a:cubicBezTo>
                  <a:close/>
                  <a:moveTo>
                    <a:pt x="10" y="35"/>
                  </a:moveTo>
                  <a:cubicBezTo>
                    <a:pt x="19" y="39"/>
                    <a:pt x="19" y="39"/>
                    <a:pt x="19" y="39"/>
                  </a:cubicBezTo>
                  <a:cubicBezTo>
                    <a:pt x="28" y="43"/>
                    <a:pt x="28" y="43"/>
                    <a:pt x="28" y="43"/>
                  </a:cubicBezTo>
                  <a:cubicBezTo>
                    <a:pt x="27" y="46"/>
                    <a:pt x="26" y="49"/>
                    <a:pt x="26" y="53"/>
                  </a:cubicBezTo>
                  <a:cubicBezTo>
                    <a:pt x="26" y="56"/>
                    <a:pt x="27" y="59"/>
                    <a:pt x="28" y="63"/>
                  </a:cubicBezTo>
                  <a:cubicBezTo>
                    <a:pt x="10" y="70"/>
                    <a:pt x="10" y="70"/>
                    <a:pt x="10" y="70"/>
                  </a:cubicBezTo>
                  <a:cubicBezTo>
                    <a:pt x="8" y="65"/>
                    <a:pt x="6" y="59"/>
                    <a:pt x="6" y="53"/>
                  </a:cubicBezTo>
                  <a:cubicBezTo>
                    <a:pt x="6" y="46"/>
                    <a:pt x="8" y="40"/>
                    <a:pt x="10" y="35"/>
                  </a:cubicBezTo>
                  <a:close/>
                  <a:moveTo>
                    <a:pt x="35" y="95"/>
                  </a:moveTo>
                  <a:cubicBezTo>
                    <a:pt x="37" y="89"/>
                    <a:pt x="37" y="89"/>
                    <a:pt x="37" y="89"/>
                  </a:cubicBezTo>
                  <a:cubicBezTo>
                    <a:pt x="42" y="77"/>
                    <a:pt x="42" y="77"/>
                    <a:pt x="42" y="77"/>
                  </a:cubicBezTo>
                  <a:cubicBezTo>
                    <a:pt x="45" y="78"/>
                    <a:pt x="48" y="79"/>
                    <a:pt x="52" y="79"/>
                  </a:cubicBezTo>
                  <a:cubicBezTo>
                    <a:pt x="56" y="79"/>
                    <a:pt x="59" y="78"/>
                    <a:pt x="62" y="77"/>
                  </a:cubicBezTo>
                  <a:cubicBezTo>
                    <a:pt x="69" y="95"/>
                    <a:pt x="69" y="95"/>
                    <a:pt x="69" y="95"/>
                  </a:cubicBezTo>
                  <a:cubicBezTo>
                    <a:pt x="69" y="95"/>
                    <a:pt x="69" y="95"/>
                    <a:pt x="69" y="95"/>
                  </a:cubicBezTo>
                  <a:cubicBezTo>
                    <a:pt x="69" y="95"/>
                    <a:pt x="69" y="95"/>
                    <a:pt x="69" y="95"/>
                  </a:cubicBezTo>
                  <a:cubicBezTo>
                    <a:pt x="64" y="97"/>
                    <a:pt x="58" y="98"/>
                    <a:pt x="52" y="98"/>
                  </a:cubicBezTo>
                  <a:cubicBezTo>
                    <a:pt x="46" y="98"/>
                    <a:pt x="40" y="97"/>
                    <a:pt x="35" y="9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92" name="Freeform 87"/>
            <p:cNvSpPr>
              <a:spLocks/>
            </p:cNvSpPr>
            <p:nvPr/>
          </p:nvSpPr>
          <p:spPr bwMode="auto">
            <a:xfrm>
              <a:off x="3886" y="2470"/>
              <a:ext cx="147" cy="148"/>
            </a:xfrm>
            <a:custGeom>
              <a:avLst/>
              <a:gdLst>
                <a:gd name="T0" fmla="*/ 0 w 120"/>
                <a:gd name="T1" fmla="*/ 70 h 121"/>
                <a:gd name="T2" fmla="*/ 10 w 120"/>
                <a:gd name="T3" fmla="*/ 80 h 121"/>
                <a:gd name="T4" fmla="*/ 20 w 120"/>
                <a:gd name="T5" fmla="*/ 70 h 121"/>
                <a:gd name="T6" fmla="*/ 20 w 120"/>
                <a:gd name="T7" fmla="*/ 34 h 121"/>
                <a:gd name="T8" fmla="*/ 103 w 120"/>
                <a:gd name="T9" fmla="*/ 117 h 121"/>
                <a:gd name="T10" fmla="*/ 117 w 120"/>
                <a:gd name="T11" fmla="*/ 117 h 121"/>
                <a:gd name="T12" fmla="*/ 120 w 120"/>
                <a:gd name="T13" fmla="*/ 110 h 121"/>
                <a:gd name="T14" fmla="*/ 117 w 120"/>
                <a:gd name="T15" fmla="*/ 103 h 121"/>
                <a:gd name="T16" fmla="*/ 34 w 120"/>
                <a:gd name="T17" fmla="*/ 20 h 121"/>
                <a:gd name="T18" fmla="*/ 70 w 120"/>
                <a:gd name="T19" fmla="*/ 20 h 121"/>
                <a:gd name="T20" fmla="*/ 80 w 120"/>
                <a:gd name="T21" fmla="*/ 10 h 121"/>
                <a:gd name="T22" fmla="*/ 70 w 120"/>
                <a:gd name="T23" fmla="*/ 0 h 121"/>
                <a:gd name="T24" fmla="*/ 0 w 120"/>
                <a:gd name="T25" fmla="*/ 0 h 121"/>
                <a:gd name="T26" fmla="*/ 0 w 120"/>
                <a:gd name="T27" fmla="*/ 7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121">
                  <a:moveTo>
                    <a:pt x="0" y="70"/>
                  </a:moveTo>
                  <a:cubicBezTo>
                    <a:pt x="0" y="75"/>
                    <a:pt x="4" y="80"/>
                    <a:pt x="10" y="80"/>
                  </a:cubicBezTo>
                  <a:cubicBezTo>
                    <a:pt x="15" y="80"/>
                    <a:pt x="20" y="75"/>
                    <a:pt x="20" y="70"/>
                  </a:cubicBezTo>
                  <a:cubicBezTo>
                    <a:pt x="20" y="34"/>
                    <a:pt x="20" y="34"/>
                    <a:pt x="20" y="34"/>
                  </a:cubicBezTo>
                  <a:cubicBezTo>
                    <a:pt x="103" y="117"/>
                    <a:pt x="103" y="117"/>
                    <a:pt x="103" y="117"/>
                  </a:cubicBezTo>
                  <a:cubicBezTo>
                    <a:pt x="107" y="121"/>
                    <a:pt x="113" y="121"/>
                    <a:pt x="117" y="117"/>
                  </a:cubicBezTo>
                  <a:cubicBezTo>
                    <a:pt x="119" y="115"/>
                    <a:pt x="120" y="113"/>
                    <a:pt x="120" y="110"/>
                  </a:cubicBezTo>
                  <a:cubicBezTo>
                    <a:pt x="120" y="107"/>
                    <a:pt x="119" y="105"/>
                    <a:pt x="117" y="103"/>
                  </a:cubicBezTo>
                  <a:cubicBezTo>
                    <a:pt x="34" y="20"/>
                    <a:pt x="34" y="20"/>
                    <a:pt x="34" y="20"/>
                  </a:cubicBezTo>
                  <a:cubicBezTo>
                    <a:pt x="70" y="20"/>
                    <a:pt x="70" y="20"/>
                    <a:pt x="70" y="20"/>
                  </a:cubicBezTo>
                  <a:cubicBezTo>
                    <a:pt x="75" y="20"/>
                    <a:pt x="80" y="15"/>
                    <a:pt x="80" y="10"/>
                  </a:cubicBezTo>
                  <a:cubicBezTo>
                    <a:pt x="80" y="4"/>
                    <a:pt x="75" y="0"/>
                    <a:pt x="70" y="0"/>
                  </a:cubicBezTo>
                  <a:cubicBezTo>
                    <a:pt x="0" y="0"/>
                    <a:pt x="0" y="0"/>
                    <a:pt x="0" y="0"/>
                  </a:cubicBezTo>
                  <a:lnTo>
                    <a:pt x="0" y="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93" name="Freeform 88"/>
            <p:cNvSpPr>
              <a:spLocks noEditPoints="1"/>
            </p:cNvSpPr>
            <p:nvPr/>
          </p:nvSpPr>
          <p:spPr bwMode="auto">
            <a:xfrm>
              <a:off x="3691" y="1983"/>
              <a:ext cx="153" cy="125"/>
            </a:xfrm>
            <a:custGeom>
              <a:avLst/>
              <a:gdLst>
                <a:gd name="T0" fmla="*/ 125 w 125"/>
                <a:gd name="T1" fmla="*/ 55 h 102"/>
                <a:gd name="T2" fmla="*/ 110 w 125"/>
                <a:gd name="T3" fmla="*/ 24 h 102"/>
                <a:gd name="T4" fmla="*/ 86 w 125"/>
                <a:gd name="T5" fmla="*/ 24 h 102"/>
                <a:gd name="T6" fmla="*/ 86 w 125"/>
                <a:gd name="T7" fmla="*/ 8 h 102"/>
                <a:gd name="T8" fmla="*/ 78 w 125"/>
                <a:gd name="T9" fmla="*/ 0 h 102"/>
                <a:gd name="T10" fmla="*/ 8 w 125"/>
                <a:gd name="T11" fmla="*/ 0 h 102"/>
                <a:gd name="T12" fmla="*/ 0 w 125"/>
                <a:gd name="T13" fmla="*/ 8 h 102"/>
                <a:gd name="T14" fmla="*/ 0 w 125"/>
                <a:gd name="T15" fmla="*/ 71 h 102"/>
                <a:gd name="T16" fmla="*/ 8 w 125"/>
                <a:gd name="T17" fmla="*/ 79 h 102"/>
                <a:gd name="T18" fmla="*/ 18 w 125"/>
                <a:gd name="T19" fmla="*/ 79 h 102"/>
                <a:gd name="T20" fmla="*/ 16 w 125"/>
                <a:gd name="T21" fmla="*/ 87 h 102"/>
                <a:gd name="T22" fmla="*/ 31 w 125"/>
                <a:gd name="T23" fmla="*/ 102 h 102"/>
                <a:gd name="T24" fmla="*/ 47 w 125"/>
                <a:gd name="T25" fmla="*/ 87 h 102"/>
                <a:gd name="T26" fmla="*/ 45 w 125"/>
                <a:gd name="T27" fmla="*/ 79 h 102"/>
                <a:gd name="T28" fmla="*/ 88 w 125"/>
                <a:gd name="T29" fmla="*/ 79 h 102"/>
                <a:gd name="T30" fmla="*/ 86 w 125"/>
                <a:gd name="T31" fmla="*/ 87 h 102"/>
                <a:gd name="T32" fmla="*/ 102 w 125"/>
                <a:gd name="T33" fmla="*/ 102 h 102"/>
                <a:gd name="T34" fmla="*/ 118 w 125"/>
                <a:gd name="T35" fmla="*/ 87 h 102"/>
                <a:gd name="T36" fmla="*/ 115 w 125"/>
                <a:gd name="T37" fmla="*/ 79 h 102"/>
                <a:gd name="T38" fmla="*/ 125 w 125"/>
                <a:gd name="T39" fmla="*/ 79 h 102"/>
                <a:gd name="T40" fmla="*/ 125 w 125"/>
                <a:gd name="T41" fmla="*/ 55 h 102"/>
                <a:gd name="T42" fmla="*/ 86 w 125"/>
                <a:gd name="T43" fmla="*/ 55 h 102"/>
                <a:gd name="T44" fmla="*/ 86 w 125"/>
                <a:gd name="T45" fmla="*/ 36 h 102"/>
                <a:gd name="T46" fmla="*/ 102 w 125"/>
                <a:gd name="T47" fmla="*/ 36 h 102"/>
                <a:gd name="T48" fmla="*/ 112 w 125"/>
                <a:gd name="T49" fmla="*/ 55 h 102"/>
                <a:gd name="T50" fmla="*/ 86 w 125"/>
                <a:gd name="T51" fmla="*/ 5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5" h="102">
                  <a:moveTo>
                    <a:pt x="125" y="55"/>
                  </a:moveTo>
                  <a:cubicBezTo>
                    <a:pt x="110" y="24"/>
                    <a:pt x="110" y="24"/>
                    <a:pt x="110" y="24"/>
                  </a:cubicBezTo>
                  <a:cubicBezTo>
                    <a:pt x="86" y="24"/>
                    <a:pt x="86" y="24"/>
                    <a:pt x="86" y="24"/>
                  </a:cubicBezTo>
                  <a:cubicBezTo>
                    <a:pt x="86" y="8"/>
                    <a:pt x="86" y="8"/>
                    <a:pt x="86" y="8"/>
                  </a:cubicBezTo>
                  <a:cubicBezTo>
                    <a:pt x="86" y="4"/>
                    <a:pt x="83" y="0"/>
                    <a:pt x="78" y="0"/>
                  </a:cubicBezTo>
                  <a:cubicBezTo>
                    <a:pt x="8" y="0"/>
                    <a:pt x="8" y="0"/>
                    <a:pt x="8" y="0"/>
                  </a:cubicBezTo>
                  <a:cubicBezTo>
                    <a:pt x="3" y="0"/>
                    <a:pt x="0" y="4"/>
                    <a:pt x="0" y="8"/>
                  </a:cubicBezTo>
                  <a:cubicBezTo>
                    <a:pt x="0" y="71"/>
                    <a:pt x="0" y="71"/>
                    <a:pt x="0" y="71"/>
                  </a:cubicBezTo>
                  <a:cubicBezTo>
                    <a:pt x="8" y="79"/>
                    <a:pt x="8" y="79"/>
                    <a:pt x="8" y="79"/>
                  </a:cubicBezTo>
                  <a:cubicBezTo>
                    <a:pt x="18" y="79"/>
                    <a:pt x="18" y="79"/>
                    <a:pt x="18" y="79"/>
                  </a:cubicBezTo>
                  <a:cubicBezTo>
                    <a:pt x="16" y="81"/>
                    <a:pt x="16" y="84"/>
                    <a:pt x="16" y="87"/>
                  </a:cubicBezTo>
                  <a:cubicBezTo>
                    <a:pt x="16" y="95"/>
                    <a:pt x="23" y="102"/>
                    <a:pt x="31" y="102"/>
                  </a:cubicBezTo>
                  <a:cubicBezTo>
                    <a:pt x="40" y="102"/>
                    <a:pt x="47" y="95"/>
                    <a:pt x="47" y="87"/>
                  </a:cubicBezTo>
                  <a:cubicBezTo>
                    <a:pt x="47" y="84"/>
                    <a:pt x="46" y="81"/>
                    <a:pt x="45" y="79"/>
                  </a:cubicBezTo>
                  <a:cubicBezTo>
                    <a:pt x="88" y="79"/>
                    <a:pt x="88" y="79"/>
                    <a:pt x="88" y="79"/>
                  </a:cubicBezTo>
                  <a:cubicBezTo>
                    <a:pt x="87" y="81"/>
                    <a:pt x="86" y="84"/>
                    <a:pt x="86" y="87"/>
                  </a:cubicBezTo>
                  <a:cubicBezTo>
                    <a:pt x="86" y="95"/>
                    <a:pt x="93" y="102"/>
                    <a:pt x="102" y="102"/>
                  </a:cubicBezTo>
                  <a:cubicBezTo>
                    <a:pt x="111" y="102"/>
                    <a:pt x="118" y="95"/>
                    <a:pt x="118" y="87"/>
                  </a:cubicBezTo>
                  <a:cubicBezTo>
                    <a:pt x="118" y="84"/>
                    <a:pt x="117" y="81"/>
                    <a:pt x="115" y="79"/>
                  </a:cubicBezTo>
                  <a:cubicBezTo>
                    <a:pt x="125" y="79"/>
                    <a:pt x="125" y="79"/>
                    <a:pt x="125" y="79"/>
                  </a:cubicBezTo>
                  <a:lnTo>
                    <a:pt x="125" y="55"/>
                  </a:lnTo>
                  <a:close/>
                  <a:moveTo>
                    <a:pt x="86" y="55"/>
                  </a:moveTo>
                  <a:cubicBezTo>
                    <a:pt x="86" y="36"/>
                    <a:pt x="86" y="36"/>
                    <a:pt x="86" y="36"/>
                  </a:cubicBezTo>
                  <a:cubicBezTo>
                    <a:pt x="102" y="36"/>
                    <a:pt x="102" y="36"/>
                    <a:pt x="102" y="36"/>
                  </a:cubicBezTo>
                  <a:cubicBezTo>
                    <a:pt x="112" y="55"/>
                    <a:pt x="112" y="55"/>
                    <a:pt x="112" y="55"/>
                  </a:cubicBezTo>
                  <a:lnTo>
                    <a:pt x="86" y="5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94" name="Freeform 89"/>
            <p:cNvSpPr>
              <a:spLocks noEditPoints="1"/>
            </p:cNvSpPr>
            <p:nvPr/>
          </p:nvSpPr>
          <p:spPr bwMode="auto">
            <a:xfrm>
              <a:off x="3623" y="1836"/>
              <a:ext cx="129" cy="129"/>
            </a:xfrm>
            <a:custGeom>
              <a:avLst/>
              <a:gdLst>
                <a:gd name="T0" fmla="*/ 101 w 105"/>
                <a:gd name="T1" fmla="*/ 29 h 105"/>
                <a:gd name="T2" fmla="*/ 72 w 105"/>
                <a:gd name="T3" fmla="*/ 26 h 105"/>
                <a:gd name="T4" fmla="*/ 89 w 105"/>
                <a:gd name="T5" fmla="*/ 9 h 105"/>
                <a:gd name="T6" fmla="*/ 82 w 105"/>
                <a:gd name="T7" fmla="*/ 3 h 105"/>
                <a:gd name="T8" fmla="*/ 59 w 105"/>
                <a:gd name="T9" fmla="*/ 26 h 105"/>
                <a:gd name="T10" fmla="*/ 53 w 105"/>
                <a:gd name="T11" fmla="*/ 26 h 105"/>
                <a:gd name="T12" fmla="*/ 53 w 105"/>
                <a:gd name="T13" fmla="*/ 26 h 105"/>
                <a:gd name="T14" fmla="*/ 26 w 105"/>
                <a:gd name="T15" fmla="*/ 0 h 105"/>
                <a:gd name="T16" fmla="*/ 20 w 105"/>
                <a:gd name="T17" fmla="*/ 6 h 105"/>
                <a:gd name="T18" fmla="*/ 40 w 105"/>
                <a:gd name="T19" fmla="*/ 26 h 105"/>
                <a:gd name="T20" fmla="*/ 4 w 105"/>
                <a:gd name="T21" fmla="*/ 29 h 105"/>
                <a:gd name="T22" fmla="*/ 0 w 105"/>
                <a:gd name="T23" fmla="*/ 65 h 105"/>
                <a:gd name="T24" fmla="*/ 4 w 105"/>
                <a:gd name="T25" fmla="*/ 101 h 105"/>
                <a:gd name="T26" fmla="*/ 53 w 105"/>
                <a:gd name="T27" fmla="*/ 105 h 105"/>
                <a:gd name="T28" fmla="*/ 101 w 105"/>
                <a:gd name="T29" fmla="*/ 101 h 105"/>
                <a:gd name="T30" fmla="*/ 105 w 105"/>
                <a:gd name="T31" fmla="*/ 65 h 105"/>
                <a:gd name="T32" fmla="*/ 101 w 105"/>
                <a:gd name="T33" fmla="*/ 29 h 105"/>
                <a:gd name="T34" fmla="*/ 89 w 105"/>
                <a:gd name="T35" fmla="*/ 89 h 105"/>
                <a:gd name="T36" fmla="*/ 53 w 105"/>
                <a:gd name="T37" fmla="*/ 92 h 105"/>
                <a:gd name="T38" fmla="*/ 16 w 105"/>
                <a:gd name="T39" fmla="*/ 89 h 105"/>
                <a:gd name="T40" fmla="*/ 13 w 105"/>
                <a:gd name="T41" fmla="*/ 65 h 105"/>
                <a:gd name="T42" fmla="*/ 16 w 105"/>
                <a:gd name="T43" fmla="*/ 41 h 105"/>
                <a:gd name="T44" fmla="*/ 53 w 105"/>
                <a:gd name="T45" fmla="*/ 39 h 105"/>
                <a:gd name="T46" fmla="*/ 89 w 105"/>
                <a:gd name="T47" fmla="*/ 41 h 105"/>
                <a:gd name="T48" fmla="*/ 92 w 105"/>
                <a:gd name="T49" fmla="*/ 65 h 105"/>
                <a:gd name="T50" fmla="*/ 89 w 105"/>
                <a:gd name="T51" fmla="*/ 8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1" y="29"/>
                  </a:moveTo>
                  <a:cubicBezTo>
                    <a:pt x="92" y="28"/>
                    <a:pt x="82" y="27"/>
                    <a:pt x="72" y="26"/>
                  </a:cubicBezTo>
                  <a:cubicBezTo>
                    <a:pt x="89" y="9"/>
                    <a:pt x="89" y="9"/>
                    <a:pt x="89" y="9"/>
                  </a:cubicBezTo>
                  <a:cubicBezTo>
                    <a:pt x="82" y="3"/>
                    <a:pt x="82" y="3"/>
                    <a:pt x="82" y="3"/>
                  </a:cubicBezTo>
                  <a:cubicBezTo>
                    <a:pt x="59" y="26"/>
                    <a:pt x="59" y="26"/>
                    <a:pt x="59" y="26"/>
                  </a:cubicBezTo>
                  <a:cubicBezTo>
                    <a:pt x="57" y="26"/>
                    <a:pt x="55" y="26"/>
                    <a:pt x="53" y="26"/>
                  </a:cubicBezTo>
                  <a:cubicBezTo>
                    <a:pt x="53" y="26"/>
                    <a:pt x="53" y="26"/>
                    <a:pt x="53" y="26"/>
                  </a:cubicBezTo>
                  <a:cubicBezTo>
                    <a:pt x="26" y="0"/>
                    <a:pt x="26" y="0"/>
                    <a:pt x="26" y="0"/>
                  </a:cubicBezTo>
                  <a:cubicBezTo>
                    <a:pt x="20" y="6"/>
                    <a:pt x="20" y="6"/>
                    <a:pt x="20" y="6"/>
                  </a:cubicBezTo>
                  <a:cubicBezTo>
                    <a:pt x="40" y="26"/>
                    <a:pt x="40" y="26"/>
                    <a:pt x="40" y="26"/>
                  </a:cubicBezTo>
                  <a:cubicBezTo>
                    <a:pt x="27" y="27"/>
                    <a:pt x="15" y="28"/>
                    <a:pt x="4" y="29"/>
                  </a:cubicBezTo>
                  <a:cubicBezTo>
                    <a:pt x="2" y="40"/>
                    <a:pt x="0" y="52"/>
                    <a:pt x="0" y="65"/>
                  </a:cubicBezTo>
                  <a:cubicBezTo>
                    <a:pt x="0" y="78"/>
                    <a:pt x="2" y="90"/>
                    <a:pt x="4" y="101"/>
                  </a:cubicBezTo>
                  <a:cubicBezTo>
                    <a:pt x="19" y="104"/>
                    <a:pt x="35" y="105"/>
                    <a:pt x="53" y="105"/>
                  </a:cubicBezTo>
                  <a:cubicBezTo>
                    <a:pt x="70" y="105"/>
                    <a:pt x="86" y="104"/>
                    <a:pt x="101" y="101"/>
                  </a:cubicBezTo>
                  <a:cubicBezTo>
                    <a:pt x="104" y="90"/>
                    <a:pt x="105" y="78"/>
                    <a:pt x="105" y="65"/>
                  </a:cubicBezTo>
                  <a:cubicBezTo>
                    <a:pt x="105" y="52"/>
                    <a:pt x="104" y="40"/>
                    <a:pt x="101" y="29"/>
                  </a:cubicBezTo>
                  <a:close/>
                  <a:moveTo>
                    <a:pt x="89" y="89"/>
                  </a:moveTo>
                  <a:cubicBezTo>
                    <a:pt x="78" y="91"/>
                    <a:pt x="65" y="92"/>
                    <a:pt x="53" y="92"/>
                  </a:cubicBezTo>
                  <a:cubicBezTo>
                    <a:pt x="40" y="92"/>
                    <a:pt x="27" y="91"/>
                    <a:pt x="16" y="89"/>
                  </a:cubicBezTo>
                  <a:cubicBezTo>
                    <a:pt x="14" y="82"/>
                    <a:pt x="13" y="74"/>
                    <a:pt x="13" y="65"/>
                  </a:cubicBezTo>
                  <a:cubicBezTo>
                    <a:pt x="13" y="57"/>
                    <a:pt x="14" y="49"/>
                    <a:pt x="16" y="41"/>
                  </a:cubicBezTo>
                  <a:cubicBezTo>
                    <a:pt x="27" y="40"/>
                    <a:pt x="40" y="39"/>
                    <a:pt x="53" y="39"/>
                  </a:cubicBezTo>
                  <a:cubicBezTo>
                    <a:pt x="65" y="39"/>
                    <a:pt x="78" y="40"/>
                    <a:pt x="89" y="41"/>
                  </a:cubicBezTo>
                  <a:cubicBezTo>
                    <a:pt x="91" y="49"/>
                    <a:pt x="92" y="57"/>
                    <a:pt x="92" y="65"/>
                  </a:cubicBezTo>
                  <a:cubicBezTo>
                    <a:pt x="92" y="74"/>
                    <a:pt x="91" y="82"/>
                    <a:pt x="89" y="8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95" name="Freeform 90"/>
            <p:cNvSpPr>
              <a:spLocks/>
            </p:cNvSpPr>
            <p:nvPr/>
          </p:nvSpPr>
          <p:spPr bwMode="auto">
            <a:xfrm>
              <a:off x="3632" y="1687"/>
              <a:ext cx="164" cy="134"/>
            </a:xfrm>
            <a:custGeom>
              <a:avLst/>
              <a:gdLst>
                <a:gd name="T0" fmla="*/ 134 w 134"/>
                <a:gd name="T1" fmla="*/ 13 h 109"/>
                <a:gd name="T2" fmla="*/ 118 w 134"/>
                <a:gd name="T3" fmla="*/ 17 h 109"/>
                <a:gd name="T4" fmla="*/ 130 w 134"/>
                <a:gd name="T5" fmla="*/ 2 h 109"/>
                <a:gd name="T6" fmla="*/ 113 w 134"/>
                <a:gd name="T7" fmla="*/ 9 h 109"/>
                <a:gd name="T8" fmla="*/ 93 w 134"/>
                <a:gd name="T9" fmla="*/ 0 h 109"/>
                <a:gd name="T10" fmla="*/ 65 w 134"/>
                <a:gd name="T11" fmla="*/ 27 h 109"/>
                <a:gd name="T12" fmla="*/ 66 w 134"/>
                <a:gd name="T13" fmla="*/ 34 h 109"/>
                <a:gd name="T14" fmla="*/ 10 w 134"/>
                <a:gd name="T15" fmla="*/ 5 h 109"/>
                <a:gd name="T16" fmla="*/ 6 w 134"/>
                <a:gd name="T17" fmla="*/ 19 h 109"/>
                <a:gd name="T18" fmla="*/ 18 w 134"/>
                <a:gd name="T19" fmla="*/ 42 h 109"/>
                <a:gd name="T20" fmla="*/ 6 w 134"/>
                <a:gd name="T21" fmla="*/ 38 h 109"/>
                <a:gd name="T22" fmla="*/ 6 w 134"/>
                <a:gd name="T23" fmla="*/ 39 h 109"/>
                <a:gd name="T24" fmla="*/ 28 w 134"/>
                <a:gd name="T25" fmla="*/ 65 h 109"/>
                <a:gd name="T26" fmla="*/ 20 w 134"/>
                <a:gd name="T27" fmla="*/ 66 h 109"/>
                <a:gd name="T28" fmla="*/ 15 w 134"/>
                <a:gd name="T29" fmla="*/ 66 h 109"/>
                <a:gd name="T30" fmla="*/ 41 w 134"/>
                <a:gd name="T31" fmla="*/ 85 h 109"/>
                <a:gd name="T32" fmla="*/ 7 w 134"/>
                <a:gd name="T33" fmla="*/ 97 h 109"/>
                <a:gd name="T34" fmla="*/ 0 w 134"/>
                <a:gd name="T35" fmla="*/ 96 h 109"/>
                <a:gd name="T36" fmla="*/ 42 w 134"/>
                <a:gd name="T37" fmla="*/ 109 h 109"/>
                <a:gd name="T38" fmla="*/ 120 w 134"/>
                <a:gd name="T39" fmla="*/ 31 h 109"/>
                <a:gd name="T40" fmla="*/ 120 w 134"/>
                <a:gd name="T41" fmla="*/ 27 h 109"/>
                <a:gd name="T42" fmla="*/ 134 w 134"/>
                <a:gd name="T43" fmla="*/ 1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09">
                  <a:moveTo>
                    <a:pt x="134" y="13"/>
                  </a:moveTo>
                  <a:cubicBezTo>
                    <a:pt x="129" y="15"/>
                    <a:pt x="124" y="17"/>
                    <a:pt x="118" y="17"/>
                  </a:cubicBezTo>
                  <a:cubicBezTo>
                    <a:pt x="124" y="14"/>
                    <a:pt x="128" y="8"/>
                    <a:pt x="130" y="2"/>
                  </a:cubicBezTo>
                  <a:cubicBezTo>
                    <a:pt x="125" y="5"/>
                    <a:pt x="119" y="7"/>
                    <a:pt x="113" y="9"/>
                  </a:cubicBezTo>
                  <a:cubicBezTo>
                    <a:pt x="108" y="3"/>
                    <a:pt x="101" y="0"/>
                    <a:pt x="93" y="0"/>
                  </a:cubicBezTo>
                  <a:cubicBezTo>
                    <a:pt x="78" y="0"/>
                    <a:pt x="65" y="12"/>
                    <a:pt x="65" y="27"/>
                  </a:cubicBezTo>
                  <a:cubicBezTo>
                    <a:pt x="65" y="30"/>
                    <a:pt x="66" y="32"/>
                    <a:pt x="66" y="34"/>
                  </a:cubicBezTo>
                  <a:cubicBezTo>
                    <a:pt x="43" y="33"/>
                    <a:pt x="23" y="22"/>
                    <a:pt x="10" y="5"/>
                  </a:cubicBezTo>
                  <a:cubicBezTo>
                    <a:pt x="7" y="9"/>
                    <a:pt x="6" y="14"/>
                    <a:pt x="6" y="19"/>
                  </a:cubicBezTo>
                  <a:cubicBezTo>
                    <a:pt x="6" y="28"/>
                    <a:pt x="11" y="37"/>
                    <a:pt x="18" y="42"/>
                  </a:cubicBezTo>
                  <a:cubicBezTo>
                    <a:pt x="14" y="41"/>
                    <a:pt x="9" y="40"/>
                    <a:pt x="6" y="38"/>
                  </a:cubicBezTo>
                  <a:cubicBezTo>
                    <a:pt x="6" y="38"/>
                    <a:pt x="6" y="38"/>
                    <a:pt x="6" y="39"/>
                  </a:cubicBezTo>
                  <a:cubicBezTo>
                    <a:pt x="6" y="52"/>
                    <a:pt x="15" y="63"/>
                    <a:pt x="28" y="65"/>
                  </a:cubicBezTo>
                  <a:cubicBezTo>
                    <a:pt x="25" y="66"/>
                    <a:pt x="23" y="66"/>
                    <a:pt x="20" y="66"/>
                  </a:cubicBezTo>
                  <a:cubicBezTo>
                    <a:pt x="19" y="66"/>
                    <a:pt x="17" y="66"/>
                    <a:pt x="15" y="66"/>
                  </a:cubicBezTo>
                  <a:cubicBezTo>
                    <a:pt x="19" y="77"/>
                    <a:pt x="29" y="85"/>
                    <a:pt x="41" y="85"/>
                  </a:cubicBezTo>
                  <a:cubicBezTo>
                    <a:pt x="31" y="92"/>
                    <a:pt x="20" y="97"/>
                    <a:pt x="7" y="97"/>
                  </a:cubicBezTo>
                  <a:cubicBezTo>
                    <a:pt x="5" y="97"/>
                    <a:pt x="2" y="97"/>
                    <a:pt x="0" y="96"/>
                  </a:cubicBezTo>
                  <a:cubicBezTo>
                    <a:pt x="12" y="104"/>
                    <a:pt x="27" y="109"/>
                    <a:pt x="42" y="109"/>
                  </a:cubicBezTo>
                  <a:cubicBezTo>
                    <a:pt x="93" y="109"/>
                    <a:pt x="120" y="67"/>
                    <a:pt x="120" y="31"/>
                  </a:cubicBezTo>
                  <a:cubicBezTo>
                    <a:pt x="120" y="29"/>
                    <a:pt x="120" y="28"/>
                    <a:pt x="120" y="27"/>
                  </a:cubicBezTo>
                  <a:cubicBezTo>
                    <a:pt x="126" y="23"/>
                    <a:pt x="130" y="18"/>
                    <a:pt x="134" y="1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96" name="Freeform 91"/>
            <p:cNvSpPr>
              <a:spLocks noEditPoints="1"/>
            </p:cNvSpPr>
            <p:nvPr/>
          </p:nvSpPr>
          <p:spPr bwMode="auto">
            <a:xfrm>
              <a:off x="3705" y="2373"/>
              <a:ext cx="160" cy="149"/>
            </a:xfrm>
            <a:custGeom>
              <a:avLst/>
              <a:gdLst>
                <a:gd name="T0" fmla="*/ 70 w 160"/>
                <a:gd name="T1" fmla="*/ 79 h 149"/>
                <a:gd name="T2" fmla="*/ 90 w 160"/>
                <a:gd name="T3" fmla="*/ 79 h 149"/>
                <a:gd name="T4" fmla="*/ 90 w 160"/>
                <a:gd name="T5" fmla="*/ 40 h 149"/>
                <a:gd name="T6" fmla="*/ 120 w 160"/>
                <a:gd name="T7" fmla="*/ 40 h 149"/>
                <a:gd name="T8" fmla="*/ 80 w 160"/>
                <a:gd name="T9" fmla="*/ 0 h 149"/>
                <a:gd name="T10" fmla="*/ 40 w 160"/>
                <a:gd name="T11" fmla="*/ 40 h 149"/>
                <a:gd name="T12" fmla="*/ 70 w 160"/>
                <a:gd name="T13" fmla="*/ 40 h 149"/>
                <a:gd name="T14" fmla="*/ 70 w 160"/>
                <a:gd name="T15" fmla="*/ 79 h 149"/>
                <a:gd name="T16" fmla="*/ 100 w 160"/>
                <a:gd name="T17" fmla="*/ 57 h 149"/>
                <a:gd name="T18" fmla="*/ 100 w 160"/>
                <a:gd name="T19" fmla="*/ 72 h 149"/>
                <a:gd name="T20" fmla="*/ 145 w 160"/>
                <a:gd name="T21" fmla="*/ 89 h 149"/>
                <a:gd name="T22" fmla="*/ 80 w 160"/>
                <a:gd name="T23" fmla="*/ 114 h 149"/>
                <a:gd name="T24" fmla="*/ 14 w 160"/>
                <a:gd name="T25" fmla="*/ 89 h 149"/>
                <a:gd name="T26" fmla="*/ 59 w 160"/>
                <a:gd name="T27" fmla="*/ 72 h 149"/>
                <a:gd name="T28" fmla="*/ 59 w 160"/>
                <a:gd name="T29" fmla="*/ 57 h 149"/>
                <a:gd name="T30" fmla="*/ 0 w 160"/>
                <a:gd name="T31" fmla="*/ 79 h 149"/>
                <a:gd name="T32" fmla="*/ 0 w 160"/>
                <a:gd name="T33" fmla="*/ 120 h 149"/>
                <a:gd name="T34" fmla="*/ 80 w 160"/>
                <a:gd name="T35" fmla="*/ 149 h 149"/>
                <a:gd name="T36" fmla="*/ 160 w 160"/>
                <a:gd name="T37" fmla="*/ 120 h 149"/>
                <a:gd name="T38" fmla="*/ 160 w 160"/>
                <a:gd name="T39" fmla="*/ 79 h 149"/>
                <a:gd name="T40" fmla="*/ 100 w 160"/>
                <a:gd name="T41" fmla="*/ 5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49">
                  <a:moveTo>
                    <a:pt x="70" y="79"/>
                  </a:moveTo>
                  <a:lnTo>
                    <a:pt x="90" y="79"/>
                  </a:lnTo>
                  <a:lnTo>
                    <a:pt x="90" y="40"/>
                  </a:lnTo>
                  <a:lnTo>
                    <a:pt x="120" y="40"/>
                  </a:lnTo>
                  <a:lnTo>
                    <a:pt x="80" y="0"/>
                  </a:lnTo>
                  <a:lnTo>
                    <a:pt x="40" y="40"/>
                  </a:lnTo>
                  <a:lnTo>
                    <a:pt x="70" y="40"/>
                  </a:lnTo>
                  <a:lnTo>
                    <a:pt x="70" y="79"/>
                  </a:lnTo>
                  <a:close/>
                  <a:moveTo>
                    <a:pt x="100" y="57"/>
                  </a:moveTo>
                  <a:lnTo>
                    <a:pt x="100" y="72"/>
                  </a:lnTo>
                  <a:lnTo>
                    <a:pt x="145" y="89"/>
                  </a:lnTo>
                  <a:lnTo>
                    <a:pt x="80" y="114"/>
                  </a:lnTo>
                  <a:lnTo>
                    <a:pt x="14" y="89"/>
                  </a:lnTo>
                  <a:lnTo>
                    <a:pt x="59" y="72"/>
                  </a:lnTo>
                  <a:lnTo>
                    <a:pt x="59" y="57"/>
                  </a:lnTo>
                  <a:lnTo>
                    <a:pt x="0" y="79"/>
                  </a:lnTo>
                  <a:lnTo>
                    <a:pt x="0" y="120"/>
                  </a:lnTo>
                  <a:lnTo>
                    <a:pt x="80" y="149"/>
                  </a:lnTo>
                  <a:lnTo>
                    <a:pt x="160" y="120"/>
                  </a:lnTo>
                  <a:lnTo>
                    <a:pt x="160" y="79"/>
                  </a:lnTo>
                  <a:lnTo>
                    <a:pt x="100" y="5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97" name="Freeform 92"/>
            <p:cNvSpPr>
              <a:spLocks noEditPoints="1"/>
            </p:cNvSpPr>
            <p:nvPr/>
          </p:nvSpPr>
          <p:spPr bwMode="auto">
            <a:xfrm>
              <a:off x="3698" y="2535"/>
              <a:ext cx="122" cy="91"/>
            </a:xfrm>
            <a:custGeom>
              <a:avLst/>
              <a:gdLst>
                <a:gd name="T0" fmla="*/ 37 w 99"/>
                <a:gd name="T1" fmla="*/ 16 h 74"/>
                <a:gd name="T2" fmla="*/ 53 w 99"/>
                <a:gd name="T3" fmla="*/ 31 h 74"/>
                <a:gd name="T4" fmla="*/ 68 w 99"/>
                <a:gd name="T5" fmla="*/ 16 h 74"/>
                <a:gd name="T6" fmla="*/ 53 w 99"/>
                <a:gd name="T7" fmla="*/ 0 h 74"/>
                <a:gd name="T8" fmla="*/ 37 w 99"/>
                <a:gd name="T9" fmla="*/ 16 h 74"/>
                <a:gd name="T10" fmla="*/ 0 w 99"/>
                <a:gd name="T11" fmla="*/ 16 h 74"/>
                <a:gd name="T12" fmla="*/ 16 w 99"/>
                <a:gd name="T13" fmla="*/ 31 h 74"/>
                <a:gd name="T14" fmla="*/ 31 w 99"/>
                <a:gd name="T15" fmla="*/ 16 h 74"/>
                <a:gd name="T16" fmla="*/ 16 w 99"/>
                <a:gd name="T17" fmla="*/ 0 h 74"/>
                <a:gd name="T18" fmla="*/ 0 w 99"/>
                <a:gd name="T19" fmla="*/ 16 h 74"/>
                <a:gd name="T20" fmla="*/ 74 w 99"/>
                <a:gd name="T21" fmla="*/ 47 h 74"/>
                <a:gd name="T22" fmla="*/ 74 w 99"/>
                <a:gd name="T23" fmla="*/ 37 h 74"/>
                <a:gd name="T24" fmla="*/ 68 w 99"/>
                <a:gd name="T25" fmla="*/ 31 h 74"/>
                <a:gd name="T26" fmla="*/ 53 w 99"/>
                <a:gd name="T27" fmla="*/ 31 h 74"/>
                <a:gd name="T28" fmla="*/ 16 w 99"/>
                <a:gd name="T29" fmla="*/ 31 h 74"/>
                <a:gd name="T30" fmla="*/ 6 w 99"/>
                <a:gd name="T31" fmla="*/ 31 h 74"/>
                <a:gd name="T32" fmla="*/ 0 w 99"/>
                <a:gd name="T33" fmla="*/ 37 h 74"/>
                <a:gd name="T34" fmla="*/ 0 w 99"/>
                <a:gd name="T35" fmla="*/ 68 h 74"/>
                <a:gd name="T36" fmla="*/ 6 w 99"/>
                <a:gd name="T37" fmla="*/ 74 h 74"/>
                <a:gd name="T38" fmla="*/ 68 w 99"/>
                <a:gd name="T39" fmla="*/ 74 h 74"/>
                <a:gd name="T40" fmla="*/ 74 w 99"/>
                <a:gd name="T41" fmla="*/ 68 h 74"/>
                <a:gd name="T42" fmla="*/ 74 w 99"/>
                <a:gd name="T43" fmla="*/ 59 h 74"/>
                <a:gd name="T44" fmla="*/ 99 w 99"/>
                <a:gd name="T45" fmla="*/ 74 h 74"/>
                <a:gd name="T46" fmla="*/ 99 w 99"/>
                <a:gd name="T47" fmla="*/ 31 h 74"/>
                <a:gd name="T48" fmla="*/ 74 w 99"/>
                <a:gd name="T49" fmla="*/ 47 h 74"/>
                <a:gd name="T50" fmla="*/ 62 w 99"/>
                <a:gd name="T51" fmla="*/ 62 h 74"/>
                <a:gd name="T52" fmla="*/ 13 w 99"/>
                <a:gd name="T53" fmla="*/ 62 h 74"/>
                <a:gd name="T54" fmla="*/ 13 w 99"/>
                <a:gd name="T55" fmla="*/ 43 h 74"/>
                <a:gd name="T56" fmla="*/ 62 w 99"/>
                <a:gd name="T57" fmla="*/ 43 h 74"/>
                <a:gd name="T58" fmla="*/ 62 w 99"/>
                <a:gd name="T59" fmla="*/ 6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74">
                  <a:moveTo>
                    <a:pt x="37" y="16"/>
                  </a:moveTo>
                  <a:cubicBezTo>
                    <a:pt x="37" y="24"/>
                    <a:pt x="44" y="31"/>
                    <a:pt x="53" y="31"/>
                  </a:cubicBezTo>
                  <a:cubicBezTo>
                    <a:pt x="61" y="31"/>
                    <a:pt x="68" y="24"/>
                    <a:pt x="68" y="16"/>
                  </a:cubicBezTo>
                  <a:cubicBezTo>
                    <a:pt x="68" y="7"/>
                    <a:pt x="61" y="0"/>
                    <a:pt x="53" y="0"/>
                  </a:cubicBezTo>
                  <a:cubicBezTo>
                    <a:pt x="44" y="0"/>
                    <a:pt x="37" y="7"/>
                    <a:pt x="37" y="16"/>
                  </a:cubicBezTo>
                  <a:close/>
                  <a:moveTo>
                    <a:pt x="0" y="16"/>
                  </a:moveTo>
                  <a:cubicBezTo>
                    <a:pt x="0" y="24"/>
                    <a:pt x="7" y="31"/>
                    <a:pt x="16" y="31"/>
                  </a:cubicBezTo>
                  <a:cubicBezTo>
                    <a:pt x="24" y="31"/>
                    <a:pt x="31" y="24"/>
                    <a:pt x="31" y="16"/>
                  </a:cubicBezTo>
                  <a:cubicBezTo>
                    <a:pt x="31" y="7"/>
                    <a:pt x="24" y="0"/>
                    <a:pt x="16" y="0"/>
                  </a:cubicBezTo>
                  <a:cubicBezTo>
                    <a:pt x="7" y="0"/>
                    <a:pt x="0" y="7"/>
                    <a:pt x="0" y="16"/>
                  </a:cubicBezTo>
                  <a:close/>
                  <a:moveTo>
                    <a:pt x="74" y="47"/>
                  </a:moveTo>
                  <a:cubicBezTo>
                    <a:pt x="74" y="37"/>
                    <a:pt x="74" y="37"/>
                    <a:pt x="74" y="37"/>
                  </a:cubicBezTo>
                  <a:cubicBezTo>
                    <a:pt x="74" y="34"/>
                    <a:pt x="72" y="31"/>
                    <a:pt x="68" y="31"/>
                  </a:cubicBezTo>
                  <a:cubicBezTo>
                    <a:pt x="53" y="31"/>
                    <a:pt x="53" y="31"/>
                    <a:pt x="53" y="31"/>
                  </a:cubicBezTo>
                  <a:cubicBezTo>
                    <a:pt x="16" y="31"/>
                    <a:pt x="16" y="31"/>
                    <a:pt x="16" y="31"/>
                  </a:cubicBezTo>
                  <a:cubicBezTo>
                    <a:pt x="6" y="31"/>
                    <a:pt x="6" y="31"/>
                    <a:pt x="6" y="31"/>
                  </a:cubicBezTo>
                  <a:cubicBezTo>
                    <a:pt x="3" y="31"/>
                    <a:pt x="0" y="34"/>
                    <a:pt x="0" y="37"/>
                  </a:cubicBezTo>
                  <a:cubicBezTo>
                    <a:pt x="0" y="68"/>
                    <a:pt x="0" y="68"/>
                    <a:pt x="0" y="68"/>
                  </a:cubicBezTo>
                  <a:cubicBezTo>
                    <a:pt x="0" y="72"/>
                    <a:pt x="3" y="74"/>
                    <a:pt x="6" y="74"/>
                  </a:cubicBezTo>
                  <a:cubicBezTo>
                    <a:pt x="68" y="74"/>
                    <a:pt x="68" y="74"/>
                    <a:pt x="68" y="74"/>
                  </a:cubicBezTo>
                  <a:cubicBezTo>
                    <a:pt x="72" y="74"/>
                    <a:pt x="74" y="72"/>
                    <a:pt x="74" y="68"/>
                  </a:cubicBezTo>
                  <a:cubicBezTo>
                    <a:pt x="74" y="59"/>
                    <a:pt x="74" y="59"/>
                    <a:pt x="74" y="59"/>
                  </a:cubicBezTo>
                  <a:cubicBezTo>
                    <a:pt x="99" y="74"/>
                    <a:pt x="99" y="74"/>
                    <a:pt x="99" y="74"/>
                  </a:cubicBezTo>
                  <a:cubicBezTo>
                    <a:pt x="99" y="31"/>
                    <a:pt x="99" y="31"/>
                    <a:pt x="99" y="31"/>
                  </a:cubicBezTo>
                  <a:lnTo>
                    <a:pt x="74" y="47"/>
                  </a:lnTo>
                  <a:close/>
                  <a:moveTo>
                    <a:pt x="62" y="62"/>
                  </a:moveTo>
                  <a:cubicBezTo>
                    <a:pt x="13" y="62"/>
                    <a:pt x="13" y="62"/>
                    <a:pt x="13" y="62"/>
                  </a:cubicBezTo>
                  <a:cubicBezTo>
                    <a:pt x="13" y="43"/>
                    <a:pt x="13" y="43"/>
                    <a:pt x="13" y="43"/>
                  </a:cubicBezTo>
                  <a:cubicBezTo>
                    <a:pt x="62" y="43"/>
                    <a:pt x="62" y="43"/>
                    <a:pt x="62" y="43"/>
                  </a:cubicBezTo>
                  <a:lnTo>
                    <a:pt x="62" y="6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98" name="Freeform 93"/>
            <p:cNvSpPr>
              <a:spLocks noEditPoints="1"/>
            </p:cNvSpPr>
            <p:nvPr/>
          </p:nvSpPr>
          <p:spPr bwMode="auto">
            <a:xfrm>
              <a:off x="3670" y="2235"/>
              <a:ext cx="129" cy="129"/>
            </a:xfrm>
            <a:custGeom>
              <a:avLst/>
              <a:gdLst>
                <a:gd name="T0" fmla="*/ 53 w 105"/>
                <a:gd name="T1" fmla="*/ 0 h 105"/>
                <a:gd name="T2" fmla="*/ 0 w 105"/>
                <a:gd name="T3" fmla="*/ 53 h 105"/>
                <a:gd name="T4" fmla="*/ 53 w 105"/>
                <a:gd name="T5" fmla="*/ 105 h 105"/>
                <a:gd name="T6" fmla="*/ 105 w 105"/>
                <a:gd name="T7" fmla="*/ 53 h 105"/>
                <a:gd name="T8" fmla="*/ 53 w 105"/>
                <a:gd name="T9" fmla="*/ 0 h 105"/>
                <a:gd name="T10" fmla="*/ 84 w 105"/>
                <a:gd name="T11" fmla="*/ 45 h 105"/>
                <a:gd name="T12" fmla="*/ 55 w 105"/>
                <a:gd name="T13" fmla="*/ 85 h 105"/>
                <a:gd name="T14" fmla="*/ 41 w 105"/>
                <a:gd name="T15" fmla="*/ 80 h 105"/>
                <a:gd name="T16" fmla="*/ 31 w 105"/>
                <a:gd name="T17" fmla="*/ 48 h 105"/>
                <a:gd name="T18" fmla="*/ 24 w 105"/>
                <a:gd name="T19" fmla="*/ 50 h 105"/>
                <a:gd name="T20" fmla="*/ 21 w 105"/>
                <a:gd name="T21" fmla="*/ 47 h 105"/>
                <a:gd name="T22" fmla="*/ 40 w 105"/>
                <a:gd name="T23" fmla="*/ 33 h 105"/>
                <a:gd name="T24" fmla="*/ 51 w 105"/>
                <a:gd name="T25" fmla="*/ 54 h 105"/>
                <a:gd name="T26" fmla="*/ 56 w 105"/>
                <a:gd name="T27" fmla="*/ 67 h 105"/>
                <a:gd name="T28" fmla="*/ 64 w 105"/>
                <a:gd name="T29" fmla="*/ 55 h 105"/>
                <a:gd name="T30" fmla="*/ 57 w 105"/>
                <a:gd name="T31" fmla="*/ 47 h 105"/>
                <a:gd name="T32" fmla="*/ 84 w 105"/>
                <a:gd name="T33" fmla="*/ 4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105">
                  <a:moveTo>
                    <a:pt x="53" y="0"/>
                  </a:moveTo>
                  <a:cubicBezTo>
                    <a:pt x="23" y="0"/>
                    <a:pt x="0" y="24"/>
                    <a:pt x="0" y="53"/>
                  </a:cubicBezTo>
                  <a:cubicBezTo>
                    <a:pt x="0" y="82"/>
                    <a:pt x="23" y="105"/>
                    <a:pt x="53" y="105"/>
                  </a:cubicBezTo>
                  <a:cubicBezTo>
                    <a:pt x="82" y="105"/>
                    <a:pt x="105" y="82"/>
                    <a:pt x="105" y="53"/>
                  </a:cubicBezTo>
                  <a:cubicBezTo>
                    <a:pt x="105" y="24"/>
                    <a:pt x="82" y="0"/>
                    <a:pt x="53" y="0"/>
                  </a:cubicBezTo>
                  <a:close/>
                  <a:moveTo>
                    <a:pt x="84" y="45"/>
                  </a:moveTo>
                  <a:cubicBezTo>
                    <a:pt x="80" y="65"/>
                    <a:pt x="61" y="82"/>
                    <a:pt x="55" y="85"/>
                  </a:cubicBezTo>
                  <a:cubicBezTo>
                    <a:pt x="49" y="89"/>
                    <a:pt x="43" y="84"/>
                    <a:pt x="41" y="80"/>
                  </a:cubicBezTo>
                  <a:cubicBezTo>
                    <a:pt x="39" y="75"/>
                    <a:pt x="33" y="50"/>
                    <a:pt x="31" y="48"/>
                  </a:cubicBezTo>
                  <a:cubicBezTo>
                    <a:pt x="29" y="46"/>
                    <a:pt x="24" y="50"/>
                    <a:pt x="24" y="50"/>
                  </a:cubicBezTo>
                  <a:cubicBezTo>
                    <a:pt x="21" y="47"/>
                    <a:pt x="21" y="47"/>
                    <a:pt x="21" y="47"/>
                  </a:cubicBezTo>
                  <a:cubicBezTo>
                    <a:pt x="21" y="47"/>
                    <a:pt x="32" y="34"/>
                    <a:pt x="40" y="33"/>
                  </a:cubicBezTo>
                  <a:cubicBezTo>
                    <a:pt x="49" y="31"/>
                    <a:pt x="49" y="46"/>
                    <a:pt x="51" y="54"/>
                  </a:cubicBezTo>
                  <a:cubicBezTo>
                    <a:pt x="53" y="62"/>
                    <a:pt x="54" y="67"/>
                    <a:pt x="56" y="67"/>
                  </a:cubicBezTo>
                  <a:cubicBezTo>
                    <a:pt x="58" y="67"/>
                    <a:pt x="61" y="62"/>
                    <a:pt x="64" y="55"/>
                  </a:cubicBezTo>
                  <a:cubicBezTo>
                    <a:pt x="68" y="48"/>
                    <a:pt x="64" y="42"/>
                    <a:pt x="57" y="47"/>
                  </a:cubicBezTo>
                  <a:cubicBezTo>
                    <a:pt x="60" y="30"/>
                    <a:pt x="87" y="25"/>
                    <a:pt x="84" y="4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99" name="Freeform 94"/>
            <p:cNvSpPr>
              <a:spLocks noEditPoints="1"/>
            </p:cNvSpPr>
            <p:nvPr/>
          </p:nvSpPr>
          <p:spPr bwMode="auto">
            <a:xfrm>
              <a:off x="3629" y="2119"/>
              <a:ext cx="126" cy="107"/>
            </a:xfrm>
            <a:custGeom>
              <a:avLst/>
              <a:gdLst>
                <a:gd name="T0" fmla="*/ 84 w 102"/>
                <a:gd name="T1" fmla="*/ 82 h 87"/>
                <a:gd name="T2" fmla="*/ 81 w 102"/>
                <a:gd name="T3" fmla="*/ 81 h 87"/>
                <a:gd name="T4" fmla="*/ 81 w 102"/>
                <a:gd name="T5" fmla="*/ 74 h 87"/>
                <a:gd name="T6" fmla="*/ 93 w 102"/>
                <a:gd name="T7" fmla="*/ 43 h 87"/>
                <a:gd name="T8" fmla="*/ 81 w 102"/>
                <a:gd name="T9" fmla="*/ 12 h 87"/>
                <a:gd name="T10" fmla="*/ 81 w 102"/>
                <a:gd name="T11" fmla="*/ 6 h 87"/>
                <a:gd name="T12" fmla="*/ 87 w 102"/>
                <a:gd name="T13" fmla="*/ 6 h 87"/>
                <a:gd name="T14" fmla="*/ 102 w 102"/>
                <a:gd name="T15" fmla="*/ 43 h 87"/>
                <a:gd name="T16" fmla="*/ 87 w 102"/>
                <a:gd name="T17" fmla="*/ 81 h 87"/>
                <a:gd name="T18" fmla="*/ 84 w 102"/>
                <a:gd name="T19" fmla="*/ 82 h 87"/>
                <a:gd name="T20" fmla="*/ 68 w 102"/>
                <a:gd name="T21" fmla="*/ 73 h 87"/>
                <a:gd name="T22" fmla="*/ 65 w 102"/>
                <a:gd name="T23" fmla="*/ 72 h 87"/>
                <a:gd name="T24" fmla="*/ 65 w 102"/>
                <a:gd name="T25" fmla="*/ 66 h 87"/>
                <a:gd name="T26" fmla="*/ 65 w 102"/>
                <a:gd name="T27" fmla="*/ 21 h 87"/>
                <a:gd name="T28" fmla="*/ 65 w 102"/>
                <a:gd name="T29" fmla="*/ 15 h 87"/>
                <a:gd name="T30" fmla="*/ 71 w 102"/>
                <a:gd name="T31" fmla="*/ 15 h 87"/>
                <a:gd name="T32" fmla="*/ 83 w 102"/>
                <a:gd name="T33" fmla="*/ 43 h 87"/>
                <a:gd name="T34" fmla="*/ 71 w 102"/>
                <a:gd name="T35" fmla="*/ 72 h 87"/>
                <a:gd name="T36" fmla="*/ 68 w 102"/>
                <a:gd name="T37" fmla="*/ 73 h 87"/>
                <a:gd name="T38" fmla="*/ 52 w 102"/>
                <a:gd name="T39" fmla="*/ 65 h 87"/>
                <a:gd name="T40" fmla="*/ 49 w 102"/>
                <a:gd name="T41" fmla="*/ 64 h 87"/>
                <a:gd name="T42" fmla="*/ 49 w 102"/>
                <a:gd name="T43" fmla="*/ 57 h 87"/>
                <a:gd name="T44" fmla="*/ 49 w 102"/>
                <a:gd name="T45" fmla="*/ 30 h 87"/>
                <a:gd name="T46" fmla="*/ 49 w 102"/>
                <a:gd name="T47" fmla="*/ 23 h 87"/>
                <a:gd name="T48" fmla="*/ 55 w 102"/>
                <a:gd name="T49" fmla="*/ 23 h 87"/>
                <a:gd name="T50" fmla="*/ 55 w 102"/>
                <a:gd name="T51" fmla="*/ 64 h 87"/>
                <a:gd name="T52" fmla="*/ 52 w 102"/>
                <a:gd name="T53" fmla="*/ 65 h 87"/>
                <a:gd name="T54" fmla="*/ 38 w 102"/>
                <a:gd name="T55" fmla="*/ 3 h 87"/>
                <a:gd name="T56" fmla="*/ 42 w 102"/>
                <a:gd name="T57" fmla="*/ 4 h 87"/>
                <a:gd name="T58" fmla="*/ 42 w 102"/>
                <a:gd name="T59" fmla="*/ 82 h 87"/>
                <a:gd name="T60" fmla="*/ 38 w 102"/>
                <a:gd name="T61" fmla="*/ 84 h 87"/>
                <a:gd name="T62" fmla="*/ 15 w 102"/>
                <a:gd name="T63" fmla="*/ 61 h 87"/>
                <a:gd name="T64" fmla="*/ 0 w 102"/>
                <a:gd name="T65" fmla="*/ 61 h 87"/>
                <a:gd name="T66" fmla="*/ 0 w 102"/>
                <a:gd name="T67" fmla="*/ 25 h 87"/>
                <a:gd name="T68" fmla="*/ 15 w 102"/>
                <a:gd name="T69" fmla="*/ 25 h 87"/>
                <a:gd name="T70" fmla="*/ 38 w 102"/>
                <a:gd name="T71" fmla="*/ 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87">
                  <a:moveTo>
                    <a:pt x="84" y="82"/>
                  </a:moveTo>
                  <a:cubicBezTo>
                    <a:pt x="83" y="82"/>
                    <a:pt x="81" y="82"/>
                    <a:pt x="81" y="81"/>
                  </a:cubicBezTo>
                  <a:cubicBezTo>
                    <a:pt x="79" y="79"/>
                    <a:pt x="79" y="76"/>
                    <a:pt x="81" y="74"/>
                  </a:cubicBezTo>
                  <a:cubicBezTo>
                    <a:pt x="89" y="66"/>
                    <a:pt x="93" y="55"/>
                    <a:pt x="93" y="43"/>
                  </a:cubicBezTo>
                  <a:cubicBezTo>
                    <a:pt x="93" y="32"/>
                    <a:pt x="89" y="21"/>
                    <a:pt x="81" y="12"/>
                  </a:cubicBezTo>
                  <a:cubicBezTo>
                    <a:pt x="79" y="11"/>
                    <a:pt x="79" y="8"/>
                    <a:pt x="81" y="6"/>
                  </a:cubicBezTo>
                  <a:cubicBezTo>
                    <a:pt x="82" y="4"/>
                    <a:pt x="85" y="4"/>
                    <a:pt x="87" y="6"/>
                  </a:cubicBezTo>
                  <a:cubicBezTo>
                    <a:pt x="97" y="16"/>
                    <a:pt x="102" y="29"/>
                    <a:pt x="102" y="43"/>
                  </a:cubicBezTo>
                  <a:cubicBezTo>
                    <a:pt x="102" y="57"/>
                    <a:pt x="97" y="71"/>
                    <a:pt x="87" y="81"/>
                  </a:cubicBezTo>
                  <a:cubicBezTo>
                    <a:pt x="86" y="82"/>
                    <a:pt x="85" y="82"/>
                    <a:pt x="84" y="82"/>
                  </a:cubicBezTo>
                  <a:close/>
                  <a:moveTo>
                    <a:pt x="68" y="73"/>
                  </a:moveTo>
                  <a:cubicBezTo>
                    <a:pt x="67" y="73"/>
                    <a:pt x="65" y="73"/>
                    <a:pt x="65" y="72"/>
                  </a:cubicBezTo>
                  <a:cubicBezTo>
                    <a:pt x="63" y="70"/>
                    <a:pt x="63" y="67"/>
                    <a:pt x="65" y="66"/>
                  </a:cubicBezTo>
                  <a:cubicBezTo>
                    <a:pt x="77" y="53"/>
                    <a:pt x="77" y="33"/>
                    <a:pt x="65" y="21"/>
                  </a:cubicBezTo>
                  <a:cubicBezTo>
                    <a:pt x="63" y="19"/>
                    <a:pt x="63" y="16"/>
                    <a:pt x="65" y="15"/>
                  </a:cubicBezTo>
                  <a:cubicBezTo>
                    <a:pt x="66" y="13"/>
                    <a:pt x="69" y="13"/>
                    <a:pt x="71" y="15"/>
                  </a:cubicBezTo>
                  <a:cubicBezTo>
                    <a:pt x="79" y="22"/>
                    <a:pt x="83" y="33"/>
                    <a:pt x="83" y="43"/>
                  </a:cubicBezTo>
                  <a:cubicBezTo>
                    <a:pt x="83" y="54"/>
                    <a:pt x="79" y="64"/>
                    <a:pt x="71" y="72"/>
                  </a:cubicBezTo>
                  <a:cubicBezTo>
                    <a:pt x="70" y="73"/>
                    <a:pt x="69" y="73"/>
                    <a:pt x="68" y="73"/>
                  </a:cubicBezTo>
                  <a:close/>
                  <a:moveTo>
                    <a:pt x="52" y="65"/>
                  </a:moveTo>
                  <a:cubicBezTo>
                    <a:pt x="51" y="65"/>
                    <a:pt x="49" y="64"/>
                    <a:pt x="49" y="64"/>
                  </a:cubicBezTo>
                  <a:cubicBezTo>
                    <a:pt x="47" y="62"/>
                    <a:pt x="47" y="59"/>
                    <a:pt x="49" y="57"/>
                  </a:cubicBezTo>
                  <a:cubicBezTo>
                    <a:pt x="56" y="50"/>
                    <a:pt x="56" y="37"/>
                    <a:pt x="49" y="30"/>
                  </a:cubicBezTo>
                  <a:cubicBezTo>
                    <a:pt x="47" y="28"/>
                    <a:pt x="47" y="25"/>
                    <a:pt x="49" y="23"/>
                  </a:cubicBezTo>
                  <a:cubicBezTo>
                    <a:pt x="50" y="21"/>
                    <a:pt x="53" y="21"/>
                    <a:pt x="55" y="23"/>
                  </a:cubicBezTo>
                  <a:cubicBezTo>
                    <a:pt x="66" y="34"/>
                    <a:pt x="66" y="52"/>
                    <a:pt x="55" y="64"/>
                  </a:cubicBezTo>
                  <a:cubicBezTo>
                    <a:pt x="54" y="64"/>
                    <a:pt x="53" y="65"/>
                    <a:pt x="52" y="65"/>
                  </a:cubicBezTo>
                  <a:close/>
                  <a:moveTo>
                    <a:pt x="38" y="3"/>
                  </a:moveTo>
                  <a:cubicBezTo>
                    <a:pt x="40" y="0"/>
                    <a:pt x="42" y="1"/>
                    <a:pt x="42" y="4"/>
                  </a:cubicBezTo>
                  <a:cubicBezTo>
                    <a:pt x="42" y="82"/>
                    <a:pt x="42" y="82"/>
                    <a:pt x="42" y="82"/>
                  </a:cubicBezTo>
                  <a:cubicBezTo>
                    <a:pt x="42" y="86"/>
                    <a:pt x="40" y="87"/>
                    <a:pt x="38" y="84"/>
                  </a:cubicBezTo>
                  <a:cubicBezTo>
                    <a:pt x="15" y="61"/>
                    <a:pt x="15" y="61"/>
                    <a:pt x="15" y="61"/>
                  </a:cubicBezTo>
                  <a:cubicBezTo>
                    <a:pt x="0" y="61"/>
                    <a:pt x="0" y="61"/>
                    <a:pt x="0" y="61"/>
                  </a:cubicBezTo>
                  <a:cubicBezTo>
                    <a:pt x="0" y="25"/>
                    <a:pt x="0" y="25"/>
                    <a:pt x="0" y="25"/>
                  </a:cubicBezTo>
                  <a:cubicBezTo>
                    <a:pt x="15" y="25"/>
                    <a:pt x="15" y="25"/>
                    <a:pt x="15" y="25"/>
                  </a:cubicBezTo>
                  <a:lnTo>
                    <a:pt x="38"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00" name="Freeform 95"/>
            <p:cNvSpPr>
              <a:spLocks noEditPoints="1"/>
            </p:cNvSpPr>
            <p:nvPr/>
          </p:nvSpPr>
          <p:spPr bwMode="auto">
            <a:xfrm>
              <a:off x="3521" y="1983"/>
              <a:ext cx="143" cy="125"/>
            </a:xfrm>
            <a:custGeom>
              <a:avLst/>
              <a:gdLst>
                <a:gd name="T0" fmla="*/ 93 w 143"/>
                <a:gd name="T1" fmla="*/ 17 h 125"/>
                <a:gd name="T2" fmla="*/ 49 w 143"/>
                <a:gd name="T3" fmla="*/ 0 h 125"/>
                <a:gd name="T4" fmla="*/ 0 w 143"/>
                <a:gd name="T5" fmla="*/ 17 h 125"/>
                <a:gd name="T6" fmla="*/ 0 w 143"/>
                <a:gd name="T7" fmla="*/ 125 h 125"/>
                <a:gd name="T8" fmla="*/ 49 w 143"/>
                <a:gd name="T9" fmla="*/ 107 h 125"/>
                <a:gd name="T10" fmla="*/ 93 w 143"/>
                <a:gd name="T11" fmla="*/ 125 h 125"/>
                <a:gd name="T12" fmla="*/ 143 w 143"/>
                <a:gd name="T13" fmla="*/ 107 h 125"/>
                <a:gd name="T14" fmla="*/ 143 w 143"/>
                <a:gd name="T15" fmla="*/ 0 h 125"/>
                <a:gd name="T16" fmla="*/ 93 w 143"/>
                <a:gd name="T17" fmla="*/ 17 h 125"/>
                <a:gd name="T18" fmla="*/ 53 w 143"/>
                <a:gd name="T19" fmla="*/ 11 h 125"/>
                <a:gd name="T20" fmla="*/ 90 w 143"/>
                <a:gd name="T21" fmla="*/ 26 h 125"/>
                <a:gd name="T22" fmla="*/ 90 w 143"/>
                <a:gd name="T23" fmla="*/ 114 h 125"/>
                <a:gd name="T24" fmla="*/ 53 w 143"/>
                <a:gd name="T25" fmla="*/ 100 h 125"/>
                <a:gd name="T26" fmla="*/ 53 w 143"/>
                <a:gd name="T27" fmla="*/ 11 h 125"/>
                <a:gd name="T28" fmla="*/ 9 w 143"/>
                <a:gd name="T29" fmla="*/ 23 h 125"/>
                <a:gd name="T30" fmla="*/ 44 w 143"/>
                <a:gd name="T31" fmla="*/ 11 h 125"/>
                <a:gd name="T32" fmla="*/ 44 w 143"/>
                <a:gd name="T33" fmla="*/ 100 h 125"/>
                <a:gd name="T34" fmla="*/ 9 w 143"/>
                <a:gd name="T35" fmla="*/ 112 h 125"/>
                <a:gd name="T36" fmla="*/ 9 w 143"/>
                <a:gd name="T37" fmla="*/ 23 h 125"/>
                <a:gd name="T38" fmla="*/ 134 w 143"/>
                <a:gd name="T39" fmla="*/ 101 h 125"/>
                <a:gd name="T40" fmla="*/ 98 w 143"/>
                <a:gd name="T41" fmla="*/ 114 h 125"/>
                <a:gd name="T42" fmla="*/ 98 w 143"/>
                <a:gd name="T43" fmla="*/ 26 h 125"/>
                <a:gd name="T44" fmla="*/ 134 w 143"/>
                <a:gd name="T45" fmla="*/ 12 h 125"/>
                <a:gd name="T46" fmla="*/ 134 w 143"/>
                <a:gd name="T47" fmla="*/ 10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3" h="125">
                  <a:moveTo>
                    <a:pt x="93" y="17"/>
                  </a:moveTo>
                  <a:lnTo>
                    <a:pt x="49" y="0"/>
                  </a:lnTo>
                  <a:lnTo>
                    <a:pt x="0" y="17"/>
                  </a:lnTo>
                  <a:lnTo>
                    <a:pt x="0" y="125"/>
                  </a:lnTo>
                  <a:lnTo>
                    <a:pt x="49" y="107"/>
                  </a:lnTo>
                  <a:lnTo>
                    <a:pt x="93" y="125"/>
                  </a:lnTo>
                  <a:lnTo>
                    <a:pt x="143" y="107"/>
                  </a:lnTo>
                  <a:lnTo>
                    <a:pt x="143" y="0"/>
                  </a:lnTo>
                  <a:lnTo>
                    <a:pt x="93" y="17"/>
                  </a:lnTo>
                  <a:close/>
                  <a:moveTo>
                    <a:pt x="53" y="11"/>
                  </a:moveTo>
                  <a:lnTo>
                    <a:pt x="90" y="26"/>
                  </a:lnTo>
                  <a:lnTo>
                    <a:pt x="90" y="114"/>
                  </a:lnTo>
                  <a:lnTo>
                    <a:pt x="53" y="100"/>
                  </a:lnTo>
                  <a:lnTo>
                    <a:pt x="53" y="11"/>
                  </a:lnTo>
                  <a:close/>
                  <a:moveTo>
                    <a:pt x="9" y="23"/>
                  </a:moveTo>
                  <a:lnTo>
                    <a:pt x="44" y="11"/>
                  </a:lnTo>
                  <a:lnTo>
                    <a:pt x="44" y="100"/>
                  </a:lnTo>
                  <a:lnTo>
                    <a:pt x="9" y="112"/>
                  </a:lnTo>
                  <a:lnTo>
                    <a:pt x="9" y="23"/>
                  </a:lnTo>
                  <a:close/>
                  <a:moveTo>
                    <a:pt x="134" y="101"/>
                  </a:moveTo>
                  <a:lnTo>
                    <a:pt x="98" y="114"/>
                  </a:lnTo>
                  <a:lnTo>
                    <a:pt x="98" y="26"/>
                  </a:lnTo>
                  <a:lnTo>
                    <a:pt x="134" y="12"/>
                  </a:lnTo>
                  <a:lnTo>
                    <a:pt x="134" y="1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01" name="Freeform 96"/>
            <p:cNvSpPr>
              <a:spLocks noEditPoints="1"/>
            </p:cNvSpPr>
            <p:nvPr/>
          </p:nvSpPr>
          <p:spPr bwMode="auto">
            <a:xfrm>
              <a:off x="3557" y="1514"/>
              <a:ext cx="156" cy="157"/>
            </a:xfrm>
            <a:custGeom>
              <a:avLst/>
              <a:gdLst>
                <a:gd name="T0" fmla="*/ 63 w 127"/>
                <a:gd name="T1" fmla="*/ 0 h 128"/>
                <a:gd name="T2" fmla="*/ 0 w 127"/>
                <a:gd name="T3" fmla="*/ 64 h 128"/>
                <a:gd name="T4" fmla="*/ 63 w 127"/>
                <a:gd name="T5" fmla="*/ 128 h 128"/>
                <a:gd name="T6" fmla="*/ 127 w 127"/>
                <a:gd name="T7" fmla="*/ 64 h 128"/>
                <a:gd name="T8" fmla="*/ 63 w 127"/>
                <a:gd name="T9" fmla="*/ 0 h 128"/>
                <a:gd name="T10" fmla="*/ 52 w 127"/>
                <a:gd name="T11" fmla="*/ 104 h 128"/>
                <a:gd name="T12" fmla="*/ 25 w 127"/>
                <a:gd name="T13" fmla="*/ 69 h 128"/>
                <a:gd name="T14" fmla="*/ 37 w 127"/>
                <a:gd name="T15" fmla="*/ 57 h 128"/>
                <a:gd name="T16" fmla="*/ 52 w 127"/>
                <a:gd name="T17" fmla="*/ 76 h 128"/>
                <a:gd name="T18" fmla="*/ 98 w 127"/>
                <a:gd name="T19" fmla="*/ 38 h 128"/>
                <a:gd name="T20" fmla="*/ 103 w 127"/>
                <a:gd name="T21" fmla="*/ 44 h 128"/>
                <a:gd name="T22" fmla="*/ 52 w 127"/>
                <a:gd name="T2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128">
                  <a:moveTo>
                    <a:pt x="63" y="0"/>
                  </a:moveTo>
                  <a:cubicBezTo>
                    <a:pt x="28" y="0"/>
                    <a:pt x="0" y="28"/>
                    <a:pt x="0" y="64"/>
                  </a:cubicBezTo>
                  <a:cubicBezTo>
                    <a:pt x="0" y="99"/>
                    <a:pt x="28" y="128"/>
                    <a:pt x="63" y="128"/>
                  </a:cubicBezTo>
                  <a:cubicBezTo>
                    <a:pt x="99" y="128"/>
                    <a:pt x="127" y="99"/>
                    <a:pt x="127" y="64"/>
                  </a:cubicBezTo>
                  <a:cubicBezTo>
                    <a:pt x="127" y="28"/>
                    <a:pt x="99" y="0"/>
                    <a:pt x="63" y="0"/>
                  </a:cubicBezTo>
                  <a:close/>
                  <a:moveTo>
                    <a:pt x="52" y="104"/>
                  </a:moveTo>
                  <a:cubicBezTo>
                    <a:pt x="25" y="69"/>
                    <a:pt x="25" y="69"/>
                    <a:pt x="25" y="69"/>
                  </a:cubicBezTo>
                  <a:cubicBezTo>
                    <a:pt x="37" y="57"/>
                    <a:pt x="37" y="57"/>
                    <a:pt x="37" y="57"/>
                  </a:cubicBezTo>
                  <a:cubicBezTo>
                    <a:pt x="52" y="76"/>
                    <a:pt x="52" y="76"/>
                    <a:pt x="52" y="76"/>
                  </a:cubicBezTo>
                  <a:cubicBezTo>
                    <a:pt x="98" y="38"/>
                    <a:pt x="98" y="38"/>
                    <a:pt x="98" y="38"/>
                  </a:cubicBezTo>
                  <a:cubicBezTo>
                    <a:pt x="103" y="44"/>
                    <a:pt x="103" y="44"/>
                    <a:pt x="103" y="44"/>
                  </a:cubicBezTo>
                  <a:lnTo>
                    <a:pt x="52" y="10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02" name="Freeform 97"/>
            <p:cNvSpPr>
              <a:spLocks noEditPoints="1"/>
            </p:cNvSpPr>
            <p:nvPr/>
          </p:nvSpPr>
          <p:spPr bwMode="auto">
            <a:xfrm>
              <a:off x="4010" y="2615"/>
              <a:ext cx="118" cy="118"/>
            </a:xfrm>
            <a:custGeom>
              <a:avLst/>
              <a:gdLst>
                <a:gd name="T0" fmla="*/ 0 w 118"/>
                <a:gd name="T1" fmla="*/ 55 h 118"/>
                <a:gd name="T2" fmla="*/ 0 w 118"/>
                <a:gd name="T3" fmla="*/ 16 h 118"/>
                <a:gd name="T4" fmla="*/ 48 w 118"/>
                <a:gd name="T5" fmla="*/ 9 h 118"/>
                <a:gd name="T6" fmla="*/ 48 w 118"/>
                <a:gd name="T7" fmla="*/ 55 h 118"/>
                <a:gd name="T8" fmla="*/ 0 w 118"/>
                <a:gd name="T9" fmla="*/ 55 h 118"/>
                <a:gd name="T10" fmla="*/ 55 w 118"/>
                <a:gd name="T11" fmla="*/ 8 h 118"/>
                <a:gd name="T12" fmla="*/ 118 w 118"/>
                <a:gd name="T13" fmla="*/ 0 h 118"/>
                <a:gd name="T14" fmla="*/ 118 w 118"/>
                <a:gd name="T15" fmla="*/ 55 h 118"/>
                <a:gd name="T16" fmla="*/ 55 w 118"/>
                <a:gd name="T17" fmla="*/ 55 h 118"/>
                <a:gd name="T18" fmla="*/ 55 w 118"/>
                <a:gd name="T19" fmla="*/ 8 h 118"/>
                <a:gd name="T20" fmla="*/ 118 w 118"/>
                <a:gd name="T21" fmla="*/ 62 h 118"/>
                <a:gd name="T22" fmla="*/ 118 w 118"/>
                <a:gd name="T23" fmla="*/ 118 h 118"/>
                <a:gd name="T24" fmla="*/ 55 w 118"/>
                <a:gd name="T25" fmla="*/ 109 h 118"/>
                <a:gd name="T26" fmla="*/ 55 w 118"/>
                <a:gd name="T27" fmla="*/ 62 h 118"/>
                <a:gd name="T28" fmla="*/ 118 w 118"/>
                <a:gd name="T29" fmla="*/ 62 h 118"/>
                <a:gd name="T30" fmla="*/ 48 w 118"/>
                <a:gd name="T31" fmla="*/ 108 h 118"/>
                <a:gd name="T32" fmla="*/ 0 w 118"/>
                <a:gd name="T33" fmla="*/ 102 h 118"/>
                <a:gd name="T34" fmla="*/ 0 w 118"/>
                <a:gd name="T35" fmla="*/ 62 h 118"/>
                <a:gd name="T36" fmla="*/ 48 w 118"/>
                <a:gd name="T37" fmla="*/ 62 h 118"/>
                <a:gd name="T38" fmla="*/ 48 w 118"/>
                <a:gd name="T39" fmla="*/ 10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8" h="118">
                  <a:moveTo>
                    <a:pt x="0" y="55"/>
                  </a:moveTo>
                  <a:lnTo>
                    <a:pt x="0" y="16"/>
                  </a:lnTo>
                  <a:lnTo>
                    <a:pt x="48" y="9"/>
                  </a:lnTo>
                  <a:lnTo>
                    <a:pt x="48" y="55"/>
                  </a:lnTo>
                  <a:lnTo>
                    <a:pt x="0" y="55"/>
                  </a:lnTo>
                  <a:close/>
                  <a:moveTo>
                    <a:pt x="55" y="8"/>
                  </a:moveTo>
                  <a:lnTo>
                    <a:pt x="118" y="0"/>
                  </a:lnTo>
                  <a:lnTo>
                    <a:pt x="118" y="55"/>
                  </a:lnTo>
                  <a:lnTo>
                    <a:pt x="55" y="55"/>
                  </a:lnTo>
                  <a:lnTo>
                    <a:pt x="55" y="8"/>
                  </a:lnTo>
                  <a:close/>
                  <a:moveTo>
                    <a:pt x="118" y="62"/>
                  </a:moveTo>
                  <a:lnTo>
                    <a:pt x="118" y="118"/>
                  </a:lnTo>
                  <a:lnTo>
                    <a:pt x="55" y="109"/>
                  </a:lnTo>
                  <a:lnTo>
                    <a:pt x="55" y="62"/>
                  </a:lnTo>
                  <a:lnTo>
                    <a:pt x="118" y="62"/>
                  </a:lnTo>
                  <a:close/>
                  <a:moveTo>
                    <a:pt x="48" y="108"/>
                  </a:moveTo>
                  <a:lnTo>
                    <a:pt x="0" y="102"/>
                  </a:lnTo>
                  <a:lnTo>
                    <a:pt x="0" y="62"/>
                  </a:lnTo>
                  <a:lnTo>
                    <a:pt x="48" y="62"/>
                  </a:lnTo>
                  <a:lnTo>
                    <a:pt x="48" y="10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03" name="Freeform 98"/>
            <p:cNvSpPr>
              <a:spLocks noEditPoints="1"/>
            </p:cNvSpPr>
            <p:nvPr/>
          </p:nvSpPr>
          <p:spPr bwMode="auto">
            <a:xfrm>
              <a:off x="3881" y="2589"/>
              <a:ext cx="104" cy="104"/>
            </a:xfrm>
            <a:custGeom>
              <a:avLst/>
              <a:gdLst>
                <a:gd name="T0" fmla="*/ 11 w 85"/>
                <a:gd name="T1" fmla="*/ 42 h 85"/>
                <a:gd name="T2" fmla="*/ 29 w 85"/>
                <a:gd name="T3" fmla="*/ 70 h 85"/>
                <a:gd name="T4" fmla="*/ 14 w 85"/>
                <a:gd name="T5" fmla="*/ 30 h 85"/>
                <a:gd name="T6" fmla="*/ 11 w 85"/>
                <a:gd name="T7" fmla="*/ 42 h 85"/>
                <a:gd name="T8" fmla="*/ 64 w 85"/>
                <a:gd name="T9" fmla="*/ 41 h 85"/>
                <a:gd name="T10" fmla="*/ 62 w 85"/>
                <a:gd name="T11" fmla="*/ 32 h 85"/>
                <a:gd name="T12" fmla="*/ 59 w 85"/>
                <a:gd name="T13" fmla="*/ 25 h 85"/>
                <a:gd name="T14" fmla="*/ 64 w 85"/>
                <a:gd name="T15" fmla="*/ 19 h 85"/>
                <a:gd name="T16" fmla="*/ 64 w 85"/>
                <a:gd name="T17" fmla="*/ 19 h 85"/>
                <a:gd name="T18" fmla="*/ 43 w 85"/>
                <a:gd name="T19" fmla="*/ 11 h 85"/>
                <a:gd name="T20" fmla="*/ 16 w 85"/>
                <a:gd name="T21" fmla="*/ 25 h 85"/>
                <a:gd name="T22" fmla="*/ 18 w 85"/>
                <a:gd name="T23" fmla="*/ 25 h 85"/>
                <a:gd name="T24" fmla="*/ 27 w 85"/>
                <a:gd name="T25" fmla="*/ 25 h 85"/>
                <a:gd name="T26" fmla="*/ 27 w 85"/>
                <a:gd name="T27" fmla="*/ 27 h 85"/>
                <a:gd name="T28" fmla="*/ 23 w 85"/>
                <a:gd name="T29" fmla="*/ 28 h 85"/>
                <a:gd name="T30" fmla="*/ 35 w 85"/>
                <a:gd name="T31" fmla="*/ 61 h 85"/>
                <a:gd name="T32" fmla="*/ 42 w 85"/>
                <a:gd name="T33" fmla="*/ 41 h 85"/>
                <a:gd name="T34" fmla="*/ 37 w 85"/>
                <a:gd name="T35" fmla="*/ 28 h 85"/>
                <a:gd name="T36" fmla="*/ 34 w 85"/>
                <a:gd name="T37" fmla="*/ 27 h 85"/>
                <a:gd name="T38" fmla="*/ 34 w 85"/>
                <a:gd name="T39" fmla="*/ 25 h 85"/>
                <a:gd name="T40" fmla="*/ 42 w 85"/>
                <a:gd name="T41" fmla="*/ 25 h 85"/>
                <a:gd name="T42" fmla="*/ 51 w 85"/>
                <a:gd name="T43" fmla="*/ 25 h 85"/>
                <a:gd name="T44" fmla="*/ 51 w 85"/>
                <a:gd name="T45" fmla="*/ 27 h 85"/>
                <a:gd name="T46" fmla="*/ 47 w 85"/>
                <a:gd name="T47" fmla="*/ 28 h 85"/>
                <a:gd name="T48" fmla="*/ 59 w 85"/>
                <a:gd name="T49" fmla="*/ 61 h 85"/>
                <a:gd name="T50" fmla="*/ 62 w 85"/>
                <a:gd name="T51" fmla="*/ 51 h 85"/>
                <a:gd name="T52" fmla="*/ 64 w 85"/>
                <a:gd name="T53" fmla="*/ 41 h 85"/>
                <a:gd name="T54" fmla="*/ 43 w 85"/>
                <a:gd name="T55" fmla="*/ 45 h 85"/>
                <a:gd name="T56" fmla="*/ 34 w 85"/>
                <a:gd name="T57" fmla="*/ 72 h 85"/>
                <a:gd name="T58" fmla="*/ 43 w 85"/>
                <a:gd name="T59" fmla="*/ 73 h 85"/>
                <a:gd name="T60" fmla="*/ 53 w 85"/>
                <a:gd name="T61" fmla="*/ 71 h 85"/>
                <a:gd name="T62" fmla="*/ 53 w 85"/>
                <a:gd name="T63" fmla="*/ 71 h 85"/>
                <a:gd name="T64" fmla="*/ 43 w 85"/>
                <a:gd name="T65" fmla="*/ 45 h 85"/>
                <a:gd name="T66" fmla="*/ 71 w 85"/>
                <a:gd name="T67" fmla="*/ 27 h 85"/>
                <a:gd name="T68" fmla="*/ 71 w 85"/>
                <a:gd name="T69" fmla="*/ 31 h 85"/>
                <a:gd name="T70" fmla="*/ 69 w 85"/>
                <a:gd name="T71" fmla="*/ 42 h 85"/>
                <a:gd name="T72" fmla="*/ 59 w 85"/>
                <a:gd name="T73" fmla="*/ 69 h 85"/>
                <a:gd name="T74" fmla="*/ 75 w 85"/>
                <a:gd name="T75" fmla="*/ 42 h 85"/>
                <a:gd name="T76" fmla="*/ 71 w 85"/>
                <a:gd name="T77" fmla="*/ 27 h 85"/>
                <a:gd name="T78" fmla="*/ 43 w 85"/>
                <a:gd name="T79" fmla="*/ 0 h 85"/>
                <a:gd name="T80" fmla="*/ 0 w 85"/>
                <a:gd name="T81" fmla="*/ 42 h 85"/>
                <a:gd name="T82" fmla="*/ 43 w 85"/>
                <a:gd name="T83" fmla="*/ 85 h 85"/>
                <a:gd name="T84" fmla="*/ 85 w 85"/>
                <a:gd name="T85" fmla="*/ 42 h 85"/>
                <a:gd name="T86" fmla="*/ 43 w 85"/>
                <a:gd name="T87" fmla="*/ 0 h 85"/>
                <a:gd name="T88" fmla="*/ 43 w 85"/>
                <a:gd name="T89" fmla="*/ 79 h 85"/>
                <a:gd name="T90" fmla="*/ 6 w 85"/>
                <a:gd name="T91" fmla="*/ 42 h 85"/>
                <a:gd name="T92" fmla="*/ 43 w 85"/>
                <a:gd name="T93" fmla="*/ 5 h 85"/>
                <a:gd name="T94" fmla="*/ 80 w 85"/>
                <a:gd name="T95" fmla="*/ 42 h 85"/>
                <a:gd name="T96" fmla="*/ 43 w 85"/>
                <a:gd name="T97"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5" h="85">
                  <a:moveTo>
                    <a:pt x="11" y="42"/>
                  </a:moveTo>
                  <a:cubicBezTo>
                    <a:pt x="11" y="54"/>
                    <a:pt x="18" y="65"/>
                    <a:pt x="29" y="70"/>
                  </a:cubicBezTo>
                  <a:cubicBezTo>
                    <a:pt x="14" y="30"/>
                    <a:pt x="14" y="30"/>
                    <a:pt x="14" y="30"/>
                  </a:cubicBezTo>
                  <a:cubicBezTo>
                    <a:pt x="12" y="33"/>
                    <a:pt x="11" y="38"/>
                    <a:pt x="11" y="42"/>
                  </a:cubicBezTo>
                  <a:close/>
                  <a:moveTo>
                    <a:pt x="64" y="41"/>
                  </a:moveTo>
                  <a:cubicBezTo>
                    <a:pt x="64" y="37"/>
                    <a:pt x="63" y="34"/>
                    <a:pt x="62" y="32"/>
                  </a:cubicBezTo>
                  <a:cubicBezTo>
                    <a:pt x="60" y="30"/>
                    <a:pt x="59" y="27"/>
                    <a:pt x="59" y="25"/>
                  </a:cubicBezTo>
                  <a:cubicBezTo>
                    <a:pt x="59" y="22"/>
                    <a:pt x="61" y="19"/>
                    <a:pt x="64" y="19"/>
                  </a:cubicBezTo>
                  <a:cubicBezTo>
                    <a:pt x="64" y="19"/>
                    <a:pt x="64" y="19"/>
                    <a:pt x="64" y="19"/>
                  </a:cubicBezTo>
                  <a:cubicBezTo>
                    <a:pt x="59" y="14"/>
                    <a:pt x="51" y="11"/>
                    <a:pt x="43" y="11"/>
                  </a:cubicBezTo>
                  <a:cubicBezTo>
                    <a:pt x="32" y="11"/>
                    <a:pt x="22" y="17"/>
                    <a:pt x="16" y="25"/>
                  </a:cubicBezTo>
                  <a:cubicBezTo>
                    <a:pt x="17" y="25"/>
                    <a:pt x="18" y="25"/>
                    <a:pt x="18" y="25"/>
                  </a:cubicBezTo>
                  <a:cubicBezTo>
                    <a:pt x="22" y="25"/>
                    <a:pt x="27" y="25"/>
                    <a:pt x="27" y="25"/>
                  </a:cubicBezTo>
                  <a:cubicBezTo>
                    <a:pt x="29" y="25"/>
                    <a:pt x="29" y="27"/>
                    <a:pt x="27" y="27"/>
                  </a:cubicBezTo>
                  <a:cubicBezTo>
                    <a:pt x="27" y="27"/>
                    <a:pt x="25" y="28"/>
                    <a:pt x="23" y="28"/>
                  </a:cubicBezTo>
                  <a:cubicBezTo>
                    <a:pt x="35" y="61"/>
                    <a:pt x="35" y="61"/>
                    <a:pt x="35" y="61"/>
                  </a:cubicBezTo>
                  <a:cubicBezTo>
                    <a:pt x="42" y="41"/>
                    <a:pt x="42" y="41"/>
                    <a:pt x="42" y="41"/>
                  </a:cubicBezTo>
                  <a:cubicBezTo>
                    <a:pt x="37" y="28"/>
                    <a:pt x="37" y="28"/>
                    <a:pt x="37" y="28"/>
                  </a:cubicBezTo>
                  <a:cubicBezTo>
                    <a:pt x="35" y="28"/>
                    <a:pt x="34" y="27"/>
                    <a:pt x="34" y="27"/>
                  </a:cubicBezTo>
                  <a:cubicBezTo>
                    <a:pt x="32" y="27"/>
                    <a:pt x="32" y="25"/>
                    <a:pt x="34" y="25"/>
                  </a:cubicBezTo>
                  <a:cubicBezTo>
                    <a:pt x="34" y="25"/>
                    <a:pt x="39" y="25"/>
                    <a:pt x="42" y="25"/>
                  </a:cubicBezTo>
                  <a:cubicBezTo>
                    <a:pt x="46" y="25"/>
                    <a:pt x="51" y="25"/>
                    <a:pt x="51" y="25"/>
                  </a:cubicBezTo>
                  <a:cubicBezTo>
                    <a:pt x="52" y="25"/>
                    <a:pt x="53" y="27"/>
                    <a:pt x="51" y="27"/>
                  </a:cubicBezTo>
                  <a:cubicBezTo>
                    <a:pt x="51" y="27"/>
                    <a:pt x="49" y="28"/>
                    <a:pt x="47" y="28"/>
                  </a:cubicBezTo>
                  <a:cubicBezTo>
                    <a:pt x="59" y="61"/>
                    <a:pt x="59" y="61"/>
                    <a:pt x="59" y="61"/>
                  </a:cubicBezTo>
                  <a:cubicBezTo>
                    <a:pt x="62" y="51"/>
                    <a:pt x="62" y="51"/>
                    <a:pt x="62" y="51"/>
                  </a:cubicBezTo>
                  <a:cubicBezTo>
                    <a:pt x="63" y="46"/>
                    <a:pt x="64" y="43"/>
                    <a:pt x="64" y="41"/>
                  </a:cubicBezTo>
                  <a:close/>
                  <a:moveTo>
                    <a:pt x="43" y="45"/>
                  </a:moveTo>
                  <a:cubicBezTo>
                    <a:pt x="34" y="72"/>
                    <a:pt x="34" y="72"/>
                    <a:pt x="34" y="72"/>
                  </a:cubicBezTo>
                  <a:cubicBezTo>
                    <a:pt x="37" y="73"/>
                    <a:pt x="40" y="73"/>
                    <a:pt x="43" y="73"/>
                  </a:cubicBezTo>
                  <a:cubicBezTo>
                    <a:pt x="47" y="73"/>
                    <a:pt x="50" y="73"/>
                    <a:pt x="53" y="71"/>
                  </a:cubicBezTo>
                  <a:cubicBezTo>
                    <a:pt x="53" y="71"/>
                    <a:pt x="53" y="71"/>
                    <a:pt x="53" y="71"/>
                  </a:cubicBezTo>
                  <a:lnTo>
                    <a:pt x="43" y="45"/>
                  </a:lnTo>
                  <a:close/>
                  <a:moveTo>
                    <a:pt x="71" y="27"/>
                  </a:moveTo>
                  <a:cubicBezTo>
                    <a:pt x="71" y="28"/>
                    <a:pt x="71" y="29"/>
                    <a:pt x="71" y="31"/>
                  </a:cubicBezTo>
                  <a:cubicBezTo>
                    <a:pt x="71" y="34"/>
                    <a:pt x="70" y="37"/>
                    <a:pt x="69" y="42"/>
                  </a:cubicBezTo>
                  <a:cubicBezTo>
                    <a:pt x="59" y="69"/>
                    <a:pt x="59" y="69"/>
                    <a:pt x="59" y="69"/>
                  </a:cubicBezTo>
                  <a:cubicBezTo>
                    <a:pt x="68" y="64"/>
                    <a:pt x="75" y="54"/>
                    <a:pt x="75" y="42"/>
                  </a:cubicBezTo>
                  <a:cubicBezTo>
                    <a:pt x="75" y="37"/>
                    <a:pt x="73" y="32"/>
                    <a:pt x="71" y="27"/>
                  </a:cubicBezTo>
                  <a:close/>
                  <a:moveTo>
                    <a:pt x="43" y="0"/>
                  </a:moveTo>
                  <a:cubicBezTo>
                    <a:pt x="19" y="0"/>
                    <a:pt x="0" y="19"/>
                    <a:pt x="0" y="42"/>
                  </a:cubicBezTo>
                  <a:cubicBezTo>
                    <a:pt x="0" y="66"/>
                    <a:pt x="19" y="85"/>
                    <a:pt x="43" y="85"/>
                  </a:cubicBezTo>
                  <a:cubicBezTo>
                    <a:pt x="66" y="85"/>
                    <a:pt x="85" y="66"/>
                    <a:pt x="85" y="42"/>
                  </a:cubicBezTo>
                  <a:cubicBezTo>
                    <a:pt x="85" y="19"/>
                    <a:pt x="66" y="0"/>
                    <a:pt x="43" y="0"/>
                  </a:cubicBezTo>
                  <a:close/>
                  <a:moveTo>
                    <a:pt x="43" y="79"/>
                  </a:moveTo>
                  <a:cubicBezTo>
                    <a:pt x="22" y="79"/>
                    <a:pt x="6" y="63"/>
                    <a:pt x="6" y="42"/>
                  </a:cubicBezTo>
                  <a:cubicBezTo>
                    <a:pt x="6" y="22"/>
                    <a:pt x="22" y="5"/>
                    <a:pt x="43" y="5"/>
                  </a:cubicBezTo>
                  <a:cubicBezTo>
                    <a:pt x="63" y="5"/>
                    <a:pt x="80" y="22"/>
                    <a:pt x="80" y="42"/>
                  </a:cubicBezTo>
                  <a:cubicBezTo>
                    <a:pt x="80" y="63"/>
                    <a:pt x="63" y="79"/>
                    <a:pt x="43" y="7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04" name="Freeform 99"/>
            <p:cNvSpPr>
              <a:spLocks/>
            </p:cNvSpPr>
            <p:nvPr/>
          </p:nvSpPr>
          <p:spPr bwMode="auto">
            <a:xfrm>
              <a:off x="4010" y="2780"/>
              <a:ext cx="140" cy="139"/>
            </a:xfrm>
            <a:custGeom>
              <a:avLst/>
              <a:gdLst>
                <a:gd name="T0" fmla="*/ 110 w 114"/>
                <a:gd name="T1" fmla="*/ 90 h 113"/>
                <a:gd name="T2" fmla="*/ 60 w 114"/>
                <a:gd name="T3" fmla="*/ 46 h 113"/>
                <a:gd name="T4" fmla="*/ 64 w 114"/>
                <a:gd name="T5" fmla="*/ 32 h 113"/>
                <a:gd name="T6" fmla="*/ 32 w 114"/>
                <a:gd name="T7" fmla="*/ 0 h 113"/>
                <a:gd name="T8" fmla="*/ 23 w 114"/>
                <a:gd name="T9" fmla="*/ 1 h 113"/>
                <a:gd name="T10" fmla="*/ 41 w 114"/>
                <a:gd name="T11" fmla="*/ 20 h 113"/>
                <a:gd name="T12" fmla="*/ 41 w 114"/>
                <a:gd name="T13" fmla="*/ 30 h 113"/>
                <a:gd name="T14" fmla="*/ 30 w 114"/>
                <a:gd name="T15" fmla="*/ 41 h 113"/>
                <a:gd name="T16" fmla="*/ 20 w 114"/>
                <a:gd name="T17" fmla="*/ 41 h 113"/>
                <a:gd name="T18" fmla="*/ 1 w 114"/>
                <a:gd name="T19" fmla="*/ 22 h 113"/>
                <a:gd name="T20" fmla="*/ 0 w 114"/>
                <a:gd name="T21" fmla="*/ 32 h 113"/>
                <a:gd name="T22" fmla="*/ 32 w 114"/>
                <a:gd name="T23" fmla="*/ 63 h 113"/>
                <a:gd name="T24" fmla="*/ 47 w 114"/>
                <a:gd name="T25" fmla="*/ 60 h 113"/>
                <a:gd name="T26" fmla="*/ 90 w 114"/>
                <a:gd name="T27" fmla="*/ 110 h 113"/>
                <a:gd name="T28" fmla="*/ 100 w 114"/>
                <a:gd name="T29" fmla="*/ 111 h 113"/>
                <a:gd name="T30" fmla="*/ 111 w 114"/>
                <a:gd name="T31" fmla="*/ 99 h 113"/>
                <a:gd name="T32" fmla="*/ 110 w 114"/>
                <a:gd name="T33" fmla="*/ 9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 h="113">
                  <a:moveTo>
                    <a:pt x="110" y="90"/>
                  </a:moveTo>
                  <a:cubicBezTo>
                    <a:pt x="60" y="46"/>
                    <a:pt x="60" y="46"/>
                    <a:pt x="60" y="46"/>
                  </a:cubicBezTo>
                  <a:cubicBezTo>
                    <a:pt x="62" y="42"/>
                    <a:pt x="64" y="37"/>
                    <a:pt x="64" y="32"/>
                  </a:cubicBezTo>
                  <a:cubicBezTo>
                    <a:pt x="64" y="14"/>
                    <a:pt x="49" y="0"/>
                    <a:pt x="32" y="0"/>
                  </a:cubicBezTo>
                  <a:cubicBezTo>
                    <a:pt x="29" y="0"/>
                    <a:pt x="26" y="0"/>
                    <a:pt x="23" y="1"/>
                  </a:cubicBezTo>
                  <a:cubicBezTo>
                    <a:pt x="41" y="20"/>
                    <a:pt x="41" y="20"/>
                    <a:pt x="41" y="20"/>
                  </a:cubicBezTo>
                  <a:cubicBezTo>
                    <a:pt x="44" y="22"/>
                    <a:pt x="44" y="27"/>
                    <a:pt x="41" y="30"/>
                  </a:cubicBezTo>
                  <a:cubicBezTo>
                    <a:pt x="30" y="41"/>
                    <a:pt x="30" y="41"/>
                    <a:pt x="30" y="41"/>
                  </a:cubicBezTo>
                  <a:cubicBezTo>
                    <a:pt x="27" y="43"/>
                    <a:pt x="23" y="43"/>
                    <a:pt x="20" y="41"/>
                  </a:cubicBezTo>
                  <a:cubicBezTo>
                    <a:pt x="1" y="22"/>
                    <a:pt x="1" y="22"/>
                    <a:pt x="1" y="22"/>
                  </a:cubicBezTo>
                  <a:cubicBezTo>
                    <a:pt x="1" y="25"/>
                    <a:pt x="0" y="28"/>
                    <a:pt x="0" y="32"/>
                  </a:cubicBezTo>
                  <a:cubicBezTo>
                    <a:pt x="0" y="49"/>
                    <a:pt x="14" y="63"/>
                    <a:pt x="32" y="63"/>
                  </a:cubicBezTo>
                  <a:cubicBezTo>
                    <a:pt x="37" y="63"/>
                    <a:pt x="42" y="62"/>
                    <a:pt x="47" y="60"/>
                  </a:cubicBezTo>
                  <a:cubicBezTo>
                    <a:pt x="90" y="110"/>
                    <a:pt x="90" y="110"/>
                    <a:pt x="90" y="110"/>
                  </a:cubicBezTo>
                  <a:cubicBezTo>
                    <a:pt x="93" y="113"/>
                    <a:pt x="97" y="113"/>
                    <a:pt x="100" y="111"/>
                  </a:cubicBezTo>
                  <a:cubicBezTo>
                    <a:pt x="111" y="99"/>
                    <a:pt x="111" y="99"/>
                    <a:pt x="111" y="99"/>
                  </a:cubicBezTo>
                  <a:cubicBezTo>
                    <a:pt x="114" y="97"/>
                    <a:pt x="113" y="92"/>
                    <a:pt x="110" y="9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05" name="Freeform 100"/>
            <p:cNvSpPr>
              <a:spLocks noEditPoints="1"/>
            </p:cNvSpPr>
            <p:nvPr/>
          </p:nvSpPr>
          <p:spPr bwMode="auto">
            <a:xfrm>
              <a:off x="3589" y="2647"/>
              <a:ext cx="137" cy="212"/>
            </a:xfrm>
            <a:custGeom>
              <a:avLst/>
              <a:gdLst>
                <a:gd name="T0" fmla="*/ 84 w 112"/>
                <a:gd name="T1" fmla="*/ 3 h 173"/>
                <a:gd name="T2" fmla="*/ 111 w 112"/>
                <a:gd name="T3" fmla="*/ 20 h 173"/>
                <a:gd name="T4" fmla="*/ 110 w 112"/>
                <a:gd name="T5" fmla="*/ 34 h 173"/>
                <a:gd name="T6" fmla="*/ 103 w 112"/>
                <a:gd name="T7" fmla="*/ 45 h 173"/>
                <a:gd name="T8" fmla="*/ 65 w 112"/>
                <a:gd name="T9" fmla="*/ 22 h 173"/>
                <a:gd name="T10" fmla="*/ 72 w 112"/>
                <a:gd name="T11" fmla="*/ 11 h 173"/>
                <a:gd name="T12" fmla="*/ 84 w 112"/>
                <a:gd name="T13" fmla="*/ 3 h 173"/>
                <a:gd name="T14" fmla="*/ 0 w 112"/>
                <a:gd name="T15" fmla="*/ 131 h 173"/>
                <a:gd name="T16" fmla="*/ 1 w 112"/>
                <a:gd name="T17" fmla="*/ 173 h 173"/>
                <a:gd name="T18" fmla="*/ 38 w 112"/>
                <a:gd name="T19" fmla="*/ 154 h 173"/>
                <a:gd name="T20" fmla="*/ 98 w 112"/>
                <a:gd name="T21" fmla="*/ 53 h 173"/>
                <a:gd name="T22" fmla="*/ 60 w 112"/>
                <a:gd name="T23" fmla="*/ 30 h 173"/>
                <a:gd name="T24" fmla="*/ 0 w 112"/>
                <a:gd name="T25" fmla="*/ 131 h 173"/>
                <a:gd name="T26" fmla="*/ 76 w 112"/>
                <a:gd name="T27" fmla="*/ 58 h 173"/>
                <a:gd name="T28" fmla="*/ 30 w 112"/>
                <a:gd name="T29" fmla="*/ 135 h 173"/>
                <a:gd name="T30" fmla="*/ 20 w 112"/>
                <a:gd name="T31" fmla="*/ 129 h 173"/>
                <a:gd name="T32" fmla="*/ 66 w 112"/>
                <a:gd name="T33" fmla="*/ 52 h 173"/>
                <a:gd name="T34" fmla="*/ 76 w 112"/>
                <a:gd name="T35" fmla="*/ 58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173">
                  <a:moveTo>
                    <a:pt x="84" y="3"/>
                  </a:moveTo>
                  <a:cubicBezTo>
                    <a:pt x="96" y="0"/>
                    <a:pt x="108" y="8"/>
                    <a:pt x="111" y="20"/>
                  </a:cubicBezTo>
                  <a:cubicBezTo>
                    <a:pt x="112" y="25"/>
                    <a:pt x="112" y="30"/>
                    <a:pt x="110" y="34"/>
                  </a:cubicBezTo>
                  <a:cubicBezTo>
                    <a:pt x="103" y="45"/>
                    <a:pt x="103" y="45"/>
                    <a:pt x="103" y="45"/>
                  </a:cubicBezTo>
                  <a:cubicBezTo>
                    <a:pt x="65" y="22"/>
                    <a:pt x="65" y="22"/>
                    <a:pt x="65" y="22"/>
                  </a:cubicBezTo>
                  <a:cubicBezTo>
                    <a:pt x="72" y="11"/>
                    <a:pt x="72" y="11"/>
                    <a:pt x="72" y="11"/>
                  </a:cubicBezTo>
                  <a:cubicBezTo>
                    <a:pt x="75" y="7"/>
                    <a:pt x="79" y="5"/>
                    <a:pt x="84" y="3"/>
                  </a:cubicBezTo>
                  <a:close/>
                  <a:moveTo>
                    <a:pt x="0" y="131"/>
                  </a:moveTo>
                  <a:cubicBezTo>
                    <a:pt x="1" y="173"/>
                    <a:pt x="1" y="173"/>
                    <a:pt x="1" y="173"/>
                  </a:cubicBezTo>
                  <a:cubicBezTo>
                    <a:pt x="38" y="154"/>
                    <a:pt x="38" y="154"/>
                    <a:pt x="38" y="154"/>
                  </a:cubicBezTo>
                  <a:cubicBezTo>
                    <a:pt x="98" y="53"/>
                    <a:pt x="98" y="53"/>
                    <a:pt x="98" y="53"/>
                  </a:cubicBezTo>
                  <a:cubicBezTo>
                    <a:pt x="60" y="30"/>
                    <a:pt x="60" y="30"/>
                    <a:pt x="60" y="30"/>
                  </a:cubicBezTo>
                  <a:lnTo>
                    <a:pt x="0" y="131"/>
                  </a:lnTo>
                  <a:close/>
                  <a:moveTo>
                    <a:pt x="76" y="58"/>
                  </a:moveTo>
                  <a:cubicBezTo>
                    <a:pt x="30" y="135"/>
                    <a:pt x="30" y="135"/>
                    <a:pt x="30" y="135"/>
                  </a:cubicBezTo>
                  <a:cubicBezTo>
                    <a:pt x="20" y="129"/>
                    <a:pt x="20" y="129"/>
                    <a:pt x="20" y="129"/>
                  </a:cubicBezTo>
                  <a:cubicBezTo>
                    <a:pt x="66" y="52"/>
                    <a:pt x="66" y="52"/>
                    <a:pt x="66" y="52"/>
                  </a:cubicBezTo>
                  <a:lnTo>
                    <a:pt x="76" y="5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06" name="Freeform 101"/>
            <p:cNvSpPr>
              <a:spLocks noEditPoints="1"/>
            </p:cNvSpPr>
            <p:nvPr/>
          </p:nvSpPr>
          <p:spPr bwMode="auto">
            <a:xfrm>
              <a:off x="3753" y="2655"/>
              <a:ext cx="117" cy="133"/>
            </a:xfrm>
            <a:custGeom>
              <a:avLst/>
              <a:gdLst>
                <a:gd name="T0" fmla="*/ 40 w 95"/>
                <a:gd name="T1" fmla="*/ 61 h 108"/>
                <a:gd name="T2" fmla="*/ 34 w 95"/>
                <a:gd name="T3" fmla="*/ 54 h 108"/>
                <a:gd name="T4" fmla="*/ 13 w 95"/>
                <a:gd name="T5" fmla="*/ 74 h 108"/>
                <a:gd name="T6" fmla="*/ 34 w 95"/>
                <a:gd name="T7" fmla="*/ 95 h 108"/>
                <a:gd name="T8" fmla="*/ 40 w 95"/>
                <a:gd name="T9" fmla="*/ 88 h 108"/>
                <a:gd name="T10" fmla="*/ 27 w 95"/>
                <a:gd name="T11" fmla="*/ 74 h 108"/>
                <a:gd name="T12" fmla="*/ 40 w 95"/>
                <a:gd name="T13" fmla="*/ 61 h 108"/>
                <a:gd name="T14" fmla="*/ 54 w 95"/>
                <a:gd name="T15" fmla="*/ 88 h 108"/>
                <a:gd name="T16" fmla="*/ 61 w 95"/>
                <a:gd name="T17" fmla="*/ 95 h 108"/>
                <a:gd name="T18" fmla="*/ 81 w 95"/>
                <a:gd name="T19" fmla="*/ 74 h 108"/>
                <a:gd name="T20" fmla="*/ 61 w 95"/>
                <a:gd name="T21" fmla="*/ 54 h 108"/>
                <a:gd name="T22" fmla="*/ 54 w 95"/>
                <a:gd name="T23" fmla="*/ 61 h 108"/>
                <a:gd name="T24" fmla="*/ 68 w 95"/>
                <a:gd name="T25" fmla="*/ 74 h 108"/>
                <a:gd name="T26" fmla="*/ 54 w 95"/>
                <a:gd name="T27" fmla="*/ 88 h 108"/>
                <a:gd name="T28" fmla="*/ 89 w 95"/>
                <a:gd name="T29" fmla="*/ 21 h 108"/>
                <a:gd name="T30" fmla="*/ 74 w 95"/>
                <a:gd name="T31" fmla="*/ 6 h 108"/>
                <a:gd name="T32" fmla="*/ 59 w 95"/>
                <a:gd name="T33" fmla="*/ 0 h 108"/>
                <a:gd name="T34" fmla="*/ 8 w 95"/>
                <a:gd name="T35" fmla="*/ 0 h 108"/>
                <a:gd name="T36" fmla="*/ 0 w 95"/>
                <a:gd name="T37" fmla="*/ 8 h 108"/>
                <a:gd name="T38" fmla="*/ 0 w 95"/>
                <a:gd name="T39" fmla="*/ 100 h 108"/>
                <a:gd name="T40" fmla="*/ 8 w 95"/>
                <a:gd name="T41" fmla="*/ 108 h 108"/>
                <a:gd name="T42" fmla="*/ 86 w 95"/>
                <a:gd name="T43" fmla="*/ 108 h 108"/>
                <a:gd name="T44" fmla="*/ 95 w 95"/>
                <a:gd name="T45" fmla="*/ 100 h 108"/>
                <a:gd name="T46" fmla="*/ 95 w 95"/>
                <a:gd name="T47" fmla="*/ 35 h 108"/>
                <a:gd name="T48" fmla="*/ 89 w 95"/>
                <a:gd name="T49" fmla="*/ 21 h 108"/>
                <a:gd name="T50" fmla="*/ 84 w 95"/>
                <a:gd name="T51" fmla="*/ 26 h 108"/>
                <a:gd name="T52" fmla="*/ 85 w 95"/>
                <a:gd name="T53" fmla="*/ 27 h 108"/>
                <a:gd name="T54" fmla="*/ 68 w 95"/>
                <a:gd name="T55" fmla="*/ 27 h 108"/>
                <a:gd name="T56" fmla="*/ 68 w 95"/>
                <a:gd name="T57" fmla="*/ 10 h 108"/>
                <a:gd name="T58" fmla="*/ 69 w 95"/>
                <a:gd name="T59" fmla="*/ 11 h 108"/>
                <a:gd name="T60" fmla="*/ 84 w 95"/>
                <a:gd name="T61" fmla="*/ 26 h 108"/>
                <a:gd name="T62" fmla="*/ 88 w 95"/>
                <a:gd name="T63" fmla="*/ 100 h 108"/>
                <a:gd name="T64" fmla="*/ 86 w 95"/>
                <a:gd name="T65" fmla="*/ 102 h 108"/>
                <a:gd name="T66" fmla="*/ 8 w 95"/>
                <a:gd name="T67" fmla="*/ 102 h 108"/>
                <a:gd name="T68" fmla="*/ 6 w 95"/>
                <a:gd name="T69" fmla="*/ 100 h 108"/>
                <a:gd name="T70" fmla="*/ 6 w 95"/>
                <a:gd name="T71" fmla="*/ 8 h 108"/>
                <a:gd name="T72" fmla="*/ 8 w 95"/>
                <a:gd name="T73" fmla="*/ 7 h 108"/>
                <a:gd name="T74" fmla="*/ 59 w 95"/>
                <a:gd name="T75" fmla="*/ 7 h 108"/>
                <a:gd name="T76" fmla="*/ 61 w 95"/>
                <a:gd name="T77" fmla="*/ 7 h 108"/>
                <a:gd name="T78" fmla="*/ 61 w 95"/>
                <a:gd name="T79" fmla="*/ 34 h 108"/>
                <a:gd name="T80" fmla="*/ 88 w 95"/>
                <a:gd name="T81" fmla="*/ 34 h 108"/>
                <a:gd name="T82" fmla="*/ 88 w 95"/>
                <a:gd name="T83" fmla="*/ 35 h 108"/>
                <a:gd name="T84" fmla="*/ 88 w 95"/>
                <a:gd name="T85" fmla="*/ 10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8">
                  <a:moveTo>
                    <a:pt x="40" y="61"/>
                  </a:moveTo>
                  <a:cubicBezTo>
                    <a:pt x="34" y="54"/>
                    <a:pt x="34" y="54"/>
                    <a:pt x="34" y="54"/>
                  </a:cubicBezTo>
                  <a:cubicBezTo>
                    <a:pt x="13" y="74"/>
                    <a:pt x="13" y="74"/>
                    <a:pt x="13" y="74"/>
                  </a:cubicBezTo>
                  <a:cubicBezTo>
                    <a:pt x="34" y="95"/>
                    <a:pt x="34" y="95"/>
                    <a:pt x="34" y="95"/>
                  </a:cubicBezTo>
                  <a:cubicBezTo>
                    <a:pt x="40" y="88"/>
                    <a:pt x="40" y="88"/>
                    <a:pt x="40" y="88"/>
                  </a:cubicBezTo>
                  <a:cubicBezTo>
                    <a:pt x="27" y="74"/>
                    <a:pt x="27" y="74"/>
                    <a:pt x="27" y="74"/>
                  </a:cubicBezTo>
                  <a:lnTo>
                    <a:pt x="40" y="61"/>
                  </a:lnTo>
                  <a:close/>
                  <a:moveTo>
                    <a:pt x="54" y="88"/>
                  </a:moveTo>
                  <a:cubicBezTo>
                    <a:pt x="61" y="95"/>
                    <a:pt x="61" y="95"/>
                    <a:pt x="61" y="95"/>
                  </a:cubicBezTo>
                  <a:cubicBezTo>
                    <a:pt x="81" y="74"/>
                    <a:pt x="81" y="74"/>
                    <a:pt x="81" y="74"/>
                  </a:cubicBezTo>
                  <a:cubicBezTo>
                    <a:pt x="61" y="54"/>
                    <a:pt x="61" y="54"/>
                    <a:pt x="61" y="54"/>
                  </a:cubicBezTo>
                  <a:cubicBezTo>
                    <a:pt x="54" y="61"/>
                    <a:pt x="54" y="61"/>
                    <a:pt x="54" y="61"/>
                  </a:cubicBezTo>
                  <a:cubicBezTo>
                    <a:pt x="68" y="74"/>
                    <a:pt x="68" y="74"/>
                    <a:pt x="68" y="74"/>
                  </a:cubicBezTo>
                  <a:lnTo>
                    <a:pt x="54" y="88"/>
                  </a:lnTo>
                  <a:close/>
                  <a:moveTo>
                    <a:pt x="89" y="21"/>
                  </a:moveTo>
                  <a:cubicBezTo>
                    <a:pt x="74" y="6"/>
                    <a:pt x="74" y="6"/>
                    <a:pt x="74" y="6"/>
                  </a:cubicBezTo>
                  <a:cubicBezTo>
                    <a:pt x="70" y="2"/>
                    <a:pt x="64" y="0"/>
                    <a:pt x="59" y="0"/>
                  </a:cubicBezTo>
                  <a:cubicBezTo>
                    <a:pt x="8" y="0"/>
                    <a:pt x="8" y="0"/>
                    <a:pt x="8" y="0"/>
                  </a:cubicBezTo>
                  <a:cubicBezTo>
                    <a:pt x="3" y="0"/>
                    <a:pt x="0" y="4"/>
                    <a:pt x="0" y="8"/>
                  </a:cubicBezTo>
                  <a:cubicBezTo>
                    <a:pt x="0" y="100"/>
                    <a:pt x="0" y="100"/>
                    <a:pt x="0" y="100"/>
                  </a:cubicBezTo>
                  <a:cubicBezTo>
                    <a:pt x="0" y="105"/>
                    <a:pt x="3" y="108"/>
                    <a:pt x="8" y="108"/>
                  </a:cubicBezTo>
                  <a:cubicBezTo>
                    <a:pt x="86" y="108"/>
                    <a:pt x="86" y="108"/>
                    <a:pt x="86" y="108"/>
                  </a:cubicBezTo>
                  <a:cubicBezTo>
                    <a:pt x="91" y="108"/>
                    <a:pt x="95" y="105"/>
                    <a:pt x="95" y="100"/>
                  </a:cubicBezTo>
                  <a:cubicBezTo>
                    <a:pt x="95" y="35"/>
                    <a:pt x="95" y="35"/>
                    <a:pt x="95" y="35"/>
                  </a:cubicBezTo>
                  <a:cubicBezTo>
                    <a:pt x="95" y="31"/>
                    <a:pt x="92" y="24"/>
                    <a:pt x="89" y="21"/>
                  </a:cubicBezTo>
                  <a:close/>
                  <a:moveTo>
                    <a:pt x="84" y="26"/>
                  </a:moveTo>
                  <a:cubicBezTo>
                    <a:pt x="84" y="26"/>
                    <a:pt x="85" y="26"/>
                    <a:pt x="85" y="27"/>
                  </a:cubicBezTo>
                  <a:cubicBezTo>
                    <a:pt x="68" y="27"/>
                    <a:pt x="68" y="27"/>
                    <a:pt x="68" y="27"/>
                  </a:cubicBezTo>
                  <a:cubicBezTo>
                    <a:pt x="68" y="10"/>
                    <a:pt x="68" y="10"/>
                    <a:pt x="68" y="10"/>
                  </a:cubicBezTo>
                  <a:cubicBezTo>
                    <a:pt x="68" y="10"/>
                    <a:pt x="68" y="10"/>
                    <a:pt x="69" y="11"/>
                  </a:cubicBezTo>
                  <a:lnTo>
                    <a:pt x="84" y="26"/>
                  </a:lnTo>
                  <a:close/>
                  <a:moveTo>
                    <a:pt x="88" y="100"/>
                  </a:moveTo>
                  <a:cubicBezTo>
                    <a:pt x="88" y="101"/>
                    <a:pt x="87" y="102"/>
                    <a:pt x="86" y="102"/>
                  </a:cubicBezTo>
                  <a:cubicBezTo>
                    <a:pt x="8" y="102"/>
                    <a:pt x="8" y="102"/>
                    <a:pt x="8" y="102"/>
                  </a:cubicBezTo>
                  <a:cubicBezTo>
                    <a:pt x="7" y="102"/>
                    <a:pt x="6" y="101"/>
                    <a:pt x="6" y="100"/>
                  </a:cubicBezTo>
                  <a:cubicBezTo>
                    <a:pt x="6" y="8"/>
                    <a:pt x="6" y="8"/>
                    <a:pt x="6" y="8"/>
                  </a:cubicBezTo>
                  <a:cubicBezTo>
                    <a:pt x="6" y="7"/>
                    <a:pt x="7" y="7"/>
                    <a:pt x="8" y="7"/>
                  </a:cubicBezTo>
                  <a:cubicBezTo>
                    <a:pt x="59" y="7"/>
                    <a:pt x="59" y="7"/>
                    <a:pt x="59" y="7"/>
                  </a:cubicBezTo>
                  <a:cubicBezTo>
                    <a:pt x="60" y="7"/>
                    <a:pt x="60" y="7"/>
                    <a:pt x="61" y="7"/>
                  </a:cubicBezTo>
                  <a:cubicBezTo>
                    <a:pt x="61" y="34"/>
                    <a:pt x="61" y="34"/>
                    <a:pt x="61" y="34"/>
                  </a:cubicBezTo>
                  <a:cubicBezTo>
                    <a:pt x="88" y="34"/>
                    <a:pt x="88" y="34"/>
                    <a:pt x="88" y="34"/>
                  </a:cubicBezTo>
                  <a:cubicBezTo>
                    <a:pt x="88" y="34"/>
                    <a:pt x="88" y="35"/>
                    <a:pt x="88" y="35"/>
                  </a:cubicBezTo>
                  <a:lnTo>
                    <a:pt x="88" y="1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07" name="Freeform 102"/>
            <p:cNvSpPr>
              <a:spLocks noEditPoints="1"/>
            </p:cNvSpPr>
            <p:nvPr/>
          </p:nvSpPr>
          <p:spPr bwMode="auto">
            <a:xfrm>
              <a:off x="3538" y="1369"/>
              <a:ext cx="154" cy="114"/>
            </a:xfrm>
            <a:custGeom>
              <a:avLst/>
              <a:gdLst>
                <a:gd name="T0" fmla="*/ 101 w 125"/>
                <a:gd name="T1" fmla="*/ 0 h 93"/>
                <a:gd name="T2" fmla="*/ 23 w 125"/>
                <a:gd name="T3" fmla="*/ 0 h 93"/>
                <a:gd name="T4" fmla="*/ 0 w 125"/>
                <a:gd name="T5" fmla="*/ 23 h 93"/>
                <a:gd name="T6" fmla="*/ 0 w 125"/>
                <a:gd name="T7" fmla="*/ 70 h 93"/>
                <a:gd name="T8" fmla="*/ 23 w 125"/>
                <a:gd name="T9" fmla="*/ 93 h 93"/>
                <a:gd name="T10" fmla="*/ 101 w 125"/>
                <a:gd name="T11" fmla="*/ 93 h 93"/>
                <a:gd name="T12" fmla="*/ 125 w 125"/>
                <a:gd name="T13" fmla="*/ 70 h 93"/>
                <a:gd name="T14" fmla="*/ 125 w 125"/>
                <a:gd name="T15" fmla="*/ 23 h 93"/>
                <a:gd name="T16" fmla="*/ 101 w 125"/>
                <a:gd name="T17" fmla="*/ 0 h 93"/>
                <a:gd name="T18" fmla="*/ 47 w 125"/>
                <a:gd name="T19" fmla="*/ 77 h 93"/>
                <a:gd name="T20" fmla="*/ 47 w 125"/>
                <a:gd name="T21" fmla="*/ 15 h 93"/>
                <a:gd name="T22" fmla="*/ 86 w 125"/>
                <a:gd name="T23" fmla="*/ 46 h 93"/>
                <a:gd name="T24" fmla="*/ 47 w 125"/>
                <a:gd name="T25" fmla="*/ 7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93">
                  <a:moveTo>
                    <a:pt x="101" y="0"/>
                  </a:moveTo>
                  <a:cubicBezTo>
                    <a:pt x="23" y="0"/>
                    <a:pt x="23" y="0"/>
                    <a:pt x="23" y="0"/>
                  </a:cubicBezTo>
                  <a:cubicBezTo>
                    <a:pt x="11" y="0"/>
                    <a:pt x="0" y="10"/>
                    <a:pt x="0" y="23"/>
                  </a:cubicBezTo>
                  <a:cubicBezTo>
                    <a:pt x="0" y="70"/>
                    <a:pt x="0" y="70"/>
                    <a:pt x="0" y="70"/>
                  </a:cubicBezTo>
                  <a:cubicBezTo>
                    <a:pt x="0" y="82"/>
                    <a:pt x="11" y="93"/>
                    <a:pt x="23" y="93"/>
                  </a:cubicBezTo>
                  <a:cubicBezTo>
                    <a:pt x="101" y="93"/>
                    <a:pt x="101" y="93"/>
                    <a:pt x="101" y="93"/>
                  </a:cubicBezTo>
                  <a:cubicBezTo>
                    <a:pt x="114" y="93"/>
                    <a:pt x="125" y="82"/>
                    <a:pt x="125" y="70"/>
                  </a:cubicBezTo>
                  <a:cubicBezTo>
                    <a:pt x="125" y="23"/>
                    <a:pt x="125" y="23"/>
                    <a:pt x="125" y="23"/>
                  </a:cubicBezTo>
                  <a:cubicBezTo>
                    <a:pt x="125" y="10"/>
                    <a:pt x="114" y="0"/>
                    <a:pt x="101" y="0"/>
                  </a:cubicBezTo>
                  <a:close/>
                  <a:moveTo>
                    <a:pt x="47" y="77"/>
                  </a:moveTo>
                  <a:cubicBezTo>
                    <a:pt x="47" y="15"/>
                    <a:pt x="47" y="15"/>
                    <a:pt x="47" y="15"/>
                  </a:cubicBezTo>
                  <a:cubicBezTo>
                    <a:pt x="86" y="46"/>
                    <a:pt x="86" y="46"/>
                    <a:pt x="86" y="46"/>
                  </a:cubicBezTo>
                  <a:lnTo>
                    <a:pt x="47" y="7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08" name="Freeform 103"/>
            <p:cNvSpPr>
              <a:spLocks noEditPoints="1"/>
            </p:cNvSpPr>
            <p:nvPr/>
          </p:nvSpPr>
          <p:spPr bwMode="auto">
            <a:xfrm>
              <a:off x="3348" y="2296"/>
              <a:ext cx="80" cy="81"/>
            </a:xfrm>
            <a:custGeom>
              <a:avLst/>
              <a:gdLst>
                <a:gd name="T0" fmla="*/ 61 w 65"/>
                <a:gd name="T1" fmla="*/ 19 h 66"/>
                <a:gd name="T2" fmla="*/ 47 w 65"/>
                <a:gd name="T3" fmla="*/ 4 h 66"/>
                <a:gd name="T4" fmla="*/ 51 w 65"/>
                <a:gd name="T5" fmla="*/ 0 h 66"/>
                <a:gd name="T6" fmla="*/ 65 w 65"/>
                <a:gd name="T7" fmla="*/ 14 h 66"/>
                <a:gd name="T8" fmla="*/ 61 w 65"/>
                <a:gd name="T9" fmla="*/ 19 h 66"/>
                <a:gd name="T10" fmla="*/ 57 w 65"/>
                <a:gd name="T11" fmla="*/ 23 h 66"/>
                <a:gd name="T12" fmla="*/ 55 w 65"/>
                <a:gd name="T13" fmla="*/ 45 h 66"/>
                <a:gd name="T14" fmla="*/ 10 w 65"/>
                <a:gd name="T15" fmla="*/ 66 h 66"/>
                <a:gd name="T16" fmla="*/ 6 w 65"/>
                <a:gd name="T17" fmla="*/ 63 h 66"/>
                <a:gd name="T18" fmla="*/ 24 w 65"/>
                <a:gd name="T19" fmla="*/ 45 h 66"/>
                <a:gd name="T20" fmla="*/ 26 w 65"/>
                <a:gd name="T21" fmla="*/ 45 h 66"/>
                <a:gd name="T22" fmla="*/ 32 w 65"/>
                <a:gd name="T23" fmla="*/ 39 h 66"/>
                <a:gd name="T24" fmla="*/ 26 w 65"/>
                <a:gd name="T25" fmla="*/ 33 h 66"/>
                <a:gd name="T26" fmla="*/ 20 w 65"/>
                <a:gd name="T27" fmla="*/ 39 h 66"/>
                <a:gd name="T28" fmla="*/ 21 w 65"/>
                <a:gd name="T29" fmla="*/ 41 h 66"/>
                <a:gd name="T30" fmla="*/ 3 w 65"/>
                <a:gd name="T31" fmla="*/ 59 h 66"/>
                <a:gd name="T32" fmla="*/ 0 w 65"/>
                <a:gd name="T33" fmla="*/ 56 h 66"/>
                <a:gd name="T34" fmla="*/ 20 w 65"/>
                <a:gd name="T35" fmla="*/ 10 h 66"/>
                <a:gd name="T36" fmla="*/ 43 w 65"/>
                <a:gd name="T37" fmla="*/ 8 h 66"/>
                <a:gd name="T38" fmla="*/ 57 w 65"/>
                <a:gd name="T39" fmla="*/ 2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66">
                  <a:moveTo>
                    <a:pt x="61" y="19"/>
                  </a:moveTo>
                  <a:cubicBezTo>
                    <a:pt x="47" y="4"/>
                    <a:pt x="47" y="4"/>
                    <a:pt x="47" y="4"/>
                  </a:cubicBezTo>
                  <a:cubicBezTo>
                    <a:pt x="51" y="0"/>
                    <a:pt x="51" y="0"/>
                    <a:pt x="51" y="0"/>
                  </a:cubicBezTo>
                  <a:cubicBezTo>
                    <a:pt x="65" y="14"/>
                    <a:pt x="65" y="14"/>
                    <a:pt x="65" y="14"/>
                  </a:cubicBezTo>
                  <a:lnTo>
                    <a:pt x="61" y="19"/>
                  </a:lnTo>
                  <a:close/>
                  <a:moveTo>
                    <a:pt x="57" y="23"/>
                  </a:moveTo>
                  <a:cubicBezTo>
                    <a:pt x="55" y="45"/>
                    <a:pt x="55" y="45"/>
                    <a:pt x="55" y="45"/>
                  </a:cubicBezTo>
                  <a:cubicBezTo>
                    <a:pt x="37" y="45"/>
                    <a:pt x="10" y="66"/>
                    <a:pt x="10" y="66"/>
                  </a:cubicBezTo>
                  <a:cubicBezTo>
                    <a:pt x="6" y="63"/>
                    <a:pt x="6" y="63"/>
                    <a:pt x="6" y="63"/>
                  </a:cubicBezTo>
                  <a:cubicBezTo>
                    <a:pt x="24" y="45"/>
                    <a:pt x="24" y="45"/>
                    <a:pt x="24" y="45"/>
                  </a:cubicBezTo>
                  <a:cubicBezTo>
                    <a:pt x="25" y="45"/>
                    <a:pt x="25" y="45"/>
                    <a:pt x="26" y="45"/>
                  </a:cubicBezTo>
                  <a:cubicBezTo>
                    <a:pt x="30" y="45"/>
                    <a:pt x="32" y="43"/>
                    <a:pt x="32" y="39"/>
                  </a:cubicBezTo>
                  <a:cubicBezTo>
                    <a:pt x="32" y="36"/>
                    <a:pt x="30" y="33"/>
                    <a:pt x="26" y="33"/>
                  </a:cubicBezTo>
                  <a:cubicBezTo>
                    <a:pt x="23" y="33"/>
                    <a:pt x="20" y="36"/>
                    <a:pt x="20" y="39"/>
                  </a:cubicBezTo>
                  <a:cubicBezTo>
                    <a:pt x="20" y="40"/>
                    <a:pt x="20" y="41"/>
                    <a:pt x="21" y="41"/>
                  </a:cubicBezTo>
                  <a:cubicBezTo>
                    <a:pt x="3" y="59"/>
                    <a:pt x="3" y="59"/>
                    <a:pt x="3" y="59"/>
                  </a:cubicBezTo>
                  <a:cubicBezTo>
                    <a:pt x="0" y="56"/>
                    <a:pt x="0" y="56"/>
                    <a:pt x="0" y="56"/>
                  </a:cubicBezTo>
                  <a:cubicBezTo>
                    <a:pt x="0" y="56"/>
                    <a:pt x="20" y="29"/>
                    <a:pt x="20" y="10"/>
                  </a:cubicBezTo>
                  <a:cubicBezTo>
                    <a:pt x="43" y="8"/>
                    <a:pt x="43" y="8"/>
                    <a:pt x="43" y="8"/>
                  </a:cubicBezTo>
                  <a:lnTo>
                    <a:pt x="57" y="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09" name="Freeform 104"/>
            <p:cNvSpPr>
              <a:spLocks/>
            </p:cNvSpPr>
            <p:nvPr/>
          </p:nvSpPr>
          <p:spPr bwMode="auto">
            <a:xfrm>
              <a:off x="3484" y="2201"/>
              <a:ext cx="108" cy="104"/>
            </a:xfrm>
            <a:custGeom>
              <a:avLst/>
              <a:gdLst>
                <a:gd name="T0" fmla="*/ 55 w 88"/>
                <a:gd name="T1" fmla="*/ 60 h 85"/>
                <a:gd name="T2" fmla="*/ 53 w 88"/>
                <a:gd name="T3" fmla="*/ 54 h 85"/>
                <a:gd name="T4" fmla="*/ 61 w 88"/>
                <a:gd name="T5" fmla="*/ 39 h 85"/>
                <a:gd name="T6" fmla="*/ 63 w 88"/>
                <a:gd name="T7" fmla="*/ 27 h 85"/>
                <a:gd name="T8" fmla="*/ 44 w 88"/>
                <a:gd name="T9" fmla="*/ 0 h 85"/>
                <a:gd name="T10" fmla="*/ 25 w 88"/>
                <a:gd name="T11" fmla="*/ 27 h 85"/>
                <a:gd name="T12" fmla="*/ 28 w 88"/>
                <a:gd name="T13" fmla="*/ 39 h 85"/>
                <a:gd name="T14" fmla="*/ 36 w 88"/>
                <a:gd name="T15" fmla="*/ 54 h 85"/>
                <a:gd name="T16" fmla="*/ 33 w 88"/>
                <a:gd name="T17" fmla="*/ 60 h 85"/>
                <a:gd name="T18" fmla="*/ 0 w 88"/>
                <a:gd name="T19" fmla="*/ 85 h 85"/>
                <a:gd name="T20" fmla="*/ 44 w 88"/>
                <a:gd name="T21" fmla="*/ 85 h 85"/>
                <a:gd name="T22" fmla="*/ 88 w 88"/>
                <a:gd name="T23" fmla="*/ 85 h 85"/>
                <a:gd name="T24" fmla="*/ 55 w 88"/>
                <a:gd name="T25" fmla="*/ 6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85">
                  <a:moveTo>
                    <a:pt x="55" y="60"/>
                  </a:moveTo>
                  <a:cubicBezTo>
                    <a:pt x="53" y="60"/>
                    <a:pt x="53" y="54"/>
                    <a:pt x="53" y="54"/>
                  </a:cubicBezTo>
                  <a:cubicBezTo>
                    <a:pt x="53" y="54"/>
                    <a:pt x="59" y="47"/>
                    <a:pt x="61" y="39"/>
                  </a:cubicBezTo>
                  <a:cubicBezTo>
                    <a:pt x="64" y="39"/>
                    <a:pt x="67" y="30"/>
                    <a:pt x="63" y="27"/>
                  </a:cubicBezTo>
                  <a:cubicBezTo>
                    <a:pt x="63" y="23"/>
                    <a:pt x="68" y="0"/>
                    <a:pt x="44" y="0"/>
                  </a:cubicBezTo>
                  <a:cubicBezTo>
                    <a:pt x="21" y="0"/>
                    <a:pt x="25" y="23"/>
                    <a:pt x="25" y="27"/>
                  </a:cubicBezTo>
                  <a:cubicBezTo>
                    <a:pt x="22" y="30"/>
                    <a:pt x="24" y="39"/>
                    <a:pt x="28" y="39"/>
                  </a:cubicBezTo>
                  <a:cubicBezTo>
                    <a:pt x="29" y="47"/>
                    <a:pt x="36" y="54"/>
                    <a:pt x="36" y="54"/>
                  </a:cubicBezTo>
                  <a:cubicBezTo>
                    <a:pt x="36" y="54"/>
                    <a:pt x="35" y="60"/>
                    <a:pt x="33" y="60"/>
                  </a:cubicBezTo>
                  <a:cubicBezTo>
                    <a:pt x="26" y="61"/>
                    <a:pt x="0" y="73"/>
                    <a:pt x="0" y="85"/>
                  </a:cubicBezTo>
                  <a:cubicBezTo>
                    <a:pt x="44" y="85"/>
                    <a:pt x="44" y="85"/>
                    <a:pt x="44" y="85"/>
                  </a:cubicBezTo>
                  <a:cubicBezTo>
                    <a:pt x="88" y="85"/>
                    <a:pt x="88" y="85"/>
                    <a:pt x="88" y="85"/>
                  </a:cubicBezTo>
                  <a:cubicBezTo>
                    <a:pt x="88" y="73"/>
                    <a:pt x="62" y="61"/>
                    <a:pt x="55" y="6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10" name="Freeform 105"/>
            <p:cNvSpPr>
              <a:spLocks noEditPoints="1"/>
            </p:cNvSpPr>
            <p:nvPr/>
          </p:nvSpPr>
          <p:spPr bwMode="auto">
            <a:xfrm>
              <a:off x="3158" y="2380"/>
              <a:ext cx="100" cy="102"/>
            </a:xfrm>
            <a:custGeom>
              <a:avLst/>
              <a:gdLst>
                <a:gd name="T0" fmla="*/ 0 w 82"/>
                <a:gd name="T1" fmla="*/ 42 h 83"/>
                <a:gd name="T2" fmla="*/ 82 w 82"/>
                <a:gd name="T3" fmla="*/ 42 h 83"/>
                <a:gd name="T4" fmla="*/ 64 w 82"/>
                <a:gd name="T5" fmla="*/ 55 h 83"/>
                <a:gd name="T6" fmla="*/ 77 w 82"/>
                <a:gd name="T7" fmla="*/ 44 h 83"/>
                <a:gd name="T8" fmla="*/ 64 w 82"/>
                <a:gd name="T9" fmla="*/ 55 h 83"/>
                <a:gd name="T10" fmla="*/ 16 w 82"/>
                <a:gd name="T11" fmla="*/ 39 h 83"/>
                <a:gd name="T12" fmla="*/ 8 w 82"/>
                <a:gd name="T13" fmla="*/ 28 h 83"/>
                <a:gd name="T14" fmla="*/ 59 w 82"/>
                <a:gd name="T15" fmla="*/ 28 h 83"/>
                <a:gd name="T16" fmla="*/ 44 w 82"/>
                <a:gd name="T17" fmla="*/ 39 h 83"/>
                <a:gd name="T18" fmla="*/ 59 w 82"/>
                <a:gd name="T19" fmla="*/ 28 h 83"/>
                <a:gd name="T20" fmla="*/ 44 w 82"/>
                <a:gd name="T21" fmla="*/ 6 h 83"/>
                <a:gd name="T22" fmla="*/ 54 w 82"/>
                <a:gd name="T23" fmla="*/ 15 h 83"/>
                <a:gd name="T24" fmla="*/ 44 w 82"/>
                <a:gd name="T25" fmla="*/ 22 h 83"/>
                <a:gd name="T26" fmla="*/ 35 w 82"/>
                <a:gd name="T27" fmla="*/ 8 h 83"/>
                <a:gd name="T28" fmla="*/ 38 w 82"/>
                <a:gd name="T29" fmla="*/ 22 h 83"/>
                <a:gd name="T30" fmla="*/ 28 w 82"/>
                <a:gd name="T31" fmla="*/ 15 h 83"/>
                <a:gd name="T32" fmla="*/ 38 w 82"/>
                <a:gd name="T33" fmla="*/ 39 h 83"/>
                <a:gd name="T34" fmla="*/ 23 w 82"/>
                <a:gd name="T35" fmla="*/ 28 h 83"/>
                <a:gd name="T36" fmla="*/ 8 w 82"/>
                <a:gd name="T37" fmla="*/ 55 h 83"/>
                <a:gd name="T38" fmla="*/ 16 w 82"/>
                <a:gd name="T39" fmla="*/ 44 h 83"/>
                <a:gd name="T40" fmla="*/ 8 w 82"/>
                <a:gd name="T41" fmla="*/ 55 h 83"/>
                <a:gd name="T42" fmla="*/ 38 w 82"/>
                <a:gd name="T43" fmla="*/ 44 h 83"/>
                <a:gd name="T44" fmla="*/ 23 w 82"/>
                <a:gd name="T45" fmla="*/ 55 h 83"/>
                <a:gd name="T46" fmla="*/ 38 w 82"/>
                <a:gd name="T47" fmla="*/ 61 h 83"/>
                <a:gd name="T48" fmla="*/ 35 w 82"/>
                <a:gd name="T49" fmla="*/ 75 h 83"/>
                <a:gd name="T50" fmla="*/ 25 w 82"/>
                <a:gd name="T51" fmla="*/ 61 h 83"/>
                <a:gd name="T52" fmla="*/ 54 w 82"/>
                <a:gd name="T53" fmla="*/ 68 h 83"/>
                <a:gd name="T54" fmla="*/ 44 w 82"/>
                <a:gd name="T55" fmla="*/ 77 h 83"/>
                <a:gd name="T56" fmla="*/ 57 w 82"/>
                <a:gd name="T57" fmla="*/ 61 h 83"/>
                <a:gd name="T58" fmla="*/ 44 w 82"/>
                <a:gd name="T59" fmla="*/ 55 h 83"/>
                <a:gd name="T60" fmla="*/ 60 w 82"/>
                <a:gd name="T61" fmla="*/ 44 h 83"/>
                <a:gd name="T62" fmla="*/ 44 w 82"/>
                <a:gd name="T63" fmla="*/ 55 h 83"/>
                <a:gd name="T64" fmla="*/ 64 w 82"/>
                <a:gd name="T65" fmla="*/ 28 h 83"/>
                <a:gd name="T66" fmla="*/ 77 w 82"/>
                <a:gd name="T67" fmla="*/ 39 h 83"/>
                <a:gd name="T68" fmla="*/ 71 w 82"/>
                <a:gd name="T69" fmla="*/ 22 h 83"/>
                <a:gd name="T70" fmla="*/ 57 w 82"/>
                <a:gd name="T71" fmla="*/ 9 h 83"/>
                <a:gd name="T72" fmla="*/ 71 w 82"/>
                <a:gd name="T73" fmla="*/ 22 h 83"/>
                <a:gd name="T74" fmla="*/ 26 w 82"/>
                <a:gd name="T75" fmla="*/ 9 h 83"/>
                <a:gd name="T76" fmla="*/ 11 w 82"/>
                <a:gd name="T77" fmla="*/ 22 h 83"/>
                <a:gd name="T78" fmla="*/ 11 w 82"/>
                <a:gd name="T79" fmla="*/ 61 h 83"/>
                <a:gd name="T80" fmla="*/ 26 w 82"/>
                <a:gd name="T81" fmla="*/ 74 h 83"/>
                <a:gd name="T82" fmla="*/ 11 w 82"/>
                <a:gd name="T83" fmla="*/ 61 h 83"/>
                <a:gd name="T84" fmla="*/ 57 w 82"/>
                <a:gd name="T85" fmla="*/ 74 h 83"/>
                <a:gd name="T86" fmla="*/ 71 w 82"/>
                <a:gd name="T87" fmla="*/ 6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 h="83">
                  <a:moveTo>
                    <a:pt x="41" y="0"/>
                  </a:moveTo>
                  <a:cubicBezTo>
                    <a:pt x="18" y="0"/>
                    <a:pt x="0" y="19"/>
                    <a:pt x="0" y="42"/>
                  </a:cubicBezTo>
                  <a:cubicBezTo>
                    <a:pt x="0" y="64"/>
                    <a:pt x="18" y="83"/>
                    <a:pt x="41" y="83"/>
                  </a:cubicBezTo>
                  <a:cubicBezTo>
                    <a:pt x="64" y="83"/>
                    <a:pt x="82" y="64"/>
                    <a:pt x="82" y="42"/>
                  </a:cubicBezTo>
                  <a:cubicBezTo>
                    <a:pt x="82" y="19"/>
                    <a:pt x="64" y="0"/>
                    <a:pt x="41" y="0"/>
                  </a:cubicBezTo>
                  <a:close/>
                  <a:moveTo>
                    <a:pt x="64" y="55"/>
                  </a:moveTo>
                  <a:cubicBezTo>
                    <a:pt x="65" y="52"/>
                    <a:pt x="66" y="48"/>
                    <a:pt x="66" y="44"/>
                  </a:cubicBezTo>
                  <a:cubicBezTo>
                    <a:pt x="77" y="44"/>
                    <a:pt x="77" y="44"/>
                    <a:pt x="77" y="44"/>
                  </a:cubicBezTo>
                  <a:cubicBezTo>
                    <a:pt x="76" y="48"/>
                    <a:pt x="76" y="52"/>
                    <a:pt x="74" y="55"/>
                  </a:cubicBezTo>
                  <a:lnTo>
                    <a:pt x="64" y="55"/>
                  </a:lnTo>
                  <a:close/>
                  <a:moveTo>
                    <a:pt x="18" y="28"/>
                  </a:moveTo>
                  <a:cubicBezTo>
                    <a:pt x="17" y="31"/>
                    <a:pt x="17" y="35"/>
                    <a:pt x="16" y="39"/>
                  </a:cubicBezTo>
                  <a:cubicBezTo>
                    <a:pt x="6" y="39"/>
                    <a:pt x="6" y="39"/>
                    <a:pt x="6" y="39"/>
                  </a:cubicBezTo>
                  <a:cubicBezTo>
                    <a:pt x="6" y="35"/>
                    <a:pt x="7" y="31"/>
                    <a:pt x="8" y="28"/>
                  </a:cubicBezTo>
                  <a:lnTo>
                    <a:pt x="18" y="28"/>
                  </a:lnTo>
                  <a:close/>
                  <a:moveTo>
                    <a:pt x="59" y="28"/>
                  </a:moveTo>
                  <a:cubicBezTo>
                    <a:pt x="60" y="31"/>
                    <a:pt x="60" y="35"/>
                    <a:pt x="60" y="39"/>
                  </a:cubicBezTo>
                  <a:cubicBezTo>
                    <a:pt x="44" y="39"/>
                    <a:pt x="44" y="39"/>
                    <a:pt x="44" y="39"/>
                  </a:cubicBezTo>
                  <a:cubicBezTo>
                    <a:pt x="44" y="28"/>
                    <a:pt x="44" y="28"/>
                    <a:pt x="44" y="28"/>
                  </a:cubicBezTo>
                  <a:lnTo>
                    <a:pt x="59" y="28"/>
                  </a:lnTo>
                  <a:close/>
                  <a:moveTo>
                    <a:pt x="44" y="22"/>
                  </a:moveTo>
                  <a:cubicBezTo>
                    <a:pt x="44" y="6"/>
                    <a:pt x="44" y="6"/>
                    <a:pt x="44" y="6"/>
                  </a:cubicBezTo>
                  <a:cubicBezTo>
                    <a:pt x="45" y="7"/>
                    <a:pt x="46" y="7"/>
                    <a:pt x="48" y="8"/>
                  </a:cubicBezTo>
                  <a:cubicBezTo>
                    <a:pt x="50" y="10"/>
                    <a:pt x="52" y="12"/>
                    <a:pt x="54" y="15"/>
                  </a:cubicBezTo>
                  <a:cubicBezTo>
                    <a:pt x="55" y="17"/>
                    <a:pt x="56" y="20"/>
                    <a:pt x="57" y="22"/>
                  </a:cubicBezTo>
                  <a:cubicBezTo>
                    <a:pt x="44" y="22"/>
                    <a:pt x="44" y="22"/>
                    <a:pt x="44" y="22"/>
                  </a:cubicBezTo>
                  <a:close/>
                  <a:moveTo>
                    <a:pt x="28" y="15"/>
                  </a:moveTo>
                  <a:cubicBezTo>
                    <a:pt x="30" y="12"/>
                    <a:pt x="32" y="10"/>
                    <a:pt x="35" y="8"/>
                  </a:cubicBezTo>
                  <a:cubicBezTo>
                    <a:pt x="36" y="7"/>
                    <a:pt x="37" y="7"/>
                    <a:pt x="38" y="6"/>
                  </a:cubicBezTo>
                  <a:cubicBezTo>
                    <a:pt x="38" y="22"/>
                    <a:pt x="38" y="22"/>
                    <a:pt x="38" y="22"/>
                  </a:cubicBezTo>
                  <a:cubicBezTo>
                    <a:pt x="25" y="22"/>
                    <a:pt x="25" y="22"/>
                    <a:pt x="25" y="22"/>
                  </a:cubicBezTo>
                  <a:cubicBezTo>
                    <a:pt x="26" y="20"/>
                    <a:pt x="27" y="17"/>
                    <a:pt x="28" y="15"/>
                  </a:cubicBezTo>
                  <a:close/>
                  <a:moveTo>
                    <a:pt x="38" y="28"/>
                  </a:moveTo>
                  <a:cubicBezTo>
                    <a:pt x="38" y="39"/>
                    <a:pt x="38" y="39"/>
                    <a:pt x="38" y="39"/>
                  </a:cubicBezTo>
                  <a:cubicBezTo>
                    <a:pt x="22" y="39"/>
                    <a:pt x="22" y="39"/>
                    <a:pt x="22" y="39"/>
                  </a:cubicBezTo>
                  <a:cubicBezTo>
                    <a:pt x="22" y="35"/>
                    <a:pt x="23" y="31"/>
                    <a:pt x="23" y="28"/>
                  </a:cubicBezTo>
                  <a:lnTo>
                    <a:pt x="38" y="28"/>
                  </a:lnTo>
                  <a:close/>
                  <a:moveTo>
                    <a:pt x="8" y="55"/>
                  </a:moveTo>
                  <a:cubicBezTo>
                    <a:pt x="7" y="52"/>
                    <a:pt x="6" y="48"/>
                    <a:pt x="6" y="44"/>
                  </a:cubicBezTo>
                  <a:cubicBezTo>
                    <a:pt x="16" y="44"/>
                    <a:pt x="16" y="44"/>
                    <a:pt x="16" y="44"/>
                  </a:cubicBezTo>
                  <a:cubicBezTo>
                    <a:pt x="17" y="48"/>
                    <a:pt x="17" y="52"/>
                    <a:pt x="18" y="55"/>
                  </a:cubicBezTo>
                  <a:lnTo>
                    <a:pt x="8" y="55"/>
                  </a:lnTo>
                  <a:close/>
                  <a:moveTo>
                    <a:pt x="22" y="44"/>
                  </a:moveTo>
                  <a:cubicBezTo>
                    <a:pt x="38" y="44"/>
                    <a:pt x="38" y="44"/>
                    <a:pt x="38" y="44"/>
                  </a:cubicBezTo>
                  <a:cubicBezTo>
                    <a:pt x="38" y="55"/>
                    <a:pt x="38" y="55"/>
                    <a:pt x="38" y="55"/>
                  </a:cubicBezTo>
                  <a:cubicBezTo>
                    <a:pt x="23" y="55"/>
                    <a:pt x="23" y="55"/>
                    <a:pt x="23" y="55"/>
                  </a:cubicBezTo>
                  <a:cubicBezTo>
                    <a:pt x="23" y="52"/>
                    <a:pt x="22" y="48"/>
                    <a:pt x="22" y="44"/>
                  </a:cubicBezTo>
                  <a:close/>
                  <a:moveTo>
                    <a:pt x="38" y="61"/>
                  </a:moveTo>
                  <a:cubicBezTo>
                    <a:pt x="38" y="77"/>
                    <a:pt x="38" y="77"/>
                    <a:pt x="38" y="77"/>
                  </a:cubicBezTo>
                  <a:cubicBezTo>
                    <a:pt x="37" y="77"/>
                    <a:pt x="36" y="76"/>
                    <a:pt x="35" y="75"/>
                  </a:cubicBezTo>
                  <a:cubicBezTo>
                    <a:pt x="32" y="74"/>
                    <a:pt x="30" y="71"/>
                    <a:pt x="28" y="68"/>
                  </a:cubicBezTo>
                  <a:cubicBezTo>
                    <a:pt x="27" y="66"/>
                    <a:pt x="26" y="63"/>
                    <a:pt x="25" y="61"/>
                  </a:cubicBezTo>
                  <a:cubicBezTo>
                    <a:pt x="38" y="61"/>
                    <a:pt x="38" y="61"/>
                    <a:pt x="38" y="61"/>
                  </a:cubicBezTo>
                  <a:close/>
                  <a:moveTo>
                    <a:pt x="54" y="68"/>
                  </a:moveTo>
                  <a:cubicBezTo>
                    <a:pt x="52" y="71"/>
                    <a:pt x="50" y="74"/>
                    <a:pt x="48" y="75"/>
                  </a:cubicBezTo>
                  <a:cubicBezTo>
                    <a:pt x="46" y="76"/>
                    <a:pt x="45" y="77"/>
                    <a:pt x="44" y="77"/>
                  </a:cubicBezTo>
                  <a:cubicBezTo>
                    <a:pt x="44" y="61"/>
                    <a:pt x="44" y="61"/>
                    <a:pt x="44" y="61"/>
                  </a:cubicBezTo>
                  <a:cubicBezTo>
                    <a:pt x="57" y="61"/>
                    <a:pt x="57" y="61"/>
                    <a:pt x="57" y="61"/>
                  </a:cubicBezTo>
                  <a:cubicBezTo>
                    <a:pt x="56" y="63"/>
                    <a:pt x="55" y="66"/>
                    <a:pt x="54" y="68"/>
                  </a:cubicBezTo>
                  <a:close/>
                  <a:moveTo>
                    <a:pt x="44" y="55"/>
                  </a:moveTo>
                  <a:cubicBezTo>
                    <a:pt x="44" y="44"/>
                    <a:pt x="44" y="44"/>
                    <a:pt x="44" y="44"/>
                  </a:cubicBezTo>
                  <a:cubicBezTo>
                    <a:pt x="60" y="44"/>
                    <a:pt x="60" y="44"/>
                    <a:pt x="60" y="44"/>
                  </a:cubicBezTo>
                  <a:cubicBezTo>
                    <a:pt x="60" y="48"/>
                    <a:pt x="60" y="52"/>
                    <a:pt x="59" y="55"/>
                  </a:cubicBezTo>
                  <a:lnTo>
                    <a:pt x="44" y="55"/>
                  </a:lnTo>
                  <a:close/>
                  <a:moveTo>
                    <a:pt x="66" y="39"/>
                  </a:moveTo>
                  <a:cubicBezTo>
                    <a:pt x="66" y="35"/>
                    <a:pt x="65" y="31"/>
                    <a:pt x="64" y="28"/>
                  </a:cubicBezTo>
                  <a:cubicBezTo>
                    <a:pt x="74" y="28"/>
                    <a:pt x="74" y="28"/>
                    <a:pt x="74" y="28"/>
                  </a:cubicBezTo>
                  <a:cubicBezTo>
                    <a:pt x="76" y="31"/>
                    <a:pt x="76" y="35"/>
                    <a:pt x="77" y="39"/>
                  </a:cubicBezTo>
                  <a:lnTo>
                    <a:pt x="66" y="39"/>
                  </a:lnTo>
                  <a:close/>
                  <a:moveTo>
                    <a:pt x="71" y="22"/>
                  </a:moveTo>
                  <a:cubicBezTo>
                    <a:pt x="63" y="22"/>
                    <a:pt x="63" y="22"/>
                    <a:pt x="63" y="22"/>
                  </a:cubicBezTo>
                  <a:cubicBezTo>
                    <a:pt x="61" y="17"/>
                    <a:pt x="59" y="13"/>
                    <a:pt x="57" y="9"/>
                  </a:cubicBezTo>
                  <a:cubicBezTo>
                    <a:pt x="60" y="11"/>
                    <a:pt x="63" y="14"/>
                    <a:pt x="66" y="16"/>
                  </a:cubicBezTo>
                  <a:cubicBezTo>
                    <a:pt x="68" y="18"/>
                    <a:pt x="70" y="20"/>
                    <a:pt x="71" y="22"/>
                  </a:cubicBezTo>
                  <a:close/>
                  <a:moveTo>
                    <a:pt x="16" y="16"/>
                  </a:moveTo>
                  <a:cubicBezTo>
                    <a:pt x="19" y="14"/>
                    <a:pt x="22" y="11"/>
                    <a:pt x="26" y="9"/>
                  </a:cubicBezTo>
                  <a:cubicBezTo>
                    <a:pt x="23" y="13"/>
                    <a:pt x="21" y="17"/>
                    <a:pt x="19" y="22"/>
                  </a:cubicBezTo>
                  <a:cubicBezTo>
                    <a:pt x="11" y="22"/>
                    <a:pt x="11" y="22"/>
                    <a:pt x="11" y="22"/>
                  </a:cubicBezTo>
                  <a:cubicBezTo>
                    <a:pt x="12" y="20"/>
                    <a:pt x="14" y="18"/>
                    <a:pt x="16" y="16"/>
                  </a:cubicBezTo>
                  <a:close/>
                  <a:moveTo>
                    <a:pt x="11" y="61"/>
                  </a:moveTo>
                  <a:cubicBezTo>
                    <a:pt x="19" y="61"/>
                    <a:pt x="19" y="61"/>
                    <a:pt x="19" y="61"/>
                  </a:cubicBezTo>
                  <a:cubicBezTo>
                    <a:pt x="21" y="66"/>
                    <a:pt x="23" y="70"/>
                    <a:pt x="26" y="74"/>
                  </a:cubicBezTo>
                  <a:cubicBezTo>
                    <a:pt x="22" y="72"/>
                    <a:pt x="19" y="70"/>
                    <a:pt x="16" y="67"/>
                  </a:cubicBezTo>
                  <a:cubicBezTo>
                    <a:pt x="14" y="65"/>
                    <a:pt x="12" y="63"/>
                    <a:pt x="11" y="61"/>
                  </a:cubicBezTo>
                  <a:close/>
                  <a:moveTo>
                    <a:pt x="66" y="67"/>
                  </a:moveTo>
                  <a:cubicBezTo>
                    <a:pt x="63" y="70"/>
                    <a:pt x="60" y="72"/>
                    <a:pt x="57" y="74"/>
                  </a:cubicBezTo>
                  <a:cubicBezTo>
                    <a:pt x="59" y="70"/>
                    <a:pt x="61" y="66"/>
                    <a:pt x="63" y="61"/>
                  </a:cubicBezTo>
                  <a:cubicBezTo>
                    <a:pt x="71" y="61"/>
                    <a:pt x="71" y="61"/>
                    <a:pt x="71" y="61"/>
                  </a:cubicBezTo>
                  <a:cubicBezTo>
                    <a:pt x="70" y="63"/>
                    <a:pt x="68" y="65"/>
                    <a:pt x="66" y="6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11" name="Freeform 106"/>
            <p:cNvSpPr>
              <a:spLocks noEditPoints="1"/>
            </p:cNvSpPr>
            <p:nvPr/>
          </p:nvSpPr>
          <p:spPr bwMode="auto">
            <a:xfrm>
              <a:off x="3457" y="1747"/>
              <a:ext cx="85" cy="90"/>
            </a:xfrm>
            <a:custGeom>
              <a:avLst/>
              <a:gdLst>
                <a:gd name="T0" fmla="*/ 62 w 69"/>
                <a:gd name="T1" fmla="*/ 0 h 73"/>
                <a:gd name="T2" fmla="*/ 7 w 69"/>
                <a:gd name="T3" fmla="*/ 0 h 73"/>
                <a:gd name="T4" fmla="*/ 0 w 69"/>
                <a:gd name="T5" fmla="*/ 7 h 73"/>
                <a:gd name="T6" fmla="*/ 0 w 69"/>
                <a:gd name="T7" fmla="*/ 66 h 73"/>
                <a:gd name="T8" fmla="*/ 7 w 69"/>
                <a:gd name="T9" fmla="*/ 73 h 73"/>
                <a:gd name="T10" fmla="*/ 62 w 69"/>
                <a:gd name="T11" fmla="*/ 73 h 73"/>
                <a:gd name="T12" fmla="*/ 69 w 69"/>
                <a:gd name="T13" fmla="*/ 66 h 73"/>
                <a:gd name="T14" fmla="*/ 69 w 69"/>
                <a:gd name="T15" fmla="*/ 7 h 73"/>
                <a:gd name="T16" fmla="*/ 62 w 69"/>
                <a:gd name="T17" fmla="*/ 0 h 73"/>
                <a:gd name="T18" fmla="*/ 60 w 69"/>
                <a:gd name="T19" fmla="*/ 64 h 73"/>
                <a:gd name="T20" fmla="*/ 10 w 69"/>
                <a:gd name="T21" fmla="*/ 64 h 73"/>
                <a:gd name="T22" fmla="*/ 10 w 69"/>
                <a:gd name="T23" fmla="*/ 9 h 73"/>
                <a:gd name="T24" fmla="*/ 60 w 69"/>
                <a:gd name="T25" fmla="*/ 9 h 73"/>
                <a:gd name="T26" fmla="*/ 60 w 69"/>
                <a:gd name="T27" fmla="*/ 64 h 73"/>
                <a:gd name="T28" fmla="*/ 19 w 69"/>
                <a:gd name="T29" fmla="*/ 32 h 73"/>
                <a:gd name="T30" fmla="*/ 51 w 69"/>
                <a:gd name="T31" fmla="*/ 32 h 73"/>
                <a:gd name="T32" fmla="*/ 51 w 69"/>
                <a:gd name="T33" fmla="*/ 36 h 73"/>
                <a:gd name="T34" fmla="*/ 19 w 69"/>
                <a:gd name="T35" fmla="*/ 36 h 73"/>
                <a:gd name="T36" fmla="*/ 19 w 69"/>
                <a:gd name="T37" fmla="*/ 32 h 73"/>
                <a:gd name="T38" fmla="*/ 19 w 69"/>
                <a:gd name="T39" fmla="*/ 41 h 73"/>
                <a:gd name="T40" fmla="*/ 51 w 69"/>
                <a:gd name="T41" fmla="*/ 41 h 73"/>
                <a:gd name="T42" fmla="*/ 51 w 69"/>
                <a:gd name="T43" fmla="*/ 46 h 73"/>
                <a:gd name="T44" fmla="*/ 19 w 69"/>
                <a:gd name="T45" fmla="*/ 46 h 73"/>
                <a:gd name="T46" fmla="*/ 19 w 69"/>
                <a:gd name="T47" fmla="*/ 41 h 73"/>
                <a:gd name="T48" fmla="*/ 19 w 69"/>
                <a:gd name="T49" fmla="*/ 50 h 73"/>
                <a:gd name="T50" fmla="*/ 51 w 69"/>
                <a:gd name="T51" fmla="*/ 50 h 73"/>
                <a:gd name="T52" fmla="*/ 51 w 69"/>
                <a:gd name="T53" fmla="*/ 55 h 73"/>
                <a:gd name="T54" fmla="*/ 19 w 69"/>
                <a:gd name="T55" fmla="*/ 55 h 73"/>
                <a:gd name="T56" fmla="*/ 19 w 69"/>
                <a:gd name="T57" fmla="*/ 50 h 73"/>
                <a:gd name="T58" fmla="*/ 19 w 69"/>
                <a:gd name="T59" fmla="*/ 23 h 73"/>
                <a:gd name="T60" fmla="*/ 51 w 69"/>
                <a:gd name="T61" fmla="*/ 23 h 73"/>
                <a:gd name="T62" fmla="*/ 51 w 69"/>
                <a:gd name="T63" fmla="*/ 27 h 73"/>
                <a:gd name="T64" fmla="*/ 19 w 69"/>
                <a:gd name="T65" fmla="*/ 27 h 73"/>
                <a:gd name="T66" fmla="*/ 19 w 69"/>
                <a:gd name="T67"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9" h="73">
                  <a:moveTo>
                    <a:pt x="62" y="0"/>
                  </a:moveTo>
                  <a:cubicBezTo>
                    <a:pt x="7" y="0"/>
                    <a:pt x="7" y="0"/>
                    <a:pt x="7" y="0"/>
                  </a:cubicBezTo>
                  <a:cubicBezTo>
                    <a:pt x="4" y="0"/>
                    <a:pt x="0" y="3"/>
                    <a:pt x="0" y="7"/>
                  </a:cubicBezTo>
                  <a:cubicBezTo>
                    <a:pt x="0" y="66"/>
                    <a:pt x="0" y="66"/>
                    <a:pt x="0" y="66"/>
                  </a:cubicBezTo>
                  <a:cubicBezTo>
                    <a:pt x="0" y="70"/>
                    <a:pt x="4" y="73"/>
                    <a:pt x="7" y="73"/>
                  </a:cubicBezTo>
                  <a:cubicBezTo>
                    <a:pt x="62" y="73"/>
                    <a:pt x="62" y="73"/>
                    <a:pt x="62" y="73"/>
                  </a:cubicBezTo>
                  <a:cubicBezTo>
                    <a:pt x="66" y="73"/>
                    <a:pt x="69" y="70"/>
                    <a:pt x="69" y="66"/>
                  </a:cubicBezTo>
                  <a:cubicBezTo>
                    <a:pt x="69" y="7"/>
                    <a:pt x="69" y="7"/>
                    <a:pt x="69" y="7"/>
                  </a:cubicBezTo>
                  <a:cubicBezTo>
                    <a:pt x="69" y="3"/>
                    <a:pt x="66" y="0"/>
                    <a:pt x="62" y="0"/>
                  </a:cubicBezTo>
                  <a:close/>
                  <a:moveTo>
                    <a:pt x="60" y="64"/>
                  </a:moveTo>
                  <a:cubicBezTo>
                    <a:pt x="10" y="64"/>
                    <a:pt x="10" y="64"/>
                    <a:pt x="10" y="64"/>
                  </a:cubicBezTo>
                  <a:cubicBezTo>
                    <a:pt x="10" y="9"/>
                    <a:pt x="10" y="9"/>
                    <a:pt x="10" y="9"/>
                  </a:cubicBezTo>
                  <a:cubicBezTo>
                    <a:pt x="60" y="9"/>
                    <a:pt x="60" y="9"/>
                    <a:pt x="60" y="9"/>
                  </a:cubicBezTo>
                  <a:lnTo>
                    <a:pt x="60" y="64"/>
                  </a:lnTo>
                  <a:close/>
                  <a:moveTo>
                    <a:pt x="19" y="32"/>
                  </a:moveTo>
                  <a:cubicBezTo>
                    <a:pt x="51" y="32"/>
                    <a:pt x="51" y="32"/>
                    <a:pt x="51" y="32"/>
                  </a:cubicBezTo>
                  <a:cubicBezTo>
                    <a:pt x="51" y="36"/>
                    <a:pt x="51" y="36"/>
                    <a:pt x="51" y="36"/>
                  </a:cubicBezTo>
                  <a:cubicBezTo>
                    <a:pt x="19" y="36"/>
                    <a:pt x="19" y="36"/>
                    <a:pt x="19" y="36"/>
                  </a:cubicBezTo>
                  <a:lnTo>
                    <a:pt x="19" y="32"/>
                  </a:lnTo>
                  <a:close/>
                  <a:moveTo>
                    <a:pt x="19" y="41"/>
                  </a:moveTo>
                  <a:cubicBezTo>
                    <a:pt x="51" y="41"/>
                    <a:pt x="51" y="41"/>
                    <a:pt x="51" y="41"/>
                  </a:cubicBezTo>
                  <a:cubicBezTo>
                    <a:pt x="51" y="46"/>
                    <a:pt x="51" y="46"/>
                    <a:pt x="51" y="46"/>
                  </a:cubicBezTo>
                  <a:cubicBezTo>
                    <a:pt x="19" y="46"/>
                    <a:pt x="19" y="46"/>
                    <a:pt x="19" y="46"/>
                  </a:cubicBezTo>
                  <a:lnTo>
                    <a:pt x="19" y="41"/>
                  </a:lnTo>
                  <a:close/>
                  <a:moveTo>
                    <a:pt x="19" y="50"/>
                  </a:moveTo>
                  <a:cubicBezTo>
                    <a:pt x="51" y="50"/>
                    <a:pt x="51" y="50"/>
                    <a:pt x="51" y="50"/>
                  </a:cubicBezTo>
                  <a:cubicBezTo>
                    <a:pt x="51" y="55"/>
                    <a:pt x="51" y="55"/>
                    <a:pt x="51" y="55"/>
                  </a:cubicBezTo>
                  <a:cubicBezTo>
                    <a:pt x="19" y="55"/>
                    <a:pt x="19" y="55"/>
                    <a:pt x="19" y="55"/>
                  </a:cubicBezTo>
                  <a:lnTo>
                    <a:pt x="19" y="50"/>
                  </a:lnTo>
                  <a:close/>
                  <a:moveTo>
                    <a:pt x="19" y="23"/>
                  </a:moveTo>
                  <a:cubicBezTo>
                    <a:pt x="51" y="23"/>
                    <a:pt x="51" y="23"/>
                    <a:pt x="51" y="23"/>
                  </a:cubicBezTo>
                  <a:cubicBezTo>
                    <a:pt x="51" y="27"/>
                    <a:pt x="51" y="27"/>
                    <a:pt x="51" y="27"/>
                  </a:cubicBezTo>
                  <a:cubicBezTo>
                    <a:pt x="19" y="27"/>
                    <a:pt x="19" y="27"/>
                    <a:pt x="19" y="27"/>
                  </a:cubicBezTo>
                  <a:lnTo>
                    <a:pt x="19" y="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12" name="Freeform 107"/>
            <p:cNvSpPr>
              <a:spLocks noEditPoints="1"/>
            </p:cNvSpPr>
            <p:nvPr/>
          </p:nvSpPr>
          <p:spPr bwMode="auto">
            <a:xfrm>
              <a:off x="3526" y="1211"/>
              <a:ext cx="93" cy="109"/>
            </a:xfrm>
            <a:custGeom>
              <a:avLst/>
              <a:gdLst>
                <a:gd name="T0" fmla="*/ 54 w 76"/>
                <a:gd name="T1" fmla="*/ 0 h 88"/>
                <a:gd name="T2" fmla="*/ 14 w 76"/>
                <a:gd name="T3" fmla="*/ 28 h 88"/>
                <a:gd name="T4" fmla="*/ 17 w 76"/>
                <a:gd name="T5" fmla="*/ 65 h 88"/>
                <a:gd name="T6" fmla="*/ 49 w 76"/>
                <a:gd name="T7" fmla="*/ 27 h 88"/>
                <a:gd name="T8" fmla="*/ 33 w 76"/>
                <a:gd name="T9" fmla="*/ 74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1" y="22"/>
                    <a:pt x="30" y="11"/>
                    <a:pt x="14" y="28"/>
                  </a:cubicBezTo>
                  <a:cubicBezTo>
                    <a:pt x="0" y="42"/>
                    <a:pt x="5" y="59"/>
                    <a:pt x="17" y="65"/>
                  </a:cubicBezTo>
                  <a:cubicBezTo>
                    <a:pt x="28" y="59"/>
                    <a:pt x="40" y="46"/>
                    <a:pt x="49" y="27"/>
                  </a:cubicBezTo>
                  <a:cubicBezTo>
                    <a:pt x="49" y="27"/>
                    <a:pt x="57" y="51"/>
                    <a:pt x="33" y="74"/>
                  </a:cubicBezTo>
                  <a:cubicBezTo>
                    <a:pt x="45" y="88"/>
                    <a:pt x="64" y="79"/>
                    <a:pt x="70" y="57"/>
                  </a:cubicBezTo>
                  <a:cubicBezTo>
                    <a:pt x="76" y="33"/>
                    <a:pt x="60" y="9"/>
                    <a:pt x="54" y="0"/>
                  </a:cubicBezTo>
                  <a:close/>
                  <a:moveTo>
                    <a:pt x="4" y="78"/>
                  </a:moveTo>
                  <a:cubicBezTo>
                    <a:pt x="4" y="78"/>
                    <a:pt x="5" y="83"/>
                    <a:pt x="10" y="83"/>
                  </a:cubicBezTo>
                  <a:cubicBezTo>
                    <a:pt x="15" y="83"/>
                    <a:pt x="36" y="71"/>
                    <a:pt x="47" y="41"/>
                  </a:cubicBezTo>
                  <a:cubicBezTo>
                    <a:pt x="30" y="70"/>
                    <a:pt x="6" y="78"/>
                    <a:pt x="4" y="7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13" name="Freeform 108"/>
            <p:cNvSpPr>
              <a:spLocks noEditPoints="1"/>
            </p:cNvSpPr>
            <p:nvPr/>
          </p:nvSpPr>
          <p:spPr bwMode="auto">
            <a:xfrm>
              <a:off x="3406" y="1914"/>
              <a:ext cx="94" cy="95"/>
            </a:xfrm>
            <a:custGeom>
              <a:avLst/>
              <a:gdLst>
                <a:gd name="T0" fmla="*/ 53 w 77"/>
                <a:gd name="T1" fmla="*/ 30 h 77"/>
                <a:gd name="T2" fmla="*/ 25 w 77"/>
                <a:gd name="T3" fmla="*/ 2 h 77"/>
                <a:gd name="T4" fmla="*/ 38 w 77"/>
                <a:gd name="T5" fmla="*/ 0 h 77"/>
                <a:gd name="T6" fmla="*/ 53 w 77"/>
                <a:gd name="T7" fmla="*/ 3 h 77"/>
                <a:gd name="T8" fmla="*/ 53 w 77"/>
                <a:gd name="T9" fmla="*/ 30 h 77"/>
                <a:gd name="T10" fmla="*/ 58 w 77"/>
                <a:gd name="T11" fmla="*/ 53 h 77"/>
                <a:gd name="T12" fmla="*/ 58 w 77"/>
                <a:gd name="T13" fmla="*/ 5 h 77"/>
                <a:gd name="T14" fmla="*/ 77 w 77"/>
                <a:gd name="T15" fmla="*/ 39 h 77"/>
                <a:gd name="T16" fmla="*/ 74 w 77"/>
                <a:gd name="T17" fmla="*/ 53 h 77"/>
                <a:gd name="T18" fmla="*/ 58 w 77"/>
                <a:gd name="T19" fmla="*/ 53 h 77"/>
                <a:gd name="T20" fmla="*/ 24 w 77"/>
                <a:gd name="T21" fmla="*/ 58 h 77"/>
                <a:gd name="T22" fmla="*/ 72 w 77"/>
                <a:gd name="T23" fmla="*/ 58 h 77"/>
                <a:gd name="T24" fmla="*/ 38 w 77"/>
                <a:gd name="T25" fmla="*/ 77 h 77"/>
                <a:gd name="T26" fmla="*/ 24 w 77"/>
                <a:gd name="T27" fmla="*/ 74 h 77"/>
                <a:gd name="T28" fmla="*/ 24 w 77"/>
                <a:gd name="T29" fmla="*/ 58 h 77"/>
                <a:gd name="T30" fmla="*/ 32 w 77"/>
                <a:gd name="T31" fmla="*/ 17 h 77"/>
                <a:gd name="T32" fmla="*/ 1 w 77"/>
                <a:gd name="T33" fmla="*/ 48 h 77"/>
                <a:gd name="T34" fmla="*/ 0 w 77"/>
                <a:gd name="T35" fmla="*/ 39 h 77"/>
                <a:gd name="T36" fmla="*/ 20 w 77"/>
                <a:gd name="T37" fmla="*/ 5 h 77"/>
                <a:gd name="T38" fmla="*/ 32 w 77"/>
                <a:gd name="T39" fmla="*/ 17 h 77"/>
                <a:gd name="T40" fmla="*/ 19 w 77"/>
                <a:gd name="T41" fmla="*/ 38 h 77"/>
                <a:gd name="T42" fmla="*/ 19 w 77"/>
                <a:gd name="T43" fmla="*/ 72 h 77"/>
                <a:gd name="T44" fmla="*/ 3 w 77"/>
                <a:gd name="T45" fmla="*/ 54 h 77"/>
                <a:gd name="T46" fmla="*/ 19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5" y="2"/>
                    <a:pt x="25" y="2"/>
                    <a:pt x="25" y="2"/>
                  </a:cubicBezTo>
                  <a:cubicBezTo>
                    <a:pt x="29" y="1"/>
                    <a:pt x="34" y="0"/>
                    <a:pt x="38" y="0"/>
                  </a:cubicBezTo>
                  <a:cubicBezTo>
                    <a:pt x="43" y="0"/>
                    <a:pt x="48" y="1"/>
                    <a:pt x="53" y="3"/>
                  </a:cubicBezTo>
                  <a:lnTo>
                    <a:pt x="53" y="30"/>
                  </a:lnTo>
                  <a:close/>
                  <a:moveTo>
                    <a:pt x="58" y="53"/>
                  </a:moveTo>
                  <a:cubicBezTo>
                    <a:pt x="58" y="5"/>
                    <a:pt x="58" y="5"/>
                    <a:pt x="58" y="5"/>
                  </a:cubicBezTo>
                  <a:cubicBezTo>
                    <a:pt x="69" y="12"/>
                    <a:pt x="77" y="24"/>
                    <a:pt x="77" y="39"/>
                  </a:cubicBezTo>
                  <a:cubicBezTo>
                    <a:pt x="77" y="44"/>
                    <a:pt x="76" y="48"/>
                    <a:pt x="74" y="53"/>
                  </a:cubicBezTo>
                  <a:lnTo>
                    <a:pt x="58" y="53"/>
                  </a:lnTo>
                  <a:close/>
                  <a:moveTo>
                    <a:pt x="24" y="58"/>
                  </a:moveTo>
                  <a:cubicBezTo>
                    <a:pt x="72" y="58"/>
                    <a:pt x="72" y="58"/>
                    <a:pt x="72" y="58"/>
                  </a:cubicBezTo>
                  <a:cubicBezTo>
                    <a:pt x="65" y="69"/>
                    <a:pt x="53" y="77"/>
                    <a:pt x="38" y="77"/>
                  </a:cubicBezTo>
                  <a:cubicBezTo>
                    <a:pt x="33" y="77"/>
                    <a:pt x="28" y="76"/>
                    <a:pt x="24" y="74"/>
                  </a:cubicBezTo>
                  <a:lnTo>
                    <a:pt x="24" y="58"/>
                  </a:lnTo>
                  <a:close/>
                  <a:moveTo>
                    <a:pt x="32" y="17"/>
                  </a:moveTo>
                  <a:cubicBezTo>
                    <a:pt x="1" y="48"/>
                    <a:pt x="1" y="48"/>
                    <a:pt x="1" y="48"/>
                  </a:cubicBezTo>
                  <a:cubicBezTo>
                    <a:pt x="0" y="45"/>
                    <a:pt x="0" y="42"/>
                    <a:pt x="0" y="39"/>
                  </a:cubicBezTo>
                  <a:cubicBezTo>
                    <a:pt x="0" y="24"/>
                    <a:pt x="8" y="11"/>
                    <a:pt x="20" y="5"/>
                  </a:cubicBezTo>
                  <a:lnTo>
                    <a:pt x="32" y="17"/>
                  </a:lnTo>
                  <a:close/>
                  <a:moveTo>
                    <a:pt x="19" y="38"/>
                  </a:moveTo>
                  <a:cubicBezTo>
                    <a:pt x="19" y="72"/>
                    <a:pt x="19" y="72"/>
                    <a:pt x="19" y="72"/>
                  </a:cubicBezTo>
                  <a:cubicBezTo>
                    <a:pt x="12" y="68"/>
                    <a:pt x="6" y="61"/>
                    <a:pt x="3" y="54"/>
                  </a:cubicBezTo>
                  <a:lnTo>
                    <a:pt x="19" y="3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14" name="Freeform 109"/>
            <p:cNvSpPr>
              <a:spLocks noEditPoints="1"/>
            </p:cNvSpPr>
            <p:nvPr/>
          </p:nvSpPr>
          <p:spPr bwMode="auto">
            <a:xfrm>
              <a:off x="3242" y="2169"/>
              <a:ext cx="89" cy="77"/>
            </a:xfrm>
            <a:custGeom>
              <a:avLst/>
              <a:gdLst>
                <a:gd name="T0" fmla="*/ 18 w 72"/>
                <a:gd name="T1" fmla="*/ 0 h 63"/>
                <a:gd name="T2" fmla="*/ 54 w 72"/>
                <a:gd name="T3" fmla="*/ 0 h 63"/>
                <a:gd name="T4" fmla="*/ 54 w 72"/>
                <a:gd name="T5" fmla="*/ 9 h 63"/>
                <a:gd name="T6" fmla="*/ 18 w 72"/>
                <a:gd name="T7" fmla="*/ 9 h 63"/>
                <a:gd name="T8" fmla="*/ 18 w 72"/>
                <a:gd name="T9" fmla="*/ 0 h 63"/>
                <a:gd name="T10" fmla="*/ 67 w 72"/>
                <a:gd name="T11" fmla="*/ 14 h 63"/>
                <a:gd name="T12" fmla="*/ 4 w 72"/>
                <a:gd name="T13" fmla="*/ 14 h 63"/>
                <a:gd name="T14" fmla="*/ 0 w 72"/>
                <a:gd name="T15" fmla="*/ 18 h 63"/>
                <a:gd name="T16" fmla="*/ 0 w 72"/>
                <a:gd name="T17" fmla="*/ 41 h 63"/>
                <a:gd name="T18" fmla="*/ 4 w 72"/>
                <a:gd name="T19" fmla="*/ 45 h 63"/>
                <a:gd name="T20" fmla="*/ 18 w 72"/>
                <a:gd name="T21" fmla="*/ 45 h 63"/>
                <a:gd name="T22" fmla="*/ 18 w 72"/>
                <a:gd name="T23" fmla="*/ 63 h 63"/>
                <a:gd name="T24" fmla="*/ 54 w 72"/>
                <a:gd name="T25" fmla="*/ 63 h 63"/>
                <a:gd name="T26" fmla="*/ 54 w 72"/>
                <a:gd name="T27" fmla="*/ 45 h 63"/>
                <a:gd name="T28" fmla="*/ 67 w 72"/>
                <a:gd name="T29" fmla="*/ 45 h 63"/>
                <a:gd name="T30" fmla="*/ 72 w 72"/>
                <a:gd name="T31" fmla="*/ 41 h 63"/>
                <a:gd name="T32" fmla="*/ 72 w 72"/>
                <a:gd name="T33" fmla="*/ 18 h 63"/>
                <a:gd name="T34" fmla="*/ 67 w 72"/>
                <a:gd name="T35" fmla="*/ 14 h 63"/>
                <a:gd name="T36" fmla="*/ 49 w 72"/>
                <a:gd name="T37" fmla="*/ 59 h 63"/>
                <a:gd name="T38" fmla="*/ 22 w 72"/>
                <a:gd name="T39" fmla="*/ 59 h 63"/>
                <a:gd name="T40" fmla="*/ 22 w 72"/>
                <a:gd name="T41" fmla="*/ 36 h 63"/>
                <a:gd name="T42" fmla="*/ 49 w 72"/>
                <a:gd name="T43" fmla="*/ 36 h 63"/>
                <a:gd name="T44" fmla="*/ 49 w 72"/>
                <a:gd name="T45" fmla="*/ 59 h 63"/>
                <a:gd name="T46" fmla="*/ 68 w 72"/>
                <a:gd name="T47" fmla="*/ 21 h 63"/>
                <a:gd name="T48" fmla="*/ 65 w 72"/>
                <a:gd name="T49" fmla="*/ 24 h 63"/>
                <a:gd name="T50" fmla="*/ 62 w 72"/>
                <a:gd name="T51" fmla="*/ 21 h 63"/>
                <a:gd name="T52" fmla="*/ 65 w 72"/>
                <a:gd name="T53" fmla="*/ 17 h 63"/>
                <a:gd name="T54" fmla="*/ 68 w 72"/>
                <a:gd name="T55" fmla="*/ 2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63">
                  <a:moveTo>
                    <a:pt x="18" y="0"/>
                  </a:moveTo>
                  <a:cubicBezTo>
                    <a:pt x="54" y="0"/>
                    <a:pt x="54" y="0"/>
                    <a:pt x="54" y="0"/>
                  </a:cubicBezTo>
                  <a:cubicBezTo>
                    <a:pt x="54" y="9"/>
                    <a:pt x="54" y="9"/>
                    <a:pt x="54" y="9"/>
                  </a:cubicBezTo>
                  <a:cubicBezTo>
                    <a:pt x="18" y="9"/>
                    <a:pt x="18" y="9"/>
                    <a:pt x="18" y="9"/>
                  </a:cubicBezTo>
                  <a:lnTo>
                    <a:pt x="18" y="0"/>
                  </a:lnTo>
                  <a:close/>
                  <a:moveTo>
                    <a:pt x="67" y="14"/>
                  </a:moveTo>
                  <a:cubicBezTo>
                    <a:pt x="4" y="14"/>
                    <a:pt x="4" y="14"/>
                    <a:pt x="4" y="14"/>
                  </a:cubicBezTo>
                  <a:cubicBezTo>
                    <a:pt x="2" y="14"/>
                    <a:pt x="0" y="16"/>
                    <a:pt x="0" y="18"/>
                  </a:cubicBezTo>
                  <a:cubicBezTo>
                    <a:pt x="0" y="41"/>
                    <a:pt x="0" y="41"/>
                    <a:pt x="0" y="41"/>
                  </a:cubicBezTo>
                  <a:cubicBezTo>
                    <a:pt x="0" y="43"/>
                    <a:pt x="2" y="45"/>
                    <a:pt x="4" y="45"/>
                  </a:cubicBezTo>
                  <a:cubicBezTo>
                    <a:pt x="18" y="45"/>
                    <a:pt x="18" y="45"/>
                    <a:pt x="18" y="45"/>
                  </a:cubicBezTo>
                  <a:cubicBezTo>
                    <a:pt x="18" y="63"/>
                    <a:pt x="18" y="63"/>
                    <a:pt x="18" y="63"/>
                  </a:cubicBezTo>
                  <a:cubicBezTo>
                    <a:pt x="54" y="63"/>
                    <a:pt x="54" y="63"/>
                    <a:pt x="54" y="63"/>
                  </a:cubicBezTo>
                  <a:cubicBezTo>
                    <a:pt x="54" y="45"/>
                    <a:pt x="54" y="45"/>
                    <a:pt x="54" y="45"/>
                  </a:cubicBezTo>
                  <a:cubicBezTo>
                    <a:pt x="67" y="45"/>
                    <a:pt x="67" y="45"/>
                    <a:pt x="67" y="45"/>
                  </a:cubicBezTo>
                  <a:cubicBezTo>
                    <a:pt x="70" y="45"/>
                    <a:pt x="72" y="43"/>
                    <a:pt x="72" y="41"/>
                  </a:cubicBezTo>
                  <a:cubicBezTo>
                    <a:pt x="72" y="18"/>
                    <a:pt x="72" y="18"/>
                    <a:pt x="72" y="18"/>
                  </a:cubicBezTo>
                  <a:cubicBezTo>
                    <a:pt x="72" y="16"/>
                    <a:pt x="70" y="14"/>
                    <a:pt x="67" y="14"/>
                  </a:cubicBezTo>
                  <a:close/>
                  <a:moveTo>
                    <a:pt x="49" y="59"/>
                  </a:moveTo>
                  <a:cubicBezTo>
                    <a:pt x="22" y="59"/>
                    <a:pt x="22" y="59"/>
                    <a:pt x="22" y="59"/>
                  </a:cubicBezTo>
                  <a:cubicBezTo>
                    <a:pt x="22" y="36"/>
                    <a:pt x="22" y="36"/>
                    <a:pt x="22" y="36"/>
                  </a:cubicBezTo>
                  <a:cubicBezTo>
                    <a:pt x="49" y="36"/>
                    <a:pt x="49" y="36"/>
                    <a:pt x="49" y="36"/>
                  </a:cubicBezTo>
                  <a:lnTo>
                    <a:pt x="49" y="59"/>
                  </a:lnTo>
                  <a:close/>
                  <a:moveTo>
                    <a:pt x="68" y="21"/>
                  </a:moveTo>
                  <a:cubicBezTo>
                    <a:pt x="68" y="22"/>
                    <a:pt x="67" y="24"/>
                    <a:pt x="65" y="24"/>
                  </a:cubicBezTo>
                  <a:cubicBezTo>
                    <a:pt x="63" y="24"/>
                    <a:pt x="62" y="22"/>
                    <a:pt x="62" y="21"/>
                  </a:cubicBezTo>
                  <a:cubicBezTo>
                    <a:pt x="62" y="19"/>
                    <a:pt x="63" y="17"/>
                    <a:pt x="65" y="17"/>
                  </a:cubicBezTo>
                  <a:cubicBezTo>
                    <a:pt x="67" y="17"/>
                    <a:pt x="68" y="19"/>
                    <a:pt x="68" y="2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15" name="Freeform 110"/>
            <p:cNvSpPr>
              <a:spLocks noEditPoints="1"/>
            </p:cNvSpPr>
            <p:nvPr/>
          </p:nvSpPr>
          <p:spPr bwMode="auto">
            <a:xfrm>
              <a:off x="3377" y="2097"/>
              <a:ext cx="89" cy="89"/>
            </a:xfrm>
            <a:custGeom>
              <a:avLst/>
              <a:gdLst>
                <a:gd name="T0" fmla="*/ 13 w 72"/>
                <a:gd name="T1" fmla="*/ 36 h 72"/>
                <a:gd name="T2" fmla="*/ 13 w 72"/>
                <a:gd name="T3" fmla="*/ 33 h 72"/>
                <a:gd name="T4" fmla="*/ 1 w 72"/>
                <a:gd name="T5" fmla="*/ 29 h 72"/>
                <a:gd name="T6" fmla="*/ 0 w 72"/>
                <a:gd name="T7" fmla="*/ 36 h 72"/>
                <a:gd name="T8" fmla="*/ 11 w 72"/>
                <a:gd name="T9" fmla="*/ 62 h 72"/>
                <a:gd name="T10" fmla="*/ 19 w 72"/>
                <a:gd name="T11" fmla="*/ 51 h 72"/>
                <a:gd name="T12" fmla="*/ 13 w 72"/>
                <a:gd name="T13" fmla="*/ 36 h 72"/>
                <a:gd name="T14" fmla="*/ 58 w 72"/>
                <a:gd name="T15" fmla="*/ 36 h 72"/>
                <a:gd name="T16" fmla="*/ 52 w 72"/>
                <a:gd name="T17" fmla="*/ 51 h 72"/>
                <a:gd name="T18" fmla="*/ 60 w 72"/>
                <a:gd name="T19" fmla="*/ 62 h 72"/>
                <a:gd name="T20" fmla="*/ 72 w 72"/>
                <a:gd name="T21" fmla="*/ 36 h 72"/>
                <a:gd name="T22" fmla="*/ 71 w 72"/>
                <a:gd name="T23" fmla="*/ 29 h 72"/>
                <a:gd name="T24" fmla="*/ 58 w 72"/>
                <a:gd name="T25" fmla="*/ 33 h 72"/>
                <a:gd name="T26" fmla="*/ 58 w 72"/>
                <a:gd name="T27" fmla="*/ 36 h 72"/>
                <a:gd name="T28" fmla="*/ 40 w 72"/>
                <a:gd name="T29" fmla="*/ 14 h 72"/>
                <a:gd name="T30" fmla="*/ 55 w 72"/>
                <a:gd name="T31" fmla="*/ 25 h 72"/>
                <a:gd name="T32" fmla="*/ 68 w 72"/>
                <a:gd name="T33" fmla="*/ 21 h 72"/>
                <a:gd name="T34" fmla="*/ 40 w 72"/>
                <a:gd name="T35" fmla="*/ 0 h 72"/>
                <a:gd name="T36" fmla="*/ 40 w 72"/>
                <a:gd name="T37" fmla="*/ 14 h 72"/>
                <a:gd name="T38" fmla="*/ 16 w 72"/>
                <a:gd name="T39" fmla="*/ 25 h 72"/>
                <a:gd name="T40" fmla="*/ 31 w 72"/>
                <a:gd name="T41" fmla="*/ 14 h 72"/>
                <a:gd name="T42" fmla="*/ 31 w 72"/>
                <a:gd name="T43" fmla="*/ 0 h 72"/>
                <a:gd name="T44" fmla="*/ 3 w 72"/>
                <a:gd name="T45" fmla="*/ 21 h 72"/>
                <a:gd name="T46" fmla="*/ 16 w 72"/>
                <a:gd name="T47" fmla="*/ 25 h 72"/>
                <a:gd name="T48" fmla="*/ 45 w 72"/>
                <a:gd name="T49" fmla="*/ 56 h 72"/>
                <a:gd name="T50" fmla="*/ 36 w 72"/>
                <a:gd name="T51" fmla="*/ 58 h 72"/>
                <a:gd name="T52" fmla="*/ 26 w 72"/>
                <a:gd name="T53" fmla="*/ 56 h 72"/>
                <a:gd name="T54" fmla="*/ 18 w 72"/>
                <a:gd name="T55" fmla="*/ 67 h 72"/>
                <a:gd name="T56" fmla="*/ 36 w 72"/>
                <a:gd name="T57" fmla="*/ 72 h 72"/>
                <a:gd name="T58" fmla="*/ 53 w 72"/>
                <a:gd name="T59" fmla="*/ 67 h 72"/>
                <a:gd name="T60" fmla="*/ 45 w 72"/>
                <a:gd name="T61"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2">
                  <a:moveTo>
                    <a:pt x="13" y="36"/>
                  </a:moveTo>
                  <a:cubicBezTo>
                    <a:pt x="13" y="35"/>
                    <a:pt x="13" y="34"/>
                    <a:pt x="13" y="33"/>
                  </a:cubicBezTo>
                  <a:cubicBezTo>
                    <a:pt x="1" y="29"/>
                    <a:pt x="1" y="29"/>
                    <a:pt x="1" y="29"/>
                  </a:cubicBezTo>
                  <a:cubicBezTo>
                    <a:pt x="0" y="31"/>
                    <a:pt x="0" y="34"/>
                    <a:pt x="0" y="36"/>
                  </a:cubicBezTo>
                  <a:cubicBezTo>
                    <a:pt x="0" y="46"/>
                    <a:pt x="4" y="55"/>
                    <a:pt x="11" y="62"/>
                  </a:cubicBezTo>
                  <a:cubicBezTo>
                    <a:pt x="19" y="51"/>
                    <a:pt x="19" y="51"/>
                    <a:pt x="19" y="51"/>
                  </a:cubicBezTo>
                  <a:cubicBezTo>
                    <a:pt x="16" y="47"/>
                    <a:pt x="13" y="42"/>
                    <a:pt x="13" y="36"/>
                  </a:cubicBezTo>
                  <a:close/>
                  <a:moveTo>
                    <a:pt x="58" y="36"/>
                  </a:moveTo>
                  <a:cubicBezTo>
                    <a:pt x="58" y="42"/>
                    <a:pt x="56" y="47"/>
                    <a:pt x="52" y="51"/>
                  </a:cubicBezTo>
                  <a:cubicBezTo>
                    <a:pt x="60" y="62"/>
                    <a:pt x="60" y="62"/>
                    <a:pt x="60" y="62"/>
                  </a:cubicBezTo>
                  <a:cubicBezTo>
                    <a:pt x="67" y="55"/>
                    <a:pt x="72" y="46"/>
                    <a:pt x="72" y="36"/>
                  </a:cubicBezTo>
                  <a:cubicBezTo>
                    <a:pt x="72" y="34"/>
                    <a:pt x="71" y="31"/>
                    <a:pt x="71" y="29"/>
                  </a:cubicBezTo>
                  <a:cubicBezTo>
                    <a:pt x="58" y="33"/>
                    <a:pt x="58" y="33"/>
                    <a:pt x="58" y="33"/>
                  </a:cubicBezTo>
                  <a:cubicBezTo>
                    <a:pt x="58" y="34"/>
                    <a:pt x="58" y="35"/>
                    <a:pt x="58" y="36"/>
                  </a:cubicBezTo>
                  <a:close/>
                  <a:moveTo>
                    <a:pt x="40" y="14"/>
                  </a:moveTo>
                  <a:cubicBezTo>
                    <a:pt x="47" y="15"/>
                    <a:pt x="52" y="19"/>
                    <a:pt x="55" y="25"/>
                  </a:cubicBezTo>
                  <a:cubicBezTo>
                    <a:pt x="68" y="21"/>
                    <a:pt x="68" y="21"/>
                    <a:pt x="68" y="21"/>
                  </a:cubicBezTo>
                  <a:cubicBezTo>
                    <a:pt x="63" y="10"/>
                    <a:pt x="53" y="2"/>
                    <a:pt x="40" y="0"/>
                  </a:cubicBezTo>
                  <a:lnTo>
                    <a:pt x="40" y="14"/>
                  </a:lnTo>
                  <a:close/>
                  <a:moveTo>
                    <a:pt x="16" y="25"/>
                  </a:moveTo>
                  <a:cubicBezTo>
                    <a:pt x="19" y="19"/>
                    <a:pt x="25" y="15"/>
                    <a:pt x="31" y="14"/>
                  </a:cubicBezTo>
                  <a:cubicBezTo>
                    <a:pt x="31" y="0"/>
                    <a:pt x="31" y="0"/>
                    <a:pt x="31" y="0"/>
                  </a:cubicBezTo>
                  <a:cubicBezTo>
                    <a:pt x="19" y="2"/>
                    <a:pt x="8" y="10"/>
                    <a:pt x="3" y="21"/>
                  </a:cubicBezTo>
                  <a:lnTo>
                    <a:pt x="16" y="25"/>
                  </a:lnTo>
                  <a:close/>
                  <a:moveTo>
                    <a:pt x="45" y="56"/>
                  </a:moveTo>
                  <a:cubicBezTo>
                    <a:pt x="42" y="58"/>
                    <a:pt x="39" y="58"/>
                    <a:pt x="36" y="58"/>
                  </a:cubicBezTo>
                  <a:cubicBezTo>
                    <a:pt x="32" y="58"/>
                    <a:pt x="29" y="58"/>
                    <a:pt x="26" y="56"/>
                  </a:cubicBezTo>
                  <a:cubicBezTo>
                    <a:pt x="18" y="67"/>
                    <a:pt x="18" y="67"/>
                    <a:pt x="18" y="67"/>
                  </a:cubicBezTo>
                  <a:cubicBezTo>
                    <a:pt x="24" y="70"/>
                    <a:pt x="30" y="72"/>
                    <a:pt x="36" y="72"/>
                  </a:cubicBezTo>
                  <a:cubicBezTo>
                    <a:pt x="42" y="72"/>
                    <a:pt x="48" y="70"/>
                    <a:pt x="53" y="67"/>
                  </a:cubicBezTo>
                  <a:lnTo>
                    <a:pt x="45" y="5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16" name="Freeform 111"/>
            <p:cNvSpPr>
              <a:spLocks noEditPoints="1"/>
            </p:cNvSpPr>
            <p:nvPr/>
          </p:nvSpPr>
          <p:spPr bwMode="auto">
            <a:xfrm>
              <a:off x="3557" y="1037"/>
              <a:ext cx="85" cy="85"/>
            </a:xfrm>
            <a:custGeom>
              <a:avLst/>
              <a:gdLst>
                <a:gd name="T0" fmla="*/ 35 w 69"/>
                <a:gd name="T1" fmla="*/ 0 h 69"/>
                <a:gd name="T2" fmla="*/ 0 w 69"/>
                <a:gd name="T3" fmla="*/ 34 h 69"/>
                <a:gd name="T4" fmla="*/ 35 w 69"/>
                <a:gd name="T5" fmla="*/ 69 h 69"/>
                <a:gd name="T6" fmla="*/ 69 w 69"/>
                <a:gd name="T7" fmla="*/ 34 h 69"/>
                <a:gd name="T8" fmla="*/ 35 w 69"/>
                <a:gd name="T9" fmla="*/ 0 h 69"/>
                <a:gd name="T10" fmla="*/ 35 w 69"/>
                <a:gd name="T11" fmla="*/ 62 h 69"/>
                <a:gd name="T12" fmla="*/ 7 w 69"/>
                <a:gd name="T13" fmla="*/ 34 h 69"/>
                <a:gd name="T14" fmla="*/ 35 w 69"/>
                <a:gd name="T15" fmla="*/ 7 h 69"/>
                <a:gd name="T16" fmla="*/ 62 w 69"/>
                <a:gd name="T17" fmla="*/ 34 h 69"/>
                <a:gd name="T18" fmla="*/ 35 w 69"/>
                <a:gd name="T19" fmla="*/ 62 h 69"/>
                <a:gd name="T20" fmla="*/ 22 w 69"/>
                <a:gd name="T21" fmla="*/ 24 h 69"/>
                <a:gd name="T22" fmla="*/ 37 w 69"/>
                <a:gd name="T23" fmla="*/ 34 h 69"/>
                <a:gd name="T24" fmla="*/ 22 w 69"/>
                <a:gd name="T25" fmla="*/ 45 h 69"/>
                <a:gd name="T26" fmla="*/ 22 w 69"/>
                <a:gd name="T27" fmla="*/ 24 h 69"/>
                <a:gd name="T28" fmla="*/ 39 w 69"/>
                <a:gd name="T29" fmla="*/ 24 h 69"/>
                <a:gd name="T30" fmla="*/ 54 w 69"/>
                <a:gd name="T31" fmla="*/ 34 h 69"/>
                <a:gd name="T32" fmla="*/ 39 w 69"/>
                <a:gd name="T33" fmla="*/ 45 h 69"/>
                <a:gd name="T34" fmla="*/ 39 w 69"/>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69">
                  <a:moveTo>
                    <a:pt x="35" y="0"/>
                  </a:moveTo>
                  <a:cubicBezTo>
                    <a:pt x="16" y="0"/>
                    <a:pt x="0" y="16"/>
                    <a:pt x="0" y="34"/>
                  </a:cubicBezTo>
                  <a:cubicBezTo>
                    <a:pt x="0" y="53"/>
                    <a:pt x="16" y="69"/>
                    <a:pt x="35" y="69"/>
                  </a:cubicBezTo>
                  <a:cubicBezTo>
                    <a:pt x="53" y="69"/>
                    <a:pt x="69" y="53"/>
                    <a:pt x="69" y="34"/>
                  </a:cubicBezTo>
                  <a:cubicBezTo>
                    <a:pt x="69" y="16"/>
                    <a:pt x="53" y="0"/>
                    <a:pt x="35" y="0"/>
                  </a:cubicBezTo>
                  <a:close/>
                  <a:moveTo>
                    <a:pt x="35" y="62"/>
                  </a:moveTo>
                  <a:cubicBezTo>
                    <a:pt x="19" y="62"/>
                    <a:pt x="7" y="50"/>
                    <a:pt x="7" y="34"/>
                  </a:cubicBezTo>
                  <a:cubicBezTo>
                    <a:pt x="7" y="19"/>
                    <a:pt x="19" y="7"/>
                    <a:pt x="35" y="7"/>
                  </a:cubicBezTo>
                  <a:cubicBezTo>
                    <a:pt x="50" y="7"/>
                    <a:pt x="62" y="19"/>
                    <a:pt x="62" y="34"/>
                  </a:cubicBezTo>
                  <a:cubicBezTo>
                    <a:pt x="62" y="50"/>
                    <a:pt x="50" y="62"/>
                    <a:pt x="35" y="62"/>
                  </a:cubicBezTo>
                  <a:close/>
                  <a:moveTo>
                    <a:pt x="22" y="24"/>
                  </a:moveTo>
                  <a:cubicBezTo>
                    <a:pt x="37" y="34"/>
                    <a:pt x="37" y="34"/>
                    <a:pt x="37" y="34"/>
                  </a:cubicBezTo>
                  <a:cubicBezTo>
                    <a:pt x="22" y="45"/>
                    <a:pt x="22" y="45"/>
                    <a:pt x="22" y="45"/>
                  </a:cubicBezTo>
                  <a:lnTo>
                    <a:pt x="22" y="24"/>
                  </a:lnTo>
                  <a:close/>
                  <a:moveTo>
                    <a:pt x="39" y="24"/>
                  </a:moveTo>
                  <a:cubicBezTo>
                    <a:pt x="54" y="34"/>
                    <a:pt x="54" y="34"/>
                    <a:pt x="54" y="34"/>
                  </a:cubicBezTo>
                  <a:cubicBezTo>
                    <a:pt x="39" y="45"/>
                    <a:pt x="39" y="45"/>
                    <a:pt x="39" y="45"/>
                  </a:cubicBezTo>
                  <a:lnTo>
                    <a:pt x="39" y="2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17" name="Freeform 112"/>
            <p:cNvSpPr>
              <a:spLocks/>
            </p:cNvSpPr>
            <p:nvPr/>
          </p:nvSpPr>
          <p:spPr bwMode="auto">
            <a:xfrm>
              <a:off x="3274" y="1807"/>
              <a:ext cx="94" cy="97"/>
            </a:xfrm>
            <a:custGeom>
              <a:avLst/>
              <a:gdLst>
                <a:gd name="T0" fmla="*/ 44 w 94"/>
                <a:gd name="T1" fmla="*/ 97 h 97"/>
                <a:gd name="T2" fmla="*/ 44 w 94"/>
                <a:gd name="T3" fmla="*/ 53 h 97"/>
                <a:gd name="T4" fmla="*/ 0 w 94"/>
                <a:gd name="T5" fmla="*/ 97 h 97"/>
                <a:gd name="T6" fmla="*/ 0 w 94"/>
                <a:gd name="T7" fmla="*/ 0 h 97"/>
                <a:gd name="T8" fmla="*/ 44 w 94"/>
                <a:gd name="T9" fmla="*/ 45 h 97"/>
                <a:gd name="T10" fmla="*/ 44 w 94"/>
                <a:gd name="T11" fmla="*/ 0 h 97"/>
                <a:gd name="T12" fmla="*/ 94 w 94"/>
                <a:gd name="T13" fmla="*/ 49 h 97"/>
                <a:gd name="T14" fmla="*/ 44 w 94"/>
                <a:gd name="T15" fmla="*/ 97 h 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 h="97">
                  <a:moveTo>
                    <a:pt x="44" y="97"/>
                  </a:moveTo>
                  <a:lnTo>
                    <a:pt x="44" y="53"/>
                  </a:lnTo>
                  <a:lnTo>
                    <a:pt x="0" y="97"/>
                  </a:lnTo>
                  <a:lnTo>
                    <a:pt x="0" y="0"/>
                  </a:lnTo>
                  <a:lnTo>
                    <a:pt x="44" y="45"/>
                  </a:lnTo>
                  <a:lnTo>
                    <a:pt x="44" y="0"/>
                  </a:lnTo>
                  <a:lnTo>
                    <a:pt x="94" y="49"/>
                  </a:lnTo>
                  <a:lnTo>
                    <a:pt x="44" y="9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18" name="Freeform 113"/>
            <p:cNvSpPr>
              <a:spLocks noEditPoints="1"/>
            </p:cNvSpPr>
            <p:nvPr/>
          </p:nvSpPr>
          <p:spPr bwMode="auto">
            <a:xfrm>
              <a:off x="3364" y="1468"/>
              <a:ext cx="98" cy="99"/>
            </a:xfrm>
            <a:custGeom>
              <a:avLst/>
              <a:gdLst>
                <a:gd name="T0" fmla="*/ 0 w 98"/>
                <a:gd name="T1" fmla="*/ 99 h 99"/>
                <a:gd name="T2" fmla="*/ 49 w 98"/>
                <a:gd name="T3" fmla="*/ 99 h 99"/>
                <a:gd name="T4" fmla="*/ 49 w 98"/>
                <a:gd name="T5" fmla="*/ 0 h 99"/>
                <a:gd name="T6" fmla="*/ 0 w 98"/>
                <a:gd name="T7" fmla="*/ 0 h 99"/>
                <a:gd name="T8" fmla="*/ 0 w 98"/>
                <a:gd name="T9" fmla="*/ 99 h 99"/>
                <a:gd name="T10" fmla="*/ 31 w 98"/>
                <a:gd name="T11" fmla="*/ 13 h 99"/>
                <a:gd name="T12" fmla="*/ 43 w 98"/>
                <a:gd name="T13" fmla="*/ 13 h 99"/>
                <a:gd name="T14" fmla="*/ 43 w 98"/>
                <a:gd name="T15" fmla="*/ 25 h 99"/>
                <a:gd name="T16" fmla="*/ 31 w 98"/>
                <a:gd name="T17" fmla="*/ 25 h 99"/>
                <a:gd name="T18" fmla="*/ 31 w 98"/>
                <a:gd name="T19" fmla="*/ 13 h 99"/>
                <a:gd name="T20" fmla="*/ 31 w 98"/>
                <a:gd name="T21" fmla="*/ 37 h 99"/>
                <a:gd name="T22" fmla="*/ 43 w 98"/>
                <a:gd name="T23" fmla="*/ 37 h 99"/>
                <a:gd name="T24" fmla="*/ 43 w 98"/>
                <a:gd name="T25" fmla="*/ 49 h 99"/>
                <a:gd name="T26" fmla="*/ 31 w 98"/>
                <a:gd name="T27" fmla="*/ 49 h 99"/>
                <a:gd name="T28" fmla="*/ 31 w 98"/>
                <a:gd name="T29" fmla="*/ 37 h 99"/>
                <a:gd name="T30" fmla="*/ 31 w 98"/>
                <a:gd name="T31" fmla="*/ 62 h 99"/>
                <a:gd name="T32" fmla="*/ 43 w 98"/>
                <a:gd name="T33" fmla="*/ 62 h 99"/>
                <a:gd name="T34" fmla="*/ 43 w 98"/>
                <a:gd name="T35" fmla="*/ 74 h 99"/>
                <a:gd name="T36" fmla="*/ 31 w 98"/>
                <a:gd name="T37" fmla="*/ 74 h 99"/>
                <a:gd name="T38" fmla="*/ 31 w 98"/>
                <a:gd name="T39" fmla="*/ 62 h 99"/>
                <a:gd name="T40" fmla="*/ 6 w 98"/>
                <a:gd name="T41" fmla="*/ 13 h 99"/>
                <a:gd name="T42" fmla="*/ 18 w 98"/>
                <a:gd name="T43" fmla="*/ 13 h 99"/>
                <a:gd name="T44" fmla="*/ 18 w 98"/>
                <a:gd name="T45" fmla="*/ 25 h 99"/>
                <a:gd name="T46" fmla="*/ 6 w 98"/>
                <a:gd name="T47" fmla="*/ 25 h 99"/>
                <a:gd name="T48" fmla="*/ 6 w 98"/>
                <a:gd name="T49" fmla="*/ 13 h 99"/>
                <a:gd name="T50" fmla="*/ 6 w 98"/>
                <a:gd name="T51" fmla="*/ 37 h 99"/>
                <a:gd name="T52" fmla="*/ 18 w 98"/>
                <a:gd name="T53" fmla="*/ 37 h 99"/>
                <a:gd name="T54" fmla="*/ 18 w 98"/>
                <a:gd name="T55" fmla="*/ 49 h 99"/>
                <a:gd name="T56" fmla="*/ 6 w 98"/>
                <a:gd name="T57" fmla="*/ 49 h 99"/>
                <a:gd name="T58" fmla="*/ 6 w 98"/>
                <a:gd name="T59" fmla="*/ 37 h 99"/>
                <a:gd name="T60" fmla="*/ 6 w 98"/>
                <a:gd name="T61" fmla="*/ 62 h 99"/>
                <a:gd name="T62" fmla="*/ 18 w 98"/>
                <a:gd name="T63" fmla="*/ 62 h 99"/>
                <a:gd name="T64" fmla="*/ 18 w 98"/>
                <a:gd name="T65" fmla="*/ 74 h 99"/>
                <a:gd name="T66" fmla="*/ 6 w 98"/>
                <a:gd name="T67" fmla="*/ 74 h 99"/>
                <a:gd name="T68" fmla="*/ 6 w 98"/>
                <a:gd name="T69" fmla="*/ 62 h 99"/>
                <a:gd name="T70" fmla="*/ 55 w 98"/>
                <a:gd name="T71" fmla="*/ 31 h 99"/>
                <a:gd name="T72" fmla="*/ 98 w 98"/>
                <a:gd name="T73" fmla="*/ 31 h 99"/>
                <a:gd name="T74" fmla="*/ 98 w 98"/>
                <a:gd name="T75" fmla="*/ 37 h 99"/>
                <a:gd name="T76" fmla="*/ 55 w 98"/>
                <a:gd name="T77" fmla="*/ 37 h 99"/>
                <a:gd name="T78" fmla="*/ 55 w 98"/>
                <a:gd name="T79" fmla="*/ 31 h 99"/>
                <a:gd name="T80" fmla="*/ 55 w 98"/>
                <a:gd name="T81" fmla="*/ 99 h 99"/>
                <a:gd name="T82" fmla="*/ 67 w 98"/>
                <a:gd name="T83" fmla="*/ 99 h 99"/>
                <a:gd name="T84" fmla="*/ 67 w 98"/>
                <a:gd name="T85" fmla="*/ 74 h 99"/>
                <a:gd name="T86" fmla="*/ 86 w 98"/>
                <a:gd name="T87" fmla="*/ 74 h 99"/>
                <a:gd name="T88" fmla="*/ 86 w 98"/>
                <a:gd name="T89" fmla="*/ 99 h 99"/>
                <a:gd name="T90" fmla="*/ 98 w 98"/>
                <a:gd name="T91" fmla="*/ 99 h 99"/>
                <a:gd name="T92" fmla="*/ 98 w 98"/>
                <a:gd name="T93" fmla="*/ 43 h 99"/>
                <a:gd name="T94" fmla="*/ 55 w 98"/>
                <a:gd name="T95" fmla="*/ 43 h 99"/>
                <a:gd name="T96" fmla="*/ 55 w 98"/>
                <a:gd name="T9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8" h="99">
                  <a:moveTo>
                    <a:pt x="0" y="99"/>
                  </a:moveTo>
                  <a:lnTo>
                    <a:pt x="49" y="99"/>
                  </a:lnTo>
                  <a:lnTo>
                    <a:pt x="49" y="0"/>
                  </a:lnTo>
                  <a:lnTo>
                    <a:pt x="0" y="0"/>
                  </a:lnTo>
                  <a:lnTo>
                    <a:pt x="0" y="99"/>
                  </a:lnTo>
                  <a:close/>
                  <a:moveTo>
                    <a:pt x="31" y="13"/>
                  </a:moveTo>
                  <a:lnTo>
                    <a:pt x="43" y="13"/>
                  </a:lnTo>
                  <a:lnTo>
                    <a:pt x="43" y="25"/>
                  </a:lnTo>
                  <a:lnTo>
                    <a:pt x="31" y="25"/>
                  </a:lnTo>
                  <a:lnTo>
                    <a:pt x="31" y="13"/>
                  </a:lnTo>
                  <a:close/>
                  <a:moveTo>
                    <a:pt x="31" y="37"/>
                  </a:moveTo>
                  <a:lnTo>
                    <a:pt x="43" y="37"/>
                  </a:lnTo>
                  <a:lnTo>
                    <a:pt x="43" y="49"/>
                  </a:lnTo>
                  <a:lnTo>
                    <a:pt x="31" y="49"/>
                  </a:lnTo>
                  <a:lnTo>
                    <a:pt x="31" y="37"/>
                  </a:lnTo>
                  <a:close/>
                  <a:moveTo>
                    <a:pt x="31" y="62"/>
                  </a:moveTo>
                  <a:lnTo>
                    <a:pt x="43" y="62"/>
                  </a:lnTo>
                  <a:lnTo>
                    <a:pt x="43" y="74"/>
                  </a:lnTo>
                  <a:lnTo>
                    <a:pt x="31" y="74"/>
                  </a:lnTo>
                  <a:lnTo>
                    <a:pt x="31" y="62"/>
                  </a:lnTo>
                  <a:close/>
                  <a:moveTo>
                    <a:pt x="6" y="13"/>
                  </a:moveTo>
                  <a:lnTo>
                    <a:pt x="18" y="13"/>
                  </a:lnTo>
                  <a:lnTo>
                    <a:pt x="18" y="25"/>
                  </a:lnTo>
                  <a:lnTo>
                    <a:pt x="6" y="25"/>
                  </a:lnTo>
                  <a:lnTo>
                    <a:pt x="6" y="13"/>
                  </a:lnTo>
                  <a:close/>
                  <a:moveTo>
                    <a:pt x="6" y="37"/>
                  </a:moveTo>
                  <a:lnTo>
                    <a:pt x="18" y="37"/>
                  </a:lnTo>
                  <a:lnTo>
                    <a:pt x="18" y="49"/>
                  </a:lnTo>
                  <a:lnTo>
                    <a:pt x="6" y="49"/>
                  </a:lnTo>
                  <a:lnTo>
                    <a:pt x="6" y="37"/>
                  </a:lnTo>
                  <a:close/>
                  <a:moveTo>
                    <a:pt x="6" y="62"/>
                  </a:moveTo>
                  <a:lnTo>
                    <a:pt x="18" y="62"/>
                  </a:lnTo>
                  <a:lnTo>
                    <a:pt x="18" y="74"/>
                  </a:lnTo>
                  <a:lnTo>
                    <a:pt x="6" y="74"/>
                  </a:lnTo>
                  <a:lnTo>
                    <a:pt x="6" y="62"/>
                  </a:lnTo>
                  <a:close/>
                  <a:moveTo>
                    <a:pt x="55" y="31"/>
                  </a:moveTo>
                  <a:lnTo>
                    <a:pt x="98" y="31"/>
                  </a:lnTo>
                  <a:lnTo>
                    <a:pt x="98" y="37"/>
                  </a:lnTo>
                  <a:lnTo>
                    <a:pt x="55" y="37"/>
                  </a:lnTo>
                  <a:lnTo>
                    <a:pt x="55" y="31"/>
                  </a:lnTo>
                  <a:close/>
                  <a:moveTo>
                    <a:pt x="55" y="99"/>
                  </a:moveTo>
                  <a:lnTo>
                    <a:pt x="67" y="99"/>
                  </a:lnTo>
                  <a:lnTo>
                    <a:pt x="67" y="74"/>
                  </a:lnTo>
                  <a:lnTo>
                    <a:pt x="86" y="74"/>
                  </a:lnTo>
                  <a:lnTo>
                    <a:pt x="86" y="99"/>
                  </a:lnTo>
                  <a:lnTo>
                    <a:pt x="98" y="99"/>
                  </a:lnTo>
                  <a:lnTo>
                    <a:pt x="98" y="43"/>
                  </a:lnTo>
                  <a:lnTo>
                    <a:pt x="55" y="43"/>
                  </a:lnTo>
                  <a:lnTo>
                    <a:pt x="55" y="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19" name="Freeform 114"/>
            <p:cNvSpPr>
              <a:spLocks noEditPoints="1"/>
            </p:cNvSpPr>
            <p:nvPr/>
          </p:nvSpPr>
          <p:spPr bwMode="auto">
            <a:xfrm>
              <a:off x="3407" y="1634"/>
              <a:ext cx="56" cy="59"/>
            </a:xfrm>
            <a:custGeom>
              <a:avLst/>
              <a:gdLst>
                <a:gd name="T0" fmla="*/ 43 w 46"/>
                <a:gd name="T1" fmla="*/ 28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3 h 48"/>
                <a:gd name="T32" fmla="*/ 41 w 46"/>
                <a:gd name="T33" fmla="*/ 40 h 48"/>
                <a:gd name="T34" fmla="*/ 46 w 46"/>
                <a:gd name="T35" fmla="*/ 32 h 48"/>
                <a:gd name="T36" fmla="*/ 43 w 46"/>
                <a:gd name="T37" fmla="*/ 28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8"/>
                  </a:moveTo>
                  <a:cubicBezTo>
                    <a:pt x="40" y="24"/>
                    <a:pt x="42" y="18"/>
                    <a:pt x="46" y="16"/>
                  </a:cubicBezTo>
                  <a:cubicBezTo>
                    <a:pt x="41" y="8"/>
                    <a:pt x="41" y="8"/>
                    <a:pt x="41" y="8"/>
                  </a:cubicBezTo>
                  <a:cubicBezTo>
                    <a:pt x="40" y="8"/>
                    <a:pt x="39"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6"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6"/>
                    <a:pt x="28" y="45"/>
                    <a:pt x="29" y="43"/>
                  </a:cubicBezTo>
                  <a:cubicBezTo>
                    <a:pt x="31" y="39"/>
                    <a:pt x="37" y="38"/>
                    <a:pt x="41" y="40"/>
                  </a:cubicBezTo>
                  <a:cubicBezTo>
                    <a:pt x="46" y="32"/>
                    <a:pt x="46" y="32"/>
                    <a:pt x="46" y="32"/>
                  </a:cubicBezTo>
                  <a:cubicBezTo>
                    <a:pt x="45" y="31"/>
                    <a:pt x="44" y="30"/>
                    <a:pt x="43" y="28"/>
                  </a:cubicBezTo>
                  <a:close/>
                  <a:moveTo>
                    <a:pt x="23" y="34"/>
                  </a:moveTo>
                  <a:cubicBezTo>
                    <a:pt x="18" y="34"/>
                    <a:pt x="13" y="29"/>
                    <a:pt x="13" y="24"/>
                  </a:cubicBezTo>
                  <a:cubicBezTo>
                    <a:pt x="13" y="18"/>
                    <a:pt x="18" y="14"/>
                    <a:pt x="23" y="14"/>
                  </a:cubicBezTo>
                  <a:cubicBezTo>
                    <a:pt x="28" y="14"/>
                    <a:pt x="33" y="18"/>
                    <a:pt x="33" y="24"/>
                  </a:cubicBezTo>
                  <a:cubicBezTo>
                    <a:pt x="33" y="29"/>
                    <a:pt x="28" y="34"/>
                    <a:pt x="23" y="3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20" name="Freeform 115"/>
            <p:cNvSpPr>
              <a:spLocks noEditPoints="1"/>
            </p:cNvSpPr>
            <p:nvPr/>
          </p:nvSpPr>
          <p:spPr bwMode="auto">
            <a:xfrm>
              <a:off x="3217" y="1628"/>
              <a:ext cx="90" cy="102"/>
            </a:xfrm>
            <a:custGeom>
              <a:avLst/>
              <a:gdLst>
                <a:gd name="T0" fmla="*/ 58 w 74"/>
                <a:gd name="T1" fmla="*/ 25 h 83"/>
                <a:gd name="T2" fmla="*/ 62 w 74"/>
                <a:gd name="T3" fmla="*/ 21 h 83"/>
                <a:gd name="T4" fmla="*/ 68 w 74"/>
                <a:gd name="T5" fmla="*/ 12 h 83"/>
                <a:gd name="T6" fmla="*/ 65 w 74"/>
                <a:gd name="T7" fmla="*/ 2 h 83"/>
                <a:gd name="T8" fmla="*/ 58 w 74"/>
                <a:gd name="T9" fmla="*/ 0 h 83"/>
                <a:gd name="T10" fmla="*/ 46 w 74"/>
                <a:gd name="T11" fmla="*/ 5 h 83"/>
                <a:gd name="T12" fmla="*/ 36 w 74"/>
                <a:gd name="T13" fmla="*/ 23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6 h 83"/>
                <a:gd name="T28" fmla="*/ 5 w 74"/>
                <a:gd name="T29" fmla="*/ 46 h 83"/>
                <a:gd name="T30" fmla="*/ 5 w 74"/>
                <a:gd name="T31" fmla="*/ 83 h 83"/>
                <a:gd name="T32" fmla="*/ 68 w 74"/>
                <a:gd name="T33" fmla="*/ 83 h 83"/>
                <a:gd name="T34" fmla="*/ 68 w 74"/>
                <a:gd name="T35" fmla="*/ 46 h 83"/>
                <a:gd name="T36" fmla="*/ 74 w 74"/>
                <a:gd name="T37" fmla="*/ 46 h 83"/>
                <a:gd name="T38" fmla="*/ 74 w 74"/>
                <a:gd name="T39" fmla="*/ 25 h 83"/>
                <a:gd name="T40" fmla="*/ 58 w 74"/>
                <a:gd name="T41" fmla="*/ 25 h 83"/>
                <a:gd name="T42" fmla="*/ 50 w 74"/>
                <a:gd name="T43" fmla="*/ 9 h 83"/>
                <a:gd name="T44" fmla="*/ 58 w 74"/>
                <a:gd name="T45" fmla="*/ 6 h 83"/>
                <a:gd name="T46" fmla="*/ 61 w 74"/>
                <a:gd name="T47" fmla="*/ 7 h 83"/>
                <a:gd name="T48" fmla="*/ 58 w 74"/>
                <a:gd name="T49" fmla="*/ 17 h 83"/>
                <a:gd name="T50" fmla="*/ 46 w 74"/>
                <a:gd name="T51" fmla="*/ 25 h 83"/>
                <a:gd name="T52" fmla="*/ 41 w 74"/>
                <a:gd name="T53" fmla="*/ 25 h 83"/>
                <a:gd name="T54" fmla="*/ 50 w 74"/>
                <a:gd name="T55" fmla="*/ 9 h 83"/>
                <a:gd name="T56" fmla="*/ 14 w 74"/>
                <a:gd name="T57" fmla="*/ 12 h 83"/>
                <a:gd name="T58" fmla="*/ 15 w 74"/>
                <a:gd name="T59" fmla="*/ 9 h 83"/>
                <a:gd name="T60" fmla="*/ 18 w 74"/>
                <a:gd name="T61" fmla="*/ 8 h 83"/>
                <a:gd name="T62" fmla="*/ 18 w 74"/>
                <a:gd name="T63" fmla="*/ 8 h 83"/>
                <a:gd name="T64" fmla="*/ 23 w 74"/>
                <a:gd name="T65" fmla="*/ 10 h 83"/>
                <a:gd name="T66" fmla="*/ 29 w 74"/>
                <a:gd name="T67" fmla="*/ 23 h 83"/>
                <a:gd name="T68" fmla="*/ 29 w 74"/>
                <a:gd name="T69" fmla="*/ 23 h 83"/>
                <a:gd name="T70" fmla="*/ 29 w 74"/>
                <a:gd name="T71" fmla="*/ 23 h 83"/>
                <a:gd name="T72" fmla="*/ 16 w 74"/>
                <a:gd name="T73" fmla="*/ 16 h 83"/>
                <a:gd name="T74" fmla="*/ 14 w 74"/>
                <a:gd name="T75" fmla="*/ 12 h 83"/>
                <a:gd name="T76" fmla="*/ 32 w 74"/>
                <a:gd name="T77" fmla="*/ 78 h 83"/>
                <a:gd name="T78" fmla="*/ 11 w 74"/>
                <a:gd name="T79" fmla="*/ 78 h 83"/>
                <a:gd name="T80" fmla="*/ 11 w 74"/>
                <a:gd name="T81" fmla="*/ 43 h 83"/>
                <a:gd name="T82" fmla="*/ 32 w 74"/>
                <a:gd name="T83" fmla="*/ 43 h 83"/>
                <a:gd name="T84" fmla="*/ 32 w 74"/>
                <a:gd name="T85" fmla="*/ 78 h 83"/>
                <a:gd name="T86" fmla="*/ 32 w 74"/>
                <a:gd name="T87" fmla="*/ 41 h 83"/>
                <a:gd name="T88" fmla="*/ 5 w 74"/>
                <a:gd name="T89" fmla="*/ 41 h 83"/>
                <a:gd name="T90" fmla="*/ 5 w 74"/>
                <a:gd name="T91" fmla="*/ 30 h 83"/>
                <a:gd name="T92" fmla="*/ 32 w 74"/>
                <a:gd name="T93" fmla="*/ 30 h 83"/>
                <a:gd name="T94" fmla="*/ 32 w 74"/>
                <a:gd name="T95" fmla="*/ 41 h 83"/>
                <a:gd name="T96" fmla="*/ 63 w 74"/>
                <a:gd name="T97" fmla="*/ 78 h 83"/>
                <a:gd name="T98" fmla="*/ 42 w 74"/>
                <a:gd name="T99" fmla="*/ 78 h 83"/>
                <a:gd name="T100" fmla="*/ 42 w 74"/>
                <a:gd name="T101" fmla="*/ 43 h 83"/>
                <a:gd name="T102" fmla="*/ 63 w 74"/>
                <a:gd name="T103" fmla="*/ 43 h 83"/>
                <a:gd name="T104" fmla="*/ 63 w 74"/>
                <a:gd name="T105" fmla="*/ 78 h 83"/>
                <a:gd name="T106" fmla="*/ 68 w 74"/>
                <a:gd name="T107" fmla="*/ 41 h 83"/>
                <a:gd name="T108" fmla="*/ 42 w 74"/>
                <a:gd name="T109" fmla="*/ 41 h 83"/>
                <a:gd name="T110" fmla="*/ 42 w 74"/>
                <a:gd name="T111" fmla="*/ 30 h 83"/>
                <a:gd name="T112" fmla="*/ 68 w 74"/>
                <a:gd name="T113" fmla="*/ 30 h 83"/>
                <a:gd name="T114" fmla="*/ 68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2" y="21"/>
                  </a:cubicBezTo>
                  <a:cubicBezTo>
                    <a:pt x="65" y="19"/>
                    <a:pt x="67" y="15"/>
                    <a:pt x="68" y="12"/>
                  </a:cubicBezTo>
                  <a:cubicBezTo>
                    <a:pt x="68" y="8"/>
                    <a:pt x="67" y="5"/>
                    <a:pt x="65" y="2"/>
                  </a:cubicBezTo>
                  <a:cubicBezTo>
                    <a:pt x="63" y="1"/>
                    <a:pt x="61" y="0"/>
                    <a:pt x="58" y="0"/>
                  </a:cubicBezTo>
                  <a:cubicBezTo>
                    <a:pt x="54" y="0"/>
                    <a:pt x="49" y="2"/>
                    <a:pt x="46" y="5"/>
                  </a:cubicBezTo>
                  <a:cubicBezTo>
                    <a:pt x="41" y="10"/>
                    <a:pt x="37" y="18"/>
                    <a:pt x="36" y="23"/>
                  </a:cubicBezTo>
                  <a:cubicBezTo>
                    <a:pt x="34" y="18"/>
                    <a:pt x="32" y="11"/>
                    <a:pt x="27" y="6"/>
                  </a:cubicBezTo>
                  <a:cubicBezTo>
                    <a:pt x="24" y="3"/>
                    <a:pt x="21" y="2"/>
                    <a:pt x="18" y="2"/>
                  </a:cubicBezTo>
                  <a:cubicBezTo>
                    <a:pt x="15" y="2"/>
                    <a:pt x="13" y="3"/>
                    <a:pt x="11" y="5"/>
                  </a:cubicBezTo>
                  <a:cubicBezTo>
                    <a:pt x="7" y="9"/>
                    <a:pt x="7" y="16"/>
                    <a:pt x="12" y="21"/>
                  </a:cubicBezTo>
                  <a:cubicBezTo>
                    <a:pt x="14" y="22"/>
                    <a:pt x="16" y="24"/>
                    <a:pt x="18" y="25"/>
                  </a:cubicBezTo>
                  <a:cubicBezTo>
                    <a:pt x="0" y="25"/>
                    <a:pt x="0" y="25"/>
                    <a:pt x="0" y="25"/>
                  </a:cubicBezTo>
                  <a:cubicBezTo>
                    <a:pt x="0" y="46"/>
                    <a:pt x="0" y="46"/>
                    <a:pt x="0" y="46"/>
                  </a:cubicBezTo>
                  <a:cubicBezTo>
                    <a:pt x="5" y="46"/>
                    <a:pt x="5" y="46"/>
                    <a:pt x="5" y="46"/>
                  </a:cubicBezTo>
                  <a:cubicBezTo>
                    <a:pt x="5" y="83"/>
                    <a:pt x="5" y="83"/>
                    <a:pt x="5" y="83"/>
                  </a:cubicBezTo>
                  <a:cubicBezTo>
                    <a:pt x="68" y="83"/>
                    <a:pt x="68" y="83"/>
                    <a:pt x="68" y="83"/>
                  </a:cubicBezTo>
                  <a:cubicBezTo>
                    <a:pt x="68" y="46"/>
                    <a:pt x="68" y="46"/>
                    <a:pt x="68" y="46"/>
                  </a:cubicBezTo>
                  <a:cubicBezTo>
                    <a:pt x="74" y="46"/>
                    <a:pt x="74" y="46"/>
                    <a:pt x="74" y="46"/>
                  </a:cubicBezTo>
                  <a:cubicBezTo>
                    <a:pt x="74" y="25"/>
                    <a:pt x="74" y="25"/>
                    <a:pt x="74" y="25"/>
                  </a:cubicBezTo>
                  <a:lnTo>
                    <a:pt x="58" y="25"/>
                  </a:lnTo>
                  <a:close/>
                  <a:moveTo>
                    <a:pt x="50" y="9"/>
                  </a:moveTo>
                  <a:cubicBezTo>
                    <a:pt x="52" y="7"/>
                    <a:pt x="55" y="6"/>
                    <a:pt x="58" y="6"/>
                  </a:cubicBezTo>
                  <a:cubicBezTo>
                    <a:pt x="59" y="6"/>
                    <a:pt x="60" y="6"/>
                    <a:pt x="61" y="7"/>
                  </a:cubicBezTo>
                  <a:cubicBezTo>
                    <a:pt x="63" y="9"/>
                    <a:pt x="62" y="14"/>
                    <a:pt x="58" y="17"/>
                  </a:cubicBezTo>
                  <a:cubicBezTo>
                    <a:pt x="55" y="21"/>
                    <a:pt x="50" y="23"/>
                    <a:pt x="46" y="25"/>
                  </a:cubicBezTo>
                  <a:cubicBezTo>
                    <a:pt x="41" y="25"/>
                    <a:pt x="41" y="25"/>
                    <a:pt x="41" y="25"/>
                  </a:cubicBezTo>
                  <a:cubicBezTo>
                    <a:pt x="43" y="20"/>
                    <a:pt x="46" y="14"/>
                    <a:pt x="50" y="9"/>
                  </a:cubicBezTo>
                  <a:close/>
                  <a:moveTo>
                    <a:pt x="14" y="12"/>
                  </a:moveTo>
                  <a:cubicBezTo>
                    <a:pt x="14" y="11"/>
                    <a:pt x="14" y="10"/>
                    <a:pt x="15" y="9"/>
                  </a:cubicBezTo>
                  <a:cubicBezTo>
                    <a:pt x="16" y="8"/>
                    <a:pt x="17" y="8"/>
                    <a:pt x="18" y="8"/>
                  </a:cubicBezTo>
                  <a:cubicBezTo>
                    <a:pt x="18" y="8"/>
                    <a:pt x="18" y="8"/>
                    <a:pt x="18" y="8"/>
                  </a:cubicBezTo>
                  <a:cubicBezTo>
                    <a:pt x="19" y="8"/>
                    <a:pt x="21" y="9"/>
                    <a:pt x="23" y="10"/>
                  </a:cubicBezTo>
                  <a:cubicBezTo>
                    <a:pt x="25" y="13"/>
                    <a:pt x="28" y="17"/>
                    <a:pt x="29" y="23"/>
                  </a:cubicBezTo>
                  <a:cubicBezTo>
                    <a:pt x="29" y="23"/>
                    <a:pt x="29" y="23"/>
                    <a:pt x="29" y="23"/>
                  </a:cubicBezTo>
                  <a:cubicBezTo>
                    <a:pt x="29" y="23"/>
                    <a:pt x="29" y="23"/>
                    <a:pt x="29" y="23"/>
                  </a:cubicBezTo>
                  <a:cubicBezTo>
                    <a:pt x="23" y="22"/>
                    <a:pt x="19" y="19"/>
                    <a:pt x="16" y="16"/>
                  </a:cubicBezTo>
                  <a:cubicBezTo>
                    <a:pt x="15" y="15"/>
                    <a:pt x="14" y="13"/>
                    <a:pt x="14" y="12"/>
                  </a:cubicBezTo>
                  <a:close/>
                  <a:moveTo>
                    <a:pt x="32" y="78"/>
                  </a:moveTo>
                  <a:cubicBezTo>
                    <a:pt x="11" y="78"/>
                    <a:pt x="11" y="78"/>
                    <a:pt x="11" y="78"/>
                  </a:cubicBezTo>
                  <a:cubicBezTo>
                    <a:pt x="11" y="43"/>
                    <a:pt x="11" y="43"/>
                    <a:pt x="11" y="43"/>
                  </a:cubicBezTo>
                  <a:cubicBezTo>
                    <a:pt x="32" y="43"/>
                    <a:pt x="32" y="43"/>
                    <a:pt x="32" y="43"/>
                  </a:cubicBezTo>
                  <a:lnTo>
                    <a:pt x="32" y="78"/>
                  </a:lnTo>
                  <a:close/>
                  <a:moveTo>
                    <a:pt x="32" y="41"/>
                  </a:moveTo>
                  <a:cubicBezTo>
                    <a:pt x="5" y="41"/>
                    <a:pt x="5" y="41"/>
                    <a:pt x="5" y="41"/>
                  </a:cubicBezTo>
                  <a:cubicBezTo>
                    <a:pt x="5" y="30"/>
                    <a:pt x="5" y="30"/>
                    <a:pt x="5" y="30"/>
                  </a:cubicBezTo>
                  <a:cubicBezTo>
                    <a:pt x="32" y="30"/>
                    <a:pt x="32" y="30"/>
                    <a:pt x="32" y="30"/>
                  </a:cubicBezTo>
                  <a:lnTo>
                    <a:pt x="32" y="41"/>
                  </a:lnTo>
                  <a:close/>
                  <a:moveTo>
                    <a:pt x="63" y="78"/>
                  </a:moveTo>
                  <a:cubicBezTo>
                    <a:pt x="42" y="78"/>
                    <a:pt x="42" y="78"/>
                    <a:pt x="42" y="78"/>
                  </a:cubicBezTo>
                  <a:cubicBezTo>
                    <a:pt x="42" y="43"/>
                    <a:pt x="42" y="43"/>
                    <a:pt x="42" y="43"/>
                  </a:cubicBezTo>
                  <a:cubicBezTo>
                    <a:pt x="63" y="43"/>
                    <a:pt x="63" y="43"/>
                    <a:pt x="63" y="43"/>
                  </a:cubicBezTo>
                  <a:lnTo>
                    <a:pt x="63" y="78"/>
                  </a:lnTo>
                  <a:close/>
                  <a:moveTo>
                    <a:pt x="68" y="41"/>
                  </a:moveTo>
                  <a:cubicBezTo>
                    <a:pt x="42" y="41"/>
                    <a:pt x="42" y="41"/>
                    <a:pt x="42" y="41"/>
                  </a:cubicBezTo>
                  <a:cubicBezTo>
                    <a:pt x="42" y="30"/>
                    <a:pt x="42" y="30"/>
                    <a:pt x="42" y="30"/>
                  </a:cubicBezTo>
                  <a:cubicBezTo>
                    <a:pt x="68" y="30"/>
                    <a:pt x="68" y="30"/>
                    <a:pt x="68" y="30"/>
                  </a:cubicBezTo>
                  <a:lnTo>
                    <a:pt x="68" y="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21" name="Freeform 116"/>
            <p:cNvSpPr>
              <a:spLocks noEditPoints="1"/>
            </p:cNvSpPr>
            <p:nvPr/>
          </p:nvSpPr>
          <p:spPr bwMode="auto">
            <a:xfrm>
              <a:off x="3285" y="1992"/>
              <a:ext cx="42" cy="79"/>
            </a:xfrm>
            <a:custGeom>
              <a:avLst/>
              <a:gdLst>
                <a:gd name="T0" fmla="*/ 23 w 34"/>
                <a:gd name="T1" fmla="*/ 64 h 65"/>
                <a:gd name="T2" fmla="*/ 23 w 34"/>
                <a:gd name="T3" fmla="*/ 64 h 65"/>
                <a:gd name="T4" fmla="*/ 33 w 34"/>
                <a:gd name="T5" fmla="*/ 49 h 65"/>
                <a:gd name="T6" fmla="*/ 30 w 34"/>
                <a:gd name="T7" fmla="*/ 34 h 65"/>
                <a:gd name="T8" fmla="*/ 15 w 34"/>
                <a:gd name="T9" fmla="*/ 24 h 65"/>
                <a:gd name="T10" fmla="*/ 15 w 34"/>
                <a:gd name="T11" fmla="*/ 24 h 65"/>
                <a:gd name="T12" fmla="*/ 14 w 34"/>
                <a:gd name="T13" fmla="*/ 25 h 65"/>
                <a:gd name="T14" fmla="*/ 15 w 34"/>
                <a:gd name="T15" fmla="*/ 30 h 65"/>
                <a:gd name="T16" fmla="*/ 16 w 34"/>
                <a:gd name="T17" fmla="*/ 30 h 65"/>
                <a:gd name="T18" fmla="*/ 17 w 34"/>
                <a:gd name="T19" fmla="*/ 30 h 65"/>
                <a:gd name="T20" fmla="*/ 24 w 34"/>
                <a:gd name="T21" fmla="*/ 35 h 65"/>
                <a:gd name="T22" fmla="*/ 27 w 34"/>
                <a:gd name="T23" fmla="*/ 51 h 65"/>
                <a:gd name="T24" fmla="*/ 22 w 34"/>
                <a:gd name="T25" fmla="*/ 58 h 65"/>
                <a:gd name="T26" fmla="*/ 22 w 34"/>
                <a:gd name="T27" fmla="*/ 58 h 65"/>
                <a:gd name="T28" fmla="*/ 14 w 34"/>
                <a:gd name="T29" fmla="*/ 53 h 65"/>
                <a:gd name="T30" fmla="*/ 13 w 34"/>
                <a:gd name="T31" fmla="*/ 46 h 65"/>
                <a:gd name="T32" fmla="*/ 6 w 34"/>
                <a:gd name="T33" fmla="*/ 43 h 65"/>
                <a:gd name="T34" fmla="*/ 8 w 34"/>
                <a:gd name="T35" fmla="*/ 54 h 65"/>
                <a:gd name="T36" fmla="*/ 23 w 34"/>
                <a:gd name="T37" fmla="*/ 64 h 65"/>
                <a:gd name="T38" fmla="*/ 19 w 34"/>
                <a:gd name="T39" fmla="*/ 41 h 65"/>
                <a:gd name="T40" fmla="*/ 20 w 34"/>
                <a:gd name="T41" fmla="*/ 41 h 65"/>
                <a:gd name="T42" fmla="*/ 19 w 34"/>
                <a:gd name="T43" fmla="*/ 35 h 65"/>
                <a:gd name="T44" fmla="*/ 18 w 34"/>
                <a:gd name="T45" fmla="*/ 36 h 65"/>
                <a:gd name="T46" fmla="*/ 17 w 34"/>
                <a:gd name="T47" fmla="*/ 36 h 65"/>
                <a:gd name="T48" fmla="*/ 10 w 34"/>
                <a:gd name="T49" fmla="*/ 31 h 65"/>
                <a:gd name="T50" fmla="*/ 7 w 34"/>
                <a:gd name="T51" fmla="*/ 15 h 65"/>
                <a:gd name="T52" fmla="*/ 12 w 34"/>
                <a:gd name="T53" fmla="*/ 7 h 65"/>
                <a:gd name="T54" fmla="*/ 12 w 34"/>
                <a:gd name="T55" fmla="*/ 7 h 65"/>
                <a:gd name="T56" fmla="*/ 20 w 34"/>
                <a:gd name="T57" fmla="*/ 12 h 65"/>
                <a:gd name="T58" fmla="*/ 21 w 34"/>
                <a:gd name="T59" fmla="*/ 19 h 65"/>
                <a:gd name="T60" fmla="*/ 28 w 34"/>
                <a:gd name="T61" fmla="*/ 22 h 65"/>
                <a:gd name="T62" fmla="*/ 26 w 34"/>
                <a:gd name="T63" fmla="*/ 11 h 65"/>
                <a:gd name="T64" fmla="*/ 11 w 34"/>
                <a:gd name="T65" fmla="*/ 2 h 65"/>
                <a:gd name="T66" fmla="*/ 11 w 34"/>
                <a:gd name="T67" fmla="*/ 2 h 65"/>
                <a:gd name="T68" fmla="*/ 1 w 34"/>
                <a:gd name="T69" fmla="*/ 16 h 65"/>
                <a:gd name="T70" fmla="*/ 4 w 34"/>
                <a:gd name="T71" fmla="*/ 32 h 65"/>
                <a:gd name="T72" fmla="*/ 19 w 34"/>
                <a:gd name="T73"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65">
                  <a:moveTo>
                    <a:pt x="23" y="64"/>
                  </a:moveTo>
                  <a:cubicBezTo>
                    <a:pt x="23" y="64"/>
                    <a:pt x="23" y="64"/>
                    <a:pt x="23" y="64"/>
                  </a:cubicBezTo>
                  <a:cubicBezTo>
                    <a:pt x="30" y="63"/>
                    <a:pt x="34" y="56"/>
                    <a:pt x="33" y="49"/>
                  </a:cubicBezTo>
                  <a:cubicBezTo>
                    <a:pt x="30" y="34"/>
                    <a:pt x="30" y="34"/>
                    <a:pt x="30" y="34"/>
                  </a:cubicBezTo>
                  <a:cubicBezTo>
                    <a:pt x="29" y="27"/>
                    <a:pt x="22" y="23"/>
                    <a:pt x="15" y="24"/>
                  </a:cubicBezTo>
                  <a:cubicBezTo>
                    <a:pt x="15" y="24"/>
                    <a:pt x="15" y="24"/>
                    <a:pt x="15" y="24"/>
                  </a:cubicBezTo>
                  <a:cubicBezTo>
                    <a:pt x="15" y="24"/>
                    <a:pt x="14" y="25"/>
                    <a:pt x="14" y="25"/>
                  </a:cubicBezTo>
                  <a:cubicBezTo>
                    <a:pt x="15" y="30"/>
                    <a:pt x="15" y="30"/>
                    <a:pt x="15" y="30"/>
                  </a:cubicBezTo>
                  <a:cubicBezTo>
                    <a:pt x="15" y="30"/>
                    <a:pt x="16" y="30"/>
                    <a:pt x="16" y="30"/>
                  </a:cubicBezTo>
                  <a:cubicBezTo>
                    <a:pt x="17" y="30"/>
                    <a:pt x="17" y="30"/>
                    <a:pt x="17" y="30"/>
                  </a:cubicBezTo>
                  <a:cubicBezTo>
                    <a:pt x="20" y="29"/>
                    <a:pt x="24" y="31"/>
                    <a:pt x="24" y="35"/>
                  </a:cubicBezTo>
                  <a:cubicBezTo>
                    <a:pt x="27" y="51"/>
                    <a:pt x="27" y="51"/>
                    <a:pt x="27" y="51"/>
                  </a:cubicBezTo>
                  <a:cubicBezTo>
                    <a:pt x="28" y="54"/>
                    <a:pt x="26" y="58"/>
                    <a:pt x="22" y="58"/>
                  </a:cubicBezTo>
                  <a:cubicBezTo>
                    <a:pt x="22" y="58"/>
                    <a:pt x="22" y="58"/>
                    <a:pt x="22" y="58"/>
                  </a:cubicBezTo>
                  <a:cubicBezTo>
                    <a:pt x="18" y="59"/>
                    <a:pt x="15" y="57"/>
                    <a:pt x="14" y="53"/>
                  </a:cubicBezTo>
                  <a:cubicBezTo>
                    <a:pt x="13" y="46"/>
                    <a:pt x="13" y="46"/>
                    <a:pt x="13" y="46"/>
                  </a:cubicBezTo>
                  <a:cubicBezTo>
                    <a:pt x="10" y="46"/>
                    <a:pt x="8" y="45"/>
                    <a:pt x="6" y="43"/>
                  </a:cubicBezTo>
                  <a:cubicBezTo>
                    <a:pt x="8" y="54"/>
                    <a:pt x="8" y="54"/>
                    <a:pt x="8" y="54"/>
                  </a:cubicBezTo>
                  <a:cubicBezTo>
                    <a:pt x="10" y="61"/>
                    <a:pt x="16" y="65"/>
                    <a:pt x="23" y="64"/>
                  </a:cubicBezTo>
                  <a:close/>
                  <a:moveTo>
                    <a:pt x="19" y="41"/>
                  </a:moveTo>
                  <a:cubicBezTo>
                    <a:pt x="19" y="41"/>
                    <a:pt x="20" y="41"/>
                    <a:pt x="20" y="41"/>
                  </a:cubicBezTo>
                  <a:cubicBezTo>
                    <a:pt x="19" y="35"/>
                    <a:pt x="19" y="35"/>
                    <a:pt x="19" y="35"/>
                  </a:cubicBezTo>
                  <a:cubicBezTo>
                    <a:pt x="19" y="36"/>
                    <a:pt x="18" y="36"/>
                    <a:pt x="18" y="36"/>
                  </a:cubicBezTo>
                  <a:cubicBezTo>
                    <a:pt x="17" y="36"/>
                    <a:pt x="17" y="36"/>
                    <a:pt x="17" y="36"/>
                  </a:cubicBezTo>
                  <a:cubicBezTo>
                    <a:pt x="14" y="37"/>
                    <a:pt x="10" y="34"/>
                    <a:pt x="10" y="31"/>
                  </a:cubicBezTo>
                  <a:cubicBezTo>
                    <a:pt x="7" y="15"/>
                    <a:pt x="7" y="15"/>
                    <a:pt x="7" y="15"/>
                  </a:cubicBezTo>
                  <a:cubicBezTo>
                    <a:pt x="6" y="11"/>
                    <a:pt x="8" y="8"/>
                    <a:pt x="12" y="7"/>
                  </a:cubicBezTo>
                  <a:cubicBezTo>
                    <a:pt x="12" y="7"/>
                    <a:pt x="12" y="7"/>
                    <a:pt x="12" y="7"/>
                  </a:cubicBezTo>
                  <a:cubicBezTo>
                    <a:pt x="16" y="6"/>
                    <a:pt x="19" y="9"/>
                    <a:pt x="20" y="12"/>
                  </a:cubicBezTo>
                  <a:cubicBezTo>
                    <a:pt x="21" y="19"/>
                    <a:pt x="21" y="19"/>
                    <a:pt x="21" y="19"/>
                  </a:cubicBezTo>
                  <a:cubicBezTo>
                    <a:pt x="24" y="20"/>
                    <a:pt x="26" y="21"/>
                    <a:pt x="28" y="22"/>
                  </a:cubicBezTo>
                  <a:cubicBezTo>
                    <a:pt x="26" y="11"/>
                    <a:pt x="26" y="11"/>
                    <a:pt x="26" y="11"/>
                  </a:cubicBezTo>
                  <a:cubicBezTo>
                    <a:pt x="24" y="5"/>
                    <a:pt x="18" y="0"/>
                    <a:pt x="11" y="2"/>
                  </a:cubicBezTo>
                  <a:cubicBezTo>
                    <a:pt x="11" y="2"/>
                    <a:pt x="11" y="2"/>
                    <a:pt x="11" y="2"/>
                  </a:cubicBezTo>
                  <a:cubicBezTo>
                    <a:pt x="4" y="3"/>
                    <a:pt x="0" y="10"/>
                    <a:pt x="1" y="16"/>
                  </a:cubicBezTo>
                  <a:cubicBezTo>
                    <a:pt x="4" y="32"/>
                    <a:pt x="4" y="32"/>
                    <a:pt x="4" y="32"/>
                  </a:cubicBezTo>
                  <a:cubicBezTo>
                    <a:pt x="5" y="38"/>
                    <a:pt x="12" y="43"/>
                    <a:pt x="19" y="4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22" name="Freeform 117"/>
            <p:cNvSpPr>
              <a:spLocks/>
            </p:cNvSpPr>
            <p:nvPr/>
          </p:nvSpPr>
          <p:spPr bwMode="auto">
            <a:xfrm>
              <a:off x="3315" y="1226"/>
              <a:ext cx="113" cy="113"/>
            </a:xfrm>
            <a:custGeom>
              <a:avLst/>
              <a:gdLst>
                <a:gd name="T0" fmla="*/ 29 w 92"/>
                <a:gd name="T1" fmla="*/ 17 h 92"/>
                <a:gd name="T2" fmla="*/ 92 w 92"/>
                <a:gd name="T3" fmla="*/ 0 h 92"/>
                <a:gd name="T4" fmla="*/ 92 w 92"/>
                <a:gd name="T5" fmla="*/ 6 h 92"/>
                <a:gd name="T6" fmla="*/ 92 w 92"/>
                <a:gd name="T7" fmla="*/ 17 h 92"/>
                <a:gd name="T8" fmla="*/ 92 w 92"/>
                <a:gd name="T9" fmla="*/ 66 h 92"/>
                <a:gd name="T10" fmla="*/ 72 w 92"/>
                <a:gd name="T11" fmla="*/ 80 h 92"/>
                <a:gd name="T12" fmla="*/ 52 w 92"/>
                <a:gd name="T13" fmla="*/ 66 h 92"/>
                <a:gd name="T14" fmla="*/ 72 w 92"/>
                <a:gd name="T15" fmla="*/ 52 h 92"/>
                <a:gd name="T16" fmla="*/ 81 w 92"/>
                <a:gd name="T17" fmla="*/ 53 h 92"/>
                <a:gd name="T18" fmla="*/ 81 w 92"/>
                <a:gd name="T19" fmla="*/ 23 h 92"/>
                <a:gd name="T20" fmla="*/ 41 w 92"/>
                <a:gd name="T21" fmla="*/ 34 h 92"/>
                <a:gd name="T22" fmla="*/ 41 w 92"/>
                <a:gd name="T23" fmla="*/ 77 h 92"/>
                <a:gd name="T24" fmla="*/ 21 w 92"/>
                <a:gd name="T25" fmla="*/ 92 h 92"/>
                <a:gd name="T26" fmla="*/ 0 w 92"/>
                <a:gd name="T27" fmla="*/ 77 h 92"/>
                <a:gd name="T28" fmla="*/ 21 w 92"/>
                <a:gd name="T29" fmla="*/ 63 h 92"/>
                <a:gd name="T30" fmla="*/ 29 w 92"/>
                <a:gd name="T31" fmla="*/ 64 h 92"/>
                <a:gd name="T32" fmla="*/ 29 w 92"/>
                <a:gd name="T33" fmla="*/ 34 h 92"/>
                <a:gd name="T34" fmla="*/ 29 w 92"/>
                <a:gd name="T35" fmla="*/ 1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7"/>
                  </a:moveTo>
                  <a:cubicBezTo>
                    <a:pt x="92" y="0"/>
                    <a:pt x="92" y="0"/>
                    <a:pt x="92" y="0"/>
                  </a:cubicBezTo>
                  <a:cubicBezTo>
                    <a:pt x="92" y="6"/>
                    <a:pt x="92" y="6"/>
                    <a:pt x="92" y="6"/>
                  </a:cubicBezTo>
                  <a:cubicBezTo>
                    <a:pt x="92" y="17"/>
                    <a:pt x="92" y="17"/>
                    <a:pt x="92" y="17"/>
                  </a:cubicBezTo>
                  <a:cubicBezTo>
                    <a:pt x="92" y="66"/>
                    <a:pt x="92" y="66"/>
                    <a:pt x="92" y="66"/>
                  </a:cubicBezTo>
                  <a:cubicBezTo>
                    <a:pt x="92" y="74"/>
                    <a:pt x="83" y="80"/>
                    <a:pt x="72" y="80"/>
                  </a:cubicBezTo>
                  <a:cubicBezTo>
                    <a:pt x="61" y="80"/>
                    <a:pt x="52" y="74"/>
                    <a:pt x="52" y="66"/>
                  </a:cubicBezTo>
                  <a:cubicBezTo>
                    <a:pt x="52" y="58"/>
                    <a:pt x="61" y="52"/>
                    <a:pt x="72" y="52"/>
                  </a:cubicBezTo>
                  <a:cubicBezTo>
                    <a:pt x="75" y="52"/>
                    <a:pt x="78" y="52"/>
                    <a:pt x="81" y="53"/>
                  </a:cubicBezTo>
                  <a:cubicBezTo>
                    <a:pt x="81" y="23"/>
                    <a:pt x="81" y="23"/>
                    <a:pt x="81" y="23"/>
                  </a:cubicBezTo>
                  <a:cubicBezTo>
                    <a:pt x="41" y="34"/>
                    <a:pt x="41" y="34"/>
                    <a:pt x="41" y="34"/>
                  </a:cubicBezTo>
                  <a:cubicBezTo>
                    <a:pt x="41" y="77"/>
                    <a:pt x="41" y="77"/>
                    <a:pt x="41" y="77"/>
                  </a:cubicBezTo>
                  <a:cubicBezTo>
                    <a:pt x="41" y="85"/>
                    <a:pt x="32" y="92"/>
                    <a:pt x="21" y="92"/>
                  </a:cubicBezTo>
                  <a:cubicBezTo>
                    <a:pt x="9" y="92"/>
                    <a:pt x="0" y="85"/>
                    <a:pt x="0" y="77"/>
                  </a:cubicBezTo>
                  <a:cubicBezTo>
                    <a:pt x="0" y="70"/>
                    <a:pt x="9" y="63"/>
                    <a:pt x="21" y="63"/>
                  </a:cubicBezTo>
                  <a:cubicBezTo>
                    <a:pt x="24" y="63"/>
                    <a:pt x="27" y="64"/>
                    <a:pt x="29" y="64"/>
                  </a:cubicBezTo>
                  <a:cubicBezTo>
                    <a:pt x="29" y="34"/>
                    <a:pt x="29" y="34"/>
                    <a:pt x="29" y="34"/>
                  </a:cubicBezTo>
                  <a:lnTo>
                    <a:pt x="29" y="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23" name="Freeform 118"/>
            <p:cNvSpPr>
              <a:spLocks noEditPoints="1"/>
            </p:cNvSpPr>
            <p:nvPr/>
          </p:nvSpPr>
          <p:spPr bwMode="auto">
            <a:xfrm>
              <a:off x="3052" y="2198"/>
              <a:ext cx="87" cy="77"/>
            </a:xfrm>
            <a:custGeom>
              <a:avLst/>
              <a:gdLst>
                <a:gd name="T0" fmla="*/ 30 w 71"/>
                <a:gd name="T1" fmla="*/ 0 h 63"/>
                <a:gd name="T2" fmla="*/ 30 w 71"/>
                <a:gd name="T3" fmla="*/ 0 h 63"/>
                <a:gd name="T4" fmla="*/ 59 w 71"/>
                <a:gd name="T5" fmla="*/ 24 h 63"/>
                <a:gd name="T6" fmla="*/ 30 w 71"/>
                <a:gd name="T7" fmla="*/ 48 h 63"/>
                <a:gd name="T8" fmla="*/ 25 w 71"/>
                <a:gd name="T9" fmla="*/ 48 h 63"/>
                <a:gd name="T10" fmla="*/ 4 w 71"/>
                <a:gd name="T11" fmla="*/ 56 h 63"/>
                <a:gd name="T12" fmla="*/ 4 w 71"/>
                <a:gd name="T13" fmla="*/ 54 h 63"/>
                <a:gd name="T14" fmla="*/ 11 w 71"/>
                <a:gd name="T15" fmla="*/ 45 h 63"/>
                <a:gd name="T16" fmla="*/ 11 w 71"/>
                <a:gd name="T17" fmla="*/ 43 h 63"/>
                <a:gd name="T18" fmla="*/ 0 w 71"/>
                <a:gd name="T19" fmla="*/ 24 h 63"/>
                <a:gd name="T20" fmla="*/ 30 w 71"/>
                <a:gd name="T21" fmla="*/ 0 h 63"/>
                <a:gd name="T22" fmla="*/ 62 w 71"/>
                <a:gd name="T23" fmla="*/ 54 h 63"/>
                <a:gd name="T24" fmla="*/ 67 w 71"/>
                <a:gd name="T25" fmla="*/ 62 h 63"/>
                <a:gd name="T26" fmla="*/ 67 w 71"/>
                <a:gd name="T27" fmla="*/ 63 h 63"/>
                <a:gd name="T28" fmla="*/ 50 w 71"/>
                <a:gd name="T29" fmla="*/ 57 h 63"/>
                <a:gd name="T30" fmla="*/ 46 w 71"/>
                <a:gd name="T31" fmla="*/ 57 h 63"/>
                <a:gd name="T32" fmla="*/ 30 w 71"/>
                <a:gd name="T33" fmla="*/ 53 h 63"/>
                <a:gd name="T34" fmla="*/ 54 w 71"/>
                <a:gd name="T35" fmla="*/ 45 h 63"/>
                <a:gd name="T36" fmla="*/ 61 w 71"/>
                <a:gd name="T37" fmla="*/ 36 h 63"/>
                <a:gd name="T38" fmla="*/ 64 w 71"/>
                <a:gd name="T39" fmla="*/ 24 h 63"/>
                <a:gd name="T40" fmla="*/ 64 w 71"/>
                <a:gd name="T41" fmla="*/ 22 h 63"/>
                <a:gd name="T42" fmla="*/ 71 w 71"/>
                <a:gd name="T43" fmla="*/ 37 h 63"/>
                <a:gd name="T44" fmla="*/ 62 w 71"/>
                <a:gd name="T45" fmla="*/ 53 h 63"/>
                <a:gd name="T46" fmla="*/ 62 w 71"/>
                <a:gd name="T47" fmla="*/ 5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 h="63">
                  <a:moveTo>
                    <a:pt x="30" y="0"/>
                  </a:moveTo>
                  <a:cubicBezTo>
                    <a:pt x="30" y="0"/>
                    <a:pt x="30" y="0"/>
                    <a:pt x="30" y="0"/>
                  </a:cubicBezTo>
                  <a:cubicBezTo>
                    <a:pt x="46" y="0"/>
                    <a:pt x="59" y="11"/>
                    <a:pt x="59" y="24"/>
                  </a:cubicBezTo>
                  <a:cubicBezTo>
                    <a:pt x="59" y="38"/>
                    <a:pt x="46" y="48"/>
                    <a:pt x="30" y="48"/>
                  </a:cubicBezTo>
                  <a:cubicBezTo>
                    <a:pt x="28" y="48"/>
                    <a:pt x="27" y="48"/>
                    <a:pt x="25" y="48"/>
                  </a:cubicBezTo>
                  <a:cubicBezTo>
                    <a:pt x="19" y="54"/>
                    <a:pt x="11" y="55"/>
                    <a:pt x="4" y="56"/>
                  </a:cubicBezTo>
                  <a:cubicBezTo>
                    <a:pt x="4" y="54"/>
                    <a:pt x="4" y="54"/>
                    <a:pt x="4" y="54"/>
                  </a:cubicBezTo>
                  <a:cubicBezTo>
                    <a:pt x="8" y="52"/>
                    <a:pt x="11" y="49"/>
                    <a:pt x="11" y="45"/>
                  </a:cubicBezTo>
                  <a:cubicBezTo>
                    <a:pt x="11" y="44"/>
                    <a:pt x="11" y="43"/>
                    <a:pt x="11" y="43"/>
                  </a:cubicBezTo>
                  <a:cubicBezTo>
                    <a:pt x="4" y="39"/>
                    <a:pt x="0" y="32"/>
                    <a:pt x="0" y="24"/>
                  </a:cubicBezTo>
                  <a:cubicBezTo>
                    <a:pt x="0" y="11"/>
                    <a:pt x="13" y="0"/>
                    <a:pt x="30" y="0"/>
                  </a:cubicBezTo>
                  <a:close/>
                  <a:moveTo>
                    <a:pt x="62" y="54"/>
                  </a:moveTo>
                  <a:cubicBezTo>
                    <a:pt x="62" y="57"/>
                    <a:pt x="64" y="60"/>
                    <a:pt x="67" y="62"/>
                  </a:cubicBezTo>
                  <a:cubicBezTo>
                    <a:pt x="67" y="63"/>
                    <a:pt x="67" y="63"/>
                    <a:pt x="67" y="63"/>
                  </a:cubicBezTo>
                  <a:cubicBezTo>
                    <a:pt x="61" y="63"/>
                    <a:pt x="55" y="62"/>
                    <a:pt x="50" y="57"/>
                  </a:cubicBezTo>
                  <a:cubicBezTo>
                    <a:pt x="48" y="57"/>
                    <a:pt x="47" y="57"/>
                    <a:pt x="46" y="57"/>
                  </a:cubicBezTo>
                  <a:cubicBezTo>
                    <a:pt x="40" y="57"/>
                    <a:pt x="34" y="56"/>
                    <a:pt x="30" y="53"/>
                  </a:cubicBezTo>
                  <a:cubicBezTo>
                    <a:pt x="39" y="53"/>
                    <a:pt x="47" y="50"/>
                    <a:pt x="54" y="45"/>
                  </a:cubicBezTo>
                  <a:cubicBezTo>
                    <a:pt x="57" y="42"/>
                    <a:pt x="59" y="39"/>
                    <a:pt x="61" y="36"/>
                  </a:cubicBezTo>
                  <a:cubicBezTo>
                    <a:pt x="63" y="32"/>
                    <a:pt x="64" y="28"/>
                    <a:pt x="64" y="24"/>
                  </a:cubicBezTo>
                  <a:cubicBezTo>
                    <a:pt x="64" y="24"/>
                    <a:pt x="64" y="23"/>
                    <a:pt x="64" y="22"/>
                  </a:cubicBezTo>
                  <a:cubicBezTo>
                    <a:pt x="68" y="26"/>
                    <a:pt x="71" y="31"/>
                    <a:pt x="71" y="37"/>
                  </a:cubicBezTo>
                  <a:cubicBezTo>
                    <a:pt x="71" y="43"/>
                    <a:pt x="67" y="49"/>
                    <a:pt x="62" y="53"/>
                  </a:cubicBezTo>
                  <a:cubicBezTo>
                    <a:pt x="62" y="53"/>
                    <a:pt x="62" y="54"/>
                    <a:pt x="62" y="5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24" name="Freeform 119"/>
            <p:cNvSpPr>
              <a:spLocks/>
            </p:cNvSpPr>
            <p:nvPr/>
          </p:nvSpPr>
          <p:spPr bwMode="auto">
            <a:xfrm>
              <a:off x="3122" y="2035"/>
              <a:ext cx="80" cy="78"/>
            </a:xfrm>
            <a:custGeom>
              <a:avLst/>
              <a:gdLst>
                <a:gd name="T0" fmla="*/ 65 w 65"/>
                <a:gd name="T1" fmla="*/ 24 h 64"/>
                <a:gd name="T2" fmla="*/ 41 w 65"/>
                <a:gd name="T3" fmla="*/ 24 h 64"/>
                <a:gd name="T4" fmla="*/ 50 w 65"/>
                <a:gd name="T5" fmla="*/ 15 h 64"/>
                <a:gd name="T6" fmla="*/ 33 w 65"/>
                <a:gd name="T7" fmla="*/ 8 h 64"/>
                <a:gd name="T8" fmla="*/ 16 w 65"/>
                <a:gd name="T9" fmla="*/ 15 h 64"/>
                <a:gd name="T10" fmla="*/ 9 w 65"/>
                <a:gd name="T11" fmla="*/ 32 h 64"/>
                <a:gd name="T12" fmla="*/ 16 w 65"/>
                <a:gd name="T13" fmla="*/ 49 h 64"/>
                <a:gd name="T14" fmla="*/ 33 w 65"/>
                <a:gd name="T15" fmla="*/ 56 h 64"/>
                <a:gd name="T16" fmla="*/ 50 w 65"/>
                <a:gd name="T17" fmla="*/ 49 h 64"/>
                <a:gd name="T18" fmla="*/ 51 w 65"/>
                <a:gd name="T19" fmla="*/ 48 h 64"/>
                <a:gd name="T20" fmla="*/ 57 w 65"/>
                <a:gd name="T21" fmla="*/ 53 h 64"/>
                <a:gd name="T22" fmla="*/ 33 w 65"/>
                <a:gd name="T23" fmla="*/ 64 h 64"/>
                <a:gd name="T24" fmla="*/ 0 w 65"/>
                <a:gd name="T25" fmla="*/ 32 h 64"/>
                <a:gd name="T26" fmla="*/ 33 w 65"/>
                <a:gd name="T27" fmla="*/ 0 h 64"/>
                <a:gd name="T28" fmla="*/ 56 w 65"/>
                <a:gd name="T29" fmla="*/ 9 h 64"/>
                <a:gd name="T30" fmla="*/ 65 w 65"/>
                <a:gd name="T31" fmla="*/ 0 h 64"/>
                <a:gd name="T32" fmla="*/ 65 w 65"/>
                <a:gd name="T33" fmla="*/ 2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 h="64">
                  <a:moveTo>
                    <a:pt x="65" y="24"/>
                  </a:moveTo>
                  <a:cubicBezTo>
                    <a:pt x="41" y="24"/>
                    <a:pt x="41" y="24"/>
                    <a:pt x="41" y="24"/>
                  </a:cubicBezTo>
                  <a:cubicBezTo>
                    <a:pt x="50" y="15"/>
                    <a:pt x="50" y="15"/>
                    <a:pt x="50" y="15"/>
                  </a:cubicBezTo>
                  <a:cubicBezTo>
                    <a:pt x="45" y="10"/>
                    <a:pt x="39" y="8"/>
                    <a:pt x="33" y="8"/>
                  </a:cubicBezTo>
                  <a:cubicBezTo>
                    <a:pt x="26" y="8"/>
                    <a:pt x="20" y="10"/>
                    <a:pt x="16" y="15"/>
                  </a:cubicBezTo>
                  <a:cubicBezTo>
                    <a:pt x="11" y="20"/>
                    <a:pt x="9" y="26"/>
                    <a:pt x="9" y="32"/>
                  </a:cubicBezTo>
                  <a:cubicBezTo>
                    <a:pt x="9" y="39"/>
                    <a:pt x="11" y="45"/>
                    <a:pt x="16" y="49"/>
                  </a:cubicBezTo>
                  <a:cubicBezTo>
                    <a:pt x="20" y="54"/>
                    <a:pt x="26" y="56"/>
                    <a:pt x="33" y="56"/>
                  </a:cubicBezTo>
                  <a:cubicBezTo>
                    <a:pt x="39" y="56"/>
                    <a:pt x="45" y="54"/>
                    <a:pt x="50" y="49"/>
                  </a:cubicBezTo>
                  <a:cubicBezTo>
                    <a:pt x="50" y="49"/>
                    <a:pt x="51" y="48"/>
                    <a:pt x="51" y="48"/>
                  </a:cubicBezTo>
                  <a:cubicBezTo>
                    <a:pt x="57" y="53"/>
                    <a:pt x="57" y="53"/>
                    <a:pt x="57" y="53"/>
                  </a:cubicBezTo>
                  <a:cubicBezTo>
                    <a:pt x="51" y="60"/>
                    <a:pt x="43" y="64"/>
                    <a:pt x="33" y="64"/>
                  </a:cubicBezTo>
                  <a:cubicBezTo>
                    <a:pt x="15" y="64"/>
                    <a:pt x="0" y="50"/>
                    <a:pt x="0" y="32"/>
                  </a:cubicBezTo>
                  <a:cubicBezTo>
                    <a:pt x="0" y="14"/>
                    <a:pt x="15" y="0"/>
                    <a:pt x="33" y="0"/>
                  </a:cubicBezTo>
                  <a:cubicBezTo>
                    <a:pt x="42" y="0"/>
                    <a:pt x="50" y="3"/>
                    <a:pt x="56" y="9"/>
                  </a:cubicBezTo>
                  <a:cubicBezTo>
                    <a:pt x="65" y="0"/>
                    <a:pt x="65" y="0"/>
                    <a:pt x="65" y="0"/>
                  </a:cubicBezTo>
                  <a:lnTo>
                    <a:pt x="65" y="2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25" name="Freeform 120"/>
            <p:cNvSpPr>
              <a:spLocks noEditPoints="1"/>
            </p:cNvSpPr>
            <p:nvPr/>
          </p:nvSpPr>
          <p:spPr bwMode="auto">
            <a:xfrm>
              <a:off x="3175" y="1404"/>
              <a:ext cx="116" cy="102"/>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8 h 83"/>
                <a:gd name="T16" fmla="*/ 83 w 95"/>
                <a:gd name="T17" fmla="*/ 68 h 83"/>
                <a:gd name="T18" fmla="*/ 83 w 95"/>
                <a:gd name="T19" fmla="*/ 68 h 83"/>
                <a:gd name="T20" fmla="*/ 95 w 95"/>
                <a:gd name="T21" fmla="*/ 34 h 83"/>
                <a:gd name="T22" fmla="*/ 80 w 95"/>
                <a:gd name="T23" fmla="*/ 63 h 83"/>
                <a:gd name="T24" fmla="*/ 78 w 95"/>
                <a:gd name="T25" fmla="*/ 61 h 83"/>
                <a:gd name="T26" fmla="*/ 75 w 95"/>
                <a:gd name="T27" fmla="*/ 55 h 83"/>
                <a:gd name="T28" fmla="*/ 71 w 95"/>
                <a:gd name="T29" fmla="*/ 34 h 83"/>
                <a:gd name="T30" fmla="*/ 75 w 95"/>
                <a:gd name="T31" fmla="*/ 13 h 83"/>
                <a:gd name="T32" fmla="*/ 78 w 95"/>
                <a:gd name="T33" fmla="*/ 7 h 83"/>
                <a:gd name="T34" fmla="*/ 80 w 95"/>
                <a:gd name="T35" fmla="*/ 5 h 83"/>
                <a:gd name="T36" fmla="*/ 83 w 95"/>
                <a:gd name="T37" fmla="*/ 7 h 83"/>
                <a:gd name="T38" fmla="*/ 86 w 95"/>
                <a:gd name="T39" fmla="*/ 13 h 83"/>
                <a:gd name="T40" fmla="*/ 89 w 95"/>
                <a:gd name="T41" fmla="*/ 34 h 83"/>
                <a:gd name="T42" fmla="*/ 86 w 95"/>
                <a:gd name="T43" fmla="*/ 55 h 83"/>
                <a:gd name="T44" fmla="*/ 83 w 95"/>
                <a:gd name="T45" fmla="*/ 61 h 83"/>
                <a:gd name="T46" fmla="*/ 80 w 95"/>
                <a:gd name="T47" fmla="*/ 63 h 83"/>
                <a:gd name="T48" fmla="*/ 24 w 95"/>
                <a:gd name="T49" fmla="*/ 34 h 83"/>
                <a:gd name="T50" fmla="*/ 25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5 w 95"/>
                <a:gd name="T65" fmla="*/ 48 h 83"/>
                <a:gd name="T66" fmla="*/ 24 w 95"/>
                <a:gd name="T67" fmla="*/ 34 h 83"/>
                <a:gd name="T68" fmla="*/ 34 w 95"/>
                <a:gd name="T69" fmla="*/ 54 h 83"/>
                <a:gd name="T70" fmla="*/ 23 w 95"/>
                <a:gd name="T71" fmla="*/ 51 h 83"/>
                <a:gd name="T72" fmla="*/ 30 w 95"/>
                <a:gd name="T73" fmla="*/ 81 h 83"/>
                <a:gd name="T74" fmla="*/ 34 w 95"/>
                <a:gd name="T75" fmla="*/ 83 h 83"/>
                <a:gd name="T76" fmla="*/ 44 w 95"/>
                <a:gd name="T77" fmla="*/ 78 h 83"/>
                <a:gd name="T78" fmla="*/ 46 w 95"/>
                <a:gd name="T79" fmla="*/ 75 h 83"/>
                <a:gd name="T80" fmla="*/ 34 w 95"/>
                <a:gd name="T81" fmla="*/ 54 h 83"/>
                <a:gd name="T82" fmla="*/ 80 w 95"/>
                <a:gd name="T83" fmla="*/ 45 h 83"/>
                <a:gd name="T84" fmla="*/ 79 w 95"/>
                <a:gd name="T85" fmla="*/ 44 h 83"/>
                <a:gd name="T86" fmla="*/ 78 w 95"/>
                <a:gd name="T87" fmla="*/ 42 h 83"/>
                <a:gd name="T88" fmla="*/ 77 w 95"/>
                <a:gd name="T89" fmla="*/ 34 h 83"/>
                <a:gd name="T90" fmla="*/ 78 w 95"/>
                <a:gd name="T91" fmla="*/ 26 h 83"/>
                <a:gd name="T92" fmla="*/ 79 w 95"/>
                <a:gd name="T93" fmla="*/ 23 h 83"/>
                <a:gd name="T94" fmla="*/ 80 w 95"/>
                <a:gd name="T95" fmla="*/ 23 h 83"/>
                <a:gd name="T96" fmla="*/ 81 w 95"/>
                <a:gd name="T97" fmla="*/ 23 h 83"/>
                <a:gd name="T98" fmla="*/ 82 w 95"/>
                <a:gd name="T99" fmla="*/ 26 h 83"/>
                <a:gd name="T100" fmla="*/ 84 w 95"/>
                <a:gd name="T101" fmla="*/ 34 h 83"/>
                <a:gd name="T102" fmla="*/ 82 w 95"/>
                <a:gd name="T103" fmla="*/ 42 h 83"/>
                <a:gd name="T104" fmla="*/ 81 w 95"/>
                <a:gd name="T105" fmla="*/ 44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90" y="0"/>
                    <a:pt x="83" y="0"/>
                  </a:cubicBezTo>
                  <a:cubicBezTo>
                    <a:pt x="83" y="0"/>
                    <a:pt x="83" y="0"/>
                    <a:pt x="83" y="0"/>
                  </a:cubicBezTo>
                  <a:cubicBezTo>
                    <a:pt x="75" y="0"/>
                    <a:pt x="75" y="0"/>
                    <a:pt x="75" y="0"/>
                  </a:cubicBezTo>
                  <a:cubicBezTo>
                    <a:pt x="75" y="0"/>
                    <a:pt x="57" y="14"/>
                    <a:pt x="31" y="19"/>
                  </a:cubicBezTo>
                  <a:cubicBezTo>
                    <a:pt x="31" y="23"/>
                    <a:pt x="30" y="28"/>
                    <a:pt x="30" y="34"/>
                  </a:cubicBezTo>
                  <a:cubicBezTo>
                    <a:pt x="30" y="40"/>
                    <a:pt x="31" y="45"/>
                    <a:pt x="31" y="49"/>
                  </a:cubicBezTo>
                  <a:cubicBezTo>
                    <a:pt x="57" y="54"/>
                    <a:pt x="75" y="68"/>
                    <a:pt x="75" y="68"/>
                  </a:cubicBezTo>
                  <a:cubicBezTo>
                    <a:pt x="83" y="68"/>
                    <a:pt x="83" y="68"/>
                    <a:pt x="83" y="68"/>
                  </a:cubicBezTo>
                  <a:cubicBezTo>
                    <a:pt x="83" y="68"/>
                    <a:pt x="83" y="68"/>
                    <a:pt x="83" y="68"/>
                  </a:cubicBezTo>
                  <a:cubicBezTo>
                    <a:pt x="90" y="68"/>
                    <a:pt x="95" y="52"/>
                    <a:pt x="95" y="34"/>
                  </a:cubicBezTo>
                  <a:close/>
                  <a:moveTo>
                    <a:pt x="80" y="63"/>
                  </a:moveTo>
                  <a:cubicBezTo>
                    <a:pt x="79" y="63"/>
                    <a:pt x="78" y="62"/>
                    <a:pt x="78" y="61"/>
                  </a:cubicBezTo>
                  <a:cubicBezTo>
                    <a:pt x="77" y="60"/>
                    <a:pt x="76" y="58"/>
                    <a:pt x="75" y="55"/>
                  </a:cubicBezTo>
                  <a:cubicBezTo>
                    <a:pt x="73" y="50"/>
                    <a:pt x="71" y="42"/>
                    <a:pt x="71" y="34"/>
                  </a:cubicBezTo>
                  <a:cubicBezTo>
                    <a:pt x="71" y="26"/>
                    <a:pt x="73" y="18"/>
                    <a:pt x="75" y="13"/>
                  </a:cubicBezTo>
                  <a:cubicBezTo>
                    <a:pt x="76" y="10"/>
                    <a:pt x="77" y="8"/>
                    <a:pt x="78" y="7"/>
                  </a:cubicBezTo>
                  <a:cubicBezTo>
                    <a:pt x="78" y="6"/>
                    <a:pt x="79" y="5"/>
                    <a:pt x="80" y="5"/>
                  </a:cubicBezTo>
                  <a:cubicBezTo>
                    <a:pt x="81" y="5"/>
                    <a:pt x="82" y="6"/>
                    <a:pt x="83" y="7"/>
                  </a:cubicBezTo>
                  <a:cubicBezTo>
                    <a:pt x="84" y="8"/>
                    <a:pt x="85" y="10"/>
                    <a:pt x="86" y="13"/>
                  </a:cubicBezTo>
                  <a:cubicBezTo>
                    <a:pt x="88" y="18"/>
                    <a:pt x="89" y="26"/>
                    <a:pt x="89" y="34"/>
                  </a:cubicBezTo>
                  <a:cubicBezTo>
                    <a:pt x="89" y="42"/>
                    <a:pt x="88" y="50"/>
                    <a:pt x="86" y="55"/>
                  </a:cubicBezTo>
                  <a:cubicBezTo>
                    <a:pt x="85" y="58"/>
                    <a:pt x="84" y="60"/>
                    <a:pt x="83" y="61"/>
                  </a:cubicBezTo>
                  <a:cubicBezTo>
                    <a:pt x="82" y="62"/>
                    <a:pt x="81" y="63"/>
                    <a:pt x="80" y="63"/>
                  </a:cubicBezTo>
                  <a:close/>
                  <a:moveTo>
                    <a:pt x="24" y="34"/>
                  </a:moveTo>
                  <a:cubicBezTo>
                    <a:pt x="24" y="29"/>
                    <a:pt x="24" y="24"/>
                    <a:pt x="25"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5" y="48"/>
                  </a:cubicBezTo>
                  <a:cubicBezTo>
                    <a:pt x="24" y="43"/>
                    <a:pt x="24" y="39"/>
                    <a:pt x="24" y="34"/>
                  </a:cubicBezTo>
                  <a:close/>
                  <a:moveTo>
                    <a:pt x="34" y="54"/>
                  </a:moveTo>
                  <a:cubicBezTo>
                    <a:pt x="23" y="51"/>
                    <a:pt x="23" y="51"/>
                    <a:pt x="23" y="51"/>
                  </a:cubicBezTo>
                  <a:cubicBezTo>
                    <a:pt x="30" y="81"/>
                    <a:pt x="30" y="81"/>
                    <a:pt x="30" y="81"/>
                  </a:cubicBezTo>
                  <a:cubicBezTo>
                    <a:pt x="31" y="83"/>
                    <a:pt x="32" y="83"/>
                    <a:pt x="34" y="83"/>
                  </a:cubicBezTo>
                  <a:cubicBezTo>
                    <a:pt x="44" y="78"/>
                    <a:pt x="44" y="78"/>
                    <a:pt x="44" y="78"/>
                  </a:cubicBezTo>
                  <a:cubicBezTo>
                    <a:pt x="46" y="78"/>
                    <a:pt x="47" y="76"/>
                    <a:pt x="46" y="75"/>
                  </a:cubicBezTo>
                  <a:lnTo>
                    <a:pt x="34" y="54"/>
                  </a:lnTo>
                  <a:close/>
                  <a:moveTo>
                    <a:pt x="80" y="45"/>
                  </a:moveTo>
                  <a:cubicBezTo>
                    <a:pt x="80" y="45"/>
                    <a:pt x="80" y="45"/>
                    <a:pt x="79" y="44"/>
                  </a:cubicBezTo>
                  <a:cubicBezTo>
                    <a:pt x="79" y="44"/>
                    <a:pt x="79" y="43"/>
                    <a:pt x="78" y="42"/>
                  </a:cubicBezTo>
                  <a:cubicBezTo>
                    <a:pt x="77" y="40"/>
                    <a:pt x="77" y="37"/>
                    <a:pt x="77" y="34"/>
                  </a:cubicBezTo>
                  <a:cubicBezTo>
                    <a:pt x="77" y="31"/>
                    <a:pt x="77" y="28"/>
                    <a:pt x="78" y="26"/>
                  </a:cubicBezTo>
                  <a:cubicBezTo>
                    <a:pt x="79" y="25"/>
                    <a:pt x="79" y="24"/>
                    <a:pt x="79" y="23"/>
                  </a:cubicBezTo>
                  <a:cubicBezTo>
                    <a:pt x="80" y="23"/>
                    <a:pt x="80" y="23"/>
                    <a:pt x="80" y="23"/>
                  </a:cubicBezTo>
                  <a:cubicBezTo>
                    <a:pt x="81" y="23"/>
                    <a:pt x="81" y="23"/>
                    <a:pt x="81" y="23"/>
                  </a:cubicBezTo>
                  <a:cubicBezTo>
                    <a:pt x="82" y="24"/>
                    <a:pt x="82" y="25"/>
                    <a:pt x="82" y="26"/>
                  </a:cubicBezTo>
                  <a:cubicBezTo>
                    <a:pt x="83" y="28"/>
                    <a:pt x="84" y="31"/>
                    <a:pt x="84" y="34"/>
                  </a:cubicBezTo>
                  <a:cubicBezTo>
                    <a:pt x="84" y="37"/>
                    <a:pt x="83" y="40"/>
                    <a:pt x="82" y="42"/>
                  </a:cubicBezTo>
                  <a:cubicBezTo>
                    <a:pt x="82" y="43"/>
                    <a:pt x="82" y="44"/>
                    <a:pt x="81" y="44"/>
                  </a:cubicBezTo>
                  <a:cubicBezTo>
                    <a:pt x="81" y="45"/>
                    <a:pt x="81" y="45"/>
                    <a:pt x="80" y="4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26" name="Freeform 121"/>
            <p:cNvSpPr>
              <a:spLocks noEditPoints="1"/>
            </p:cNvSpPr>
            <p:nvPr/>
          </p:nvSpPr>
          <p:spPr bwMode="auto">
            <a:xfrm>
              <a:off x="3413" y="1074"/>
              <a:ext cx="66" cy="65"/>
            </a:xfrm>
            <a:custGeom>
              <a:avLst/>
              <a:gdLst>
                <a:gd name="T0" fmla="*/ 27 w 54"/>
                <a:gd name="T1" fmla="*/ 0 h 53"/>
                <a:gd name="T2" fmla="*/ 0 w 54"/>
                <a:gd name="T3" fmla="*/ 26 h 53"/>
                <a:gd name="T4" fmla="*/ 27 w 54"/>
                <a:gd name="T5" fmla="*/ 53 h 53"/>
                <a:gd name="T6" fmla="*/ 54 w 54"/>
                <a:gd name="T7" fmla="*/ 26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6 h 53"/>
                <a:gd name="T20" fmla="*/ 41 w 54"/>
                <a:gd name="T21" fmla="*/ 12 h 53"/>
                <a:gd name="T22" fmla="*/ 47 w 54"/>
                <a:gd name="T23" fmla="*/ 24 h 53"/>
                <a:gd name="T24" fmla="*/ 37 w 54"/>
                <a:gd name="T25" fmla="*/ 38 h 53"/>
                <a:gd name="T26" fmla="*/ 38 w 54"/>
                <a:gd name="T27" fmla="*/ 43 h 53"/>
                <a:gd name="T28" fmla="*/ 27 w 54"/>
                <a:gd name="T29" fmla="*/ 46 h 53"/>
                <a:gd name="T30" fmla="*/ 16 w 54"/>
                <a:gd name="T31" fmla="*/ 43 h 53"/>
                <a:gd name="T32" fmla="*/ 29 w 54"/>
                <a:gd name="T33" fmla="*/ 33 h 53"/>
                <a:gd name="T34" fmla="*/ 30 w 54"/>
                <a:gd name="T35" fmla="*/ 35 h 53"/>
                <a:gd name="T36" fmla="*/ 30 w 54"/>
                <a:gd name="T37" fmla="*/ 38 h 53"/>
                <a:gd name="T38" fmla="*/ 28 w 54"/>
                <a:gd name="T39" fmla="*/ 40 h 53"/>
                <a:gd name="T40" fmla="*/ 25 w 54"/>
                <a:gd name="T41" fmla="*/ 40 h 53"/>
                <a:gd name="T42" fmla="*/ 23 w 54"/>
                <a:gd name="T43" fmla="*/ 38 h 53"/>
                <a:gd name="T44" fmla="*/ 23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1"/>
                    <a:pt x="0" y="26"/>
                  </a:cubicBezTo>
                  <a:cubicBezTo>
                    <a:pt x="0" y="41"/>
                    <a:pt x="12" y="53"/>
                    <a:pt x="27" y="53"/>
                  </a:cubicBezTo>
                  <a:cubicBezTo>
                    <a:pt x="42" y="53"/>
                    <a:pt x="54" y="41"/>
                    <a:pt x="54" y="26"/>
                  </a:cubicBezTo>
                  <a:cubicBezTo>
                    <a:pt x="54" y="11"/>
                    <a:pt x="42" y="0"/>
                    <a:pt x="27" y="0"/>
                  </a:cubicBezTo>
                  <a:close/>
                  <a:moveTo>
                    <a:pt x="16" y="43"/>
                  </a:moveTo>
                  <a:cubicBezTo>
                    <a:pt x="16" y="41"/>
                    <a:pt x="17" y="40"/>
                    <a:pt x="17" y="38"/>
                  </a:cubicBezTo>
                  <a:cubicBezTo>
                    <a:pt x="17" y="31"/>
                    <a:pt x="13" y="26"/>
                    <a:pt x="7" y="24"/>
                  </a:cubicBezTo>
                  <a:cubicBezTo>
                    <a:pt x="7" y="19"/>
                    <a:pt x="9" y="15"/>
                    <a:pt x="13" y="12"/>
                  </a:cubicBezTo>
                  <a:cubicBezTo>
                    <a:pt x="16" y="8"/>
                    <a:pt x="21" y="6"/>
                    <a:pt x="27" y="6"/>
                  </a:cubicBezTo>
                  <a:cubicBezTo>
                    <a:pt x="32" y="6"/>
                    <a:pt x="37" y="8"/>
                    <a:pt x="41" y="12"/>
                  </a:cubicBezTo>
                  <a:cubicBezTo>
                    <a:pt x="44" y="15"/>
                    <a:pt x="46" y="19"/>
                    <a:pt x="47" y="24"/>
                  </a:cubicBezTo>
                  <a:cubicBezTo>
                    <a:pt x="41" y="26"/>
                    <a:pt x="37" y="31"/>
                    <a:pt x="37" y="38"/>
                  </a:cubicBezTo>
                  <a:cubicBezTo>
                    <a:pt x="37" y="40"/>
                    <a:pt x="37" y="41"/>
                    <a:pt x="38" y="43"/>
                  </a:cubicBezTo>
                  <a:cubicBezTo>
                    <a:pt x="35" y="45"/>
                    <a:pt x="31" y="46"/>
                    <a:pt x="27" y="46"/>
                  </a:cubicBezTo>
                  <a:cubicBezTo>
                    <a:pt x="23" y="46"/>
                    <a:pt x="19" y="45"/>
                    <a:pt x="16" y="43"/>
                  </a:cubicBezTo>
                  <a:close/>
                  <a:moveTo>
                    <a:pt x="29" y="33"/>
                  </a:moveTo>
                  <a:cubicBezTo>
                    <a:pt x="30" y="33"/>
                    <a:pt x="30" y="34"/>
                    <a:pt x="30" y="35"/>
                  </a:cubicBezTo>
                  <a:cubicBezTo>
                    <a:pt x="30" y="38"/>
                    <a:pt x="30" y="38"/>
                    <a:pt x="30" y="38"/>
                  </a:cubicBezTo>
                  <a:cubicBezTo>
                    <a:pt x="30" y="39"/>
                    <a:pt x="29" y="40"/>
                    <a:pt x="28" y="40"/>
                  </a:cubicBezTo>
                  <a:cubicBezTo>
                    <a:pt x="25" y="40"/>
                    <a:pt x="25" y="40"/>
                    <a:pt x="25" y="40"/>
                  </a:cubicBezTo>
                  <a:cubicBezTo>
                    <a:pt x="24" y="40"/>
                    <a:pt x="23" y="39"/>
                    <a:pt x="23" y="38"/>
                  </a:cubicBezTo>
                  <a:cubicBezTo>
                    <a:pt x="23" y="35"/>
                    <a:pt x="23" y="35"/>
                    <a:pt x="23" y="35"/>
                  </a:cubicBezTo>
                  <a:cubicBezTo>
                    <a:pt x="23" y="34"/>
                    <a:pt x="24" y="33"/>
                    <a:pt x="25" y="33"/>
                  </a:cubicBezTo>
                  <a:cubicBezTo>
                    <a:pt x="26" y="10"/>
                    <a:pt x="26" y="10"/>
                    <a:pt x="26" y="10"/>
                  </a:cubicBezTo>
                  <a:cubicBezTo>
                    <a:pt x="28" y="10"/>
                    <a:pt x="28" y="10"/>
                    <a:pt x="28" y="10"/>
                  </a:cubicBezTo>
                  <a:lnTo>
                    <a:pt x="29" y="3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27" name="Freeform 122"/>
            <p:cNvSpPr>
              <a:spLocks noEditPoints="1"/>
            </p:cNvSpPr>
            <p:nvPr/>
          </p:nvSpPr>
          <p:spPr bwMode="auto">
            <a:xfrm>
              <a:off x="2859" y="740"/>
              <a:ext cx="295" cy="1141"/>
            </a:xfrm>
            <a:custGeom>
              <a:avLst/>
              <a:gdLst>
                <a:gd name="T0" fmla="*/ 187 w 240"/>
                <a:gd name="T1" fmla="*/ 868 h 929"/>
                <a:gd name="T2" fmla="*/ 198 w 240"/>
                <a:gd name="T3" fmla="*/ 838 h 929"/>
                <a:gd name="T4" fmla="*/ 221 w 240"/>
                <a:gd name="T5" fmla="*/ 871 h 929"/>
                <a:gd name="T6" fmla="*/ 222 w 240"/>
                <a:gd name="T7" fmla="*/ 863 h 929"/>
                <a:gd name="T8" fmla="*/ 237 w 240"/>
                <a:gd name="T9" fmla="*/ 925 h 929"/>
                <a:gd name="T10" fmla="*/ 219 w 240"/>
                <a:gd name="T11" fmla="*/ 919 h 929"/>
                <a:gd name="T12" fmla="*/ 202 w 240"/>
                <a:gd name="T13" fmla="*/ 927 h 929"/>
                <a:gd name="T14" fmla="*/ 182 w 240"/>
                <a:gd name="T15" fmla="*/ 929 h 929"/>
                <a:gd name="T16" fmla="*/ 170 w 240"/>
                <a:gd name="T17" fmla="*/ 918 h 929"/>
                <a:gd name="T18" fmla="*/ 168 w 240"/>
                <a:gd name="T19" fmla="*/ 907 h 929"/>
                <a:gd name="T20" fmla="*/ 166 w 240"/>
                <a:gd name="T21" fmla="*/ 896 h 929"/>
                <a:gd name="T22" fmla="*/ 153 w 240"/>
                <a:gd name="T23" fmla="*/ 891 h 929"/>
                <a:gd name="T24" fmla="*/ 154 w 240"/>
                <a:gd name="T25" fmla="*/ 867 h 929"/>
                <a:gd name="T26" fmla="*/ 232 w 240"/>
                <a:gd name="T27" fmla="*/ 916 h 929"/>
                <a:gd name="T28" fmla="*/ 226 w 240"/>
                <a:gd name="T29" fmla="*/ 915 h 929"/>
                <a:gd name="T30" fmla="*/ 154 w 240"/>
                <a:gd name="T31" fmla="*/ 885 h 929"/>
                <a:gd name="T32" fmla="*/ 179 w 240"/>
                <a:gd name="T33" fmla="*/ 886 h 929"/>
                <a:gd name="T34" fmla="*/ 178 w 240"/>
                <a:gd name="T35" fmla="*/ 892 h 929"/>
                <a:gd name="T36" fmla="*/ 175 w 240"/>
                <a:gd name="T37" fmla="*/ 901 h 929"/>
                <a:gd name="T38" fmla="*/ 176 w 240"/>
                <a:gd name="T39" fmla="*/ 905 h 929"/>
                <a:gd name="T40" fmla="*/ 177 w 240"/>
                <a:gd name="T41" fmla="*/ 911 h 929"/>
                <a:gd name="T42" fmla="*/ 178 w 240"/>
                <a:gd name="T43" fmla="*/ 915 h 929"/>
                <a:gd name="T44" fmla="*/ 182 w 240"/>
                <a:gd name="T45" fmla="*/ 923 h 929"/>
                <a:gd name="T46" fmla="*/ 188 w 240"/>
                <a:gd name="T47" fmla="*/ 923 h 929"/>
                <a:gd name="T48" fmla="*/ 220 w 240"/>
                <a:gd name="T49" fmla="*/ 912 h 929"/>
                <a:gd name="T50" fmla="*/ 217 w 240"/>
                <a:gd name="T51" fmla="*/ 877 h 929"/>
                <a:gd name="T52" fmla="*/ 198 w 240"/>
                <a:gd name="T53" fmla="*/ 845 h 929"/>
                <a:gd name="T54" fmla="*/ 195 w 240"/>
                <a:gd name="T55" fmla="*/ 868 h 929"/>
                <a:gd name="T56" fmla="*/ 155 w 240"/>
                <a:gd name="T57" fmla="*/ 873 h 929"/>
                <a:gd name="T58" fmla="*/ 154 w 240"/>
                <a:gd name="T59" fmla="*/ 885 h 929"/>
                <a:gd name="T60" fmla="*/ 75 w 240"/>
                <a:gd name="T61" fmla="*/ 0 h 929"/>
                <a:gd name="T62" fmla="*/ 75 w 240"/>
                <a:gd name="T63" fmla="*/ 14 h 929"/>
                <a:gd name="T64" fmla="*/ 59 w 240"/>
                <a:gd name="T65" fmla="*/ 66 h 929"/>
                <a:gd name="T66" fmla="*/ 59 w 240"/>
                <a:gd name="T67" fmla="*/ 42 h 929"/>
                <a:gd name="T68" fmla="*/ 66 w 240"/>
                <a:gd name="T69" fmla="*/ 19 h 929"/>
                <a:gd name="T70" fmla="*/ 33 w 240"/>
                <a:gd name="T71" fmla="*/ 64 h 929"/>
                <a:gd name="T72" fmla="*/ 0 w 240"/>
                <a:gd name="T73" fmla="*/ 64 h 929"/>
                <a:gd name="T74" fmla="*/ 24 w 240"/>
                <a:gd name="T75" fmla="*/ 53 h 929"/>
                <a:gd name="T76" fmla="*/ 24 w 240"/>
                <a:gd name="T77" fmla="*/ 14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0" h="929">
                  <a:moveTo>
                    <a:pt x="154" y="867"/>
                  </a:moveTo>
                  <a:cubicBezTo>
                    <a:pt x="187" y="868"/>
                    <a:pt x="187" y="868"/>
                    <a:pt x="187" y="868"/>
                  </a:cubicBezTo>
                  <a:cubicBezTo>
                    <a:pt x="186" y="860"/>
                    <a:pt x="185" y="858"/>
                    <a:pt x="185" y="850"/>
                  </a:cubicBezTo>
                  <a:cubicBezTo>
                    <a:pt x="185" y="843"/>
                    <a:pt x="191" y="838"/>
                    <a:pt x="198" y="838"/>
                  </a:cubicBezTo>
                  <a:cubicBezTo>
                    <a:pt x="205" y="838"/>
                    <a:pt x="211" y="844"/>
                    <a:pt x="210" y="851"/>
                  </a:cubicBezTo>
                  <a:cubicBezTo>
                    <a:pt x="210" y="861"/>
                    <a:pt x="214" y="866"/>
                    <a:pt x="221" y="871"/>
                  </a:cubicBezTo>
                  <a:cubicBezTo>
                    <a:pt x="221" y="871"/>
                    <a:pt x="221" y="872"/>
                    <a:pt x="221" y="872"/>
                  </a:cubicBezTo>
                  <a:cubicBezTo>
                    <a:pt x="222" y="863"/>
                    <a:pt x="222" y="863"/>
                    <a:pt x="222" y="863"/>
                  </a:cubicBezTo>
                  <a:cubicBezTo>
                    <a:pt x="240" y="864"/>
                    <a:pt x="240" y="864"/>
                    <a:pt x="240" y="864"/>
                  </a:cubicBezTo>
                  <a:cubicBezTo>
                    <a:pt x="237" y="925"/>
                    <a:pt x="237" y="925"/>
                    <a:pt x="237" y="925"/>
                  </a:cubicBezTo>
                  <a:cubicBezTo>
                    <a:pt x="219" y="924"/>
                    <a:pt x="219" y="924"/>
                    <a:pt x="219" y="924"/>
                  </a:cubicBezTo>
                  <a:cubicBezTo>
                    <a:pt x="219" y="919"/>
                    <a:pt x="219" y="919"/>
                    <a:pt x="219" y="919"/>
                  </a:cubicBezTo>
                  <a:cubicBezTo>
                    <a:pt x="213" y="919"/>
                    <a:pt x="212" y="921"/>
                    <a:pt x="209" y="923"/>
                  </a:cubicBezTo>
                  <a:cubicBezTo>
                    <a:pt x="208" y="924"/>
                    <a:pt x="206" y="926"/>
                    <a:pt x="202" y="927"/>
                  </a:cubicBezTo>
                  <a:cubicBezTo>
                    <a:pt x="198" y="929"/>
                    <a:pt x="194" y="929"/>
                    <a:pt x="187" y="929"/>
                  </a:cubicBezTo>
                  <a:cubicBezTo>
                    <a:pt x="182" y="929"/>
                    <a:pt x="182" y="929"/>
                    <a:pt x="182" y="929"/>
                  </a:cubicBezTo>
                  <a:cubicBezTo>
                    <a:pt x="181" y="929"/>
                    <a:pt x="181" y="929"/>
                    <a:pt x="181" y="929"/>
                  </a:cubicBezTo>
                  <a:cubicBezTo>
                    <a:pt x="175" y="929"/>
                    <a:pt x="170" y="924"/>
                    <a:pt x="170" y="918"/>
                  </a:cubicBezTo>
                  <a:cubicBezTo>
                    <a:pt x="170" y="917"/>
                    <a:pt x="171" y="916"/>
                    <a:pt x="171" y="915"/>
                  </a:cubicBezTo>
                  <a:cubicBezTo>
                    <a:pt x="169" y="913"/>
                    <a:pt x="168" y="910"/>
                    <a:pt x="168" y="907"/>
                  </a:cubicBezTo>
                  <a:cubicBezTo>
                    <a:pt x="168" y="906"/>
                    <a:pt x="169" y="905"/>
                    <a:pt x="169" y="904"/>
                  </a:cubicBezTo>
                  <a:cubicBezTo>
                    <a:pt x="167" y="902"/>
                    <a:pt x="166" y="899"/>
                    <a:pt x="166" y="896"/>
                  </a:cubicBezTo>
                  <a:cubicBezTo>
                    <a:pt x="166" y="895"/>
                    <a:pt x="167" y="893"/>
                    <a:pt x="167" y="892"/>
                  </a:cubicBezTo>
                  <a:cubicBezTo>
                    <a:pt x="153" y="891"/>
                    <a:pt x="153" y="891"/>
                    <a:pt x="153" y="891"/>
                  </a:cubicBezTo>
                  <a:cubicBezTo>
                    <a:pt x="147" y="891"/>
                    <a:pt x="141" y="885"/>
                    <a:pt x="142" y="878"/>
                  </a:cubicBezTo>
                  <a:cubicBezTo>
                    <a:pt x="142" y="872"/>
                    <a:pt x="148" y="866"/>
                    <a:pt x="154" y="867"/>
                  </a:cubicBezTo>
                  <a:close/>
                  <a:moveTo>
                    <a:pt x="229" y="919"/>
                  </a:moveTo>
                  <a:cubicBezTo>
                    <a:pt x="230" y="919"/>
                    <a:pt x="232" y="917"/>
                    <a:pt x="232" y="916"/>
                  </a:cubicBezTo>
                  <a:cubicBezTo>
                    <a:pt x="232" y="914"/>
                    <a:pt x="230" y="913"/>
                    <a:pt x="229" y="913"/>
                  </a:cubicBezTo>
                  <a:cubicBezTo>
                    <a:pt x="227" y="912"/>
                    <a:pt x="226" y="914"/>
                    <a:pt x="226" y="915"/>
                  </a:cubicBezTo>
                  <a:cubicBezTo>
                    <a:pt x="226" y="917"/>
                    <a:pt x="227" y="919"/>
                    <a:pt x="229" y="919"/>
                  </a:cubicBezTo>
                  <a:close/>
                  <a:moveTo>
                    <a:pt x="154" y="885"/>
                  </a:moveTo>
                  <a:cubicBezTo>
                    <a:pt x="178" y="886"/>
                    <a:pt x="178" y="886"/>
                    <a:pt x="178" y="886"/>
                  </a:cubicBezTo>
                  <a:cubicBezTo>
                    <a:pt x="179" y="886"/>
                    <a:pt x="179" y="886"/>
                    <a:pt x="179" y="886"/>
                  </a:cubicBezTo>
                  <a:cubicBezTo>
                    <a:pt x="178" y="892"/>
                    <a:pt x="178" y="892"/>
                    <a:pt x="178" y="892"/>
                  </a:cubicBezTo>
                  <a:cubicBezTo>
                    <a:pt x="178" y="892"/>
                    <a:pt x="178" y="892"/>
                    <a:pt x="178" y="892"/>
                  </a:cubicBezTo>
                  <a:cubicBezTo>
                    <a:pt x="175" y="892"/>
                    <a:pt x="173" y="894"/>
                    <a:pt x="173" y="897"/>
                  </a:cubicBezTo>
                  <a:cubicBezTo>
                    <a:pt x="173" y="898"/>
                    <a:pt x="174" y="900"/>
                    <a:pt x="175" y="901"/>
                  </a:cubicBezTo>
                  <a:cubicBezTo>
                    <a:pt x="177" y="903"/>
                    <a:pt x="177" y="903"/>
                    <a:pt x="177" y="903"/>
                  </a:cubicBezTo>
                  <a:cubicBezTo>
                    <a:pt x="176" y="905"/>
                    <a:pt x="176" y="905"/>
                    <a:pt x="176" y="905"/>
                  </a:cubicBezTo>
                  <a:cubicBezTo>
                    <a:pt x="175" y="906"/>
                    <a:pt x="175" y="906"/>
                    <a:pt x="175" y="907"/>
                  </a:cubicBezTo>
                  <a:cubicBezTo>
                    <a:pt x="175" y="909"/>
                    <a:pt x="176" y="910"/>
                    <a:pt x="177" y="911"/>
                  </a:cubicBezTo>
                  <a:cubicBezTo>
                    <a:pt x="179" y="913"/>
                    <a:pt x="179" y="913"/>
                    <a:pt x="179" y="913"/>
                  </a:cubicBezTo>
                  <a:cubicBezTo>
                    <a:pt x="178" y="915"/>
                    <a:pt x="178" y="915"/>
                    <a:pt x="178" y="915"/>
                  </a:cubicBezTo>
                  <a:cubicBezTo>
                    <a:pt x="177" y="916"/>
                    <a:pt x="177" y="917"/>
                    <a:pt x="177" y="918"/>
                  </a:cubicBezTo>
                  <a:cubicBezTo>
                    <a:pt x="177" y="920"/>
                    <a:pt x="179" y="923"/>
                    <a:pt x="182" y="923"/>
                  </a:cubicBezTo>
                  <a:cubicBezTo>
                    <a:pt x="183" y="923"/>
                    <a:pt x="183" y="923"/>
                    <a:pt x="183" y="923"/>
                  </a:cubicBezTo>
                  <a:cubicBezTo>
                    <a:pt x="188" y="923"/>
                    <a:pt x="188" y="923"/>
                    <a:pt x="188" y="923"/>
                  </a:cubicBezTo>
                  <a:cubicBezTo>
                    <a:pt x="200" y="924"/>
                    <a:pt x="202" y="920"/>
                    <a:pt x="205" y="917"/>
                  </a:cubicBezTo>
                  <a:cubicBezTo>
                    <a:pt x="208" y="915"/>
                    <a:pt x="211" y="912"/>
                    <a:pt x="220" y="912"/>
                  </a:cubicBezTo>
                  <a:cubicBezTo>
                    <a:pt x="221" y="880"/>
                    <a:pt x="221" y="880"/>
                    <a:pt x="221" y="880"/>
                  </a:cubicBezTo>
                  <a:cubicBezTo>
                    <a:pt x="219" y="879"/>
                    <a:pt x="218" y="878"/>
                    <a:pt x="217" y="877"/>
                  </a:cubicBezTo>
                  <a:cubicBezTo>
                    <a:pt x="208" y="870"/>
                    <a:pt x="203" y="863"/>
                    <a:pt x="204" y="851"/>
                  </a:cubicBezTo>
                  <a:cubicBezTo>
                    <a:pt x="204" y="848"/>
                    <a:pt x="201" y="845"/>
                    <a:pt x="198" y="845"/>
                  </a:cubicBezTo>
                  <a:cubicBezTo>
                    <a:pt x="195" y="845"/>
                    <a:pt x="192" y="847"/>
                    <a:pt x="192" y="851"/>
                  </a:cubicBezTo>
                  <a:cubicBezTo>
                    <a:pt x="192" y="859"/>
                    <a:pt x="193" y="861"/>
                    <a:pt x="195" y="868"/>
                  </a:cubicBezTo>
                  <a:cubicBezTo>
                    <a:pt x="195" y="871"/>
                    <a:pt x="196" y="873"/>
                    <a:pt x="196" y="874"/>
                  </a:cubicBezTo>
                  <a:cubicBezTo>
                    <a:pt x="155" y="873"/>
                    <a:pt x="155" y="873"/>
                    <a:pt x="155" y="873"/>
                  </a:cubicBezTo>
                  <a:cubicBezTo>
                    <a:pt x="151" y="873"/>
                    <a:pt x="148" y="875"/>
                    <a:pt x="148" y="879"/>
                  </a:cubicBezTo>
                  <a:cubicBezTo>
                    <a:pt x="148" y="882"/>
                    <a:pt x="151" y="885"/>
                    <a:pt x="154" y="885"/>
                  </a:cubicBezTo>
                  <a:close/>
                  <a:moveTo>
                    <a:pt x="24" y="14"/>
                  </a:moveTo>
                  <a:cubicBezTo>
                    <a:pt x="75" y="0"/>
                    <a:pt x="75" y="0"/>
                    <a:pt x="75" y="0"/>
                  </a:cubicBezTo>
                  <a:cubicBezTo>
                    <a:pt x="75" y="5"/>
                    <a:pt x="75" y="5"/>
                    <a:pt x="75" y="5"/>
                  </a:cubicBezTo>
                  <a:cubicBezTo>
                    <a:pt x="75" y="14"/>
                    <a:pt x="75" y="14"/>
                    <a:pt x="75" y="14"/>
                  </a:cubicBezTo>
                  <a:cubicBezTo>
                    <a:pt x="75" y="54"/>
                    <a:pt x="75" y="54"/>
                    <a:pt x="75" y="54"/>
                  </a:cubicBezTo>
                  <a:cubicBezTo>
                    <a:pt x="75" y="61"/>
                    <a:pt x="68" y="66"/>
                    <a:pt x="59" y="66"/>
                  </a:cubicBezTo>
                  <a:cubicBezTo>
                    <a:pt x="50" y="66"/>
                    <a:pt x="42" y="61"/>
                    <a:pt x="42" y="54"/>
                  </a:cubicBezTo>
                  <a:cubicBezTo>
                    <a:pt x="42" y="48"/>
                    <a:pt x="50" y="42"/>
                    <a:pt x="59" y="42"/>
                  </a:cubicBezTo>
                  <a:cubicBezTo>
                    <a:pt x="61" y="42"/>
                    <a:pt x="64" y="43"/>
                    <a:pt x="66" y="44"/>
                  </a:cubicBezTo>
                  <a:cubicBezTo>
                    <a:pt x="66" y="19"/>
                    <a:pt x="66" y="19"/>
                    <a:pt x="66" y="19"/>
                  </a:cubicBezTo>
                  <a:cubicBezTo>
                    <a:pt x="33" y="28"/>
                    <a:pt x="33" y="28"/>
                    <a:pt x="33" y="28"/>
                  </a:cubicBezTo>
                  <a:cubicBezTo>
                    <a:pt x="33" y="64"/>
                    <a:pt x="33" y="64"/>
                    <a:pt x="33" y="64"/>
                  </a:cubicBezTo>
                  <a:cubicBezTo>
                    <a:pt x="33" y="70"/>
                    <a:pt x="26" y="75"/>
                    <a:pt x="16" y="75"/>
                  </a:cubicBezTo>
                  <a:cubicBezTo>
                    <a:pt x="7" y="75"/>
                    <a:pt x="0" y="70"/>
                    <a:pt x="0" y="64"/>
                  </a:cubicBezTo>
                  <a:cubicBezTo>
                    <a:pt x="0" y="57"/>
                    <a:pt x="7" y="52"/>
                    <a:pt x="16" y="52"/>
                  </a:cubicBezTo>
                  <a:cubicBezTo>
                    <a:pt x="19" y="52"/>
                    <a:pt x="21" y="52"/>
                    <a:pt x="24" y="53"/>
                  </a:cubicBezTo>
                  <a:cubicBezTo>
                    <a:pt x="24" y="28"/>
                    <a:pt x="24" y="28"/>
                    <a:pt x="24" y="28"/>
                  </a:cubicBezTo>
                  <a:lnTo>
                    <a:pt x="24" y="1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28" name="Freeform 123"/>
            <p:cNvSpPr>
              <a:spLocks/>
            </p:cNvSpPr>
            <p:nvPr/>
          </p:nvSpPr>
          <p:spPr bwMode="auto">
            <a:xfrm>
              <a:off x="3047" y="1560"/>
              <a:ext cx="91" cy="91"/>
            </a:xfrm>
            <a:custGeom>
              <a:avLst/>
              <a:gdLst>
                <a:gd name="T0" fmla="*/ 45 w 91"/>
                <a:gd name="T1" fmla="*/ 91 h 91"/>
                <a:gd name="T2" fmla="*/ 91 w 91"/>
                <a:gd name="T3" fmla="*/ 46 h 91"/>
                <a:gd name="T4" fmla="*/ 63 w 91"/>
                <a:gd name="T5" fmla="*/ 46 h 91"/>
                <a:gd name="T6" fmla="*/ 63 w 91"/>
                <a:gd name="T7" fmla="*/ 0 h 91"/>
                <a:gd name="T8" fmla="*/ 28 w 91"/>
                <a:gd name="T9" fmla="*/ 0 h 91"/>
                <a:gd name="T10" fmla="*/ 28 w 91"/>
                <a:gd name="T11" fmla="*/ 46 h 91"/>
                <a:gd name="T12" fmla="*/ 0 w 91"/>
                <a:gd name="T13" fmla="*/ 46 h 91"/>
                <a:gd name="T14" fmla="*/ 45 w 91"/>
                <a:gd name="T15" fmla="*/ 91 h 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91">
                  <a:moveTo>
                    <a:pt x="45" y="91"/>
                  </a:moveTo>
                  <a:lnTo>
                    <a:pt x="91" y="46"/>
                  </a:lnTo>
                  <a:lnTo>
                    <a:pt x="63" y="46"/>
                  </a:lnTo>
                  <a:lnTo>
                    <a:pt x="63" y="0"/>
                  </a:lnTo>
                  <a:lnTo>
                    <a:pt x="28" y="0"/>
                  </a:lnTo>
                  <a:lnTo>
                    <a:pt x="28" y="46"/>
                  </a:lnTo>
                  <a:lnTo>
                    <a:pt x="0" y="46"/>
                  </a:lnTo>
                  <a:lnTo>
                    <a:pt x="45" y="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29" name="Freeform 124"/>
            <p:cNvSpPr>
              <a:spLocks noEditPoints="1"/>
            </p:cNvSpPr>
            <p:nvPr/>
          </p:nvSpPr>
          <p:spPr bwMode="auto">
            <a:xfrm>
              <a:off x="2946" y="1963"/>
              <a:ext cx="78" cy="77"/>
            </a:xfrm>
            <a:custGeom>
              <a:avLst/>
              <a:gdLst>
                <a:gd name="T0" fmla="*/ 32 w 63"/>
                <a:gd name="T1" fmla="*/ 62 h 62"/>
                <a:gd name="T2" fmla="*/ 0 w 63"/>
                <a:gd name="T3" fmla="*/ 31 h 62"/>
                <a:gd name="T4" fmla="*/ 32 w 63"/>
                <a:gd name="T5" fmla="*/ 0 h 62"/>
                <a:gd name="T6" fmla="*/ 63 w 63"/>
                <a:gd name="T7" fmla="*/ 31 h 62"/>
                <a:gd name="T8" fmla="*/ 32 w 63"/>
                <a:gd name="T9" fmla="*/ 62 h 62"/>
                <a:gd name="T10" fmla="*/ 58 w 63"/>
                <a:gd name="T11" fmla="*/ 35 h 62"/>
                <a:gd name="T12" fmla="*/ 41 w 63"/>
                <a:gd name="T13" fmla="*/ 34 h 62"/>
                <a:gd name="T14" fmla="*/ 46 w 63"/>
                <a:gd name="T15" fmla="*/ 53 h 62"/>
                <a:gd name="T16" fmla="*/ 58 w 63"/>
                <a:gd name="T17" fmla="*/ 35 h 62"/>
                <a:gd name="T18" fmla="*/ 42 w 63"/>
                <a:gd name="T19" fmla="*/ 56 h 62"/>
                <a:gd name="T20" fmla="*/ 36 w 63"/>
                <a:gd name="T21" fmla="*/ 36 h 62"/>
                <a:gd name="T22" fmla="*/ 36 w 63"/>
                <a:gd name="T23" fmla="*/ 36 h 62"/>
                <a:gd name="T24" fmla="*/ 15 w 63"/>
                <a:gd name="T25" fmla="*/ 52 h 62"/>
                <a:gd name="T26" fmla="*/ 32 w 63"/>
                <a:gd name="T27" fmla="*/ 58 h 62"/>
                <a:gd name="T28" fmla="*/ 42 w 63"/>
                <a:gd name="T29" fmla="*/ 56 h 62"/>
                <a:gd name="T30" fmla="*/ 12 w 63"/>
                <a:gd name="T31" fmla="*/ 49 h 62"/>
                <a:gd name="T32" fmla="*/ 33 w 63"/>
                <a:gd name="T33" fmla="*/ 31 h 62"/>
                <a:gd name="T34" fmla="*/ 34 w 63"/>
                <a:gd name="T35" fmla="*/ 31 h 62"/>
                <a:gd name="T36" fmla="*/ 32 w 63"/>
                <a:gd name="T37" fmla="*/ 27 h 62"/>
                <a:gd name="T38" fmla="*/ 5 w 63"/>
                <a:gd name="T39" fmla="*/ 30 h 62"/>
                <a:gd name="T40" fmla="*/ 5 w 63"/>
                <a:gd name="T41" fmla="*/ 31 h 62"/>
                <a:gd name="T42" fmla="*/ 12 w 63"/>
                <a:gd name="T43" fmla="*/ 49 h 62"/>
                <a:gd name="T44" fmla="*/ 5 w 63"/>
                <a:gd name="T45" fmla="*/ 26 h 62"/>
                <a:gd name="T46" fmla="*/ 30 w 63"/>
                <a:gd name="T47" fmla="*/ 23 h 62"/>
                <a:gd name="T48" fmla="*/ 20 w 63"/>
                <a:gd name="T49" fmla="*/ 7 h 62"/>
                <a:gd name="T50" fmla="*/ 5 w 63"/>
                <a:gd name="T51" fmla="*/ 26 h 62"/>
                <a:gd name="T52" fmla="*/ 25 w 63"/>
                <a:gd name="T53" fmla="*/ 5 h 62"/>
                <a:gd name="T54" fmla="*/ 35 w 63"/>
                <a:gd name="T55" fmla="*/ 21 h 62"/>
                <a:gd name="T56" fmla="*/ 49 w 63"/>
                <a:gd name="T57" fmla="*/ 11 h 62"/>
                <a:gd name="T58" fmla="*/ 32 w 63"/>
                <a:gd name="T59" fmla="*/ 5 h 62"/>
                <a:gd name="T60" fmla="*/ 25 w 63"/>
                <a:gd name="T61" fmla="*/ 5 h 62"/>
                <a:gd name="T62" fmla="*/ 52 w 63"/>
                <a:gd name="T63" fmla="*/ 14 h 62"/>
                <a:gd name="T64" fmla="*/ 37 w 63"/>
                <a:gd name="T65" fmla="*/ 25 h 62"/>
                <a:gd name="T66" fmla="*/ 39 w 63"/>
                <a:gd name="T67" fmla="*/ 29 h 62"/>
                <a:gd name="T68" fmla="*/ 40 w 63"/>
                <a:gd name="T69" fmla="*/ 30 h 62"/>
                <a:gd name="T70" fmla="*/ 58 w 63"/>
                <a:gd name="T71" fmla="*/ 31 h 62"/>
                <a:gd name="T72" fmla="*/ 52 w 63"/>
                <a:gd name="T73" fmla="*/ 1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 h="62">
                  <a:moveTo>
                    <a:pt x="32" y="62"/>
                  </a:moveTo>
                  <a:cubicBezTo>
                    <a:pt x="14" y="62"/>
                    <a:pt x="0" y="48"/>
                    <a:pt x="0" y="31"/>
                  </a:cubicBezTo>
                  <a:cubicBezTo>
                    <a:pt x="0" y="14"/>
                    <a:pt x="14" y="0"/>
                    <a:pt x="32" y="0"/>
                  </a:cubicBezTo>
                  <a:cubicBezTo>
                    <a:pt x="49" y="0"/>
                    <a:pt x="63" y="14"/>
                    <a:pt x="63" y="31"/>
                  </a:cubicBezTo>
                  <a:cubicBezTo>
                    <a:pt x="63" y="48"/>
                    <a:pt x="49" y="62"/>
                    <a:pt x="32" y="62"/>
                  </a:cubicBezTo>
                  <a:close/>
                  <a:moveTo>
                    <a:pt x="58" y="35"/>
                  </a:moveTo>
                  <a:cubicBezTo>
                    <a:pt x="57" y="35"/>
                    <a:pt x="50" y="33"/>
                    <a:pt x="41" y="34"/>
                  </a:cubicBezTo>
                  <a:cubicBezTo>
                    <a:pt x="45" y="44"/>
                    <a:pt x="46" y="52"/>
                    <a:pt x="46" y="53"/>
                  </a:cubicBezTo>
                  <a:cubicBezTo>
                    <a:pt x="52" y="49"/>
                    <a:pt x="57" y="43"/>
                    <a:pt x="58" y="35"/>
                  </a:cubicBezTo>
                  <a:close/>
                  <a:moveTo>
                    <a:pt x="42" y="56"/>
                  </a:moveTo>
                  <a:cubicBezTo>
                    <a:pt x="41" y="53"/>
                    <a:pt x="40" y="45"/>
                    <a:pt x="36" y="36"/>
                  </a:cubicBezTo>
                  <a:cubicBezTo>
                    <a:pt x="36" y="36"/>
                    <a:pt x="36" y="36"/>
                    <a:pt x="36" y="36"/>
                  </a:cubicBezTo>
                  <a:cubicBezTo>
                    <a:pt x="21" y="41"/>
                    <a:pt x="16" y="51"/>
                    <a:pt x="15" y="52"/>
                  </a:cubicBezTo>
                  <a:cubicBezTo>
                    <a:pt x="20" y="56"/>
                    <a:pt x="25" y="58"/>
                    <a:pt x="32" y="58"/>
                  </a:cubicBezTo>
                  <a:cubicBezTo>
                    <a:pt x="35" y="58"/>
                    <a:pt x="39" y="57"/>
                    <a:pt x="42" y="56"/>
                  </a:cubicBezTo>
                  <a:close/>
                  <a:moveTo>
                    <a:pt x="12" y="49"/>
                  </a:moveTo>
                  <a:cubicBezTo>
                    <a:pt x="12" y="48"/>
                    <a:pt x="20" y="36"/>
                    <a:pt x="33" y="31"/>
                  </a:cubicBezTo>
                  <a:cubicBezTo>
                    <a:pt x="34" y="31"/>
                    <a:pt x="34" y="31"/>
                    <a:pt x="34" y="31"/>
                  </a:cubicBezTo>
                  <a:cubicBezTo>
                    <a:pt x="34" y="30"/>
                    <a:pt x="33" y="28"/>
                    <a:pt x="32" y="27"/>
                  </a:cubicBezTo>
                  <a:cubicBezTo>
                    <a:pt x="19" y="31"/>
                    <a:pt x="6" y="30"/>
                    <a:pt x="5" y="30"/>
                  </a:cubicBezTo>
                  <a:cubicBezTo>
                    <a:pt x="5" y="31"/>
                    <a:pt x="5" y="31"/>
                    <a:pt x="5" y="31"/>
                  </a:cubicBezTo>
                  <a:cubicBezTo>
                    <a:pt x="5" y="38"/>
                    <a:pt x="8" y="44"/>
                    <a:pt x="12" y="49"/>
                  </a:cubicBezTo>
                  <a:close/>
                  <a:moveTo>
                    <a:pt x="5" y="26"/>
                  </a:moveTo>
                  <a:cubicBezTo>
                    <a:pt x="7" y="26"/>
                    <a:pt x="18" y="26"/>
                    <a:pt x="30" y="23"/>
                  </a:cubicBezTo>
                  <a:cubicBezTo>
                    <a:pt x="26" y="15"/>
                    <a:pt x="21" y="8"/>
                    <a:pt x="20" y="7"/>
                  </a:cubicBezTo>
                  <a:cubicBezTo>
                    <a:pt x="13" y="11"/>
                    <a:pt x="7" y="18"/>
                    <a:pt x="5" y="26"/>
                  </a:cubicBezTo>
                  <a:close/>
                  <a:moveTo>
                    <a:pt x="25" y="5"/>
                  </a:moveTo>
                  <a:cubicBezTo>
                    <a:pt x="26" y="6"/>
                    <a:pt x="31" y="13"/>
                    <a:pt x="35" y="21"/>
                  </a:cubicBezTo>
                  <a:cubicBezTo>
                    <a:pt x="45" y="17"/>
                    <a:pt x="49" y="12"/>
                    <a:pt x="49" y="11"/>
                  </a:cubicBezTo>
                  <a:cubicBezTo>
                    <a:pt x="44" y="7"/>
                    <a:pt x="38" y="5"/>
                    <a:pt x="32" y="5"/>
                  </a:cubicBezTo>
                  <a:cubicBezTo>
                    <a:pt x="29" y="5"/>
                    <a:pt x="27" y="5"/>
                    <a:pt x="25" y="5"/>
                  </a:cubicBezTo>
                  <a:close/>
                  <a:moveTo>
                    <a:pt x="52" y="14"/>
                  </a:moveTo>
                  <a:cubicBezTo>
                    <a:pt x="52" y="15"/>
                    <a:pt x="47" y="21"/>
                    <a:pt x="37" y="25"/>
                  </a:cubicBezTo>
                  <a:cubicBezTo>
                    <a:pt x="38" y="26"/>
                    <a:pt x="38" y="27"/>
                    <a:pt x="39" y="29"/>
                  </a:cubicBezTo>
                  <a:cubicBezTo>
                    <a:pt x="39" y="29"/>
                    <a:pt x="39" y="30"/>
                    <a:pt x="40" y="30"/>
                  </a:cubicBezTo>
                  <a:cubicBezTo>
                    <a:pt x="48" y="29"/>
                    <a:pt x="57" y="31"/>
                    <a:pt x="58" y="31"/>
                  </a:cubicBezTo>
                  <a:cubicBezTo>
                    <a:pt x="58" y="25"/>
                    <a:pt x="56" y="19"/>
                    <a:pt x="52" y="1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30" name="Freeform 125"/>
            <p:cNvSpPr>
              <a:spLocks noEditPoints="1"/>
            </p:cNvSpPr>
            <p:nvPr/>
          </p:nvSpPr>
          <p:spPr bwMode="auto">
            <a:xfrm>
              <a:off x="2922" y="2371"/>
              <a:ext cx="80" cy="70"/>
            </a:xfrm>
            <a:custGeom>
              <a:avLst/>
              <a:gdLst>
                <a:gd name="T0" fmla="*/ 65 w 65"/>
                <a:gd name="T1" fmla="*/ 18 h 57"/>
                <a:gd name="T2" fmla="*/ 47 w 65"/>
                <a:gd name="T3" fmla="*/ 0 h 57"/>
                <a:gd name="T4" fmla="*/ 32 w 65"/>
                <a:gd name="T5" fmla="*/ 6 h 57"/>
                <a:gd name="T6" fmla="*/ 18 w 65"/>
                <a:gd name="T7" fmla="*/ 0 h 57"/>
                <a:gd name="T8" fmla="*/ 0 w 65"/>
                <a:gd name="T9" fmla="*/ 18 h 57"/>
                <a:gd name="T10" fmla="*/ 6 w 65"/>
                <a:gd name="T11" fmla="*/ 32 h 57"/>
                <a:gd name="T12" fmla="*/ 6 w 65"/>
                <a:gd name="T13" fmla="*/ 32 h 57"/>
                <a:gd name="T14" fmla="*/ 26 w 65"/>
                <a:gd name="T15" fmla="*/ 53 h 57"/>
                <a:gd name="T16" fmla="*/ 32 w 65"/>
                <a:gd name="T17" fmla="*/ 57 h 57"/>
                <a:gd name="T18" fmla="*/ 39 w 65"/>
                <a:gd name="T19" fmla="*/ 53 h 57"/>
                <a:gd name="T20" fmla="*/ 59 w 65"/>
                <a:gd name="T21" fmla="*/ 32 h 57"/>
                <a:gd name="T22" fmla="*/ 59 w 65"/>
                <a:gd name="T23" fmla="*/ 32 h 57"/>
                <a:gd name="T24" fmla="*/ 65 w 65"/>
                <a:gd name="T25" fmla="*/ 18 h 57"/>
                <a:gd name="T26" fmla="*/ 54 w 65"/>
                <a:gd name="T27" fmla="*/ 26 h 57"/>
                <a:gd name="T28" fmla="*/ 33 w 65"/>
                <a:gd name="T29" fmla="*/ 47 h 57"/>
                <a:gd name="T30" fmla="*/ 32 w 65"/>
                <a:gd name="T31" fmla="*/ 48 h 57"/>
                <a:gd name="T32" fmla="*/ 32 w 65"/>
                <a:gd name="T33" fmla="*/ 47 h 57"/>
                <a:gd name="T34" fmla="*/ 11 w 65"/>
                <a:gd name="T35" fmla="*/ 26 h 57"/>
                <a:gd name="T36" fmla="*/ 8 w 65"/>
                <a:gd name="T37" fmla="*/ 18 h 57"/>
                <a:gd name="T38" fmla="*/ 18 w 65"/>
                <a:gd name="T39" fmla="*/ 8 h 57"/>
                <a:gd name="T40" fmla="*/ 26 w 65"/>
                <a:gd name="T41" fmla="*/ 11 h 57"/>
                <a:gd name="T42" fmla="*/ 32 w 65"/>
                <a:gd name="T43" fmla="*/ 18 h 57"/>
                <a:gd name="T44" fmla="*/ 39 w 65"/>
                <a:gd name="T45" fmla="*/ 11 h 57"/>
                <a:gd name="T46" fmla="*/ 47 w 65"/>
                <a:gd name="T47" fmla="*/ 8 h 57"/>
                <a:gd name="T48" fmla="*/ 57 w 65"/>
                <a:gd name="T49" fmla="*/ 18 h 57"/>
                <a:gd name="T50" fmla="*/ 54 w 65"/>
                <a:gd name="T51" fmla="*/ 2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5" h="57">
                  <a:moveTo>
                    <a:pt x="65" y="18"/>
                  </a:moveTo>
                  <a:cubicBezTo>
                    <a:pt x="65" y="8"/>
                    <a:pt x="57" y="0"/>
                    <a:pt x="47" y="0"/>
                  </a:cubicBezTo>
                  <a:cubicBezTo>
                    <a:pt x="41" y="0"/>
                    <a:pt x="36" y="2"/>
                    <a:pt x="32" y="6"/>
                  </a:cubicBezTo>
                  <a:cubicBezTo>
                    <a:pt x="29" y="2"/>
                    <a:pt x="24" y="0"/>
                    <a:pt x="18" y="0"/>
                  </a:cubicBezTo>
                  <a:cubicBezTo>
                    <a:pt x="8" y="0"/>
                    <a:pt x="0" y="8"/>
                    <a:pt x="0" y="18"/>
                  </a:cubicBezTo>
                  <a:cubicBezTo>
                    <a:pt x="0" y="24"/>
                    <a:pt x="2" y="29"/>
                    <a:pt x="6" y="32"/>
                  </a:cubicBezTo>
                  <a:cubicBezTo>
                    <a:pt x="6" y="32"/>
                    <a:pt x="6" y="32"/>
                    <a:pt x="6" y="32"/>
                  </a:cubicBezTo>
                  <a:cubicBezTo>
                    <a:pt x="26" y="53"/>
                    <a:pt x="26" y="53"/>
                    <a:pt x="26" y="53"/>
                  </a:cubicBezTo>
                  <a:cubicBezTo>
                    <a:pt x="28" y="55"/>
                    <a:pt x="30" y="57"/>
                    <a:pt x="32" y="57"/>
                  </a:cubicBezTo>
                  <a:cubicBezTo>
                    <a:pt x="35" y="57"/>
                    <a:pt x="37" y="55"/>
                    <a:pt x="39" y="53"/>
                  </a:cubicBezTo>
                  <a:cubicBezTo>
                    <a:pt x="59" y="32"/>
                    <a:pt x="59" y="32"/>
                    <a:pt x="59" y="32"/>
                  </a:cubicBezTo>
                  <a:cubicBezTo>
                    <a:pt x="59" y="32"/>
                    <a:pt x="59" y="32"/>
                    <a:pt x="59" y="32"/>
                  </a:cubicBezTo>
                  <a:cubicBezTo>
                    <a:pt x="63" y="29"/>
                    <a:pt x="65" y="24"/>
                    <a:pt x="65" y="18"/>
                  </a:cubicBezTo>
                  <a:close/>
                  <a:moveTo>
                    <a:pt x="54" y="26"/>
                  </a:moveTo>
                  <a:cubicBezTo>
                    <a:pt x="33" y="47"/>
                    <a:pt x="33" y="47"/>
                    <a:pt x="33" y="47"/>
                  </a:cubicBezTo>
                  <a:cubicBezTo>
                    <a:pt x="33" y="47"/>
                    <a:pt x="33" y="47"/>
                    <a:pt x="32" y="48"/>
                  </a:cubicBezTo>
                  <a:cubicBezTo>
                    <a:pt x="32" y="47"/>
                    <a:pt x="32" y="47"/>
                    <a:pt x="32" y="47"/>
                  </a:cubicBezTo>
                  <a:cubicBezTo>
                    <a:pt x="11" y="26"/>
                    <a:pt x="11" y="26"/>
                    <a:pt x="11" y="26"/>
                  </a:cubicBezTo>
                  <a:cubicBezTo>
                    <a:pt x="9" y="24"/>
                    <a:pt x="8" y="21"/>
                    <a:pt x="8" y="18"/>
                  </a:cubicBezTo>
                  <a:cubicBezTo>
                    <a:pt x="8" y="13"/>
                    <a:pt x="13" y="8"/>
                    <a:pt x="18" y="8"/>
                  </a:cubicBezTo>
                  <a:cubicBezTo>
                    <a:pt x="22" y="8"/>
                    <a:pt x="24" y="9"/>
                    <a:pt x="26" y="11"/>
                  </a:cubicBezTo>
                  <a:cubicBezTo>
                    <a:pt x="32" y="18"/>
                    <a:pt x="32" y="18"/>
                    <a:pt x="32" y="18"/>
                  </a:cubicBezTo>
                  <a:cubicBezTo>
                    <a:pt x="39" y="11"/>
                    <a:pt x="39" y="11"/>
                    <a:pt x="39" y="11"/>
                  </a:cubicBezTo>
                  <a:cubicBezTo>
                    <a:pt x="41" y="9"/>
                    <a:pt x="43" y="8"/>
                    <a:pt x="47" y="8"/>
                  </a:cubicBezTo>
                  <a:cubicBezTo>
                    <a:pt x="52" y="8"/>
                    <a:pt x="57" y="13"/>
                    <a:pt x="57" y="18"/>
                  </a:cubicBezTo>
                  <a:cubicBezTo>
                    <a:pt x="57" y="21"/>
                    <a:pt x="56" y="24"/>
                    <a:pt x="54"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31" name="Freeform 126"/>
            <p:cNvSpPr>
              <a:spLocks noEditPoints="1"/>
            </p:cNvSpPr>
            <p:nvPr/>
          </p:nvSpPr>
          <p:spPr bwMode="auto">
            <a:xfrm>
              <a:off x="2844" y="2149"/>
              <a:ext cx="79" cy="58"/>
            </a:xfrm>
            <a:custGeom>
              <a:avLst/>
              <a:gdLst>
                <a:gd name="T0" fmla="*/ 56 w 64"/>
                <a:gd name="T1" fmla="*/ 8 h 47"/>
                <a:gd name="T2" fmla="*/ 56 w 64"/>
                <a:gd name="T3" fmla="*/ 0 h 47"/>
                <a:gd name="T4" fmla="*/ 0 w 64"/>
                <a:gd name="T5" fmla="*/ 0 h 47"/>
                <a:gd name="T6" fmla="*/ 0 w 64"/>
                <a:gd name="T7" fmla="*/ 43 h 47"/>
                <a:gd name="T8" fmla="*/ 4 w 64"/>
                <a:gd name="T9" fmla="*/ 47 h 47"/>
                <a:gd name="T10" fmla="*/ 58 w 64"/>
                <a:gd name="T11" fmla="*/ 47 h 47"/>
                <a:gd name="T12" fmla="*/ 64 w 64"/>
                <a:gd name="T13" fmla="*/ 41 h 47"/>
                <a:gd name="T14" fmla="*/ 64 w 64"/>
                <a:gd name="T15" fmla="*/ 8 h 47"/>
                <a:gd name="T16" fmla="*/ 56 w 64"/>
                <a:gd name="T17" fmla="*/ 8 h 47"/>
                <a:gd name="T18" fmla="*/ 52 w 64"/>
                <a:gd name="T19" fmla="*/ 43 h 47"/>
                <a:gd name="T20" fmla="*/ 4 w 64"/>
                <a:gd name="T21" fmla="*/ 43 h 47"/>
                <a:gd name="T22" fmla="*/ 4 w 64"/>
                <a:gd name="T23" fmla="*/ 4 h 47"/>
                <a:gd name="T24" fmla="*/ 52 w 64"/>
                <a:gd name="T25" fmla="*/ 4 h 47"/>
                <a:gd name="T26" fmla="*/ 52 w 64"/>
                <a:gd name="T27" fmla="*/ 43 h 47"/>
                <a:gd name="T28" fmla="*/ 8 w 64"/>
                <a:gd name="T29" fmla="*/ 12 h 47"/>
                <a:gd name="T30" fmla="*/ 48 w 64"/>
                <a:gd name="T31" fmla="*/ 12 h 47"/>
                <a:gd name="T32" fmla="*/ 48 w 64"/>
                <a:gd name="T33" fmla="*/ 16 h 47"/>
                <a:gd name="T34" fmla="*/ 8 w 64"/>
                <a:gd name="T35" fmla="*/ 16 h 47"/>
                <a:gd name="T36" fmla="*/ 8 w 64"/>
                <a:gd name="T37" fmla="*/ 12 h 47"/>
                <a:gd name="T38" fmla="*/ 32 w 64"/>
                <a:gd name="T39" fmla="*/ 20 h 47"/>
                <a:gd name="T40" fmla="*/ 48 w 64"/>
                <a:gd name="T41" fmla="*/ 20 h 47"/>
                <a:gd name="T42" fmla="*/ 48 w 64"/>
                <a:gd name="T43" fmla="*/ 24 h 47"/>
                <a:gd name="T44" fmla="*/ 32 w 64"/>
                <a:gd name="T45" fmla="*/ 24 h 47"/>
                <a:gd name="T46" fmla="*/ 32 w 64"/>
                <a:gd name="T47" fmla="*/ 20 h 47"/>
                <a:gd name="T48" fmla="*/ 32 w 64"/>
                <a:gd name="T49" fmla="*/ 28 h 47"/>
                <a:gd name="T50" fmla="*/ 48 w 64"/>
                <a:gd name="T51" fmla="*/ 28 h 47"/>
                <a:gd name="T52" fmla="*/ 48 w 64"/>
                <a:gd name="T53" fmla="*/ 32 h 47"/>
                <a:gd name="T54" fmla="*/ 32 w 64"/>
                <a:gd name="T55" fmla="*/ 32 h 47"/>
                <a:gd name="T56" fmla="*/ 32 w 64"/>
                <a:gd name="T57" fmla="*/ 28 h 47"/>
                <a:gd name="T58" fmla="*/ 32 w 64"/>
                <a:gd name="T59" fmla="*/ 36 h 47"/>
                <a:gd name="T60" fmla="*/ 44 w 64"/>
                <a:gd name="T61" fmla="*/ 36 h 47"/>
                <a:gd name="T62" fmla="*/ 44 w 64"/>
                <a:gd name="T63" fmla="*/ 40 h 47"/>
                <a:gd name="T64" fmla="*/ 32 w 64"/>
                <a:gd name="T65" fmla="*/ 40 h 47"/>
                <a:gd name="T66" fmla="*/ 32 w 64"/>
                <a:gd name="T67" fmla="*/ 36 h 47"/>
                <a:gd name="T68" fmla="*/ 8 w 64"/>
                <a:gd name="T69" fmla="*/ 20 h 47"/>
                <a:gd name="T70" fmla="*/ 28 w 64"/>
                <a:gd name="T71" fmla="*/ 20 h 47"/>
                <a:gd name="T72" fmla="*/ 28 w 64"/>
                <a:gd name="T73" fmla="*/ 40 h 47"/>
                <a:gd name="T74" fmla="*/ 8 w 64"/>
                <a:gd name="T75" fmla="*/ 40 h 47"/>
                <a:gd name="T76" fmla="*/ 8 w 64"/>
                <a:gd name="T77" fmla="*/ 2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4" h="47">
                  <a:moveTo>
                    <a:pt x="56" y="8"/>
                  </a:moveTo>
                  <a:cubicBezTo>
                    <a:pt x="56" y="0"/>
                    <a:pt x="56" y="0"/>
                    <a:pt x="56" y="0"/>
                  </a:cubicBezTo>
                  <a:cubicBezTo>
                    <a:pt x="0" y="0"/>
                    <a:pt x="0" y="0"/>
                    <a:pt x="0" y="0"/>
                  </a:cubicBezTo>
                  <a:cubicBezTo>
                    <a:pt x="0" y="43"/>
                    <a:pt x="0" y="43"/>
                    <a:pt x="0" y="43"/>
                  </a:cubicBezTo>
                  <a:cubicBezTo>
                    <a:pt x="0" y="46"/>
                    <a:pt x="2" y="47"/>
                    <a:pt x="4" y="47"/>
                  </a:cubicBezTo>
                  <a:cubicBezTo>
                    <a:pt x="58" y="47"/>
                    <a:pt x="58" y="47"/>
                    <a:pt x="58" y="47"/>
                  </a:cubicBezTo>
                  <a:cubicBezTo>
                    <a:pt x="61" y="47"/>
                    <a:pt x="64" y="45"/>
                    <a:pt x="64" y="41"/>
                  </a:cubicBezTo>
                  <a:cubicBezTo>
                    <a:pt x="64" y="8"/>
                    <a:pt x="64" y="8"/>
                    <a:pt x="64" y="8"/>
                  </a:cubicBezTo>
                  <a:lnTo>
                    <a:pt x="56" y="8"/>
                  </a:lnTo>
                  <a:close/>
                  <a:moveTo>
                    <a:pt x="52" y="43"/>
                  </a:moveTo>
                  <a:cubicBezTo>
                    <a:pt x="4" y="43"/>
                    <a:pt x="4" y="43"/>
                    <a:pt x="4" y="43"/>
                  </a:cubicBezTo>
                  <a:cubicBezTo>
                    <a:pt x="4" y="4"/>
                    <a:pt x="4" y="4"/>
                    <a:pt x="4" y="4"/>
                  </a:cubicBezTo>
                  <a:cubicBezTo>
                    <a:pt x="52" y="4"/>
                    <a:pt x="52" y="4"/>
                    <a:pt x="52" y="4"/>
                  </a:cubicBezTo>
                  <a:lnTo>
                    <a:pt x="52" y="43"/>
                  </a:lnTo>
                  <a:close/>
                  <a:moveTo>
                    <a:pt x="8" y="12"/>
                  </a:moveTo>
                  <a:cubicBezTo>
                    <a:pt x="48" y="12"/>
                    <a:pt x="48" y="12"/>
                    <a:pt x="48" y="12"/>
                  </a:cubicBezTo>
                  <a:cubicBezTo>
                    <a:pt x="48" y="16"/>
                    <a:pt x="48" y="16"/>
                    <a:pt x="48" y="16"/>
                  </a:cubicBezTo>
                  <a:cubicBezTo>
                    <a:pt x="8" y="16"/>
                    <a:pt x="8" y="16"/>
                    <a:pt x="8" y="16"/>
                  </a:cubicBezTo>
                  <a:lnTo>
                    <a:pt x="8" y="12"/>
                  </a:lnTo>
                  <a:close/>
                  <a:moveTo>
                    <a:pt x="32" y="20"/>
                  </a:moveTo>
                  <a:cubicBezTo>
                    <a:pt x="48" y="20"/>
                    <a:pt x="48" y="20"/>
                    <a:pt x="48" y="20"/>
                  </a:cubicBezTo>
                  <a:cubicBezTo>
                    <a:pt x="48" y="24"/>
                    <a:pt x="48" y="24"/>
                    <a:pt x="48" y="24"/>
                  </a:cubicBezTo>
                  <a:cubicBezTo>
                    <a:pt x="32" y="24"/>
                    <a:pt x="32" y="24"/>
                    <a:pt x="32" y="24"/>
                  </a:cubicBezTo>
                  <a:lnTo>
                    <a:pt x="32" y="20"/>
                  </a:lnTo>
                  <a:close/>
                  <a:moveTo>
                    <a:pt x="32" y="28"/>
                  </a:moveTo>
                  <a:cubicBezTo>
                    <a:pt x="48" y="28"/>
                    <a:pt x="48" y="28"/>
                    <a:pt x="48" y="28"/>
                  </a:cubicBezTo>
                  <a:cubicBezTo>
                    <a:pt x="48" y="32"/>
                    <a:pt x="48" y="32"/>
                    <a:pt x="48" y="32"/>
                  </a:cubicBezTo>
                  <a:cubicBezTo>
                    <a:pt x="32" y="32"/>
                    <a:pt x="32" y="32"/>
                    <a:pt x="32" y="32"/>
                  </a:cubicBezTo>
                  <a:lnTo>
                    <a:pt x="32" y="28"/>
                  </a:lnTo>
                  <a:close/>
                  <a:moveTo>
                    <a:pt x="32" y="36"/>
                  </a:moveTo>
                  <a:cubicBezTo>
                    <a:pt x="44" y="36"/>
                    <a:pt x="44" y="36"/>
                    <a:pt x="44" y="36"/>
                  </a:cubicBezTo>
                  <a:cubicBezTo>
                    <a:pt x="44" y="40"/>
                    <a:pt x="44" y="40"/>
                    <a:pt x="44" y="40"/>
                  </a:cubicBezTo>
                  <a:cubicBezTo>
                    <a:pt x="32" y="40"/>
                    <a:pt x="32" y="40"/>
                    <a:pt x="32" y="40"/>
                  </a:cubicBezTo>
                  <a:lnTo>
                    <a:pt x="32" y="36"/>
                  </a:lnTo>
                  <a:close/>
                  <a:moveTo>
                    <a:pt x="8" y="20"/>
                  </a:moveTo>
                  <a:cubicBezTo>
                    <a:pt x="28" y="20"/>
                    <a:pt x="28" y="20"/>
                    <a:pt x="28" y="20"/>
                  </a:cubicBezTo>
                  <a:cubicBezTo>
                    <a:pt x="28" y="40"/>
                    <a:pt x="28" y="40"/>
                    <a:pt x="28" y="40"/>
                  </a:cubicBezTo>
                  <a:cubicBezTo>
                    <a:pt x="8" y="40"/>
                    <a:pt x="8" y="40"/>
                    <a:pt x="8" y="40"/>
                  </a:cubicBezTo>
                  <a:lnTo>
                    <a:pt x="8"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32" name="Freeform 127"/>
            <p:cNvSpPr>
              <a:spLocks noEditPoints="1"/>
            </p:cNvSpPr>
            <p:nvPr/>
          </p:nvSpPr>
          <p:spPr bwMode="auto">
            <a:xfrm>
              <a:off x="3037" y="2531"/>
              <a:ext cx="58" cy="59"/>
            </a:xfrm>
            <a:custGeom>
              <a:avLst/>
              <a:gdLst>
                <a:gd name="T0" fmla="*/ 43 w 47"/>
                <a:gd name="T1" fmla="*/ 29 h 48"/>
                <a:gd name="T2" fmla="*/ 47 w 47"/>
                <a:gd name="T3" fmla="*/ 16 h 48"/>
                <a:gd name="T4" fmla="*/ 42 w 47"/>
                <a:gd name="T5" fmla="*/ 8 h 48"/>
                <a:gd name="T6" fmla="*/ 37 w 47"/>
                <a:gd name="T7" fmla="*/ 9 h 48"/>
                <a:gd name="T8" fmla="*/ 28 w 47"/>
                <a:gd name="T9" fmla="*/ 0 h 48"/>
                <a:gd name="T10" fmla="*/ 19 w 47"/>
                <a:gd name="T11" fmla="*/ 0 h 48"/>
                <a:gd name="T12" fmla="*/ 18 w 47"/>
                <a:gd name="T13" fmla="*/ 5 h 48"/>
                <a:gd name="T14" fmla="*/ 5 w 47"/>
                <a:gd name="T15" fmla="*/ 8 h 48"/>
                <a:gd name="T16" fmla="*/ 0 w 47"/>
                <a:gd name="T17" fmla="*/ 16 h 48"/>
                <a:gd name="T18" fmla="*/ 4 w 47"/>
                <a:gd name="T19" fmla="*/ 19 h 48"/>
                <a:gd name="T20" fmla="*/ 0 w 47"/>
                <a:gd name="T21" fmla="*/ 32 h 48"/>
                <a:gd name="T22" fmla="*/ 5 w 47"/>
                <a:gd name="T23" fmla="*/ 40 h 48"/>
                <a:gd name="T24" fmla="*/ 10 w 47"/>
                <a:gd name="T25" fmla="*/ 39 h 48"/>
                <a:gd name="T26" fmla="*/ 19 w 47"/>
                <a:gd name="T27" fmla="*/ 48 h 48"/>
                <a:gd name="T28" fmla="*/ 28 w 47"/>
                <a:gd name="T29" fmla="*/ 48 h 48"/>
                <a:gd name="T30" fmla="*/ 29 w 47"/>
                <a:gd name="T31" fmla="*/ 44 h 48"/>
                <a:gd name="T32" fmla="*/ 42 w 47"/>
                <a:gd name="T33" fmla="*/ 40 h 48"/>
                <a:gd name="T34" fmla="*/ 47 w 47"/>
                <a:gd name="T35" fmla="*/ 32 h 48"/>
                <a:gd name="T36" fmla="*/ 43 w 47"/>
                <a:gd name="T37" fmla="*/ 29 h 48"/>
                <a:gd name="T38" fmla="*/ 23 w 47"/>
                <a:gd name="T39" fmla="*/ 34 h 48"/>
                <a:gd name="T40" fmla="*/ 14 w 47"/>
                <a:gd name="T41" fmla="*/ 24 h 48"/>
                <a:gd name="T42" fmla="*/ 23 w 47"/>
                <a:gd name="T43" fmla="*/ 14 h 48"/>
                <a:gd name="T44" fmla="*/ 33 w 47"/>
                <a:gd name="T45" fmla="*/ 24 h 48"/>
                <a:gd name="T46" fmla="*/ 23 w 47"/>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48">
                  <a:moveTo>
                    <a:pt x="43" y="29"/>
                  </a:moveTo>
                  <a:cubicBezTo>
                    <a:pt x="41" y="24"/>
                    <a:pt x="42" y="19"/>
                    <a:pt x="47" y="16"/>
                  </a:cubicBezTo>
                  <a:cubicBezTo>
                    <a:pt x="42" y="8"/>
                    <a:pt x="42" y="8"/>
                    <a:pt x="42" y="8"/>
                  </a:cubicBezTo>
                  <a:cubicBezTo>
                    <a:pt x="41" y="9"/>
                    <a:pt x="39" y="9"/>
                    <a:pt x="37" y="9"/>
                  </a:cubicBezTo>
                  <a:cubicBezTo>
                    <a:pt x="32" y="9"/>
                    <a:pt x="28" y="5"/>
                    <a:pt x="28" y="0"/>
                  </a:cubicBezTo>
                  <a:cubicBezTo>
                    <a:pt x="19" y="0"/>
                    <a:pt x="19" y="0"/>
                    <a:pt x="19" y="0"/>
                  </a:cubicBezTo>
                  <a:cubicBezTo>
                    <a:pt x="19" y="1"/>
                    <a:pt x="18" y="3"/>
                    <a:pt x="18" y="5"/>
                  </a:cubicBezTo>
                  <a:cubicBezTo>
                    <a:pt x="15" y="9"/>
                    <a:pt x="9" y="10"/>
                    <a:pt x="5" y="8"/>
                  </a:cubicBezTo>
                  <a:cubicBezTo>
                    <a:pt x="0" y="16"/>
                    <a:pt x="0" y="16"/>
                    <a:pt x="0" y="16"/>
                  </a:cubicBezTo>
                  <a:cubicBezTo>
                    <a:pt x="2" y="17"/>
                    <a:pt x="3" y="18"/>
                    <a:pt x="4" y="19"/>
                  </a:cubicBezTo>
                  <a:cubicBezTo>
                    <a:pt x="6" y="24"/>
                    <a:pt x="5" y="29"/>
                    <a:pt x="0" y="32"/>
                  </a:cubicBezTo>
                  <a:cubicBezTo>
                    <a:pt x="5" y="40"/>
                    <a:pt x="5" y="40"/>
                    <a:pt x="5" y="40"/>
                  </a:cubicBezTo>
                  <a:cubicBezTo>
                    <a:pt x="6" y="39"/>
                    <a:pt x="8" y="39"/>
                    <a:pt x="10" y="39"/>
                  </a:cubicBezTo>
                  <a:cubicBezTo>
                    <a:pt x="15" y="39"/>
                    <a:pt x="19" y="43"/>
                    <a:pt x="19" y="48"/>
                  </a:cubicBezTo>
                  <a:cubicBezTo>
                    <a:pt x="28" y="48"/>
                    <a:pt x="28" y="48"/>
                    <a:pt x="28" y="48"/>
                  </a:cubicBezTo>
                  <a:cubicBezTo>
                    <a:pt x="28" y="47"/>
                    <a:pt x="29" y="45"/>
                    <a:pt x="29" y="44"/>
                  </a:cubicBezTo>
                  <a:cubicBezTo>
                    <a:pt x="32" y="39"/>
                    <a:pt x="38" y="38"/>
                    <a:pt x="42" y="40"/>
                  </a:cubicBezTo>
                  <a:cubicBezTo>
                    <a:pt x="47" y="32"/>
                    <a:pt x="47" y="32"/>
                    <a:pt x="47" y="32"/>
                  </a:cubicBezTo>
                  <a:cubicBezTo>
                    <a:pt x="45" y="31"/>
                    <a:pt x="44" y="30"/>
                    <a:pt x="43" y="29"/>
                  </a:cubicBezTo>
                  <a:close/>
                  <a:moveTo>
                    <a:pt x="23" y="34"/>
                  </a:moveTo>
                  <a:cubicBezTo>
                    <a:pt x="18" y="34"/>
                    <a:pt x="14" y="29"/>
                    <a:pt x="14" y="24"/>
                  </a:cubicBezTo>
                  <a:cubicBezTo>
                    <a:pt x="14" y="19"/>
                    <a:pt x="18" y="14"/>
                    <a:pt x="23" y="14"/>
                  </a:cubicBezTo>
                  <a:cubicBezTo>
                    <a:pt x="29" y="14"/>
                    <a:pt x="33" y="19"/>
                    <a:pt x="33" y="24"/>
                  </a:cubicBezTo>
                  <a:cubicBezTo>
                    <a:pt x="33" y="29"/>
                    <a:pt x="29" y="34"/>
                    <a:pt x="23" y="3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33" name="Freeform 128"/>
            <p:cNvSpPr>
              <a:spLocks noEditPoints="1"/>
            </p:cNvSpPr>
            <p:nvPr/>
          </p:nvSpPr>
          <p:spPr bwMode="auto">
            <a:xfrm>
              <a:off x="2715" y="2514"/>
              <a:ext cx="96" cy="96"/>
            </a:xfrm>
            <a:custGeom>
              <a:avLst/>
              <a:gdLst>
                <a:gd name="T0" fmla="*/ 51 w 96"/>
                <a:gd name="T1" fmla="*/ 0 h 96"/>
                <a:gd name="T2" fmla="*/ 42 w 96"/>
                <a:gd name="T3" fmla="*/ 10 h 96"/>
                <a:gd name="T4" fmla="*/ 51 w 96"/>
                <a:gd name="T5" fmla="*/ 18 h 96"/>
                <a:gd name="T6" fmla="*/ 30 w 96"/>
                <a:gd name="T7" fmla="*/ 42 h 96"/>
                <a:gd name="T8" fmla="*/ 9 w 96"/>
                <a:gd name="T9" fmla="*/ 42 h 96"/>
                <a:gd name="T10" fmla="*/ 25 w 96"/>
                <a:gd name="T11" fmla="*/ 59 h 96"/>
                <a:gd name="T12" fmla="*/ 0 w 96"/>
                <a:gd name="T13" fmla="*/ 92 h 96"/>
                <a:gd name="T14" fmla="*/ 0 w 96"/>
                <a:gd name="T15" fmla="*/ 96 h 96"/>
                <a:gd name="T16" fmla="*/ 4 w 96"/>
                <a:gd name="T17" fmla="*/ 96 h 96"/>
                <a:gd name="T18" fmla="*/ 37 w 96"/>
                <a:gd name="T19" fmla="*/ 70 h 96"/>
                <a:gd name="T20" fmla="*/ 54 w 96"/>
                <a:gd name="T21" fmla="*/ 87 h 96"/>
                <a:gd name="T22" fmla="*/ 54 w 96"/>
                <a:gd name="T23" fmla="*/ 66 h 96"/>
                <a:gd name="T24" fmla="*/ 78 w 96"/>
                <a:gd name="T25" fmla="*/ 45 h 96"/>
                <a:gd name="T26" fmla="*/ 86 w 96"/>
                <a:gd name="T27" fmla="*/ 54 h 96"/>
                <a:gd name="T28" fmla="*/ 96 w 96"/>
                <a:gd name="T29" fmla="*/ 45 h 96"/>
                <a:gd name="T30" fmla="*/ 51 w 96"/>
                <a:gd name="T31" fmla="*/ 0 h 96"/>
                <a:gd name="T32" fmla="*/ 42 w 96"/>
                <a:gd name="T33" fmla="*/ 51 h 96"/>
                <a:gd name="T34" fmla="*/ 36 w 96"/>
                <a:gd name="T35" fmla="*/ 45 h 96"/>
                <a:gd name="T36" fmla="*/ 57 w 96"/>
                <a:gd name="T37" fmla="*/ 24 h 96"/>
                <a:gd name="T38" fmla="*/ 63 w 96"/>
                <a:gd name="T39" fmla="*/ 31 h 96"/>
                <a:gd name="T40" fmla="*/ 42 w 96"/>
                <a:gd name="T41" fmla="*/ 5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96">
                  <a:moveTo>
                    <a:pt x="51" y="0"/>
                  </a:moveTo>
                  <a:lnTo>
                    <a:pt x="42" y="10"/>
                  </a:lnTo>
                  <a:lnTo>
                    <a:pt x="51" y="18"/>
                  </a:lnTo>
                  <a:lnTo>
                    <a:pt x="30" y="42"/>
                  </a:lnTo>
                  <a:lnTo>
                    <a:pt x="9" y="42"/>
                  </a:lnTo>
                  <a:lnTo>
                    <a:pt x="25" y="59"/>
                  </a:lnTo>
                  <a:lnTo>
                    <a:pt x="0" y="92"/>
                  </a:lnTo>
                  <a:lnTo>
                    <a:pt x="0" y="96"/>
                  </a:lnTo>
                  <a:lnTo>
                    <a:pt x="4" y="96"/>
                  </a:lnTo>
                  <a:lnTo>
                    <a:pt x="37" y="70"/>
                  </a:lnTo>
                  <a:lnTo>
                    <a:pt x="54" y="87"/>
                  </a:lnTo>
                  <a:lnTo>
                    <a:pt x="54" y="66"/>
                  </a:lnTo>
                  <a:lnTo>
                    <a:pt x="78" y="45"/>
                  </a:lnTo>
                  <a:lnTo>
                    <a:pt x="86" y="54"/>
                  </a:lnTo>
                  <a:lnTo>
                    <a:pt x="96" y="45"/>
                  </a:lnTo>
                  <a:lnTo>
                    <a:pt x="51" y="0"/>
                  </a:lnTo>
                  <a:close/>
                  <a:moveTo>
                    <a:pt x="42" y="51"/>
                  </a:moveTo>
                  <a:lnTo>
                    <a:pt x="36" y="45"/>
                  </a:lnTo>
                  <a:lnTo>
                    <a:pt x="57" y="24"/>
                  </a:lnTo>
                  <a:lnTo>
                    <a:pt x="63" y="31"/>
                  </a:lnTo>
                  <a:lnTo>
                    <a:pt x="42" y="5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34" name="Freeform 129"/>
            <p:cNvSpPr>
              <a:spLocks noEditPoints="1"/>
            </p:cNvSpPr>
            <p:nvPr/>
          </p:nvSpPr>
          <p:spPr bwMode="auto">
            <a:xfrm>
              <a:off x="2708" y="2294"/>
              <a:ext cx="70" cy="70"/>
            </a:xfrm>
            <a:custGeom>
              <a:avLst/>
              <a:gdLst>
                <a:gd name="T0" fmla="*/ 57 w 57"/>
                <a:gd name="T1" fmla="*/ 29 h 57"/>
                <a:gd name="T2" fmla="*/ 28 w 57"/>
                <a:gd name="T3" fmla="*/ 57 h 57"/>
                <a:gd name="T4" fmla="*/ 0 w 57"/>
                <a:gd name="T5" fmla="*/ 29 h 57"/>
                <a:gd name="T6" fmla="*/ 28 w 57"/>
                <a:gd name="T7" fmla="*/ 0 h 57"/>
                <a:gd name="T8" fmla="*/ 57 w 57"/>
                <a:gd name="T9" fmla="*/ 29 h 57"/>
                <a:gd name="T10" fmla="*/ 5 w 57"/>
                <a:gd name="T11" fmla="*/ 29 h 57"/>
                <a:gd name="T12" fmla="*/ 28 w 57"/>
                <a:gd name="T13" fmla="*/ 52 h 57"/>
                <a:gd name="T14" fmla="*/ 52 w 57"/>
                <a:gd name="T15" fmla="*/ 29 h 57"/>
                <a:gd name="T16" fmla="*/ 28 w 57"/>
                <a:gd name="T17" fmla="*/ 5 h 57"/>
                <a:gd name="T18" fmla="*/ 5 w 57"/>
                <a:gd name="T19" fmla="*/ 29 h 57"/>
                <a:gd name="T20" fmla="*/ 31 w 57"/>
                <a:gd name="T21" fmla="*/ 12 h 57"/>
                <a:gd name="T22" fmla="*/ 45 w 57"/>
                <a:gd name="T23" fmla="*/ 26 h 57"/>
                <a:gd name="T24" fmla="*/ 45 w 57"/>
                <a:gd name="T25" fmla="*/ 31 h 57"/>
                <a:gd name="T26" fmla="*/ 40 w 57"/>
                <a:gd name="T27" fmla="*/ 31 h 57"/>
                <a:gd name="T28" fmla="*/ 32 w 57"/>
                <a:gd name="T29" fmla="*/ 23 h 57"/>
                <a:gd name="T30" fmla="*/ 32 w 57"/>
                <a:gd name="T31" fmla="*/ 43 h 57"/>
                <a:gd name="T32" fmla="*/ 28 w 57"/>
                <a:gd name="T33" fmla="*/ 47 h 57"/>
                <a:gd name="T34" fmla="*/ 25 w 57"/>
                <a:gd name="T35" fmla="*/ 43 h 57"/>
                <a:gd name="T36" fmla="*/ 25 w 57"/>
                <a:gd name="T37" fmla="*/ 23 h 57"/>
                <a:gd name="T38" fmla="*/ 17 w 57"/>
                <a:gd name="T39" fmla="*/ 31 h 57"/>
                <a:gd name="T40" fmla="*/ 12 w 57"/>
                <a:gd name="T41" fmla="*/ 31 h 57"/>
                <a:gd name="T42" fmla="*/ 11 w 57"/>
                <a:gd name="T43" fmla="*/ 29 h 57"/>
                <a:gd name="T44" fmla="*/ 12 w 57"/>
                <a:gd name="T45" fmla="*/ 26 h 57"/>
                <a:gd name="T46" fmla="*/ 26 w 57"/>
                <a:gd name="T47" fmla="*/ 12 h 57"/>
                <a:gd name="T48" fmla="*/ 31 w 57"/>
                <a:gd name="T49"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 h="57">
                  <a:moveTo>
                    <a:pt x="57" y="29"/>
                  </a:moveTo>
                  <a:cubicBezTo>
                    <a:pt x="57" y="45"/>
                    <a:pt x="44" y="57"/>
                    <a:pt x="28" y="57"/>
                  </a:cubicBezTo>
                  <a:cubicBezTo>
                    <a:pt x="13" y="57"/>
                    <a:pt x="0" y="45"/>
                    <a:pt x="0" y="29"/>
                  </a:cubicBezTo>
                  <a:cubicBezTo>
                    <a:pt x="0" y="13"/>
                    <a:pt x="13" y="0"/>
                    <a:pt x="28" y="0"/>
                  </a:cubicBezTo>
                  <a:cubicBezTo>
                    <a:pt x="44" y="0"/>
                    <a:pt x="57" y="13"/>
                    <a:pt x="57" y="29"/>
                  </a:cubicBezTo>
                  <a:close/>
                  <a:moveTo>
                    <a:pt x="5" y="29"/>
                  </a:moveTo>
                  <a:cubicBezTo>
                    <a:pt x="5" y="42"/>
                    <a:pt x="16" y="52"/>
                    <a:pt x="28" y="52"/>
                  </a:cubicBezTo>
                  <a:cubicBezTo>
                    <a:pt x="41" y="52"/>
                    <a:pt x="52" y="42"/>
                    <a:pt x="52" y="29"/>
                  </a:cubicBezTo>
                  <a:cubicBezTo>
                    <a:pt x="52" y="16"/>
                    <a:pt x="41" y="5"/>
                    <a:pt x="28" y="5"/>
                  </a:cubicBezTo>
                  <a:cubicBezTo>
                    <a:pt x="16" y="5"/>
                    <a:pt x="5" y="16"/>
                    <a:pt x="5" y="29"/>
                  </a:cubicBezTo>
                  <a:close/>
                  <a:moveTo>
                    <a:pt x="31" y="12"/>
                  </a:moveTo>
                  <a:cubicBezTo>
                    <a:pt x="45" y="26"/>
                    <a:pt x="45" y="26"/>
                    <a:pt x="45" y="26"/>
                  </a:cubicBezTo>
                  <a:cubicBezTo>
                    <a:pt x="47" y="28"/>
                    <a:pt x="47" y="30"/>
                    <a:pt x="45" y="31"/>
                  </a:cubicBezTo>
                  <a:cubicBezTo>
                    <a:pt x="44" y="33"/>
                    <a:pt x="42" y="33"/>
                    <a:pt x="40" y="31"/>
                  </a:cubicBezTo>
                  <a:cubicBezTo>
                    <a:pt x="32" y="23"/>
                    <a:pt x="32" y="23"/>
                    <a:pt x="32" y="23"/>
                  </a:cubicBezTo>
                  <a:cubicBezTo>
                    <a:pt x="32" y="43"/>
                    <a:pt x="32" y="43"/>
                    <a:pt x="32" y="43"/>
                  </a:cubicBezTo>
                  <a:cubicBezTo>
                    <a:pt x="32" y="45"/>
                    <a:pt x="30" y="47"/>
                    <a:pt x="28" y="47"/>
                  </a:cubicBezTo>
                  <a:cubicBezTo>
                    <a:pt x="26" y="47"/>
                    <a:pt x="25" y="45"/>
                    <a:pt x="25" y="43"/>
                  </a:cubicBezTo>
                  <a:cubicBezTo>
                    <a:pt x="25" y="23"/>
                    <a:pt x="25" y="23"/>
                    <a:pt x="25" y="23"/>
                  </a:cubicBezTo>
                  <a:cubicBezTo>
                    <a:pt x="17" y="31"/>
                    <a:pt x="17" y="31"/>
                    <a:pt x="17" y="31"/>
                  </a:cubicBezTo>
                  <a:cubicBezTo>
                    <a:pt x="15" y="33"/>
                    <a:pt x="13" y="33"/>
                    <a:pt x="12" y="31"/>
                  </a:cubicBezTo>
                  <a:cubicBezTo>
                    <a:pt x="11" y="31"/>
                    <a:pt x="11" y="30"/>
                    <a:pt x="11" y="29"/>
                  </a:cubicBezTo>
                  <a:cubicBezTo>
                    <a:pt x="11" y="28"/>
                    <a:pt x="11" y="27"/>
                    <a:pt x="12" y="26"/>
                  </a:cubicBezTo>
                  <a:cubicBezTo>
                    <a:pt x="26" y="12"/>
                    <a:pt x="26" y="12"/>
                    <a:pt x="26" y="12"/>
                  </a:cubicBezTo>
                  <a:cubicBezTo>
                    <a:pt x="27" y="11"/>
                    <a:pt x="30" y="11"/>
                    <a:pt x="31" y="1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35" name="Freeform 130"/>
            <p:cNvSpPr>
              <a:spLocks noEditPoints="1"/>
            </p:cNvSpPr>
            <p:nvPr/>
          </p:nvSpPr>
          <p:spPr bwMode="auto">
            <a:xfrm>
              <a:off x="3164" y="1144"/>
              <a:ext cx="94" cy="94"/>
            </a:xfrm>
            <a:custGeom>
              <a:avLst/>
              <a:gdLst>
                <a:gd name="T0" fmla="*/ 64 w 77"/>
                <a:gd name="T1" fmla="*/ 0 h 77"/>
                <a:gd name="T2" fmla="*/ 13 w 77"/>
                <a:gd name="T3" fmla="*/ 0 h 77"/>
                <a:gd name="T4" fmla="*/ 0 w 77"/>
                <a:gd name="T5" fmla="*/ 13 h 77"/>
                <a:gd name="T6" fmla="*/ 0 w 77"/>
                <a:gd name="T7" fmla="*/ 64 h 77"/>
                <a:gd name="T8" fmla="*/ 13 w 77"/>
                <a:gd name="T9" fmla="*/ 77 h 77"/>
                <a:gd name="T10" fmla="*/ 64 w 77"/>
                <a:gd name="T11" fmla="*/ 76 h 77"/>
                <a:gd name="T12" fmla="*/ 77 w 77"/>
                <a:gd name="T13" fmla="*/ 64 h 77"/>
                <a:gd name="T14" fmla="*/ 77 w 77"/>
                <a:gd name="T15" fmla="*/ 12 h 77"/>
                <a:gd name="T16" fmla="*/ 64 w 77"/>
                <a:gd name="T17" fmla="*/ 0 h 77"/>
                <a:gd name="T18" fmla="*/ 25 w 77"/>
                <a:gd name="T19" fmla="*/ 34 h 77"/>
                <a:gd name="T20" fmla="*/ 52 w 77"/>
                <a:gd name="T21" fmla="*/ 33 h 77"/>
                <a:gd name="T22" fmla="*/ 53 w 77"/>
                <a:gd name="T23" fmla="*/ 38 h 77"/>
                <a:gd name="T24" fmla="*/ 39 w 77"/>
                <a:gd name="T25" fmla="*/ 53 h 77"/>
                <a:gd name="T26" fmla="*/ 24 w 77"/>
                <a:gd name="T27" fmla="*/ 38 h 77"/>
                <a:gd name="T28" fmla="*/ 25 w 77"/>
                <a:gd name="T29" fmla="*/ 34 h 77"/>
                <a:gd name="T30" fmla="*/ 67 w 77"/>
                <a:gd name="T31" fmla="*/ 33 h 77"/>
                <a:gd name="T32" fmla="*/ 67 w 77"/>
                <a:gd name="T33" fmla="*/ 52 h 77"/>
                <a:gd name="T34" fmla="*/ 67 w 77"/>
                <a:gd name="T35" fmla="*/ 62 h 77"/>
                <a:gd name="T36" fmla="*/ 63 w 77"/>
                <a:gd name="T37" fmla="*/ 67 h 77"/>
                <a:gd name="T38" fmla="*/ 15 w 77"/>
                <a:gd name="T39" fmla="*/ 67 h 77"/>
                <a:gd name="T40" fmla="*/ 10 w 77"/>
                <a:gd name="T41" fmla="*/ 62 h 77"/>
                <a:gd name="T42" fmla="*/ 10 w 77"/>
                <a:gd name="T43" fmla="*/ 53 h 77"/>
                <a:gd name="T44" fmla="*/ 10 w 77"/>
                <a:gd name="T45" fmla="*/ 34 h 77"/>
                <a:gd name="T46" fmla="*/ 10 w 77"/>
                <a:gd name="T47" fmla="*/ 34 h 77"/>
                <a:gd name="T48" fmla="*/ 17 w 77"/>
                <a:gd name="T49" fmla="*/ 34 h 77"/>
                <a:gd name="T50" fmla="*/ 17 w 77"/>
                <a:gd name="T51" fmla="*/ 38 h 77"/>
                <a:gd name="T52" fmla="*/ 39 w 77"/>
                <a:gd name="T53" fmla="*/ 60 h 77"/>
                <a:gd name="T54" fmla="*/ 60 w 77"/>
                <a:gd name="T55" fmla="*/ 38 h 77"/>
                <a:gd name="T56" fmla="*/ 60 w 77"/>
                <a:gd name="T57" fmla="*/ 33 h 77"/>
                <a:gd name="T58" fmla="*/ 67 w 77"/>
                <a:gd name="T59" fmla="*/ 33 h 77"/>
                <a:gd name="T60" fmla="*/ 67 w 77"/>
                <a:gd name="T61" fmla="*/ 17 h 77"/>
                <a:gd name="T62" fmla="*/ 65 w 77"/>
                <a:gd name="T63" fmla="*/ 19 h 77"/>
                <a:gd name="T64" fmla="*/ 60 w 77"/>
                <a:gd name="T65" fmla="*/ 19 h 77"/>
                <a:gd name="T66" fmla="*/ 58 w 77"/>
                <a:gd name="T67" fmla="*/ 17 h 77"/>
                <a:gd name="T68" fmla="*/ 58 w 77"/>
                <a:gd name="T69" fmla="*/ 12 h 77"/>
                <a:gd name="T70" fmla="*/ 60 w 77"/>
                <a:gd name="T71" fmla="*/ 9 h 77"/>
                <a:gd name="T72" fmla="*/ 65 w 77"/>
                <a:gd name="T73" fmla="*/ 9 h 77"/>
                <a:gd name="T74" fmla="*/ 67 w 77"/>
                <a:gd name="T75" fmla="*/ 12 h 77"/>
                <a:gd name="T76" fmla="*/ 67 w 77"/>
                <a:gd name="T77" fmla="*/ 1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 h="77">
                  <a:moveTo>
                    <a:pt x="64" y="0"/>
                  </a:moveTo>
                  <a:cubicBezTo>
                    <a:pt x="13" y="0"/>
                    <a:pt x="13" y="0"/>
                    <a:pt x="13" y="0"/>
                  </a:cubicBezTo>
                  <a:cubicBezTo>
                    <a:pt x="6" y="0"/>
                    <a:pt x="0" y="6"/>
                    <a:pt x="0" y="13"/>
                  </a:cubicBezTo>
                  <a:cubicBezTo>
                    <a:pt x="0" y="64"/>
                    <a:pt x="0" y="64"/>
                    <a:pt x="0" y="64"/>
                  </a:cubicBezTo>
                  <a:cubicBezTo>
                    <a:pt x="1" y="71"/>
                    <a:pt x="6" y="77"/>
                    <a:pt x="13" y="77"/>
                  </a:cubicBezTo>
                  <a:cubicBezTo>
                    <a:pt x="64" y="76"/>
                    <a:pt x="64" y="76"/>
                    <a:pt x="64" y="76"/>
                  </a:cubicBezTo>
                  <a:cubicBezTo>
                    <a:pt x="71" y="76"/>
                    <a:pt x="77" y="71"/>
                    <a:pt x="77" y="64"/>
                  </a:cubicBezTo>
                  <a:cubicBezTo>
                    <a:pt x="77" y="12"/>
                    <a:pt x="77" y="12"/>
                    <a:pt x="77" y="12"/>
                  </a:cubicBezTo>
                  <a:cubicBezTo>
                    <a:pt x="77" y="5"/>
                    <a:pt x="71" y="0"/>
                    <a:pt x="64" y="0"/>
                  </a:cubicBezTo>
                  <a:close/>
                  <a:moveTo>
                    <a:pt x="25" y="34"/>
                  </a:moveTo>
                  <a:cubicBezTo>
                    <a:pt x="52" y="33"/>
                    <a:pt x="52" y="33"/>
                    <a:pt x="52" y="33"/>
                  </a:cubicBezTo>
                  <a:cubicBezTo>
                    <a:pt x="53" y="35"/>
                    <a:pt x="53" y="36"/>
                    <a:pt x="53" y="38"/>
                  </a:cubicBezTo>
                  <a:cubicBezTo>
                    <a:pt x="53" y="46"/>
                    <a:pt x="47" y="53"/>
                    <a:pt x="39" y="53"/>
                  </a:cubicBezTo>
                  <a:cubicBezTo>
                    <a:pt x="31" y="53"/>
                    <a:pt x="24" y="46"/>
                    <a:pt x="24" y="38"/>
                  </a:cubicBezTo>
                  <a:cubicBezTo>
                    <a:pt x="24" y="37"/>
                    <a:pt x="24" y="35"/>
                    <a:pt x="25" y="34"/>
                  </a:cubicBezTo>
                  <a:close/>
                  <a:moveTo>
                    <a:pt x="67" y="33"/>
                  </a:moveTo>
                  <a:cubicBezTo>
                    <a:pt x="67" y="52"/>
                    <a:pt x="67" y="52"/>
                    <a:pt x="67" y="52"/>
                  </a:cubicBezTo>
                  <a:cubicBezTo>
                    <a:pt x="67" y="62"/>
                    <a:pt x="67" y="62"/>
                    <a:pt x="67" y="62"/>
                  </a:cubicBezTo>
                  <a:cubicBezTo>
                    <a:pt x="67" y="65"/>
                    <a:pt x="65" y="67"/>
                    <a:pt x="63" y="67"/>
                  </a:cubicBezTo>
                  <a:cubicBezTo>
                    <a:pt x="15" y="67"/>
                    <a:pt x="15" y="67"/>
                    <a:pt x="15" y="67"/>
                  </a:cubicBezTo>
                  <a:cubicBezTo>
                    <a:pt x="12" y="67"/>
                    <a:pt x="10" y="65"/>
                    <a:pt x="10" y="62"/>
                  </a:cubicBezTo>
                  <a:cubicBezTo>
                    <a:pt x="10" y="53"/>
                    <a:pt x="10" y="53"/>
                    <a:pt x="10" y="53"/>
                  </a:cubicBezTo>
                  <a:cubicBezTo>
                    <a:pt x="10" y="34"/>
                    <a:pt x="10" y="34"/>
                    <a:pt x="10" y="34"/>
                  </a:cubicBezTo>
                  <a:cubicBezTo>
                    <a:pt x="10" y="34"/>
                    <a:pt x="10" y="34"/>
                    <a:pt x="10" y="34"/>
                  </a:cubicBezTo>
                  <a:cubicBezTo>
                    <a:pt x="17" y="34"/>
                    <a:pt x="17" y="34"/>
                    <a:pt x="17" y="34"/>
                  </a:cubicBezTo>
                  <a:cubicBezTo>
                    <a:pt x="17" y="35"/>
                    <a:pt x="17" y="37"/>
                    <a:pt x="17" y="38"/>
                  </a:cubicBezTo>
                  <a:cubicBezTo>
                    <a:pt x="17" y="50"/>
                    <a:pt x="27" y="60"/>
                    <a:pt x="39" y="60"/>
                  </a:cubicBezTo>
                  <a:cubicBezTo>
                    <a:pt x="51" y="60"/>
                    <a:pt x="60" y="50"/>
                    <a:pt x="60" y="38"/>
                  </a:cubicBezTo>
                  <a:cubicBezTo>
                    <a:pt x="60" y="36"/>
                    <a:pt x="60" y="35"/>
                    <a:pt x="60" y="33"/>
                  </a:cubicBezTo>
                  <a:cubicBezTo>
                    <a:pt x="67" y="33"/>
                    <a:pt x="67" y="33"/>
                    <a:pt x="67" y="33"/>
                  </a:cubicBezTo>
                  <a:close/>
                  <a:moveTo>
                    <a:pt x="67" y="17"/>
                  </a:moveTo>
                  <a:cubicBezTo>
                    <a:pt x="67" y="18"/>
                    <a:pt x="66" y="19"/>
                    <a:pt x="65" y="19"/>
                  </a:cubicBezTo>
                  <a:cubicBezTo>
                    <a:pt x="60" y="19"/>
                    <a:pt x="60" y="19"/>
                    <a:pt x="60" y="19"/>
                  </a:cubicBezTo>
                  <a:cubicBezTo>
                    <a:pt x="59" y="19"/>
                    <a:pt x="58" y="18"/>
                    <a:pt x="58" y="17"/>
                  </a:cubicBezTo>
                  <a:cubicBezTo>
                    <a:pt x="58" y="12"/>
                    <a:pt x="58" y="12"/>
                    <a:pt x="58" y="12"/>
                  </a:cubicBezTo>
                  <a:cubicBezTo>
                    <a:pt x="58" y="10"/>
                    <a:pt x="59" y="9"/>
                    <a:pt x="60" y="9"/>
                  </a:cubicBezTo>
                  <a:cubicBezTo>
                    <a:pt x="65" y="9"/>
                    <a:pt x="65" y="9"/>
                    <a:pt x="65" y="9"/>
                  </a:cubicBezTo>
                  <a:cubicBezTo>
                    <a:pt x="66" y="9"/>
                    <a:pt x="67" y="10"/>
                    <a:pt x="67" y="12"/>
                  </a:cubicBezTo>
                  <a:lnTo>
                    <a:pt x="67" y="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36" name="Freeform 131"/>
            <p:cNvSpPr>
              <a:spLocks noEditPoints="1"/>
            </p:cNvSpPr>
            <p:nvPr/>
          </p:nvSpPr>
          <p:spPr bwMode="auto">
            <a:xfrm>
              <a:off x="2986" y="1284"/>
              <a:ext cx="97" cy="72"/>
            </a:xfrm>
            <a:custGeom>
              <a:avLst/>
              <a:gdLst>
                <a:gd name="T0" fmla="*/ 76 w 79"/>
                <a:gd name="T1" fmla="*/ 3 h 59"/>
                <a:gd name="T2" fmla="*/ 40 w 79"/>
                <a:gd name="T3" fmla="*/ 0 h 59"/>
                <a:gd name="T4" fmla="*/ 4 w 79"/>
                <a:gd name="T5" fmla="*/ 3 h 59"/>
                <a:gd name="T6" fmla="*/ 0 w 79"/>
                <a:gd name="T7" fmla="*/ 30 h 59"/>
                <a:gd name="T8" fmla="*/ 4 w 79"/>
                <a:gd name="T9" fmla="*/ 57 h 59"/>
                <a:gd name="T10" fmla="*/ 40 w 79"/>
                <a:gd name="T11" fmla="*/ 59 h 59"/>
                <a:gd name="T12" fmla="*/ 76 w 79"/>
                <a:gd name="T13" fmla="*/ 57 h 59"/>
                <a:gd name="T14" fmla="*/ 79 w 79"/>
                <a:gd name="T15" fmla="*/ 30 h 59"/>
                <a:gd name="T16" fmla="*/ 76 w 79"/>
                <a:gd name="T17" fmla="*/ 3 h 59"/>
                <a:gd name="T18" fmla="*/ 30 w 79"/>
                <a:gd name="T19" fmla="*/ 45 h 59"/>
                <a:gd name="T20" fmla="*/ 30 w 79"/>
                <a:gd name="T21" fmla="*/ 15 h 59"/>
                <a:gd name="T22" fmla="*/ 55 w 79"/>
                <a:gd name="T23" fmla="*/ 30 h 59"/>
                <a:gd name="T24" fmla="*/ 30 w 79"/>
                <a:gd name="T25" fmla="*/ 4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59">
                  <a:moveTo>
                    <a:pt x="76" y="3"/>
                  </a:moveTo>
                  <a:cubicBezTo>
                    <a:pt x="65" y="1"/>
                    <a:pt x="53" y="0"/>
                    <a:pt x="40" y="0"/>
                  </a:cubicBezTo>
                  <a:cubicBezTo>
                    <a:pt x="27" y="0"/>
                    <a:pt x="15" y="1"/>
                    <a:pt x="4" y="3"/>
                  </a:cubicBezTo>
                  <a:cubicBezTo>
                    <a:pt x="2" y="11"/>
                    <a:pt x="0" y="20"/>
                    <a:pt x="0" y="30"/>
                  </a:cubicBezTo>
                  <a:cubicBezTo>
                    <a:pt x="0" y="39"/>
                    <a:pt x="2" y="49"/>
                    <a:pt x="4" y="57"/>
                  </a:cubicBezTo>
                  <a:cubicBezTo>
                    <a:pt x="15" y="59"/>
                    <a:pt x="27" y="59"/>
                    <a:pt x="40" y="59"/>
                  </a:cubicBezTo>
                  <a:cubicBezTo>
                    <a:pt x="53" y="59"/>
                    <a:pt x="65" y="59"/>
                    <a:pt x="76" y="57"/>
                  </a:cubicBezTo>
                  <a:cubicBezTo>
                    <a:pt x="78" y="49"/>
                    <a:pt x="79" y="39"/>
                    <a:pt x="79" y="30"/>
                  </a:cubicBezTo>
                  <a:cubicBezTo>
                    <a:pt x="79" y="20"/>
                    <a:pt x="78" y="11"/>
                    <a:pt x="76" y="3"/>
                  </a:cubicBezTo>
                  <a:close/>
                  <a:moveTo>
                    <a:pt x="30" y="45"/>
                  </a:moveTo>
                  <a:cubicBezTo>
                    <a:pt x="30" y="15"/>
                    <a:pt x="30" y="15"/>
                    <a:pt x="30" y="15"/>
                  </a:cubicBezTo>
                  <a:cubicBezTo>
                    <a:pt x="55" y="30"/>
                    <a:pt x="55" y="30"/>
                    <a:pt x="55" y="30"/>
                  </a:cubicBezTo>
                  <a:lnTo>
                    <a:pt x="30" y="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37" name="Freeform 132"/>
            <p:cNvSpPr>
              <a:spLocks/>
            </p:cNvSpPr>
            <p:nvPr/>
          </p:nvSpPr>
          <p:spPr bwMode="auto">
            <a:xfrm>
              <a:off x="2763" y="1127"/>
              <a:ext cx="95" cy="76"/>
            </a:xfrm>
            <a:custGeom>
              <a:avLst/>
              <a:gdLst>
                <a:gd name="T0" fmla="*/ 77 w 77"/>
                <a:gd name="T1" fmla="*/ 7 h 62"/>
                <a:gd name="T2" fmla="*/ 68 w 77"/>
                <a:gd name="T3" fmla="*/ 9 h 62"/>
                <a:gd name="T4" fmla="*/ 75 w 77"/>
                <a:gd name="T5" fmla="*/ 1 h 62"/>
                <a:gd name="T6" fmla="*/ 65 w 77"/>
                <a:gd name="T7" fmla="*/ 4 h 62"/>
                <a:gd name="T8" fmla="*/ 53 w 77"/>
                <a:gd name="T9" fmla="*/ 0 h 62"/>
                <a:gd name="T10" fmla="*/ 38 w 77"/>
                <a:gd name="T11" fmla="*/ 15 h 62"/>
                <a:gd name="T12" fmla="*/ 38 w 77"/>
                <a:gd name="T13" fmla="*/ 19 h 62"/>
                <a:gd name="T14" fmla="*/ 6 w 77"/>
                <a:gd name="T15" fmla="*/ 2 h 62"/>
                <a:gd name="T16" fmla="*/ 3 w 77"/>
                <a:gd name="T17" fmla="*/ 10 h 62"/>
                <a:gd name="T18" fmla="*/ 10 w 77"/>
                <a:gd name="T19" fmla="*/ 23 h 62"/>
                <a:gd name="T20" fmla="*/ 3 w 77"/>
                <a:gd name="T21" fmla="*/ 21 h 62"/>
                <a:gd name="T22" fmla="*/ 3 w 77"/>
                <a:gd name="T23" fmla="*/ 22 h 62"/>
                <a:gd name="T24" fmla="*/ 16 w 77"/>
                <a:gd name="T25" fmla="*/ 37 h 62"/>
                <a:gd name="T26" fmla="*/ 12 w 77"/>
                <a:gd name="T27" fmla="*/ 38 h 62"/>
                <a:gd name="T28" fmla="*/ 9 w 77"/>
                <a:gd name="T29" fmla="*/ 37 h 62"/>
                <a:gd name="T30" fmla="*/ 24 w 77"/>
                <a:gd name="T31" fmla="*/ 48 h 62"/>
                <a:gd name="T32" fmla="*/ 4 w 77"/>
                <a:gd name="T33" fmla="*/ 55 h 62"/>
                <a:gd name="T34" fmla="*/ 0 w 77"/>
                <a:gd name="T35" fmla="*/ 55 h 62"/>
                <a:gd name="T36" fmla="*/ 24 w 77"/>
                <a:gd name="T37" fmla="*/ 62 h 62"/>
                <a:gd name="T38" fmla="*/ 69 w 77"/>
                <a:gd name="T39" fmla="*/ 17 h 62"/>
                <a:gd name="T40" fmla="*/ 69 w 77"/>
                <a:gd name="T41" fmla="*/ 15 h 62"/>
                <a:gd name="T42" fmla="*/ 77 w 77"/>
                <a:gd name="T43"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7" h="62">
                  <a:moveTo>
                    <a:pt x="77" y="7"/>
                  </a:moveTo>
                  <a:cubicBezTo>
                    <a:pt x="74" y="8"/>
                    <a:pt x="71" y="9"/>
                    <a:pt x="68" y="9"/>
                  </a:cubicBezTo>
                  <a:cubicBezTo>
                    <a:pt x="71" y="7"/>
                    <a:pt x="74" y="4"/>
                    <a:pt x="75" y="1"/>
                  </a:cubicBezTo>
                  <a:cubicBezTo>
                    <a:pt x="72" y="2"/>
                    <a:pt x="68" y="4"/>
                    <a:pt x="65" y="4"/>
                  </a:cubicBezTo>
                  <a:cubicBezTo>
                    <a:pt x="62" y="1"/>
                    <a:pt x="58" y="0"/>
                    <a:pt x="53" y="0"/>
                  </a:cubicBezTo>
                  <a:cubicBezTo>
                    <a:pt x="45" y="0"/>
                    <a:pt x="38" y="7"/>
                    <a:pt x="38" y="15"/>
                  </a:cubicBezTo>
                  <a:cubicBezTo>
                    <a:pt x="38" y="17"/>
                    <a:pt x="38" y="18"/>
                    <a:pt x="38" y="19"/>
                  </a:cubicBezTo>
                  <a:cubicBezTo>
                    <a:pt x="25" y="18"/>
                    <a:pt x="13" y="12"/>
                    <a:pt x="6" y="2"/>
                  </a:cubicBezTo>
                  <a:cubicBezTo>
                    <a:pt x="4" y="5"/>
                    <a:pt x="3" y="7"/>
                    <a:pt x="3" y="10"/>
                  </a:cubicBezTo>
                  <a:cubicBezTo>
                    <a:pt x="3" y="16"/>
                    <a:pt x="6" y="21"/>
                    <a:pt x="10" y="23"/>
                  </a:cubicBezTo>
                  <a:cubicBezTo>
                    <a:pt x="8" y="23"/>
                    <a:pt x="5" y="23"/>
                    <a:pt x="3" y="21"/>
                  </a:cubicBezTo>
                  <a:cubicBezTo>
                    <a:pt x="3" y="22"/>
                    <a:pt x="3" y="22"/>
                    <a:pt x="3" y="22"/>
                  </a:cubicBezTo>
                  <a:cubicBezTo>
                    <a:pt x="3" y="29"/>
                    <a:pt x="9" y="36"/>
                    <a:pt x="16" y="37"/>
                  </a:cubicBezTo>
                  <a:cubicBezTo>
                    <a:pt x="15" y="37"/>
                    <a:pt x="13" y="38"/>
                    <a:pt x="12" y="38"/>
                  </a:cubicBezTo>
                  <a:cubicBezTo>
                    <a:pt x="11" y="38"/>
                    <a:pt x="10" y="38"/>
                    <a:pt x="9" y="37"/>
                  </a:cubicBezTo>
                  <a:cubicBezTo>
                    <a:pt x="11" y="44"/>
                    <a:pt x="17" y="48"/>
                    <a:pt x="24" y="48"/>
                  </a:cubicBezTo>
                  <a:cubicBezTo>
                    <a:pt x="18" y="53"/>
                    <a:pt x="11" y="55"/>
                    <a:pt x="4" y="55"/>
                  </a:cubicBezTo>
                  <a:cubicBezTo>
                    <a:pt x="3" y="55"/>
                    <a:pt x="1" y="55"/>
                    <a:pt x="0" y="55"/>
                  </a:cubicBezTo>
                  <a:cubicBezTo>
                    <a:pt x="7" y="59"/>
                    <a:pt x="15" y="62"/>
                    <a:pt x="24" y="62"/>
                  </a:cubicBezTo>
                  <a:cubicBezTo>
                    <a:pt x="53" y="62"/>
                    <a:pt x="69" y="38"/>
                    <a:pt x="69" y="17"/>
                  </a:cubicBezTo>
                  <a:cubicBezTo>
                    <a:pt x="69" y="16"/>
                    <a:pt x="69" y="16"/>
                    <a:pt x="69" y="15"/>
                  </a:cubicBezTo>
                  <a:cubicBezTo>
                    <a:pt x="72" y="13"/>
                    <a:pt x="75" y="10"/>
                    <a:pt x="77" y="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38" name="Freeform 133"/>
            <p:cNvSpPr>
              <a:spLocks noEditPoints="1"/>
            </p:cNvSpPr>
            <p:nvPr/>
          </p:nvSpPr>
          <p:spPr bwMode="auto">
            <a:xfrm>
              <a:off x="2887" y="1660"/>
              <a:ext cx="84" cy="82"/>
            </a:xfrm>
            <a:custGeom>
              <a:avLst/>
              <a:gdLst>
                <a:gd name="T0" fmla="*/ 34 w 68"/>
                <a:gd name="T1" fmla="*/ 0 h 67"/>
                <a:gd name="T2" fmla="*/ 0 w 68"/>
                <a:gd name="T3" fmla="*/ 34 h 67"/>
                <a:gd name="T4" fmla="*/ 34 w 68"/>
                <a:gd name="T5" fmla="*/ 67 h 67"/>
                <a:gd name="T6" fmla="*/ 68 w 68"/>
                <a:gd name="T7" fmla="*/ 34 h 67"/>
                <a:gd name="T8" fmla="*/ 34 w 68"/>
                <a:gd name="T9" fmla="*/ 0 h 67"/>
                <a:gd name="T10" fmla="*/ 34 w 68"/>
                <a:gd name="T11" fmla="*/ 61 h 67"/>
                <a:gd name="T12" fmla="*/ 7 w 68"/>
                <a:gd name="T13" fmla="*/ 34 h 67"/>
                <a:gd name="T14" fmla="*/ 34 w 68"/>
                <a:gd name="T15" fmla="*/ 6 h 67"/>
                <a:gd name="T16" fmla="*/ 62 w 68"/>
                <a:gd name="T17" fmla="*/ 34 h 67"/>
                <a:gd name="T18" fmla="*/ 34 w 68"/>
                <a:gd name="T19" fmla="*/ 61 h 67"/>
                <a:gd name="T20" fmla="*/ 21 w 68"/>
                <a:gd name="T21" fmla="*/ 21 h 67"/>
                <a:gd name="T22" fmla="*/ 47 w 68"/>
                <a:gd name="T23" fmla="*/ 21 h 67"/>
                <a:gd name="T24" fmla="*/ 47 w 68"/>
                <a:gd name="T25" fmla="*/ 46 h 67"/>
                <a:gd name="T26" fmla="*/ 21 w 68"/>
                <a:gd name="T27" fmla="*/ 46 h 67"/>
                <a:gd name="T28" fmla="*/ 21 w 68"/>
                <a:gd name="T29" fmla="*/ 2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67">
                  <a:moveTo>
                    <a:pt x="34" y="0"/>
                  </a:moveTo>
                  <a:cubicBezTo>
                    <a:pt x="15" y="0"/>
                    <a:pt x="0" y="15"/>
                    <a:pt x="0" y="34"/>
                  </a:cubicBezTo>
                  <a:cubicBezTo>
                    <a:pt x="0" y="52"/>
                    <a:pt x="15" y="67"/>
                    <a:pt x="34" y="67"/>
                  </a:cubicBezTo>
                  <a:cubicBezTo>
                    <a:pt x="53" y="67"/>
                    <a:pt x="68" y="52"/>
                    <a:pt x="68" y="34"/>
                  </a:cubicBezTo>
                  <a:cubicBezTo>
                    <a:pt x="68" y="15"/>
                    <a:pt x="53" y="0"/>
                    <a:pt x="34" y="0"/>
                  </a:cubicBezTo>
                  <a:close/>
                  <a:moveTo>
                    <a:pt x="34" y="61"/>
                  </a:moveTo>
                  <a:cubicBezTo>
                    <a:pt x="19" y="61"/>
                    <a:pt x="7" y="49"/>
                    <a:pt x="7" y="34"/>
                  </a:cubicBezTo>
                  <a:cubicBezTo>
                    <a:pt x="7" y="18"/>
                    <a:pt x="19" y="6"/>
                    <a:pt x="34" y="6"/>
                  </a:cubicBezTo>
                  <a:cubicBezTo>
                    <a:pt x="49" y="6"/>
                    <a:pt x="62" y="18"/>
                    <a:pt x="62" y="34"/>
                  </a:cubicBezTo>
                  <a:cubicBezTo>
                    <a:pt x="62" y="49"/>
                    <a:pt x="49" y="61"/>
                    <a:pt x="34" y="61"/>
                  </a:cubicBezTo>
                  <a:close/>
                  <a:moveTo>
                    <a:pt x="21" y="21"/>
                  </a:moveTo>
                  <a:cubicBezTo>
                    <a:pt x="47" y="21"/>
                    <a:pt x="47" y="21"/>
                    <a:pt x="47" y="21"/>
                  </a:cubicBezTo>
                  <a:cubicBezTo>
                    <a:pt x="47" y="46"/>
                    <a:pt x="47" y="46"/>
                    <a:pt x="47" y="46"/>
                  </a:cubicBezTo>
                  <a:cubicBezTo>
                    <a:pt x="21" y="46"/>
                    <a:pt x="21" y="46"/>
                    <a:pt x="21" y="46"/>
                  </a:cubicBezTo>
                  <a:lnTo>
                    <a:pt x="21"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39" name="Freeform 134"/>
            <p:cNvSpPr>
              <a:spLocks noEditPoints="1"/>
            </p:cNvSpPr>
            <p:nvPr/>
          </p:nvSpPr>
          <p:spPr bwMode="auto">
            <a:xfrm>
              <a:off x="2853" y="1420"/>
              <a:ext cx="95" cy="95"/>
            </a:xfrm>
            <a:custGeom>
              <a:avLst/>
              <a:gdLst>
                <a:gd name="T0" fmla="*/ 38 w 77"/>
                <a:gd name="T1" fmla="*/ 0 h 77"/>
                <a:gd name="T2" fmla="*/ 0 w 77"/>
                <a:gd name="T3" fmla="*/ 39 h 77"/>
                <a:gd name="T4" fmla="*/ 38 w 77"/>
                <a:gd name="T5" fmla="*/ 77 h 77"/>
                <a:gd name="T6" fmla="*/ 77 w 77"/>
                <a:gd name="T7" fmla="*/ 39 h 77"/>
                <a:gd name="T8" fmla="*/ 38 w 77"/>
                <a:gd name="T9" fmla="*/ 0 h 77"/>
                <a:gd name="T10" fmla="*/ 24 w 77"/>
                <a:gd name="T11" fmla="*/ 39 h 77"/>
                <a:gd name="T12" fmla="*/ 38 w 77"/>
                <a:gd name="T13" fmla="*/ 24 h 77"/>
                <a:gd name="T14" fmla="*/ 53 w 77"/>
                <a:gd name="T15" fmla="*/ 39 h 77"/>
                <a:gd name="T16" fmla="*/ 38 w 77"/>
                <a:gd name="T17" fmla="*/ 53 h 77"/>
                <a:gd name="T18" fmla="*/ 24 w 77"/>
                <a:gd name="T19" fmla="*/ 39 h 77"/>
                <a:gd name="T20" fmla="*/ 70 w 77"/>
                <a:gd name="T21" fmla="*/ 52 h 77"/>
                <a:gd name="T22" fmla="*/ 70 w 77"/>
                <a:gd name="T23" fmla="*/ 52 h 77"/>
                <a:gd name="T24" fmla="*/ 56 w 77"/>
                <a:gd name="T25" fmla="*/ 46 h 77"/>
                <a:gd name="T26" fmla="*/ 58 w 77"/>
                <a:gd name="T27" fmla="*/ 39 h 77"/>
                <a:gd name="T28" fmla="*/ 56 w 77"/>
                <a:gd name="T29" fmla="*/ 31 h 77"/>
                <a:gd name="T30" fmla="*/ 66 w 77"/>
                <a:gd name="T31" fmla="*/ 27 h 77"/>
                <a:gd name="T32" fmla="*/ 70 w 77"/>
                <a:gd name="T33" fmla="*/ 26 h 77"/>
                <a:gd name="T34" fmla="*/ 72 w 77"/>
                <a:gd name="T35" fmla="*/ 39 h 77"/>
                <a:gd name="T36" fmla="*/ 70 w 77"/>
                <a:gd name="T37" fmla="*/ 52 h 77"/>
                <a:gd name="T38" fmla="*/ 51 w 77"/>
                <a:gd name="T39" fmla="*/ 7 h 77"/>
                <a:gd name="T40" fmla="*/ 51 w 77"/>
                <a:gd name="T41" fmla="*/ 7 h 77"/>
                <a:gd name="T42" fmla="*/ 51 w 77"/>
                <a:gd name="T43" fmla="*/ 7 h 77"/>
                <a:gd name="T44" fmla="*/ 46 w 77"/>
                <a:gd name="T45" fmla="*/ 21 h 77"/>
                <a:gd name="T46" fmla="*/ 38 w 77"/>
                <a:gd name="T47" fmla="*/ 19 h 77"/>
                <a:gd name="T48" fmla="*/ 31 w 77"/>
                <a:gd name="T49" fmla="*/ 21 h 77"/>
                <a:gd name="T50" fmla="*/ 28 w 77"/>
                <a:gd name="T51" fmla="*/ 14 h 77"/>
                <a:gd name="T52" fmla="*/ 25 w 77"/>
                <a:gd name="T53" fmla="*/ 7 h 77"/>
                <a:gd name="T54" fmla="*/ 38 w 77"/>
                <a:gd name="T55" fmla="*/ 5 h 77"/>
                <a:gd name="T56" fmla="*/ 51 w 77"/>
                <a:gd name="T57" fmla="*/ 7 h 77"/>
                <a:gd name="T58" fmla="*/ 7 w 77"/>
                <a:gd name="T59" fmla="*/ 26 h 77"/>
                <a:gd name="T60" fmla="*/ 14 w 77"/>
                <a:gd name="T61" fmla="*/ 28 h 77"/>
                <a:gd name="T62" fmla="*/ 20 w 77"/>
                <a:gd name="T63" fmla="*/ 31 h 77"/>
                <a:gd name="T64" fmla="*/ 19 w 77"/>
                <a:gd name="T65" fmla="*/ 39 h 77"/>
                <a:gd name="T66" fmla="*/ 20 w 77"/>
                <a:gd name="T67" fmla="*/ 46 h 77"/>
                <a:gd name="T68" fmla="*/ 7 w 77"/>
                <a:gd name="T69" fmla="*/ 52 h 77"/>
                <a:gd name="T70" fmla="*/ 4 w 77"/>
                <a:gd name="T71" fmla="*/ 39 h 77"/>
                <a:gd name="T72" fmla="*/ 7 w 77"/>
                <a:gd name="T73" fmla="*/ 26 h 77"/>
                <a:gd name="T74" fmla="*/ 25 w 77"/>
                <a:gd name="T75" fmla="*/ 70 h 77"/>
                <a:gd name="T76" fmla="*/ 27 w 77"/>
                <a:gd name="T77" fmla="*/ 66 h 77"/>
                <a:gd name="T78" fmla="*/ 31 w 77"/>
                <a:gd name="T79" fmla="*/ 56 h 77"/>
                <a:gd name="T80" fmla="*/ 38 w 77"/>
                <a:gd name="T81" fmla="*/ 58 h 77"/>
                <a:gd name="T82" fmla="*/ 46 w 77"/>
                <a:gd name="T83" fmla="*/ 56 h 77"/>
                <a:gd name="T84" fmla="*/ 51 w 77"/>
                <a:gd name="T85" fmla="*/ 70 h 77"/>
                <a:gd name="T86" fmla="*/ 51 w 77"/>
                <a:gd name="T87" fmla="*/ 70 h 77"/>
                <a:gd name="T88" fmla="*/ 51 w 77"/>
                <a:gd name="T89" fmla="*/ 70 h 77"/>
                <a:gd name="T90" fmla="*/ 38 w 77"/>
                <a:gd name="T91" fmla="*/ 73 h 77"/>
                <a:gd name="T92" fmla="*/ 25 w 77"/>
                <a:gd name="T93" fmla="*/ 7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7" h="77">
                  <a:moveTo>
                    <a:pt x="38" y="0"/>
                  </a:moveTo>
                  <a:cubicBezTo>
                    <a:pt x="17" y="0"/>
                    <a:pt x="0" y="17"/>
                    <a:pt x="0" y="39"/>
                  </a:cubicBezTo>
                  <a:cubicBezTo>
                    <a:pt x="0" y="60"/>
                    <a:pt x="17" y="77"/>
                    <a:pt x="38" y="77"/>
                  </a:cubicBezTo>
                  <a:cubicBezTo>
                    <a:pt x="60" y="77"/>
                    <a:pt x="77" y="60"/>
                    <a:pt x="77" y="39"/>
                  </a:cubicBezTo>
                  <a:cubicBezTo>
                    <a:pt x="77" y="17"/>
                    <a:pt x="60" y="0"/>
                    <a:pt x="38" y="0"/>
                  </a:cubicBezTo>
                  <a:close/>
                  <a:moveTo>
                    <a:pt x="24" y="39"/>
                  </a:moveTo>
                  <a:cubicBezTo>
                    <a:pt x="24" y="30"/>
                    <a:pt x="30" y="24"/>
                    <a:pt x="38" y="24"/>
                  </a:cubicBezTo>
                  <a:cubicBezTo>
                    <a:pt x="46" y="24"/>
                    <a:pt x="53" y="30"/>
                    <a:pt x="53" y="39"/>
                  </a:cubicBezTo>
                  <a:cubicBezTo>
                    <a:pt x="53" y="47"/>
                    <a:pt x="46" y="53"/>
                    <a:pt x="38" y="53"/>
                  </a:cubicBezTo>
                  <a:cubicBezTo>
                    <a:pt x="30" y="53"/>
                    <a:pt x="24" y="47"/>
                    <a:pt x="24" y="39"/>
                  </a:cubicBezTo>
                  <a:close/>
                  <a:moveTo>
                    <a:pt x="70" y="52"/>
                  </a:moveTo>
                  <a:cubicBezTo>
                    <a:pt x="70" y="52"/>
                    <a:pt x="70" y="52"/>
                    <a:pt x="70" y="52"/>
                  </a:cubicBezTo>
                  <a:cubicBezTo>
                    <a:pt x="56" y="46"/>
                    <a:pt x="56" y="46"/>
                    <a:pt x="56" y="46"/>
                  </a:cubicBezTo>
                  <a:cubicBezTo>
                    <a:pt x="57" y="44"/>
                    <a:pt x="58" y="41"/>
                    <a:pt x="58" y="39"/>
                  </a:cubicBezTo>
                  <a:cubicBezTo>
                    <a:pt x="58" y="36"/>
                    <a:pt x="57" y="33"/>
                    <a:pt x="56" y="31"/>
                  </a:cubicBezTo>
                  <a:cubicBezTo>
                    <a:pt x="66" y="27"/>
                    <a:pt x="66" y="27"/>
                    <a:pt x="66" y="27"/>
                  </a:cubicBezTo>
                  <a:cubicBezTo>
                    <a:pt x="70" y="26"/>
                    <a:pt x="70" y="26"/>
                    <a:pt x="70" y="26"/>
                  </a:cubicBezTo>
                  <a:cubicBezTo>
                    <a:pt x="71" y="30"/>
                    <a:pt x="72" y="34"/>
                    <a:pt x="72" y="39"/>
                  </a:cubicBezTo>
                  <a:cubicBezTo>
                    <a:pt x="72" y="43"/>
                    <a:pt x="71" y="48"/>
                    <a:pt x="70" y="52"/>
                  </a:cubicBezTo>
                  <a:close/>
                  <a:moveTo>
                    <a:pt x="51" y="7"/>
                  </a:moveTo>
                  <a:cubicBezTo>
                    <a:pt x="51" y="7"/>
                    <a:pt x="51" y="7"/>
                    <a:pt x="51" y="7"/>
                  </a:cubicBezTo>
                  <a:cubicBezTo>
                    <a:pt x="51" y="7"/>
                    <a:pt x="51" y="7"/>
                    <a:pt x="51" y="7"/>
                  </a:cubicBezTo>
                  <a:cubicBezTo>
                    <a:pt x="46" y="21"/>
                    <a:pt x="46" y="21"/>
                    <a:pt x="46" y="21"/>
                  </a:cubicBezTo>
                  <a:cubicBezTo>
                    <a:pt x="43" y="20"/>
                    <a:pt x="41" y="19"/>
                    <a:pt x="38" y="19"/>
                  </a:cubicBezTo>
                  <a:cubicBezTo>
                    <a:pt x="36" y="19"/>
                    <a:pt x="33" y="20"/>
                    <a:pt x="31" y="21"/>
                  </a:cubicBezTo>
                  <a:cubicBezTo>
                    <a:pt x="28" y="14"/>
                    <a:pt x="28" y="14"/>
                    <a:pt x="28" y="14"/>
                  </a:cubicBezTo>
                  <a:cubicBezTo>
                    <a:pt x="25" y="7"/>
                    <a:pt x="25" y="7"/>
                    <a:pt x="25" y="7"/>
                  </a:cubicBezTo>
                  <a:cubicBezTo>
                    <a:pt x="29" y="5"/>
                    <a:pt x="34" y="5"/>
                    <a:pt x="38" y="5"/>
                  </a:cubicBezTo>
                  <a:cubicBezTo>
                    <a:pt x="43" y="5"/>
                    <a:pt x="47" y="5"/>
                    <a:pt x="51" y="7"/>
                  </a:cubicBezTo>
                  <a:close/>
                  <a:moveTo>
                    <a:pt x="7" y="26"/>
                  </a:moveTo>
                  <a:cubicBezTo>
                    <a:pt x="14" y="28"/>
                    <a:pt x="14" y="28"/>
                    <a:pt x="14" y="28"/>
                  </a:cubicBezTo>
                  <a:cubicBezTo>
                    <a:pt x="20" y="31"/>
                    <a:pt x="20" y="31"/>
                    <a:pt x="20" y="31"/>
                  </a:cubicBezTo>
                  <a:cubicBezTo>
                    <a:pt x="19" y="33"/>
                    <a:pt x="19" y="36"/>
                    <a:pt x="19" y="39"/>
                  </a:cubicBezTo>
                  <a:cubicBezTo>
                    <a:pt x="19" y="41"/>
                    <a:pt x="19" y="44"/>
                    <a:pt x="20" y="46"/>
                  </a:cubicBezTo>
                  <a:cubicBezTo>
                    <a:pt x="7" y="52"/>
                    <a:pt x="7" y="52"/>
                    <a:pt x="7" y="52"/>
                  </a:cubicBezTo>
                  <a:cubicBezTo>
                    <a:pt x="5" y="48"/>
                    <a:pt x="4" y="43"/>
                    <a:pt x="4" y="39"/>
                  </a:cubicBezTo>
                  <a:cubicBezTo>
                    <a:pt x="4" y="34"/>
                    <a:pt x="5" y="30"/>
                    <a:pt x="7" y="26"/>
                  </a:cubicBezTo>
                  <a:close/>
                  <a:moveTo>
                    <a:pt x="25" y="70"/>
                  </a:moveTo>
                  <a:cubicBezTo>
                    <a:pt x="27" y="66"/>
                    <a:pt x="27" y="66"/>
                    <a:pt x="27" y="66"/>
                  </a:cubicBezTo>
                  <a:cubicBezTo>
                    <a:pt x="31" y="56"/>
                    <a:pt x="31" y="56"/>
                    <a:pt x="31" y="56"/>
                  </a:cubicBezTo>
                  <a:cubicBezTo>
                    <a:pt x="33" y="57"/>
                    <a:pt x="36" y="58"/>
                    <a:pt x="38" y="58"/>
                  </a:cubicBezTo>
                  <a:cubicBezTo>
                    <a:pt x="41" y="58"/>
                    <a:pt x="43" y="57"/>
                    <a:pt x="46" y="56"/>
                  </a:cubicBezTo>
                  <a:cubicBezTo>
                    <a:pt x="51" y="70"/>
                    <a:pt x="51" y="70"/>
                    <a:pt x="51" y="70"/>
                  </a:cubicBezTo>
                  <a:cubicBezTo>
                    <a:pt x="51" y="70"/>
                    <a:pt x="51" y="70"/>
                    <a:pt x="51" y="70"/>
                  </a:cubicBezTo>
                  <a:cubicBezTo>
                    <a:pt x="51" y="70"/>
                    <a:pt x="51" y="70"/>
                    <a:pt x="51" y="70"/>
                  </a:cubicBezTo>
                  <a:cubicBezTo>
                    <a:pt x="47" y="72"/>
                    <a:pt x="43" y="73"/>
                    <a:pt x="38" y="73"/>
                  </a:cubicBezTo>
                  <a:cubicBezTo>
                    <a:pt x="34" y="73"/>
                    <a:pt x="29" y="72"/>
                    <a:pt x="25" y="7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40" name="Freeform 135"/>
            <p:cNvSpPr>
              <a:spLocks noEditPoints="1"/>
            </p:cNvSpPr>
            <p:nvPr/>
          </p:nvSpPr>
          <p:spPr bwMode="auto">
            <a:xfrm>
              <a:off x="2742" y="1872"/>
              <a:ext cx="111" cy="63"/>
            </a:xfrm>
            <a:custGeom>
              <a:avLst/>
              <a:gdLst>
                <a:gd name="T0" fmla="*/ 83 w 90"/>
                <a:gd name="T1" fmla="*/ 47 h 51"/>
                <a:gd name="T2" fmla="*/ 85 w 90"/>
                <a:gd name="T3" fmla="*/ 37 h 51"/>
                <a:gd name="T4" fmla="*/ 87 w 90"/>
                <a:gd name="T5" fmla="*/ 27 h 51"/>
                <a:gd name="T6" fmla="*/ 89 w 90"/>
                <a:gd name="T7" fmla="*/ 17 h 51"/>
                <a:gd name="T8" fmla="*/ 86 w 90"/>
                <a:gd name="T9" fmla="*/ 11 h 51"/>
                <a:gd name="T10" fmla="*/ 64 w 90"/>
                <a:gd name="T11" fmla="*/ 1 h 51"/>
                <a:gd name="T12" fmla="*/ 57 w 90"/>
                <a:gd name="T13" fmla="*/ 4 h 51"/>
                <a:gd name="T14" fmla="*/ 52 w 90"/>
                <a:gd name="T15" fmla="*/ 13 h 51"/>
                <a:gd name="T16" fmla="*/ 51 w 90"/>
                <a:gd name="T17" fmla="*/ 14 h 51"/>
                <a:gd name="T18" fmla="*/ 15 w 90"/>
                <a:gd name="T19" fmla="*/ 7 h 51"/>
                <a:gd name="T20" fmla="*/ 0 w 90"/>
                <a:gd name="T21" fmla="*/ 14 h 51"/>
                <a:gd name="T22" fmla="*/ 8 w 90"/>
                <a:gd name="T23" fmla="*/ 26 h 51"/>
                <a:gd name="T24" fmla="*/ 12 w 90"/>
                <a:gd name="T25" fmla="*/ 23 h 51"/>
                <a:gd name="T26" fmla="*/ 17 w 90"/>
                <a:gd name="T27" fmla="*/ 31 h 51"/>
                <a:gd name="T28" fmla="*/ 25 w 90"/>
                <a:gd name="T29" fmla="*/ 26 h 51"/>
                <a:gd name="T30" fmla="*/ 30 w 90"/>
                <a:gd name="T31" fmla="*/ 33 h 51"/>
                <a:gd name="T32" fmla="*/ 38 w 90"/>
                <a:gd name="T33" fmla="*/ 28 h 51"/>
                <a:gd name="T34" fmla="*/ 43 w 90"/>
                <a:gd name="T35" fmla="*/ 36 h 51"/>
                <a:gd name="T36" fmla="*/ 47 w 90"/>
                <a:gd name="T37" fmla="*/ 33 h 51"/>
                <a:gd name="T38" fmla="*/ 47 w 90"/>
                <a:gd name="T39" fmla="*/ 35 h 51"/>
                <a:gd name="T40" fmla="*/ 48 w 90"/>
                <a:gd name="T41" fmla="*/ 46 h 51"/>
                <a:gd name="T42" fmla="*/ 54 w 90"/>
                <a:gd name="T43" fmla="*/ 51 h 51"/>
                <a:gd name="T44" fmla="*/ 78 w 90"/>
                <a:gd name="T45" fmla="*/ 51 h 51"/>
                <a:gd name="T46" fmla="*/ 83 w 90"/>
                <a:gd name="T47" fmla="*/ 47 h 51"/>
                <a:gd name="T48" fmla="*/ 17 w 90"/>
                <a:gd name="T49" fmla="*/ 16 h 51"/>
                <a:gd name="T50" fmla="*/ 18 w 90"/>
                <a:gd name="T51" fmla="*/ 12 h 51"/>
                <a:gd name="T52" fmla="*/ 49 w 90"/>
                <a:gd name="T53" fmla="*/ 18 h 51"/>
                <a:gd name="T54" fmla="*/ 48 w 90"/>
                <a:gd name="T55" fmla="*/ 23 h 51"/>
                <a:gd name="T56" fmla="*/ 17 w 90"/>
                <a:gd name="T57" fmla="*/ 16 h 51"/>
                <a:gd name="T58" fmla="*/ 73 w 90"/>
                <a:gd name="T59" fmla="*/ 46 h 51"/>
                <a:gd name="T60" fmla="*/ 69 w 90"/>
                <a:gd name="T61" fmla="*/ 45 h 51"/>
                <a:gd name="T62" fmla="*/ 67 w 90"/>
                <a:gd name="T63" fmla="*/ 42 h 51"/>
                <a:gd name="T64" fmla="*/ 73 w 90"/>
                <a:gd name="T65" fmla="*/ 15 h 51"/>
                <a:gd name="T66" fmla="*/ 75 w 90"/>
                <a:gd name="T67" fmla="*/ 13 h 51"/>
                <a:gd name="T68" fmla="*/ 80 w 90"/>
                <a:gd name="T69" fmla="*/ 14 h 51"/>
                <a:gd name="T70" fmla="*/ 82 w 90"/>
                <a:gd name="T71" fmla="*/ 17 h 51"/>
                <a:gd name="T72" fmla="*/ 76 w 90"/>
                <a:gd name="T73" fmla="*/ 44 h 51"/>
                <a:gd name="T74" fmla="*/ 73 w 90"/>
                <a:gd name="T7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51">
                  <a:moveTo>
                    <a:pt x="83" y="47"/>
                  </a:moveTo>
                  <a:cubicBezTo>
                    <a:pt x="85" y="37"/>
                    <a:pt x="85" y="37"/>
                    <a:pt x="85" y="37"/>
                  </a:cubicBezTo>
                  <a:cubicBezTo>
                    <a:pt x="86" y="34"/>
                    <a:pt x="87" y="30"/>
                    <a:pt x="87" y="27"/>
                  </a:cubicBezTo>
                  <a:cubicBezTo>
                    <a:pt x="89" y="17"/>
                    <a:pt x="89" y="17"/>
                    <a:pt x="89" y="17"/>
                  </a:cubicBezTo>
                  <a:cubicBezTo>
                    <a:pt x="90" y="15"/>
                    <a:pt x="88" y="12"/>
                    <a:pt x="86" y="11"/>
                  </a:cubicBezTo>
                  <a:cubicBezTo>
                    <a:pt x="64" y="1"/>
                    <a:pt x="64" y="1"/>
                    <a:pt x="64" y="1"/>
                  </a:cubicBezTo>
                  <a:cubicBezTo>
                    <a:pt x="62" y="0"/>
                    <a:pt x="59" y="1"/>
                    <a:pt x="57" y="4"/>
                  </a:cubicBezTo>
                  <a:cubicBezTo>
                    <a:pt x="52" y="13"/>
                    <a:pt x="52" y="13"/>
                    <a:pt x="52" y="13"/>
                  </a:cubicBezTo>
                  <a:cubicBezTo>
                    <a:pt x="51" y="14"/>
                    <a:pt x="51" y="14"/>
                    <a:pt x="51" y="14"/>
                  </a:cubicBezTo>
                  <a:cubicBezTo>
                    <a:pt x="15" y="7"/>
                    <a:pt x="15" y="7"/>
                    <a:pt x="15" y="7"/>
                  </a:cubicBezTo>
                  <a:cubicBezTo>
                    <a:pt x="0" y="14"/>
                    <a:pt x="0" y="14"/>
                    <a:pt x="0" y="14"/>
                  </a:cubicBezTo>
                  <a:cubicBezTo>
                    <a:pt x="8" y="26"/>
                    <a:pt x="8" y="26"/>
                    <a:pt x="8" y="26"/>
                  </a:cubicBezTo>
                  <a:cubicBezTo>
                    <a:pt x="12" y="23"/>
                    <a:pt x="12" y="23"/>
                    <a:pt x="12" y="23"/>
                  </a:cubicBezTo>
                  <a:cubicBezTo>
                    <a:pt x="17" y="31"/>
                    <a:pt x="17" y="31"/>
                    <a:pt x="17" y="31"/>
                  </a:cubicBezTo>
                  <a:cubicBezTo>
                    <a:pt x="25" y="26"/>
                    <a:pt x="25" y="26"/>
                    <a:pt x="25" y="26"/>
                  </a:cubicBezTo>
                  <a:cubicBezTo>
                    <a:pt x="30" y="33"/>
                    <a:pt x="30" y="33"/>
                    <a:pt x="30" y="33"/>
                  </a:cubicBezTo>
                  <a:cubicBezTo>
                    <a:pt x="38" y="28"/>
                    <a:pt x="38" y="28"/>
                    <a:pt x="38" y="28"/>
                  </a:cubicBezTo>
                  <a:cubicBezTo>
                    <a:pt x="43" y="36"/>
                    <a:pt x="43" y="36"/>
                    <a:pt x="43" y="36"/>
                  </a:cubicBezTo>
                  <a:cubicBezTo>
                    <a:pt x="47" y="33"/>
                    <a:pt x="47" y="33"/>
                    <a:pt x="47" y="33"/>
                  </a:cubicBezTo>
                  <a:cubicBezTo>
                    <a:pt x="47" y="34"/>
                    <a:pt x="47" y="34"/>
                    <a:pt x="47" y="35"/>
                  </a:cubicBezTo>
                  <a:cubicBezTo>
                    <a:pt x="48" y="46"/>
                    <a:pt x="48" y="46"/>
                    <a:pt x="48" y="46"/>
                  </a:cubicBezTo>
                  <a:cubicBezTo>
                    <a:pt x="49" y="49"/>
                    <a:pt x="51" y="51"/>
                    <a:pt x="54" y="51"/>
                  </a:cubicBezTo>
                  <a:cubicBezTo>
                    <a:pt x="78" y="51"/>
                    <a:pt x="78" y="51"/>
                    <a:pt x="78" y="51"/>
                  </a:cubicBezTo>
                  <a:cubicBezTo>
                    <a:pt x="80" y="51"/>
                    <a:pt x="83" y="49"/>
                    <a:pt x="83" y="47"/>
                  </a:cubicBezTo>
                  <a:close/>
                  <a:moveTo>
                    <a:pt x="17" y="16"/>
                  </a:moveTo>
                  <a:cubicBezTo>
                    <a:pt x="18" y="12"/>
                    <a:pt x="18" y="12"/>
                    <a:pt x="18" y="12"/>
                  </a:cubicBezTo>
                  <a:cubicBezTo>
                    <a:pt x="49" y="18"/>
                    <a:pt x="49" y="18"/>
                    <a:pt x="49" y="18"/>
                  </a:cubicBezTo>
                  <a:cubicBezTo>
                    <a:pt x="48" y="23"/>
                    <a:pt x="48" y="23"/>
                    <a:pt x="48" y="23"/>
                  </a:cubicBezTo>
                  <a:lnTo>
                    <a:pt x="17" y="16"/>
                  </a:lnTo>
                  <a:close/>
                  <a:moveTo>
                    <a:pt x="73" y="46"/>
                  </a:moveTo>
                  <a:cubicBezTo>
                    <a:pt x="69" y="45"/>
                    <a:pt x="69" y="45"/>
                    <a:pt x="69" y="45"/>
                  </a:cubicBezTo>
                  <a:cubicBezTo>
                    <a:pt x="67" y="45"/>
                    <a:pt x="67" y="43"/>
                    <a:pt x="67" y="42"/>
                  </a:cubicBezTo>
                  <a:cubicBezTo>
                    <a:pt x="73" y="15"/>
                    <a:pt x="73" y="15"/>
                    <a:pt x="73" y="15"/>
                  </a:cubicBezTo>
                  <a:cubicBezTo>
                    <a:pt x="73" y="14"/>
                    <a:pt x="74" y="13"/>
                    <a:pt x="75" y="13"/>
                  </a:cubicBezTo>
                  <a:cubicBezTo>
                    <a:pt x="80" y="14"/>
                    <a:pt x="80" y="14"/>
                    <a:pt x="80" y="14"/>
                  </a:cubicBezTo>
                  <a:cubicBezTo>
                    <a:pt x="81" y="14"/>
                    <a:pt x="82" y="16"/>
                    <a:pt x="82" y="17"/>
                  </a:cubicBezTo>
                  <a:cubicBezTo>
                    <a:pt x="76" y="44"/>
                    <a:pt x="76" y="44"/>
                    <a:pt x="76" y="44"/>
                  </a:cubicBezTo>
                  <a:cubicBezTo>
                    <a:pt x="76" y="45"/>
                    <a:pt x="74" y="46"/>
                    <a:pt x="73" y="4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41" name="Freeform 136"/>
            <p:cNvSpPr>
              <a:spLocks noEditPoints="1"/>
            </p:cNvSpPr>
            <p:nvPr/>
          </p:nvSpPr>
          <p:spPr bwMode="auto">
            <a:xfrm>
              <a:off x="3026" y="942"/>
              <a:ext cx="80" cy="79"/>
            </a:xfrm>
            <a:custGeom>
              <a:avLst/>
              <a:gdLst>
                <a:gd name="T0" fmla="*/ 0 w 65"/>
                <a:gd name="T1" fmla="*/ 32 h 64"/>
                <a:gd name="T2" fmla="*/ 65 w 65"/>
                <a:gd name="T3" fmla="*/ 32 h 64"/>
                <a:gd name="T4" fmla="*/ 51 w 65"/>
                <a:gd name="T5" fmla="*/ 42 h 64"/>
                <a:gd name="T6" fmla="*/ 60 w 65"/>
                <a:gd name="T7" fmla="*/ 34 h 64"/>
                <a:gd name="T8" fmla="*/ 51 w 65"/>
                <a:gd name="T9" fmla="*/ 42 h 64"/>
                <a:gd name="T10" fmla="*/ 13 w 65"/>
                <a:gd name="T11" fmla="*/ 29 h 64"/>
                <a:gd name="T12" fmla="*/ 7 w 65"/>
                <a:gd name="T13" fmla="*/ 21 h 64"/>
                <a:gd name="T14" fmla="*/ 46 w 65"/>
                <a:gd name="T15" fmla="*/ 21 h 64"/>
                <a:gd name="T16" fmla="*/ 35 w 65"/>
                <a:gd name="T17" fmla="*/ 29 h 64"/>
                <a:gd name="T18" fmla="*/ 46 w 65"/>
                <a:gd name="T19" fmla="*/ 21 h 64"/>
                <a:gd name="T20" fmla="*/ 35 w 65"/>
                <a:gd name="T21" fmla="*/ 4 h 64"/>
                <a:gd name="T22" fmla="*/ 42 w 65"/>
                <a:gd name="T23" fmla="*/ 11 h 64"/>
                <a:gd name="T24" fmla="*/ 35 w 65"/>
                <a:gd name="T25" fmla="*/ 17 h 64"/>
                <a:gd name="T26" fmla="*/ 27 w 65"/>
                <a:gd name="T27" fmla="*/ 6 h 64"/>
                <a:gd name="T28" fmla="*/ 30 w 65"/>
                <a:gd name="T29" fmla="*/ 17 h 64"/>
                <a:gd name="T30" fmla="*/ 23 w 65"/>
                <a:gd name="T31" fmla="*/ 11 h 64"/>
                <a:gd name="T32" fmla="*/ 30 w 65"/>
                <a:gd name="T33" fmla="*/ 29 h 64"/>
                <a:gd name="T34" fmla="*/ 19 w 65"/>
                <a:gd name="T35" fmla="*/ 21 h 64"/>
                <a:gd name="T36" fmla="*/ 7 w 65"/>
                <a:gd name="T37" fmla="*/ 42 h 64"/>
                <a:gd name="T38" fmla="*/ 13 w 65"/>
                <a:gd name="T39" fmla="*/ 34 h 64"/>
                <a:gd name="T40" fmla="*/ 7 w 65"/>
                <a:gd name="T41" fmla="*/ 42 h 64"/>
                <a:gd name="T42" fmla="*/ 30 w 65"/>
                <a:gd name="T43" fmla="*/ 34 h 64"/>
                <a:gd name="T44" fmla="*/ 19 w 65"/>
                <a:gd name="T45" fmla="*/ 42 h 64"/>
                <a:gd name="T46" fmla="*/ 30 w 65"/>
                <a:gd name="T47" fmla="*/ 47 h 64"/>
                <a:gd name="T48" fmla="*/ 27 w 65"/>
                <a:gd name="T49" fmla="*/ 58 h 64"/>
                <a:gd name="T50" fmla="*/ 20 w 65"/>
                <a:gd name="T51" fmla="*/ 47 h 64"/>
                <a:gd name="T52" fmla="*/ 42 w 65"/>
                <a:gd name="T53" fmla="*/ 52 h 64"/>
                <a:gd name="T54" fmla="*/ 35 w 65"/>
                <a:gd name="T55" fmla="*/ 59 h 64"/>
                <a:gd name="T56" fmla="*/ 45 w 65"/>
                <a:gd name="T57" fmla="*/ 47 h 64"/>
                <a:gd name="T58" fmla="*/ 35 w 65"/>
                <a:gd name="T59" fmla="*/ 42 h 64"/>
                <a:gd name="T60" fmla="*/ 47 w 65"/>
                <a:gd name="T61" fmla="*/ 34 h 64"/>
                <a:gd name="T62" fmla="*/ 35 w 65"/>
                <a:gd name="T63" fmla="*/ 42 h 64"/>
                <a:gd name="T64" fmla="*/ 51 w 65"/>
                <a:gd name="T65" fmla="*/ 21 h 64"/>
                <a:gd name="T66" fmla="*/ 60 w 65"/>
                <a:gd name="T67" fmla="*/ 29 h 64"/>
                <a:gd name="T68" fmla="*/ 56 w 65"/>
                <a:gd name="T69" fmla="*/ 17 h 64"/>
                <a:gd name="T70" fmla="*/ 44 w 65"/>
                <a:gd name="T71" fmla="*/ 6 h 64"/>
                <a:gd name="T72" fmla="*/ 56 w 65"/>
                <a:gd name="T73" fmla="*/ 17 h 64"/>
                <a:gd name="T74" fmla="*/ 20 w 65"/>
                <a:gd name="T75" fmla="*/ 6 h 64"/>
                <a:gd name="T76" fmla="*/ 9 w 65"/>
                <a:gd name="T77" fmla="*/ 17 h 64"/>
                <a:gd name="T78" fmla="*/ 9 w 65"/>
                <a:gd name="T79" fmla="*/ 47 h 64"/>
                <a:gd name="T80" fmla="*/ 20 w 65"/>
                <a:gd name="T81" fmla="*/ 57 h 64"/>
                <a:gd name="T82" fmla="*/ 9 w 65"/>
                <a:gd name="T83" fmla="*/ 47 h 64"/>
                <a:gd name="T84" fmla="*/ 44 w 65"/>
                <a:gd name="T85" fmla="*/ 57 h 64"/>
                <a:gd name="T86" fmla="*/ 56 w 65"/>
                <a:gd name="T87"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 h="64">
                  <a:moveTo>
                    <a:pt x="32" y="0"/>
                  </a:moveTo>
                  <a:cubicBezTo>
                    <a:pt x="15" y="0"/>
                    <a:pt x="0" y="14"/>
                    <a:pt x="0" y="32"/>
                  </a:cubicBezTo>
                  <a:cubicBezTo>
                    <a:pt x="0" y="49"/>
                    <a:pt x="15" y="64"/>
                    <a:pt x="32" y="64"/>
                  </a:cubicBezTo>
                  <a:cubicBezTo>
                    <a:pt x="50" y="64"/>
                    <a:pt x="65" y="49"/>
                    <a:pt x="65" y="32"/>
                  </a:cubicBezTo>
                  <a:cubicBezTo>
                    <a:pt x="65" y="14"/>
                    <a:pt x="50" y="0"/>
                    <a:pt x="32" y="0"/>
                  </a:cubicBezTo>
                  <a:close/>
                  <a:moveTo>
                    <a:pt x="51" y="42"/>
                  </a:moveTo>
                  <a:cubicBezTo>
                    <a:pt x="51" y="40"/>
                    <a:pt x="52" y="37"/>
                    <a:pt x="52" y="34"/>
                  </a:cubicBezTo>
                  <a:cubicBezTo>
                    <a:pt x="60" y="34"/>
                    <a:pt x="60" y="34"/>
                    <a:pt x="60" y="34"/>
                  </a:cubicBezTo>
                  <a:cubicBezTo>
                    <a:pt x="60" y="37"/>
                    <a:pt x="59" y="40"/>
                    <a:pt x="58" y="42"/>
                  </a:cubicBezTo>
                  <a:lnTo>
                    <a:pt x="51" y="42"/>
                  </a:lnTo>
                  <a:close/>
                  <a:moveTo>
                    <a:pt x="14" y="21"/>
                  </a:moveTo>
                  <a:cubicBezTo>
                    <a:pt x="14" y="24"/>
                    <a:pt x="13" y="26"/>
                    <a:pt x="13" y="29"/>
                  </a:cubicBezTo>
                  <a:cubicBezTo>
                    <a:pt x="5" y="29"/>
                    <a:pt x="5" y="29"/>
                    <a:pt x="5" y="29"/>
                  </a:cubicBezTo>
                  <a:cubicBezTo>
                    <a:pt x="5" y="26"/>
                    <a:pt x="6" y="24"/>
                    <a:pt x="7" y="21"/>
                  </a:cubicBezTo>
                  <a:lnTo>
                    <a:pt x="14" y="21"/>
                  </a:lnTo>
                  <a:close/>
                  <a:moveTo>
                    <a:pt x="46" y="21"/>
                  </a:moveTo>
                  <a:cubicBezTo>
                    <a:pt x="47" y="24"/>
                    <a:pt x="47" y="26"/>
                    <a:pt x="47" y="29"/>
                  </a:cubicBezTo>
                  <a:cubicBezTo>
                    <a:pt x="35" y="29"/>
                    <a:pt x="35" y="29"/>
                    <a:pt x="35" y="29"/>
                  </a:cubicBezTo>
                  <a:cubicBezTo>
                    <a:pt x="35" y="21"/>
                    <a:pt x="35" y="21"/>
                    <a:pt x="35" y="21"/>
                  </a:cubicBezTo>
                  <a:lnTo>
                    <a:pt x="46" y="21"/>
                  </a:lnTo>
                  <a:close/>
                  <a:moveTo>
                    <a:pt x="35" y="17"/>
                  </a:moveTo>
                  <a:cubicBezTo>
                    <a:pt x="35" y="4"/>
                    <a:pt x="35" y="4"/>
                    <a:pt x="35" y="4"/>
                  </a:cubicBezTo>
                  <a:cubicBezTo>
                    <a:pt x="36" y="4"/>
                    <a:pt x="37" y="5"/>
                    <a:pt x="38" y="6"/>
                  </a:cubicBezTo>
                  <a:cubicBezTo>
                    <a:pt x="39" y="7"/>
                    <a:pt x="41" y="9"/>
                    <a:pt x="42" y="11"/>
                  </a:cubicBezTo>
                  <a:cubicBezTo>
                    <a:pt x="43" y="13"/>
                    <a:pt x="44" y="15"/>
                    <a:pt x="45" y="17"/>
                  </a:cubicBezTo>
                  <a:cubicBezTo>
                    <a:pt x="35" y="17"/>
                    <a:pt x="35" y="17"/>
                    <a:pt x="35" y="17"/>
                  </a:cubicBezTo>
                  <a:close/>
                  <a:moveTo>
                    <a:pt x="23" y="11"/>
                  </a:moveTo>
                  <a:cubicBezTo>
                    <a:pt x="24" y="9"/>
                    <a:pt x="26" y="7"/>
                    <a:pt x="27" y="6"/>
                  </a:cubicBezTo>
                  <a:cubicBezTo>
                    <a:pt x="28" y="5"/>
                    <a:pt x="29" y="4"/>
                    <a:pt x="30" y="4"/>
                  </a:cubicBezTo>
                  <a:cubicBezTo>
                    <a:pt x="30" y="17"/>
                    <a:pt x="30" y="17"/>
                    <a:pt x="30" y="17"/>
                  </a:cubicBezTo>
                  <a:cubicBezTo>
                    <a:pt x="20" y="17"/>
                    <a:pt x="20" y="17"/>
                    <a:pt x="20" y="17"/>
                  </a:cubicBezTo>
                  <a:cubicBezTo>
                    <a:pt x="21" y="15"/>
                    <a:pt x="22" y="13"/>
                    <a:pt x="23" y="11"/>
                  </a:cubicBezTo>
                  <a:close/>
                  <a:moveTo>
                    <a:pt x="30" y="21"/>
                  </a:moveTo>
                  <a:cubicBezTo>
                    <a:pt x="30" y="29"/>
                    <a:pt x="30" y="29"/>
                    <a:pt x="30" y="29"/>
                  </a:cubicBezTo>
                  <a:cubicBezTo>
                    <a:pt x="18" y="29"/>
                    <a:pt x="18" y="29"/>
                    <a:pt x="18" y="29"/>
                  </a:cubicBezTo>
                  <a:cubicBezTo>
                    <a:pt x="18" y="26"/>
                    <a:pt x="18" y="24"/>
                    <a:pt x="19" y="21"/>
                  </a:cubicBezTo>
                  <a:lnTo>
                    <a:pt x="30" y="21"/>
                  </a:lnTo>
                  <a:close/>
                  <a:moveTo>
                    <a:pt x="7" y="42"/>
                  </a:moveTo>
                  <a:cubicBezTo>
                    <a:pt x="6" y="40"/>
                    <a:pt x="5" y="37"/>
                    <a:pt x="5" y="34"/>
                  </a:cubicBezTo>
                  <a:cubicBezTo>
                    <a:pt x="13" y="34"/>
                    <a:pt x="13" y="34"/>
                    <a:pt x="13" y="34"/>
                  </a:cubicBezTo>
                  <a:cubicBezTo>
                    <a:pt x="13" y="37"/>
                    <a:pt x="14" y="40"/>
                    <a:pt x="14" y="42"/>
                  </a:cubicBezTo>
                  <a:lnTo>
                    <a:pt x="7" y="42"/>
                  </a:lnTo>
                  <a:close/>
                  <a:moveTo>
                    <a:pt x="18" y="34"/>
                  </a:moveTo>
                  <a:cubicBezTo>
                    <a:pt x="30" y="34"/>
                    <a:pt x="30" y="34"/>
                    <a:pt x="30" y="34"/>
                  </a:cubicBezTo>
                  <a:cubicBezTo>
                    <a:pt x="30" y="42"/>
                    <a:pt x="30" y="42"/>
                    <a:pt x="30" y="42"/>
                  </a:cubicBezTo>
                  <a:cubicBezTo>
                    <a:pt x="19" y="42"/>
                    <a:pt x="19" y="42"/>
                    <a:pt x="19" y="42"/>
                  </a:cubicBezTo>
                  <a:cubicBezTo>
                    <a:pt x="18" y="40"/>
                    <a:pt x="18" y="37"/>
                    <a:pt x="18" y="34"/>
                  </a:cubicBezTo>
                  <a:close/>
                  <a:moveTo>
                    <a:pt x="30" y="47"/>
                  </a:moveTo>
                  <a:cubicBezTo>
                    <a:pt x="30" y="59"/>
                    <a:pt x="30" y="59"/>
                    <a:pt x="30" y="59"/>
                  </a:cubicBezTo>
                  <a:cubicBezTo>
                    <a:pt x="29" y="59"/>
                    <a:pt x="28" y="58"/>
                    <a:pt x="27" y="58"/>
                  </a:cubicBezTo>
                  <a:cubicBezTo>
                    <a:pt x="26" y="56"/>
                    <a:pt x="24" y="54"/>
                    <a:pt x="23" y="52"/>
                  </a:cubicBezTo>
                  <a:cubicBezTo>
                    <a:pt x="22" y="50"/>
                    <a:pt x="21" y="49"/>
                    <a:pt x="20" y="47"/>
                  </a:cubicBezTo>
                  <a:cubicBezTo>
                    <a:pt x="30" y="47"/>
                    <a:pt x="30" y="47"/>
                    <a:pt x="30" y="47"/>
                  </a:cubicBezTo>
                  <a:close/>
                  <a:moveTo>
                    <a:pt x="42" y="52"/>
                  </a:moveTo>
                  <a:cubicBezTo>
                    <a:pt x="41" y="54"/>
                    <a:pt x="39" y="56"/>
                    <a:pt x="38" y="58"/>
                  </a:cubicBezTo>
                  <a:cubicBezTo>
                    <a:pt x="37" y="58"/>
                    <a:pt x="36" y="59"/>
                    <a:pt x="35" y="59"/>
                  </a:cubicBezTo>
                  <a:cubicBezTo>
                    <a:pt x="35" y="47"/>
                    <a:pt x="35" y="47"/>
                    <a:pt x="35" y="47"/>
                  </a:cubicBezTo>
                  <a:cubicBezTo>
                    <a:pt x="45" y="47"/>
                    <a:pt x="45" y="47"/>
                    <a:pt x="45" y="47"/>
                  </a:cubicBezTo>
                  <a:cubicBezTo>
                    <a:pt x="44" y="49"/>
                    <a:pt x="43" y="50"/>
                    <a:pt x="42" y="52"/>
                  </a:cubicBezTo>
                  <a:close/>
                  <a:moveTo>
                    <a:pt x="35" y="42"/>
                  </a:moveTo>
                  <a:cubicBezTo>
                    <a:pt x="35" y="34"/>
                    <a:pt x="35" y="34"/>
                    <a:pt x="35" y="34"/>
                  </a:cubicBezTo>
                  <a:cubicBezTo>
                    <a:pt x="47" y="34"/>
                    <a:pt x="47" y="34"/>
                    <a:pt x="47" y="34"/>
                  </a:cubicBezTo>
                  <a:cubicBezTo>
                    <a:pt x="47" y="37"/>
                    <a:pt x="47" y="40"/>
                    <a:pt x="46" y="42"/>
                  </a:cubicBezTo>
                  <a:lnTo>
                    <a:pt x="35" y="42"/>
                  </a:lnTo>
                  <a:close/>
                  <a:moveTo>
                    <a:pt x="52" y="29"/>
                  </a:moveTo>
                  <a:cubicBezTo>
                    <a:pt x="52" y="26"/>
                    <a:pt x="51" y="24"/>
                    <a:pt x="51" y="21"/>
                  </a:cubicBezTo>
                  <a:cubicBezTo>
                    <a:pt x="58" y="21"/>
                    <a:pt x="58" y="21"/>
                    <a:pt x="58" y="21"/>
                  </a:cubicBezTo>
                  <a:cubicBezTo>
                    <a:pt x="59" y="24"/>
                    <a:pt x="60" y="26"/>
                    <a:pt x="60" y="29"/>
                  </a:cubicBezTo>
                  <a:lnTo>
                    <a:pt x="52" y="29"/>
                  </a:lnTo>
                  <a:close/>
                  <a:moveTo>
                    <a:pt x="56" y="17"/>
                  </a:moveTo>
                  <a:cubicBezTo>
                    <a:pt x="50" y="17"/>
                    <a:pt x="50" y="17"/>
                    <a:pt x="50" y="17"/>
                  </a:cubicBezTo>
                  <a:cubicBezTo>
                    <a:pt x="48" y="13"/>
                    <a:pt x="47" y="9"/>
                    <a:pt x="44" y="6"/>
                  </a:cubicBezTo>
                  <a:cubicBezTo>
                    <a:pt x="47" y="8"/>
                    <a:pt x="50" y="10"/>
                    <a:pt x="52" y="12"/>
                  </a:cubicBezTo>
                  <a:cubicBezTo>
                    <a:pt x="54" y="13"/>
                    <a:pt x="55" y="15"/>
                    <a:pt x="56" y="17"/>
                  </a:cubicBezTo>
                  <a:close/>
                  <a:moveTo>
                    <a:pt x="13" y="12"/>
                  </a:moveTo>
                  <a:cubicBezTo>
                    <a:pt x="15" y="10"/>
                    <a:pt x="18" y="8"/>
                    <a:pt x="20" y="6"/>
                  </a:cubicBezTo>
                  <a:cubicBezTo>
                    <a:pt x="18" y="9"/>
                    <a:pt x="17" y="13"/>
                    <a:pt x="15" y="17"/>
                  </a:cubicBezTo>
                  <a:cubicBezTo>
                    <a:pt x="9" y="17"/>
                    <a:pt x="9" y="17"/>
                    <a:pt x="9" y="17"/>
                  </a:cubicBezTo>
                  <a:cubicBezTo>
                    <a:pt x="10" y="15"/>
                    <a:pt x="11" y="13"/>
                    <a:pt x="13" y="12"/>
                  </a:cubicBezTo>
                  <a:close/>
                  <a:moveTo>
                    <a:pt x="9" y="47"/>
                  </a:moveTo>
                  <a:cubicBezTo>
                    <a:pt x="15" y="47"/>
                    <a:pt x="15" y="47"/>
                    <a:pt x="15" y="47"/>
                  </a:cubicBezTo>
                  <a:cubicBezTo>
                    <a:pt x="17" y="50"/>
                    <a:pt x="18" y="54"/>
                    <a:pt x="20" y="57"/>
                  </a:cubicBezTo>
                  <a:cubicBezTo>
                    <a:pt x="18" y="55"/>
                    <a:pt x="15" y="54"/>
                    <a:pt x="13" y="51"/>
                  </a:cubicBezTo>
                  <a:cubicBezTo>
                    <a:pt x="11" y="50"/>
                    <a:pt x="10" y="48"/>
                    <a:pt x="9" y="47"/>
                  </a:cubicBezTo>
                  <a:close/>
                  <a:moveTo>
                    <a:pt x="52" y="51"/>
                  </a:moveTo>
                  <a:cubicBezTo>
                    <a:pt x="50" y="54"/>
                    <a:pt x="47" y="55"/>
                    <a:pt x="44" y="57"/>
                  </a:cubicBezTo>
                  <a:cubicBezTo>
                    <a:pt x="47" y="54"/>
                    <a:pt x="48" y="50"/>
                    <a:pt x="50" y="47"/>
                  </a:cubicBezTo>
                  <a:cubicBezTo>
                    <a:pt x="56" y="47"/>
                    <a:pt x="56" y="47"/>
                    <a:pt x="56" y="47"/>
                  </a:cubicBezTo>
                  <a:cubicBezTo>
                    <a:pt x="55" y="48"/>
                    <a:pt x="54" y="50"/>
                    <a:pt x="52" y="5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42" name="Freeform 137"/>
            <p:cNvSpPr>
              <a:spLocks noEditPoints="1"/>
            </p:cNvSpPr>
            <p:nvPr/>
          </p:nvSpPr>
          <p:spPr bwMode="auto">
            <a:xfrm>
              <a:off x="2611" y="1498"/>
              <a:ext cx="81" cy="66"/>
            </a:xfrm>
            <a:custGeom>
              <a:avLst/>
              <a:gdLst>
                <a:gd name="T0" fmla="*/ 66 w 66"/>
                <a:gd name="T1" fmla="*/ 29 h 54"/>
                <a:gd name="T2" fmla="*/ 58 w 66"/>
                <a:gd name="T3" fmla="*/ 12 h 54"/>
                <a:gd name="T4" fmla="*/ 46 w 66"/>
                <a:gd name="T5" fmla="*/ 12 h 54"/>
                <a:gd name="T6" fmla="*/ 46 w 66"/>
                <a:gd name="T7" fmla="*/ 4 h 54"/>
                <a:gd name="T8" fmla="*/ 42 w 66"/>
                <a:gd name="T9" fmla="*/ 0 h 54"/>
                <a:gd name="T10" fmla="*/ 4 w 66"/>
                <a:gd name="T11" fmla="*/ 0 h 54"/>
                <a:gd name="T12" fmla="*/ 0 w 66"/>
                <a:gd name="T13" fmla="*/ 4 h 54"/>
                <a:gd name="T14" fmla="*/ 0 w 66"/>
                <a:gd name="T15" fmla="*/ 37 h 54"/>
                <a:gd name="T16" fmla="*/ 4 w 66"/>
                <a:gd name="T17" fmla="*/ 41 h 54"/>
                <a:gd name="T18" fmla="*/ 10 w 66"/>
                <a:gd name="T19" fmla="*/ 41 h 54"/>
                <a:gd name="T20" fmla="*/ 9 w 66"/>
                <a:gd name="T21" fmla="*/ 45 h 54"/>
                <a:gd name="T22" fmla="*/ 17 w 66"/>
                <a:gd name="T23" fmla="*/ 54 h 54"/>
                <a:gd name="T24" fmla="*/ 25 w 66"/>
                <a:gd name="T25" fmla="*/ 45 h 54"/>
                <a:gd name="T26" fmla="*/ 24 w 66"/>
                <a:gd name="T27" fmla="*/ 41 h 54"/>
                <a:gd name="T28" fmla="*/ 47 w 66"/>
                <a:gd name="T29" fmla="*/ 41 h 54"/>
                <a:gd name="T30" fmla="*/ 46 w 66"/>
                <a:gd name="T31" fmla="*/ 45 h 54"/>
                <a:gd name="T32" fmla="*/ 54 w 66"/>
                <a:gd name="T33" fmla="*/ 54 h 54"/>
                <a:gd name="T34" fmla="*/ 62 w 66"/>
                <a:gd name="T35" fmla="*/ 45 h 54"/>
                <a:gd name="T36" fmla="*/ 61 w 66"/>
                <a:gd name="T37" fmla="*/ 41 h 54"/>
                <a:gd name="T38" fmla="*/ 66 w 66"/>
                <a:gd name="T39" fmla="*/ 41 h 54"/>
                <a:gd name="T40" fmla="*/ 66 w 66"/>
                <a:gd name="T41" fmla="*/ 29 h 54"/>
                <a:gd name="T42" fmla="*/ 46 w 66"/>
                <a:gd name="T43" fmla="*/ 29 h 54"/>
                <a:gd name="T44" fmla="*/ 46 w 66"/>
                <a:gd name="T45" fmla="*/ 19 h 54"/>
                <a:gd name="T46" fmla="*/ 54 w 66"/>
                <a:gd name="T47" fmla="*/ 19 h 54"/>
                <a:gd name="T48" fmla="*/ 59 w 66"/>
                <a:gd name="T49" fmla="*/ 29 h 54"/>
                <a:gd name="T50" fmla="*/ 46 w 66"/>
                <a:gd name="T51"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4">
                  <a:moveTo>
                    <a:pt x="66" y="29"/>
                  </a:moveTo>
                  <a:cubicBezTo>
                    <a:pt x="58" y="12"/>
                    <a:pt x="58" y="12"/>
                    <a:pt x="58" y="12"/>
                  </a:cubicBezTo>
                  <a:cubicBezTo>
                    <a:pt x="46" y="12"/>
                    <a:pt x="46" y="12"/>
                    <a:pt x="46" y="12"/>
                  </a:cubicBezTo>
                  <a:cubicBezTo>
                    <a:pt x="46" y="4"/>
                    <a:pt x="46" y="4"/>
                    <a:pt x="46" y="4"/>
                  </a:cubicBezTo>
                  <a:cubicBezTo>
                    <a:pt x="46" y="2"/>
                    <a:pt x="44" y="0"/>
                    <a:pt x="42" y="0"/>
                  </a:cubicBezTo>
                  <a:cubicBezTo>
                    <a:pt x="4" y="0"/>
                    <a:pt x="4" y="0"/>
                    <a:pt x="4" y="0"/>
                  </a:cubicBezTo>
                  <a:cubicBezTo>
                    <a:pt x="2" y="0"/>
                    <a:pt x="0" y="2"/>
                    <a:pt x="0" y="4"/>
                  </a:cubicBezTo>
                  <a:cubicBezTo>
                    <a:pt x="0" y="37"/>
                    <a:pt x="0" y="37"/>
                    <a:pt x="0" y="37"/>
                  </a:cubicBezTo>
                  <a:cubicBezTo>
                    <a:pt x="4" y="41"/>
                    <a:pt x="4" y="41"/>
                    <a:pt x="4" y="41"/>
                  </a:cubicBezTo>
                  <a:cubicBezTo>
                    <a:pt x="10" y="41"/>
                    <a:pt x="10" y="41"/>
                    <a:pt x="10" y="41"/>
                  </a:cubicBezTo>
                  <a:cubicBezTo>
                    <a:pt x="9" y="43"/>
                    <a:pt x="9" y="44"/>
                    <a:pt x="9" y="45"/>
                  </a:cubicBezTo>
                  <a:cubicBezTo>
                    <a:pt x="9" y="50"/>
                    <a:pt x="12" y="54"/>
                    <a:pt x="17" y="54"/>
                  </a:cubicBezTo>
                  <a:cubicBezTo>
                    <a:pt x="21" y="54"/>
                    <a:pt x="25" y="50"/>
                    <a:pt x="25" y="45"/>
                  </a:cubicBezTo>
                  <a:cubicBezTo>
                    <a:pt x="25" y="44"/>
                    <a:pt x="25" y="43"/>
                    <a:pt x="24" y="41"/>
                  </a:cubicBezTo>
                  <a:cubicBezTo>
                    <a:pt x="47" y="41"/>
                    <a:pt x="47" y="41"/>
                    <a:pt x="47" y="41"/>
                  </a:cubicBezTo>
                  <a:cubicBezTo>
                    <a:pt x="46" y="43"/>
                    <a:pt x="46" y="44"/>
                    <a:pt x="46" y="45"/>
                  </a:cubicBezTo>
                  <a:cubicBezTo>
                    <a:pt x="46" y="50"/>
                    <a:pt x="49" y="54"/>
                    <a:pt x="54" y="54"/>
                  </a:cubicBezTo>
                  <a:cubicBezTo>
                    <a:pt x="59" y="54"/>
                    <a:pt x="62" y="50"/>
                    <a:pt x="62" y="45"/>
                  </a:cubicBezTo>
                  <a:cubicBezTo>
                    <a:pt x="62" y="44"/>
                    <a:pt x="62" y="43"/>
                    <a:pt x="61" y="41"/>
                  </a:cubicBezTo>
                  <a:cubicBezTo>
                    <a:pt x="66" y="41"/>
                    <a:pt x="66" y="41"/>
                    <a:pt x="66" y="41"/>
                  </a:cubicBezTo>
                  <a:lnTo>
                    <a:pt x="66" y="29"/>
                  </a:lnTo>
                  <a:close/>
                  <a:moveTo>
                    <a:pt x="46" y="29"/>
                  </a:moveTo>
                  <a:cubicBezTo>
                    <a:pt x="46" y="19"/>
                    <a:pt x="46" y="19"/>
                    <a:pt x="46" y="19"/>
                  </a:cubicBezTo>
                  <a:cubicBezTo>
                    <a:pt x="54" y="19"/>
                    <a:pt x="54" y="19"/>
                    <a:pt x="54" y="19"/>
                  </a:cubicBezTo>
                  <a:cubicBezTo>
                    <a:pt x="59" y="29"/>
                    <a:pt x="59" y="29"/>
                    <a:pt x="59" y="29"/>
                  </a:cubicBezTo>
                  <a:lnTo>
                    <a:pt x="46" y="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43" name="Freeform 138"/>
            <p:cNvSpPr>
              <a:spLocks noEditPoints="1"/>
            </p:cNvSpPr>
            <p:nvPr/>
          </p:nvSpPr>
          <p:spPr bwMode="auto">
            <a:xfrm>
              <a:off x="2595" y="2003"/>
              <a:ext cx="88" cy="88"/>
            </a:xfrm>
            <a:custGeom>
              <a:avLst/>
              <a:gdLst>
                <a:gd name="T0" fmla="*/ 36 w 72"/>
                <a:gd name="T1" fmla="*/ 0 h 72"/>
                <a:gd name="T2" fmla="*/ 0 w 72"/>
                <a:gd name="T3" fmla="*/ 36 h 72"/>
                <a:gd name="T4" fmla="*/ 36 w 72"/>
                <a:gd name="T5" fmla="*/ 72 h 72"/>
                <a:gd name="T6" fmla="*/ 72 w 72"/>
                <a:gd name="T7" fmla="*/ 36 h 72"/>
                <a:gd name="T8" fmla="*/ 36 w 72"/>
                <a:gd name="T9" fmla="*/ 0 h 72"/>
                <a:gd name="T10" fmla="*/ 57 w 72"/>
                <a:gd name="T11" fmla="*/ 31 h 72"/>
                <a:gd name="T12" fmla="*/ 38 w 72"/>
                <a:gd name="T13" fmla="*/ 59 h 72"/>
                <a:gd name="T14" fmla="*/ 29 w 72"/>
                <a:gd name="T15" fmla="*/ 55 h 72"/>
                <a:gd name="T16" fmla="*/ 21 w 72"/>
                <a:gd name="T17" fmla="*/ 33 h 72"/>
                <a:gd name="T18" fmla="*/ 16 w 72"/>
                <a:gd name="T19" fmla="*/ 35 h 72"/>
                <a:gd name="T20" fmla="*/ 15 w 72"/>
                <a:gd name="T21" fmla="*/ 32 h 72"/>
                <a:gd name="T22" fmla="*/ 28 w 72"/>
                <a:gd name="T23" fmla="*/ 23 h 72"/>
                <a:gd name="T24" fmla="*/ 35 w 72"/>
                <a:gd name="T25" fmla="*/ 37 h 72"/>
                <a:gd name="T26" fmla="*/ 38 w 72"/>
                <a:gd name="T27" fmla="*/ 46 h 72"/>
                <a:gd name="T28" fmla="*/ 44 w 72"/>
                <a:gd name="T29" fmla="*/ 38 h 72"/>
                <a:gd name="T30" fmla="*/ 39 w 72"/>
                <a:gd name="T31" fmla="*/ 32 h 72"/>
                <a:gd name="T32" fmla="*/ 57 w 72"/>
                <a:gd name="T33" fmla="*/ 3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72">
                  <a:moveTo>
                    <a:pt x="36" y="0"/>
                  </a:moveTo>
                  <a:cubicBezTo>
                    <a:pt x="16" y="0"/>
                    <a:pt x="0" y="16"/>
                    <a:pt x="0" y="36"/>
                  </a:cubicBezTo>
                  <a:cubicBezTo>
                    <a:pt x="0" y="56"/>
                    <a:pt x="16" y="72"/>
                    <a:pt x="36" y="72"/>
                  </a:cubicBezTo>
                  <a:cubicBezTo>
                    <a:pt x="56" y="72"/>
                    <a:pt x="72" y="56"/>
                    <a:pt x="72" y="36"/>
                  </a:cubicBezTo>
                  <a:cubicBezTo>
                    <a:pt x="72" y="16"/>
                    <a:pt x="56" y="0"/>
                    <a:pt x="36" y="0"/>
                  </a:cubicBezTo>
                  <a:close/>
                  <a:moveTo>
                    <a:pt x="57" y="31"/>
                  </a:moveTo>
                  <a:cubicBezTo>
                    <a:pt x="55" y="45"/>
                    <a:pt x="42" y="56"/>
                    <a:pt x="38" y="59"/>
                  </a:cubicBezTo>
                  <a:cubicBezTo>
                    <a:pt x="34" y="61"/>
                    <a:pt x="30" y="57"/>
                    <a:pt x="29" y="55"/>
                  </a:cubicBezTo>
                  <a:cubicBezTo>
                    <a:pt x="27" y="52"/>
                    <a:pt x="22" y="35"/>
                    <a:pt x="21" y="33"/>
                  </a:cubicBezTo>
                  <a:cubicBezTo>
                    <a:pt x="20" y="32"/>
                    <a:pt x="16" y="35"/>
                    <a:pt x="16" y="35"/>
                  </a:cubicBezTo>
                  <a:cubicBezTo>
                    <a:pt x="15" y="32"/>
                    <a:pt x="15" y="32"/>
                    <a:pt x="15" y="32"/>
                  </a:cubicBezTo>
                  <a:cubicBezTo>
                    <a:pt x="15" y="32"/>
                    <a:pt x="22" y="24"/>
                    <a:pt x="28" y="23"/>
                  </a:cubicBezTo>
                  <a:cubicBezTo>
                    <a:pt x="33" y="21"/>
                    <a:pt x="33" y="32"/>
                    <a:pt x="35" y="37"/>
                  </a:cubicBezTo>
                  <a:cubicBezTo>
                    <a:pt x="36" y="43"/>
                    <a:pt x="37" y="46"/>
                    <a:pt x="38" y="46"/>
                  </a:cubicBezTo>
                  <a:cubicBezTo>
                    <a:pt x="39" y="46"/>
                    <a:pt x="42" y="43"/>
                    <a:pt x="44" y="38"/>
                  </a:cubicBezTo>
                  <a:cubicBezTo>
                    <a:pt x="47" y="33"/>
                    <a:pt x="44" y="29"/>
                    <a:pt x="39" y="32"/>
                  </a:cubicBezTo>
                  <a:cubicBezTo>
                    <a:pt x="41" y="20"/>
                    <a:pt x="60" y="18"/>
                    <a:pt x="57" y="3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44" name="Freeform 139"/>
            <p:cNvSpPr>
              <a:spLocks noEditPoints="1"/>
            </p:cNvSpPr>
            <p:nvPr/>
          </p:nvSpPr>
          <p:spPr bwMode="auto">
            <a:xfrm>
              <a:off x="2460" y="2725"/>
              <a:ext cx="58" cy="58"/>
            </a:xfrm>
            <a:custGeom>
              <a:avLst/>
              <a:gdLst>
                <a:gd name="T0" fmla="*/ 23 w 47"/>
                <a:gd name="T1" fmla="*/ 0 h 47"/>
                <a:gd name="T2" fmla="*/ 0 w 47"/>
                <a:gd name="T3" fmla="*/ 24 h 47"/>
                <a:gd name="T4" fmla="*/ 23 w 47"/>
                <a:gd name="T5" fmla="*/ 47 h 47"/>
                <a:gd name="T6" fmla="*/ 47 w 47"/>
                <a:gd name="T7" fmla="*/ 24 h 47"/>
                <a:gd name="T8" fmla="*/ 23 w 47"/>
                <a:gd name="T9" fmla="*/ 0 h 47"/>
                <a:gd name="T10" fmla="*/ 5 w 47"/>
                <a:gd name="T11" fmla="*/ 24 h 47"/>
                <a:gd name="T12" fmla="*/ 23 w 47"/>
                <a:gd name="T13" fmla="*/ 6 h 47"/>
                <a:gd name="T14" fmla="*/ 23 w 47"/>
                <a:gd name="T15" fmla="*/ 41 h 47"/>
                <a:gd name="T16" fmla="*/ 5 w 47"/>
                <a:gd name="T17" fmla="*/ 2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7">
                  <a:moveTo>
                    <a:pt x="23" y="0"/>
                  </a:moveTo>
                  <a:cubicBezTo>
                    <a:pt x="10" y="0"/>
                    <a:pt x="0" y="11"/>
                    <a:pt x="0" y="24"/>
                  </a:cubicBezTo>
                  <a:cubicBezTo>
                    <a:pt x="0" y="37"/>
                    <a:pt x="10" y="47"/>
                    <a:pt x="23" y="47"/>
                  </a:cubicBezTo>
                  <a:cubicBezTo>
                    <a:pt x="36" y="47"/>
                    <a:pt x="47" y="37"/>
                    <a:pt x="47" y="24"/>
                  </a:cubicBezTo>
                  <a:cubicBezTo>
                    <a:pt x="47" y="11"/>
                    <a:pt x="36" y="0"/>
                    <a:pt x="23" y="0"/>
                  </a:cubicBezTo>
                  <a:close/>
                  <a:moveTo>
                    <a:pt x="5" y="24"/>
                  </a:moveTo>
                  <a:cubicBezTo>
                    <a:pt x="5" y="14"/>
                    <a:pt x="13" y="6"/>
                    <a:pt x="23" y="6"/>
                  </a:cubicBezTo>
                  <a:cubicBezTo>
                    <a:pt x="23" y="41"/>
                    <a:pt x="23" y="41"/>
                    <a:pt x="23" y="41"/>
                  </a:cubicBezTo>
                  <a:cubicBezTo>
                    <a:pt x="13" y="41"/>
                    <a:pt x="5" y="33"/>
                    <a:pt x="5" y="2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45" name="Freeform 140"/>
            <p:cNvSpPr>
              <a:spLocks noEditPoints="1"/>
            </p:cNvSpPr>
            <p:nvPr/>
          </p:nvSpPr>
          <p:spPr bwMode="auto">
            <a:xfrm>
              <a:off x="2482" y="2423"/>
              <a:ext cx="82" cy="76"/>
            </a:xfrm>
            <a:custGeom>
              <a:avLst/>
              <a:gdLst>
                <a:gd name="T0" fmla="*/ 34 w 67"/>
                <a:gd name="T1" fmla="*/ 8 h 62"/>
                <a:gd name="T2" fmla="*/ 23 w 67"/>
                <a:gd name="T3" fmla="*/ 10 h 62"/>
                <a:gd name="T4" fmla="*/ 15 w 67"/>
                <a:gd name="T5" fmla="*/ 14 h 62"/>
                <a:gd name="T6" fmla="*/ 8 w 67"/>
                <a:gd name="T7" fmla="*/ 27 h 62"/>
                <a:gd name="T8" fmla="*/ 11 w 67"/>
                <a:gd name="T9" fmla="*/ 34 h 62"/>
                <a:gd name="T10" fmla="*/ 17 w 67"/>
                <a:gd name="T11" fmla="*/ 41 h 62"/>
                <a:gd name="T12" fmla="*/ 21 w 67"/>
                <a:gd name="T13" fmla="*/ 47 h 62"/>
                <a:gd name="T14" fmla="*/ 21 w 67"/>
                <a:gd name="T15" fmla="*/ 49 h 62"/>
                <a:gd name="T16" fmla="*/ 22 w 67"/>
                <a:gd name="T17" fmla="*/ 48 h 62"/>
                <a:gd name="T18" fmla="*/ 28 w 67"/>
                <a:gd name="T19" fmla="*/ 45 h 62"/>
                <a:gd name="T20" fmla="*/ 29 w 67"/>
                <a:gd name="T21" fmla="*/ 45 h 62"/>
                <a:gd name="T22" fmla="*/ 34 w 67"/>
                <a:gd name="T23" fmla="*/ 46 h 62"/>
                <a:gd name="T24" fmla="*/ 44 w 67"/>
                <a:gd name="T25" fmla="*/ 44 h 62"/>
                <a:gd name="T26" fmla="*/ 52 w 67"/>
                <a:gd name="T27" fmla="*/ 40 h 62"/>
                <a:gd name="T28" fmla="*/ 59 w 67"/>
                <a:gd name="T29" fmla="*/ 27 h 62"/>
                <a:gd name="T30" fmla="*/ 52 w 67"/>
                <a:gd name="T31" fmla="*/ 14 h 62"/>
                <a:gd name="T32" fmla="*/ 44 w 67"/>
                <a:gd name="T33" fmla="*/ 10 h 62"/>
                <a:gd name="T34" fmla="*/ 34 w 67"/>
                <a:gd name="T35" fmla="*/ 8 h 62"/>
                <a:gd name="T36" fmla="*/ 34 w 67"/>
                <a:gd name="T37" fmla="*/ 0 h 62"/>
                <a:gd name="T38" fmla="*/ 34 w 67"/>
                <a:gd name="T39" fmla="*/ 0 h 62"/>
                <a:gd name="T40" fmla="*/ 67 w 67"/>
                <a:gd name="T41" fmla="*/ 27 h 62"/>
                <a:gd name="T42" fmla="*/ 34 w 67"/>
                <a:gd name="T43" fmla="*/ 54 h 62"/>
                <a:gd name="T44" fmla="*/ 28 w 67"/>
                <a:gd name="T45" fmla="*/ 54 h 62"/>
                <a:gd name="T46" fmla="*/ 4 w 67"/>
                <a:gd name="T47" fmla="*/ 62 h 62"/>
                <a:gd name="T48" fmla="*/ 4 w 67"/>
                <a:gd name="T49" fmla="*/ 61 h 62"/>
                <a:gd name="T50" fmla="*/ 13 w 67"/>
                <a:gd name="T51" fmla="*/ 50 h 62"/>
                <a:gd name="T52" fmla="*/ 12 w 67"/>
                <a:gd name="T53" fmla="*/ 48 h 62"/>
                <a:gd name="T54" fmla="*/ 0 w 67"/>
                <a:gd name="T55" fmla="*/ 27 h 62"/>
                <a:gd name="T56" fmla="*/ 34 w 67"/>
                <a:gd name="T5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62">
                  <a:moveTo>
                    <a:pt x="34" y="8"/>
                  </a:moveTo>
                  <a:cubicBezTo>
                    <a:pt x="30" y="8"/>
                    <a:pt x="26" y="9"/>
                    <a:pt x="23" y="10"/>
                  </a:cubicBezTo>
                  <a:cubicBezTo>
                    <a:pt x="20" y="11"/>
                    <a:pt x="17" y="12"/>
                    <a:pt x="15" y="14"/>
                  </a:cubicBezTo>
                  <a:cubicBezTo>
                    <a:pt x="11" y="18"/>
                    <a:pt x="8" y="22"/>
                    <a:pt x="8" y="27"/>
                  </a:cubicBezTo>
                  <a:cubicBezTo>
                    <a:pt x="8" y="29"/>
                    <a:pt x="9" y="32"/>
                    <a:pt x="11" y="34"/>
                  </a:cubicBezTo>
                  <a:cubicBezTo>
                    <a:pt x="12" y="37"/>
                    <a:pt x="14" y="39"/>
                    <a:pt x="17" y="41"/>
                  </a:cubicBezTo>
                  <a:cubicBezTo>
                    <a:pt x="19" y="42"/>
                    <a:pt x="20" y="44"/>
                    <a:pt x="21" y="47"/>
                  </a:cubicBezTo>
                  <a:cubicBezTo>
                    <a:pt x="21" y="47"/>
                    <a:pt x="21" y="48"/>
                    <a:pt x="21" y="49"/>
                  </a:cubicBezTo>
                  <a:cubicBezTo>
                    <a:pt x="21" y="49"/>
                    <a:pt x="22" y="48"/>
                    <a:pt x="22" y="48"/>
                  </a:cubicBezTo>
                  <a:cubicBezTo>
                    <a:pt x="24" y="46"/>
                    <a:pt x="26" y="45"/>
                    <a:pt x="28" y="45"/>
                  </a:cubicBezTo>
                  <a:cubicBezTo>
                    <a:pt x="29" y="45"/>
                    <a:pt x="29" y="45"/>
                    <a:pt x="29" y="45"/>
                  </a:cubicBezTo>
                  <a:cubicBezTo>
                    <a:pt x="31" y="46"/>
                    <a:pt x="32" y="46"/>
                    <a:pt x="34" y="46"/>
                  </a:cubicBezTo>
                  <a:cubicBezTo>
                    <a:pt x="37" y="46"/>
                    <a:pt x="41" y="45"/>
                    <a:pt x="44" y="44"/>
                  </a:cubicBezTo>
                  <a:cubicBezTo>
                    <a:pt x="47" y="43"/>
                    <a:pt x="50" y="41"/>
                    <a:pt x="52" y="40"/>
                  </a:cubicBezTo>
                  <a:cubicBezTo>
                    <a:pt x="56" y="36"/>
                    <a:pt x="59" y="32"/>
                    <a:pt x="59" y="27"/>
                  </a:cubicBezTo>
                  <a:cubicBezTo>
                    <a:pt x="59" y="22"/>
                    <a:pt x="56" y="18"/>
                    <a:pt x="52" y="14"/>
                  </a:cubicBezTo>
                  <a:cubicBezTo>
                    <a:pt x="50" y="12"/>
                    <a:pt x="47" y="11"/>
                    <a:pt x="44" y="10"/>
                  </a:cubicBezTo>
                  <a:cubicBezTo>
                    <a:pt x="41" y="9"/>
                    <a:pt x="37" y="8"/>
                    <a:pt x="34" y="8"/>
                  </a:cubicBezTo>
                  <a:close/>
                  <a:moveTo>
                    <a:pt x="34" y="0"/>
                  </a:moveTo>
                  <a:cubicBezTo>
                    <a:pt x="34" y="0"/>
                    <a:pt x="34" y="0"/>
                    <a:pt x="34" y="0"/>
                  </a:cubicBezTo>
                  <a:cubicBezTo>
                    <a:pt x="52" y="0"/>
                    <a:pt x="67" y="12"/>
                    <a:pt x="67" y="27"/>
                  </a:cubicBezTo>
                  <a:cubicBezTo>
                    <a:pt x="67" y="42"/>
                    <a:pt x="52" y="54"/>
                    <a:pt x="34" y="54"/>
                  </a:cubicBezTo>
                  <a:cubicBezTo>
                    <a:pt x="32" y="54"/>
                    <a:pt x="30" y="54"/>
                    <a:pt x="28" y="54"/>
                  </a:cubicBezTo>
                  <a:cubicBezTo>
                    <a:pt x="21" y="61"/>
                    <a:pt x="13" y="62"/>
                    <a:pt x="4" y="62"/>
                  </a:cubicBezTo>
                  <a:cubicBezTo>
                    <a:pt x="4" y="61"/>
                    <a:pt x="4" y="61"/>
                    <a:pt x="4" y="61"/>
                  </a:cubicBezTo>
                  <a:cubicBezTo>
                    <a:pt x="9" y="58"/>
                    <a:pt x="13" y="54"/>
                    <a:pt x="13" y="50"/>
                  </a:cubicBezTo>
                  <a:cubicBezTo>
                    <a:pt x="13" y="49"/>
                    <a:pt x="13" y="49"/>
                    <a:pt x="12" y="48"/>
                  </a:cubicBezTo>
                  <a:cubicBezTo>
                    <a:pt x="5" y="43"/>
                    <a:pt x="0" y="35"/>
                    <a:pt x="0" y="27"/>
                  </a:cubicBezTo>
                  <a:cubicBezTo>
                    <a:pt x="0" y="12"/>
                    <a:pt x="15" y="0"/>
                    <a:pt x="34"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46" name="Freeform 141"/>
            <p:cNvSpPr>
              <a:spLocks noEditPoints="1"/>
            </p:cNvSpPr>
            <p:nvPr/>
          </p:nvSpPr>
          <p:spPr bwMode="auto">
            <a:xfrm>
              <a:off x="2494" y="1730"/>
              <a:ext cx="80" cy="79"/>
            </a:xfrm>
            <a:custGeom>
              <a:avLst/>
              <a:gdLst>
                <a:gd name="T0" fmla="*/ 62 w 65"/>
                <a:gd name="T1" fmla="*/ 36 h 64"/>
                <a:gd name="T2" fmla="*/ 62 w 65"/>
                <a:gd name="T3" fmla="*/ 32 h 64"/>
                <a:gd name="T4" fmla="*/ 33 w 65"/>
                <a:gd name="T5" fmla="*/ 2 h 64"/>
                <a:gd name="T6" fmla="*/ 28 w 65"/>
                <a:gd name="T7" fmla="*/ 3 h 64"/>
                <a:gd name="T8" fmla="*/ 18 w 65"/>
                <a:gd name="T9" fmla="*/ 0 h 64"/>
                <a:gd name="T10" fmla="*/ 0 w 65"/>
                <a:gd name="T11" fmla="*/ 18 h 64"/>
                <a:gd name="T12" fmla="*/ 3 w 65"/>
                <a:gd name="T13" fmla="*/ 27 h 64"/>
                <a:gd name="T14" fmla="*/ 3 w 65"/>
                <a:gd name="T15" fmla="*/ 32 h 64"/>
                <a:gd name="T16" fmla="*/ 33 w 65"/>
                <a:gd name="T17" fmla="*/ 62 h 64"/>
                <a:gd name="T18" fmla="*/ 38 w 65"/>
                <a:gd name="T19" fmla="*/ 61 h 64"/>
                <a:gd name="T20" fmla="*/ 47 w 65"/>
                <a:gd name="T21" fmla="*/ 64 h 64"/>
                <a:gd name="T22" fmla="*/ 65 w 65"/>
                <a:gd name="T23" fmla="*/ 46 h 64"/>
                <a:gd name="T24" fmla="*/ 62 w 65"/>
                <a:gd name="T25" fmla="*/ 36 h 64"/>
                <a:gd name="T26" fmla="*/ 35 w 65"/>
                <a:gd name="T27" fmla="*/ 54 h 64"/>
                <a:gd name="T28" fmla="*/ 17 w 65"/>
                <a:gd name="T29" fmla="*/ 49 h 64"/>
                <a:gd name="T30" fmla="*/ 18 w 65"/>
                <a:gd name="T31" fmla="*/ 39 h 64"/>
                <a:gd name="T32" fmla="*/ 26 w 65"/>
                <a:gd name="T33" fmla="*/ 45 h 64"/>
                <a:gd name="T34" fmla="*/ 40 w 65"/>
                <a:gd name="T35" fmla="*/ 44 h 64"/>
                <a:gd name="T36" fmla="*/ 32 w 65"/>
                <a:gd name="T37" fmla="*/ 36 h 64"/>
                <a:gd name="T38" fmla="*/ 15 w 65"/>
                <a:gd name="T39" fmla="*/ 23 h 64"/>
                <a:gd name="T40" fmla="*/ 28 w 65"/>
                <a:gd name="T41" fmla="*/ 10 h 64"/>
                <a:gd name="T42" fmla="*/ 46 w 65"/>
                <a:gd name="T43" fmla="*/ 15 h 64"/>
                <a:gd name="T44" fmla="*/ 45 w 65"/>
                <a:gd name="T45" fmla="*/ 24 h 64"/>
                <a:gd name="T46" fmla="*/ 32 w 65"/>
                <a:gd name="T47" fmla="*/ 17 h 64"/>
                <a:gd name="T48" fmla="*/ 29 w 65"/>
                <a:gd name="T49" fmla="*/ 26 h 64"/>
                <a:gd name="T50" fmla="*/ 50 w 65"/>
                <a:gd name="T51" fmla="*/ 37 h 64"/>
                <a:gd name="T52" fmla="*/ 35 w 65"/>
                <a:gd name="T53" fmla="*/ 5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64">
                  <a:moveTo>
                    <a:pt x="62" y="36"/>
                  </a:moveTo>
                  <a:cubicBezTo>
                    <a:pt x="62" y="35"/>
                    <a:pt x="62" y="34"/>
                    <a:pt x="62" y="32"/>
                  </a:cubicBezTo>
                  <a:cubicBezTo>
                    <a:pt x="62" y="16"/>
                    <a:pt x="49" y="2"/>
                    <a:pt x="33" y="2"/>
                  </a:cubicBezTo>
                  <a:cubicBezTo>
                    <a:pt x="31" y="2"/>
                    <a:pt x="29" y="3"/>
                    <a:pt x="28" y="3"/>
                  </a:cubicBezTo>
                  <a:cubicBezTo>
                    <a:pt x="25" y="1"/>
                    <a:pt x="22" y="0"/>
                    <a:pt x="18" y="0"/>
                  </a:cubicBezTo>
                  <a:cubicBezTo>
                    <a:pt x="8" y="0"/>
                    <a:pt x="0" y="8"/>
                    <a:pt x="0" y="18"/>
                  </a:cubicBezTo>
                  <a:cubicBezTo>
                    <a:pt x="0" y="21"/>
                    <a:pt x="1" y="25"/>
                    <a:pt x="3" y="27"/>
                  </a:cubicBezTo>
                  <a:cubicBezTo>
                    <a:pt x="3" y="29"/>
                    <a:pt x="3" y="31"/>
                    <a:pt x="3" y="32"/>
                  </a:cubicBezTo>
                  <a:cubicBezTo>
                    <a:pt x="3" y="49"/>
                    <a:pt x="16" y="62"/>
                    <a:pt x="33" y="62"/>
                  </a:cubicBezTo>
                  <a:cubicBezTo>
                    <a:pt x="34" y="62"/>
                    <a:pt x="36" y="62"/>
                    <a:pt x="38" y="61"/>
                  </a:cubicBezTo>
                  <a:cubicBezTo>
                    <a:pt x="41" y="63"/>
                    <a:pt x="44" y="64"/>
                    <a:pt x="47" y="64"/>
                  </a:cubicBezTo>
                  <a:cubicBezTo>
                    <a:pt x="57" y="64"/>
                    <a:pt x="65" y="56"/>
                    <a:pt x="65" y="46"/>
                  </a:cubicBezTo>
                  <a:cubicBezTo>
                    <a:pt x="65" y="43"/>
                    <a:pt x="64" y="39"/>
                    <a:pt x="62" y="36"/>
                  </a:cubicBezTo>
                  <a:close/>
                  <a:moveTo>
                    <a:pt x="35" y="54"/>
                  </a:moveTo>
                  <a:cubicBezTo>
                    <a:pt x="26" y="55"/>
                    <a:pt x="21" y="52"/>
                    <a:pt x="17" y="49"/>
                  </a:cubicBezTo>
                  <a:cubicBezTo>
                    <a:pt x="13" y="44"/>
                    <a:pt x="15" y="40"/>
                    <a:pt x="18" y="39"/>
                  </a:cubicBezTo>
                  <a:cubicBezTo>
                    <a:pt x="22" y="39"/>
                    <a:pt x="24" y="43"/>
                    <a:pt x="26" y="45"/>
                  </a:cubicBezTo>
                  <a:cubicBezTo>
                    <a:pt x="28" y="46"/>
                    <a:pt x="36" y="49"/>
                    <a:pt x="40" y="44"/>
                  </a:cubicBezTo>
                  <a:cubicBezTo>
                    <a:pt x="44" y="39"/>
                    <a:pt x="37" y="37"/>
                    <a:pt x="32" y="36"/>
                  </a:cubicBezTo>
                  <a:cubicBezTo>
                    <a:pt x="24" y="35"/>
                    <a:pt x="14" y="31"/>
                    <a:pt x="15" y="23"/>
                  </a:cubicBezTo>
                  <a:cubicBezTo>
                    <a:pt x="16" y="15"/>
                    <a:pt x="22" y="11"/>
                    <a:pt x="28" y="10"/>
                  </a:cubicBezTo>
                  <a:cubicBezTo>
                    <a:pt x="37" y="9"/>
                    <a:pt x="42" y="11"/>
                    <a:pt x="46" y="15"/>
                  </a:cubicBezTo>
                  <a:cubicBezTo>
                    <a:pt x="51" y="19"/>
                    <a:pt x="48" y="24"/>
                    <a:pt x="45" y="24"/>
                  </a:cubicBezTo>
                  <a:cubicBezTo>
                    <a:pt x="42" y="24"/>
                    <a:pt x="39" y="17"/>
                    <a:pt x="32" y="17"/>
                  </a:cubicBezTo>
                  <a:cubicBezTo>
                    <a:pt x="25" y="17"/>
                    <a:pt x="20" y="24"/>
                    <a:pt x="29" y="26"/>
                  </a:cubicBezTo>
                  <a:cubicBezTo>
                    <a:pt x="37" y="29"/>
                    <a:pt x="47" y="29"/>
                    <a:pt x="50" y="37"/>
                  </a:cubicBezTo>
                  <a:cubicBezTo>
                    <a:pt x="53" y="45"/>
                    <a:pt x="45" y="54"/>
                    <a:pt x="35" y="5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47" name="Freeform 142"/>
            <p:cNvSpPr>
              <a:spLocks noEditPoints="1"/>
            </p:cNvSpPr>
            <p:nvPr/>
          </p:nvSpPr>
          <p:spPr bwMode="auto">
            <a:xfrm>
              <a:off x="2322" y="2132"/>
              <a:ext cx="80" cy="81"/>
            </a:xfrm>
            <a:custGeom>
              <a:avLst/>
              <a:gdLst>
                <a:gd name="T0" fmla="*/ 61 w 65"/>
                <a:gd name="T1" fmla="*/ 19 h 66"/>
                <a:gd name="T2" fmla="*/ 47 w 65"/>
                <a:gd name="T3" fmla="*/ 4 h 66"/>
                <a:gd name="T4" fmla="*/ 51 w 65"/>
                <a:gd name="T5" fmla="*/ 0 h 66"/>
                <a:gd name="T6" fmla="*/ 65 w 65"/>
                <a:gd name="T7" fmla="*/ 14 h 66"/>
                <a:gd name="T8" fmla="*/ 61 w 65"/>
                <a:gd name="T9" fmla="*/ 19 h 66"/>
                <a:gd name="T10" fmla="*/ 57 w 65"/>
                <a:gd name="T11" fmla="*/ 23 h 66"/>
                <a:gd name="T12" fmla="*/ 55 w 65"/>
                <a:gd name="T13" fmla="*/ 45 h 66"/>
                <a:gd name="T14" fmla="*/ 10 w 65"/>
                <a:gd name="T15" fmla="*/ 66 h 66"/>
                <a:gd name="T16" fmla="*/ 7 w 65"/>
                <a:gd name="T17" fmla="*/ 62 h 66"/>
                <a:gd name="T18" fmla="*/ 24 w 65"/>
                <a:gd name="T19" fmla="*/ 45 h 66"/>
                <a:gd name="T20" fmla="*/ 26 w 65"/>
                <a:gd name="T21" fmla="*/ 45 h 66"/>
                <a:gd name="T22" fmla="*/ 33 w 65"/>
                <a:gd name="T23" fmla="*/ 39 h 66"/>
                <a:gd name="T24" fmla="*/ 26 w 65"/>
                <a:gd name="T25" fmla="*/ 33 h 66"/>
                <a:gd name="T26" fmla="*/ 20 w 65"/>
                <a:gd name="T27" fmla="*/ 39 h 66"/>
                <a:gd name="T28" fmla="*/ 21 w 65"/>
                <a:gd name="T29" fmla="*/ 41 h 66"/>
                <a:gd name="T30" fmla="*/ 3 w 65"/>
                <a:gd name="T31" fmla="*/ 59 h 66"/>
                <a:gd name="T32" fmla="*/ 0 w 65"/>
                <a:gd name="T33" fmla="*/ 56 h 66"/>
                <a:gd name="T34" fmla="*/ 20 w 65"/>
                <a:gd name="T35" fmla="*/ 10 h 66"/>
                <a:gd name="T36" fmla="*/ 43 w 65"/>
                <a:gd name="T37" fmla="*/ 8 h 66"/>
                <a:gd name="T38" fmla="*/ 57 w 65"/>
                <a:gd name="T39" fmla="*/ 2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66">
                  <a:moveTo>
                    <a:pt x="61" y="19"/>
                  </a:moveTo>
                  <a:cubicBezTo>
                    <a:pt x="47" y="4"/>
                    <a:pt x="47" y="4"/>
                    <a:pt x="47" y="4"/>
                  </a:cubicBezTo>
                  <a:cubicBezTo>
                    <a:pt x="51" y="0"/>
                    <a:pt x="51" y="0"/>
                    <a:pt x="51" y="0"/>
                  </a:cubicBezTo>
                  <a:cubicBezTo>
                    <a:pt x="65" y="14"/>
                    <a:pt x="65" y="14"/>
                    <a:pt x="65" y="14"/>
                  </a:cubicBezTo>
                  <a:lnTo>
                    <a:pt x="61" y="19"/>
                  </a:lnTo>
                  <a:close/>
                  <a:moveTo>
                    <a:pt x="57" y="23"/>
                  </a:moveTo>
                  <a:cubicBezTo>
                    <a:pt x="55" y="45"/>
                    <a:pt x="55" y="45"/>
                    <a:pt x="55" y="45"/>
                  </a:cubicBezTo>
                  <a:cubicBezTo>
                    <a:pt x="37" y="45"/>
                    <a:pt x="10" y="66"/>
                    <a:pt x="10" y="66"/>
                  </a:cubicBezTo>
                  <a:cubicBezTo>
                    <a:pt x="7" y="62"/>
                    <a:pt x="7" y="62"/>
                    <a:pt x="7" y="62"/>
                  </a:cubicBezTo>
                  <a:cubicBezTo>
                    <a:pt x="24" y="45"/>
                    <a:pt x="24" y="45"/>
                    <a:pt x="24" y="45"/>
                  </a:cubicBezTo>
                  <a:cubicBezTo>
                    <a:pt x="25" y="45"/>
                    <a:pt x="26" y="45"/>
                    <a:pt x="26" y="45"/>
                  </a:cubicBezTo>
                  <a:cubicBezTo>
                    <a:pt x="30" y="45"/>
                    <a:pt x="33" y="43"/>
                    <a:pt x="33" y="39"/>
                  </a:cubicBezTo>
                  <a:cubicBezTo>
                    <a:pt x="33" y="36"/>
                    <a:pt x="30" y="33"/>
                    <a:pt x="26" y="33"/>
                  </a:cubicBezTo>
                  <a:cubicBezTo>
                    <a:pt x="23" y="33"/>
                    <a:pt x="20" y="36"/>
                    <a:pt x="20" y="39"/>
                  </a:cubicBezTo>
                  <a:cubicBezTo>
                    <a:pt x="20" y="40"/>
                    <a:pt x="20" y="41"/>
                    <a:pt x="21" y="41"/>
                  </a:cubicBezTo>
                  <a:cubicBezTo>
                    <a:pt x="3" y="59"/>
                    <a:pt x="3" y="59"/>
                    <a:pt x="3" y="59"/>
                  </a:cubicBezTo>
                  <a:cubicBezTo>
                    <a:pt x="0" y="56"/>
                    <a:pt x="0" y="56"/>
                    <a:pt x="0" y="56"/>
                  </a:cubicBezTo>
                  <a:cubicBezTo>
                    <a:pt x="0" y="56"/>
                    <a:pt x="20" y="29"/>
                    <a:pt x="20" y="10"/>
                  </a:cubicBezTo>
                  <a:cubicBezTo>
                    <a:pt x="43" y="8"/>
                    <a:pt x="43" y="8"/>
                    <a:pt x="43" y="8"/>
                  </a:cubicBezTo>
                  <a:lnTo>
                    <a:pt x="57" y="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48" name="Freeform 143"/>
            <p:cNvSpPr>
              <a:spLocks noEditPoints="1"/>
            </p:cNvSpPr>
            <p:nvPr/>
          </p:nvSpPr>
          <p:spPr bwMode="auto">
            <a:xfrm>
              <a:off x="2223" y="1892"/>
              <a:ext cx="47" cy="63"/>
            </a:xfrm>
            <a:custGeom>
              <a:avLst/>
              <a:gdLst>
                <a:gd name="T0" fmla="*/ 38 w 38"/>
                <a:gd name="T1" fmla="*/ 31 h 51"/>
                <a:gd name="T2" fmla="*/ 38 w 38"/>
                <a:gd name="T3" fmla="*/ 31 h 51"/>
                <a:gd name="T4" fmla="*/ 38 w 38"/>
                <a:gd name="T5" fmla="*/ 31 h 51"/>
                <a:gd name="T6" fmla="*/ 19 w 38"/>
                <a:gd name="T7" fmla="*/ 0 h 51"/>
                <a:gd name="T8" fmla="*/ 0 w 38"/>
                <a:gd name="T9" fmla="*/ 31 h 51"/>
                <a:gd name="T10" fmla="*/ 0 w 38"/>
                <a:gd name="T11" fmla="*/ 31 h 51"/>
                <a:gd name="T12" fmla="*/ 0 w 38"/>
                <a:gd name="T13" fmla="*/ 31 h 51"/>
                <a:gd name="T14" fmla="*/ 0 w 38"/>
                <a:gd name="T15" fmla="*/ 32 h 51"/>
                <a:gd name="T16" fmla="*/ 0 w 38"/>
                <a:gd name="T17" fmla="*/ 32 h 51"/>
                <a:gd name="T18" fmla="*/ 0 w 38"/>
                <a:gd name="T19" fmla="*/ 32 h 51"/>
                <a:gd name="T20" fmla="*/ 19 w 38"/>
                <a:gd name="T21" fmla="*/ 51 h 51"/>
                <a:gd name="T22" fmla="*/ 38 w 38"/>
                <a:gd name="T23" fmla="*/ 32 h 51"/>
                <a:gd name="T24" fmla="*/ 38 w 38"/>
                <a:gd name="T25" fmla="*/ 32 h 51"/>
                <a:gd name="T26" fmla="*/ 38 w 38"/>
                <a:gd name="T27" fmla="*/ 32 h 51"/>
                <a:gd name="T28" fmla="*/ 38 w 38"/>
                <a:gd name="T29" fmla="*/ 31 h 51"/>
                <a:gd name="T30" fmla="*/ 32 w 38"/>
                <a:gd name="T31" fmla="*/ 32 h 51"/>
                <a:gd name="T32" fmla="*/ 32 w 38"/>
                <a:gd name="T33" fmla="*/ 32 h 51"/>
                <a:gd name="T34" fmla="*/ 28 w 38"/>
                <a:gd name="T35" fmla="*/ 41 h 51"/>
                <a:gd name="T36" fmla="*/ 19 w 38"/>
                <a:gd name="T37" fmla="*/ 44 h 51"/>
                <a:gd name="T38" fmla="*/ 17 w 38"/>
                <a:gd name="T39" fmla="*/ 44 h 51"/>
                <a:gd name="T40" fmla="*/ 29 w 38"/>
                <a:gd name="T41" fmla="*/ 24 h 51"/>
                <a:gd name="T42" fmla="*/ 29 w 38"/>
                <a:gd name="T43" fmla="*/ 21 h 51"/>
                <a:gd name="T44" fmla="*/ 32 w 38"/>
                <a:gd name="T45" fmla="*/ 31 h 51"/>
                <a:gd name="T46" fmla="*/ 32 w 38"/>
                <a:gd name="T47" fmla="*/ 31 h 51"/>
                <a:gd name="T48" fmla="*/ 32 w 38"/>
                <a:gd name="T49" fmla="*/ 31 h 51"/>
                <a:gd name="T50" fmla="*/ 32 w 38"/>
                <a:gd name="T51" fmla="*/ 32 h 51"/>
                <a:gd name="T52" fmla="*/ 32 w 38"/>
                <a:gd name="T53" fmla="*/ 32 h 51"/>
                <a:gd name="T54" fmla="*/ 32 w 38"/>
                <a:gd name="T55"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 h="51">
                  <a:moveTo>
                    <a:pt x="38" y="31"/>
                  </a:moveTo>
                  <a:cubicBezTo>
                    <a:pt x="38" y="31"/>
                    <a:pt x="38" y="31"/>
                    <a:pt x="38" y="31"/>
                  </a:cubicBezTo>
                  <a:cubicBezTo>
                    <a:pt x="38" y="31"/>
                    <a:pt x="38" y="31"/>
                    <a:pt x="38" y="31"/>
                  </a:cubicBezTo>
                  <a:cubicBezTo>
                    <a:pt x="38" y="16"/>
                    <a:pt x="19" y="0"/>
                    <a:pt x="19" y="0"/>
                  </a:cubicBezTo>
                  <a:cubicBezTo>
                    <a:pt x="19" y="0"/>
                    <a:pt x="1" y="16"/>
                    <a:pt x="0" y="31"/>
                  </a:cubicBezTo>
                  <a:cubicBezTo>
                    <a:pt x="0" y="31"/>
                    <a:pt x="0" y="31"/>
                    <a:pt x="0" y="31"/>
                  </a:cubicBezTo>
                  <a:cubicBezTo>
                    <a:pt x="0" y="31"/>
                    <a:pt x="0" y="31"/>
                    <a:pt x="0" y="31"/>
                  </a:cubicBezTo>
                  <a:cubicBezTo>
                    <a:pt x="0" y="32"/>
                    <a:pt x="0" y="32"/>
                    <a:pt x="0" y="32"/>
                  </a:cubicBezTo>
                  <a:cubicBezTo>
                    <a:pt x="0" y="32"/>
                    <a:pt x="0" y="32"/>
                    <a:pt x="0" y="32"/>
                  </a:cubicBezTo>
                  <a:cubicBezTo>
                    <a:pt x="0" y="32"/>
                    <a:pt x="0" y="32"/>
                    <a:pt x="0" y="32"/>
                  </a:cubicBezTo>
                  <a:cubicBezTo>
                    <a:pt x="0" y="42"/>
                    <a:pt x="9" y="51"/>
                    <a:pt x="19" y="51"/>
                  </a:cubicBezTo>
                  <a:cubicBezTo>
                    <a:pt x="30" y="51"/>
                    <a:pt x="38" y="42"/>
                    <a:pt x="38" y="32"/>
                  </a:cubicBezTo>
                  <a:cubicBezTo>
                    <a:pt x="38" y="32"/>
                    <a:pt x="38" y="32"/>
                    <a:pt x="38" y="32"/>
                  </a:cubicBezTo>
                  <a:cubicBezTo>
                    <a:pt x="38" y="32"/>
                    <a:pt x="38" y="32"/>
                    <a:pt x="38" y="32"/>
                  </a:cubicBezTo>
                  <a:cubicBezTo>
                    <a:pt x="38" y="32"/>
                    <a:pt x="38" y="32"/>
                    <a:pt x="38" y="31"/>
                  </a:cubicBezTo>
                  <a:close/>
                  <a:moveTo>
                    <a:pt x="32" y="32"/>
                  </a:moveTo>
                  <a:cubicBezTo>
                    <a:pt x="32" y="32"/>
                    <a:pt x="32" y="32"/>
                    <a:pt x="32" y="32"/>
                  </a:cubicBezTo>
                  <a:cubicBezTo>
                    <a:pt x="32" y="35"/>
                    <a:pt x="30" y="38"/>
                    <a:pt x="28" y="41"/>
                  </a:cubicBezTo>
                  <a:cubicBezTo>
                    <a:pt x="26" y="43"/>
                    <a:pt x="23" y="44"/>
                    <a:pt x="19" y="44"/>
                  </a:cubicBezTo>
                  <a:cubicBezTo>
                    <a:pt x="19" y="44"/>
                    <a:pt x="18" y="44"/>
                    <a:pt x="17" y="44"/>
                  </a:cubicBezTo>
                  <a:cubicBezTo>
                    <a:pt x="24" y="40"/>
                    <a:pt x="29" y="33"/>
                    <a:pt x="29" y="24"/>
                  </a:cubicBezTo>
                  <a:cubicBezTo>
                    <a:pt x="29" y="23"/>
                    <a:pt x="29" y="22"/>
                    <a:pt x="29" y="21"/>
                  </a:cubicBezTo>
                  <a:cubicBezTo>
                    <a:pt x="31" y="25"/>
                    <a:pt x="32" y="28"/>
                    <a:pt x="32" y="31"/>
                  </a:cubicBezTo>
                  <a:cubicBezTo>
                    <a:pt x="32" y="31"/>
                    <a:pt x="32" y="31"/>
                    <a:pt x="32" y="31"/>
                  </a:cubicBezTo>
                  <a:cubicBezTo>
                    <a:pt x="32" y="31"/>
                    <a:pt x="32" y="31"/>
                    <a:pt x="32" y="31"/>
                  </a:cubicBezTo>
                  <a:cubicBezTo>
                    <a:pt x="32" y="32"/>
                    <a:pt x="32" y="32"/>
                    <a:pt x="32" y="32"/>
                  </a:cubicBezTo>
                  <a:cubicBezTo>
                    <a:pt x="32" y="32"/>
                    <a:pt x="32" y="32"/>
                    <a:pt x="32" y="32"/>
                  </a:cubicBezTo>
                  <a:cubicBezTo>
                    <a:pt x="32" y="32"/>
                    <a:pt x="32" y="32"/>
                    <a:pt x="32" y="3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49" name="Freeform 144"/>
            <p:cNvSpPr>
              <a:spLocks noEditPoints="1"/>
            </p:cNvSpPr>
            <p:nvPr/>
          </p:nvSpPr>
          <p:spPr bwMode="auto">
            <a:xfrm>
              <a:off x="3226" y="2560"/>
              <a:ext cx="74" cy="75"/>
            </a:xfrm>
            <a:custGeom>
              <a:avLst/>
              <a:gdLst>
                <a:gd name="T0" fmla="*/ 30 w 60"/>
                <a:gd name="T1" fmla="*/ 0 h 61"/>
                <a:gd name="T2" fmla="*/ 0 w 60"/>
                <a:gd name="T3" fmla="*/ 30 h 61"/>
                <a:gd name="T4" fmla="*/ 30 w 60"/>
                <a:gd name="T5" fmla="*/ 61 h 61"/>
                <a:gd name="T6" fmla="*/ 60 w 60"/>
                <a:gd name="T7" fmla="*/ 30 h 61"/>
                <a:gd name="T8" fmla="*/ 30 w 60"/>
                <a:gd name="T9" fmla="*/ 0 h 61"/>
                <a:gd name="T10" fmla="*/ 30 w 60"/>
                <a:gd name="T11" fmla="*/ 55 h 61"/>
                <a:gd name="T12" fmla="*/ 5 w 60"/>
                <a:gd name="T13" fmla="*/ 30 h 61"/>
                <a:gd name="T14" fmla="*/ 30 w 60"/>
                <a:gd name="T15" fmla="*/ 6 h 61"/>
                <a:gd name="T16" fmla="*/ 55 w 60"/>
                <a:gd name="T17" fmla="*/ 30 h 61"/>
                <a:gd name="T18" fmla="*/ 30 w 60"/>
                <a:gd name="T19" fmla="*/ 55 h 61"/>
                <a:gd name="T20" fmla="*/ 26 w 60"/>
                <a:gd name="T21" fmla="*/ 15 h 61"/>
                <a:gd name="T22" fmla="*/ 34 w 60"/>
                <a:gd name="T23" fmla="*/ 15 h 61"/>
                <a:gd name="T24" fmla="*/ 34 w 60"/>
                <a:gd name="T25" fmla="*/ 23 h 61"/>
                <a:gd name="T26" fmla="*/ 26 w 60"/>
                <a:gd name="T27" fmla="*/ 23 h 61"/>
                <a:gd name="T28" fmla="*/ 26 w 60"/>
                <a:gd name="T29" fmla="*/ 15 h 61"/>
                <a:gd name="T30" fmla="*/ 38 w 60"/>
                <a:gd name="T31" fmla="*/ 46 h 61"/>
                <a:gd name="T32" fmla="*/ 22 w 60"/>
                <a:gd name="T33" fmla="*/ 46 h 61"/>
                <a:gd name="T34" fmla="*/ 22 w 60"/>
                <a:gd name="T35" fmla="*/ 42 h 61"/>
                <a:gd name="T36" fmla="*/ 26 w 60"/>
                <a:gd name="T37" fmla="*/ 42 h 61"/>
                <a:gd name="T38" fmla="*/ 26 w 60"/>
                <a:gd name="T39" fmla="*/ 30 h 61"/>
                <a:gd name="T40" fmla="*/ 22 w 60"/>
                <a:gd name="T41" fmla="*/ 30 h 61"/>
                <a:gd name="T42" fmla="*/ 22 w 60"/>
                <a:gd name="T43" fmla="*/ 27 h 61"/>
                <a:gd name="T44" fmla="*/ 34 w 60"/>
                <a:gd name="T45" fmla="*/ 27 h 61"/>
                <a:gd name="T46" fmla="*/ 34 w 60"/>
                <a:gd name="T47" fmla="*/ 42 h 61"/>
                <a:gd name="T48" fmla="*/ 38 w 60"/>
                <a:gd name="T49" fmla="*/ 42 h 61"/>
                <a:gd name="T50" fmla="*/ 38 w 60"/>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61">
                  <a:moveTo>
                    <a:pt x="30" y="0"/>
                  </a:moveTo>
                  <a:cubicBezTo>
                    <a:pt x="13" y="0"/>
                    <a:pt x="0" y="14"/>
                    <a:pt x="0" y="30"/>
                  </a:cubicBezTo>
                  <a:cubicBezTo>
                    <a:pt x="0" y="47"/>
                    <a:pt x="13" y="61"/>
                    <a:pt x="30" y="61"/>
                  </a:cubicBezTo>
                  <a:cubicBezTo>
                    <a:pt x="47" y="61"/>
                    <a:pt x="60" y="47"/>
                    <a:pt x="60" y="30"/>
                  </a:cubicBezTo>
                  <a:cubicBezTo>
                    <a:pt x="60" y="14"/>
                    <a:pt x="47" y="0"/>
                    <a:pt x="30" y="0"/>
                  </a:cubicBezTo>
                  <a:close/>
                  <a:moveTo>
                    <a:pt x="30" y="55"/>
                  </a:moveTo>
                  <a:cubicBezTo>
                    <a:pt x="16" y="55"/>
                    <a:pt x="5" y="44"/>
                    <a:pt x="5" y="30"/>
                  </a:cubicBezTo>
                  <a:cubicBezTo>
                    <a:pt x="5" y="17"/>
                    <a:pt x="16" y="6"/>
                    <a:pt x="30" y="6"/>
                  </a:cubicBezTo>
                  <a:cubicBezTo>
                    <a:pt x="44" y="6"/>
                    <a:pt x="55" y="17"/>
                    <a:pt x="55" y="30"/>
                  </a:cubicBezTo>
                  <a:cubicBezTo>
                    <a:pt x="55" y="44"/>
                    <a:pt x="44" y="55"/>
                    <a:pt x="30" y="55"/>
                  </a:cubicBezTo>
                  <a:close/>
                  <a:moveTo>
                    <a:pt x="26" y="15"/>
                  </a:moveTo>
                  <a:cubicBezTo>
                    <a:pt x="34" y="15"/>
                    <a:pt x="34" y="15"/>
                    <a:pt x="34" y="15"/>
                  </a:cubicBezTo>
                  <a:cubicBezTo>
                    <a:pt x="34" y="23"/>
                    <a:pt x="34" y="23"/>
                    <a:pt x="34" y="23"/>
                  </a:cubicBezTo>
                  <a:cubicBezTo>
                    <a:pt x="26" y="23"/>
                    <a:pt x="26" y="23"/>
                    <a:pt x="26" y="23"/>
                  </a:cubicBezTo>
                  <a:lnTo>
                    <a:pt x="26" y="15"/>
                  </a:lnTo>
                  <a:close/>
                  <a:moveTo>
                    <a:pt x="38" y="46"/>
                  </a:moveTo>
                  <a:cubicBezTo>
                    <a:pt x="22" y="46"/>
                    <a:pt x="22" y="46"/>
                    <a:pt x="22" y="46"/>
                  </a:cubicBezTo>
                  <a:cubicBezTo>
                    <a:pt x="22" y="42"/>
                    <a:pt x="22" y="42"/>
                    <a:pt x="22" y="42"/>
                  </a:cubicBezTo>
                  <a:cubicBezTo>
                    <a:pt x="26" y="42"/>
                    <a:pt x="26" y="42"/>
                    <a:pt x="26" y="42"/>
                  </a:cubicBezTo>
                  <a:cubicBezTo>
                    <a:pt x="26" y="30"/>
                    <a:pt x="26" y="30"/>
                    <a:pt x="26" y="30"/>
                  </a:cubicBezTo>
                  <a:cubicBezTo>
                    <a:pt x="22" y="30"/>
                    <a:pt x="22" y="30"/>
                    <a:pt x="22" y="30"/>
                  </a:cubicBezTo>
                  <a:cubicBezTo>
                    <a:pt x="22" y="27"/>
                    <a:pt x="22" y="27"/>
                    <a:pt x="22" y="27"/>
                  </a:cubicBezTo>
                  <a:cubicBezTo>
                    <a:pt x="34" y="27"/>
                    <a:pt x="34" y="27"/>
                    <a:pt x="34" y="27"/>
                  </a:cubicBezTo>
                  <a:cubicBezTo>
                    <a:pt x="34" y="42"/>
                    <a:pt x="34" y="42"/>
                    <a:pt x="34" y="42"/>
                  </a:cubicBezTo>
                  <a:cubicBezTo>
                    <a:pt x="38" y="42"/>
                    <a:pt x="38" y="42"/>
                    <a:pt x="38" y="42"/>
                  </a:cubicBezTo>
                  <a:lnTo>
                    <a:pt x="38" y="4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50" name="Freeform 145"/>
            <p:cNvSpPr>
              <a:spLocks noEditPoints="1"/>
            </p:cNvSpPr>
            <p:nvPr/>
          </p:nvSpPr>
          <p:spPr bwMode="auto">
            <a:xfrm>
              <a:off x="2196" y="2438"/>
              <a:ext cx="101" cy="107"/>
            </a:xfrm>
            <a:custGeom>
              <a:avLst/>
              <a:gdLst>
                <a:gd name="T0" fmla="*/ 78 w 82"/>
                <a:gd name="T1" fmla="*/ 22 h 87"/>
                <a:gd name="T2" fmla="*/ 50 w 82"/>
                <a:gd name="T3" fmla="*/ 2 h 87"/>
                <a:gd name="T4" fmla="*/ 40 w 82"/>
                <a:gd name="T5" fmla="*/ 4 h 87"/>
                <a:gd name="T6" fmla="*/ 3 w 82"/>
                <a:gd name="T7" fmla="*/ 55 h 87"/>
                <a:gd name="T8" fmla="*/ 4 w 82"/>
                <a:gd name="T9" fmla="*/ 65 h 87"/>
                <a:gd name="T10" fmla="*/ 32 w 82"/>
                <a:gd name="T11" fmla="*/ 85 h 87"/>
                <a:gd name="T12" fmla="*/ 42 w 82"/>
                <a:gd name="T13" fmla="*/ 84 h 87"/>
                <a:gd name="T14" fmla="*/ 80 w 82"/>
                <a:gd name="T15" fmla="*/ 32 h 87"/>
                <a:gd name="T16" fmla="*/ 78 w 82"/>
                <a:gd name="T17" fmla="*/ 22 h 87"/>
                <a:gd name="T18" fmla="*/ 54 w 82"/>
                <a:gd name="T19" fmla="*/ 9 h 87"/>
                <a:gd name="T20" fmla="*/ 70 w 82"/>
                <a:gd name="T21" fmla="*/ 21 h 87"/>
                <a:gd name="T22" fmla="*/ 68 w 82"/>
                <a:gd name="T23" fmla="*/ 23 h 87"/>
                <a:gd name="T24" fmla="*/ 53 w 82"/>
                <a:gd name="T25" fmla="*/ 11 h 87"/>
                <a:gd name="T26" fmla="*/ 54 w 82"/>
                <a:gd name="T27" fmla="*/ 9 h 87"/>
                <a:gd name="T28" fmla="*/ 21 w 82"/>
                <a:gd name="T29" fmla="*/ 71 h 87"/>
                <a:gd name="T30" fmla="*/ 20 w 82"/>
                <a:gd name="T31" fmla="*/ 64 h 87"/>
                <a:gd name="T32" fmla="*/ 27 w 82"/>
                <a:gd name="T33" fmla="*/ 63 h 87"/>
                <a:gd name="T34" fmla="*/ 28 w 82"/>
                <a:gd name="T35" fmla="*/ 70 h 87"/>
                <a:gd name="T36" fmla="*/ 21 w 82"/>
                <a:gd name="T37" fmla="*/ 71 h 87"/>
                <a:gd name="T38" fmla="*/ 45 w 82"/>
                <a:gd name="T39" fmla="*/ 71 h 87"/>
                <a:gd name="T40" fmla="*/ 14 w 82"/>
                <a:gd name="T41" fmla="*/ 48 h 87"/>
                <a:gd name="T42" fmla="*/ 43 w 82"/>
                <a:gd name="T43" fmla="*/ 9 h 87"/>
                <a:gd name="T44" fmla="*/ 74 w 82"/>
                <a:gd name="T45" fmla="*/ 31 h 87"/>
                <a:gd name="T46" fmla="*/ 45 w 82"/>
                <a:gd name="T47" fmla="*/ 7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87">
                  <a:moveTo>
                    <a:pt x="78" y="22"/>
                  </a:moveTo>
                  <a:cubicBezTo>
                    <a:pt x="50" y="2"/>
                    <a:pt x="50" y="2"/>
                    <a:pt x="50" y="2"/>
                  </a:cubicBezTo>
                  <a:cubicBezTo>
                    <a:pt x="47" y="0"/>
                    <a:pt x="43" y="0"/>
                    <a:pt x="40" y="4"/>
                  </a:cubicBezTo>
                  <a:cubicBezTo>
                    <a:pt x="3" y="55"/>
                    <a:pt x="3" y="55"/>
                    <a:pt x="3" y="55"/>
                  </a:cubicBezTo>
                  <a:cubicBezTo>
                    <a:pt x="0" y="58"/>
                    <a:pt x="1" y="63"/>
                    <a:pt x="4" y="65"/>
                  </a:cubicBezTo>
                  <a:cubicBezTo>
                    <a:pt x="32" y="85"/>
                    <a:pt x="32" y="85"/>
                    <a:pt x="32" y="85"/>
                  </a:cubicBezTo>
                  <a:cubicBezTo>
                    <a:pt x="35" y="87"/>
                    <a:pt x="40" y="87"/>
                    <a:pt x="42" y="84"/>
                  </a:cubicBezTo>
                  <a:cubicBezTo>
                    <a:pt x="80" y="32"/>
                    <a:pt x="80" y="32"/>
                    <a:pt x="80" y="32"/>
                  </a:cubicBezTo>
                  <a:cubicBezTo>
                    <a:pt x="82" y="29"/>
                    <a:pt x="81" y="25"/>
                    <a:pt x="78" y="22"/>
                  </a:cubicBezTo>
                  <a:close/>
                  <a:moveTo>
                    <a:pt x="54" y="9"/>
                  </a:moveTo>
                  <a:cubicBezTo>
                    <a:pt x="70" y="21"/>
                    <a:pt x="70" y="21"/>
                    <a:pt x="70" y="21"/>
                  </a:cubicBezTo>
                  <a:cubicBezTo>
                    <a:pt x="68" y="23"/>
                    <a:pt x="68" y="23"/>
                    <a:pt x="68" y="23"/>
                  </a:cubicBezTo>
                  <a:cubicBezTo>
                    <a:pt x="53" y="11"/>
                    <a:pt x="53" y="11"/>
                    <a:pt x="53" y="11"/>
                  </a:cubicBezTo>
                  <a:lnTo>
                    <a:pt x="54" y="9"/>
                  </a:lnTo>
                  <a:close/>
                  <a:moveTo>
                    <a:pt x="21" y="71"/>
                  </a:moveTo>
                  <a:cubicBezTo>
                    <a:pt x="19" y="70"/>
                    <a:pt x="18" y="67"/>
                    <a:pt x="20" y="64"/>
                  </a:cubicBezTo>
                  <a:cubicBezTo>
                    <a:pt x="22" y="62"/>
                    <a:pt x="25" y="62"/>
                    <a:pt x="27" y="63"/>
                  </a:cubicBezTo>
                  <a:cubicBezTo>
                    <a:pt x="29" y="65"/>
                    <a:pt x="29" y="68"/>
                    <a:pt x="28" y="70"/>
                  </a:cubicBezTo>
                  <a:cubicBezTo>
                    <a:pt x="26" y="72"/>
                    <a:pt x="23" y="73"/>
                    <a:pt x="21" y="71"/>
                  </a:cubicBezTo>
                  <a:close/>
                  <a:moveTo>
                    <a:pt x="45" y="71"/>
                  </a:moveTo>
                  <a:cubicBezTo>
                    <a:pt x="14" y="48"/>
                    <a:pt x="14" y="48"/>
                    <a:pt x="14" y="48"/>
                  </a:cubicBezTo>
                  <a:cubicBezTo>
                    <a:pt x="43" y="9"/>
                    <a:pt x="43" y="9"/>
                    <a:pt x="43" y="9"/>
                  </a:cubicBezTo>
                  <a:cubicBezTo>
                    <a:pt x="74" y="31"/>
                    <a:pt x="74" y="31"/>
                    <a:pt x="74" y="31"/>
                  </a:cubicBezTo>
                  <a:lnTo>
                    <a:pt x="45" y="7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51" name="Freeform 146"/>
            <p:cNvSpPr>
              <a:spLocks noEditPoints="1"/>
            </p:cNvSpPr>
            <p:nvPr/>
          </p:nvSpPr>
          <p:spPr bwMode="auto">
            <a:xfrm>
              <a:off x="2792" y="2724"/>
              <a:ext cx="84" cy="85"/>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55 w 69"/>
                <a:gd name="T11" fmla="*/ 30 h 69"/>
                <a:gd name="T12" fmla="*/ 36 w 69"/>
                <a:gd name="T13" fmla="*/ 56 h 69"/>
                <a:gd name="T14" fmla="*/ 28 w 69"/>
                <a:gd name="T15" fmla="*/ 52 h 69"/>
                <a:gd name="T16" fmla="*/ 21 w 69"/>
                <a:gd name="T17" fmla="*/ 32 h 69"/>
                <a:gd name="T18" fmla="*/ 16 w 69"/>
                <a:gd name="T19" fmla="*/ 33 h 69"/>
                <a:gd name="T20" fmla="*/ 14 w 69"/>
                <a:gd name="T21" fmla="*/ 31 h 69"/>
                <a:gd name="T22" fmla="*/ 27 w 69"/>
                <a:gd name="T23" fmla="*/ 22 h 69"/>
                <a:gd name="T24" fmla="*/ 34 w 69"/>
                <a:gd name="T25" fmla="*/ 35 h 69"/>
                <a:gd name="T26" fmla="*/ 37 w 69"/>
                <a:gd name="T27" fmla="*/ 44 h 69"/>
                <a:gd name="T28" fmla="*/ 43 w 69"/>
                <a:gd name="T29" fmla="*/ 36 h 69"/>
                <a:gd name="T30" fmla="*/ 38 w 69"/>
                <a:gd name="T31" fmla="*/ 31 h 69"/>
                <a:gd name="T32" fmla="*/ 55 w 69"/>
                <a:gd name="T33" fmla="*/ 3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69">
                  <a:moveTo>
                    <a:pt x="35" y="0"/>
                  </a:moveTo>
                  <a:cubicBezTo>
                    <a:pt x="16" y="0"/>
                    <a:pt x="0" y="16"/>
                    <a:pt x="0" y="35"/>
                  </a:cubicBezTo>
                  <a:cubicBezTo>
                    <a:pt x="0" y="54"/>
                    <a:pt x="16" y="69"/>
                    <a:pt x="35" y="69"/>
                  </a:cubicBezTo>
                  <a:cubicBezTo>
                    <a:pt x="54" y="69"/>
                    <a:pt x="69" y="54"/>
                    <a:pt x="69" y="35"/>
                  </a:cubicBezTo>
                  <a:cubicBezTo>
                    <a:pt x="69" y="16"/>
                    <a:pt x="54" y="0"/>
                    <a:pt x="35" y="0"/>
                  </a:cubicBezTo>
                  <a:close/>
                  <a:moveTo>
                    <a:pt x="55" y="30"/>
                  </a:moveTo>
                  <a:cubicBezTo>
                    <a:pt x="53" y="43"/>
                    <a:pt x="40" y="53"/>
                    <a:pt x="36" y="56"/>
                  </a:cubicBezTo>
                  <a:cubicBezTo>
                    <a:pt x="32" y="58"/>
                    <a:pt x="29" y="55"/>
                    <a:pt x="28" y="52"/>
                  </a:cubicBezTo>
                  <a:cubicBezTo>
                    <a:pt x="26" y="49"/>
                    <a:pt x="22" y="33"/>
                    <a:pt x="21" y="32"/>
                  </a:cubicBezTo>
                  <a:cubicBezTo>
                    <a:pt x="19" y="30"/>
                    <a:pt x="16" y="33"/>
                    <a:pt x="16" y="33"/>
                  </a:cubicBezTo>
                  <a:cubicBezTo>
                    <a:pt x="14" y="31"/>
                    <a:pt x="14" y="31"/>
                    <a:pt x="14" y="31"/>
                  </a:cubicBezTo>
                  <a:cubicBezTo>
                    <a:pt x="14" y="31"/>
                    <a:pt x="21" y="23"/>
                    <a:pt x="27" y="22"/>
                  </a:cubicBezTo>
                  <a:cubicBezTo>
                    <a:pt x="32" y="20"/>
                    <a:pt x="32" y="30"/>
                    <a:pt x="34" y="35"/>
                  </a:cubicBezTo>
                  <a:cubicBezTo>
                    <a:pt x="35" y="41"/>
                    <a:pt x="36" y="44"/>
                    <a:pt x="37" y="44"/>
                  </a:cubicBezTo>
                  <a:cubicBezTo>
                    <a:pt x="38" y="44"/>
                    <a:pt x="40" y="41"/>
                    <a:pt x="43" y="36"/>
                  </a:cubicBezTo>
                  <a:cubicBezTo>
                    <a:pt x="45" y="32"/>
                    <a:pt x="42" y="28"/>
                    <a:pt x="38" y="31"/>
                  </a:cubicBezTo>
                  <a:cubicBezTo>
                    <a:pt x="40" y="20"/>
                    <a:pt x="57" y="17"/>
                    <a:pt x="55" y="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52" name="Freeform 147"/>
            <p:cNvSpPr>
              <a:spLocks noEditPoints="1"/>
            </p:cNvSpPr>
            <p:nvPr/>
          </p:nvSpPr>
          <p:spPr bwMode="auto">
            <a:xfrm>
              <a:off x="2467" y="1247"/>
              <a:ext cx="81" cy="71"/>
            </a:xfrm>
            <a:custGeom>
              <a:avLst/>
              <a:gdLst>
                <a:gd name="T0" fmla="*/ 66 w 66"/>
                <a:gd name="T1" fmla="*/ 19 h 58"/>
                <a:gd name="T2" fmla="*/ 47 w 66"/>
                <a:gd name="T3" fmla="*/ 0 h 58"/>
                <a:gd name="T4" fmla="*/ 33 w 66"/>
                <a:gd name="T5" fmla="*/ 6 h 58"/>
                <a:gd name="T6" fmla="*/ 19 w 66"/>
                <a:gd name="T7" fmla="*/ 0 h 58"/>
                <a:gd name="T8" fmla="*/ 0 w 66"/>
                <a:gd name="T9" fmla="*/ 19 h 58"/>
                <a:gd name="T10" fmla="*/ 6 w 66"/>
                <a:gd name="T11" fmla="*/ 33 h 58"/>
                <a:gd name="T12" fmla="*/ 6 w 66"/>
                <a:gd name="T13" fmla="*/ 33 h 58"/>
                <a:gd name="T14" fmla="*/ 26 w 66"/>
                <a:gd name="T15" fmla="*/ 54 h 58"/>
                <a:gd name="T16" fmla="*/ 33 w 66"/>
                <a:gd name="T17" fmla="*/ 58 h 58"/>
                <a:gd name="T18" fmla="*/ 39 w 66"/>
                <a:gd name="T19" fmla="*/ 54 h 58"/>
                <a:gd name="T20" fmla="*/ 59 w 66"/>
                <a:gd name="T21" fmla="*/ 33 h 58"/>
                <a:gd name="T22" fmla="*/ 59 w 66"/>
                <a:gd name="T23" fmla="*/ 33 h 58"/>
                <a:gd name="T24" fmla="*/ 66 w 66"/>
                <a:gd name="T25" fmla="*/ 19 h 58"/>
                <a:gd name="T26" fmla="*/ 54 w 66"/>
                <a:gd name="T27" fmla="*/ 27 h 58"/>
                <a:gd name="T28" fmla="*/ 33 w 66"/>
                <a:gd name="T29" fmla="*/ 48 h 58"/>
                <a:gd name="T30" fmla="*/ 33 w 66"/>
                <a:gd name="T31" fmla="*/ 48 h 58"/>
                <a:gd name="T32" fmla="*/ 32 w 66"/>
                <a:gd name="T33" fmla="*/ 48 h 58"/>
                <a:gd name="T34" fmla="*/ 11 w 66"/>
                <a:gd name="T35" fmla="*/ 27 h 58"/>
                <a:gd name="T36" fmla="*/ 8 w 66"/>
                <a:gd name="T37" fmla="*/ 19 h 58"/>
                <a:gd name="T38" fmla="*/ 19 w 66"/>
                <a:gd name="T39" fmla="*/ 8 h 58"/>
                <a:gd name="T40" fmla="*/ 27 w 66"/>
                <a:gd name="T41" fmla="*/ 12 h 58"/>
                <a:gd name="T42" fmla="*/ 33 w 66"/>
                <a:gd name="T43" fmla="*/ 18 h 58"/>
                <a:gd name="T44" fmla="*/ 39 w 66"/>
                <a:gd name="T45" fmla="*/ 12 h 58"/>
                <a:gd name="T46" fmla="*/ 47 w 66"/>
                <a:gd name="T47" fmla="*/ 8 h 58"/>
                <a:gd name="T48" fmla="*/ 57 w 66"/>
                <a:gd name="T49" fmla="*/ 19 h 58"/>
                <a:gd name="T50" fmla="*/ 54 w 66"/>
                <a:gd name="T51" fmla="*/ 2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8">
                  <a:moveTo>
                    <a:pt x="66" y="19"/>
                  </a:moveTo>
                  <a:cubicBezTo>
                    <a:pt x="66" y="8"/>
                    <a:pt x="57" y="0"/>
                    <a:pt x="47" y="0"/>
                  </a:cubicBezTo>
                  <a:cubicBezTo>
                    <a:pt x="41" y="0"/>
                    <a:pt x="36" y="2"/>
                    <a:pt x="33" y="6"/>
                  </a:cubicBezTo>
                  <a:cubicBezTo>
                    <a:pt x="29" y="2"/>
                    <a:pt x="24" y="0"/>
                    <a:pt x="19" y="0"/>
                  </a:cubicBezTo>
                  <a:cubicBezTo>
                    <a:pt x="8" y="0"/>
                    <a:pt x="0" y="8"/>
                    <a:pt x="0" y="19"/>
                  </a:cubicBezTo>
                  <a:cubicBezTo>
                    <a:pt x="0" y="24"/>
                    <a:pt x="2" y="29"/>
                    <a:pt x="6" y="33"/>
                  </a:cubicBezTo>
                  <a:cubicBezTo>
                    <a:pt x="6" y="33"/>
                    <a:pt x="6" y="33"/>
                    <a:pt x="6" y="33"/>
                  </a:cubicBezTo>
                  <a:cubicBezTo>
                    <a:pt x="26" y="54"/>
                    <a:pt x="26" y="54"/>
                    <a:pt x="26" y="54"/>
                  </a:cubicBezTo>
                  <a:cubicBezTo>
                    <a:pt x="28" y="56"/>
                    <a:pt x="31" y="58"/>
                    <a:pt x="33" y="58"/>
                  </a:cubicBezTo>
                  <a:cubicBezTo>
                    <a:pt x="35" y="58"/>
                    <a:pt x="37" y="56"/>
                    <a:pt x="39" y="54"/>
                  </a:cubicBezTo>
                  <a:cubicBezTo>
                    <a:pt x="59" y="33"/>
                    <a:pt x="59" y="33"/>
                    <a:pt x="59" y="33"/>
                  </a:cubicBezTo>
                  <a:cubicBezTo>
                    <a:pt x="59" y="33"/>
                    <a:pt x="59" y="33"/>
                    <a:pt x="59" y="33"/>
                  </a:cubicBezTo>
                  <a:cubicBezTo>
                    <a:pt x="63" y="29"/>
                    <a:pt x="66" y="24"/>
                    <a:pt x="66" y="19"/>
                  </a:cubicBezTo>
                  <a:close/>
                  <a:moveTo>
                    <a:pt x="54" y="27"/>
                  </a:moveTo>
                  <a:cubicBezTo>
                    <a:pt x="33" y="48"/>
                    <a:pt x="33" y="48"/>
                    <a:pt x="33" y="48"/>
                  </a:cubicBezTo>
                  <a:cubicBezTo>
                    <a:pt x="33" y="48"/>
                    <a:pt x="33" y="48"/>
                    <a:pt x="33" y="48"/>
                  </a:cubicBezTo>
                  <a:cubicBezTo>
                    <a:pt x="32" y="48"/>
                    <a:pt x="32" y="48"/>
                    <a:pt x="32" y="48"/>
                  </a:cubicBezTo>
                  <a:cubicBezTo>
                    <a:pt x="11" y="27"/>
                    <a:pt x="11" y="27"/>
                    <a:pt x="11" y="27"/>
                  </a:cubicBezTo>
                  <a:cubicBezTo>
                    <a:pt x="9" y="25"/>
                    <a:pt x="8" y="22"/>
                    <a:pt x="8" y="19"/>
                  </a:cubicBezTo>
                  <a:cubicBezTo>
                    <a:pt x="8" y="13"/>
                    <a:pt x="13" y="8"/>
                    <a:pt x="19" y="8"/>
                  </a:cubicBezTo>
                  <a:cubicBezTo>
                    <a:pt x="22" y="8"/>
                    <a:pt x="24" y="9"/>
                    <a:pt x="27" y="12"/>
                  </a:cubicBezTo>
                  <a:cubicBezTo>
                    <a:pt x="33" y="18"/>
                    <a:pt x="33" y="18"/>
                    <a:pt x="33" y="18"/>
                  </a:cubicBezTo>
                  <a:cubicBezTo>
                    <a:pt x="39" y="12"/>
                    <a:pt x="39" y="12"/>
                    <a:pt x="39" y="12"/>
                  </a:cubicBezTo>
                  <a:cubicBezTo>
                    <a:pt x="41" y="9"/>
                    <a:pt x="44" y="8"/>
                    <a:pt x="47" y="8"/>
                  </a:cubicBezTo>
                  <a:cubicBezTo>
                    <a:pt x="53" y="8"/>
                    <a:pt x="57" y="13"/>
                    <a:pt x="57" y="19"/>
                  </a:cubicBezTo>
                  <a:cubicBezTo>
                    <a:pt x="57" y="22"/>
                    <a:pt x="56" y="25"/>
                    <a:pt x="54"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53" name="Freeform 148"/>
            <p:cNvSpPr>
              <a:spLocks noEditPoints="1"/>
            </p:cNvSpPr>
            <p:nvPr/>
          </p:nvSpPr>
          <p:spPr bwMode="auto">
            <a:xfrm>
              <a:off x="2224" y="1466"/>
              <a:ext cx="92" cy="108"/>
            </a:xfrm>
            <a:custGeom>
              <a:avLst/>
              <a:gdLst>
                <a:gd name="T0" fmla="*/ 54 w 75"/>
                <a:gd name="T1" fmla="*/ 0 h 88"/>
                <a:gd name="T2" fmla="*/ 13 w 75"/>
                <a:gd name="T3" fmla="*/ 28 h 88"/>
                <a:gd name="T4" fmla="*/ 16 w 75"/>
                <a:gd name="T5" fmla="*/ 65 h 88"/>
                <a:gd name="T6" fmla="*/ 48 w 75"/>
                <a:gd name="T7" fmla="*/ 27 h 88"/>
                <a:gd name="T8" fmla="*/ 32 w 75"/>
                <a:gd name="T9" fmla="*/ 75 h 88"/>
                <a:gd name="T10" fmla="*/ 69 w 75"/>
                <a:gd name="T11" fmla="*/ 57 h 88"/>
                <a:gd name="T12" fmla="*/ 54 w 75"/>
                <a:gd name="T13" fmla="*/ 0 h 88"/>
                <a:gd name="T14" fmla="*/ 4 w 75"/>
                <a:gd name="T15" fmla="*/ 78 h 88"/>
                <a:gd name="T16" fmla="*/ 10 w 75"/>
                <a:gd name="T17" fmla="*/ 83 h 88"/>
                <a:gd name="T18" fmla="*/ 46 w 75"/>
                <a:gd name="T19" fmla="*/ 41 h 88"/>
                <a:gd name="T20" fmla="*/ 4 w 75"/>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88">
                  <a:moveTo>
                    <a:pt x="54" y="0"/>
                  </a:moveTo>
                  <a:cubicBezTo>
                    <a:pt x="40" y="23"/>
                    <a:pt x="29" y="12"/>
                    <a:pt x="13" y="28"/>
                  </a:cubicBezTo>
                  <a:cubicBezTo>
                    <a:pt x="0" y="42"/>
                    <a:pt x="4" y="59"/>
                    <a:pt x="16" y="65"/>
                  </a:cubicBezTo>
                  <a:cubicBezTo>
                    <a:pt x="28" y="59"/>
                    <a:pt x="40" y="46"/>
                    <a:pt x="48" y="27"/>
                  </a:cubicBezTo>
                  <a:cubicBezTo>
                    <a:pt x="48" y="27"/>
                    <a:pt x="56" y="51"/>
                    <a:pt x="32" y="75"/>
                  </a:cubicBezTo>
                  <a:cubicBezTo>
                    <a:pt x="44" y="88"/>
                    <a:pt x="64" y="79"/>
                    <a:pt x="69" y="57"/>
                  </a:cubicBezTo>
                  <a:cubicBezTo>
                    <a:pt x="75" y="33"/>
                    <a:pt x="60" y="9"/>
                    <a:pt x="54" y="0"/>
                  </a:cubicBezTo>
                  <a:close/>
                  <a:moveTo>
                    <a:pt x="4" y="78"/>
                  </a:moveTo>
                  <a:cubicBezTo>
                    <a:pt x="4" y="79"/>
                    <a:pt x="4" y="83"/>
                    <a:pt x="10" y="83"/>
                  </a:cubicBezTo>
                  <a:cubicBezTo>
                    <a:pt x="14" y="83"/>
                    <a:pt x="35" y="71"/>
                    <a:pt x="46" y="41"/>
                  </a:cubicBezTo>
                  <a:cubicBezTo>
                    <a:pt x="30" y="70"/>
                    <a:pt x="5" y="78"/>
                    <a:pt x="4" y="7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54" name="Freeform 149"/>
            <p:cNvSpPr>
              <a:spLocks noEditPoints="1"/>
            </p:cNvSpPr>
            <p:nvPr/>
          </p:nvSpPr>
          <p:spPr bwMode="auto">
            <a:xfrm>
              <a:off x="1648" y="2519"/>
              <a:ext cx="61" cy="62"/>
            </a:xfrm>
            <a:custGeom>
              <a:avLst/>
              <a:gdLst>
                <a:gd name="T0" fmla="*/ 6 w 50"/>
                <a:gd name="T1" fmla="*/ 25 h 51"/>
                <a:gd name="T2" fmla="*/ 17 w 50"/>
                <a:gd name="T3" fmla="*/ 42 h 51"/>
                <a:gd name="T4" fmla="*/ 8 w 50"/>
                <a:gd name="T5" fmla="*/ 18 h 51"/>
                <a:gd name="T6" fmla="*/ 6 w 50"/>
                <a:gd name="T7" fmla="*/ 25 h 51"/>
                <a:gd name="T8" fmla="*/ 38 w 50"/>
                <a:gd name="T9" fmla="*/ 24 h 51"/>
                <a:gd name="T10" fmla="*/ 36 w 50"/>
                <a:gd name="T11" fmla="*/ 19 h 51"/>
                <a:gd name="T12" fmla="*/ 34 w 50"/>
                <a:gd name="T13" fmla="*/ 15 h 51"/>
                <a:gd name="T14" fmla="*/ 38 w 50"/>
                <a:gd name="T15" fmla="*/ 11 h 51"/>
                <a:gd name="T16" fmla="*/ 38 w 50"/>
                <a:gd name="T17" fmla="*/ 11 h 51"/>
                <a:gd name="T18" fmla="*/ 25 w 50"/>
                <a:gd name="T19" fmla="*/ 7 h 51"/>
                <a:gd name="T20" fmla="*/ 9 w 50"/>
                <a:gd name="T21" fmla="*/ 15 h 51"/>
                <a:gd name="T22" fmla="*/ 10 w 50"/>
                <a:gd name="T23" fmla="*/ 15 h 51"/>
                <a:gd name="T24" fmla="*/ 15 w 50"/>
                <a:gd name="T25" fmla="*/ 15 h 51"/>
                <a:gd name="T26" fmla="*/ 15 w 50"/>
                <a:gd name="T27" fmla="*/ 16 h 51"/>
                <a:gd name="T28" fmla="*/ 13 w 50"/>
                <a:gd name="T29" fmla="*/ 16 h 51"/>
                <a:gd name="T30" fmla="*/ 20 w 50"/>
                <a:gd name="T31" fmla="*/ 37 h 51"/>
                <a:gd name="T32" fmla="*/ 24 w 50"/>
                <a:gd name="T33" fmla="*/ 24 h 51"/>
                <a:gd name="T34" fmla="*/ 21 w 50"/>
                <a:gd name="T35" fmla="*/ 16 h 51"/>
                <a:gd name="T36" fmla="*/ 19 w 50"/>
                <a:gd name="T37" fmla="*/ 16 h 51"/>
                <a:gd name="T38" fmla="*/ 20 w 50"/>
                <a:gd name="T39" fmla="*/ 15 h 51"/>
                <a:gd name="T40" fmla="*/ 25 w 50"/>
                <a:gd name="T41" fmla="*/ 15 h 51"/>
                <a:gd name="T42" fmla="*/ 30 w 50"/>
                <a:gd name="T43" fmla="*/ 15 h 51"/>
                <a:gd name="T44" fmla="*/ 30 w 50"/>
                <a:gd name="T45" fmla="*/ 16 h 51"/>
                <a:gd name="T46" fmla="*/ 28 w 50"/>
                <a:gd name="T47" fmla="*/ 16 h 51"/>
                <a:gd name="T48" fmla="*/ 34 w 50"/>
                <a:gd name="T49" fmla="*/ 36 h 51"/>
                <a:gd name="T50" fmla="*/ 36 w 50"/>
                <a:gd name="T51" fmla="*/ 30 h 51"/>
                <a:gd name="T52" fmla="*/ 38 w 50"/>
                <a:gd name="T53" fmla="*/ 24 h 51"/>
                <a:gd name="T54" fmla="*/ 25 w 50"/>
                <a:gd name="T55" fmla="*/ 27 h 51"/>
                <a:gd name="T56" fmla="*/ 20 w 50"/>
                <a:gd name="T57" fmla="*/ 43 h 51"/>
                <a:gd name="T58" fmla="*/ 25 w 50"/>
                <a:gd name="T59" fmla="*/ 44 h 51"/>
                <a:gd name="T60" fmla="*/ 31 w 50"/>
                <a:gd name="T61" fmla="*/ 43 h 51"/>
                <a:gd name="T62" fmla="*/ 31 w 50"/>
                <a:gd name="T63" fmla="*/ 42 h 51"/>
                <a:gd name="T64" fmla="*/ 25 w 50"/>
                <a:gd name="T65" fmla="*/ 27 h 51"/>
                <a:gd name="T66" fmla="*/ 42 w 50"/>
                <a:gd name="T67" fmla="*/ 16 h 51"/>
                <a:gd name="T68" fmla="*/ 42 w 50"/>
                <a:gd name="T69" fmla="*/ 18 h 51"/>
                <a:gd name="T70" fmla="*/ 40 w 50"/>
                <a:gd name="T71" fmla="*/ 25 h 51"/>
                <a:gd name="T72" fmla="*/ 35 w 50"/>
                <a:gd name="T73" fmla="*/ 41 h 51"/>
                <a:gd name="T74" fmla="*/ 44 w 50"/>
                <a:gd name="T75" fmla="*/ 25 h 51"/>
                <a:gd name="T76" fmla="*/ 42 w 50"/>
                <a:gd name="T77" fmla="*/ 16 h 51"/>
                <a:gd name="T78" fmla="*/ 25 w 50"/>
                <a:gd name="T79" fmla="*/ 0 h 51"/>
                <a:gd name="T80" fmla="*/ 0 w 50"/>
                <a:gd name="T81" fmla="*/ 25 h 51"/>
                <a:gd name="T82" fmla="*/ 25 w 50"/>
                <a:gd name="T83" fmla="*/ 51 h 51"/>
                <a:gd name="T84" fmla="*/ 50 w 50"/>
                <a:gd name="T85" fmla="*/ 25 h 51"/>
                <a:gd name="T86" fmla="*/ 25 w 50"/>
                <a:gd name="T87" fmla="*/ 0 h 51"/>
                <a:gd name="T88" fmla="*/ 25 w 50"/>
                <a:gd name="T89" fmla="*/ 47 h 51"/>
                <a:gd name="T90" fmla="*/ 3 w 50"/>
                <a:gd name="T91" fmla="*/ 25 h 51"/>
                <a:gd name="T92" fmla="*/ 25 w 50"/>
                <a:gd name="T93" fmla="*/ 3 h 51"/>
                <a:gd name="T94" fmla="*/ 47 w 50"/>
                <a:gd name="T95" fmla="*/ 25 h 51"/>
                <a:gd name="T96" fmla="*/ 25 w 50"/>
                <a:gd name="T97"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0" h="51">
                  <a:moveTo>
                    <a:pt x="6" y="25"/>
                  </a:moveTo>
                  <a:cubicBezTo>
                    <a:pt x="6" y="32"/>
                    <a:pt x="10" y="39"/>
                    <a:pt x="17" y="42"/>
                  </a:cubicBezTo>
                  <a:cubicBezTo>
                    <a:pt x="8" y="18"/>
                    <a:pt x="8" y="18"/>
                    <a:pt x="8" y="18"/>
                  </a:cubicBezTo>
                  <a:cubicBezTo>
                    <a:pt x="7" y="20"/>
                    <a:pt x="6" y="22"/>
                    <a:pt x="6" y="25"/>
                  </a:cubicBezTo>
                  <a:close/>
                  <a:moveTo>
                    <a:pt x="38" y="24"/>
                  </a:moveTo>
                  <a:cubicBezTo>
                    <a:pt x="38" y="22"/>
                    <a:pt x="37" y="20"/>
                    <a:pt x="36" y="19"/>
                  </a:cubicBezTo>
                  <a:cubicBezTo>
                    <a:pt x="35" y="18"/>
                    <a:pt x="34" y="16"/>
                    <a:pt x="34" y="15"/>
                  </a:cubicBezTo>
                  <a:cubicBezTo>
                    <a:pt x="34" y="13"/>
                    <a:pt x="36" y="11"/>
                    <a:pt x="38" y="11"/>
                  </a:cubicBezTo>
                  <a:cubicBezTo>
                    <a:pt x="38" y="11"/>
                    <a:pt x="38" y="11"/>
                    <a:pt x="38" y="11"/>
                  </a:cubicBezTo>
                  <a:cubicBezTo>
                    <a:pt x="34" y="8"/>
                    <a:pt x="30" y="7"/>
                    <a:pt x="25" y="7"/>
                  </a:cubicBezTo>
                  <a:cubicBezTo>
                    <a:pt x="18" y="7"/>
                    <a:pt x="12" y="10"/>
                    <a:pt x="9" y="15"/>
                  </a:cubicBezTo>
                  <a:cubicBezTo>
                    <a:pt x="9" y="15"/>
                    <a:pt x="10" y="15"/>
                    <a:pt x="10" y="15"/>
                  </a:cubicBezTo>
                  <a:cubicBezTo>
                    <a:pt x="12" y="15"/>
                    <a:pt x="15" y="15"/>
                    <a:pt x="15" y="15"/>
                  </a:cubicBezTo>
                  <a:cubicBezTo>
                    <a:pt x="16" y="15"/>
                    <a:pt x="16" y="16"/>
                    <a:pt x="15" y="16"/>
                  </a:cubicBezTo>
                  <a:cubicBezTo>
                    <a:pt x="15" y="16"/>
                    <a:pt x="14" y="16"/>
                    <a:pt x="13" y="16"/>
                  </a:cubicBezTo>
                  <a:cubicBezTo>
                    <a:pt x="20" y="37"/>
                    <a:pt x="20" y="37"/>
                    <a:pt x="20" y="37"/>
                  </a:cubicBezTo>
                  <a:cubicBezTo>
                    <a:pt x="24" y="24"/>
                    <a:pt x="24" y="24"/>
                    <a:pt x="24" y="24"/>
                  </a:cubicBezTo>
                  <a:cubicBezTo>
                    <a:pt x="21" y="16"/>
                    <a:pt x="21" y="16"/>
                    <a:pt x="21" y="16"/>
                  </a:cubicBezTo>
                  <a:cubicBezTo>
                    <a:pt x="20" y="16"/>
                    <a:pt x="19" y="16"/>
                    <a:pt x="19" y="16"/>
                  </a:cubicBezTo>
                  <a:cubicBezTo>
                    <a:pt x="18" y="16"/>
                    <a:pt x="19" y="15"/>
                    <a:pt x="20" y="15"/>
                  </a:cubicBezTo>
                  <a:cubicBezTo>
                    <a:pt x="20" y="15"/>
                    <a:pt x="23" y="15"/>
                    <a:pt x="25" y="15"/>
                  </a:cubicBezTo>
                  <a:cubicBezTo>
                    <a:pt x="27" y="15"/>
                    <a:pt x="30" y="15"/>
                    <a:pt x="30" y="15"/>
                  </a:cubicBezTo>
                  <a:cubicBezTo>
                    <a:pt x="31" y="15"/>
                    <a:pt x="31" y="16"/>
                    <a:pt x="30" y="16"/>
                  </a:cubicBezTo>
                  <a:cubicBezTo>
                    <a:pt x="30" y="16"/>
                    <a:pt x="29" y="16"/>
                    <a:pt x="28" y="16"/>
                  </a:cubicBezTo>
                  <a:cubicBezTo>
                    <a:pt x="34" y="36"/>
                    <a:pt x="34" y="36"/>
                    <a:pt x="34" y="36"/>
                  </a:cubicBezTo>
                  <a:cubicBezTo>
                    <a:pt x="36" y="30"/>
                    <a:pt x="36" y="30"/>
                    <a:pt x="36" y="30"/>
                  </a:cubicBezTo>
                  <a:cubicBezTo>
                    <a:pt x="37" y="28"/>
                    <a:pt x="38" y="26"/>
                    <a:pt x="38" y="24"/>
                  </a:cubicBezTo>
                  <a:close/>
                  <a:moveTo>
                    <a:pt x="25" y="27"/>
                  </a:moveTo>
                  <a:cubicBezTo>
                    <a:pt x="20" y="43"/>
                    <a:pt x="20" y="43"/>
                    <a:pt x="20" y="43"/>
                  </a:cubicBezTo>
                  <a:cubicBezTo>
                    <a:pt x="21" y="43"/>
                    <a:pt x="23" y="44"/>
                    <a:pt x="25" y="44"/>
                  </a:cubicBezTo>
                  <a:cubicBezTo>
                    <a:pt x="27" y="44"/>
                    <a:pt x="29" y="43"/>
                    <a:pt x="31" y="43"/>
                  </a:cubicBezTo>
                  <a:cubicBezTo>
                    <a:pt x="31" y="43"/>
                    <a:pt x="31" y="42"/>
                    <a:pt x="31" y="42"/>
                  </a:cubicBezTo>
                  <a:lnTo>
                    <a:pt x="25" y="27"/>
                  </a:lnTo>
                  <a:close/>
                  <a:moveTo>
                    <a:pt x="42" y="16"/>
                  </a:moveTo>
                  <a:cubicBezTo>
                    <a:pt x="42" y="17"/>
                    <a:pt x="42" y="17"/>
                    <a:pt x="42" y="18"/>
                  </a:cubicBezTo>
                  <a:cubicBezTo>
                    <a:pt x="42" y="20"/>
                    <a:pt x="41" y="22"/>
                    <a:pt x="40" y="25"/>
                  </a:cubicBezTo>
                  <a:cubicBezTo>
                    <a:pt x="35" y="41"/>
                    <a:pt x="35" y="41"/>
                    <a:pt x="35" y="41"/>
                  </a:cubicBezTo>
                  <a:cubicBezTo>
                    <a:pt x="40" y="38"/>
                    <a:pt x="44" y="32"/>
                    <a:pt x="44" y="25"/>
                  </a:cubicBezTo>
                  <a:cubicBezTo>
                    <a:pt x="44" y="22"/>
                    <a:pt x="43" y="19"/>
                    <a:pt x="42" y="16"/>
                  </a:cubicBezTo>
                  <a:close/>
                  <a:moveTo>
                    <a:pt x="25" y="0"/>
                  </a:moveTo>
                  <a:cubicBezTo>
                    <a:pt x="11" y="0"/>
                    <a:pt x="0" y="11"/>
                    <a:pt x="0" y="25"/>
                  </a:cubicBezTo>
                  <a:cubicBezTo>
                    <a:pt x="0" y="39"/>
                    <a:pt x="11" y="51"/>
                    <a:pt x="25" y="51"/>
                  </a:cubicBezTo>
                  <a:cubicBezTo>
                    <a:pt x="39" y="51"/>
                    <a:pt x="50" y="39"/>
                    <a:pt x="50" y="25"/>
                  </a:cubicBezTo>
                  <a:cubicBezTo>
                    <a:pt x="50" y="11"/>
                    <a:pt x="39" y="0"/>
                    <a:pt x="25" y="0"/>
                  </a:cubicBezTo>
                  <a:close/>
                  <a:moveTo>
                    <a:pt x="25" y="47"/>
                  </a:moveTo>
                  <a:cubicBezTo>
                    <a:pt x="13" y="47"/>
                    <a:pt x="3" y="37"/>
                    <a:pt x="3" y="25"/>
                  </a:cubicBezTo>
                  <a:cubicBezTo>
                    <a:pt x="3" y="13"/>
                    <a:pt x="13" y="3"/>
                    <a:pt x="25" y="3"/>
                  </a:cubicBezTo>
                  <a:cubicBezTo>
                    <a:pt x="37" y="3"/>
                    <a:pt x="47" y="13"/>
                    <a:pt x="47" y="25"/>
                  </a:cubicBezTo>
                  <a:cubicBezTo>
                    <a:pt x="47" y="37"/>
                    <a:pt x="37" y="47"/>
                    <a:pt x="25" y="4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55" name="Freeform 150"/>
            <p:cNvSpPr>
              <a:spLocks noEditPoints="1"/>
            </p:cNvSpPr>
            <p:nvPr/>
          </p:nvSpPr>
          <p:spPr bwMode="auto">
            <a:xfrm>
              <a:off x="1857" y="1775"/>
              <a:ext cx="101" cy="101"/>
            </a:xfrm>
            <a:custGeom>
              <a:avLst/>
              <a:gdLst>
                <a:gd name="T0" fmla="*/ 79 w 82"/>
                <a:gd name="T1" fmla="*/ 69 h 82"/>
                <a:gd name="T2" fmla="*/ 60 w 82"/>
                <a:gd name="T3" fmla="*/ 53 h 82"/>
                <a:gd name="T4" fmla="*/ 54 w 82"/>
                <a:gd name="T5" fmla="*/ 50 h 82"/>
                <a:gd name="T6" fmla="*/ 61 w 82"/>
                <a:gd name="T7" fmla="*/ 30 h 82"/>
                <a:gd name="T8" fmla="*/ 30 w 82"/>
                <a:gd name="T9" fmla="*/ 0 h 82"/>
                <a:gd name="T10" fmla="*/ 0 w 82"/>
                <a:gd name="T11" fmla="*/ 30 h 82"/>
                <a:gd name="T12" fmla="*/ 30 w 82"/>
                <a:gd name="T13" fmla="*/ 61 h 82"/>
                <a:gd name="T14" fmla="*/ 50 w 82"/>
                <a:gd name="T15" fmla="*/ 54 h 82"/>
                <a:gd name="T16" fmla="*/ 53 w 82"/>
                <a:gd name="T17" fmla="*/ 60 h 82"/>
                <a:gd name="T18" fmla="*/ 69 w 82"/>
                <a:gd name="T19" fmla="*/ 79 h 82"/>
                <a:gd name="T20" fmla="*/ 80 w 82"/>
                <a:gd name="T21" fmla="*/ 79 h 82"/>
                <a:gd name="T22" fmla="*/ 79 w 82"/>
                <a:gd name="T23" fmla="*/ 69 h 82"/>
                <a:gd name="T24" fmla="*/ 30 w 82"/>
                <a:gd name="T25" fmla="*/ 51 h 82"/>
                <a:gd name="T26" fmla="*/ 10 w 82"/>
                <a:gd name="T27" fmla="*/ 30 h 82"/>
                <a:gd name="T28" fmla="*/ 30 w 82"/>
                <a:gd name="T29" fmla="*/ 10 h 82"/>
                <a:gd name="T30" fmla="*/ 51 w 82"/>
                <a:gd name="T31" fmla="*/ 30 h 82"/>
                <a:gd name="T32" fmla="*/ 30 w 82"/>
                <a:gd name="T33" fmla="*/ 5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2">
                  <a:moveTo>
                    <a:pt x="79" y="69"/>
                  </a:moveTo>
                  <a:cubicBezTo>
                    <a:pt x="60" y="53"/>
                    <a:pt x="60" y="53"/>
                    <a:pt x="60" y="53"/>
                  </a:cubicBezTo>
                  <a:cubicBezTo>
                    <a:pt x="58" y="51"/>
                    <a:pt x="56" y="50"/>
                    <a:pt x="54" y="50"/>
                  </a:cubicBezTo>
                  <a:cubicBezTo>
                    <a:pt x="58" y="45"/>
                    <a:pt x="61" y="38"/>
                    <a:pt x="61" y="30"/>
                  </a:cubicBezTo>
                  <a:cubicBezTo>
                    <a:pt x="61" y="13"/>
                    <a:pt x="47" y="0"/>
                    <a:pt x="30" y="0"/>
                  </a:cubicBezTo>
                  <a:cubicBezTo>
                    <a:pt x="14" y="0"/>
                    <a:pt x="0" y="13"/>
                    <a:pt x="0" y="30"/>
                  </a:cubicBezTo>
                  <a:cubicBezTo>
                    <a:pt x="0" y="47"/>
                    <a:pt x="14" y="61"/>
                    <a:pt x="30" y="61"/>
                  </a:cubicBezTo>
                  <a:cubicBezTo>
                    <a:pt x="38" y="61"/>
                    <a:pt x="45" y="58"/>
                    <a:pt x="50" y="54"/>
                  </a:cubicBezTo>
                  <a:cubicBezTo>
                    <a:pt x="50" y="55"/>
                    <a:pt x="51" y="58"/>
                    <a:pt x="53" y="60"/>
                  </a:cubicBezTo>
                  <a:cubicBezTo>
                    <a:pt x="69" y="79"/>
                    <a:pt x="69" y="79"/>
                    <a:pt x="69" y="79"/>
                  </a:cubicBezTo>
                  <a:cubicBezTo>
                    <a:pt x="72" y="82"/>
                    <a:pt x="77" y="82"/>
                    <a:pt x="80" y="79"/>
                  </a:cubicBezTo>
                  <a:cubicBezTo>
                    <a:pt x="82" y="77"/>
                    <a:pt x="82" y="72"/>
                    <a:pt x="79" y="69"/>
                  </a:cubicBezTo>
                  <a:close/>
                  <a:moveTo>
                    <a:pt x="30" y="51"/>
                  </a:moveTo>
                  <a:cubicBezTo>
                    <a:pt x="19" y="51"/>
                    <a:pt x="10" y="42"/>
                    <a:pt x="10" y="30"/>
                  </a:cubicBezTo>
                  <a:cubicBezTo>
                    <a:pt x="10" y="19"/>
                    <a:pt x="19" y="10"/>
                    <a:pt x="30" y="10"/>
                  </a:cubicBezTo>
                  <a:cubicBezTo>
                    <a:pt x="42" y="10"/>
                    <a:pt x="51" y="19"/>
                    <a:pt x="51" y="30"/>
                  </a:cubicBezTo>
                  <a:cubicBezTo>
                    <a:pt x="51" y="42"/>
                    <a:pt x="42" y="51"/>
                    <a:pt x="30" y="5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56" name="Freeform 151"/>
            <p:cNvSpPr>
              <a:spLocks/>
            </p:cNvSpPr>
            <p:nvPr/>
          </p:nvSpPr>
          <p:spPr bwMode="auto">
            <a:xfrm>
              <a:off x="2223" y="1048"/>
              <a:ext cx="76" cy="74"/>
            </a:xfrm>
            <a:custGeom>
              <a:avLst/>
              <a:gdLst>
                <a:gd name="T0" fmla="*/ 39 w 62"/>
                <a:gd name="T1" fmla="*/ 42 h 60"/>
                <a:gd name="T2" fmla="*/ 37 w 62"/>
                <a:gd name="T3" fmla="*/ 37 h 60"/>
                <a:gd name="T4" fmla="*/ 43 w 62"/>
                <a:gd name="T5" fmla="*/ 27 h 60"/>
                <a:gd name="T6" fmla="*/ 44 w 62"/>
                <a:gd name="T7" fmla="*/ 19 h 60"/>
                <a:gd name="T8" fmla="*/ 31 w 62"/>
                <a:gd name="T9" fmla="*/ 0 h 60"/>
                <a:gd name="T10" fmla="*/ 18 w 62"/>
                <a:gd name="T11" fmla="*/ 19 h 60"/>
                <a:gd name="T12" fmla="*/ 20 w 62"/>
                <a:gd name="T13" fmla="*/ 27 h 60"/>
                <a:gd name="T14" fmla="*/ 25 w 62"/>
                <a:gd name="T15" fmla="*/ 37 h 60"/>
                <a:gd name="T16" fmla="*/ 23 w 62"/>
                <a:gd name="T17" fmla="*/ 42 h 60"/>
                <a:gd name="T18" fmla="*/ 0 w 62"/>
                <a:gd name="T19" fmla="*/ 60 h 60"/>
                <a:gd name="T20" fmla="*/ 31 w 62"/>
                <a:gd name="T21" fmla="*/ 60 h 60"/>
                <a:gd name="T22" fmla="*/ 62 w 62"/>
                <a:gd name="T23" fmla="*/ 60 h 60"/>
                <a:gd name="T24" fmla="*/ 39 w 62"/>
                <a:gd name="T25" fmla="*/ 4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60">
                  <a:moveTo>
                    <a:pt x="39" y="42"/>
                  </a:moveTo>
                  <a:cubicBezTo>
                    <a:pt x="37" y="42"/>
                    <a:pt x="37" y="37"/>
                    <a:pt x="37" y="37"/>
                  </a:cubicBezTo>
                  <a:cubicBezTo>
                    <a:pt x="37" y="37"/>
                    <a:pt x="42" y="33"/>
                    <a:pt x="43" y="27"/>
                  </a:cubicBezTo>
                  <a:cubicBezTo>
                    <a:pt x="45" y="27"/>
                    <a:pt x="47" y="21"/>
                    <a:pt x="44" y="19"/>
                  </a:cubicBezTo>
                  <a:cubicBezTo>
                    <a:pt x="44" y="16"/>
                    <a:pt x="48" y="0"/>
                    <a:pt x="31" y="0"/>
                  </a:cubicBezTo>
                  <a:cubicBezTo>
                    <a:pt x="15" y="0"/>
                    <a:pt x="18" y="16"/>
                    <a:pt x="18" y="19"/>
                  </a:cubicBezTo>
                  <a:cubicBezTo>
                    <a:pt x="15" y="21"/>
                    <a:pt x="17" y="27"/>
                    <a:pt x="20" y="27"/>
                  </a:cubicBezTo>
                  <a:cubicBezTo>
                    <a:pt x="21" y="33"/>
                    <a:pt x="25" y="37"/>
                    <a:pt x="25" y="37"/>
                  </a:cubicBezTo>
                  <a:cubicBezTo>
                    <a:pt x="25" y="37"/>
                    <a:pt x="25" y="42"/>
                    <a:pt x="23" y="42"/>
                  </a:cubicBezTo>
                  <a:cubicBezTo>
                    <a:pt x="19" y="43"/>
                    <a:pt x="0" y="51"/>
                    <a:pt x="0" y="60"/>
                  </a:cubicBezTo>
                  <a:cubicBezTo>
                    <a:pt x="31" y="60"/>
                    <a:pt x="31" y="60"/>
                    <a:pt x="31" y="60"/>
                  </a:cubicBezTo>
                  <a:cubicBezTo>
                    <a:pt x="62" y="60"/>
                    <a:pt x="62" y="60"/>
                    <a:pt x="62" y="60"/>
                  </a:cubicBezTo>
                  <a:cubicBezTo>
                    <a:pt x="62" y="51"/>
                    <a:pt x="44" y="43"/>
                    <a:pt x="39" y="4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57" name="Freeform 152"/>
            <p:cNvSpPr>
              <a:spLocks/>
            </p:cNvSpPr>
            <p:nvPr/>
          </p:nvSpPr>
          <p:spPr bwMode="auto">
            <a:xfrm>
              <a:off x="1698" y="1222"/>
              <a:ext cx="93" cy="93"/>
            </a:xfrm>
            <a:custGeom>
              <a:avLst/>
              <a:gdLst>
                <a:gd name="T0" fmla="*/ 24 w 75"/>
                <a:gd name="T1" fmla="*/ 14 h 75"/>
                <a:gd name="T2" fmla="*/ 75 w 75"/>
                <a:gd name="T3" fmla="*/ 0 h 75"/>
                <a:gd name="T4" fmla="*/ 75 w 75"/>
                <a:gd name="T5" fmla="*/ 4 h 75"/>
                <a:gd name="T6" fmla="*/ 75 w 75"/>
                <a:gd name="T7" fmla="*/ 14 h 75"/>
                <a:gd name="T8" fmla="*/ 75 w 75"/>
                <a:gd name="T9" fmla="*/ 54 h 75"/>
                <a:gd name="T10" fmla="*/ 59 w 75"/>
                <a:gd name="T11" fmla="*/ 65 h 75"/>
                <a:gd name="T12" fmla="*/ 42 w 75"/>
                <a:gd name="T13" fmla="*/ 54 h 75"/>
                <a:gd name="T14" fmla="*/ 59 w 75"/>
                <a:gd name="T15" fmla="*/ 42 h 75"/>
                <a:gd name="T16" fmla="*/ 66 w 75"/>
                <a:gd name="T17" fmla="*/ 43 h 75"/>
                <a:gd name="T18" fmla="*/ 66 w 75"/>
                <a:gd name="T19" fmla="*/ 19 h 75"/>
                <a:gd name="T20" fmla="*/ 33 w 75"/>
                <a:gd name="T21" fmla="*/ 28 h 75"/>
                <a:gd name="T22" fmla="*/ 33 w 75"/>
                <a:gd name="T23" fmla="*/ 63 h 75"/>
                <a:gd name="T24" fmla="*/ 16 w 75"/>
                <a:gd name="T25" fmla="*/ 75 h 75"/>
                <a:gd name="T26" fmla="*/ 0 w 75"/>
                <a:gd name="T27" fmla="*/ 63 h 75"/>
                <a:gd name="T28" fmla="*/ 16 w 75"/>
                <a:gd name="T29" fmla="*/ 51 h 75"/>
                <a:gd name="T30" fmla="*/ 24 w 75"/>
                <a:gd name="T31" fmla="*/ 52 h 75"/>
                <a:gd name="T32" fmla="*/ 24 w 75"/>
                <a:gd name="T33" fmla="*/ 28 h 75"/>
                <a:gd name="T34" fmla="*/ 24 w 75"/>
                <a:gd name="T35" fmla="*/ 1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75">
                  <a:moveTo>
                    <a:pt x="24" y="14"/>
                  </a:moveTo>
                  <a:cubicBezTo>
                    <a:pt x="75" y="0"/>
                    <a:pt x="75" y="0"/>
                    <a:pt x="75" y="0"/>
                  </a:cubicBezTo>
                  <a:cubicBezTo>
                    <a:pt x="75" y="4"/>
                    <a:pt x="75" y="4"/>
                    <a:pt x="75" y="4"/>
                  </a:cubicBezTo>
                  <a:cubicBezTo>
                    <a:pt x="75" y="14"/>
                    <a:pt x="75" y="14"/>
                    <a:pt x="75" y="14"/>
                  </a:cubicBezTo>
                  <a:cubicBezTo>
                    <a:pt x="75" y="54"/>
                    <a:pt x="75" y="54"/>
                    <a:pt x="75" y="54"/>
                  </a:cubicBezTo>
                  <a:cubicBezTo>
                    <a:pt x="75" y="60"/>
                    <a:pt x="68" y="65"/>
                    <a:pt x="59" y="65"/>
                  </a:cubicBezTo>
                  <a:cubicBezTo>
                    <a:pt x="50" y="65"/>
                    <a:pt x="42" y="60"/>
                    <a:pt x="42" y="54"/>
                  </a:cubicBezTo>
                  <a:cubicBezTo>
                    <a:pt x="42" y="47"/>
                    <a:pt x="50" y="42"/>
                    <a:pt x="59" y="42"/>
                  </a:cubicBezTo>
                  <a:cubicBezTo>
                    <a:pt x="61" y="42"/>
                    <a:pt x="64" y="42"/>
                    <a:pt x="66" y="43"/>
                  </a:cubicBezTo>
                  <a:cubicBezTo>
                    <a:pt x="66" y="19"/>
                    <a:pt x="66" y="19"/>
                    <a:pt x="66" y="19"/>
                  </a:cubicBezTo>
                  <a:cubicBezTo>
                    <a:pt x="33" y="28"/>
                    <a:pt x="33" y="28"/>
                    <a:pt x="33" y="28"/>
                  </a:cubicBezTo>
                  <a:cubicBezTo>
                    <a:pt x="33" y="63"/>
                    <a:pt x="33" y="63"/>
                    <a:pt x="33" y="63"/>
                  </a:cubicBezTo>
                  <a:cubicBezTo>
                    <a:pt x="33" y="70"/>
                    <a:pt x="26" y="75"/>
                    <a:pt x="16" y="75"/>
                  </a:cubicBezTo>
                  <a:cubicBezTo>
                    <a:pt x="7" y="75"/>
                    <a:pt x="0" y="70"/>
                    <a:pt x="0" y="63"/>
                  </a:cubicBezTo>
                  <a:cubicBezTo>
                    <a:pt x="0" y="57"/>
                    <a:pt x="7" y="51"/>
                    <a:pt x="16" y="51"/>
                  </a:cubicBezTo>
                  <a:cubicBezTo>
                    <a:pt x="19" y="51"/>
                    <a:pt x="21" y="52"/>
                    <a:pt x="24" y="52"/>
                  </a:cubicBezTo>
                  <a:cubicBezTo>
                    <a:pt x="24" y="28"/>
                    <a:pt x="24" y="28"/>
                    <a:pt x="24" y="28"/>
                  </a:cubicBezTo>
                  <a:lnTo>
                    <a:pt x="24" y="1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58" name="Freeform 153"/>
            <p:cNvSpPr>
              <a:spLocks/>
            </p:cNvSpPr>
            <p:nvPr/>
          </p:nvSpPr>
          <p:spPr bwMode="auto">
            <a:xfrm>
              <a:off x="1336" y="1472"/>
              <a:ext cx="48" cy="52"/>
            </a:xfrm>
            <a:custGeom>
              <a:avLst/>
              <a:gdLst>
                <a:gd name="T0" fmla="*/ 31 w 39"/>
                <a:gd name="T1" fmla="*/ 16 h 42"/>
                <a:gd name="T2" fmla="*/ 25 w 39"/>
                <a:gd name="T3" fmla="*/ 19 h 42"/>
                <a:gd name="T4" fmla="*/ 22 w 39"/>
                <a:gd name="T5" fmla="*/ 21 h 42"/>
                <a:gd name="T6" fmla="*/ 25 w 39"/>
                <a:gd name="T7" fmla="*/ 15 h 42"/>
                <a:gd name="T8" fmla="*/ 28 w 39"/>
                <a:gd name="T9" fmla="*/ 9 h 42"/>
                <a:gd name="T10" fmla="*/ 19 w 39"/>
                <a:gd name="T11" fmla="*/ 0 h 42"/>
                <a:gd name="T12" fmla="*/ 11 w 39"/>
                <a:gd name="T13" fmla="*/ 9 h 42"/>
                <a:gd name="T14" fmla="*/ 14 w 39"/>
                <a:gd name="T15" fmla="*/ 15 h 42"/>
                <a:gd name="T16" fmla="*/ 18 w 39"/>
                <a:gd name="T17" fmla="*/ 21 h 42"/>
                <a:gd name="T18" fmla="*/ 14 w 39"/>
                <a:gd name="T19" fmla="*/ 19 h 42"/>
                <a:gd name="T20" fmla="*/ 8 w 39"/>
                <a:gd name="T21" fmla="*/ 17 h 42"/>
                <a:gd name="T22" fmla="*/ 0 w 39"/>
                <a:gd name="T23" fmla="*/ 25 h 42"/>
                <a:gd name="T24" fmla="*/ 9 w 39"/>
                <a:gd name="T25" fmla="*/ 34 h 42"/>
                <a:gd name="T26" fmla="*/ 15 w 39"/>
                <a:gd name="T27" fmla="*/ 31 h 42"/>
                <a:gd name="T28" fmla="*/ 18 w 39"/>
                <a:gd name="T29" fmla="*/ 28 h 42"/>
                <a:gd name="T30" fmla="*/ 12 w 39"/>
                <a:gd name="T31" fmla="*/ 41 h 42"/>
                <a:gd name="T32" fmla="*/ 12 w 39"/>
                <a:gd name="T33" fmla="*/ 42 h 42"/>
                <a:gd name="T34" fmla="*/ 20 w 39"/>
                <a:gd name="T35" fmla="*/ 42 h 42"/>
                <a:gd name="T36" fmla="*/ 28 w 39"/>
                <a:gd name="T37" fmla="*/ 42 h 42"/>
                <a:gd name="T38" fmla="*/ 28 w 39"/>
                <a:gd name="T39" fmla="*/ 40 h 42"/>
                <a:gd name="T40" fmla="*/ 22 w 39"/>
                <a:gd name="T41" fmla="*/ 28 h 42"/>
                <a:gd name="T42" fmla="*/ 25 w 39"/>
                <a:gd name="T43" fmla="*/ 31 h 42"/>
                <a:gd name="T44" fmla="*/ 31 w 39"/>
                <a:gd name="T45" fmla="*/ 33 h 42"/>
                <a:gd name="T46" fmla="*/ 39 w 39"/>
                <a:gd name="T47" fmla="*/ 24 h 42"/>
                <a:gd name="T48" fmla="*/ 31 w 39"/>
                <a:gd name="T4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 h="42">
                  <a:moveTo>
                    <a:pt x="31" y="16"/>
                  </a:moveTo>
                  <a:cubicBezTo>
                    <a:pt x="28" y="16"/>
                    <a:pt x="26" y="17"/>
                    <a:pt x="25" y="19"/>
                  </a:cubicBezTo>
                  <a:cubicBezTo>
                    <a:pt x="24" y="20"/>
                    <a:pt x="23" y="20"/>
                    <a:pt x="22" y="21"/>
                  </a:cubicBezTo>
                  <a:cubicBezTo>
                    <a:pt x="22" y="19"/>
                    <a:pt x="24" y="16"/>
                    <a:pt x="25" y="15"/>
                  </a:cubicBezTo>
                  <a:cubicBezTo>
                    <a:pt x="27" y="13"/>
                    <a:pt x="28" y="11"/>
                    <a:pt x="28" y="9"/>
                  </a:cubicBezTo>
                  <a:cubicBezTo>
                    <a:pt x="27" y="4"/>
                    <a:pt x="24" y="0"/>
                    <a:pt x="19" y="0"/>
                  </a:cubicBezTo>
                  <a:cubicBezTo>
                    <a:pt x="14" y="1"/>
                    <a:pt x="11" y="5"/>
                    <a:pt x="11" y="9"/>
                  </a:cubicBezTo>
                  <a:cubicBezTo>
                    <a:pt x="11" y="12"/>
                    <a:pt x="12" y="14"/>
                    <a:pt x="14" y="15"/>
                  </a:cubicBezTo>
                  <a:cubicBezTo>
                    <a:pt x="15" y="16"/>
                    <a:pt x="17" y="19"/>
                    <a:pt x="18" y="21"/>
                  </a:cubicBezTo>
                  <a:cubicBezTo>
                    <a:pt x="16" y="21"/>
                    <a:pt x="15" y="20"/>
                    <a:pt x="14" y="19"/>
                  </a:cubicBezTo>
                  <a:cubicBezTo>
                    <a:pt x="13" y="18"/>
                    <a:pt x="11" y="17"/>
                    <a:pt x="8" y="17"/>
                  </a:cubicBezTo>
                  <a:cubicBezTo>
                    <a:pt x="4" y="17"/>
                    <a:pt x="0" y="21"/>
                    <a:pt x="0" y="25"/>
                  </a:cubicBezTo>
                  <a:cubicBezTo>
                    <a:pt x="0" y="30"/>
                    <a:pt x="4" y="34"/>
                    <a:pt x="9" y="34"/>
                  </a:cubicBezTo>
                  <a:cubicBezTo>
                    <a:pt x="11" y="34"/>
                    <a:pt x="13" y="33"/>
                    <a:pt x="15" y="31"/>
                  </a:cubicBezTo>
                  <a:cubicBezTo>
                    <a:pt x="15" y="30"/>
                    <a:pt x="17" y="29"/>
                    <a:pt x="18" y="28"/>
                  </a:cubicBezTo>
                  <a:cubicBezTo>
                    <a:pt x="18" y="34"/>
                    <a:pt x="15" y="39"/>
                    <a:pt x="12" y="41"/>
                  </a:cubicBezTo>
                  <a:cubicBezTo>
                    <a:pt x="12" y="42"/>
                    <a:pt x="12" y="42"/>
                    <a:pt x="12" y="42"/>
                  </a:cubicBezTo>
                  <a:cubicBezTo>
                    <a:pt x="20" y="42"/>
                    <a:pt x="20" y="42"/>
                    <a:pt x="20" y="42"/>
                  </a:cubicBezTo>
                  <a:cubicBezTo>
                    <a:pt x="28" y="42"/>
                    <a:pt x="28" y="42"/>
                    <a:pt x="28" y="42"/>
                  </a:cubicBezTo>
                  <a:cubicBezTo>
                    <a:pt x="28" y="40"/>
                    <a:pt x="28" y="40"/>
                    <a:pt x="28" y="40"/>
                  </a:cubicBezTo>
                  <a:cubicBezTo>
                    <a:pt x="25" y="39"/>
                    <a:pt x="22" y="34"/>
                    <a:pt x="22" y="28"/>
                  </a:cubicBezTo>
                  <a:cubicBezTo>
                    <a:pt x="23" y="29"/>
                    <a:pt x="24" y="30"/>
                    <a:pt x="25" y="31"/>
                  </a:cubicBezTo>
                  <a:cubicBezTo>
                    <a:pt x="27" y="32"/>
                    <a:pt x="29" y="33"/>
                    <a:pt x="31" y="33"/>
                  </a:cubicBezTo>
                  <a:cubicBezTo>
                    <a:pt x="36" y="33"/>
                    <a:pt x="39" y="29"/>
                    <a:pt x="39" y="24"/>
                  </a:cubicBezTo>
                  <a:cubicBezTo>
                    <a:pt x="39" y="20"/>
                    <a:pt x="35" y="16"/>
                    <a:pt x="31" y="1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59" name="Freeform 154"/>
            <p:cNvSpPr>
              <a:spLocks noEditPoints="1"/>
            </p:cNvSpPr>
            <p:nvPr/>
          </p:nvSpPr>
          <p:spPr bwMode="auto">
            <a:xfrm>
              <a:off x="1888" y="2187"/>
              <a:ext cx="72" cy="71"/>
            </a:xfrm>
            <a:custGeom>
              <a:avLst/>
              <a:gdLst>
                <a:gd name="T0" fmla="*/ 29 w 59"/>
                <a:gd name="T1" fmla="*/ 0 h 58"/>
                <a:gd name="T2" fmla="*/ 0 w 59"/>
                <a:gd name="T3" fmla="*/ 29 h 58"/>
                <a:gd name="T4" fmla="*/ 29 w 59"/>
                <a:gd name="T5" fmla="*/ 58 h 58"/>
                <a:gd name="T6" fmla="*/ 59 w 59"/>
                <a:gd name="T7" fmla="*/ 29 h 58"/>
                <a:gd name="T8" fmla="*/ 29 w 59"/>
                <a:gd name="T9" fmla="*/ 0 h 58"/>
                <a:gd name="T10" fmla="*/ 47 w 59"/>
                <a:gd name="T11" fmla="*/ 25 h 58"/>
                <a:gd name="T12" fmla="*/ 31 w 59"/>
                <a:gd name="T13" fmla="*/ 47 h 58"/>
                <a:gd name="T14" fmla="*/ 23 w 59"/>
                <a:gd name="T15" fmla="*/ 44 h 58"/>
                <a:gd name="T16" fmla="*/ 17 w 59"/>
                <a:gd name="T17" fmla="*/ 26 h 58"/>
                <a:gd name="T18" fmla="*/ 13 w 59"/>
                <a:gd name="T19" fmla="*/ 28 h 58"/>
                <a:gd name="T20" fmla="*/ 12 w 59"/>
                <a:gd name="T21" fmla="*/ 26 h 58"/>
                <a:gd name="T22" fmla="*/ 22 w 59"/>
                <a:gd name="T23" fmla="*/ 18 h 58"/>
                <a:gd name="T24" fmla="*/ 28 w 59"/>
                <a:gd name="T25" fmla="*/ 30 h 58"/>
                <a:gd name="T26" fmla="*/ 31 w 59"/>
                <a:gd name="T27" fmla="*/ 37 h 58"/>
                <a:gd name="T28" fmla="*/ 36 w 59"/>
                <a:gd name="T29" fmla="*/ 30 h 58"/>
                <a:gd name="T30" fmla="*/ 32 w 59"/>
                <a:gd name="T31" fmla="*/ 26 h 58"/>
                <a:gd name="T32" fmla="*/ 47 w 59"/>
                <a:gd name="T33" fmla="*/ 2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 h="58">
                  <a:moveTo>
                    <a:pt x="29" y="0"/>
                  </a:moveTo>
                  <a:cubicBezTo>
                    <a:pt x="13" y="0"/>
                    <a:pt x="0" y="13"/>
                    <a:pt x="0" y="29"/>
                  </a:cubicBezTo>
                  <a:cubicBezTo>
                    <a:pt x="0" y="45"/>
                    <a:pt x="13" y="58"/>
                    <a:pt x="29" y="58"/>
                  </a:cubicBezTo>
                  <a:cubicBezTo>
                    <a:pt x="46" y="58"/>
                    <a:pt x="59" y="45"/>
                    <a:pt x="59" y="29"/>
                  </a:cubicBezTo>
                  <a:cubicBezTo>
                    <a:pt x="59" y="13"/>
                    <a:pt x="46" y="0"/>
                    <a:pt x="29" y="0"/>
                  </a:cubicBezTo>
                  <a:close/>
                  <a:moveTo>
                    <a:pt x="47" y="25"/>
                  </a:moveTo>
                  <a:cubicBezTo>
                    <a:pt x="45" y="36"/>
                    <a:pt x="34" y="45"/>
                    <a:pt x="31" y="47"/>
                  </a:cubicBezTo>
                  <a:cubicBezTo>
                    <a:pt x="27" y="49"/>
                    <a:pt x="24" y="46"/>
                    <a:pt x="23" y="44"/>
                  </a:cubicBezTo>
                  <a:cubicBezTo>
                    <a:pt x="22" y="41"/>
                    <a:pt x="18" y="28"/>
                    <a:pt x="17" y="26"/>
                  </a:cubicBezTo>
                  <a:cubicBezTo>
                    <a:pt x="16" y="25"/>
                    <a:pt x="13" y="28"/>
                    <a:pt x="13" y="28"/>
                  </a:cubicBezTo>
                  <a:cubicBezTo>
                    <a:pt x="12" y="26"/>
                    <a:pt x="12" y="26"/>
                    <a:pt x="12" y="26"/>
                  </a:cubicBezTo>
                  <a:cubicBezTo>
                    <a:pt x="12" y="26"/>
                    <a:pt x="18" y="19"/>
                    <a:pt x="22" y="18"/>
                  </a:cubicBezTo>
                  <a:cubicBezTo>
                    <a:pt x="27" y="17"/>
                    <a:pt x="27" y="25"/>
                    <a:pt x="28" y="30"/>
                  </a:cubicBezTo>
                  <a:cubicBezTo>
                    <a:pt x="29" y="34"/>
                    <a:pt x="30" y="37"/>
                    <a:pt x="31" y="37"/>
                  </a:cubicBezTo>
                  <a:cubicBezTo>
                    <a:pt x="32" y="37"/>
                    <a:pt x="34" y="34"/>
                    <a:pt x="36" y="30"/>
                  </a:cubicBezTo>
                  <a:cubicBezTo>
                    <a:pt x="38" y="27"/>
                    <a:pt x="36" y="23"/>
                    <a:pt x="32" y="26"/>
                  </a:cubicBezTo>
                  <a:cubicBezTo>
                    <a:pt x="34" y="16"/>
                    <a:pt x="49" y="14"/>
                    <a:pt x="47" y="2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60" name="Freeform 155"/>
            <p:cNvSpPr>
              <a:spLocks noEditPoints="1"/>
            </p:cNvSpPr>
            <p:nvPr/>
          </p:nvSpPr>
          <p:spPr bwMode="auto">
            <a:xfrm>
              <a:off x="2064" y="2751"/>
              <a:ext cx="53" cy="59"/>
            </a:xfrm>
            <a:custGeom>
              <a:avLst/>
              <a:gdLst>
                <a:gd name="T0" fmla="*/ 34 w 43"/>
                <a:gd name="T1" fmla="*/ 14 h 48"/>
                <a:gd name="T2" fmla="*/ 36 w 43"/>
                <a:gd name="T3" fmla="*/ 12 h 48"/>
                <a:gd name="T4" fmla="*/ 39 w 43"/>
                <a:gd name="T5" fmla="*/ 7 h 48"/>
                <a:gd name="T6" fmla="*/ 38 w 43"/>
                <a:gd name="T7" fmla="*/ 1 h 48"/>
                <a:gd name="T8" fmla="*/ 34 w 43"/>
                <a:gd name="T9" fmla="*/ 0 h 48"/>
                <a:gd name="T10" fmla="*/ 27 w 43"/>
                <a:gd name="T11" fmla="*/ 3 h 48"/>
                <a:gd name="T12" fmla="*/ 21 w 43"/>
                <a:gd name="T13" fmla="*/ 13 h 48"/>
                <a:gd name="T14" fmla="*/ 16 w 43"/>
                <a:gd name="T15" fmla="*/ 3 h 48"/>
                <a:gd name="T16" fmla="*/ 10 w 43"/>
                <a:gd name="T17" fmla="*/ 1 h 48"/>
                <a:gd name="T18" fmla="*/ 6 w 43"/>
                <a:gd name="T19" fmla="*/ 2 h 48"/>
                <a:gd name="T20" fmla="*/ 7 w 43"/>
                <a:gd name="T21" fmla="*/ 12 h 48"/>
                <a:gd name="T22" fmla="*/ 10 w 43"/>
                <a:gd name="T23" fmla="*/ 14 h 48"/>
                <a:gd name="T24" fmla="*/ 0 w 43"/>
                <a:gd name="T25" fmla="*/ 14 h 48"/>
                <a:gd name="T26" fmla="*/ 0 w 43"/>
                <a:gd name="T27" fmla="*/ 27 h 48"/>
                <a:gd name="T28" fmla="*/ 3 w 43"/>
                <a:gd name="T29" fmla="*/ 27 h 48"/>
                <a:gd name="T30" fmla="*/ 3 w 43"/>
                <a:gd name="T31" fmla="*/ 48 h 48"/>
                <a:gd name="T32" fmla="*/ 40 w 43"/>
                <a:gd name="T33" fmla="*/ 48 h 48"/>
                <a:gd name="T34" fmla="*/ 40 w 43"/>
                <a:gd name="T35" fmla="*/ 27 h 48"/>
                <a:gd name="T36" fmla="*/ 43 w 43"/>
                <a:gd name="T37" fmla="*/ 27 h 48"/>
                <a:gd name="T38" fmla="*/ 43 w 43"/>
                <a:gd name="T39" fmla="*/ 14 h 48"/>
                <a:gd name="T40" fmla="*/ 34 w 43"/>
                <a:gd name="T41" fmla="*/ 14 h 48"/>
                <a:gd name="T42" fmla="*/ 29 w 43"/>
                <a:gd name="T43" fmla="*/ 5 h 48"/>
                <a:gd name="T44" fmla="*/ 34 w 43"/>
                <a:gd name="T45" fmla="*/ 3 h 48"/>
                <a:gd name="T46" fmla="*/ 35 w 43"/>
                <a:gd name="T47" fmla="*/ 4 h 48"/>
                <a:gd name="T48" fmla="*/ 34 w 43"/>
                <a:gd name="T49" fmla="*/ 10 h 48"/>
                <a:gd name="T50" fmla="*/ 27 w 43"/>
                <a:gd name="T51" fmla="*/ 14 h 48"/>
                <a:gd name="T52" fmla="*/ 24 w 43"/>
                <a:gd name="T53" fmla="*/ 14 h 48"/>
                <a:gd name="T54" fmla="*/ 29 w 43"/>
                <a:gd name="T55" fmla="*/ 5 h 48"/>
                <a:gd name="T56" fmla="*/ 8 w 43"/>
                <a:gd name="T57" fmla="*/ 7 h 48"/>
                <a:gd name="T58" fmla="*/ 9 w 43"/>
                <a:gd name="T59" fmla="*/ 5 h 48"/>
                <a:gd name="T60" fmla="*/ 10 w 43"/>
                <a:gd name="T61" fmla="*/ 4 h 48"/>
                <a:gd name="T62" fmla="*/ 10 w 43"/>
                <a:gd name="T63" fmla="*/ 4 h 48"/>
                <a:gd name="T64" fmla="*/ 13 w 43"/>
                <a:gd name="T65" fmla="*/ 6 h 48"/>
                <a:gd name="T66" fmla="*/ 17 w 43"/>
                <a:gd name="T67" fmla="*/ 13 h 48"/>
                <a:gd name="T68" fmla="*/ 17 w 43"/>
                <a:gd name="T69" fmla="*/ 13 h 48"/>
                <a:gd name="T70" fmla="*/ 17 w 43"/>
                <a:gd name="T71" fmla="*/ 13 h 48"/>
                <a:gd name="T72" fmla="*/ 9 w 43"/>
                <a:gd name="T73" fmla="*/ 9 h 48"/>
                <a:gd name="T74" fmla="*/ 8 w 43"/>
                <a:gd name="T75" fmla="*/ 7 h 48"/>
                <a:gd name="T76" fmla="*/ 18 w 43"/>
                <a:gd name="T77" fmla="*/ 45 h 48"/>
                <a:gd name="T78" fmla="*/ 6 w 43"/>
                <a:gd name="T79" fmla="*/ 45 h 48"/>
                <a:gd name="T80" fmla="*/ 6 w 43"/>
                <a:gd name="T81" fmla="*/ 25 h 48"/>
                <a:gd name="T82" fmla="*/ 18 w 43"/>
                <a:gd name="T83" fmla="*/ 25 h 48"/>
                <a:gd name="T84" fmla="*/ 18 w 43"/>
                <a:gd name="T85" fmla="*/ 45 h 48"/>
                <a:gd name="T86" fmla="*/ 18 w 43"/>
                <a:gd name="T87" fmla="*/ 24 h 48"/>
                <a:gd name="T88" fmla="*/ 3 w 43"/>
                <a:gd name="T89" fmla="*/ 24 h 48"/>
                <a:gd name="T90" fmla="*/ 3 w 43"/>
                <a:gd name="T91" fmla="*/ 17 h 48"/>
                <a:gd name="T92" fmla="*/ 18 w 43"/>
                <a:gd name="T93" fmla="*/ 17 h 48"/>
                <a:gd name="T94" fmla="*/ 18 w 43"/>
                <a:gd name="T95" fmla="*/ 24 h 48"/>
                <a:gd name="T96" fmla="*/ 37 w 43"/>
                <a:gd name="T97" fmla="*/ 45 h 48"/>
                <a:gd name="T98" fmla="*/ 25 w 43"/>
                <a:gd name="T99" fmla="*/ 45 h 48"/>
                <a:gd name="T100" fmla="*/ 25 w 43"/>
                <a:gd name="T101" fmla="*/ 25 h 48"/>
                <a:gd name="T102" fmla="*/ 37 w 43"/>
                <a:gd name="T103" fmla="*/ 25 h 48"/>
                <a:gd name="T104" fmla="*/ 37 w 43"/>
                <a:gd name="T105" fmla="*/ 45 h 48"/>
                <a:gd name="T106" fmla="*/ 40 w 43"/>
                <a:gd name="T107" fmla="*/ 24 h 48"/>
                <a:gd name="T108" fmla="*/ 25 w 43"/>
                <a:gd name="T109" fmla="*/ 24 h 48"/>
                <a:gd name="T110" fmla="*/ 25 w 43"/>
                <a:gd name="T111" fmla="*/ 17 h 48"/>
                <a:gd name="T112" fmla="*/ 40 w 43"/>
                <a:gd name="T113" fmla="*/ 17 h 48"/>
                <a:gd name="T114" fmla="*/ 40 w 43"/>
                <a:gd name="T115"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 h="48">
                  <a:moveTo>
                    <a:pt x="34" y="14"/>
                  </a:moveTo>
                  <a:cubicBezTo>
                    <a:pt x="35" y="14"/>
                    <a:pt x="36" y="13"/>
                    <a:pt x="36" y="12"/>
                  </a:cubicBezTo>
                  <a:cubicBezTo>
                    <a:pt x="38" y="11"/>
                    <a:pt x="39" y="9"/>
                    <a:pt x="39" y="7"/>
                  </a:cubicBezTo>
                  <a:cubicBezTo>
                    <a:pt x="40" y="5"/>
                    <a:pt x="39" y="3"/>
                    <a:pt x="38" y="1"/>
                  </a:cubicBezTo>
                  <a:cubicBezTo>
                    <a:pt x="37" y="0"/>
                    <a:pt x="35" y="0"/>
                    <a:pt x="34" y="0"/>
                  </a:cubicBezTo>
                  <a:cubicBezTo>
                    <a:pt x="31" y="0"/>
                    <a:pt x="29" y="1"/>
                    <a:pt x="27" y="3"/>
                  </a:cubicBezTo>
                  <a:cubicBezTo>
                    <a:pt x="24" y="6"/>
                    <a:pt x="22" y="10"/>
                    <a:pt x="21" y="13"/>
                  </a:cubicBezTo>
                  <a:cubicBezTo>
                    <a:pt x="20" y="10"/>
                    <a:pt x="19" y="6"/>
                    <a:pt x="16" y="3"/>
                  </a:cubicBezTo>
                  <a:cubicBezTo>
                    <a:pt x="14" y="2"/>
                    <a:pt x="12" y="1"/>
                    <a:pt x="10" y="1"/>
                  </a:cubicBezTo>
                  <a:cubicBezTo>
                    <a:pt x="9" y="1"/>
                    <a:pt x="7" y="1"/>
                    <a:pt x="6" y="2"/>
                  </a:cubicBezTo>
                  <a:cubicBezTo>
                    <a:pt x="4" y="5"/>
                    <a:pt x="4" y="9"/>
                    <a:pt x="7" y="12"/>
                  </a:cubicBezTo>
                  <a:cubicBezTo>
                    <a:pt x="8" y="13"/>
                    <a:pt x="9" y="14"/>
                    <a:pt x="10" y="14"/>
                  </a:cubicBezTo>
                  <a:cubicBezTo>
                    <a:pt x="0" y="14"/>
                    <a:pt x="0" y="14"/>
                    <a:pt x="0" y="14"/>
                  </a:cubicBezTo>
                  <a:cubicBezTo>
                    <a:pt x="0" y="27"/>
                    <a:pt x="0" y="27"/>
                    <a:pt x="0" y="27"/>
                  </a:cubicBezTo>
                  <a:cubicBezTo>
                    <a:pt x="3" y="27"/>
                    <a:pt x="3" y="27"/>
                    <a:pt x="3" y="27"/>
                  </a:cubicBezTo>
                  <a:cubicBezTo>
                    <a:pt x="3" y="48"/>
                    <a:pt x="3" y="48"/>
                    <a:pt x="3" y="48"/>
                  </a:cubicBezTo>
                  <a:cubicBezTo>
                    <a:pt x="40" y="48"/>
                    <a:pt x="40" y="48"/>
                    <a:pt x="40" y="48"/>
                  </a:cubicBezTo>
                  <a:cubicBezTo>
                    <a:pt x="40" y="27"/>
                    <a:pt x="40" y="27"/>
                    <a:pt x="40" y="27"/>
                  </a:cubicBezTo>
                  <a:cubicBezTo>
                    <a:pt x="43" y="27"/>
                    <a:pt x="43" y="27"/>
                    <a:pt x="43" y="27"/>
                  </a:cubicBezTo>
                  <a:cubicBezTo>
                    <a:pt x="43" y="14"/>
                    <a:pt x="43" y="14"/>
                    <a:pt x="43" y="14"/>
                  </a:cubicBezTo>
                  <a:lnTo>
                    <a:pt x="34" y="14"/>
                  </a:lnTo>
                  <a:close/>
                  <a:moveTo>
                    <a:pt x="29" y="5"/>
                  </a:moveTo>
                  <a:cubicBezTo>
                    <a:pt x="31" y="4"/>
                    <a:pt x="32" y="3"/>
                    <a:pt x="34" y="3"/>
                  </a:cubicBezTo>
                  <a:cubicBezTo>
                    <a:pt x="34" y="3"/>
                    <a:pt x="35" y="3"/>
                    <a:pt x="35" y="4"/>
                  </a:cubicBezTo>
                  <a:cubicBezTo>
                    <a:pt x="37" y="5"/>
                    <a:pt x="36" y="8"/>
                    <a:pt x="34" y="10"/>
                  </a:cubicBezTo>
                  <a:cubicBezTo>
                    <a:pt x="32" y="12"/>
                    <a:pt x="29" y="13"/>
                    <a:pt x="27" y="14"/>
                  </a:cubicBezTo>
                  <a:cubicBezTo>
                    <a:pt x="24" y="14"/>
                    <a:pt x="24" y="14"/>
                    <a:pt x="24" y="14"/>
                  </a:cubicBezTo>
                  <a:cubicBezTo>
                    <a:pt x="25" y="12"/>
                    <a:pt x="27" y="8"/>
                    <a:pt x="29" y="5"/>
                  </a:cubicBezTo>
                  <a:close/>
                  <a:moveTo>
                    <a:pt x="8" y="7"/>
                  </a:moveTo>
                  <a:cubicBezTo>
                    <a:pt x="8" y="6"/>
                    <a:pt x="8" y="5"/>
                    <a:pt x="9" y="5"/>
                  </a:cubicBezTo>
                  <a:cubicBezTo>
                    <a:pt x="9" y="4"/>
                    <a:pt x="10" y="4"/>
                    <a:pt x="10" y="4"/>
                  </a:cubicBezTo>
                  <a:cubicBezTo>
                    <a:pt x="10" y="4"/>
                    <a:pt x="10" y="4"/>
                    <a:pt x="10" y="4"/>
                  </a:cubicBezTo>
                  <a:cubicBezTo>
                    <a:pt x="11" y="4"/>
                    <a:pt x="12" y="5"/>
                    <a:pt x="13" y="6"/>
                  </a:cubicBezTo>
                  <a:cubicBezTo>
                    <a:pt x="15" y="7"/>
                    <a:pt x="16" y="10"/>
                    <a:pt x="17" y="13"/>
                  </a:cubicBezTo>
                  <a:cubicBezTo>
                    <a:pt x="17" y="13"/>
                    <a:pt x="17" y="13"/>
                    <a:pt x="17" y="13"/>
                  </a:cubicBezTo>
                  <a:cubicBezTo>
                    <a:pt x="17" y="13"/>
                    <a:pt x="17" y="13"/>
                    <a:pt x="17" y="13"/>
                  </a:cubicBezTo>
                  <a:cubicBezTo>
                    <a:pt x="14" y="12"/>
                    <a:pt x="11" y="11"/>
                    <a:pt x="9" y="9"/>
                  </a:cubicBezTo>
                  <a:cubicBezTo>
                    <a:pt x="9" y="9"/>
                    <a:pt x="8" y="8"/>
                    <a:pt x="8" y="7"/>
                  </a:cubicBezTo>
                  <a:close/>
                  <a:moveTo>
                    <a:pt x="18" y="45"/>
                  </a:moveTo>
                  <a:cubicBezTo>
                    <a:pt x="6" y="45"/>
                    <a:pt x="6" y="45"/>
                    <a:pt x="6" y="45"/>
                  </a:cubicBezTo>
                  <a:cubicBezTo>
                    <a:pt x="6" y="25"/>
                    <a:pt x="6" y="25"/>
                    <a:pt x="6" y="25"/>
                  </a:cubicBezTo>
                  <a:cubicBezTo>
                    <a:pt x="18" y="25"/>
                    <a:pt x="18" y="25"/>
                    <a:pt x="18" y="25"/>
                  </a:cubicBezTo>
                  <a:lnTo>
                    <a:pt x="18" y="45"/>
                  </a:lnTo>
                  <a:close/>
                  <a:moveTo>
                    <a:pt x="18" y="24"/>
                  </a:moveTo>
                  <a:cubicBezTo>
                    <a:pt x="3" y="24"/>
                    <a:pt x="3" y="24"/>
                    <a:pt x="3" y="24"/>
                  </a:cubicBezTo>
                  <a:cubicBezTo>
                    <a:pt x="3" y="17"/>
                    <a:pt x="3" y="17"/>
                    <a:pt x="3" y="17"/>
                  </a:cubicBezTo>
                  <a:cubicBezTo>
                    <a:pt x="18" y="17"/>
                    <a:pt x="18" y="17"/>
                    <a:pt x="18" y="17"/>
                  </a:cubicBezTo>
                  <a:lnTo>
                    <a:pt x="18" y="24"/>
                  </a:lnTo>
                  <a:close/>
                  <a:moveTo>
                    <a:pt x="37" y="45"/>
                  </a:moveTo>
                  <a:cubicBezTo>
                    <a:pt x="25" y="45"/>
                    <a:pt x="25" y="45"/>
                    <a:pt x="25" y="45"/>
                  </a:cubicBezTo>
                  <a:cubicBezTo>
                    <a:pt x="25" y="25"/>
                    <a:pt x="25" y="25"/>
                    <a:pt x="25" y="25"/>
                  </a:cubicBezTo>
                  <a:cubicBezTo>
                    <a:pt x="37" y="25"/>
                    <a:pt x="37" y="25"/>
                    <a:pt x="37" y="25"/>
                  </a:cubicBezTo>
                  <a:lnTo>
                    <a:pt x="37" y="45"/>
                  </a:lnTo>
                  <a:close/>
                  <a:moveTo>
                    <a:pt x="40" y="24"/>
                  </a:moveTo>
                  <a:cubicBezTo>
                    <a:pt x="25" y="24"/>
                    <a:pt x="25" y="24"/>
                    <a:pt x="25" y="24"/>
                  </a:cubicBezTo>
                  <a:cubicBezTo>
                    <a:pt x="25" y="17"/>
                    <a:pt x="25" y="17"/>
                    <a:pt x="25" y="17"/>
                  </a:cubicBezTo>
                  <a:cubicBezTo>
                    <a:pt x="40" y="17"/>
                    <a:pt x="40" y="17"/>
                    <a:pt x="40" y="17"/>
                  </a:cubicBezTo>
                  <a:lnTo>
                    <a:pt x="40" y="2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61" name="Freeform 156"/>
            <p:cNvSpPr>
              <a:spLocks noEditPoints="1"/>
            </p:cNvSpPr>
            <p:nvPr/>
          </p:nvSpPr>
          <p:spPr bwMode="auto">
            <a:xfrm>
              <a:off x="3988" y="2920"/>
              <a:ext cx="146" cy="131"/>
            </a:xfrm>
            <a:custGeom>
              <a:avLst/>
              <a:gdLst>
                <a:gd name="T0" fmla="*/ 50 w 119"/>
                <a:gd name="T1" fmla="*/ 0 h 106"/>
                <a:gd name="T2" fmla="*/ 50 w 119"/>
                <a:gd name="T3" fmla="*/ 0 h 106"/>
                <a:gd name="T4" fmla="*/ 99 w 119"/>
                <a:gd name="T5" fmla="*/ 40 h 106"/>
                <a:gd name="T6" fmla="*/ 50 w 119"/>
                <a:gd name="T7" fmla="*/ 80 h 106"/>
                <a:gd name="T8" fmla="*/ 42 w 119"/>
                <a:gd name="T9" fmla="*/ 80 h 106"/>
                <a:gd name="T10" fmla="*/ 7 w 119"/>
                <a:gd name="T11" fmla="*/ 93 h 106"/>
                <a:gd name="T12" fmla="*/ 7 w 119"/>
                <a:gd name="T13" fmla="*/ 90 h 106"/>
                <a:gd name="T14" fmla="*/ 19 w 119"/>
                <a:gd name="T15" fmla="*/ 74 h 106"/>
                <a:gd name="T16" fmla="*/ 18 w 119"/>
                <a:gd name="T17" fmla="*/ 71 h 106"/>
                <a:gd name="T18" fmla="*/ 0 w 119"/>
                <a:gd name="T19" fmla="*/ 40 h 106"/>
                <a:gd name="T20" fmla="*/ 50 w 119"/>
                <a:gd name="T21" fmla="*/ 0 h 106"/>
                <a:gd name="T22" fmla="*/ 103 w 119"/>
                <a:gd name="T23" fmla="*/ 90 h 106"/>
                <a:gd name="T24" fmla="*/ 113 w 119"/>
                <a:gd name="T25" fmla="*/ 104 h 106"/>
                <a:gd name="T26" fmla="*/ 113 w 119"/>
                <a:gd name="T27" fmla="*/ 106 h 106"/>
                <a:gd name="T28" fmla="*/ 83 w 119"/>
                <a:gd name="T29" fmla="*/ 95 h 106"/>
                <a:gd name="T30" fmla="*/ 76 w 119"/>
                <a:gd name="T31" fmla="*/ 95 h 106"/>
                <a:gd name="T32" fmla="*/ 50 w 119"/>
                <a:gd name="T33" fmla="*/ 88 h 106"/>
                <a:gd name="T34" fmla="*/ 90 w 119"/>
                <a:gd name="T35" fmla="*/ 75 h 106"/>
                <a:gd name="T36" fmla="*/ 103 w 119"/>
                <a:gd name="T37" fmla="*/ 59 h 106"/>
                <a:gd name="T38" fmla="*/ 107 w 119"/>
                <a:gd name="T39" fmla="*/ 40 h 106"/>
                <a:gd name="T40" fmla="*/ 107 w 119"/>
                <a:gd name="T41" fmla="*/ 37 h 106"/>
                <a:gd name="T42" fmla="*/ 119 w 119"/>
                <a:gd name="T43" fmla="*/ 61 h 106"/>
                <a:gd name="T44" fmla="*/ 103 w 119"/>
                <a:gd name="T45" fmla="*/ 88 h 106"/>
                <a:gd name="T46" fmla="*/ 103 w 119"/>
                <a:gd name="T47" fmla="*/ 9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9" h="106">
                  <a:moveTo>
                    <a:pt x="50" y="0"/>
                  </a:moveTo>
                  <a:cubicBezTo>
                    <a:pt x="50" y="0"/>
                    <a:pt x="50" y="0"/>
                    <a:pt x="50" y="0"/>
                  </a:cubicBezTo>
                  <a:cubicBezTo>
                    <a:pt x="77" y="0"/>
                    <a:pt x="99" y="18"/>
                    <a:pt x="99" y="40"/>
                  </a:cubicBezTo>
                  <a:cubicBezTo>
                    <a:pt x="99" y="62"/>
                    <a:pt x="77" y="80"/>
                    <a:pt x="50" y="80"/>
                  </a:cubicBezTo>
                  <a:cubicBezTo>
                    <a:pt x="47" y="80"/>
                    <a:pt x="44" y="80"/>
                    <a:pt x="42" y="80"/>
                  </a:cubicBezTo>
                  <a:cubicBezTo>
                    <a:pt x="31" y="91"/>
                    <a:pt x="19" y="92"/>
                    <a:pt x="7" y="93"/>
                  </a:cubicBezTo>
                  <a:cubicBezTo>
                    <a:pt x="7" y="90"/>
                    <a:pt x="7" y="90"/>
                    <a:pt x="7" y="90"/>
                  </a:cubicBezTo>
                  <a:cubicBezTo>
                    <a:pt x="13" y="87"/>
                    <a:pt x="19" y="81"/>
                    <a:pt x="19" y="74"/>
                  </a:cubicBezTo>
                  <a:cubicBezTo>
                    <a:pt x="19" y="73"/>
                    <a:pt x="19" y="72"/>
                    <a:pt x="18" y="71"/>
                  </a:cubicBezTo>
                  <a:cubicBezTo>
                    <a:pt x="7" y="64"/>
                    <a:pt x="0" y="53"/>
                    <a:pt x="0" y="40"/>
                  </a:cubicBezTo>
                  <a:cubicBezTo>
                    <a:pt x="0" y="18"/>
                    <a:pt x="22" y="0"/>
                    <a:pt x="50" y="0"/>
                  </a:cubicBezTo>
                  <a:close/>
                  <a:moveTo>
                    <a:pt x="103" y="90"/>
                  </a:moveTo>
                  <a:cubicBezTo>
                    <a:pt x="103" y="96"/>
                    <a:pt x="107" y="101"/>
                    <a:pt x="113" y="104"/>
                  </a:cubicBezTo>
                  <a:cubicBezTo>
                    <a:pt x="113" y="106"/>
                    <a:pt x="113" y="106"/>
                    <a:pt x="113" y="106"/>
                  </a:cubicBezTo>
                  <a:cubicBezTo>
                    <a:pt x="102" y="106"/>
                    <a:pt x="92" y="104"/>
                    <a:pt x="83" y="95"/>
                  </a:cubicBezTo>
                  <a:cubicBezTo>
                    <a:pt x="81" y="95"/>
                    <a:pt x="79" y="95"/>
                    <a:pt x="76" y="95"/>
                  </a:cubicBezTo>
                  <a:cubicBezTo>
                    <a:pt x="66" y="95"/>
                    <a:pt x="57" y="93"/>
                    <a:pt x="50" y="88"/>
                  </a:cubicBezTo>
                  <a:cubicBezTo>
                    <a:pt x="65" y="88"/>
                    <a:pt x="79" y="83"/>
                    <a:pt x="90" y="75"/>
                  </a:cubicBezTo>
                  <a:cubicBezTo>
                    <a:pt x="95" y="70"/>
                    <a:pt x="100" y="65"/>
                    <a:pt x="103" y="59"/>
                  </a:cubicBezTo>
                  <a:cubicBezTo>
                    <a:pt x="106" y="53"/>
                    <a:pt x="107" y="47"/>
                    <a:pt x="107" y="40"/>
                  </a:cubicBezTo>
                  <a:cubicBezTo>
                    <a:pt x="107" y="39"/>
                    <a:pt x="107" y="38"/>
                    <a:pt x="107" y="37"/>
                  </a:cubicBezTo>
                  <a:cubicBezTo>
                    <a:pt x="115" y="43"/>
                    <a:pt x="119" y="52"/>
                    <a:pt x="119" y="61"/>
                  </a:cubicBezTo>
                  <a:cubicBezTo>
                    <a:pt x="119" y="72"/>
                    <a:pt x="113" y="81"/>
                    <a:pt x="103" y="88"/>
                  </a:cubicBezTo>
                  <a:cubicBezTo>
                    <a:pt x="103" y="89"/>
                    <a:pt x="103" y="89"/>
                    <a:pt x="103" y="9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62" name="Freeform 157"/>
            <p:cNvSpPr>
              <a:spLocks noEditPoints="1"/>
            </p:cNvSpPr>
            <p:nvPr/>
          </p:nvSpPr>
          <p:spPr bwMode="auto">
            <a:xfrm>
              <a:off x="3902" y="2731"/>
              <a:ext cx="86" cy="86"/>
            </a:xfrm>
            <a:custGeom>
              <a:avLst/>
              <a:gdLst>
                <a:gd name="T0" fmla="*/ 35 w 70"/>
                <a:gd name="T1" fmla="*/ 0 h 70"/>
                <a:gd name="T2" fmla="*/ 0 w 70"/>
                <a:gd name="T3" fmla="*/ 35 h 70"/>
                <a:gd name="T4" fmla="*/ 35 w 70"/>
                <a:gd name="T5" fmla="*/ 70 h 70"/>
                <a:gd name="T6" fmla="*/ 70 w 70"/>
                <a:gd name="T7" fmla="*/ 35 h 70"/>
                <a:gd name="T8" fmla="*/ 35 w 70"/>
                <a:gd name="T9" fmla="*/ 0 h 70"/>
                <a:gd name="T10" fmla="*/ 29 w 70"/>
                <a:gd name="T11" fmla="*/ 56 h 70"/>
                <a:gd name="T12" fmla="*/ 14 w 70"/>
                <a:gd name="T13" fmla="*/ 38 h 70"/>
                <a:gd name="T14" fmla="*/ 21 w 70"/>
                <a:gd name="T15" fmla="*/ 31 h 70"/>
                <a:gd name="T16" fmla="*/ 29 w 70"/>
                <a:gd name="T17" fmla="*/ 41 h 70"/>
                <a:gd name="T18" fmla="*/ 54 w 70"/>
                <a:gd name="T19" fmla="*/ 21 h 70"/>
                <a:gd name="T20" fmla="*/ 57 w 70"/>
                <a:gd name="T21" fmla="*/ 24 h 70"/>
                <a:gd name="T22" fmla="*/ 29 w 70"/>
                <a:gd name="T23"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35" y="0"/>
                  </a:moveTo>
                  <a:cubicBezTo>
                    <a:pt x="16" y="0"/>
                    <a:pt x="0" y="16"/>
                    <a:pt x="0" y="35"/>
                  </a:cubicBezTo>
                  <a:cubicBezTo>
                    <a:pt x="0" y="54"/>
                    <a:pt x="16" y="70"/>
                    <a:pt x="35" y="70"/>
                  </a:cubicBezTo>
                  <a:cubicBezTo>
                    <a:pt x="54" y="70"/>
                    <a:pt x="70" y="54"/>
                    <a:pt x="70" y="35"/>
                  </a:cubicBezTo>
                  <a:cubicBezTo>
                    <a:pt x="70" y="16"/>
                    <a:pt x="54" y="0"/>
                    <a:pt x="35" y="0"/>
                  </a:cubicBezTo>
                  <a:close/>
                  <a:moveTo>
                    <a:pt x="29" y="56"/>
                  </a:moveTo>
                  <a:cubicBezTo>
                    <a:pt x="14" y="38"/>
                    <a:pt x="14" y="38"/>
                    <a:pt x="14" y="38"/>
                  </a:cubicBezTo>
                  <a:cubicBezTo>
                    <a:pt x="21" y="31"/>
                    <a:pt x="21" y="31"/>
                    <a:pt x="21" y="31"/>
                  </a:cubicBezTo>
                  <a:cubicBezTo>
                    <a:pt x="29" y="41"/>
                    <a:pt x="29" y="41"/>
                    <a:pt x="29" y="41"/>
                  </a:cubicBezTo>
                  <a:cubicBezTo>
                    <a:pt x="54" y="21"/>
                    <a:pt x="54" y="21"/>
                    <a:pt x="54" y="21"/>
                  </a:cubicBezTo>
                  <a:cubicBezTo>
                    <a:pt x="57" y="24"/>
                    <a:pt x="57" y="24"/>
                    <a:pt x="57" y="24"/>
                  </a:cubicBezTo>
                  <a:lnTo>
                    <a:pt x="29" y="5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63" name="Freeform 158"/>
            <p:cNvSpPr>
              <a:spLocks noEditPoints="1"/>
            </p:cNvSpPr>
            <p:nvPr/>
          </p:nvSpPr>
          <p:spPr bwMode="auto">
            <a:xfrm>
              <a:off x="3486" y="2874"/>
              <a:ext cx="105" cy="120"/>
            </a:xfrm>
            <a:custGeom>
              <a:avLst/>
              <a:gdLst>
                <a:gd name="T0" fmla="*/ 55 w 86"/>
                <a:gd name="T1" fmla="*/ 14 h 98"/>
                <a:gd name="T2" fmla="*/ 55 w 86"/>
                <a:gd name="T3" fmla="*/ 27 h 98"/>
                <a:gd name="T4" fmla="*/ 65 w 86"/>
                <a:gd name="T5" fmla="*/ 33 h 98"/>
                <a:gd name="T6" fmla="*/ 74 w 86"/>
                <a:gd name="T7" fmla="*/ 55 h 98"/>
                <a:gd name="T8" fmla="*/ 65 w 86"/>
                <a:gd name="T9" fmla="*/ 76 h 98"/>
                <a:gd name="T10" fmla="*/ 43 w 86"/>
                <a:gd name="T11" fmla="*/ 85 h 98"/>
                <a:gd name="T12" fmla="*/ 22 w 86"/>
                <a:gd name="T13" fmla="*/ 76 h 98"/>
                <a:gd name="T14" fmla="*/ 13 w 86"/>
                <a:gd name="T15" fmla="*/ 55 h 98"/>
                <a:gd name="T16" fmla="*/ 22 w 86"/>
                <a:gd name="T17" fmla="*/ 33 h 98"/>
                <a:gd name="T18" fmla="*/ 31 w 86"/>
                <a:gd name="T19" fmla="*/ 27 h 98"/>
                <a:gd name="T20" fmla="*/ 31 w 86"/>
                <a:gd name="T21" fmla="*/ 14 h 98"/>
                <a:gd name="T22" fmla="*/ 0 w 86"/>
                <a:gd name="T23" fmla="*/ 55 h 98"/>
                <a:gd name="T24" fmla="*/ 43 w 86"/>
                <a:gd name="T25" fmla="*/ 98 h 98"/>
                <a:gd name="T26" fmla="*/ 86 w 86"/>
                <a:gd name="T27" fmla="*/ 55 h 98"/>
                <a:gd name="T28" fmla="*/ 55 w 86"/>
                <a:gd name="T29" fmla="*/ 14 h 98"/>
                <a:gd name="T30" fmla="*/ 37 w 86"/>
                <a:gd name="T31" fmla="*/ 0 h 98"/>
                <a:gd name="T32" fmla="*/ 49 w 86"/>
                <a:gd name="T33" fmla="*/ 0 h 98"/>
                <a:gd name="T34" fmla="*/ 49 w 86"/>
                <a:gd name="T35" fmla="*/ 49 h 98"/>
                <a:gd name="T36" fmla="*/ 37 w 86"/>
                <a:gd name="T37" fmla="*/ 49 h 98"/>
                <a:gd name="T38" fmla="*/ 37 w 86"/>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98">
                  <a:moveTo>
                    <a:pt x="55" y="14"/>
                  </a:moveTo>
                  <a:cubicBezTo>
                    <a:pt x="55" y="27"/>
                    <a:pt x="55" y="27"/>
                    <a:pt x="55" y="27"/>
                  </a:cubicBezTo>
                  <a:cubicBezTo>
                    <a:pt x="59" y="28"/>
                    <a:pt x="62" y="30"/>
                    <a:pt x="65" y="33"/>
                  </a:cubicBezTo>
                  <a:cubicBezTo>
                    <a:pt x="71" y="39"/>
                    <a:pt x="74" y="47"/>
                    <a:pt x="74" y="55"/>
                  </a:cubicBezTo>
                  <a:cubicBezTo>
                    <a:pt x="74" y="63"/>
                    <a:pt x="71" y="71"/>
                    <a:pt x="65" y="76"/>
                  </a:cubicBezTo>
                  <a:cubicBezTo>
                    <a:pt x="59" y="82"/>
                    <a:pt x="51" y="85"/>
                    <a:pt x="43" y="85"/>
                  </a:cubicBezTo>
                  <a:cubicBezTo>
                    <a:pt x="35" y="85"/>
                    <a:pt x="27" y="82"/>
                    <a:pt x="22" y="76"/>
                  </a:cubicBezTo>
                  <a:cubicBezTo>
                    <a:pt x="16" y="71"/>
                    <a:pt x="13" y="63"/>
                    <a:pt x="13" y="55"/>
                  </a:cubicBezTo>
                  <a:cubicBezTo>
                    <a:pt x="13" y="47"/>
                    <a:pt x="16" y="39"/>
                    <a:pt x="22" y="33"/>
                  </a:cubicBezTo>
                  <a:cubicBezTo>
                    <a:pt x="24" y="30"/>
                    <a:pt x="27" y="28"/>
                    <a:pt x="31" y="27"/>
                  </a:cubicBezTo>
                  <a:cubicBezTo>
                    <a:pt x="31" y="14"/>
                    <a:pt x="31" y="14"/>
                    <a:pt x="31" y="14"/>
                  </a:cubicBezTo>
                  <a:cubicBezTo>
                    <a:pt x="13" y="19"/>
                    <a:pt x="0" y="35"/>
                    <a:pt x="0" y="55"/>
                  </a:cubicBezTo>
                  <a:cubicBezTo>
                    <a:pt x="0" y="78"/>
                    <a:pt x="20" y="98"/>
                    <a:pt x="43" y="98"/>
                  </a:cubicBezTo>
                  <a:cubicBezTo>
                    <a:pt x="67" y="98"/>
                    <a:pt x="86" y="78"/>
                    <a:pt x="86" y="55"/>
                  </a:cubicBezTo>
                  <a:cubicBezTo>
                    <a:pt x="86" y="35"/>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64" name="Freeform 159"/>
            <p:cNvSpPr>
              <a:spLocks/>
            </p:cNvSpPr>
            <p:nvPr/>
          </p:nvSpPr>
          <p:spPr bwMode="auto">
            <a:xfrm>
              <a:off x="3354" y="2998"/>
              <a:ext cx="143" cy="118"/>
            </a:xfrm>
            <a:custGeom>
              <a:avLst/>
              <a:gdLst>
                <a:gd name="T0" fmla="*/ 57 w 116"/>
                <a:gd name="T1" fmla="*/ 1 h 96"/>
                <a:gd name="T2" fmla="*/ 48 w 116"/>
                <a:gd name="T3" fmla="*/ 8 h 96"/>
                <a:gd name="T4" fmla="*/ 55 w 116"/>
                <a:gd name="T5" fmla="*/ 18 h 96"/>
                <a:gd name="T6" fmla="*/ 85 w 116"/>
                <a:gd name="T7" fmla="*/ 22 h 96"/>
                <a:gd name="T8" fmla="*/ 5 w 116"/>
                <a:gd name="T9" fmla="*/ 81 h 96"/>
                <a:gd name="T10" fmla="*/ 3 w 116"/>
                <a:gd name="T11" fmla="*/ 93 h 96"/>
                <a:gd name="T12" fmla="*/ 8 w 116"/>
                <a:gd name="T13" fmla="*/ 96 h 96"/>
                <a:gd name="T14" fmla="*/ 15 w 116"/>
                <a:gd name="T15" fmla="*/ 95 h 96"/>
                <a:gd name="T16" fmla="*/ 95 w 116"/>
                <a:gd name="T17" fmla="*/ 36 h 96"/>
                <a:gd name="T18" fmla="*/ 90 w 116"/>
                <a:gd name="T19" fmla="*/ 66 h 96"/>
                <a:gd name="T20" fmla="*/ 97 w 116"/>
                <a:gd name="T21" fmla="*/ 76 h 96"/>
                <a:gd name="T22" fmla="*/ 107 w 116"/>
                <a:gd name="T23" fmla="*/ 69 h 96"/>
                <a:gd name="T24" fmla="*/ 116 w 116"/>
                <a:gd name="T25" fmla="*/ 10 h 96"/>
                <a:gd name="T26" fmla="*/ 57 w 116"/>
                <a:gd name="T2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96">
                  <a:moveTo>
                    <a:pt x="57" y="1"/>
                  </a:moveTo>
                  <a:cubicBezTo>
                    <a:pt x="53" y="0"/>
                    <a:pt x="48" y="3"/>
                    <a:pt x="48" y="8"/>
                  </a:cubicBezTo>
                  <a:cubicBezTo>
                    <a:pt x="47" y="12"/>
                    <a:pt x="50" y="17"/>
                    <a:pt x="55" y="18"/>
                  </a:cubicBezTo>
                  <a:cubicBezTo>
                    <a:pt x="85" y="22"/>
                    <a:pt x="85" y="22"/>
                    <a:pt x="85" y="22"/>
                  </a:cubicBezTo>
                  <a:cubicBezTo>
                    <a:pt x="5" y="81"/>
                    <a:pt x="5" y="81"/>
                    <a:pt x="5" y="81"/>
                  </a:cubicBezTo>
                  <a:cubicBezTo>
                    <a:pt x="1" y="84"/>
                    <a:pt x="0" y="89"/>
                    <a:pt x="3" y="93"/>
                  </a:cubicBezTo>
                  <a:cubicBezTo>
                    <a:pt x="4" y="95"/>
                    <a:pt x="6" y="96"/>
                    <a:pt x="8" y="96"/>
                  </a:cubicBezTo>
                  <a:cubicBezTo>
                    <a:pt x="10" y="96"/>
                    <a:pt x="13" y="96"/>
                    <a:pt x="15" y="95"/>
                  </a:cubicBezTo>
                  <a:cubicBezTo>
                    <a:pt x="95" y="36"/>
                    <a:pt x="95" y="36"/>
                    <a:pt x="95" y="36"/>
                  </a:cubicBezTo>
                  <a:cubicBezTo>
                    <a:pt x="90" y="66"/>
                    <a:pt x="90" y="66"/>
                    <a:pt x="90" y="66"/>
                  </a:cubicBezTo>
                  <a:cubicBezTo>
                    <a:pt x="90" y="71"/>
                    <a:pt x="93" y="75"/>
                    <a:pt x="97" y="76"/>
                  </a:cubicBezTo>
                  <a:cubicBezTo>
                    <a:pt x="102" y="76"/>
                    <a:pt x="106" y="73"/>
                    <a:pt x="107" y="69"/>
                  </a:cubicBezTo>
                  <a:cubicBezTo>
                    <a:pt x="116" y="10"/>
                    <a:pt x="116" y="10"/>
                    <a:pt x="116" y="10"/>
                  </a:cubicBezTo>
                  <a:lnTo>
                    <a:pt x="57" y="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65" name="Freeform 160"/>
            <p:cNvSpPr>
              <a:spLocks noEditPoints="1"/>
            </p:cNvSpPr>
            <p:nvPr/>
          </p:nvSpPr>
          <p:spPr bwMode="auto">
            <a:xfrm>
              <a:off x="3672" y="2822"/>
              <a:ext cx="123" cy="130"/>
            </a:xfrm>
            <a:custGeom>
              <a:avLst/>
              <a:gdLst>
                <a:gd name="T0" fmla="*/ 90 w 100"/>
                <a:gd name="T1" fmla="*/ 0 h 106"/>
                <a:gd name="T2" fmla="*/ 10 w 100"/>
                <a:gd name="T3" fmla="*/ 0 h 106"/>
                <a:gd name="T4" fmla="*/ 0 w 100"/>
                <a:gd name="T5" fmla="*/ 10 h 106"/>
                <a:gd name="T6" fmla="*/ 0 w 100"/>
                <a:gd name="T7" fmla="*/ 96 h 106"/>
                <a:gd name="T8" fmla="*/ 10 w 100"/>
                <a:gd name="T9" fmla="*/ 106 h 106"/>
                <a:gd name="T10" fmla="*/ 90 w 100"/>
                <a:gd name="T11" fmla="*/ 106 h 106"/>
                <a:gd name="T12" fmla="*/ 100 w 100"/>
                <a:gd name="T13" fmla="*/ 96 h 106"/>
                <a:gd name="T14" fmla="*/ 100 w 100"/>
                <a:gd name="T15" fmla="*/ 10 h 106"/>
                <a:gd name="T16" fmla="*/ 90 w 100"/>
                <a:gd name="T17" fmla="*/ 0 h 106"/>
                <a:gd name="T18" fmla="*/ 86 w 100"/>
                <a:gd name="T19" fmla="*/ 93 h 106"/>
                <a:gd name="T20" fmla="*/ 13 w 100"/>
                <a:gd name="T21" fmla="*/ 93 h 106"/>
                <a:gd name="T22" fmla="*/ 13 w 100"/>
                <a:gd name="T23" fmla="*/ 13 h 106"/>
                <a:gd name="T24" fmla="*/ 86 w 100"/>
                <a:gd name="T25" fmla="*/ 13 h 106"/>
                <a:gd name="T26" fmla="*/ 86 w 100"/>
                <a:gd name="T27" fmla="*/ 93 h 106"/>
                <a:gd name="T28" fmla="*/ 26 w 100"/>
                <a:gd name="T29" fmla="*/ 47 h 106"/>
                <a:gd name="T30" fmla="*/ 73 w 100"/>
                <a:gd name="T31" fmla="*/ 47 h 106"/>
                <a:gd name="T32" fmla="*/ 73 w 100"/>
                <a:gd name="T33" fmla="*/ 53 h 106"/>
                <a:gd name="T34" fmla="*/ 26 w 100"/>
                <a:gd name="T35" fmla="*/ 53 h 106"/>
                <a:gd name="T36" fmla="*/ 26 w 100"/>
                <a:gd name="T37" fmla="*/ 47 h 106"/>
                <a:gd name="T38" fmla="*/ 26 w 100"/>
                <a:gd name="T39" fmla="*/ 60 h 106"/>
                <a:gd name="T40" fmla="*/ 73 w 100"/>
                <a:gd name="T41" fmla="*/ 60 h 106"/>
                <a:gd name="T42" fmla="*/ 73 w 100"/>
                <a:gd name="T43" fmla="*/ 66 h 106"/>
                <a:gd name="T44" fmla="*/ 26 w 100"/>
                <a:gd name="T45" fmla="*/ 66 h 106"/>
                <a:gd name="T46" fmla="*/ 26 w 100"/>
                <a:gd name="T47" fmla="*/ 60 h 106"/>
                <a:gd name="T48" fmla="*/ 26 w 100"/>
                <a:gd name="T49" fmla="*/ 73 h 106"/>
                <a:gd name="T50" fmla="*/ 73 w 100"/>
                <a:gd name="T51" fmla="*/ 73 h 106"/>
                <a:gd name="T52" fmla="*/ 73 w 100"/>
                <a:gd name="T53" fmla="*/ 80 h 106"/>
                <a:gd name="T54" fmla="*/ 26 w 100"/>
                <a:gd name="T55" fmla="*/ 80 h 106"/>
                <a:gd name="T56" fmla="*/ 26 w 100"/>
                <a:gd name="T57" fmla="*/ 73 h 106"/>
                <a:gd name="T58" fmla="*/ 26 w 100"/>
                <a:gd name="T59" fmla="*/ 33 h 106"/>
                <a:gd name="T60" fmla="*/ 73 w 100"/>
                <a:gd name="T61" fmla="*/ 33 h 106"/>
                <a:gd name="T62" fmla="*/ 73 w 100"/>
                <a:gd name="T63" fmla="*/ 40 h 106"/>
                <a:gd name="T64" fmla="*/ 26 w 100"/>
                <a:gd name="T65" fmla="*/ 40 h 106"/>
                <a:gd name="T66" fmla="*/ 26 w 100"/>
                <a:gd name="T67" fmla="*/ 3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0" h="106">
                  <a:moveTo>
                    <a:pt x="90" y="0"/>
                  </a:moveTo>
                  <a:cubicBezTo>
                    <a:pt x="10" y="0"/>
                    <a:pt x="10" y="0"/>
                    <a:pt x="10" y="0"/>
                  </a:cubicBezTo>
                  <a:cubicBezTo>
                    <a:pt x="4" y="0"/>
                    <a:pt x="0" y="4"/>
                    <a:pt x="0" y="10"/>
                  </a:cubicBezTo>
                  <a:cubicBezTo>
                    <a:pt x="0" y="96"/>
                    <a:pt x="0" y="96"/>
                    <a:pt x="0" y="96"/>
                  </a:cubicBezTo>
                  <a:cubicBezTo>
                    <a:pt x="0" y="102"/>
                    <a:pt x="4" y="106"/>
                    <a:pt x="10" y="106"/>
                  </a:cubicBezTo>
                  <a:cubicBezTo>
                    <a:pt x="90" y="106"/>
                    <a:pt x="90" y="106"/>
                    <a:pt x="90" y="106"/>
                  </a:cubicBezTo>
                  <a:cubicBezTo>
                    <a:pt x="95" y="106"/>
                    <a:pt x="100" y="102"/>
                    <a:pt x="100" y="96"/>
                  </a:cubicBezTo>
                  <a:cubicBezTo>
                    <a:pt x="100" y="10"/>
                    <a:pt x="100" y="10"/>
                    <a:pt x="100" y="10"/>
                  </a:cubicBezTo>
                  <a:cubicBezTo>
                    <a:pt x="100" y="4"/>
                    <a:pt x="95" y="0"/>
                    <a:pt x="90" y="0"/>
                  </a:cubicBezTo>
                  <a:close/>
                  <a:moveTo>
                    <a:pt x="86" y="93"/>
                  </a:moveTo>
                  <a:cubicBezTo>
                    <a:pt x="13" y="93"/>
                    <a:pt x="13" y="93"/>
                    <a:pt x="13" y="93"/>
                  </a:cubicBezTo>
                  <a:cubicBezTo>
                    <a:pt x="13" y="13"/>
                    <a:pt x="13" y="13"/>
                    <a:pt x="13" y="13"/>
                  </a:cubicBezTo>
                  <a:cubicBezTo>
                    <a:pt x="86" y="13"/>
                    <a:pt x="86" y="13"/>
                    <a:pt x="86" y="13"/>
                  </a:cubicBezTo>
                  <a:lnTo>
                    <a:pt x="86" y="93"/>
                  </a:lnTo>
                  <a:close/>
                  <a:moveTo>
                    <a:pt x="26" y="47"/>
                  </a:moveTo>
                  <a:cubicBezTo>
                    <a:pt x="73" y="47"/>
                    <a:pt x="73" y="47"/>
                    <a:pt x="73" y="47"/>
                  </a:cubicBezTo>
                  <a:cubicBezTo>
                    <a:pt x="73" y="53"/>
                    <a:pt x="73" y="53"/>
                    <a:pt x="73" y="53"/>
                  </a:cubicBezTo>
                  <a:cubicBezTo>
                    <a:pt x="26" y="53"/>
                    <a:pt x="26" y="53"/>
                    <a:pt x="26" y="53"/>
                  </a:cubicBezTo>
                  <a:lnTo>
                    <a:pt x="26" y="47"/>
                  </a:lnTo>
                  <a:close/>
                  <a:moveTo>
                    <a:pt x="26" y="60"/>
                  </a:moveTo>
                  <a:cubicBezTo>
                    <a:pt x="73" y="60"/>
                    <a:pt x="73" y="60"/>
                    <a:pt x="73" y="60"/>
                  </a:cubicBezTo>
                  <a:cubicBezTo>
                    <a:pt x="73" y="66"/>
                    <a:pt x="73" y="66"/>
                    <a:pt x="73" y="66"/>
                  </a:cubicBezTo>
                  <a:cubicBezTo>
                    <a:pt x="26" y="66"/>
                    <a:pt x="26" y="66"/>
                    <a:pt x="26" y="66"/>
                  </a:cubicBezTo>
                  <a:lnTo>
                    <a:pt x="26" y="60"/>
                  </a:lnTo>
                  <a:close/>
                  <a:moveTo>
                    <a:pt x="26" y="73"/>
                  </a:moveTo>
                  <a:cubicBezTo>
                    <a:pt x="73" y="73"/>
                    <a:pt x="73" y="73"/>
                    <a:pt x="73" y="73"/>
                  </a:cubicBezTo>
                  <a:cubicBezTo>
                    <a:pt x="73" y="80"/>
                    <a:pt x="73" y="80"/>
                    <a:pt x="73" y="80"/>
                  </a:cubicBezTo>
                  <a:cubicBezTo>
                    <a:pt x="26" y="80"/>
                    <a:pt x="26" y="80"/>
                    <a:pt x="26" y="80"/>
                  </a:cubicBezTo>
                  <a:lnTo>
                    <a:pt x="26" y="73"/>
                  </a:lnTo>
                  <a:close/>
                  <a:moveTo>
                    <a:pt x="26" y="33"/>
                  </a:moveTo>
                  <a:cubicBezTo>
                    <a:pt x="73" y="33"/>
                    <a:pt x="73" y="33"/>
                    <a:pt x="73" y="33"/>
                  </a:cubicBezTo>
                  <a:cubicBezTo>
                    <a:pt x="73" y="40"/>
                    <a:pt x="73" y="40"/>
                    <a:pt x="73" y="40"/>
                  </a:cubicBezTo>
                  <a:cubicBezTo>
                    <a:pt x="26" y="40"/>
                    <a:pt x="26" y="40"/>
                    <a:pt x="26" y="40"/>
                  </a:cubicBezTo>
                  <a:lnTo>
                    <a:pt x="26" y="3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66" name="Freeform 161"/>
            <p:cNvSpPr>
              <a:spLocks/>
            </p:cNvSpPr>
            <p:nvPr/>
          </p:nvSpPr>
          <p:spPr bwMode="auto">
            <a:xfrm>
              <a:off x="3827" y="2838"/>
              <a:ext cx="140" cy="140"/>
            </a:xfrm>
            <a:custGeom>
              <a:avLst/>
              <a:gdLst>
                <a:gd name="T0" fmla="*/ 86 w 114"/>
                <a:gd name="T1" fmla="*/ 72 h 114"/>
                <a:gd name="T2" fmla="*/ 66 w 114"/>
                <a:gd name="T3" fmla="*/ 52 h 114"/>
                <a:gd name="T4" fmla="*/ 114 w 114"/>
                <a:gd name="T5" fmla="*/ 16 h 114"/>
                <a:gd name="T6" fmla="*/ 100 w 114"/>
                <a:gd name="T7" fmla="*/ 2 h 114"/>
                <a:gd name="T8" fmla="*/ 40 w 114"/>
                <a:gd name="T9" fmla="*/ 26 h 114"/>
                <a:gd name="T10" fmla="*/ 21 w 114"/>
                <a:gd name="T11" fmla="*/ 7 h 114"/>
                <a:gd name="T12" fmla="*/ 4 w 114"/>
                <a:gd name="T13" fmla="*/ 4 h 114"/>
                <a:gd name="T14" fmla="*/ 7 w 114"/>
                <a:gd name="T15" fmla="*/ 21 h 114"/>
                <a:gd name="T16" fmla="*/ 26 w 114"/>
                <a:gd name="T17" fmla="*/ 40 h 114"/>
                <a:gd name="T18" fmla="*/ 2 w 114"/>
                <a:gd name="T19" fmla="*/ 100 h 114"/>
                <a:gd name="T20" fmla="*/ 16 w 114"/>
                <a:gd name="T21" fmla="*/ 114 h 114"/>
                <a:gd name="T22" fmla="*/ 52 w 114"/>
                <a:gd name="T23" fmla="*/ 66 h 114"/>
                <a:gd name="T24" fmla="*/ 72 w 114"/>
                <a:gd name="T25" fmla="*/ 86 h 114"/>
                <a:gd name="T26" fmla="*/ 72 w 114"/>
                <a:gd name="T27" fmla="*/ 114 h 114"/>
                <a:gd name="T28" fmla="*/ 86 w 114"/>
                <a:gd name="T29" fmla="*/ 114 h 114"/>
                <a:gd name="T30" fmla="*/ 93 w 114"/>
                <a:gd name="T31" fmla="*/ 93 h 114"/>
                <a:gd name="T32" fmla="*/ 114 w 114"/>
                <a:gd name="T33" fmla="*/ 86 h 114"/>
                <a:gd name="T34" fmla="*/ 114 w 114"/>
                <a:gd name="T35" fmla="*/ 72 h 114"/>
                <a:gd name="T36" fmla="*/ 86 w 114"/>
                <a:gd name="T37" fmla="*/ 7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14">
                  <a:moveTo>
                    <a:pt x="86" y="72"/>
                  </a:moveTo>
                  <a:cubicBezTo>
                    <a:pt x="66" y="52"/>
                    <a:pt x="66" y="52"/>
                    <a:pt x="66" y="52"/>
                  </a:cubicBezTo>
                  <a:cubicBezTo>
                    <a:pt x="114" y="16"/>
                    <a:pt x="114" y="16"/>
                    <a:pt x="114" y="16"/>
                  </a:cubicBezTo>
                  <a:cubicBezTo>
                    <a:pt x="100" y="2"/>
                    <a:pt x="100" y="2"/>
                    <a:pt x="100" y="2"/>
                  </a:cubicBezTo>
                  <a:cubicBezTo>
                    <a:pt x="40" y="26"/>
                    <a:pt x="40" y="26"/>
                    <a:pt x="40" y="26"/>
                  </a:cubicBezTo>
                  <a:cubicBezTo>
                    <a:pt x="21" y="7"/>
                    <a:pt x="21" y="7"/>
                    <a:pt x="21" y="7"/>
                  </a:cubicBezTo>
                  <a:cubicBezTo>
                    <a:pt x="16" y="2"/>
                    <a:pt x="8" y="0"/>
                    <a:pt x="4" y="4"/>
                  </a:cubicBezTo>
                  <a:cubicBezTo>
                    <a:pt x="0" y="8"/>
                    <a:pt x="2" y="16"/>
                    <a:pt x="7" y="21"/>
                  </a:cubicBezTo>
                  <a:cubicBezTo>
                    <a:pt x="26" y="40"/>
                    <a:pt x="26" y="40"/>
                    <a:pt x="26" y="40"/>
                  </a:cubicBezTo>
                  <a:cubicBezTo>
                    <a:pt x="2" y="100"/>
                    <a:pt x="2" y="100"/>
                    <a:pt x="2" y="100"/>
                  </a:cubicBezTo>
                  <a:cubicBezTo>
                    <a:pt x="16" y="114"/>
                    <a:pt x="16" y="114"/>
                    <a:pt x="16" y="114"/>
                  </a:cubicBezTo>
                  <a:cubicBezTo>
                    <a:pt x="52" y="66"/>
                    <a:pt x="52" y="66"/>
                    <a:pt x="52" y="66"/>
                  </a:cubicBezTo>
                  <a:cubicBezTo>
                    <a:pt x="72" y="86"/>
                    <a:pt x="72" y="86"/>
                    <a:pt x="72" y="86"/>
                  </a:cubicBezTo>
                  <a:cubicBezTo>
                    <a:pt x="72" y="114"/>
                    <a:pt x="72" y="114"/>
                    <a:pt x="72" y="114"/>
                  </a:cubicBezTo>
                  <a:cubicBezTo>
                    <a:pt x="86" y="114"/>
                    <a:pt x="86" y="114"/>
                    <a:pt x="86" y="114"/>
                  </a:cubicBezTo>
                  <a:cubicBezTo>
                    <a:pt x="93" y="93"/>
                    <a:pt x="93" y="93"/>
                    <a:pt x="93" y="93"/>
                  </a:cubicBezTo>
                  <a:cubicBezTo>
                    <a:pt x="114" y="86"/>
                    <a:pt x="114" y="86"/>
                    <a:pt x="114" y="86"/>
                  </a:cubicBezTo>
                  <a:cubicBezTo>
                    <a:pt x="114" y="72"/>
                    <a:pt x="114" y="72"/>
                    <a:pt x="114" y="72"/>
                  </a:cubicBezTo>
                  <a:cubicBezTo>
                    <a:pt x="86" y="72"/>
                    <a:pt x="86" y="72"/>
                    <a:pt x="86" y="7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67" name="Freeform 162"/>
            <p:cNvSpPr>
              <a:spLocks/>
            </p:cNvSpPr>
            <p:nvPr/>
          </p:nvSpPr>
          <p:spPr bwMode="auto">
            <a:xfrm>
              <a:off x="3836" y="3011"/>
              <a:ext cx="132" cy="109"/>
            </a:xfrm>
            <a:custGeom>
              <a:avLst/>
              <a:gdLst>
                <a:gd name="T0" fmla="*/ 108 w 108"/>
                <a:gd name="T1" fmla="*/ 10 h 88"/>
                <a:gd name="T2" fmla="*/ 96 w 108"/>
                <a:gd name="T3" fmla="*/ 14 h 88"/>
                <a:gd name="T4" fmla="*/ 105 w 108"/>
                <a:gd name="T5" fmla="*/ 2 h 88"/>
                <a:gd name="T6" fmla="*/ 91 w 108"/>
                <a:gd name="T7" fmla="*/ 7 h 88"/>
                <a:gd name="T8" fmla="*/ 75 w 108"/>
                <a:gd name="T9" fmla="*/ 0 h 88"/>
                <a:gd name="T10" fmla="*/ 53 w 108"/>
                <a:gd name="T11" fmla="*/ 22 h 88"/>
                <a:gd name="T12" fmla="*/ 54 w 108"/>
                <a:gd name="T13" fmla="*/ 27 h 88"/>
                <a:gd name="T14" fmla="*/ 8 w 108"/>
                <a:gd name="T15" fmla="*/ 4 h 88"/>
                <a:gd name="T16" fmla="*/ 5 w 108"/>
                <a:gd name="T17" fmla="*/ 15 h 88"/>
                <a:gd name="T18" fmla="*/ 15 w 108"/>
                <a:gd name="T19" fmla="*/ 34 h 88"/>
                <a:gd name="T20" fmla="*/ 5 w 108"/>
                <a:gd name="T21" fmla="*/ 31 h 88"/>
                <a:gd name="T22" fmla="*/ 5 w 108"/>
                <a:gd name="T23" fmla="*/ 31 h 88"/>
                <a:gd name="T24" fmla="*/ 23 w 108"/>
                <a:gd name="T25" fmla="*/ 53 h 88"/>
                <a:gd name="T26" fmla="*/ 17 w 108"/>
                <a:gd name="T27" fmla="*/ 54 h 88"/>
                <a:gd name="T28" fmla="*/ 13 w 108"/>
                <a:gd name="T29" fmla="*/ 53 h 88"/>
                <a:gd name="T30" fmla="*/ 33 w 108"/>
                <a:gd name="T31" fmla="*/ 69 h 88"/>
                <a:gd name="T32" fmla="*/ 6 w 108"/>
                <a:gd name="T33" fmla="*/ 78 h 88"/>
                <a:gd name="T34" fmla="*/ 0 w 108"/>
                <a:gd name="T35" fmla="*/ 78 h 88"/>
                <a:gd name="T36" fmla="*/ 34 w 108"/>
                <a:gd name="T37" fmla="*/ 88 h 88"/>
                <a:gd name="T38" fmla="*/ 97 w 108"/>
                <a:gd name="T39" fmla="*/ 25 h 88"/>
                <a:gd name="T40" fmla="*/ 97 w 108"/>
                <a:gd name="T41" fmla="*/ 22 h 88"/>
                <a:gd name="T42" fmla="*/ 108 w 108"/>
                <a:gd name="T43" fmla="*/ 1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88">
                  <a:moveTo>
                    <a:pt x="108" y="10"/>
                  </a:moveTo>
                  <a:cubicBezTo>
                    <a:pt x="104" y="12"/>
                    <a:pt x="100" y="13"/>
                    <a:pt x="96" y="14"/>
                  </a:cubicBezTo>
                  <a:cubicBezTo>
                    <a:pt x="100" y="11"/>
                    <a:pt x="104" y="7"/>
                    <a:pt x="105" y="2"/>
                  </a:cubicBezTo>
                  <a:cubicBezTo>
                    <a:pt x="101" y="4"/>
                    <a:pt x="96" y="6"/>
                    <a:pt x="91" y="7"/>
                  </a:cubicBezTo>
                  <a:cubicBezTo>
                    <a:pt x="87" y="3"/>
                    <a:pt x="81" y="0"/>
                    <a:pt x="75" y="0"/>
                  </a:cubicBezTo>
                  <a:cubicBezTo>
                    <a:pt x="63" y="0"/>
                    <a:pt x="53" y="10"/>
                    <a:pt x="53" y="22"/>
                  </a:cubicBezTo>
                  <a:cubicBezTo>
                    <a:pt x="53" y="24"/>
                    <a:pt x="53" y="26"/>
                    <a:pt x="54" y="27"/>
                  </a:cubicBezTo>
                  <a:cubicBezTo>
                    <a:pt x="35" y="26"/>
                    <a:pt x="19" y="17"/>
                    <a:pt x="8" y="4"/>
                  </a:cubicBezTo>
                  <a:cubicBezTo>
                    <a:pt x="6" y="7"/>
                    <a:pt x="5" y="11"/>
                    <a:pt x="5" y="15"/>
                  </a:cubicBezTo>
                  <a:cubicBezTo>
                    <a:pt x="5" y="23"/>
                    <a:pt x="9" y="30"/>
                    <a:pt x="15" y="34"/>
                  </a:cubicBezTo>
                  <a:cubicBezTo>
                    <a:pt x="11" y="33"/>
                    <a:pt x="8" y="33"/>
                    <a:pt x="5" y="31"/>
                  </a:cubicBezTo>
                  <a:cubicBezTo>
                    <a:pt x="5" y="31"/>
                    <a:pt x="5" y="31"/>
                    <a:pt x="5" y="31"/>
                  </a:cubicBezTo>
                  <a:cubicBezTo>
                    <a:pt x="5" y="42"/>
                    <a:pt x="12" y="51"/>
                    <a:pt x="23" y="53"/>
                  </a:cubicBezTo>
                  <a:cubicBezTo>
                    <a:pt x="21" y="53"/>
                    <a:pt x="19" y="54"/>
                    <a:pt x="17" y="54"/>
                  </a:cubicBezTo>
                  <a:cubicBezTo>
                    <a:pt x="15" y="54"/>
                    <a:pt x="14" y="53"/>
                    <a:pt x="13" y="53"/>
                  </a:cubicBezTo>
                  <a:cubicBezTo>
                    <a:pt x="15" y="62"/>
                    <a:pt x="23" y="68"/>
                    <a:pt x="33" y="69"/>
                  </a:cubicBezTo>
                  <a:cubicBezTo>
                    <a:pt x="26" y="74"/>
                    <a:pt x="16" y="78"/>
                    <a:pt x="6" y="78"/>
                  </a:cubicBezTo>
                  <a:cubicBezTo>
                    <a:pt x="4" y="78"/>
                    <a:pt x="2" y="78"/>
                    <a:pt x="0" y="78"/>
                  </a:cubicBezTo>
                  <a:cubicBezTo>
                    <a:pt x="10" y="84"/>
                    <a:pt x="22" y="88"/>
                    <a:pt x="34" y="88"/>
                  </a:cubicBezTo>
                  <a:cubicBezTo>
                    <a:pt x="75" y="88"/>
                    <a:pt x="97" y="54"/>
                    <a:pt x="97" y="25"/>
                  </a:cubicBezTo>
                  <a:cubicBezTo>
                    <a:pt x="97" y="24"/>
                    <a:pt x="97" y="23"/>
                    <a:pt x="97" y="22"/>
                  </a:cubicBezTo>
                  <a:cubicBezTo>
                    <a:pt x="102" y="19"/>
                    <a:pt x="105" y="15"/>
                    <a:pt x="108" y="1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68" name="Freeform 163"/>
            <p:cNvSpPr>
              <a:spLocks/>
            </p:cNvSpPr>
            <p:nvPr/>
          </p:nvSpPr>
          <p:spPr bwMode="auto">
            <a:xfrm>
              <a:off x="4032" y="3079"/>
              <a:ext cx="93" cy="97"/>
            </a:xfrm>
            <a:custGeom>
              <a:avLst/>
              <a:gdLst>
                <a:gd name="T0" fmla="*/ 49 w 93"/>
                <a:gd name="T1" fmla="*/ 0 h 97"/>
                <a:gd name="T2" fmla="*/ 49 w 93"/>
                <a:gd name="T3" fmla="*/ 44 h 97"/>
                <a:gd name="T4" fmla="*/ 93 w 93"/>
                <a:gd name="T5" fmla="*/ 0 h 97"/>
                <a:gd name="T6" fmla="*/ 93 w 93"/>
                <a:gd name="T7" fmla="*/ 97 h 97"/>
                <a:gd name="T8" fmla="*/ 49 w 93"/>
                <a:gd name="T9" fmla="*/ 53 h 97"/>
                <a:gd name="T10" fmla="*/ 49 w 93"/>
                <a:gd name="T11" fmla="*/ 97 h 97"/>
                <a:gd name="T12" fmla="*/ 0 w 93"/>
                <a:gd name="T13" fmla="*/ 48 h 97"/>
                <a:gd name="T14" fmla="*/ 49 w 93"/>
                <a:gd name="T15" fmla="*/ 0 h 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97">
                  <a:moveTo>
                    <a:pt x="49" y="0"/>
                  </a:moveTo>
                  <a:lnTo>
                    <a:pt x="49" y="44"/>
                  </a:lnTo>
                  <a:lnTo>
                    <a:pt x="93" y="0"/>
                  </a:lnTo>
                  <a:lnTo>
                    <a:pt x="93" y="97"/>
                  </a:lnTo>
                  <a:lnTo>
                    <a:pt x="49" y="53"/>
                  </a:lnTo>
                  <a:lnTo>
                    <a:pt x="49" y="97"/>
                  </a:lnTo>
                  <a:lnTo>
                    <a:pt x="0" y="48"/>
                  </a:lnTo>
                  <a:lnTo>
                    <a:pt x="49"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69" name="Freeform 164"/>
            <p:cNvSpPr>
              <a:spLocks noEditPoints="1"/>
            </p:cNvSpPr>
            <p:nvPr/>
          </p:nvSpPr>
          <p:spPr bwMode="auto">
            <a:xfrm>
              <a:off x="3864" y="3097"/>
              <a:ext cx="140" cy="142"/>
            </a:xfrm>
            <a:custGeom>
              <a:avLst/>
              <a:gdLst>
                <a:gd name="T0" fmla="*/ 0 w 114"/>
                <a:gd name="T1" fmla="*/ 83 h 115"/>
                <a:gd name="T2" fmla="*/ 10 w 114"/>
                <a:gd name="T3" fmla="*/ 94 h 115"/>
                <a:gd name="T4" fmla="*/ 30 w 114"/>
                <a:gd name="T5" fmla="*/ 74 h 115"/>
                <a:gd name="T6" fmla="*/ 41 w 114"/>
                <a:gd name="T7" fmla="*/ 85 h 115"/>
                <a:gd name="T8" fmla="*/ 21 w 114"/>
                <a:gd name="T9" fmla="*/ 105 h 115"/>
                <a:gd name="T10" fmla="*/ 31 w 114"/>
                <a:gd name="T11" fmla="*/ 115 h 115"/>
                <a:gd name="T12" fmla="*/ 51 w 114"/>
                <a:gd name="T13" fmla="*/ 95 h 115"/>
                <a:gd name="T14" fmla="*/ 64 w 114"/>
                <a:gd name="T15" fmla="*/ 108 h 115"/>
                <a:gd name="T16" fmla="*/ 74 w 114"/>
                <a:gd name="T17" fmla="*/ 98 h 115"/>
                <a:gd name="T18" fmla="*/ 17 w 114"/>
                <a:gd name="T19" fmla="*/ 41 h 115"/>
                <a:gd name="T20" fmla="*/ 7 w 114"/>
                <a:gd name="T21" fmla="*/ 51 h 115"/>
                <a:gd name="T22" fmla="*/ 20 w 114"/>
                <a:gd name="T23" fmla="*/ 63 h 115"/>
                <a:gd name="T24" fmla="*/ 0 w 114"/>
                <a:gd name="T25" fmla="*/ 83 h 115"/>
                <a:gd name="T26" fmla="*/ 84 w 114"/>
                <a:gd name="T27" fmla="*/ 31 h 115"/>
                <a:gd name="T28" fmla="*/ 26 w 114"/>
                <a:gd name="T29" fmla="*/ 40 h 115"/>
                <a:gd name="T30" fmla="*/ 75 w 114"/>
                <a:gd name="T31" fmla="*/ 89 h 115"/>
                <a:gd name="T32" fmla="*/ 84 w 114"/>
                <a:gd name="T33" fmla="*/ 31 h 115"/>
                <a:gd name="T34" fmla="*/ 93 w 114"/>
                <a:gd name="T35" fmla="*/ 36 h 115"/>
                <a:gd name="T36" fmla="*/ 79 w 114"/>
                <a:gd name="T37" fmla="*/ 22 h 115"/>
                <a:gd name="T38" fmla="*/ 100 w 114"/>
                <a:gd name="T39" fmla="*/ 0 h 115"/>
                <a:gd name="T40" fmla="*/ 114 w 114"/>
                <a:gd name="T41" fmla="*/ 15 h 115"/>
                <a:gd name="T42" fmla="*/ 93 w 114"/>
                <a:gd name="T43" fmla="*/ 3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15">
                  <a:moveTo>
                    <a:pt x="0" y="83"/>
                  </a:moveTo>
                  <a:cubicBezTo>
                    <a:pt x="10" y="94"/>
                    <a:pt x="10" y="94"/>
                    <a:pt x="10" y="94"/>
                  </a:cubicBezTo>
                  <a:cubicBezTo>
                    <a:pt x="30" y="74"/>
                    <a:pt x="30" y="74"/>
                    <a:pt x="30" y="74"/>
                  </a:cubicBezTo>
                  <a:cubicBezTo>
                    <a:pt x="41" y="85"/>
                    <a:pt x="41" y="85"/>
                    <a:pt x="41" y="85"/>
                  </a:cubicBezTo>
                  <a:cubicBezTo>
                    <a:pt x="21" y="105"/>
                    <a:pt x="21" y="105"/>
                    <a:pt x="21" y="105"/>
                  </a:cubicBezTo>
                  <a:cubicBezTo>
                    <a:pt x="31" y="115"/>
                    <a:pt x="31" y="115"/>
                    <a:pt x="31" y="115"/>
                  </a:cubicBezTo>
                  <a:cubicBezTo>
                    <a:pt x="51" y="95"/>
                    <a:pt x="51" y="95"/>
                    <a:pt x="51" y="95"/>
                  </a:cubicBezTo>
                  <a:cubicBezTo>
                    <a:pt x="64" y="108"/>
                    <a:pt x="64" y="108"/>
                    <a:pt x="64" y="108"/>
                  </a:cubicBezTo>
                  <a:cubicBezTo>
                    <a:pt x="74" y="98"/>
                    <a:pt x="74" y="98"/>
                    <a:pt x="74" y="98"/>
                  </a:cubicBezTo>
                  <a:cubicBezTo>
                    <a:pt x="17" y="41"/>
                    <a:pt x="17" y="41"/>
                    <a:pt x="17" y="41"/>
                  </a:cubicBezTo>
                  <a:cubicBezTo>
                    <a:pt x="7" y="51"/>
                    <a:pt x="7" y="51"/>
                    <a:pt x="7" y="51"/>
                  </a:cubicBezTo>
                  <a:cubicBezTo>
                    <a:pt x="20" y="63"/>
                    <a:pt x="20" y="63"/>
                    <a:pt x="20" y="63"/>
                  </a:cubicBezTo>
                  <a:lnTo>
                    <a:pt x="0" y="83"/>
                  </a:lnTo>
                  <a:close/>
                  <a:moveTo>
                    <a:pt x="84" y="31"/>
                  </a:moveTo>
                  <a:cubicBezTo>
                    <a:pt x="65" y="13"/>
                    <a:pt x="41" y="27"/>
                    <a:pt x="26" y="40"/>
                  </a:cubicBezTo>
                  <a:cubicBezTo>
                    <a:pt x="75" y="89"/>
                    <a:pt x="75" y="89"/>
                    <a:pt x="75" y="89"/>
                  </a:cubicBezTo>
                  <a:cubicBezTo>
                    <a:pt x="88" y="74"/>
                    <a:pt x="102" y="50"/>
                    <a:pt x="84" y="31"/>
                  </a:cubicBezTo>
                  <a:close/>
                  <a:moveTo>
                    <a:pt x="93" y="36"/>
                  </a:moveTo>
                  <a:cubicBezTo>
                    <a:pt x="79" y="22"/>
                    <a:pt x="79" y="22"/>
                    <a:pt x="79" y="22"/>
                  </a:cubicBezTo>
                  <a:cubicBezTo>
                    <a:pt x="100" y="0"/>
                    <a:pt x="100" y="0"/>
                    <a:pt x="100" y="0"/>
                  </a:cubicBezTo>
                  <a:cubicBezTo>
                    <a:pt x="114" y="15"/>
                    <a:pt x="114" y="15"/>
                    <a:pt x="114" y="15"/>
                  </a:cubicBezTo>
                  <a:lnTo>
                    <a:pt x="93" y="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70" name="Freeform 165"/>
            <p:cNvSpPr>
              <a:spLocks noEditPoints="1"/>
            </p:cNvSpPr>
            <p:nvPr/>
          </p:nvSpPr>
          <p:spPr bwMode="auto">
            <a:xfrm>
              <a:off x="3521" y="2982"/>
              <a:ext cx="141" cy="139"/>
            </a:xfrm>
            <a:custGeom>
              <a:avLst/>
              <a:gdLst>
                <a:gd name="T0" fmla="*/ 110 w 115"/>
                <a:gd name="T1" fmla="*/ 37 h 113"/>
                <a:gd name="T2" fmla="*/ 86 w 115"/>
                <a:gd name="T3" fmla="*/ 2 h 113"/>
                <a:gd name="T4" fmla="*/ 86 w 115"/>
                <a:gd name="T5" fmla="*/ 2 h 113"/>
                <a:gd name="T6" fmla="*/ 77 w 115"/>
                <a:gd name="T7" fmla="*/ 5 h 113"/>
                <a:gd name="T8" fmla="*/ 32 w 115"/>
                <a:gd name="T9" fmla="*/ 40 h 113"/>
                <a:gd name="T10" fmla="*/ 36 w 115"/>
                <a:gd name="T11" fmla="*/ 57 h 113"/>
                <a:gd name="T12" fmla="*/ 42 w 115"/>
                <a:gd name="T13" fmla="*/ 74 h 113"/>
                <a:gd name="T14" fmla="*/ 98 w 115"/>
                <a:gd name="T15" fmla="*/ 82 h 113"/>
                <a:gd name="T16" fmla="*/ 106 w 115"/>
                <a:gd name="T17" fmla="*/ 79 h 113"/>
                <a:gd name="T18" fmla="*/ 106 w 115"/>
                <a:gd name="T19" fmla="*/ 79 h 113"/>
                <a:gd name="T20" fmla="*/ 110 w 115"/>
                <a:gd name="T21" fmla="*/ 37 h 113"/>
                <a:gd name="T22" fmla="*/ 102 w 115"/>
                <a:gd name="T23" fmla="*/ 74 h 113"/>
                <a:gd name="T24" fmla="*/ 99 w 115"/>
                <a:gd name="T25" fmla="*/ 73 h 113"/>
                <a:gd name="T26" fmla="*/ 93 w 115"/>
                <a:gd name="T27" fmla="*/ 68 h 113"/>
                <a:gd name="T28" fmla="*/ 83 w 115"/>
                <a:gd name="T29" fmla="*/ 44 h 113"/>
                <a:gd name="T30" fmla="*/ 80 w 115"/>
                <a:gd name="T31" fmla="*/ 19 h 113"/>
                <a:gd name="T32" fmla="*/ 82 w 115"/>
                <a:gd name="T33" fmla="*/ 11 h 113"/>
                <a:gd name="T34" fmla="*/ 84 w 115"/>
                <a:gd name="T35" fmla="*/ 9 h 113"/>
                <a:gd name="T36" fmla="*/ 87 w 115"/>
                <a:gd name="T37" fmla="*/ 10 h 113"/>
                <a:gd name="T38" fmla="*/ 93 w 115"/>
                <a:gd name="T39" fmla="*/ 16 h 113"/>
                <a:gd name="T40" fmla="*/ 103 w 115"/>
                <a:gd name="T41" fmla="*/ 39 h 113"/>
                <a:gd name="T42" fmla="*/ 106 w 115"/>
                <a:gd name="T43" fmla="*/ 64 h 113"/>
                <a:gd name="T44" fmla="*/ 104 w 115"/>
                <a:gd name="T45" fmla="*/ 72 h 113"/>
                <a:gd name="T46" fmla="*/ 102 w 115"/>
                <a:gd name="T47" fmla="*/ 74 h 113"/>
                <a:gd name="T48" fmla="*/ 28 w 115"/>
                <a:gd name="T49" fmla="*/ 59 h 113"/>
                <a:gd name="T50" fmla="*/ 25 w 115"/>
                <a:gd name="T51" fmla="*/ 43 h 113"/>
                <a:gd name="T52" fmla="*/ 11 w 115"/>
                <a:gd name="T53" fmla="*/ 48 h 113"/>
                <a:gd name="T54" fmla="*/ 4 w 115"/>
                <a:gd name="T55" fmla="*/ 50 h 113"/>
                <a:gd name="T56" fmla="*/ 0 w 115"/>
                <a:gd name="T57" fmla="*/ 61 h 113"/>
                <a:gd name="T58" fmla="*/ 3 w 115"/>
                <a:gd name="T59" fmla="*/ 71 h 113"/>
                <a:gd name="T60" fmla="*/ 11 w 115"/>
                <a:gd name="T61" fmla="*/ 79 h 113"/>
                <a:gd name="T62" fmla="*/ 19 w 115"/>
                <a:gd name="T63" fmla="*/ 77 h 113"/>
                <a:gd name="T64" fmla="*/ 34 w 115"/>
                <a:gd name="T65" fmla="*/ 74 h 113"/>
                <a:gd name="T66" fmla="*/ 28 w 115"/>
                <a:gd name="T67" fmla="*/ 59 h 113"/>
                <a:gd name="T68" fmla="*/ 47 w 115"/>
                <a:gd name="T69" fmla="*/ 78 h 113"/>
                <a:gd name="T70" fmla="*/ 32 w 115"/>
                <a:gd name="T71" fmla="*/ 79 h 113"/>
                <a:gd name="T72" fmla="*/ 50 w 115"/>
                <a:gd name="T73" fmla="*/ 111 h 113"/>
                <a:gd name="T74" fmla="*/ 54 w 115"/>
                <a:gd name="T75" fmla="*/ 112 h 113"/>
                <a:gd name="T76" fmla="*/ 66 w 115"/>
                <a:gd name="T77" fmla="*/ 103 h 113"/>
                <a:gd name="T78" fmla="*/ 66 w 115"/>
                <a:gd name="T79" fmla="*/ 99 h 113"/>
                <a:gd name="T80" fmla="*/ 47 w 115"/>
                <a:gd name="T81" fmla="*/ 78 h 113"/>
                <a:gd name="T82" fmla="*/ 96 w 115"/>
                <a:gd name="T83" fmla="*/ 54 h 113"/>
                <a:gd name="T84" fmla="*/ 95 w 115"/>
                <a:gd name="T85" fmla="*/ 54 h 113"/>
                <a:gd name="T86" fmla="*/ 93 w 115"/>
                <a:gd name="T87" fmla="*/ 52 h 113"/>
                <a:gd name="T88" fmla="*/ 89 w 115"/>
                <a:gd name="T89" fmla="*/ 43 h 113"/>
                <a:gd name="T90" fmla="*/ 88 w 115"/>
                <a:gd name="T91" fmla="*/ 33 h 113"/>
                <a:gd name="T92" fmla="*/ 89 w 115"/>
                <a:gd name="T93" fmla="*/ 30 h 113"/>
                <a:gd name="T94" fmla="*/ 90 w 115"/>
                <a:gd name="T95" fmla="*/ 29 h 113"/>
                <a:gd name="T96" fmla="*/ 91 w 115"/>
                <a:gd name="T97" fmla="*/ 29 h 113"/>
                <a:gd name="T98" fmla="*/ 93 w 115"/>
                <a:gd name="T99" fmla="*/ 32 h 113"/>
                <a:gd name="T100" fmla="*/ 97 w 115"/>
                <a:gd name="T101" fmla="*/ 41 h 113"/>
                <a:gd name="T102" fmla="*/ 98 w 115"/>
                <a:gd name="T103" fmla="*/ 50 h 113"/>
                <a:gd name="T104" fmla="*/ 97 w 115"/>
                <a:gd name="T105" fmla="*/ 53 h 113"/>
                <a:gd name="T106" fmla="*/ 96 w 115"/>
                <a:gd name="T107" fmla="*/ 5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13">
                  <a:moveTo>
                    <a:pt x="110" y="37"/>
                  </a:moveTo>
                  <a:cubicBezTo>
                    <a:pt x="104" y="16"/>
                    <a:pt x="93" y="0"/>
                    <a:pt x="86" y="2"/>
                  </a:cubicBezTo>
                  <a:cubicBezTo>
                    <a:pt x="86" y="2"/>
                    <a:pt x="86" y="2"/>
                    <a:pt x="86" y="2"/>
                  </a:cubicBezTo>
                  <a:cubicBezTo>
                    <a:pt x="77" y="5"/>
                    <a:pt x="77" y="5"/>
                    <a:pt x="77" y="5"/>
                  </a:cubicBezTo>
                  <a:cubicBezTo>
                    <a:pt x="77" y="5"/>
                    <a:pt x="60" y="26"/>
                    <a:pt x="32" y="40"/>
                  </a:cubicBezTo>
                  <a:cubicBezTo>
                    <a:pt x="33" y="45"/>
                    <a:pt x="34" y="50"/>
                    <a:pt x="36" y="57"/>
                  </a:cubicBezTo>
                  <a:cubicBezTo>
                    <a:pt x="37" y="64"/>
                    <a:pt x="39" y="69"/>
                    <a:pt x="42" y="74"/>
                  </a:cubicBezTo>
                  <a:cubicBezTo>
                    <a:pt x="73" y="72"/>
                    <a:pt x="98" y="82"/>
                    <a:pt x="98" y="82"/>
                  </a:cubicBezTo>
                  <a:cubicBezTo>
                    <a:pt x="106" y="79"/>
                    <a:pt x="106" y="79"/>
                    <a:pt x="106" y="79"/>
                  </a:cubicBezTo>
                  <a:cubicBezTo>
                    <a:pt x="106" y="79"/>
                    <a:pt x="106" y="79"/>
                    <a:pt x="106" y="79"/>
                  </a:cubicBezTo>
                  <a:cubicBezTo>
                    <a:pt x="114" y="77"/>
                    <a:pt x="115" y="58"/>
                    <a:pt x="110" y="37"/>
                  </a:cubicBezTo>
                  <a:close/>
                  <a:moveTo>
                    <a:pt x="102" y="74"/>
                  </a:moveTo>
                  <a:cubicBezTo>
                    <a:pt x="101" y="75"/>
                    <a:pt x="99" y="74"/>
                    <a:pt x="99" y="73"/>
                  </a:cubicBezTo>
                  <a:cubicBezTo>
                    <a:pt x="97" y="72"/>
                    <a:pt x="95" y="70"/>
                    <a:pt x="93" y="68"/>
                  </a:cubicBezTo>
                  <a:cubicBezTo>
                    <a:pt x="89" y="62"/>
                    <a:pt x="85" y="54"/>
                    <a:pt x="83" y="44"/>
                  </a:cubicBezTo>
                  <a:cubicBezTo>
                    <a:pt x="80" y="35"/>
                    <a:pt x="79" y="26"/>
                    <a:pt x="80" y="19"/>
                  </a:cubicBezTo>
                  <a:cubicBezTo>
                    <a:pt x="80" y="16"/>
                    <a:pt x="81" y="13"/>
                    <a:pt x="82" y="11"/>
                  </a:cubicBezTo>
                  <a:cubicBezTo>
                    <a:pt x="82" y="10"/>
                    <a:pt x="83" y="9"/>
                    <a:pt x="84" y="9"/>
                  </a:cubicBezTo>
                  <a:cubicBezTo>
                    <a:pt x="85" y="9"/>
                    <a:pt x="87" y="9"/>
                    <a:pt x="87" y="10"/>
                  </a:cubicBezTo>
                  <a:cubicBezTo>
                    <a:pt x="89" y="11"/>
                    <a:pt x="91" y="13"/>
                    <a:pt x="93" y="16"/>
                  </a:cubicBezTo>
                  <a:cubicBezTo>
                    <a:pt x="97" y="21"/>
                    <a:pt x="101" y="30"/>
                    <a:pt x="103" y="39"/>
                  </a:cubicBezTo>
                  <a:cubicBezTo>
                    <a:pt x="106" y="48"/>
                    <a:pt x="107" y="57"/>
                    <a:pt x="106" y="64"/>
                  </a:cubicBezTo>
                  <a:cubicBezTo>
                    <a:pt x="105" y="67"/>
                    <a:pt x="105" y="70"/>
                    <a:pt x="104" y="72"/>
                  </a:cubicBezTo>
                  <a:cubicBezTo>
                    <a:pt x="103" y="73"/>
                    <a:pt x="103" y="74"/>
                    <a:pt x="102" y="74"/>
                  </a:cubicBezTo>
                  <a:close/>
                  <a:moveTo>
                    <a:pt x="28" y="59"/>
                  </a:moveTo>
                  <a:cubicBezTo>
                    <a:pt x="27" y="53"/>
                    <a:pt x="26" y="48"/>
                    <a:pt x="25" y="43"/>
                  </a:cubicBezTo>
                  <a:cubicBezTo>
                    <a:pt x="20" y="45"/>
                    <a:pt x="16" y="46"/>
                    <a:pt x="11" y="48"/>
                  </a:cubicBezTo>
                  <a:cubicBezTo>
                    <a:pt x="4" y="50"/>
                    <a:pt x="4" y="50"/>
                    <a:pt x="4" y="50"/>
                  </a:cubicBezTo>
                  <a:cubicBezTo>
                    <a:pt x="0" y="61"/>
                    <a:pt x="0" y="61"/>
                    <a:pt x="0" y="61"/>
                  </a:cubicBezTo>
                  <a:cubicBezTo>
                    <a:pt x="3" y="71"/>
                    <a:pt x="3" y="71"/>
                    <a:pt x="3" y="71"/>
                  </a:cubicBezTo>
                  <a:cubicBezTo>
                    <a:pt x="11" y="79"/>
                    <a:pt x="11" y="79"/>
                    <a:pt x="11" y="79"/>
                  </a:cubicBezTo>
                  <a:cubicBezTo>
                    <a:pt x="11" y="79"/>
                    <a:pt x="11" y="79"/>
                    <a:pt x="19" y="77"/>
                  </a:cubicBezTo>
                  <a:cubicBezTo>
                    <a:pt x="24" y="76"/>
                    <a:pt x="28" y="75"/>
                    <a:pt x="34" y="74"/>
                  </a:cubicBezTo>
                  <a:cubicBezTo>
                    <a:pt x="32" y="70"/>
                    <a:pt x="30" y="64"/>
                    <a:pt x="28" y="59"/>
                  </a:cubicBezTo>
                  <a:close/>
                  <a:moveTo>
                    <a:pt x="47" y="78"/>
                  </a:moveTo>
                  <a:cubicBezTo>
                    <a:pt x="32" y="79"/>
                    <a:pt x="32" y="79"/>
                    <a:pt x="32" y="79"/>
                  </a:cubicBezTo>
                  <a:cubicBezTo>
                    <a:pt x="50" y="111"/>
                    <a:pt x="50" y="111"/>
                    <a:pt x="50" y="111"/>
                  </a:cubicBezTo>
                  <a:cubicBezTo>
                    <a:pt x="51" y="112"/>
                    <a:pt x="53" y="113"/>
                    <a:pt x="54" y="112"/>
                  </a:cubicBezTo>
                  <a:cubicBezTo>
                    <a:pt x="66" y="103"/>
                    <a:pt x="66" y="103"/>
                    <a:pt x="66" y="103"/>
                  </a:cubicBezTo>
                  <a:cubicBezTo>
                    <a:pt x="67" y="102"/>
                    <a:pt x="67" y="100"/>
                    <a:pt x="66" y="99"/>
                  </a:cubicBezTo>
                  <a:lnTo>
                    <a:pt x="47" y="78"/>
                  </a:lnTo>
                  <a:close/>
                  <a:moveTo>
                    <a:pt x="96" y="54"/>
                  </a:moveTo>
                  <a:cubicBezTo>
                    <a:pt x="96" y="54"/>
                    <a:pt x="95" y="54"/>
                    <a:pt x="95" y="54"/>
                  </a:cubicBezTo>
                  <a:cubicBezTo>
                    <a:pt x="94" y="53"/>
                    <a:pt x="94" y="53"/>
                    <a:pt x="93" y="52"/>
                  </a:cubicBezTo>
                  <a:cubicBezTo>
                    <a:pt x="91" y="49"/>
                    <a:pt x="90" y="46"/>
                    <a:pt x="89" y="43"/>
                  </a:cubicBezTo>
                  <a:cubicBezTo>
                    <a:pt x="88" y="39"/>
                    <a:pt x="88" y="36"/>
                    <a:pt x="88" y="33"/>
                  </a:cubicBezTo>
                  <a:cubicBezTo>
                    <a:pt x="88" y="32"/>
                    <a:pt x="88" y="31"/>
                    <a:pt x="89" y="30"/>
                  </a:cubicBezTo>
                  <a:cubicBezTo>
                    <a:pt x="89" y="30"/>
                    <a:pt x="89" y="29"/>
                    <a:pt x="90" y="29"/>
                  </a:cubicBezTo>
                  <a:cubicBezTo>
                    <a:pt x="90" y="29"/>
                    <a:pt x="90" y="29"/>
                    <a:pt x="91" y="29"/>
                  </a:cubicBezTo>
                  <a:cubicBezTo>
                    <a:pt x="91" y="30"/>
                    <a:pt x="92" y="31"/>
                    <a:pt x="93" y="32"/>
                  </a:cubicBezTo>
                  <a:cubicBezTo>
                    <a:pt x="94" y="34"/>
                    <a:pt x="96" y="37"/>
                    <a:pt x="97" y="41"/>
                  </a:cubicBezTo>
                  <a:cubicBezTo>
                    <a:pt x="98" y="44"/>
                    <a:pt x="98" y="48"/>
                    <a:pt x="98" y="50"/>
                  </a:cubicBezTo>
                  <a:cubicBezTo>
                    <a:pt x="98" y="52"/>
                    <a:pt x="98" y="53"/>
                    <a:pt x="97" y="53"/>
                  </a:cubicBezTo>
                  <a:cubicBezTo>
                    <a:pt x="97" y="54"/>
                    <a:pt x="97" y="54"/>
                    <a:pt x="96" y="5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71" name="Freeform 166"/>
            <p:cNvSpPr>
              <a:spLocks noEditPoints="1"/>
            </p:cNvSpPr>
            <p:nvPr/>
          </p:nvSpPr>
          <p:spPr bwMode="auto">
            <a:xfrm>
              <a:off x="3688" y="2986"/>
              <a:ext cx="129" cy="130"/>
            </a:xfrm>
            <a:custGeom>
              <a:avLst/>
              <a:gdLst>
                <a:gd name="T0" fmla="*/ 100 w 105"/>
                <a:gd name="T1" fmla="*/ 30 h 106"/>
                <a:gd name="T2" fmla="*/ 71 w 105"/>
                <a:gd name="T3" fmla="*/ 27 h 106"/>
                <a:gd name="T4" fmla="*/ 88 w 105"/>
                <a:gd name="T5" fmla="*/ 10 h 106"/>
                <a:gd name="T6" fmla="*/ 82 w 105"/>
                <a:gd name="T7" fmla="*/ 4 h 106"/>
                <a:gd name="T8" fmla="*/ 59 w 105"/>
                <a:gd name="T9" fmla="*/ 27 h 106"/>
                <a:gd name="T10" fmla="*/ 52 w 105"/>
                <a:gd name="T11" fmla="*/ 27 h 106"/>
                <a:gd name="T12" fmla="*/ 52 w 105"/>
                <a:gd name="T13" fmla="*/ 27 h 106"/>
                <a:gd name="T14" fmla="*/ 26 w 105"/>
                <a:gd name="T15" fmla="*/ 0 h 106"/>
                <a:gd name="T16" fmla="*/ 19 w 105"/>
                <a:gd name="T17" fmla="*/ 7 h 106"/>
                <a:gd name="T18" fmla="*/ 39 w 105"/>
                <a:gd name="T19" fmla="*/ 27 h 106"/>
                <a:gd name="T20" fmla="*/ 4 w 105"/>
                <a:gd name="T21" fmla="*/ 30 h 106"/>
                <a:gd name="T22" fmla="*/ 0 w 105"/>
                <a:gd name="T23" fmla="*/ 66 h 106"/>
                <a:gd name="T24" fmla="*/ 4 w 105"/>
                <a:gd name="T25" fmla="*/ 102 h 106"/>
                <a:gd name="T26" fmla="*/ 52 w 105"/>
                <a:gd name="T27" fmla="*/ 106 h 106"/>
                <a:gd name="T28" fmla="*/ 100 w 105"/>
                <a:gd name="T29" fmla="*/ 102 h 106"/>
                <a:gd name="T30" fmla="*/ 105 w 105"/>
                <a:gd name="T31" fmla="*/ 66 h 106"/>
                <a:gd name="T32" fmla="*/ 100 w 105"/>
                <a:gd name="T33" fmla="*/ 30 h 106"/>
                <a:gd name="T34" fmla="*/ 88 w 105"/>
                <a:gd name="T35" fmla="*/ 90 h 106"/>
                <a:gd name="T36" fmla="*/ 52 w 105"/>
                <a:gd name="T37" fmla="*/ 92 h 106"/>
                <a:gd name="T38" fmla="*/ 16 w 105"/>
                <a:gd name="T39" fmla="*/ 90 h 106"/>
                <a:gd name="T40" fmla="*/ 13 w 105"/>
                <a:gd name="T41" fmla="*/ 66 h 106"/>
                <a:gd name="T42" fmla="*/ 16 w 105"/>
                <a:gd name="T43" fmla="*/ 42 h 106"/>
                <a:gd name="T44" fmla="*/ 52 w 105"/>
                <a:gd name="T45" fmla="*/ 40 h 106"/>
                <a:gd name="T46" fmla="*/ 88 w 105"/>
                <a:gd name="T47" fmla="*/ 42 h 106"/>
                <a:gd name="T48" fmla="*/ 92 w 105"/>
                <a:gd name="T49" fmla="*/ 66 h 106"/>
                <a:gd name="T50" fmla="*/ 88 w 105"/>
                <a:gd name="T51" fmla="*/ 9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6">
                  <a:moveTo>
                    <a:pt x="100" y="30"/>
                  </a:moveTo>
                  <a:cubicBezTo>
                    <a:pt x="91" y="29"/>
                    <a:pt x="82" y="28"/>
                    <a:pt x="71" y="27"/>
                  </a:cubicBezTo>
                  <a:cubicBezTo>
                    <a:pt x="88" y="10"/>
                    <a:pt x="88" y="10"/>
                    <a:pt x="88" y="10"/>
                  </a:cubicBezTo>
                  <a:cubicBezTo>
                    <a:pt x="82" y="4"/>
                    <a:pt x="82" y="4"/>
                    <a:pt x="82" y="4"/>
                  </a:cubicBezTo>
                  <a:cubicBezTo>
                    <a:pt x="59" y="27"/>
                    <a:pt x="59" y="27"/>
                    <a:pt x="59" y="27"/>
                  </a:cubicBezTo>
                  <a:cubicBezTo>
                    <a:pt x="57" y="27"/>
                    <a:pt x="54" y="27"/>
                    <a:pt x="52" y="27"/>
                  </a:cubicBezTo>
                  <a:cubicBezTo>
                    <a:pt x="52" y="27"/>
                    <a:pt x="52" y="27"/>
                    <a:pt x="52" y="27"/>
                  </a:cubicBezTo>
                  <a:cubicBezTo>
                    <a:pt x="26" y="0"/>
                    <a:pt x="26" y="0"/>
                    <a:pt x="26" y="0"/>
                  </a:cubicBezTo>
                  <a:cubicBezTo>
                    <a:pt x="19" y="7"/>
                    <a:pt x="19" y="7"/>
                    <a:pt x="19" y="7"/>
                  </a:cubicBezTo>
                  <a:cubicBezTo>
                    <a:pt x="39" y="27"/>
                    <a:pt x="39" y="27"/>
                    <a:pt x="39" y="27"/>
                  </a:cubicBezTo>
                  <a:cubicBezTo>
                    <a:pt x="27" y="27"/>
                    <a:pt x="15" y="28"/>
                    <a:pt x="4" y="30"/>
                  </a:cubicBezTo>
                  <a:cubicBezTo>
                    <a:pt x="1" y="41"/>
                    <a:pt x="0" y="53"/>
                    <a:pt x="0" y="66"/>
                  </a:cubicBezTo>
                  <a:cubicBezTo>
                    <a:pt x="0" y="79"/>
                    <a:pt x="1" y="91"/>
                    <a:pt x="4" y="102"/>
                  </a:cubicBezTo>
                  <a:cubicBezTo>
                    <a:pt x="19" y="104"/>
                    <a:pt x="35" y="106"/>
                    <a:pt x="52" y="106"/>
                  </a:cubicBezTo>
                  <a:cubicBezTo>
                    <a:pt x="69" y="106"/>
                    <a:pt x="86" y="104"/>
                    <a:pt x="100" y="102"/>
                  </a:cubicBezTo>
                  <a:cubicBezTo>
                    <a:pt x="103" y="91"/>
                    <a:pt x="105" y="79"/>
                    <a:pt x="105" y="66"/>
                  </a:cubicBezTo>
                  <a:cubicBezTo>
                    <a:pt x="105" y="53"/>
                    <a:pt x="103" y="41"/>
                    <a:pt x="100" y="30"/>
                  </a:cubicBezTo>
                  <a:close/>
                  <a:moveTo>
                    <a:pt x="88" y="90"/>
                  </a:moveTo>
                  <a:cubicBezTo>
                    <a:pt x="77" y="92"/>
                    <a:pt x="65" y="92"/>
                    <a:pt x="52" y="92"/>
                  </a:cubicBezTo>
                  <a:cubicBezTo>
                    <a:pt x="39" y="92"/>
                    <a:pt x="27" y="92"/>
                    <a:pt x="16" y="90"/>
                  </a:cubicBezTo>
                  <a:cubicBezTo>
                    <a:pt x="14" y="83"/>
                    <a:pt x="13" y="75"/>
                    <a:pt x="13" y="66"/>
                  </a:cubicBezTo>
                  <a:cubicBezTo>
                    <a:pt x="13" y="58"/>
                    <a:pt x="14" y="49"/>
                    <a:pt x="16" y="42"/>
                  </a:cubicBezTo>
                  <a:cubicBezTo>
                    <a:pt x="27" y="41"/>
                    <a:pt x="39" y="40"/>
                    <a:pt x="52" y="40"/>
                  </a:cubicBezTo>
                  <a:cubicBezTo>
                    <a:pt x="65" y="40"/>
                    <a:pt x="77" y="41"/>
                    <a:pt x="88" y="42"/>
                  </a:cubicBezTo>
                  <a:cubicBezTo>
                    <a:pt x="90" y="49"/>
                    <a:pt x="92" y="58"/>
                    <a:pt x="92" y="66"/>
                  </a:cubicBezTo>
                  <a:cubicBezTo>
                    <a:pt x="92" y="75"/>
                    <a:pt x="90" y="83"/>
                    <a:pt x="88" y="9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72" name="Freeform 167"/>
            <p:cNvSpPr>
              <a:spLocks/>
            </p:cNvSpPr>
            <p:nvPr/>
          </p:nvSpPr>
          <p:spPr bwMode="auto">
            <a:xfrm>
              <a:off x="3670" y="3140"/>
              <a:ext cx="157" cy="89"/>
            </a:xfrm>
            <a:custGeom>
              <a:avLst/>
              <a:gdLst>
                <a:gd name="T0" fmla="*/ 128 w 128"/>
                <a:gd name="T1" fmla="*/ 51 h 72"/>
                <a:gd name="T2" fmla="*/ 112 w 128"/>
                <a:gd name="T3" fmla="*/ 29 h 72"/>
                <a:gd name="T4" fmla="*/ 82 w 128"/>
                <a:gd name="T5" fmla="*/ 0 h 72"/>
                <a:gd name="T6" fmla="*/ 58 w 128"/>
                <a:gd name="T7" fmla="*/ 12 h 72"/>
                <a:gd name="T8" fmla="*/ 45 w 128"/>
                <a:gd name="T9" fmla="*/ 5 h 72"/>
                <a:gd name="T10" fmla="*/ 29 w 128"/>
                <a:gd name="T11" fmla="*/ 22 h 72"/>
                <a:gd name="T12" fmla="*/ 29 w 128"/>
                <a:gd name="T13" fmla="*/ 24 h 72"/>
                <a:gd name="T14" fmla="*/ 24 w 128"/>
                <a:gd name="T15" fmla="*/ 24 h 72"/>
                <a:gd name="T16" fmla="*/ 0 w 128"/>
                <a:gd name="T17" fmla="*/ 48 h 72"/>
                <a:gd name="T18" fmla="*/ 24 w 128"/>
                <a:gd name="T19" fmla="*/ 72 h 72"/>
                <a:gd name="T20" fmla="*/ 106 w 128"/>
                <a:gd name="T21" fmla="*/ 72 h 72"/>
                <a:gd name="T22" fmla="*/ 106 w 128"/>
                <a:gd name="T23" fmla="*/ 72 h 72"/>
                <a:gd name="T24" fmla="*/ 128 w 128"/>
                <a:gd name="T25" fmla="*/ 5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72">
                  <a:moveTo>
                    <a:pt x="128" y="51"/>
                  </a:moveTo>
                  <a:cubicBezTo>
                    <a:pt x="128" y="40"/>
                    <a:pt x="121" y="32"/>
                    <a:pt x="112" y="29"/>
                  </a:cubicBezTo>
                  <a:cubicBezTo>
                    <a:pt x="111" y="13"/>
                    <a:pt x="98" y="0"/>
                    <a:pt x="82" y="0"/>
                  </a:cubicBezTo>
                  <a:cubicBezTo>
                    <a:pt x="72" y="0"/>
                    <a:pt x="64" y="5"/>
                    <a:pt x="58" y="12"/>
                  </a:cubicBezTo>
                  <a:cubicBezTo>
                    <a:pt x="55" y="8"/>
                    <a:pt x="51" y="5"/>
                    <a:pt x="45" y="5"/>
                  </a:cubicBezTo>
                  <a:cubicBezTo>
                    <a:pt x="36" y="5"/>
                    <a:pt x="29" y="13"/>
                    <a:pt x="29" y="22"/>
                  </a:cubicBezTo>
                  <a:cubicBezTo>
                    <a:pt x="29" y="23"/>
                    <a:pt x="29" y="24"/>
                    <a:pt x="29" y="24"/>
                  </a:cubicBezTo>
                  <a:cubicBezTo>
                    <a:pt x="27" y="24"/>
                    <a:pt x="26" y="24"/>
                    <a:pt x="24" y="24"/>
                  </a:cubicBezTo>
                  <a:cubicBezTo>
                    <a:pt x="11" y="24"/>
                    <a:pt x="0" y="35"/>
                    <a:pt x="0" y="48"/>
                  </a:cubicBezTo>
                  <a:cubicBezTo>
                    <a:pt x="0" y="62"/>
                    <a:pt x="11" y="72"/>
                    <a:pt x="24" y="72"/>
                  </a:cubicBezTo>
                  <a:cubicBezTo>
                    <a:pt x="106" y="72"/>
                    <a:pt x="106" y="72"/>
                    <a:pt x="106" y="72"/>
                  </a:cubicBezTo>
                  <a:cubicBezTo>
                    <a:pt x="106" y="72"/>
                    <a:pt x="106" y="72"/>
                    <a:pt x="106" y="72"/>
                  </a:cubicBezTo>
                  <a:cubicBezTo>
                    <a:pt x="118" y="72"/>
                    <a:pt x="128" y="63"/>
                    <a:pt x="128" y="5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73" name="Freeform 168"/>
            <p:cNvSpPr>
              <a:spLocks noEditPoints="1"/>
            </p:cNvSpPr>
            <p:nvPr/>
          </p:nvSpPr>
          <p:spPr bwMode="auto">
            <a:xfrm>
              <a:off x="3524" y="3140"/>
              <a:ext cx="108" cy="89"/>
            </a:xfrm>
            <a:custGeom>
              <a:avLst/>
              <a:gdLst>
                <a:gd name="T0" fmla="*/ 0 w 88"/>
                <a:gd name="T1" fmla="*/ 0 h 72"/>
                <a:gd name="T2" fmla="*/ 0 w 88"/>
                <a:gd name="T3" fmla="*/ 72 h 72"/>
                <a:gd name="T4" fmla="*/ 88 w 88"/>
                <a:gd name="T5" fmla="*/ 72 h 72"/>
                <a:gd name="T6" fmla="*/ 88 w 88"/>
                <a:gd name="T7" fmla="*/ 0 h 72"/>
                <a:gd name="T8" fmla="*/ 0 w 88"/>
                <a:gd name="T9" fmla="*/ 0 h 72"/>
                <a:gd name="T10" fmla="*/ 83 w 88"/>
                <a:gd name="T11" fmla="*/ 67 h 72"/>
                <a:gd name="T12" fmla="*/ 5 w 88"/>
                <a:gd name="T13" fmla="*/ 67 h 72"/>
                <a:gd name="T14" fmla="*/ 5 w 88"/>
                <a:gd name="T15" fmla="*/ 6 h 72"/>
                <a:gd name="T16" fmla="*/ 83 w 88"/>
                <a:gd name="T17" fmla="*/ 6 h 72"/>
                <a:gd name="T18" fmla="*/ 83 w 88"/>
                <a:gd name="T19" fmla="*/ 67 h 72"/>
                <a:gd name="T20" fmla="*/ 61 w 88"/>
                <a:gd name="T21" fmla="*/ 20 h 72"/>
                <a:gd name="T22" fmla="*/ 69 w 88"/>
                <a:gd name="T23" fmla="*/ 28 h 72"/>
                <a:gd name="T24" fmla="*/ 77 w 88"/>
                <a:gd name="T25" fmla="*/ 20 h 72"/>
                <a:gd name="T26" fmla="*/ 69 w 88"/>
                <a:gd name="T27" fmla="*/ 11 h 72"/>
                <a:gd name="T28" fmla="*/ 61 w 88"/>
                <a:gd name="T29" fmla="*/ 20 h 72"/>
                <a:gd name="T30" fmla="*/ 77 w 88"/>
                <a:gd name="T31" fmla="*/ 61 h 72"/>
                <a:gd name="T32" fmla="*/ 11 w 88"/>
                <a:gd name="T33" fmla="*/ 61 h 72"/>
                <a:gd name="T34" fmla="*/ 27 w 88"/>
                <a:gd name="T35" fmla="*/ 17 h 72"/>
                <a:gd name="T36" fmla="*/ 50 w 88"/>
                <a:gd name="T37" fmla="*/ 45 h 72"/>
                <a:gd name="T38" fmla="*/ 61 w 88"/>
                <a:gd name="T39" fmla="*/ 36 h 72"/>
                <a:gd name="T40" fmla="*/ 77 w 88"/>
                <a:gd name="T41" fmla="*/ 6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72">
                  <a:moveTo>
                    <a:pt x="0" y="0"/>
                  </a:moveTo>
                  <a:cubicBezTo>
                    <a:pt x="0" y="72"/>
                    <a:pt x="0" y="72"/>
                    <a:pt x="0" y="72"/>
                  </a:cubicBezTo>
                  <a:cubicBezTo>
                    <a:pt x="88" y="72"/>
                    <a:pt x="88" y="72"/>
                    <a:pt x="88" y="72"/>
                  </a:cubicBezTo>
                  <a:cubicBezTo>
                    <a:pt x="88" y="0"/>
                    <a:pt x="88" y="0"/>
                    <a:pt x="88" y="0"/>
                  </a:cubicBezTo>
                  <a:lnTo>
                    <a:pt x="0" y="0"/>
                  </a:lnTo>
                  <a:close/>
                  <a:moveTo>
                    <a:pt x="83" y="67"/>
                  </a:moveTo>
                  <a:cubicBezTo>
                    <a:pt x="5" y="67"/>
                    <a:pt x="5" y="67"/>
                    <a:pt x="5" y="67"/>
                  </a:cubicBezTo>
                  <a:cubicBezTo>
                    <a:pt x="5" y="6"/>
                    <a:pt x="5" y="6"/>
                    <a:pt x="5" y="6"/>
                  </a:cubicBezTo>
                  <a:cubicBezTo>
                    <a:pt x="83" y="6"/>
                    <a:pt x="83" y="6"/>
                    <a:pt x="83" y="6"/>
                  </a:cubicBezTo>
                  <a:lnTo>
                    <a:pt x="83" y="67"/>
                  </a:lnTo>
                  <a:close/>
                  <a:moveTo>
                    <a:pt x="61" y="20"/>
                  </a:moveTo>
                  <a:cubicBezTo>
                    <a:pt x="61" y="24"/>
                    <a:pt x="64" y="28"/>
                    <a:pt x="69" y="28"/>
                  </a:cubicBezTo>
                  <a:cubicBezTo>
                    <a:pt x="74" y="28"/>
                    <a:pt x="77" y="24"/>
                    <a:pt x="77" y="20"/>
                  </a:cubicBezTo>
                  <a:cubicBezTo>
                    <a:pt x="77" y="15"/>
                    <a:pt x="74" y="11"/>
                    <a:pt x="69" y="11"/>
                  </a:cubicBezTo>
                  <a:cubicBezTo>
                    <a:pt x="64" y="11"/>
                    <a:pt x="61" y="15"/>
                    <a:pt x="61" y="20"/>
                  </a:cubicBezTo>
                  <a:close/>
                  <a:moveTo>
                    <a:pt x="77" y="61"/>
                  </a:moveTo>
                  <a:cubicBezTo>
                    <a:pt x="11" y="61"/>
                    <a:pt x="11" y="61"/>
                    <a:pt x="11" y="61"/>
                  </a:cubicBezTo>
                  <a:cubicBezTo>
                    <a:pt x="27" y="17"/>
                    <a:pt x="27" y="17"/>
                    <a:pt x="27" y="17"/>
                  </a:cubicBezTo>
                  <a:cubicBezTo>
                    <a:pt x="50" y="45"/>
                    <a:pt x="50" y="45"/>
                    <a:pt x="50" y="45"/>
                  </a:cubicBezTo>
                  <a:cubicBezTo>
                    <a:pt x="61" y="36"/>
                    <a:pt x="61" y="36"/>
                    <a:pt x="61" y="36"/>
                  </a:cubicBezTo>
                  <a:lnTo>
                    <a:pt x="77" y="6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74" name="Freeform 169"/>
            <p:cNvSpPr>
              <a:spLocks noEditPoints="1"/>
            </p:cNvSpPr>
            <p:nvPr/>
          </p:nvSpPr>
          <p:spPr bwMode="auto">
            <a:xfrm>
              <a:off x="3366" y="3121"/>
              <a:ext cx="105" cy="105"/>
            </a:xfrm>
            <a:custGeom>
              <a:avLst/>
              <a:gdLst>
                <a:gd name="T0" fmla="*/ 57 w 85"/>
                <a:gd name="T1" fmla="*/ 58 h 86"/>
                <a:gd name="T2" fmla="*/ 82 w 85"/>
                <a:gd name="T3" fmla="*/ 47 h 86"/>
                <a:gd name="T4" fmla="*/ 82 w 85"/>
                <a:gd name="T5" fmla="*/ 59 h 86"/>
                <a:gd name="T6" fmla="*/ 66 w 85"/>
                <a:gd name="T7" fmla="*/ 67 h 86"/>
                <a:gd name="T8" fmla="*/ 59 w 85"/>
                <a:gd name="T9" fmla="*/ 84 h 86"/>
                <a:gd name="T10" fmla="*/ 47 w 85"/>
                <a:gd name="T11" fmla="*/ 84 h 86"/>
                <a:gd name="T12" fmla="*/ 57 w 85"/>
                <a:gd name="T13" fmla="*/ 58 h 86"/>
                <a:gd name="T14" fmla="*/ 24 w 85"/>
                <a:gd name="T15" fmla="*/ 85 h 86"/>
                <a:gd name="T16" fmla="*/ 39 w 85"/>
                <a:gd name="T17" fmla="*/ 42 h 86"/>
                <a:gd name="T18" fmla="*/ 81 w 85"/>
                <a:gd name="T19" fmla="*/ 23 h 86"/>
                <a:gd name="T20" fmla="*/ 81 w 85"/>
                <a:gd name="T21" fmla="*/ 35 h 86"/>
                <a:gd name="T22" fmla="*/ 81 w 85"/>
                <a:gd name="T23" fmla="*/ 35 h 86"/>
                <a:gd name="T24" fmla="*/ 48 w 85"/>
                <a:gd name="T25" fmla="*/ 50 h 86"/>
                <a:gd name="T26" fmla="*/ 36 w 85"/>
                <a:gd name="T27" fmla="*/ 85 h 86"/>
                <a:gd name="T28" fmla="*/ 24 w 85"/>
                <a:gd name="T29" fmla="*/ 85 h 86"/>
                <a:gd name="T30" fmla="*/ 49 w 85"/>
                <a:gd name="T31" fmla="*/ 7 h 86"/>
                <a:gd name="T32" fmla="*/ 80 w 85"/>
                <a:gd name="T33" fmla="*/ 0 h 86"/>
                <a:gd name="T34" fmla="*/ 80 w 85"/>
                <a:gd name="T35" fmla="*/ 0 h 86"/>
                <a:gd name="T36" fmla="*/ 80 w 85"/>
                <a:gd name="T37" fmla="*/ 11 h 86"/>
                <a:gd name="T38" fmla="*/ 31 w 85"/>
                <a:gd name="T39" fmla="*/ 34 h 86"/>
                <a:gd name="T40" fmla="*/ 12 w 85"/>
                <a:gd name="T41" fmla="*/ 85 h 86"/>
                <a:gd name="T42" fmla="*/ 0 w 85"/>
                <a:gd name="T43" fmla="*/ 86 h 86"/>
                <a:gd name="T44" fmla="*/ 5 w 85"/>
                <a:gd name="T45" fmla="*/ 54 h 86"/>
                <a:gd name="T46" fmla="*/ 22 w 85"/>
                <a:gd name="T47" fmla="*/ 26 h 86"/>
                <a:gd name="T48" fmla="*/ 49 w 85"/>
                <a:gd name="T49" fmla="*/ 7 h 86"/>
                <a:gd name="T50" fmla="*/ 75 w 85"/>
                <a:gd name="T51" fmla="*/ 83 h 86"/>
                <a:gd name="T52" fmla="*/ 83 w 85"/>
                <a:gd name="T53" fmla="*/ 83 h 86"/>
                <a:gd name="T54" fmla="*/ 83 w 85"/>
                <a:gd name="T55" fmla="*/ 74 h 86"/>
                <a:gd name="T56" fmla="*/ 74 w 85"/>
                <a:gd name="T57" fmla="*/ 75 h 86"/>
                <a:gd name="T58" fmla="*/ 75 w 85"/>
                <a:gd name="T59" fmla="*/ 8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5" h="86">
                  <a:moveTo>
                    <a:pt x="57" y="58"/>
                  </a:moveTo>
                  <a:cubicBezTo>
                    <a:pt x="64" y="51"/>
                    <a:pt x="73" y="47"/>
                    <a:pt x="82" y="47"/>
                  </a:cubicBezTo>
                  <a:cubicBezTo>
                    <a:pt x="82" y="59"/>
                    <a:pt x="82" y="59"/>
                    <a:pt x="82" y="59"/>
                  </a:cubicBezTo>
                  <a:cubicBezTo>
                    <a:pt x="76" y="59"/>
                    <a:pt x="70" y="62"/>
                    <a:pt x="66" y="67"/>
                  </a:cubicBezTo>
                  <a:cubicBezTo>
                    <a:pt x="61" y="71"/>
                    <a:pt x="59" y="78"/>
                    <a:pt x="59" y="84"/>
                  </a:cubicBezTo>
                  <a:cubicBezTo>
                    <a:pt x="47" y="84"/>
                    <a:pt x="47" y="84"/>
                    <a:pt x="47" y="84"/>
                  </a:cubicBezTo>
                  <a:cubicBezTo>
                    <a:pt x="47" y="75"/>
                    <a:pt x="50" y="66"/>
                    <a:pt x="57" y="58"/>
                  </a:cubicBezTo>
                  <a:close/>
                  <a:moveTo>
                    <a:pt x="24" y="85"/>
                  </a:moveTo>
                  <a:cubicBezTo>
                    <a:pt x="23" y="69"/>
                    <a:pt x="29" y="54"/>
                    <a:pt x="39" y="42"/>
                  </a:cubicBezTo>
                  <a:cubicBezTo>
                    <a:pt x="50" y="31"/>
                    <a:pt x="65" y="24"/>
                    <a:pt x="81" y="23"/>
                  </a:cubicBezTo>
                  <a:cubicBezTo>
                    <a:pt x="81" y="35"/>
                    <a:pt x="81" y="35"/>
                    <a:pt x="81" y="35"/>
                  </a:cubicBezTo>
                  <a:cubicBezTo>
                    <a:pt x="81" y="35"/>
                    <a:pt x="81" y="35"/>
                    <a:pt x="81" y="35"/>
                  </a:cubicBezTo>
                  <a:cubicBezTo>
                    <a:pt x="69" y="36"/>
                    <a:pt x="57" y="41"/>
                    <a:pt x="48" y="50"/>
                  </a:cubicBezTo>
                  <a:cubicBezTo>
                    <a:pt x="40" y="60"/>
                    <a:pt x="35" y="72"/>
                    <a:pt x="36" y="85"/>
                  </a:cubicBezTo>
                  <a:lnTo>
                    <a:pt x="24" y="85"/>
                  </a:lnTo>
                  <a:close/>
                  <a:moveTo>
                    <a:pt x="49" y="7"/>
                  </a:moveTo>
                  <a:cubicBezTo>
                    <a:pt x="59" y="2"/>
                    <a:pt x="69" y="0"/>
                    <a:pt x="80" y="0"/>
                  </a:cubicBezTo>
                  <a:cubicBezTo>
                    <a:pt x="80" y="0"/>
                    <a:pt x="80" y="0"/>
                    <a:pt x="80" y="0"/>
                  </a:cubicBezTo>
                  <a:cubicBezTo>
                    <a:pt x="80" y="11"/>
                    <a:pt x="80" y="11"/>
                    <a:pt x="80" y="11"/>
                  </a:cubicBezTo>
                  <a:cubicBezTo>
                    <a:pt x="61" y="12"/>
                    <a:pt x="44" y="20"/>
                    <a:pt x="31" y="34"/>
                  </a:cubicBezTo>
                  <a:cubicBezTo>
                    <a:pt x="18" y="48"/>
                    <a:pt x="11" y="66"/>
                    <a:pt x="12" y="85"/>
                  </a:cubicBezTo>
                  <a:cubicBezTo>
                    <a:pt x="0" y="86"/>
                    <a:pt x="0" y="86"/>
                    <a:pt x="0" y="86"/>
                  </a:cubicBezTo>
                  <a:cubicBezTo>
                    <a:pt x="0" y="75"/>
                    <a:pt x="1" y="65"/>
                    <a:pt x="5" y="54"/>
                  </a:cubicBezTo>
                  <a:cubicBezTo>
                    <a:pt x="9" y="44"/>
                    <a:pt x="14" y="34"/>
                    <a:pt x="22" y="26"/>
                  </a:cubicBezTo>
                  <a:cubicBezTo>
                    <a:pt x="30" y="18"/>
                    <a:pt x="39" y="11"/>
                    <a:pt x="49" y="7"/>
                  </a:cubicBezTo>
                  <a:close/>
                  <a:moveTo>
                    <a:pt x="75" y="83"/>
                  </a:moveTo>
                  <a:cubicBezTo>
                    <a:pt x="77" y="85"/>
                    <a:pt x="81" y="85"/>
                    <a:pt x="83" y="83"/>
                  </a:cubicBezTo>
                  <a:cubicBezTo>
                    <a:pt x="85" y="80"/>
                    <a:pt x="85" y="76"/>
                    <a:pt x="83" y="74"/>
                  </a:cubicBezTo>
                  <a:cubicBezTo>
                    <a:pt x="80" y="72"/>
                    <a:pt x="77" y="72"/>
                    <a:pt x="74" y="75"/>
                  </a:cubicBezTo>
                  <a:cubicBezTo>
                    <a:pt x="72" y="77"/>
                    <a:pt x="72" y="81"/>
                    <a:pt x="75" y="8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75" name="Freeform 170"/>
            <p:cNvSpPr>
              <a:spLocks noEditPoints="1"/>
            </p:cNvSpPr>
            <p:nvPr/>
          </p:nvSpPr>
          <p:spPr bwMode="auto">
            <a:xfrm>
              <a:off x="1907" y="1484"/>
              <a:ext cx="59" cy="80"/>
            </a:xfrm>
            <a:custGeom>
              <a:avLst/>
              <a:gdLst>
                <a:gd name="T0" fmla="*/ 46 w 48"/>
                <a:gd name="T1" fmla="*/ 8 h 65"/>
                <a:gd name="T2" fmla="*/ 42 w 48"/>
                <a:gd name="T3" fmla="*/ 8 h 65"/>
                <a:gd name="T4" fmla="*/ 42 w 48"/>
                <a:gd name="T5" fmla="*/ 12 h 65"/>
                <a:gd name="T6" fmla="*/ 44 w 48"/>
                <a:gd name="T7" fmla="*/ 12 h 65"/>
                <a:gd name="T8" fmla="*/ 44 w 48"/>
                <a:gd name="T9" fmla="*/ 44 h 65"/>
                <a:gd name="T10" fmla="*/ 28 w 48"/>
                <a:gd name="T11" fmla="*/ 44 h 65"/>
                <a:gd name="T12" fmla="*/ 28 w 48"/>
                <a:gd name="T13" fmla="*/ 61 h 65"/>
                <a:gd name="T14" fmla="*/ 4 w 48"/>
                <a:gd name="T15" fmla="*/ 61 h 65"/>
                <a:gd name="T16" fmla="*/ 4 w 48"/>
                <a:gd name="T17" fmla="*/ 12 h 65"/>
                <a:gd name="T18" fmla="*/ 6 w 48"/>
                <a:gd name="T19" fmla="*/ 12 h 65"/>
                <a:gd name="T20" fmla="*/ 6 w 48"/>
                <a:gd name="T21" fmla="*/ 8 h 65"/>
                <a:gd name="T22" fmla="*/ 2 w 48"/>
                <a:gd name="T23" fmla="*/ 8 h 65"/>
                <a:gd name="T24" fmla="*/ 0 w 48"/>
                <a:gd name="T25" fmla="*/ 10 h 65"/>
                <a:gd name="T26" fmla="*/ 0 w 48"/>
                <a:gd name="T27" fmla="*/ 63 h 65"/>
                <a:gd name="T28" fmla="*/ 2 w 48"/>
                <a:gd name="T29" fmla="*/ 65 h 65"/>
                <a:gd name="T30" fmla="*/ 34 w 48"/>
                <a:gd name="T31" fmla="*/ 65 h 65"/>
                <a:gd name="T32" fmla="*/ 48 w 48"/>
                <a:gd name="T33" fmla="*/ 50 h 65"/>
                <a:gd name="T34" fmla="*/ 48 w 48"/>
                <a:gd name="T35" fmla="*/ 10 h 65"/>
                <a:gd name="T36" fmla="*/ 46 w 48"/>
                <a:gd name="T37" fmla="*/ 8 h 65"/>
                <a:gd name="T38" fmla="*/ 32 w 48"/>
                <a:gd name="T39" fmla="*/ 61 h 65"/>
                <a:gd name="T40" fmla="*/ 32 w 48"/>
                <a:gd name="T41" fmla="*/ 49 h 65"/>
                <a:gd name="T42" fmla="*/ 44 w 48"/>
                <a:gd name="T43" fmla="*/ 49 h 65"/>
                <a:gd name="T44" fmla="*/ 32 w 48"/>
                <a:gd name="T45" fmla="*/ 61 h 65"/>
                <a:gd name="T46" fmla="*/ 40 w 48"/>
                <a:gd name="T47" fmla="*/ 8 h 65"/>
                <a:gd name="T48" fmla="*/ 32 w 48"/>
                <a:gd name="T49" fmla="*/ 8 h 65"/>
                <a:gd name="T50" fmla="*/ 32 w 48"/>
                <a:gd name="T51" fmla="*/ 4 h 65"/>
                <a:gd name="T52" fmla="*/ 28 w 48"/>
                <a:gd name="T53" fmla="*/ 0 h 65"/>
                <a:gd name="T54" fmla="*/ 20 w 48"/>
                <a:gd name="T55" fmla="*/ 0 h 65"/>
                <a:gd name="T56" fmla="*/ 16 w 48"/>
                <a:gd name="T57" fmla="*/ 4 h 65"/>
                <a:gd name="T58" fmla="*/ 16 w 48"/>
                <a:gd name="T59" fmla="*/ 8 h 65"/>
                <a:gd name="T60" fmla="*/ 8 w 48"/>
                <a:gd name="T61" fmla="*/ 8 h 65"/>
                <a:gd name="T62" fmla="*/ 8 w 48"/>
                <a:gd name="T63" fmla="*/ 16 h 65"/>
                <a:gd name="T64" fmla="*/ 40 w 48"/>
                <a:gd name="T65" fmla="*/ 16 h 65"/>
                <a:gd name="T66" fmla="*/ 40 w 48"/>
                <a:gd name="T67" fmla="*/ 8 h 65"/>
                <a:gd name="T68" fmla="*/ 28 w 48"/>
                <a:gd name="T69" fmla="*/ 8 h 65"/>
                <a:gd name="T70" fmla="*/ 20 w 48"/>
                <a:gd name="T71" fmla="*/ 8 h 65"/>
                <a:gd name="T72" fmla="*/ 20 w 48"/>
                <a:gd name="T73" fmla="*/ 4 h 65"/>
                <a:gd name="T74" fmla="*/ 20 w 48"/>
                <a:gd name="T75" fmla="*/ 4 h 65"/>
                <a:gd name="T76" fmla="*/ 28 w 48"/>
                <a:gd name="T77" fmla="*/ 4 h 65"/>
                <a:gd name="T78" fmla="*/ 28 w 48"/>
                <a:gd name="T79" fmla="*/ 4 h 65"/>
                <a:gd name="T80" fmla="*/ 28 w 48"/>
                <a:gd name="T81"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 h="65">
                  <a:moveTo>
                    <a:pt x="46" y="8"/>
                  </a:moveTo>
                  <a:cubicBezTo>
                    <a:pt x="42" y="8"/>
                    <a:pt x="42" y="8"/>
                    <a:pt x="42" y="8"/>
                  </a:cubicBezTo>
                  <a:cubicBezTo>
                    <a:pt x="42" y="12"/>
                    <a:pt x="42" y="12"/>
                    <a:pt x="42" y="12"/>
                  </a:cubicBezTo>
                  <a:cubicBezTo>
                    <a:pt x="44" y="12"/>
                    <a:pt x="44" y="12"/>
                    <a:pt x="44" y="12"/>
                  </a:cubicBezTo>
                  <a:cubicBezTo>
                    <a:pt x="44" y="44"/>
                    <a:pt x="44" y="44"/>
                    <a:pt x="44" y="44"/>
                  </a:cubicBezTo>
                  <a:cubicBezTo>
                    <a:pt x="28" y="44"/>
                    <a:pt x="28" y="44"/>
                    <a:pt x="28" y="44"/>
                  </a:cubicBezTo>
                  <a:cubicBezTo>
                    <a:pt x="28" y="61"/>
                    <a:pt x="28" y="61"/>
                    <a:pt x="28" y="61"/>
                  </a:cubicBezTo>
                  <a:cubicBezTo>
                    <a:pt x="4" y="61"/>
                    <a:pt x="4" y="61"/>
                    <a:pt x="4" y="61"/>
                  </a:cubicBezTo>
                  <a:cubicBezTo>
                    <a:pt x="4" y="12"/>
                    <a:pt x="4" y="12"/>
                    <a:pt x="4" y="12"/>
                  </a:cubicBezTo>
                  <a:cubicBezTo>
                    <a:pt x="6" y="12"/>
                    <a:pt x="6" y="12"/>
                    <a:pt x="6" y="12"/>
                  </a:cubicBezTo>
                  <a:cubicBezTo>
                    <a:pt x="6" y="8"/>
                    <a:pt x="6" y="8"/>
                    <a:pt x="6" y="8"/>
                  </a:cubicBezTo>
                  <a:cubicBezTo>
                    <a:pt x="2" y="8"/>
                    <a:pt x="2" y="8"/>
                    <a:pt x="2" y="8"/>
                  </a:cubicBezTo>
                  <a:cubicBezTo>
                    <a:pt x="1" y="8"/>
                    <a:pt x="0" y="9"/>
                    <a:pt x="0" y="10"/>
                  </a:cubicBezTo>
                  <a:cubicBezTo>
                    <a:pt x="0" y="63"/>
                    <a:pt x="0" y="63"/>
                    <a:pt x="0" y="63"/>
                  </a:cubicBezTo>
                  <a:cubicBezTo>
                    <a:pt x="0" y="64"/>
                    <a:pt x="1" y="65"/>
                    <a:pt x="2" y="65"/>
                  </a:cubicBezTo>
                  <a:cubicBezTo>
                    <a:pt x="34" y="65"/>
                    <a:pt x="34" y="65"/>
                    <a:pt x="34" y="65"/>
                  </a:cubicBezTo>
                  <a:cubicBezTo>
                    <a:pt x="48" y="50"/>
                    <a:pt x="48" y="50"/>
                    <a:pt x="48" y="50"/>
                  </a:cubicBezTo>
                  <a:cubicBezTo>
                    <a:pt x="48" y="10"/>
                    <a:pt x="48" y="10"/>
                    <a:pt x="48" y="10"/>
                  </a:cubicBezTo>
                  <a:cubicBezTo>
                    <a:pt x="48" y="9"/>
                    <a:pt x="48" y="8"/>
                    <a:pt x="46" y="8"/>
                  </a:cubicBezTo>
                  <a:close/>
                  <a:moveTo>
                    <a:pt x="32" y="61"/>
                  </a:moveTo>
                  <a:cubicBezTo>
                    <a:pt x="32" y="49"/>
                    <a:pt x="32" y="49"/>
                    <a:pt x="32" y="49"/>
                  </a:cubicBezTo>
                  <a:cubicBezTo>
                    <a:pt x="44" y="49"/>
                    <a:pt x="44" y="49"/>
                    <a:pt x="44" y="49"/>
                  </a:cubicBezTo>
                  <a:lnTo>
                    <a:pt x="32" y="61"/>
                  </a:lnTo>
                  <a:close/>
                  <a:moveTo>
                    <a:pt x="40" y="8"/>
                  </a:moveTo>
                  <a:cubicBezTo>
                    <a:pt x="32" y="8"/>
                    <a:pt x="32" y="8"/>
                    <a:pt x="32" y="8"/>
                  </a:cubicBezTo>
                  <a:cubicBezTo>
                    <a:pt x="32" y="4"/>
                    <a:pt x="32" y="4"/>
                    <a:pt x="32" y="4"/>
                  </a:cubicBezTo>
                  <a:cubicBezTo>
                    <a:pt x="32" y="2"/>
                    <a:pt x="30" y="0"/>
                    <a:pt x="28" y="0"/>
                  </a:cubicBezTo>
                  <a:cubicBezTo>
                    <a:pt x="20" y="0"/>
                    <a:pt x="20" y="0"/>
                    <a:pt x="20" y="0"/>
                  </a:cubicBezTo>
                  <a:cubicBezTo>
                    <a:pt x="18" y="0"/>
                    <a:pt x="16" y="2"/>
                    <a:pt x="16" y="4"/>
                  </a:cubicBezTo>
                  <a:cubicBezTo>
                    <a:pt x="16" y="8"/>
                    <a:pt x="16" y="8"/>
                    <a:pt x="16" y="8"/>
                  </a:cubicBezTo>
                  <a:cubicBezTo>
                    <a:pt x="8" y="8"/>
                    <a:pt x="8" y="8"/>
                    <a:pt x="8" y="8"/>
                  </a:cubicBezTo>
                  <a:cubicBezTo>
                    <a:pt x="8" y="16"/>
                    <a:pt x="8" y="16"/>
                    <a:pt x="8" y="16"/>
                  </a:cubicBezTo>
                  <a:cubicBezTo>
                    <a:pt x="40" y="16"/>
                    <a:pt x="40" y="16"/>
                    <a:pt x="40" y="16"/>
                  </a:cubicBezTo>
                  <a:lnTo>
                    <a:pt x="40" y="8"/>
                  </a:lnTo>
                  <a:close/>
                  <a:moveTo>
                    <a:pt x="28" y="8"/>
                  </a:moveTo>
                  <a:cubicBezTo>
                    <a:pt x="20" y="8"/>
                    <a:pt x="20" y="8"/>
                    <a:pt x="20" y="8"/>
                  </a:cubicBezTo>
                  <a:cubicBezTo>
                    <a:pt x="20" y="4"/>
                    <a:pt x="20" y="4"/>
                    <a:pt x="20" y="4"/>
                  </a:cubicBezTo>
                  <a:cubicBezTo>
                    <a:pt x="20" y="4"/>
                    <a:pt x="20" y="4"/>
                    <a:pt x="20" y="4"/>
                  </a:cubicBezTo>
                  <a:cubicBezTo>
                    <a:pt x="28" y="4"/>
                    <a:pt x="28" y="4"/>
                    <a:pt x="28" y="4"/>
                  </a:cubicBezTo>
                  <a:cubicBezTo>
                    <a:pt x="28" y="4"/>
                    <a:pt x="28" y="4"/>
                    <a:pt x="28" y="4"/>
                  </a:cubicBezTo>
                  <a:lnTo>
                    <a:pt x="28"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76" name="Freeform 171"/>
            <p:cNvSpPr>
              <a:spLocks noEditPoints="1"/>
            </p:cNvSpPr>
            <p:nvPr/>
          </p:nvSpPr>
          <p:spPr bwMode="auto">
            <a:xfrm>
              <a:off x="1423" y="1972"/>
              <a:ext cx="81" cy="81"/>
            </a:xfrm>
            <a:custGeom>
              <a:avLst/>
              <a:gdLst>
                <a:gd name="T0" fmla="*/ 55 w 66"/>
                <a:gd name="T1" fmla="*/ 0 h 66"/>
                <a:gd name="T2" fmla="*/ 11 w 66"/>
                <a:gd name="T3" fmla="*/ 0 h 66"/>
                <a:gd name="T4" fmla="*/ 0 w 66"/>
                <a:gd name="T5" fmla="*/ 11 h 66"/>
                <a:gd name="T6" fmla="*/ 1 w 66"/>
                <a:gd name="T7" fmla="*/ 55 h 66"/>
                <a:gd name="T8" fmla="*/ 12 w 66"/>
                <a:gd name="T9" fmla="*/ 66 h 66"/>
                <a:gd name="T10" fmla="*/ 55 w 66"/>
                <a:gd name="T11" fmla="*/ 66 h 66"/>
                <a:gd name="T12" fmla="*/ 66 w 66"/>
                <a:gd name="T13" fmla="*/ 55 h 66"/>
                <a:gd name="T14" fmla="*/ 66 w 66"/>
                <a:gd name="T15" fmla="*/ 11 h 66"/>
                <a:gd name="T16" fmla="*/ 55 w 66"/>
                <a:gd name="T17" fmla="*/ 0 h 66"/>
                <a:gd name="T18" fmla="*/ 22 w 66"/>
                <a:gd name="T19" fmla="*/ 29 h 66"/>
                <a:gd name="T20" fmla="*/ 45 w 66"/>
                <a:gd name="T21" fmla="*/ 29 h 66"/>
                <a:gd name="T22" fmla="*/ 46 w 66"/>
                <a:gd name="T23" fmla="*/ 33 h 66"/>
                <a:gd name="T24" fmla="*/ 33 w 66"/>
                <a:gd name="T25" fmla="*/ 46 h 66"/>
                <a:gd name="T26" fmla="*/ 21 w 66"/>
                <a:gd name="T27" fmla="*/ 33 h 66"/>
                <a:gd name="T28" fmla="*/ 22 w 66"/>
                <a:gd name="T29" fmla="*/ 29 h 66"/>
                <a:gd name="T30" fmla="*/ 58 w 66"/>
                <a:gd name="T31" fmla="*/ 29 h 66"/>
                <a:gd name="T32" fmla="*/ 58 w 66"/>
                <a:gd name="T33" fmla="*/ 45 h 66"/>
                <a:gd name="T34" fmla="*/ 58 w 66"/>
                <a:gd name="T35" fmla="*/ 53 h 66"/>
                <a:gd name="T36" fmla="*/ 54 w 66"/>
                <a:gd name="T37" fmla="*/ 58 h 66"/>
                <a:gd name="T38" fmla="*/ 13 w 66"/>
                <a:gd name="T39" fmla="*/ 58 h 66"/>
                <a:gd name="T40" fmla="*/ 9 w 66"/>
                <a:gd name="T41" fmla="*/ 54 h 66"/>
                <a:gd name="T42" fmla="*/ 9 w 66"/>
                <a:gd name="T43" fmla="*/ 46 h 66"/>
                <a:gd name="T44" fmla="*/ 9 w 66"/>
                <a:gd name="T45" fmla="*/ 29 h 66"/>
                <a:gd name="T46" fmla="*/ 9 w 66"/>
                <a:gd name="T47" fmla="*/ 29 h 66"/>
                <a:gd name="T48" fmla="*/ 15 w 66"/>
                <a:gd name="T49" fmla="*/ 29 h 66"/>
                <a:gd name="T50" fmla="*/ 15 w 66"/>
                <a:gd name="T51" fmla="*/ 33 h 66"/>
                <a:gd name="T52" fmla="*/ 33 w 66"/>
                <a:gd name="T53" fmla="*/ 52 h 66"/>
                <a:gd name="T54" fmla="*/ 52 w 66"/>
                <a:gd name="T55" fmla="*/ 33 h 66"/>
                <a:gd name="T56" fmla="*/ 51 w 66"/>
                <a:gd name="T57" fmla="*/ 29 h 66"/>
                <a:gd name="T58" fmla="*/ 58 w 66"/>
                <a:gd name="T59" fmla="*/ 29 h 66"/>
                <a:gd name="T60" fmla="*/ 58 w 66"/>
                <a:gd name="T61" fmla="*/ 15 h 66"/>
                <a:gd name="T62" fmla="*/ 56 w 66"/>
                <a:gd name="T63" fmla="*/ 17 h 66"/>
                <a:gd name="T64" fmla="*/ 52 w 66"/>
                <a:gd name="T65" fmla="*/ 17 h 66"/>
                <a:gd name="T66" fmla="*/ 50 w 66"/>
                <a:gd name="T67" fmla="*/ 15 h 66"/>
                <a:gd name="T68" fmla="*/ 50 w 66"/>
                <a:gd name="T69" fmla="*/ 10 h 66"/>
                <a:gd name="T70" fmla="*/ 52 w 66"/>
                <a:gd name="T71" fmla="*/ 8 h 66"/>
                <a:gd name="T72" fmla="*/ 56 w 66"/>
                <a:gd name="T73" fmla="*/ 8 h 66"/>
                <a:gd name="T74" fmla="*/ 58 w 66"/>
                <a:gd name="T75" fmla="*/ 10 h 66"/>
                <a:gd name="T76" fmla="*/ 58 w 66"/>
                <a:gd name="T77" fmla="*/ 1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6" h="66">
                  <a:moveTo>
                    <a:pt x="55" y="0"/>
                  </a:moveTo>
                  <a:cubicBezTo>
                    <a:pt x="11" y="0"/>
                    <a:pt x="11" y="0"/>
                    <a:pt x="11" y="0"/>
                  </a:cubicBezTo>
                  <a:cubicBezTo>
                    <a:pt x="5" y="1"/>
                    <a:pt x="0" y="5"/>
                    <a:pt x="0" y="11"/>
                  </a:cubicBezTo>
                  <a:cubicBezTo>
                    <a:pt x="1" y="55"/>
                    <a:pt x="1" y="55"/>
                    <a:pt x="1" y="55"/>
                  </a:cubicBezTo>
                  <a:cubicBezTo>
                    <a:pt x="1" y="61"/>
                    <a:pt x="6" y="66"/>
                    <a:pt x="12" y="66"/>
                  </a:cubicBezTo>
                  <a:cubicBezTo>
                    <a:pt x="55" y="66"/>
                    <a:pt x="55" y="66"/>
                    <a:pt x="55" y="66"/>
                  </a:cubicBezTo>
                  <a:cubicBezTo>
                    <a:pt x="61" y="66"/>
                    <a:pt x="66" y="61"/>
                    <a:pt x="66" y="55"/>
                  </a:cubicBezTo>
                  <a:cubicBezTo>
                    <a:pt x="66" y="11"/>
                    <a:pt x="66" y="11"/>
                    <a:pt x="66" y="11"/>
                  </a:cubicBezTo>
                  <a:cubicBezTo>
                    <a:pt x="66" y="5"/>
                    <a:pt x="61" y="0"/>
                    <a:pt x="55" y="0"/>
                  </a:cubicBezTo>
                  <a:close/>
                  <a:moveTo>
                    <a:pt x="22" y="29"/>
                  </a:moveTo>
                  <a:cubicBezTo>
                    <a:pt x="45" y="29"/>
                    <a:pt x="45" y="29"/>
                    <a:pt x="45" y="29"/>
                  </a:cubicBezTo>
                  <a:cubicBezTo>
                    <a:pt x="46" y="30"/>
                    <a:pt x="46" y="32"/>
                    <a:pt x="46" y="33"/>
                  </a:cubicBezTo>
                  <a:cubicBezTo>
                    <a:pt x="46" y="40"/>
                    <a:pt x="40" y="46"/>
                    <a:pt x="33" y="46"/>
                  </a:cubicBezTo>
                  <a:cubicBezTo>
                    <a:pt x="27" y="46"/>
                    <a:pt x="21" y="40"/>
                    <a:pt x="21" y="33"/>
                  </a:cubicBezTo>
                  <a:cubicBezTo>
                    <a:pt x="21" y="32"/>
                    <a:pt x="21" y="30"/>
                    <a:pt x="22" y="29"/>
                  </a:cubicBezTo>
                  <a:close/>
                  <a:moveTo>
                    <a:pt x="58" y="29"/>
                  </a:moveTo>
                  <a:cubicBezTo>
                    <a:pt x="58" y="45"/>
                    <a:pt x="58" y="45"/>
                    <a:pt x="58" y="45"/>
                  </a:cubicBezTo>
                  <a:cubicBezTo>
                    <a:pt x="58" y="53"/>
                    <a:pt x="58" y="53"/>
                    <a:pt x="58" y="53"/>
                  </a:cubicBezTo>
                  <a:cubicBezTo>
                    <a:pt x="58" y="56"/>
                    <a:pt x="56" y="57"/>
                    <a:pt x="54" y="58"/>
                  </a:cubicBezTo>
                  <a:cubicBezTo>
                    <a:pt x="13" y="58"/>
                    <a:pt x="13" y="58"/>
                    <a:pt x="13" y="58"/>
                  </a:cubicBezTo>
                  <a:cubicBezTo>
                    <a:pt x="11" y="58"/>
                    <a:pt x="9" y="56"/>
                    <a:pt x="9" y="54"/>
                  </a:cubicBezTo>
                  <a:cubicBezTo>
                    <a:pt x="9" y="46"/>
                    <a:pt x="9" y="46"/>
                    <a:pt x="9" y="46"/>
                  </a:cubicBezTo>
                  <a:cubicBezTo>
                    <a:pt x="9" y="29"/>
                    <a:pt x="9" y="29"/>
                    <a:pt x="9" y="29"/>
                  </a:cubicBezTo>
                  <a:cubicBezTo>
                    <a:pt x="9" y="29"/>
                    <a:pt x="9" y="29"/>
                    <a:pt x="9" y="29"/>
                  </a:cubicBezTo>
                  <a:cubicBezTo>
                    <a:pt x="15" y="29"/>
                    <a:pt x="15" y="29"/>
                    <a:pt x="15" y="29"/>
                  </a:cubicBezTo>
                  <a:cubicBezTo>
                    <a:pt x="15" y="30"/>
                    <a:pt x="15" y="32"/>
                    <a:pt x="15" y="33"/>
                  </a:cubicBezTo>
                  <a:cubicBezTo>
                    <a:pt x="15" y="43"/>
                    <a:pt x="23" y="52"/>
                    <a:pt x="33" y="52"/>
                  </a:cubicBezTo>
                  <a:cubicBezTo>
                    <a:pt x="44" y="52"/>
                    <a:pt x="52" y="43"/>
                    <a:pt x="52" y="33"/>
                  </a:cubicBezTo>
                  <a:cubicBezTo>
                    <a:pt x="52" y="32"/>
                    <a:pt x="52" y="30"/>
                    <a:pt x="51" y="29"/>
                  </a:cubicBezTo>
                  <a:cubicBezTo>
                    <a:pt x="58" y="29"/>
                    <a:pt x="58" y="29"/>
                    <a:pt x="58" y="29"/>
                  </a:cubicBezTo>
                  <a:close/>
                  <a:moveTo>
                    <a:pt x="58" y="15"/>
                  </a:moveTo>
                  <a:cubicBezTo>
                    <a:pt x="58" y="16"/>
                    <a:pt x="57" y="17"/>
                    <a:pt x="56" y="17"/>
                  </a:cubicBezTo>
                  <a:cubicBezTo>
                    <a:pt x="52" y="17"/>
                    <a:pt x="52" y="17"/>
                    <a:pt x="52" y="17"/>
                  </a:cubicBezTo>
                  <a:cubicBezTo>
                    <a:pt x="51" y="17"/>
                    <a:pt x="50" y="16"/>
                    <a:pt x="50" y="15"/>
                  </a:cubicBezTo>
                  <a:cubicBezTo>
                    <a:pt x="50" y="10"/>
                    <a:pt x="50" y="10"/>
                    <a:pt x="50" y="10"/>
                  </a:cubicBezTo>
                  <a:cubicBezTo>
                    <a:pt x="50" y="9"/>
                    <a:pt x="50" y="8"/>
                    <a:pt x="52" y="8"/>
                  </a:cubicBezTo>
                  <a:cubicBezTo>
                    <a:pt x="56" y="8"/>
                    <a:pt x="56" y="8"/>
                    <a:pt x="56" y="8"/>
                  </a:cubicBezTo>
                  <a:cubicBezTo>
                    <a:pt x="57" y="8"/>
                    <a:pt x="58" y="9"/>
                    <a:pt x="58" y="10"/>
                  </a:cubicBezTo>
                  <a:lnTo>
                    <a:pt x="58" y="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77" name="Freeform 172"/>
            <p:cNvSpPr>
              <a:spLocks noEditPoints="1"/>
            </p:cNvSpPr>
            <p:nvPr/>
          </p:nvSpPr>
          <p:spPr bwMode="auto">
            <a:xfrm>
              <a:off x="1440" y="960"/>
              <a:ext cx="75" cy="75"/>
            </a:xfrm>
            <a:custGeom>
              <a:avLst/>
              <a:gdLst>
                <a:gd name="T0" fmla="*/ 30 w 61"/>
                <a:gd name="T1" fmla="*/ 0 h 61"/>
                <a:gd name="T2" fmla="*/ 0 w 61"/>
                <a:gd name="T3" fmla="*/ 30 h 61"/>
                <a:gd name="T4" fmla="*/ 30 w 61"/>
                <a:gd name="T5" fmla="*/ 61 h 61"/>
                <a:gd name="T6" fmla="*/ 61 w 61"/>
                <a:gd name="T7" fmla="*/ 30 h 61"/>
                <a:gd name="T8" fmla="*/ 30 w 61"/>
                <a:gd name="T9" fmla="*/ 0 h 61"/>
                <a:gd name="T10" fmla="*/ 30 w 61"/>
                <a:gd name="T11" fmla="*/ 55 h 61"/>
                <a:gd name="T12" fmla="*/ 6 w 61"/>
                <a:gd name="T13" fmla="*/ 30 h 61"/>
                <a:gd name="T14" fmla="*/ 30 w 61"/>
                <a:gd name="T15" fmla="*/ 6 h 61"/>
                <a:gd name="T16" fmla="*/ 55 w 61"/>
                <a:gd name="T17" fmla="*/ 30 h 61"/>
                <a:gd name="T18" fmla="*/ 30 w 61"/>
                <a:gd name="T19" fmla="*/ 55 h 61"/>
                <a:gd name="T20" fmla="*/ 27 w 61"/>
                <a:gd name="T21" fmla="*/ 15 h 61"/>
                <a:gd name="T22" fmla="*/ 34 w 61"/>
                <a:gd name="T23" fmla="*/ 15 h 61"/>
                <a:gd name="T24" fmla="*/ 34 w 61"/>
                <a:gd name="T25" fmla="*/ 23 h 61"/>
                <a:gd name="T26" fmla="*/ 27 w 61"/>
                <a:gd name="T27" fmla="*/ 23 h 61"/>
                <a:gd name="T28" fmla="*/ 27 w 61"/>
                <a:gd name="T29" fmla="*/ 15 h 61"/>
                <a:gd name="T30" fmla="*/ 38 w 61"/>
                <a:gd name="T31" fmla="*/ 46 h 61"/>
                <a:gd name="T32" fmla="*/ 23 w 61"/>
                <a:gd name="T33" fmla="*/ 46 h 61"/>
                <a:gd name="T34" fmla="*/ 23 w 61"/>
                <a:gd name="T35" fmla="*/ 42 h 61"/>
                <a:gd name="T36" fmla="*/ 27 w 61"/>
                <a:gd name="T37" fmla="*/ 42 h 61"/>
                <a:gd name="T38" fmla="*/ 27 w 61"/>
                <a:gd name="T39" fmla="*/ 30 h 61"/>
                <a:gd name="T40" fmla="*/ 23 w 61"/>
                <a:gd name="T41" fmla="*/ 30 h 61"/>
                <a:gd name="T42" fmla="*/ 23 w 61"/>
                <a:gd name="T43" fmla="*/ 27 h 61"/>
                <a:gd name="T44" fmla="*/ 34 w 61"/>
                <a:gd name="T45" fmla="*/ 27 h 61"/>
                <a:gd name="T46" fmla="*/ 34 w 61"/>
                <a:gd name="T47" fmla="*/ 42 h 61"/>
                <a:gd name="T48" fmla="*/ 38 w 61"/>
                <a:gd name="T49" fmla="*/ 42 h 61"/>
                <a:gd name="T50" fmla="*/ 38 w 61"/>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1">
                  <a:moveTo>
                    <a:pt x="30" y="0"/>
                  </a:moveTo>
                  <a:cubicBezTo>
                    <a:pt x="14" y="0"/>
                    <a:pt x="0" y="14"/>
                    <a:pt x="0" y="30"/>
                  </a:cubicBezTo>
                  <a:cubicBezTo>
                    <a:pt x="0" y="47"/>
                    <a:pt x="14" y="61"/>
                    <a:pt x="30" y="61"/>
                  </a:cubicBezTo>
                  <a:cubicBezTo>
                    <a:pt x="47" y="61"/>
                    <a:pt x="61" y="47"/>
                    <a:pt x="61" y="30"/>
                  </a:cubicBezTo>
                  <a:cubicBezTo>
                    <a:pt x="61" y="14"/>
                    <a:pt x="47" y="0"/>
                    <a:pt x="30" y="0"/>
                  </a:cubicBezTo>
                  <a:close/>
                  <a:moveTo>
                    <a:pt x="30" y="55"/>
                  </a:moveTo>
                  <a:cubicBezTo>
                    <a:pt x="17" y="55"/>
                    <a:pt x="6" y="44"/>
                    <a:pt x="6" y="30"/>
                  </a:cubicBezTo>
                  <a:cubicBezTo>
                    <a:pt x="6" y="17"/>
                    <a:pt x="17" y="6"/>
                    <a:pt x="30" y="6"/>
                  </a:cubicBezTo>
                  <a:cubicBezTo>
                    <a:pt x="44" y="6"/>
                    <a:pt x="55" y="17"/>
                    <a:pt x="55" y="30"/>
                  </a:cubicBezTo>
                  <a:cubicBezTo>
                    <a:pt x="55" y="44"/>
                    <a:pt x="44" y="55"/>
                    <a:pt x="30" y="55"/>
                  </a:cubicBezTo>
                  <a:close/>
                  <a:moveTo>
                    <a:pt x="27" y="15"/>
                  </a:moveTo>
                  <a:cubicBezTo>
                    <a:pt x="34" y="15"/>
                    <a:pt x="34" y="15"/>
                    <a:pt x="34" y="15"/>
                  </a:cubicBezTo>
                  <a:cubicBezTo>
                    <a:pt x="34" y="23"/>
                    <a:pt x="34" y="23"/>
                    <a:pt x="34" y="23"/>
                  </a:cubicBezTo>
                  <a:cubicBezTo>
                    <a:pt x="27" y="23"/>
                    <a:pt x="27" y="23"/>
                    <a:pt x="27" y="23"/>
                  </a:cubicBezTo>
                  <a:lnTo>
                    <a:pt x="27" y="15"/>
                  </a:lnTo>
                  <a:close/>
                  <a:moveTo>
                    <a:pt x="38" y="46"/>
                  </a:moveTo>
                  <a:cubicBezTo>
                    <a:pt x="23" y="46"/>
                    <a:pt x="23" y="46"/>
                    <a:pt x="23" y="46"/>
                  </a:cubicBezTo>
                  <a:cubicBezTo>
                    <a:pt x="23" y="42"/>
                    <a:pt x="23" y="42"/>
                    <a:pt x="23" y="42"/>
                  </a:cubicBezTo>
                  <a:cubicBezTo>
                    <a:pt x="27" y="42"/>
                    <a:pt x="27" y="42"/>
                    <a:pt x="27" y="42"/>
                  </a:cubicBezTo>
                  <a:cubicBezTo>
                    <a:pt x="27" y="30"/>
                    <a:pt x="27" y="30"/>
                    <a:pt x="27" y="30"/>
                  </a:cubicBezTo>
                  <a:cubicBezTo>
                    <a:pt x="23" y="30"/>
                    <a:pt x="23" y="30"/>
                    <a:pt x="23" y="30"/>
                  </a:cubicBezTo>
                  <a:cubicBezTo>
                    <a:pt x="23" y="27"/>
                    <a:pt x="23" y="27"/>
                    <a:pt x="23" y="27"/>
                  </a:cubicBezTo>
                  <a:cubicBezTo>
                    <a:pt x="34" y="27"/>
                    <a:pt x="34" y="27"/>
                    <a:pt x="34" y="27"/>
                  </a:cubicBezTo>
                  <a:cubicBezTo>
                    <a:pt x="34" y="42"/>
                    <a:pt x="34" y="42"/>
                    <a:pt x="34" y="42"/>
                  </a:cubicBezTo>
                  <a:cubicBezTo>
                    <a:pt x="38" y="42"/>
                    <a:pt x="38" y="42"/>
                    <a:pt x="38" y="42"/>
                  </a:cubicBezTo>
                  <a:lnTo>
                    <a:pt x="38" y="4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78" name="Freeform 173"/>
            <p:cNvSpPr>
              <a:spLocks noEditPoints="1"/>
            </p:cNvSpPr>
            <p:nvPr/>
          </p:nvSpPr>
          <p:spPr bwMode="auto">
            <a:xfrm>
              <a:off x="1471" y="2896"/>
              <a:ext cx="87" cy="76"/>
            </a:xfrm>
            <a:custGeom>
              <a:avLst/>
              <a:gdLst>
                <a:gd name="T0" fmla="*/ 58 w 87"/>
                <a:gd name="T1" fmla="*/ 10 h 76"/>
                <a:gd name="T2" fmla="*/ 31 w 87"/>
                <a:gd name="T3" fmla="*/ 0 h 76"/>
                <a:gd name="T4" fmla="*/ 0 w 87"/>
                <a:gd name="T5" fmla="*/ 10 h 76"/>
                <a:gd name="T6" fmla="*/ 0 w 87"/>
                <a:gd name="T7" fmla="*/ 76 h 76"/>
                <a:gd name="T8" fmla="*/ 31 w 87"/>
                <a:gd name="T9" fmla="*/ 65 h 76"/>
                <a:gd name="T10" fmla="*/ 58 w 87"/>
                <a:gd name="T11" fmla="*/ 76 h 76"/>
                <a:gd name="T12" fmla="*/ 87 w 87"/>
                <a:gd name="T13" fmla="*/ 65 h 76"/>
                <a:gd name="T14" fmla="*/ 87 w 87"/>
                <a:gd name="T15" fmla="*/ 0 h 76"/>
                <a:gd name="T16" fmla="*/ 58 w 87"/>
                <a:gd name="T17" fmla="*/ 10 h 76"/>
                <a:gd name="T18" fmla="*/ 33 w 87"/>
                <a:gd name="T19" fmla="*/ 6 h 76"/>
                <a:gd name="T20" fmla="*/ 55 w 87"/>
                <a:gd name="T21" fmla="*/ 15 h 76"/>
                <a:gd name="T22" fmla="*/ 55 w 87"/>
                <a:gd name="T23" fmla="*/ 69 h 76"/>
                <a:gd name="T24" fmla="*/ 33 w 87"/>
                <a:gd name="T25" fmla="*/ 60 h 76"/>
                <a:gd name="T26" fmla="*/ 33 w 87"/>
                <a:gd name="T27" fmla="*/ 6 h 76"/>
                <a:gd name="T28" fmla="*/ 6 w 87"/>
                <a:gd name="T29" fmla="*/ 15 h 76"/>
                <a:gd name="T30" fmla="*/ 28 w 87"/>
                <a:gd name="T31" fmla="*/ 6 h 76"/>
                <a:gd name="T32" fmla="*/ 28 w 87"/>
                <a:gd name="T33" fmla="*/ 60 h 76"/>
                <a:gd name="T34" fmla="*/ 6 w 87"/>
                <a:gd name="T35" fmla="*/ 67 h 76"/>
                <a:gd name="T36" fmla="*/ 6 w 87"/>
                <a:gd name="T37" fmla="*/ 15 h 76"/>
                <a:gd name="T38" fmla="*/ 82 w 87"/>
                <a:gd name="T39" fmla="*/ 61 h 76"/>
                <a:gd name="T40" fmla="*/ 60 w 87"/>
                <a:gd name="T41" fmla="*/ 69 h 76"/>
                <a:gd name="T42" fmla="*/ 60 w 87"/>
                <a:gd name="T43" fmla="*/ 15 h 76"/>
                <a:gd name="T44" fmla="*/ 82 w 87"/>
                <a:gd name="T45" fmla="*/ 7 h 76"/>
                <a:gd name="T46" fmla="*/ 82 w 87"/>
                <a:gd name="T47" fmla="*/ 6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7" h="76">
                  <a:moveTo>
                    <a:pt x="58" y="10"/>
                  </a:moveTo>
                  <a:lnTo>
                    <a:pt x="31" y="0"/>
                  </a:lnTo>
                  <a:lnTo>
                    <a:pt x="0" y="10"/>
                  </a:lnTo>
                  <a:lnTo>
                    <a:pt x="0" y="76"/>
                  </a:lnTo>
                  <a:lnTo>
                    <a:pt x="31" y="65"/>
                  </a:lnTo>
                  <a:lnTo>
                    <a:pt x="58" y="76"/>
                  </a:lnTo>
                  <a:lnTo>
                    <a:pt x="87" y="65"/>
                  </a:lnTo>
                  <a:lnTo>
                    <a:pt x="87" y="0"/>
                  </a:lnTo>
                  <a:lnTo>
                    <a:pt x="58" y="10"/>
                  </a:lnTo>
                  <a:close/>
                  <a:moveTo>
                    <a:pt x="33" y="6"/>
                  </a:moveTo>
                  <a:lnTo>
                    <a:pt x="55" y="15"/>
                  </a:lnTo>
                  <a:lnTo>
                    <a:pt x="55" y="69"/>
                  </a:lnTo>
                  <a:lnTo>
                    <a:pt x="33" y="60"/>
                  </a:lnTo>
                  <a:lnTo>
                    <a:pt x="33" y="6"/>
                  </a:lnTo>
                  <a:close/>
                  <a:moveTo>
                    <a:pt x="6" y="15"/>
                  </a:moveTo>
                  <a:lnTo>
                    <a:pt x="28" y="6"/>
                  </a:lnTo>
                  <a:lnTo>
                    <a:pt x="28" y="60"/>
                  </a:lnTo>
                  <a:lnTo>
                    <a:pt x="6" y="67"/>
                  </a:lnTo>
                  <a:lnTo>
                    <a:pt x="6" y="15"/>
                  </a:lnTo>
                  <a:close/>
                  <a:moveTo>
                    <a:pt x="82" y="61"/>
                  </a:moveTo>
                  <a:lnTo>
                    <a:pt x="60" y="69"/>
                  </a:lnTo>
                  <a:lnTo>
                    <a:pt x="60" y="15"/>
                  </a:lnTo>
                  <a:lnTo>
                    <a:pt x="82" y="7"/>
                  </a:lnTo>
                  <a:lnTo>
                    <a:pt x="82" y="6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79" name="Freeform 174"/>
            <p:cNvSpPr>
              <a:spLocks noEditPoints="1"/>
            </p:cNvSpPr>
            <p:nvPr/>
          </p:nvSpPr>
          <p:spPr bwMode="auto">
            <a:xfrm>
              <a:off x="2534" y="832"/>
              <a:ext cx="57" cy="58"/>
            </a:xfrm>
            <a:custGeom>
              <a:avLst/>
              <a:gdLst>
                <a:gd name="T0" fmla="*/ 3 w 47"/>
                <a:gd name="T1" fmla="*/ 0 h 47"/>
                <a:gd name="T2" fmla="*/ 21 w 47"/>
                <a:gd name="T3" fmla="*/ 0 h 47"/>
                <a:gd name="T4" fmla="*/ 21 w 47"/>
                <a:gd name="T5" fmla="*/ 3 h 47"/>
                <a:gd name="T6" fmla="*/ 3 w 47"/>
                <a:gd name="T7" fmla="*/ 3 h 47"/>
                <a:gd name="T8" fmla="*/ 3 w 47"/>
                <a:gd name="T9" fmla="*/ 0 h 47"/>
                <a:gd name="T10" fmla="*/ 26 w 47"/>
                <a:gd name="T11" fmla="*/ 0 h 47"/>
                <a:gd name="T12" fmla="*/ 44 w 47"/>
                <a:gd name="T13" fmla="*/ 0 h 47"/>
                <a:gd name="T14" fmla="*/ 44 w 47"/>
                <a:gd name="T15" fmla="*/ 3 h 47"/>
                <a:gd name="T16" fmla="*/ 26 w 47"/>
                <a:gd name="T17" fmla="*/ 3 h 47"/>
                <a:gd name="T18" fmla="*/ 26 w 47"/>
                <a:gd name="T19" fmla="*/ 0 h 47"/>
                <a:gd name="T20" fmla="*/ 43 w 47"/>
                <a:gd name="T21" fmla="*/ 15 h 47"/>
                <a:gd name="T22" fmla="*/ 41 w 47"/>
                <a:gd name="T23" fmla="*/ 15 h 47"/>
                <a:gd name="T24" fmla="*/ 41 w 47"/>
                <a:gd name="T25" fmla="*/ 3 h 47"/>
                <a:gd name="T26" fmla="*/ 29 w 47"/>
                <a:gd name="T27" fmla="*/ 3 h 47"/>
                <a:gd name="T28" fmla="*/ 29 w 47"/>
                <a:gd name="T29" fmla="*/ 15 h 47"/>
                <a:gd name="T30" fmla="*/ 18 w 47"/>
                <a:gd name="T31" fmla="*/ 15 h 47"/>
                <a:gd name="T32" fmla="*/ 18 w 47"/>
                <a:gd name="T33" fmla="*/ 3 h 47"/>
                <a:gd name="T34" fmla="*/ 6 w 47"/>
                <a:gd name="T35" fmla="*/ 3 h 47"/>
                <a:gd name="T36" fmla="*/ 6 w 47"/>
                <a:gd name="T37" fmla="*/ 15 h 47"/>
                <a:gd name="T38" fmla="*/ 4 w 47"/>
                <a:gd name="T39" fmla="*/ 15 h 47"/>
                <a:gd name="T40" fmla="*/ 0 w 47"/>
                <a:gd name="T41" fmla="*/ 18 h 47"/>
                <a:gd name="T42" fmla="*/ 0 w 47"/>
                <a:gd name="T43" fmla="*/ 43 h 47"/>
                <a:gd name="T44" fmla="*/ 4 w 47"/>
                <a:gd name="T45" fmla="*/ 47 h 47"/>
                <a:gd name="T46" fmla="*/ 17 w 47"/>
                <a:gd name="T47" fmla="*/ 47 h 47"/>
                <a:gd name="T48" fmla="*/ 21 w 47"/>
                <a:gd name="T49" fmla="*/ 43 h 47"/>
                <a:gd name="T50" fmla="*/ 21 w 47"/>
                <a:gd name="T51" fmla="*/ 26 h 47"/>
                <a:gd name="T52" fmla="*/ 26 w 47"/>
                <a:gd name="T53" fmla="*/ 26 h 47"/>
                <a:gd name="T54" fmla="*/ 26 w 47"/>
                <a:gd name="T55" fmla="*/ 43 h 47"/>
                <a:gd name="T56" fmla="*/ 30 w 47"/>
                <a:gd name="T57" fmla="*/ 47 h 47"/>
                <a:gd name="T58" fmla="*/ 43 w 47"/>
                <a:gd name="T59" fmla="*/ 47 h 47"/>
                <a:gd name="T60" fmla="*/ 47 w 47"/>
                <a:gd name="T61" fmla="*/ 43 h 47"/>
                <a:gd name="T62" fmla="*/ 47 w 47"/>
                <a:gd name="T63" fmla="*/ 18 h 47"/>
                <a:gd name="T64" fmla="*/ 43 w 47"/>
                <a:gd name="T65" fmla="*/ 15 h 47"/>
                <a:gd name="T66" fmla="*/ 16 w 47"/>
                <a:gd name="T67" fmla="*/ 44 h 47"/>
                <a:gd name="T68" fmla="*/ 5 w 47"/>
                <a:gd name="T69" fmla="*/ 44 h 47"/>
                <a:gd name="T70" fmla="*/ 3 w 47"/>
                <a:gd name="T71" fmla="*/ 42 h 47"/>
                <a:gd name="T72" fmla="*/ 5 w 47"/>
                <a:gd name="T73" fmla="*/ 41 h 47"/>
                <a:gd name="T74" fmla="*/ 16 w 47"/>
                <a:gd name="T75" fmla="*/ 41 h 47"/>
                <a:gd name="T76" fmla="*/ 18 w 47"/>
                <a:gd name="T77" fmla="*/ 42 h 47"/>
                <a:gd name="T78" fmla="*/ 16 w 47"/>
                <a:gd name="T79" fmla="*/ 44 h 47"/>
                <a:gd name="T80" fmla="*/ 25 w 47"/>
                <a:gd name="T81" fmla="*/ 23 h 47"/>
                <a:gd name="T82" fmla="*/ 22 w 47"/>
                <a:gd name="T83" fmla="*/ 23 h 47"/>
                <a:gd name="T84" fmla="*/ 21 w 47"/>
                <a:gd name="T85" fmla="*/ 22 h 47"/>
                <a:gd name="T86" fmla="*/ 22 w 47"/>
                <a:gd name="T87" fmla="*/ 21 h 47"/>
                <a:gd name="T88" fmla="*/ 25 w 47"/>
                <a:gd name="T89" fmla="*/ 21 h 47"/>
                <a:gd name="T90" fmla="*/ 26 w 47"/>
                <a:gd name="T91" fmla="*/ 22 h 47"/>
                <a:gd name="T92" fmla="*/ 25 w 47"/>
                <a:gd name="T93" fmla="*/ 23 h 47"/>
                <a:gd name="T94" fmla="*/ 42 w 47"/>
                <a:gd name="T95" fmla="*/ 44 h 47"/>
                <a:gd name="T96" fmla="*/ 31 w 47"/>
                <a:gd name="T97" fmla="*/ 44 h 47"/>
                <a:gd name="T98" fmla="*/ 29 w 47"/>
                <a:gd name="T99" fmla="*/ 42 h 47"/>
                <a:gd name="T100" fmla="*/ 31 w 47"/>
                <a:gd name="T101" fmla="*/ 41 h 47"/>
                <a:gd name="T102" fmla="*/ 42 w 47"/>
                <a:gd name="T103" fmla="*/ 41 h 47"/>
                <a:gd name="T104" fmla="*/ 44 w 47"/>
                <a:gd name="T105" fmla="*/ 42 h 47"/>
                <a:gd name="T106" fmla="*/ 42 w 47"/>
                <a:gd name="T107" fmla="*/ 4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 h="47">
                  <a:moveTo>
                    <a:pt x="3" y="0"/>
                  </a:moveTo>
                  <a:cubicBezTo>
                    <a:pt x="21" y="0"/>
                    <a:pt x="21" y="0"/>
                    <a:pt x="21" y="0"/>
                  </a:cubicBezTo>
                  <a:cubicBezTo>
                    <a:pt x="21" y="3"/>
                    <a:pt x="21" y="3"/>
                    <a:pt x="21" y="3"/>
                  </a:cubicBezTo>
                  <a:cubicBezTo>
                    <a:pt x="3" y="3"/>
                    <a:pt x="3" y="3"/>
                    <a:pt x="3" y="3"/>
                  </a:cubicBezTo>
                  <a:lnTo>
                    <a:pt x="3" y="0"/>
                  </a:lnTo>
                  <a:close/>
                  <a:moveTo>
                    <a:pt x="26" y="0"/>
                  </a:moveTo>
                  <a:cubicBezTo>
                    <a:pt x="44" y="0"/>
                    <a:pt x="44" y="0"/>
                    <a:pt x="44" y="0"/>
                  </a:cubicBezTo>
                  <a:cubicBezTo>
                    <a:pt x="44" y="3"/>
                    <a:pt x="44" y="3"/>
                    <a:pt x="44" y="3"/>
                  </a:cubicBezTo>
                  <a:cubicBezTo>
                    <a:pt x="26" y="3"/>
                    <a:pt x="26" y="3"/>
                    <a:pt x="26" y="3"/>
                  </a:cubicBezTo>
                  <a:lnTo>
                    <a:pt x="26" y="0"/>
                  </a:lnTo>
                  <a:close/>
                  <a:moveTo>
                    <a:pt x="43" y="15"/>
                  </a:moveTo>
                  <a:cubicBezTo>
                    <a:pt x="41" y="15"/>
                    <a:pt x="41" y="15"/>
                    <a:pt x="41" y="15"/>
                  </a:cubicBezTo>
                  <a:cubicBezTo>
                    <a:pt x="41" y="3"/>
                    <a:pt x="41" y="3"/>
                    <a:pt x="41" y="3"/>
                  </a:cubicBezTo>
                  <a:cubicBezTo>
                    <a:pt x="29" y="3"/>
                    <a:pt x="29" y="3"/>
                    <a:pt x="29" y="3"/>
                  </a:cubicBezTo>
                  <a:cubicBezTo>
                    <a:pt x="29" y="15"/>
                    <a:pt x="29" y="15"/>
                    <a:pt x="29" y="15"/>
                  </a:cubicBezTo>
                  <a:cubicBezTo>
                    <a:pt x="18" y="15"/>
                    <a:pt x="18" y="15"/>
                    <a:pt x="18" y="15"/>
                  </a:cubicBezTo>
                  <a:cubicBezTo>
                    <a:pt x="18" y="3"/>
                    <a:pt x="18" y="3"/>
                    <a:pt x="18" y="3"/>
                  </a:cubicBezTo>
                  <a:cubicBezTo>
                    <a:pt x="6" y="3"/>
                    <a:pt x="6" y="3"/>
                    <a:pt x="6" y="3"/>
                  </a:cubicBezTo>
                  <a:cubicBezTo>
                    <a:pt x="6" y="15"/>
                    <a:pt x="6" y="15"/>
                    <a:pt x="6" y="15"/>
                  </a:cubicBezTo>
                  <a:cubicBezTo>
                    <a:pt x="4" y="15"/>
                    <a:pt x="4" y="15"/>
                    <a:pt x="4" y="15"/>
                  </a:cubicBezTo>
                  <a:cubicBezTo>
                    <a:pt x="2" y="15"/>
                    <a:pt x="0" y="16"/>
                    <a:pt x="0" y="18"/>
                  </a:cubicBezTo>
                  <a:cubicBezTo>
                    <a:pt x="0" y="43"/>
                    <a:pt x="0" y="43"/>
                    <a:pt x="0" y="43"/>
                  </a:cubicBezTo>
                  <a:cubicBezTo>
                    <a:pt x="0" y="45"/>
                    <a:pt x="2" y="47"/>
                    <a:pt x="4" y="47"/>
                  </a:cubicBezTo>
                  <a:cubicBezTo>
                    <a:pt x="17" y="47"/>
                    <a:pt x="17" y="47"/>
                    <a:pt x="17" y="47"/>
                  </a:cubicBezTo>
                  <a:cubicBezTo>
                    <a:pt x="19" y="47"/>
                    <a:pt x="21" y="45"/>
                    <a:pt x="21" y="43"/>
                  </a:cubicBezTo>
                  <a:cubicBezTo>
                    <a:pt x="21" y="26"/>
                    <a:pt x="21" y="26"/>
                    <a:pt x="21" y="26"/>
                  </a:cubicBezTo>
                  <a:cubicBezTo>
                    <a:pt x="26" y="26"/>
                    <a:pt x="26" y="26"/>
                    <a:pt x="26" y="26"/>
                  </a:cubicBezTo>
                  <a:cubicBezTo>
                    <a:pt x="26" y="43"/>
                    <a:pt x="26" y="43"/>
                    <a:pt x="26" y="43"/>
                  </a:cubicBezTo>
                  <a:cubicBezTo>
                    <a:pt x="26" y="45"/>
                    <a:pt x="28" y="47"/>
                    <a:pt x="30" y="47"/>
                  </a:cubicBezTo>
                  <a:cubicBezTo>
                    <a:pt x="43" y="47"/>
                    <a:pt x="43" y="47"/>
                    <a:pt x="43" y="47"/>
                  </a:cubicBezTo>
                  <a:cubicBezTo>
                    <a:pt x="45" y="47"/>
                    <a:pt x="47" y="45"/>
                    <a:pt x="47" y="43"/>
                  </a:cubicBezTo>
                  <a:cubicBezTo>
                    <a:pt x="47" y="18"/>
                    <a:pt x="47" y="18"/>
                    <a:pt x="47" y="18"/>
                  </a:cubicBezTo>
                  <a:cubicBezTo>
                    <a:pt x="47" y="16"/>
                    <a:pt x="45" y="15"/>
                    <a:pt x="43" y="15"/>
                  </a:cubicBezTo>
                  <a:close/>
                  <a:moveTo>
                    <a:pt x="16" y="44"/>
                  </a:moveTo>
                  <a:cubicBezTo>
                    <a:pt x="5" y="44"/>
                    <a:pt x="5" y="44"/>
                    <a:pt x="5" y="44"/>
                  </a:cubicBezTo>
                  <a:cubicBezTo>
                    <a:pt x="4" y="44"/>
                    <a:pt x="3" y="43"/>
                    <a:pt x="3" y="42"/>
                  </a:cubicBezTo>
                  <a:cubicBezTo>
                    <a:pt x="3" y="41"/>
                    <a:pt x="4" y="41"/>
                    <a:pt x="5" y="41"/>
                  </a:cubicBezTo>
                  <a:cubicBezTo>
                    <a:pt x="16" y="41"/>
                    <a:pt x="16" y="41"/>
                    <a:pt x="16" y="41"/>
                  </a:cubicBezTo>
                  <a:cubicBezTo>
                    <a:pt x="17" y="41"/>
                    <a:pt x="18" y="41"/>
                    <a:pt x="18" y="42"/>
                  </a:cubicBezTo>
                  <a:cubicBezTo>
                    <a:pt x="18" y="43"/>
                    <a:pt x="17" y="44"/>
                    <a:pt x="16" y="44"/>
                  </a:cubicBezTo>
                  <a:close/>
                  <a:moveTo>
                    <a:pt x="25" y="23"/>
                  </a:moveTo>
                  <a:cubicBezTo>
                    <a:pt x="22" y="23"/>
                    <a:pt x="22" y="23"/>
                    <a:pt x="22" y="23"/>
                  </a:cubicBezTo>
                  <a:cubicBezTo>
                    <a:pt x="21" y="23"/>
                    <a:pt x="21" y="23"/>
                    <a:pt x="21" y="22"/>
                  </a:cubicBezTo>
                  <a:cubicBezTo>
                    <a:pt x="21" y="21"/>
                    <a:pt x="21" y="21"/>
                    <a:pt x="22" y="21"/>
                  </a:cubicBezTo>
                  <a:cubicBezTo>
                    <a:pt x="25" y="21"/>
                    <a:pt x="25" y="21"/>
                    <a:pt x="25" y="21"/>
                  </a:cubicBezTo>
                  <a:cubicBezTo>
                    <a:pt x="26" y="21"/>
                    <a:pt x="26" y="21"/>
                    <a:pt x="26" y="22"/>
                  </a:cubicBezTo>
                  <a:cubicBezTo>
                    <a:pt x="26" y="23"/>
                    <a:pt x="26" y="23"/>
                    <a:pt x="25" y="23"/>
                  </a:cubicBezTo>
                  <a:close/>
                  <a:moveTo>
                    <a:pt x="42" y="44"/>
                  </a:moveTo>
                  <a:cubicBezTo>
                    <a:pt x="31" y="44"/>
                    <a:pt x="31" y="44"/>
                    <a:pt x="31" y="44"/>
                  </a:cubicBezTo>
                  <a:cubicBezTo>
                    <a:pt x="30" y="44"/>
                    <a:pt x="29" y="43"/>
                    <a:pt x="29" y="42"/>
                  </a:cubicBezTo>
                  <a:cubicBezTo>
                    <a:pt x="29" y="41"/>
                    <a:pt x="30" y="41"/>
                    <a:pt x="31" y="41"/>
                  </a:cubicBezTo>
                  <a:cubicBezTo>
                    <a:pt x="42" y="41"/>
                    <a:pt x="42" y="41"/>
                    <a:pt x="42" y="41"/>
                  </a:cubicBezTo>
                  <a:cubicBezTo>
                    <a:pt x="43" y="41"/>
                    <a:pt x="44" y="41"/>
                    <a:pt x="44" y="42"/>
                  </a:cubicBezTo>
                  <a:cubicBezTo>
                    <a:pt x="44" y="43"/>
                    <a:pt x="43" y="44"/>
                    <a:pt x="42" y="4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80" name="Freeform 175"/>
            <p:cNvSpPr>
              <a:spLocks noEditPoints="1"/>
            </p:cNvSpPr>
            <p:nvPr/>
          </p:nvSpPr>
          <p:spPr bwMode="auto">
            <a:xfrm>
              <a:off x="1852" y="819"/>
              <a:ext cx="71" cy="72"/>
            </a:xfrm>
            <a:custGeom>
              <a:avLst/>
              <a:gdLst>
                <a:gd name="T0" fmla="*/ 29 w 58"/>
                <a:gd name="T1" fmla="*/ 0 h 58"/>
                <a:gd name="T2" fmla="*/ 0 w 58"/>
                <a:gd name="T3" fmla="*/ 29 h 58"/>
                <a:gd name="T4" fmla="*/ 29 w 58"/>
                <a:gd name="T5" fmla="*/ 58 h 58"/>
                <a:gd name="T6" fmla="*/ 58 w 58"/>
                <a:gd name="T7" fmla="*/ 29 h 58"/>
                <a:gd name="T8" fmla="*/ 29 w 58"/>
                <a:gd name="T9" fmla="*/ 0 h 58"/>
                <a:gd name="T10" fmla="*/ 29 w 58"/>
                <a:gd name="T11" fmla="*/ 53 h 58"/>
                <a:gd name="T12" fmla="*/ 5 w 58"/>
                <a:gd name="T13" fmla="*/ 29 h 58"/>
                <a:gd name="T14" fmla="*/ 29 w 58"/>
                <a:gd name="T15" fmla="*/ 6 h 58"/>
                <a:gd name="T16" fmla="*/ 53 w 58"/>
                <a:gd name="T17" fmla="*/ 29 h 58"/>
                <a:gd name="T18" fmla="*/ 29 w 58"/>
                <a:gd name="T19" fmla="*/ 53 h 58"/>
                <a:gd name="T20" fmla="*/ 18 w 58"/>
                <a:gd name="T21" fmla="*/ 18 h 58"/>
                <a:gd name="T22" fmla="*/ 40 w 58"/>
                <a:gd name="T23" fmla="*/ 18 h 58"/>
                <a:gd name="T24" fmla="*/ 40 w 58"/>
                <a:gd name="T25" fmla="*/ 40 h 58"/>
                <a:gd name="T26" fmla="*/ 18 w 58"/>
                <a:gd name="T27" fmla="*/ 40 h 58"/>
                <a:gd name="T28" fmla="*/ 18 w 58"/>
                <a:gd name="T29" fmla="*/ 1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58">
                  <a:moveTo>
                    <a:pt x="29" y="0"/>
                  </a:moveTo>
                  <a:cubicBezTo>
                    <a:pt x="13" y="0"/>
                    <a:pt x="0" y="13"/>
                    <a:pt x="0" y="29"/>
                  </a:cubicBezTo>
                  <a:cubicBezTo>
                    <a:pt x="0" y="45"/>
                    <a:pt x="13" y="58"/>
                    <a:pt x="29" y="58"/>
                  </a:cubicBezTo>
                  <a:cubicBezTo>
                    <a:pt x="45" y="58"/>
                    <a:pt x="58" y="45"/>
                    <a:pt x="58" y="29"/>
                  </a:cubicBezTo>
                  <a:cubicBezTo>
                    <a:pt x="58" y="13"/>
                    <a:pt x="45" y="0"/>
                    <a:pt x="29" y="0"/>
                  </a:cubicBezTo>
                  <a:close/>
                  <a:moveTo>
                    <a:pt x="29" y="53"/>
                  </a:moveTo>
                  <a:cubicBezTo>
                    <a:pt x="16" y="53"/>
                    <a:pt x="5" y="42"/>
                    <a:pt x="5" y="29"/>
                  </a:cubicBezTo>
                  <a:cubicBezTo>
                    <a:pt x="5" y="16"/>
                    <a:pt x="16" y="6"/>
                    <a:pt x="29" y="6"/>
                  </a:cubicBezTo>
                  <a:cubicBezTo>
                    <a:pt x="42" y="6"/>
                    <a:pt x="53" y="16"/>
                    <a:pt x="53" y="29"/>
                  </a:cubicBezTo>
                  <a:cubicBezTo>
                    <a:pt x="53" y="42"/>
                    <a:pt x="42" y="53"/>
                    <a:pt x="29" y="53"/>
                  </a:cubicBezTo>
                  <a:close/>
                  <a:moveTo>
                    <a:pt x="18" y="18"/>
                  </a:moveTo>
                  <a:cubicBezTo>
                    <a:pt x="40" y="18"/>
                    <a:pt x="40" y="18"/>
                    <a:pt x="40" y="18"/>
                  </a:cubicBezTo>
                  <a:cubicBezTo>
                    <a:pt x="40" y="40"/>
                    <a:pt x="40" y="40"/>
                    <a:pt x="40" y="40"/>
                  </a:cubicBezTo>
                  <a:cubicBezTo>
                    <a:pt x="18" y="40"/>
                    <a:pt x="18" y="40"/>
                    <a:pt x="18" y="40"/>
                  </a:cubicBezTo>
                  <a:lnTo>
                    <a:pt x="18" y="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81" name="Freeform 176"/>
            <p:cNvSpPr>
              <a:spLocks noEditPoints="1"/>
            </p:cNvSpPr>
            <p:nvPr/>
          </p:nvSpPr>
          <p:spPr bwMode="auto">
            <a:xfrm>
              <a:off x="1108" y="2334"/>
              <a:ext cx="70" cy="62"/>
            </a:xfrm>
            <a:custGeom>
              <a:avLst/>
              <a:gdLst>
                <a:gd name="T0" fmla="*/ 24 w 57"/>
                <a:gd name="T1" fmla="*/ 0 h 50"/>
                <a:gd name="T2" fmla="*/ 24 w 57"/>
                <a:gd name="T3" fmla="*/ 0 h 50"/>
                <a:gd name="T4" fmla="*/ 47 w 57"/>
                <a:gd name="T5" fmla="*/ 19 h 50"/>
                <a:gd name="T6" fmla="*/ 24 w 57"/>
                <a:gd name="T7" fmla="*/ 38 h 50"/>
                <a:gd name="T8" fmla="*/ 20 w 57"/>
                <a:gd name="T9" fmla="*/ 38 h 50"/>
                <a:gd name="T10" fmla="*/ 3 w 57"/>
                <a:gd name="T11" fmla="*/ 44 h 50"/>
                <a:gd name="T12" fmla="*/ 3 w 57"/>
                <a:gd name="T13" fmla="*/ 43 h 50"/>
                <a:gd name="T14" fmla="*/ 9 w 57"/>
                <a:gd name="T15" fmla="*/ 35 h 50"/>
                <a:gd name="T16" fmla="*/ 9 w 57"/>
                <a:gd name="T17" fmla="*/ 34 h 50"/>
                <a:gd name="T18" fmla="*/ 0 w 57"/>
                <a:gd name="T19" fmla="*/ 19 h 50"/>
                <a:gd name="T20" fmla="*/ 24 w 57"/>
                <a:gd name="T21" fmla="*/ 0 h 50"/>
                <a:gd name="T22" fmla="*/ 49 w 57"/>
                <a:gd name="T23" fmla="*/ 43 h 50"/>
                <a:gd name="T24" fmla="*/ 54 w 57"/>
                <a:gd name="T25" fmla="*/ 49 h 50"/>
                <a:gd name="T26" fmla="*/ 54 w 57"/>
                <a:gd name="T27" fmla="*/ 50 h 50"/>
                <a:gd name="T28" fmla="*/ 40 w 57"/>
                <a:gd name="T29" fmla="*/ 45 h 50"/>
                <a:gd name="T30" fmla="*/ 36 w 57"/>
                <a:gd name="T31" fmla="*/ 45 h 50"/>
                <a:gd name="T32" fmla="*/ 24 w 57"/>
                <a:gd name="T33" fmla="*/ 42 h 50"/>
                <a:gd name="T34" fmla="*/ 43 w 57"/>
                <a:gd name="T35" fmla="*/ 35 h 50"/>
                <a:gd name="T36" fmla="*/ 49 w 57"/>
                <a:gd name="T37" fmla="*/ 28 h 50"/>
                <a:gd name="T38" fmla="*/ 51 w 57"/>
                <a:gd name="T39" fmla="*/ 19 h 50"/>
                <a:gd name="T40" fmla="*/ 51 w 57"/>
                <a:gd name="T41" fmla="*/ 17 h 50"/>
                <a:gd name="T42" fmla="*/ 57 w 57"/>
                <a:gd name="T43" fmla="*/ 29 h 50"/>
                <a:gd name="T44" fmla="*/ 49 w 57"/>
                <a:gd name="T45" fmla="*/ 42 h 50"/>
                <a:gd name="T46" fmla="*/ 49 w 57"/>
                <a:gd name="T47" fmla="*/ 4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7" h="50">
                  <a:moveTo>
                    <a:pt x="24" y="0"/>
                  </a:moveTo>
                  <a:cubicBezTo>
                    <a:pt x="24" y="0"/>
                    <a:pt x="24" y="0"/>
                    <a:pt x="24" y="0"/>
                  </a:cubicBezTo>
                  <a:cubicBezTo>
                    <a:pt x="37" y="0"/>
                    <a:pt x="47" y="8"/>
                    <a:pt x="47" y="19"/>
                  </a:cubicBezTo>
                  <a:cubicBezTo>
                    <a:pt x="47" y="30"/>
                    <a:pt x="37" y="38"/>
                    <a:pt x="24" y="38"/>
                  </a:cubicBezTo>
                  <a:cubicBezTo>
                    <a:pt x="23" y="38"/>
                    <a:pt x="21" y="38"/>
                    <a:pt x="20" y="38"/>
                  </a:cubicBezTo>
                  <a:cubicBezTo>
                    <a:pt x="15" y="43"/>
                    <a:pt x="9" y="44"/>
                    <a:pt x="3" y="44"/>
                  </a:cubicBezTo>
                  <a:cubicBezTo>
                    <a:pt x="3" y="43"/>
                    <a:pt x="3" y="43"/>
                    <a:pt x="3" y="43"/>
                  </a:cubicBezTo>
                  <a:cubicBezTo>
                    <a:pt x="6" y="41"/>
                    <a:pt x="9" y="38"/>
                    <a:pt x="9" y="35"/>
                  </a:cubicBezTo>
                  <a:cubicBezTo>
                    <a:pt x="9" y="35"/>
                    <a:pt x="9" y="34"/>
                    <a:pt x="9" y="34"/>
                  </a:cubicBezTo>
                  <a:cubicBezTo>
                    <a:pt x="4" y="30"/>
                    <a:pt x="0" y="25"/>
                    <a:pt x="0" y="19"/>
                  </a:cubicBezTo>
                  <a:cubicBezTo>
                    <a:pt x="0" y="8"/>
                    <a:pt x="11" y="0"/>
                    <a:pt x="24" y="0"/>
                  </a:cubicBezTo>
                  <a:close/>
                  <a:moveTo>
                    <a:pt x="49" y="43"/>
                  </a:moveTo>
                  <a:cubicBezTo>
                    <a:pt x="49" y="45"/>
                    <a:pt x="51" y="48"/>
                    <a:pt x="54" y="49"/>
                  </a:cubicBezTo>
                  <a:cubicBezTo>
                    <a:pt x="54" y="50"/>
                    <a:pt x="54" y="50"/>
                    <a:pt x="54" y="50"/>
                  </a:cubicBezTo>
                  <a:cubicBezTo>
                    <a:pt x="49" y="50"/>
                    <a:pt x="44" y="49"/>
                    <a:pt x="40" y="45"/>
                  </a:cubicBezTo>
                  <a:cubicBezTo>
                    <a:pt x="39" y="45"/>
                    <a:pt x="38" y="45"/>
                    <a:pt x="36" y="45"/>
                  </a:cubicBezTo>
                  <a:cubicBezTo>
                    <a:pt x="32" y="45"/>
                    <a:pt x="27" y="44"/>
                    <a:pt x="24" y="42"/>
                  </a:cubicBezTo>
                  <a:cubicBezTo>
                    <a:pt x="31" y="42"/>
                    <a:pt x="38" y="40"/>
                    <a:pt x="43" y="35"/>
                  </a:cubicBezTo>
                  <a:cubicBezTo>
                    <a:pt x="45" y="33"/>
                    <a:pt x="47" y="31"/>
                    <a:pt x="49" y="28"/>
                  </a:cubicBezTo>
                  <a:cubicBezTo>
                    <a:pt x="50" y="25"/>
                    <a:pt x="51" y="22"/>
                    <a:pt x="51" y="19"/>
                  </a:cubicBezTo>
                  <a:cubicBezTo>
                    <a:pt x="51" y="18"/>
                    <a:pt x="51" y="18"/>
                    <a:pt x="51" y="17"/>
                  </a:cubicBezTo>
                  <a:cubicBezTo>
                    <a:pt x="55" y="20"/>
                    <a:pt x="57" y="24"/>
                    <a:pt x="57" y="29"/>
                  </a:cubicBezTo>
                  <a:cubicBezTo>
                    <a:pt x="57" y="34"/>
                    <a:pt x="54" y="39"/>
                    <a:pt x="49" y="42"/>
                  </a:cubicBezTo>
                  <a:cubicBezTo>
                    <a:pt x="49" y="42"/>
                    <a:pt x="49" y="42"/>
                    <a:pt x="49"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82" name="Freeform 177"/>
            <p:cNvSpPr>
              <a:spLocks noEditPoints="1"/>
            </p:cNvSpPr>
            <p:nvPr/>
          </p:nvSpPr>
          <p:spPr bwMode="auto">
            <a:xfrm>
              <a:off x="3247" y="673"/>
              <a:ext cx="89" cy="88"/>
            </a:xfrm>
            <a:custGeom>
              <a:avLst/>
              <a:gdLst>
                <a:gd name="T0" fmla="*/ 14 w 72"/>
                <a:gd name="T1" fmla="*/ 35 h 71"/>
                <a:gd name="T2" fmla="*/ 14 w 72"/>
                <a:gd name="T3" fmla="*/ 33 h 71"/>
                <a:gd name="T4" fmla="*/ 1 w 72"/>
                <a:gd name="T5" fmla="*/ 29 h 71"/>
                <a:gd name="T6" fmla="*/ 0 w 72"/>
                <a:gd name="T7" fmla="*/ 35 h 71"/>
                <a:gd name="T8" fmla="*/ 11 w 72"/>
                <a:gd name="T9" fmla="*/ 62 h 71"/>
                <a:gd name="T10" fmla="*/ 19 w 72"/>
                <a:gd name="T11" fmla="*/ 50 h 71"/>
                <a:gd name="T12" fmla="*/ 14 w 72"/>
                <a:gd name="T13" fmla="*/ 35 h 71"/>
                <a:gd name="T14" fmla="*/ 58 w 72"/>
                <a:gd name="T15" fmla="*/ 35 h 71"/>
                <a:gd name="T16" fmla="*/ 53 w 72"/>
                <a:gd name="T17" fmla="*/ 50 h 71"/>
                <a:gd name="T18" fmla="*/ 61 w 72"/>
                <a:gd name="T19" fmla="*/ 62 h 71"/>
                <a:gd name="T20" fmla="*/ 72 w 72"/>
                <a:gd name="T21" fmla="*/ 35 h 71"/>
                <a:gd name="T22" fmla="*/ 71 w 72"/>
                <a:gd name="T23" fmla="*/ 29 h 71"/>
                <a:gd name="T24" fmla="*/ 58 w 72"/>
                <a:gd name="T25" fmla="*/ 33 h 71"/>
                <a:gd name="T26" fmla="*/ 58 w 72"/>
                <a:gd name="T27" fmla="*/ 35 h 71"/>
                <a:gd name="T28" fmla="*/ 40 w 72"/>
                <a:gd name="T29" fmla="*/ 13 h 71"/>
                <a:gd name="T30" fmla="*/ 56 w 72"/>
                <a:gd name="T31" fmla="*/ 24 h 71"/>
                <a:gd name="T32" fmla="*/ 68 w 72"/>
                <a:gd name="T33" fmla="*/ 20 h 71"/>
                <a:gd name="T34" fmla="*/ 40 w 72"/>
                <a:gd name="T35" fmla="*/ 0 h 71"/>
                <a:gd name="T36" fmla="*/ 40 w 72"/>
                <a:gd name="T37" fmla="*/ 13 h 71"/>
                <a:gd name="T38" fmla="*/ 16 w 72"/>
                <a:gd name="T39" fmla="*/ 24 h 71"/>
                <a:gd name="T40" fmla="*/ 31 w 72"/>
                <a:gd name="T41" fmla="*/ 13 h 71"/>
                <a:gd name="T42" fmla="*/ 31 w 72"/>
                <a:gd name="T43" fmla="*/ 0 h 71"/>
                <a:gd name="T44" fmla="*/ 3 w 72"/>
                <a:gd name="T45" fmla="*/ 20 h 71"/>
                <a:gd name="T46" fmla="*/ 16 w 72"/>
                <a:gd name="T47" fmla="*/ 24 h 71"/>
                <a:gd name="T48" fmla="*/ 45 w 72"/>
                <a:gd name="T49" fmla="*/ 56 h 71"/>
                <a:gd name="T50" fmla="*/ 36 w 72"/>
                <a:gd name="T51" fmla="*/ 58 h 71"/>
                <a:gd name="T52" fmla="*/ 27 w 72"/>
                <a:gd name="T53" fmla="*/ 56 h 71"/>
                <a:gd name="T54" fmla="*/ 19 w 72"/>
                <a:gd name="T55" fmla="*/ 67 h 71"/>
                <a:gd name="T56" fmla="*/ 36 w 72"/>
                <a:gd name="T57" fmla="*/ 71 h 71"/>
                <a:gd name="T58" fmla="*/ 53 w 72"/>
                <a:gd name="T59" fmla="*/ 67 h 71"/>
                <a:gd name="T60" fmla="*/ 45 w 72"/>
                <a:gd name="T61"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1">
                  <a:moveTo>
                    <a:pt x="14" y="35"/>
                  </a:moveTo>
                  <a:cubicBezTo>
                    <a:pt x="14" y="34"/>
                    <a:pt x="14" y="34"/>
                    <a:pt x="14" y="33"/>
                  </a:cubicBezTo>
                  <a:cubicBezTo>
                    <a:pt x="1" y="29"/>
                    <a:pt x="1" y="29"/>
                    <a:pt x="1" y="29"/>
                  </a:cubicBezTo>
                  <a:cubicBezTo>
                    <a:pt x="0" y="31"/>
                    <a:pt x="0" y="33"/>
                    <a:pt x="0" y="35"/>
                  </a:cubicBezTo>
                  <a:cubicBezTo>
                    <a:pt x="0" y="46"/>
                    <a:pt x="4" y="55"/>
                    <a:pt x="11" y="62"/>
                  </a:cubicBezTo>
                  <a:cubicBezTo>
                    <a:pt x="19" y="50"/>
                    <a:pt x="19" y="50"/>
                    <a:pt x="19" y="50"/>
                  </a:cubicBezTo>
                  <a:cubicBezTo>
                    <a:pt x="16" y="46"/>
                    <a:pt x="14" y="41"/>
                    <a:pt x="14" y="35"/>
                  </a:cubicBezTo>
                  <a:close/>
                  <a:moveTo>
                    <a:pt x="58" y="35"/>
                  </a:moveTo>
                  <a:cubicBezTo>
                    <a:pt x="58" y="41"/>
                    <a:pt x="56" y="46"/>
                    <a:pt x="53" y="50"/>
                  </a:cubicBezTo>
                  <a:cubicBezTo>
                    <a:pt x="61" y="62"/>
                    <a:pt x="61" y="62"/>
                    <a:pt x="61" y="62"/>
                  </a:cubicBezTo>
                  <a:cubicBezTo>
                    <a:pt x="68" y="55"/>
                    <a:pt x="72" y="46"/>
                    <a:pt x="72" y="35"/>
                  </a:cubicBezTo>
                  <a:cubicBezTo>
                    <a:pt x="72" y="33"/>
                    <a:pt x="72" y="31"/>
                    <a:pt x="71" y="29"/>
                  </a:cubicBezTo>
                  <a:cubicBezTo>
                    <a:pt x="58" y="33"/>
                    <a:pt x="58" y="33"/>
                    <a:pt x="58" y="33"/>
                  </a:cubicBezTo>
                  <a:cubicBezTo>
                    <a:pt x="58" y="34"/>
                    <a:pt x="58" y="34"/>
                    <a:pt x="58" y="35"/>
                  </a:cubicBezTo>
                  <a:close/>
                  <a:moveTo>
                    <a:pt x="40" y="13"/>
                  </a:moveTo>
                  <a:cubicBezTo>
                    <a:pt x="47" y="15"/>
                    <a:pt x="52" y="19"/>
                    <a:pt x="56" y="24"/>
                  </a:cubicBezTo>
                  <a:cubicBezTo>
                    <a:pt x="68" y="20"/>
                    <a:pt x="68" y="20"/>
                    <a:pt x="68" y="20"/>
                  </a:cubicBezTo>
                  <a:cubicBezTo>
                    <a:pt x="63" y="9"/>
                    <a:pt x="53" y="1"/>
                    <a:pt x="40" y="0"/>
                  </a:cubicBezTo>
                  <a:lnTo>
                    <a:pt x="40" y="13"/>
                  </a:lnTo>
                  <a:close/>
                  <a:moveTo>
                    <a:pt x="16" y="24"/>
                  </a:moveTo>
                  <a:cubicBezTo>
                    <a:pt x="20" y="19"/>
                    <a:pt x="25" y="15"/>
                    <a:pt x="31" y="13"/>
                  </a:cubicBezTo>
                  <a:cubicBezTo>
                    <a:pt x="31" y="0"/>
                    <a:pt x="31" y="0"/>
                    <a:pt x="31" y="0"/>
                  </a:cubicBezTo>
                  <a:cubicBezTo>
                    <a:pt x="19" y="1"/>
                    <a:pt x="9" y="9"/>
                    <a:pt x="3" y="20"/>
                  </a:cubicBezTo>
                  <a:lnTo>
                    <a:pt x="16" y="24"/>
                  </a:lnTo>
                  <a:close/>
                  <a:moveTo>
                    <a:pt x="45" y="56"/>
                  </a:moveTo>
                  <a:cubicBezTo>
                    <a:pt x="42" y="57"/>
                    <a:pt x="39" y="58"/>
                    <a:pt x="36" y="58"/>
                  </a:cubicBezTo>
                  <a:cubicBezTo>
                    <a:pt x="33" y="58"/>
                    <a:pt x="30" y="57"/>
                    <a:pt x="27" y="56"/>
                  </a:cubicBezTo>
                  <a:cubicBezTo>
                    <a:pt x="19" y="67"/>
                    <a:pt x="19" y="67"/>
                    <a:pt x="19" y="67"/>
                  </a:cubicBezTo>
                  <a:cubicBezTo>
                    <a:pt x="24" y="70"/>
                    <a:pt x="30" y="71"/>
                    <a:pt x="36" y="71"/>
                  </a:cubicBezTo>
                  <a:cubicBezTo>
                    <a:pt x="42" y="71"/>
                    <a:pt x="48" y="70"/>
                    <a:pt x="53" y="67"/>
                  </a:cubicBezTo>
                  <a:lnTo>
                    <a:pt x="45" y="5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83" name="Freeform 178"/>
            <p:cNvSpPr>
              <a:spLocks noEditPoints="1"/>
            </p:cNvSpPr>
            <p:nvPr/>
          </p:nvSpPr>
          <p:spPr bwMode="auto">
            <a:xfrm>
              <a:off x="2762" y="463"/>
              <a:ext cx="97" cy="74"/>
            </a:xfrm>
            <a:custGeom>
              <a:avLst/>
              <a:gdLst>
                <a:gd name="T0" fmla="*/ 76 w 79"/>
                <a:gd name="T1" fmla="*/ 3 h 60"/>
                <a:gd name="T2" fmla="*/ 40 w 79"/>
                <a:gd name="T3" fmla="*/ 0 h 60"/>
                <a:gd name="T4" fmla="*/ 3 w 79"/>
                <a:gd name="T5" fmla="*/ 3 h 60"/>
                <a:gd name="T6" fmla="*/ 0 w 79"/>
                <a:gd name="T7" fmla="*/ 30 h 60"/>
                <a:gd name="T8" fmla="*/ 3 w 79"/>
                <a:gd name="T9" fmla="*/ 57 h 60"/>
                <a:gd name="T10" fmla="*/ 40 w 79"/>
                <a:gd name="T11" fmla="*/ 60 h 60"/>
                <a:gd name="T12" fmla="*/ 76 w 79"/>
                <a:gd name="T13" fmla="*/ 57 h 60"/>
                <a:gd name="T14" fmla="*/ 79 w 79"/>
                <a:gd name="T15" fmla="*/ 30 h 60"/>
                <a:gd name="T16" fmla="*/ 76 w 79"/>
                <a:gd name="T17" fmla="*/ 3 h 60"/>
                <a:gd name="T18" fmla="*/ 30 w 79"/>
                <a:gd name="T19" fmla="*/ 45 h 60"/>
                <a:gd name="T20" fmla="*/ 30 w 79"/>
                <a:gd name="T21" fmla="*/ 15 h 60"/>
                <a:gd name="T22" fmla="*/ 54 w 79"/>
                <a:gd name="T23" fmla="*/ 30 h 60"/>
                <a:gd name="T24" fmla="*/ 30 w 79"/>
                <a:gd name="T25"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60">
                  <a:moveTo>
                    <a:pt x="76" y="3"/>
                  </a:moveTo>
                  <a:cubicBezTo>
                    <a:pt x="65" y="1"/>
                    <a:pt x="52" y="0"/>
                    <a:pt x="40" y="0"/>
                  </a:cubicBezTo>
                  <a:cubicBezTo>
                    <a:pt x="27" y="0"/>
                    <a:pt x="14" y="1"/>
                    <a:pt x="3" y="3"/>
                  </a:cubicBezTo>
                  <a:cubicBezTo>
                    <a:pt x="1" y="11"/>
                    <a:pt x="0" y="20"/>
                    <a:pt x="0" y="30"/>
                  </a:cubicBezTo>
                  <a:cubicBezTo>
                    <a:pt x="0" y="40"/>
                    <a:pt x="1" y="49"/>
                    <a:pt x="3" y="57"/>
                  </a:cubicBezTo>
                  <a:cubicBezTo>
                    <a:pt x="14" y="59"/>
                    <a:pt x="27" y="60"/>
                    <a:pt x="40" y="60"/>
                  </a:cubicBezTo>
                  <a:cubicBezTo>
                    <a:pt x="52" y="60"/>
                    <a:pt x="65" y="59"/>
                    <a:pt x="76" y="57"/>
                  </a:cubicBezTo>
                  <a:cubicBezTo>
                    <a:pt x="78" y="49"/>
                    <a:pt x="79" y="40"/>
                    <a:pt x="79" y="30"/>
                  </a:cubicBezTo>
                  <a:cubicBezTo>
                    <a:pt x="79" y="20"/>
                    <a:pt x="78" y="11"/>
                    <a:pt x="76" y="3"/>
                  </a:cubicBezTo>
                  <a:close/>
                  <a:moveTo>
                    <a:pt x="30" y="45"/>
                  </a:moveTo>
                  <a:cubicBezTo>
                    <a:pt x="30" y="15"/>
                    <a:pt x="30" y="15"/>
                    <a:pt x="30" y="15"/>
                  </a:cubicBezTo>
                  <a:cubicBezTo>
                    <a:pt x="54" y="30"/>
                    <a:pt x="54" y="30"/>
                    <a:pt x="54" y="30"/>
                  </a:cubicBezTo>
                  <a:lnTo>
                    <a:pt x="30" y="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84" name="Freeform 179"/>
            <p:cNvSpPr>
              <a:spLocks noEditPoints="1"/>
            </p:cNvSpPr>
            <p:nvPr/>
          </p:nvSpPr>
          <p:spPr bwMode="auto">
            <a:xfrm>
              <a:off x="3300" y="914"/>
              <a:ext cx="73" cy="71"/>
            </a:xfrm>
            <a:custGeom>
              <a:avLst/>
              <a:gdLst>
                <a:gd name="T0" fmla="*/ 30 w 59"/>
                <a:gd name="T1" fmla="*/ 0 h 58"/>
                <a:gd name="T2" fmla="*/ 0 w 59"/>
                <a:gd name="T3" fmla="*/ 29 h 58"/>
                <a:gd name="T4" fmla="*/ 30 w 59"/>
                <a:gd name="T5" fmla="*/ 58 h 58"/>
                <a:gd name="T6" fmla="*/ 59 w 59"/>
                <a:gd name="T7" fmla="*/ 29 h 58"/>
                <a:gd name="T8" fmla="*/ 30 w 59"/>
                <a:gd name="T9" fmla="*/ 0 h 58"/>
                <a:gd name="T10" fmla="*/ 47 w 59"/>
                <a:gd name="T11" fmla="*/ 25 h 58"/>
                <a:gd name="T12" fmla="*/ 31 w 59"/>
                <a:gd name="T13" fmla="*/ 47 h 58"/>
                <a:gd name="T14" fmla="*/ 24 w 59"/>
                <a:gd name="T15" fmla="*/ 44 h 58"/>
                <a:gd name="T16" fmla="*/ 18 w 59"/>
                <a:gd name="T17" fmla="*/ 26 h 58"/>
                <a:gd name="T18" fmla="*/ 14 w 59"/>
                <a:gd name="T19" fmla="*/ 28 h 58"/>
                <a:gd name="T20" fmla="*/ 12 w 59"/>
                <a:gd name="T21" fmla="*/ 26 h 58"/>
                <a:gd name="T22" fmla="*/ 23 w 59"/>
                <a:gd name="T23" fmla="*/ 18 h 58"/>
                <a:gd name="T24" fmla="*/ 29 w 59"/>
                <a:gd name="T25" fmla="*/ 30 h 58"/>
                <a:gd name="T26" fmla="*/ 32 w 59"/>
                <a:gd name="T27" fmla="*/ 37 h 58"/>
                <a:gd name="T28" fmla="*/ 36 w 59"/>
                <a:gd name="T29" fmla="*/ 30 h 58"/>
                <a:gd name="T30" fmla="*/ 32 w 59"/>
                <a:gd name="T31" fmla="*/ 26 h 58"/>
                <a:gd name="T32" fmla="*/ 47 w 59"/>
                <a:gd name="T33" fmla="*/ 2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 h="58">
                  <a:moveTo>
                    <a:pt x="30" y="0"/>
                  </a:moveTo>
                  <a:cubicBezTo>
                    <a:pt x="14" y="0"/>
                    <a:pt x="0" y="13"/>
                    <a:pt x="0" y="29"/>
                  </a:cubicBezTo>
                  <a:cubicBezTo>
                    <a:pt x="0" y="45"/>
                    <a:pt x="14" y="58"/>
                    <a:pt x="30" y="58"/>
                  </a:cubicBezTo>
                  <a:cubicBezTo>
                    <a:pt x="46" y="58"/>
                    <a:pt x="59" y="45"/>
                    <a:pt x="59" y="29"/>
                  </a:cubicBezTo>
                  <a:cubicBezTo>
                    <a:pt x="59" y="13"/>
                    <a:pt x="46" y="0"/>
                    <a:pt x="30" y="0"/>
                  </a:cubicBezTo>
                  <a:close/>
                  <a:moveTo>
                    <a:pt x="47" y="25"/>
                  </a:moveTo>
                  <a:cubicBezTo>
                    <a:pt x="45" y="36"/>
                    <a:pt x="34" y="45"/>
                    <a:pt x="31" y="47"/>
                  </a:cubicBezTo>
                  <a:cubicBezTo>
                    <a:pt x="28" y="49"/>
                    <a:pt x="25" y="46"/>
                    <a:pt x="24" y="44"/>
                  </a:cubicBezTo>
                  <a:cubicBezTo>
                    <a:pt x="22" y="42"/>
                    <a:pt x="19" y="28"/>
                    <a:pt x="18" y="26"/>
                  </a:cubicBezTo>
                  <a:cubicBezTo>
                    <a:pt x="17" y="25"/>
                    <a:pt x="14" y="28"/>
                    <a:pt x="14" y="28"/>
                  </a:cubicBezTo>
                  <a:cubicBezTo>
                    <a:pt x="12" y="26"/>
                    <a:pt x="12" y="26"/>
                    <a:pt x="12" y="26"/>
                  </a:cubicBezTo>
                  <a:cubicBezTo>
                    <a:pt x="12" y="26"/>
                    <a:pt x="18" y="19"/>
                    <a:pt x="23" y="18"/>
                  </a:cubicBezTo>
                  <a:cubicBezTo>
                    <a:pt x="28" y="17"/>
                    <a:pt x="28" y="25"/>
                    <a:pt x="29" y="30"/>
                  </a:cubicBezTo>
                  <a:cubicBezTo>
                    <a:pt x="30" y="34"/>
                    <a:pt x="31" y="37"/>
                    <a:pt x="32" y="37"/>
                  </a:cubicBezTo>
                  <a:cubicBezTo>
                    <a:pt x="33" y="37"/>
                    <a:pt x="34" y="34"/>
                    <a:pt x="36" y="30"/>
                  </a:cubicBezTo>
                  <a:cubicBezTo>
                    <a:pt x="39" y="27"/>
                    <a:pt x="36" y="23"/>
                    <a:pt x="32" y="26"/>
                  </a:cubicBezTo>
                  <a:cubicBezTo>
                    <a:pt x="34" y="16"/>
                    <a:pt x="49" y="14"/>
                    <a:pt x="47" y="2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85" name="Freeform 180"/>
            <p:cNvSpPr>
              <a:spLocks/>
            </p:cNvSpPr>
            <p:nvPr/>
          </p:nvSpPr>
          <p:spPr bwMode="auto">
            <a:xfrm>
              <a:off x="2182" y="429"/>
              <a:ext cx="92" cy="92"/>
            </a:xfrm>
            <a:custGeom>
              <a:avLst/>
              <a:gdLst>
                <a:gd name="T0" fmla="*/ 23 w 75"/>
                <a:gd name="T1" fmla="*/ 14 h 75"/>
                <a:gd name="T2" fmla="*/ 75 w 75"/>
                <a:gd name="T3" fmla="*/ 0 h 75"/>
                <a:gd name="T4" fmla="*/ 75 w 75"/>
                <a:gd name="T5" fmla="*/ 5 h 75"/>
                <a:gd name="T6" fmla="*/ 75 w 75"/>
                <a:gd name="T7" fmla="*/ 14 h 75"/>
                <a:gd name="T8" fmla="*/ 75 w 75"/>
                <a:gd name="T9" fmla="*/ 54 h 75"/>
                <a:gd name="T10" fmla="*/ 59 w 75"/>
                <a:gd name="T11" fmla="*/ 66 h 75"/>
                <a:gd name="T12" fmla="*/ 42 w 75"/>
                <a:gd name="T13" fmla="*/ 54 h 75"/>
                <a:gd name="T14" fmla="*/ 59 w 75"/>
                <a:gd name="T15" fmla="*/ 43 h 75"/>
                <a:gd name="T16" fmla="*/ 66 w 75"/>
                <a:gd name="T17" fmla="*/ 44 h 75"/>
                <a:gd name="T18" fmla="*/ 66 w 75"/>
                <a:gd name="T19" fmla="*/ 19 h 75"/>
                <a:gd name="T20" fmla="*/ 33 w 75"/>
                <a:gd name="T21" fmla="*/ 28 h 75"/>
                <a:gd name="T22" fmla="*/ 33 w 75"/>
                <a:gd name="T23" fmla="*/ 64 h 75"/>
                <a:gd name="T24" fmla="*/ 16 w 75"/>
                <a:gd name="T25" fmla="*/ 75 h 75"/>
                <a:gd name="T26" fmla="*/ 0 w 75"/>
                <a:gd name="T27" fmla="*/ 64 h 75"/>
                <a:gd name="T28" fmla="*/ 16 w 75"/>
                <a:gd name="T29" fmla="*/ 52 h 75"/>
                <a:gd name="T30" fmla="*/ 23 w 75"/>
                <a:gd name="T31" fmla="*/ 53 h 75"/>
                <a:gd name="T32" fmla="*/ 23 w 75"/>
                <a:gd name="T33" fmla="*/ 28 h 75"/>
                <a:gd name="T34" fmla="*/ 23 w 75"/>
                <a:gd name="T35" fmla="*/ 1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75">
                  <a:moveTo>
                    <a:pt x="23" y="14"/>
                  </a:moveTo>
                  <a:cubicBezTo>
                    <a:pt x="75" y="0"/>
                    <a:pt x="75" y="0"/>
                    <a:pt x="75" y="0"/>
                  </a:cubicBezTo>
                  <a:cubicBezTo>
                    <a:pt x="75" y="5"/>
                    <a:pt x="75" y="5"/>
                    <a:pt x="75" y="5"/>
                  </a:cubicBezTo>
                  <a:cubicBezTo>
                    <a:pt x="75" y="14"/>
                    <a:pt x="75" y="14"/>
                    <a:pt x="75" y="14"/>
                  </a:cubicBezTo>
                  <a:cubicBezTo>
                    <a:pt x="75" y="54"/>
                    <a:pt x="75" y="54"/>
                    <a:pt x="75" y="54"/>
                  </a:cubicBezTo>
                  <a:cubicBezTo>
                    <a:pt x="75" y="61"/>
                    <a:pt x="68" y="66"/>
                    <a:pt x="59" y="66"/>
                  </a:cubicBezTo>
                  <a:cubicBezTo>
                    <a:pt x="50" y="66"/>
                    <a:pt x="42" y="61"/>
                    <a:pt x="42" y="54"/>
                  </a:cubicBezTo>
                  <a:cubicBezTo>
                    <a:pt x="42" y="48"/>
                    <a:pt x="50" y="43"/>
                    <a:pt x="59" y="43"/>
                  </a:cubicBezTo>
                  <a:cubicBezTo>
                    <a:pt x="61" y="43"/>
                    <a:pt x="64" y="43"/>
                    <a:pt x="66" y="44"/>
                  </a:cubicBezTo>
                  <a:cubicBezTo>
                    <a:pt x="66" y="19"/>
                    <a:pt x="66" y="19"/>
                    <a:pt x="66" y="19"/>
                  </a:cubicBezTo>
                  <a:cubicBezTo>
                    <a:pt x="33" y="28"/>
                    <a:pt x="33" y="28"/>
                    <a:pt x="33" y="28"/>
                  </a:cubicBezTo>
                  <a:cubicBezTo>
                    <a:pt x="33" y="64"/>
                    <a:pt x="33" y="64"/>
                    <a:pt x="33" y="64"/>
                  </a:cubicBezTo>
                  <a:cubicBezTo>
                    <a:pt x="33" y="70"/>
                    <a:pt x="25" y="75"/>
                    <a:pt x="16" y="75"/>
                  </a:cubicBezTo>
                  <a:cubicBezTo>
                    <a:pt x="7" y="75"/>
                    <a:pt x="0" y="70"/>
                    <a:pt x="0" y="64"/>
                  </a:cubicBezTo>
                  <a:cubicBezTo>
                    <a:pt x="0" y="57"/>
                    <a:pt x="7" y="52"/>
                    <a:pt x="16" y="52"/>
                  </a:cubicBezTo>
                  <a:cubicBezTo>
                    <a:pt x="19" y="52"/>
                    <a:pt x="21" y="52"/>
                    <a:pt x="23" y="53"/>
                  </a:cubicBezTo>
                  <a:cubicBezTo>
                    <a:pt x="23" y="28"/>
                    <a:pt x="23" y="28"/>
                    <a:pt x="23" y="28"/>
                  </a:cubicBezTo>
                  <a:lnTo>
                    <a:pt x="23" y="1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86" name="Freeform 181"/>
            <p:cNvSpPr>
              <a:spLocks noEditPoints="1"/>
            </p:cNvSpPr>
            <p:nvPr/>
          </p:nvSpPr>
          <p:spPr bwMode="auto">
            <a:xfrm>
              <a:off x="1044" y="1151"/>
              <a:ext cx="67" cy="68"/>
            </a:xfrm>
            <a:custGeom>
              <a:avLst/>
              <a:gdLst>
                <a:gd name="T0" fmla="*/ 46 w 55"/>
                <a:gd name="T1" fmla="*/ 0 h 55"/>
                <a:gd name="T2" fmla="*/ 9 w 55"/>
                <a:gd name="T3" fmla="*/ 1 h 55"/>
                <a:gd name="T4" fmla="*/ 0 w 55"/>
                <a:gd name="T5" fmla="*/ 10 h 55"/>
                <a:gd name="T6" fmla="*/ 0 w 55"/>
                <a:gd name="T7" fmla="*/ 46 h 55"/>
                <a:gd name="T8" fmla="*/ 9 w 55"/>
                <a:gd name="T9" fmla="*/ 55 h 55"/>
                <a:gd name="T10" fmla="*/ 46 w 55"/>
                <a:gd name="T11" fmla="*/ 55 h 55"/>
                <a:gd name="T12" fmla="*/ 55 w 55"/>
                <a:gd name="T13" fmla="*/ 46 h 55"/>
                <a:gd name="T14" fmla="*/ 55 w 55"/>
                <a:gd name="T15" fmla="*/ 9 h 55"/>
                <a:gd name="T16" fmla="*/ 46 w 55"/>
                <a:gd name="T17" fmla="*/ 0 h 55"/>
                <a:gd name="T18" fmla="*/ 18 w 55"/>
                <a:gd name="T19" fmla="*/ 25 h 55"/>
                <a:gd name="T20" fmla="*/ 37 w 55"/>
                <a:gd name="T21" fmla="*/ 24 h 55"/>
                <a:gd name="T22" fmla="*/ 38 w 55"/>
                <a:gd name="T23" fmla="*/ 28 h 55"/>
                <a:gd name="T24" fmla="*/ 28 w 55"/>
                <a:gd name="T25" fmla="*/ 38 h 55"/>
                <a:gd name="T26" fmla="*/ 17 w 55"/>
                <a:gd name="T27" fmla="*/ 28 h 55"/>
                <a:gd name="T28" fmla="*/ 18 w 55"/>
                <a:gd name="T29" fmla="*/ 25 h 55"/>
                <a:gd name="T30" fmla="*/ 48 w 55"/>
                <a:gd name="T31" fmla="*/ 24 h 55"/>
                <a:gd name="T32" fmla="*/ 48 w 55"/>
                <a:gd name="T33" fmla="*/ 38 h 55"/>
                <a:gd name="T34" fmla="*/ 48 w 55"/>
                <a:gd name="T35" fmla="*/ 45 h 55"/>
                <a:gd name="T36" fmla="*/ 45 w 55"/>
                <a:gd name="T37" fmla="*/ 48 h 55"/>
                <a:gd name="T38" fmla="*/ 11 w 55"/>
                <a:gd name="T39" fmla="*/ 49 h 55"/>
                <a:gd name="T40" fmla="*/ 7 w 55"/>
                <a:gd name="T41" fmla="*/ 45 h 55"/>
                <a:gd name="T42" fmla="*/ 7 w 55"/>
                <a:gd name="T43" fmla="*/ 38 h 55"/>
                <a:gd name="T44" fmla="*/ 7 w 55"/>
                <a:gd name="T45" fmla="*/ 25 h 55"/>
                <a:gd name="T46" fmla="*/ 7 w 55"/>
                <a:gd name="T47" fmla="*/ 25 h 55"/>
                <a:gd name="T48" fmla="*/ 12 w 55"/>
                <a:gd name="T49" fmla="*/ 25 h 55"/>
                <a:gd name="T50" fmla="*/ 12 w 55"/>
                <a:gd name="T51" fmla="*/ 28 h 55"/>
                <a:gd name="T52" fmla="*/ 28 w 55"/>
                <a:gd name="T53" fmla="*/ 43 h 55"/>
                <a:gd name="T54" fmla="*/ 43 w 55"/>
                <a:gd name="T55" fmla="*/ 28 h 55"/>
                <a:gd name="T56" fmla="*/ 43 w 55"/>
                <a:gd name="T57" fmla="*/ 24 h 55"/>
                <a:gd name="T58" fmla="*/ 48 w 55"/>
                <a:gd name="T59" fmla="*/ 24 h 55"/>
                <a:gd name="T60" fmla="*/ 48 w 55"/>
                <a:gd name="T61" fmla="*/ 12 h 55"/>
                <a:gd name="T62" fmla="*/ 46 w 55"/>
                <a:gd name="T63" fmla="*/ 14 h 55"/>
                <a:gd name="T64" fmla="*/ 43 w 55"/>
                <a:gd name="T65" fmla="*/ 14 h 55"/>
                <a:gd name="T66" fmla="*/ 41 w 55"/>
                <a:gd name="T67" fmla="*/ 12 h 55"/>
                <a:gd name="T68" fmla="*/ 41 w 55"/>
                <a:gd name="T69" fmla="*/ 9 h 55"/>
                <a:gd name="T70" fmla="*/ 43 w 55"/>
                <a:gd name="T71" fmla="*/ 7 h 55"/>
                <a:gd name="T72" fmla="*/ 46 w 55"/>
                <a:gd name="T73" fmla="*/ 7 h 55"/>
                <a:gd name="T74" fmla="*/ 48 w 55"/>
                <a:gd name="T75" fmla="*/ 9 h 55"/>
                <a:gd name="T76" fmla="*/ 48 w 55"/>
                <a:gd name="T77" fmla="*/ 1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5" h="55">
                  <a:moveTo>
                    <a:pt x="46" y="0"/>
                  </a:moveTo>
                  <a:cubicBezTo>
                    <a:pt x="9" y="1"/>
                    <a:pt x="9" y="1"/>
                    <a:pt x="9" y="1"/>
                  </a:cubicBezTo>
                  <a:cubicBezTo>
                    <a:pt x="4" y="1"/>
                    <a:pt x="0" y="5"/>
                    <a:pt x="0" y="10"/>
                  </a:cubicBezTo>
                  <a:cubicBezTo>
                    <a:pt x="0" y="46"/>
                    <a:pt x="0" y="46"/>
                    <a:pt x="0" y="46"/>
                  </a:cubicBezTo>
                  <a:cubicBezTo>
                    <a:pt x="0" y="51"/>
                    <a:pt x="4" y="55"/>
                    <a:pt x="9" y="55"/>
                  </a:cubicBezTo>
                  <a:cubicBezTo>
                    <a:pt x="46" y="55"/>
                    <a:pt x="46" y="55"/>
                    <a:pt x="46" y="55"/>
                  </a:cubicBezTo>
                  <a:cubicBezTo>
                    <a:pt x="51" y="55"/>
                    <a:pt x="55" y="51"/>
                    <a:pt x="55" y="46"/>
                  </a:cubicBezTo>
                  <a:cubicBezTo>
                    <a:pt x="55" y="9"/>
                    <a:pt x="55" y="9"/>
                    <a:pt x="55" y="9"/>
                  </a:cubicBezTo>
                  <a:cubicBezTo>
                    <a:pt x="55" y="4"/>
                    <a:pt x="51" y="0"/>
                    <a:pt x="46" y="0"/>
                  </a:cubicBezTo>
                  <a:close/>
                  <a:moveTo>
                    <a:pt x="18" y="25"/>
                  </a:moveTo>
                  <a:cubicBezTo>
                    <a:pt x="37" y="24"/>
                    <a:pt x="37" y="24"/>
                    <a:pt x="37" y="24"/>
                  </a:cubicBezTo>
                  <a:cubicBezTo>
                    <a:pt x="38" y="25"/>
                    <a:pt x="38" y="27"/>
                    <a:pt x="38" y="28"/>
                  </a:cubicBezTo>
                  <a:cubicBezTo>
                    <a:pt x="38" y="34"/>
                    <a:pt x="33" y="38"/>
                    <a:pt x="28" y="38"/>
                  </a:cubicBezTo>
                  <a:cubicBezTo>
                    <a:pt x="22" y="38"/>
                    <a:pt x="17" y="34"/>
                    <a:pt x="17" y="28"/>
                  </a:cubicBezTo>
                  <a:cubicBezTo>
                    <a:pt x="17" y="27"/>
                    <a:pt x="17" y="26"/>
                    <a:pt x="18" y="25"/>
                  </a:cubicBezTo>
                  <a:close/>
                  <a:moveTo>
                    <a:pt x="48" y="24"/>
                  </a:moveTo>
                  <a:cubicBezTo>
                    <a:pt x="48" y="38"/>
                    <a:pt x="48" y="38"/>
                    <a:pt x="48" y="38"/>
                  </a:cubicBezTo>
                  <a:cubicBezTo>
                    <a:pt x="48" y="45"/>
                    <a:pt x="48" y="45"/>
                    <a:pt x="48" y="45"/>
                  </a:cubicBezTo>
                  <a:cubicBezTo>
                    <a:pt x="48" y="47"/>
                    <a:pt x="47" y="48"/>
                    <a:pt x="45" y="48"/>
                  </a:cubicBezTo>
                  <a:cubicBezTo>
                    <a:pt x="11" y="49"/>
                    <a:pt x="11" y="49"/>
                    <a:pt x="11" y="49"/>
                  </a:cubicBezTo>
                  <a:cubicBezTo>
                    <a:pt x="9" y="49"/>
                    <a:pt x="7" y="47"/>
                    <a:pt x="7" y="45"/>
                  </a:cubicBezTo>
                  <a:cubicBezTo>
                    <a:pt x="7" y="38"/>
                    <a:pt x="7" y="38"/>
                    <a:pt x="7" y="38"/>
                  </a:cubicBezTo>
                  <a:cubicBezTo>
                    <a:pt x="7" y="25"/>
                    <a:pt x="7" y="25"/>
                    <a:pt x="7" y="25"/>
                  </a:cubicBezTo>
                  <a:cubicBezTo>
                    <a:pt x="7" y="25"/>
                    <a:pt x="7" y="25"/>
                    <a:pt x="7" y="25"/>
                  </a:cubicBezTo>
                  <a:cubicBezTo>
                    <a:pt x="12" y="25"/>
                    <a:pt x="12" y="25"/>
                    <a:pt x="12" y="25"/>
                  </a:cubicBezTo>
                  <a:cubicBezTo>
                    <a:pt x="12" y="26"/>
                    <a:pt x="12" y="27"/>
                    <a:pt x="12" y="28"/>
                  </a:cubicBezTo>
                  <a:cubicBezTo>
                    <a:pt x="12" y="37"/>
                    <a:pt x="19" y="43"/>
                    <a:pt x="28" y="43"/>
                  </a:cubicBezTo>
                  <a:cubicBezTo>
                    <a:pt x="36" y="43"/>
                    <a:pt x="43" y="36"/>
                    <a:pt x="43" y="28"/>
                  </a:cubicBezTo>
                  <a:cubicBezTo>
                    <a:pt x="43" y="27"/>
                    <a:pt x="43" y="25"/>
                    <a:pt x="43" y="24"/>
                  </a:cubicBezTo>
                  <a:cubicBezTo>
                    <a:pt x="48" y="24"/>
                    <a:pt x="48" y="24"/>
                    <a:pt x="48" y="24"/>
                  </a:cubicBezTo>
                  <a:close/>
                  <a:moveTo>
                    <a:pt x="48" y="12"/>
                  </a:moveTo>
                  <a:cubicBezTo>
                    <a:pt x="48" y="13"/>
                    <a:pt x="47" y="14"/>
                    <a:pt x="46" y="14"/>
                  </a:cubicBezTo>
                  <a:cubicBezTo>
                    <a:pt x="43" y="14"/>
                    <a:pt x="43" y="14"/>
                    <a:pt x="43" y="14"/>
                  </a:cubicBezTo>
                  <a:cubicBezTo>
                    <a:pt x="42" y="14"/>
                    <a:pt x="41" y="13"/>
                    <a:pt x="41" y="12"/>
                  </a:cubicBezTo>
                  <a:cubicBezTo>
                    <a:pt x="41" y="9"/>
                    <a:pt x="41" y="9"/>
                    <a:pt x="41" y="9"/>
                  </a:cubicBezTo>
                  <a:cubicBezTo>
                    <a:pt x="41" y="8"/>
                    <a:pt x="42" y="7"/>
                    <a:pt x="43" y="7"/>
                  </a:cubicBezTo>
                  <a:cubicBezTo>
                    <a:pt x="46" y="7"/>
                    <a:pt x="46" y="7"/>
                    <a:pt x="46" y="7"/>
                  </a:cubicBezTo>
                  <a:cubicBezTo>
                    <a:pt x="47" y="7"/>
                    <a:pt x="48" y="8"/>
                    <a:pt x="48" y="9"/>
                  </a:cubicBezTo>
                  <a:lnTo>
                    <a:pt x="4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87" name="Freeform 182"/>
            <p:cNvSpPr>
              <a:spLocks noEditPoints="1"/>
            </p:cNvSpPr>
            <p:nvPr/>
          </p:nvSpPr>
          <p:spPr bwMode="auto">
            <a:xfrm>
              <a:off x="1237" y="1"/>
              <a:ext cx="64" cy="55"/>
            </a:xfrm>
            <a:custGeom>
              <a:avLst/>
              <a:gdLst>
                <a:gd name="T0" fmla="*/ 52 w 52"/>
                <a:gd name="T1" fmla="*/ 14 h 45"/>
                <a:gd name="T2" fmla="*/ 37 w 52"/>
                <a:gd name="T3" fmla="*/ 0 h 45"/>
                <a:gd name="T4" fmla="*/ 26 w 52"/>
                <a:gd name="T5" fmla="*/ 5 h 45"/>
                <a:gd name="T6" fmla="*/ 15 w 52"/>
                <a:gd name="T7" fmla="*/ 0 h 45"/>
                <a:gd name="T8" fmla="*/ 0 w 52"/>
                <a:gd name="T9" fmla="*/ 14 h 45"/>
                <a:gd name="T10" fmla="*/ 5 w 52"/>
                <a:gd name="T11" fmla="*/ 25 h 45"/>
                <a:gd name="T12" fmla="*/ 5 w 52"/>
                <a:gd name="T13" fmla="*/ 25 h 45"/>
                <a:gd name="T14" fmla="*/ 21 w 52"/>
                <a:gd name="T15" fmla="*/ 42 h 45"/>
                <a:gd name="T16" fmla="*/ 26 w 52"/>
                <a:gd name="T17" fmla="*/ 45 h 45"/>
                <a:gd name="T18" fmla="*/ 31 w 52"/>
                <a:gd name="T19" fmla="*/ 42 h 45"/>
                <a:gd name="T20" fmla="*/ 47 w 52"/>
                <a:gd name="T21" fmla="*/ 25 h 45"/>
                <a:gd name="T22" fmla="*/ 47 w 52"/>
                <a:gd name="T23" fmla="*/ 25 h 45"/>
                <a:gd name="T24" fmla="*/ 52 w 52"/>
                <a:gd name="T25" fmla="*/ 14 h 45"/>
                <a:gd name="T26" fmla="*/ 43 w 52"/>
                <a:gd name="T27" fmla="*/ 21 h 45"/>
                <a:gd name="T28" fmla="*/ 27 w 52"/>
                <a:gd name="T29" fmla="*/ 37 h 45"/>
                <a:gd name="T30" fmla="*/ 26 w 52"/>
                <a:gd name="T31" fmla="*/ 37 h 45"/>
                <a:gd name="T32" fmla="*/ 26 w 52"/>
                <a:gd name="T33" fmla="*/ 37 h 45"/>
                <a:gd name="T34" fmla="*/ 10 w 52"/>
                <a:gd name="T35" fmla="*/ 21 h 45"/>
                <a:gd name="T36" fmla="*/ 7 w 52"/>
                <a:gd name="T37" fmla="*/ 14 h 45"/>
                <a:gd name="T38" fmla="*/ 15 w 52"/>
                <a:gd name="T39" fmla="*/ 6 h 45"/>
                <a:gd name="T40" fmla="*/ 22 w 52"/>
                <a:gd name="T41" fmla="*/ 9 h 45"/>
                <a:gd name="T42" fmla="*/ 26 w 52"/>
                <a:gd name="T43" fmla="*/ 14 h 45"/>
                <a:gd name="T44" fmla="*/ 31 w 52"/>
                <a:gd name="T45" fmla="*/ 9 h 45"/>
                <a:gd name="T46" fmla="*/ 37 w 52"/>
                <a:gd name="T47" fmla="*/ 6 h 45"/>
                <a:gd name="T48" fmla="*/ 46 w 52"/>
                <a:gd name="T49" fmla="*/ 14 h 45"/>
                <a:gd name="T50" fmla="*/ 43 w 52"/>
                <a:gd name="T51" fmla="*/ 2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2" h="45">
                  <a:moveTo>
                    <a:pt x="52" y="14"/>
                  </a:moveTo>
                  <a:cubicBezTo>
                    <a:pt x="52" y="6"/>
                    <a:pt x="46" y="0"/>
                    <a:pt x="37" y="0"/>
                  </a:cubicBezTo>
                  <a:cubicBezTo>
                    <a:pt x="33" y="0"/>
                    <a:pt x="29" y="2"/>
                    <a:pt x="26" y="5"/>
                  </a:cubicBezTo>
                  <a:cubicBezTo>
                    <a:pt x="24" y="2"/>
                    <a:pt x="20" y="0"/>
                    <a:pt x="15" y="0"/>
                  </a:cubicBezTo>
                  <a:cubicBezTo>
                    <a:pt x="7" y="0"/>
                    <a:pt x="0" y="6"/>
                    <a:pt x="0" y="14"/>
                  </a:cubicBezTo>
                  <a:cubicBezTo>
                    <a:pt x="0" y="19"/>
                    <a:pt x="2" y="23"/>
                    <a:pt x="5" y="25"/>
                  </a:cubicBezTo>
                  <a:cubicBezTo>
                    <a:pt x="5" y="25"/>
                    <a:pt x="5" y="25"/>
                    <a:pt x="5" y="25"/>
                  </a:cubicBezTo>
                  <a:cubicBezTo>
                    <a:pt x="21" y="42"/>
                    <a:pt x="21" y="42"/>
                    <a:pt x="21" y="42"/>
                  </a:cubicBezTo>
                  <a:cubicBezTo>
                    <a:pt x="23" y="43"/>
                    <a:pt x="25" y="45"/>
                    <a:pt x="26" y="45"/>
                  </a:cubicBezTo>
                  <a:cubicBezTo>
                    <a:pt x="28" y="45"/>
                    <a:pt x="30" y="43"/>
                    <a:pt x="31" y="42"/>
                  </a:cubicBezTo>
                  <a:cubicBezTo>
                    <a:pt x="47" y="25"/>
                    <a:pt x="47" y="25"/>
                    <a:pt x="47" y="25"/>
                  </a:cubicBezTo>
                  <a:cubicBezTo>
                    <a:pt x="47" y="25"/>
                    <a:pt x="47" y="25"/>
                    <a:pt x="47" y="25"/>
                  </a:cubicBezTo>
                  <a:cubicBezTo>
                    <a:pt x="50" y="23"/>
                    <a:pt x="52" y="19"/>
                    <a:pt x="52" y="14"/>
                  </a:cubicBezTo>
                  <a:close/>
                  <a:moveTo>
                    <a:pt x="43" y="21"/>
                  </a:moveTo>
                  <a:cubicBezTo>
                    <a:pt x="27" y="37"/>
                    <a:pt x="27" y="37"/>
                    <a:pt x="27" y="37"/>
                  </a:cubicBezTo>
                  <a:cubicBezTo>
                    <a:pt x="27" y="37"/>
                    <a:pt x="26" y="37"/>
                    <a:pt x="26" y="37"/>
                  </a:cubicBezTo>
                  <a:cubicBezTo>
                    <a:pt x="26" y="37"/>
                    <a:pt x="26" y="37"/>
                    <a:pt x="26" y="37"/>
                  </a:cubicBezTo>
                  <a:cubicBezTo>
                    <a:pt x="10" y="21"/>
                    <a:pt x="10" y="21"/>
                    <a:pt x="10" y="21"/>
                  </a:cubicBezTo>
                  <a:cubicBezTo>
                    <a:pt x="8" y="19"/>
                    <a:pt x="7" y="17"/>
                    <a:pt x="7" y="14"/>
                  </a:cubicBezTo>
                  <a:cubicBezTo>
                    <a:pt x="7" y="10"/>
                    <a:pt x="11" y="6"/>
                    <a:pt x="15" y="6"/>
                  </a:cubicBezTo>
                  <a:cubicBezTo>
                    <a:pt x="18" y="6"/>
                    <a:pt x="20" y="7"/>
                    <a:pt x="22" y="9"/>
                  </a:cubicBezTo>
                  <a:cubicBezTo>
                    <a:pt x="26" y="14"/>
                    <a:pt x="26" y="14"/>
                    <a:pt x="26" y="14"/>
                  </a:cubicBezTo>
                  <a:cubicBezTo>
                    <a:pt x="31" y="9"/>
                    <a:pt x="31" y="9"/>
                    <a:pt x="31" y="9"/>
                  </a:cubicBezTo>
                  <a:cubicBezTo>
                    <a:pt x="33" y="7"/>
                    <a:pt x="35" y="6"/>
                    <a:pt x="37" y="6"/>
                  </a:cubicBezTo>
                  <a:cubicBezTo>
                    <a:pt x="42" y="6"/>
                    <a:pt x="46" y="10"/>
                    <a:pt x="46" y="14"/>
                  </a:cubicBezTo>
                  <a:cubicBezTo>
                    <a:pt x="46" y="17"/>
                    <a:pt x="45" y="19"/>
                    <a:pt x="43" y="2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88" name="Freeform 183"/>
            <p:cNvSpPr>
              <a:spLocks noEditPoints="1"/>
            </p:cNvSpPr>
            <p:nvPr/>
          </p:nvSpPr>
          <p:spPr bwMode="auto">
            <a:xfrm>
              <a:off x="1615" y="383"/>
              <a:ext cx="101" cy="102"/>
            </a:xfrm>
            <a:custGeom>
              <a:avLst/>
              <a:gdLst>
                <a:gd name="T0" fmla="*/ 79 w 82"/>
                <a:gd name="T1" fmla="*/ 70 h 83"/>
                <a:gd name="T2" fmla="*/ 59 w 82"/>
                <a:gd name="T3" fmla="*/ 53 h 83"/>
                <a:gd name="T4" fmla="*/ 54 w 82"/>
                <a:gd name="T5" fmla="*/ 51 h 83"/>
                <a:gd name="T6" fmla="*/ 61 w 82"/>
                <a:gd name="T7" fmla="*/ 31 h 83"/>
                <a:gd name="T8" fmla="*/ 30 w 82"/>
                <a:gd name="T9" fmla="*/ 0 h 83"/>
                <a:gd name="T10" fmla="*/ 0 w 82"/>
                <a:gd name="T11" fmla="*/ 31 h 83"/>
                <a:gd name="T12" fmla="*/ 30 w 82"/>
                <a:gd name="T13" fmla="*/ 62 h 83"/>
                <a:gd name="T14" fmla="*/ 50 w 82"/>
                <a:gd name="T15" fmla="*/ 54 h 83"/>
                <a:gd name="T16" fmla="*/ 53 w 82"/>
                <a:gd name="T17" fmla="*/ 60 h 83"/>
                <a:gd name="T18" fmla="*/ 69 w 82"/>
                <a:gd name="T19" fmla="*/ 80 h 83"/>
                <a:gd name="T20" fmla="*/ 79 w 82"/>
                <a:gd name="T21" fmla="*/ 80 h 83"/>
                <a:gd name="T22" fmla="*/ 79 w 82"/>
                <a:gd name="T23" fmla="*/ 70 h 83"/>
                <a:gd name="T24" fmla="*/ 30 w 82"/>
                <a:gd name="T25" fmla="*/ 51 h 83"/>
                <a:gd name="T26" fmla="*/ 10 w 82"/>
                <a:gd name="T27" fmla="*/ 31 h 83"/>
                <a:gd name="T28" fmla="*/ 30 w 82"/>
                <a:gd name="T29" fmla="*/ 11 h 83"/>
                <a:gd name="T30" fmla="*/ 51 w 82"/>
                <a:gd name="T31" fmla="*/ 31 h 83"/>
                <a:gd name="T32" fmla="*/ 30 w 82"/>
                <a:gd name="T33" fmla="*/ 5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3">
                  <a:moveTo>
                    <a:pt x="79" y="70"/>
                  </a:moveTo>
                  <a:cubicBezTo>
                    <a:pt x="59" y="53"/>
                    <a:pt x="59" y="53"/>
                    <a:pt x="59" y="53"/>
                  </a:cubicBezTo>
                  <a:cubicBezTo>
                    <a:pt x="57" y="52"/>
                    <a:pt x="55" y="51"/>
                    <a:pt x="54" y="51"/>
                  </a:cubicBezTo>
                  <a:cubicBezTo>
                    <a:pt x="58" y="46"/>
                    <a:pt x="61" y="39"/>
                    <a:pt x="61" y="31"/>
                  </a:cubicBezTo>
                  <a:cubicBezTo>
                    <a:pt x="61" y="14"/>
                    <a:pt x="47" y="0"/>
                    <a:pt x="30" y="0"/>
                  </a:cubicBezTo>
                  <a:cubicBezTo>
                    <a:pt x="13" y="0"/>
                    <a:pt x="0" y="14"/>
                    <a:pt x="0" y="31"/>
                  </a:cubicBezTo>
                  <a:cubicBezTo>
                    <a:pt x="0" y="48"/>
                    <a:pt x="13" y="62"/>
                    <a:pt x="30" y="62"/>
                  </a:cubicBezTo>
                  <a:cubicBezTo>
                    <a:pt x="38" y="62"/>
                    <a:pt x="45" y="59"/>
                    <a:pt x="50" y="54"/>
                  </a:cubicBezTo>
                  <a:cubicBezTo>
                    <a:pt x="50" y="56"/>
                    <a:pt x="51" y="58"/>
                    <a:pt x="53" y="60"/>
                  </a:cubicBezTo>
                  <a:cubicBezTo>
                    <a:pt x="69" y="80"/>
                    <a:pt x="69" y="80"/>
                    <a:pt x="69" y="80"/>
                  </a:cubicBezTo>
                  <a:cubicBezTo>
                    <a:pt x="72" y="83"/>
                    <a:pt x="77" y="83"/>
                    <a:pt x="79" y="80"/>
                  </a:cubicBezTo>
                  <a:cubicBezTo>
                    <a:pt x="82" y="77"/>
                    <a:pt x="82" y="73"/>
                    <a:pt x="79" y="70"/>
                  </a:cubicBezTo>
                  <a:close/>
                  <a:moveTo>
                    <a:pt x="30" y="51"/>
                  </a:moveTo>
                  <a:cubicBezTo>
                    <a:pt x="19" y="51"/>
                    <a:pt x="10" y="42"/>
                    <a:pt x="10" y="31"/>
                  </a:cubicBezTo>
                  <a:cubicBezTo>
                    <a:pt x="10" y="20"/>
                    <a:pt x="19" y="11"/>
                    <a:pt x="30" y="11"/>
                  </a:cubicBezTo>
                  <a:cubicBezTo>
                    <a:pt x="42" y="11"/>
                    <a:pt x="51" y="20"/>
                    <a:pt x="51" y="31"/>
                  </a:cubicBezTo>
                  <a:cubicBezTo>
                    <a:pt x="51" y="42"/>
                    <a:pt x="42" y="51"/>
                    <a:pt x="30" y="5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89" name="Freeform 184"/>
            <p:cNvSpPr>
              <a:spLocks noEditPoints="1"/>
            </p:cNvSpPr>
            <p:nvPr/>
          </p:nvSpPr>
          <p:spPr bwMode="auto">
            <a:xfrm>
              <a:off x="1174" y="514"/>
              <a:ext cx="84" cy="89"/>
            </a:xfrm>
            <a:custGeom>
              <a:avLst/>
              <a:gdLst>
                <a:gd name="T0" fmla="*/ 61 w 68"/>
                <a:gd name="T1" fmla="*/ 0 h 73"/>
                <a:gd name="T2" fmla="*/ 6 w 68"/>
                <a:gd name="T3" fmla="*/ 0 h 73"/>
                <a:gd name="T4" fmla="*/ 0 w 68"/>
                <a:gd name="T5" fmla="*/ 7 h 73"/>
                <a:gd name="T6" fmla="*/ 0 w 68"/>
                <a:gd name="T7" fmla="*/ 66 h 73"/>
                <a:gd name="T8" fmla="*/ 6 w 68"/>
                <a:gd name="T9" fmla="*/ 73 h 73"/>
                <a:gd name="T10" fmla="*/ 61 w 68"/>
                <a:gd name="T11" fmla="*/ 73 h 73"/>
                <a:gd name="T12" fmla="*/ 68 w 68"/>
                <a:gd name="T13" fmla="*/ 66 h 73"/>
                <a:gd name="T14" fmla="*/ 68 w 68"/>
                <a:gd name="T15" fmla="*/ 7 h 73"/>
                <a:gd name="T16" fmla="*/ 61 w 68"/>
                <a:gd name="T17" fmla="*/ 0 h 73"/>
                <a:gd name="T18" fmla="*/ 59 w 68"/>
                <a:gd name="T19" fmla="*/ 64 h 73"/>
                <a:gd name="T20" fmla="*/ 9 w 68"/>
                <a:gd name="T21" fmla="*/ 64 h 73"/>
                <a:gd name="T22" fmla="*/ 9 w 68"/>
                <a:gd name="T23" fmla="*/ 9 h 73"/>
                <a:gd name="T24" fmla="*/ 59 w 68"/>
                <a:gd name="T25" fmla="*/ 9 h 73"/>
                <a:gd name="T26" fmla="*/ 59 w 68"/>
                <a:gd name="T27" fmla="*/ 64 h 73"/>
                <a:gd name="T28" fmla="*/ 18 w 68"/>
                <a:gd name="T29" fmla="*/ 32 h 73"/>
                <a:gd name="T30" fmla="*/ 50 w 68"/>
                <a:gd name="T31" fmla="*/ 32 h 73"/>
                <a:gd name="T32" fmla="*/ 50 w 68"/>
                <a:gd name="T33" fmla="*/ 36 h 73"/>
                <a:gd name="T34" fmla="*/ 18 w 68"/>
                <a:gd name="T35" fmla="*/ 36 h 73"/>
                <a:gd name="T36" fmla="*/ 18 w 68"/>
                <a:gd name="T37" fmla="*/ 32 h 73"/>
                <a:gd name="T38" fmla="*/ 18 w 68"/>
                <a:gd name="T39" fmla="*/ 41 h 73"/>
                <a:gd name="T40" fmla="*/ 50 w 68"/>
                <a:gd name="T41" fmla="*/ 41 h 73"/>
                <a:gd name="T42" fmla="*/ 50 w 68"/>
                <a:gd name="T43" fmla="*/ 45 h 73"/>
                <a:gd name="T44" fmla="*/ 18 w 68"/>
                <a:gd name="T45" fmla="*/ 45 h 73"/>
                <a:gd name="T46" fmla="*/ 18 w 68"/>
                <a:gd name="T47" fmla="*/ 41 h 73"/>
                <a:gd name="T48" fmla="*/ 18 w 68"/>
                <a:gd name="T49" fmla="*/ 50 h 73"/>
                <a:gd name="T50" fmla="*/ 50 w 68"/>
                <a:gd name="T51" fmla="*/ 50 h 73"/>
                <a:gd name="T52" fmla="*/ 50 w 68"/>
                <a:gd name="T53" fmla="*/ 54 h 73"/>
                <a:gd name="T54" fmla="*/ 18 w 68"/>
                <a:gd name="T55" fmla="*/ 54 h 73"/>
                <a:gd name="T56" fmla="*/ 18 w 68"/>
                <a:gd name="T57" fmla="*/ 50 h 73"/>
                <a:gd name="T58" fmla="*/ 18 w 68"/>
                <a:gd name="T59" fmla="*/ 23 h 73"/>
                <a:gd name="T60" fmla="*/ 50 w 68"/>
                <a:gd name="T61" fmla="*/ 23 h 73"/>
                <a:gd name="T62" fmla="*/ 50 w 68"/>
                <a:gd name="T63" fmla="*/ 27 h 73"/>
                <a:gd name="T64" fmla="*/ 18 w 68"/>
                <a:gd name="T65" fmla="*/ 27 h 73"/>
                <a:gd name="T66" fmla="*/ 18 w 68"/>
                <a:gd name="T67"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 h="73">
                  <a:moveTo>
                    <a:pt x="61" y="0"/>
                  </a:moveTo>
                  <a:cubicBezTo>
                    <a:pt x="6" y="0"/>
                    <a:pt x="6" y="0"/>
                    <a:pt x="6" y="0"/>
                  </a:cubicBezTo>
                  <a:cubicBezTo>
                    <a:pt x="3" y="0"/>
                    <a:pt x="0" y="3"/>
                    <a:pt x="0" y="7"/>
                  </a:cubicBezTo>
                  <a:cubicBezTo>
                    <a:pt x="0" y="66"/>
                    <a:pt x="0" y="66"/>
                    <a:pt x="0" y="66"/>
                  </a:cubicBezTo>
                  <a:cubicBezTo>
                    <a:pt x="0" y="70"/>
                    <a:pt x="3" y="73"/>
                    <a:pt x="6" y="73"/>
                  </a:cubicBezTo>
                  <a:cubicBezTo>
                    <a:pt x="61" y="73"/>
                    <a:pt x="61" y="73"/>
                    <a:pt x="61" y="73"/>
                  </a:cubicBezTo>
                  <a:cubicBezTo>
                    <a:pt x="65" y="73"/>
                    <a:pt x="68" y="70"/>
                    <a:pt x="68" y="66"/>
                  </a:cubicBezTo>
                  <a:cubicBezTo>
                    <a:pt x="68" y="7"/>
                    <a:pt x="68" y="7"/>
                    <a:pt x="68" y="7"/>
                  </a:cubicBezTo>
                  <a:cubicBezTo>
                    <a:pt x="68" y="3"/>
                    <a:pt x="65" y="0"/>
                    <a:pt x="61" y="0"/>
                  </a:cubicBezTo>
                  <a:close/>
                  <a:moveTo>
                    <a:pt x="59" y="64"/>
                  </a:moveTo>
                  <a:cubicBezTo>
                    <a:pt x="9" y="64"/>
                    <a:pt x="9" y="64"/>
                    <a:pt x="9" y="64"/>
                  </a:cubicBezTo>
                  <a:cubicBezTo>
                    <a:pt x="9" y="9"/>
                    <a:pt x="9" y="9"/>
                    <a:pt x="9" y="9"/>
                  </a:cubicBezTo>
                  <a:cubicBezTo>
                    <a:pt x="59" y="9"/>
                    <a:pt x="59" y="9"/>
                    <a:pt x="59" y="9"/>
                  </a:cubicBezTo>
                  <a:lnTo>
                    <a:pt x="59" y="64"/>
                  </a:lnTo>
                  <a:close/>
                  <a:moveTo>
                    <a:pt x="18" y="32"/>
                  </a:moveTo>
                  <a:cubicBezTo>
                    <a:pt x="50" y="32"/>
                    <a:pt x="50" y="32"/>
                    <a:pt x="50" y="32"/>
                  </a:cubicBezTo>
                  <a:cubicBezTo>
                    <a:pt x="50" y="36"/>
                    <a:pt x="50" y="36"/>
                    <a:pt x="50" y="36"/>
                  </a:cubicBezTo>
                  <a:cubicBezTo>
                    <a:pt x="18" y="36"/>
                    <a:pt x="18" y="36"/>
                    <a:pt x="18" y="36"/>
                  </a:cubicBezTo>
                  <a:lnTo>
                    <a:pt x="18" y="32"/>
                  </a:lnTo>
                  <a:close/>
                  <a:moveTo>
                    <a:pt x="18" y="41"/>
                  </a:moveTo>
                  <a:cubicBezTo>
                    <a:pt x="50" y="41"/>
                    <a:pt x="50" y="41"/>
                    <a:pt x="50" y="41"/>
                  </a:cubicBezTo>
                  <a:cubicBezTo>
                    <a:pt x="50" y="45"/>
                    <a:pt x="50" y="45"/>
                    <a:pt x="50" y="45"/>
                  </a:cubicBezTo>
                  <a:cubicBezTo>
                    <a:pt x="18" y="45"/>
                    <a:pt x="18" y="45"/>
                    <a:pt x="18" y="45"/>
                  </a:cubicBezTo>
                  <a:lnTo>
                    <a:pt x="18" y="41"/>
                  </a:lnTo>
                  <a:close/>
                  <a:moveTo>
                    <a:pt x="18" y="50"/>
                  </a:moveTo>
                  <a:cubicBezTo>
                    <a:pt x="50" y="50"/>
                    <a:pt x="50" y="50"/>
                    <a:pt x="50" y="50"/>
                  </a:cubicBezTo>
                  <a:cubicBezTo>
                    <a:pt x="50" y="54"/>
                    <a:pt x="50" y="54"/>
                    <a:pt x="50" y="54"/>
                  </a:cubicBezTo>
                  <a:cubicBezTo>
                    <a:pt x="18" y="54"/>
                    <a:pt x="18" y="54"/>
                    <a:pt x="18" y="54"/>
                  </a:cubicBezTo>
                  <a:lnTo>
                    <a:pt x="18" y="50"/>
                  </a:lnTo>
                  <a:close/>
                  <a:moveTo>
                    <a:pt x="18" y="23"/>
                  </a:moveTo>
                  <a:cubicBezTo>
                    <a:pt x="50" y="23"/>
                    <a:pt x="50" y="23"/>
                    <a:pt x="50" y="23"/>
                  </a:cubicBezTo>
                  <a:cubicBezTo>
                    <a:pt x="50" y="27"/>
                    <a:pt x="50" y="27"/>
                    <a:pt x="50" y="27"/>
                  </a:cubicBezTo>
                  <a:cubicBezTo>
                    <a:pt x="18" y="27"/>
                    <a:pt x="18" y="27"/>
                    <a:pt x="18" y="27"/>
                  </a:cubicBezTo>
                  <a:lnTo>
                    <a:pt x="18" y="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90" name="Freeform 185"/>
            <p:cNvSpPr>
              <a:spLocks noEditPoints="1"/>
            </p:cNvSpPr>
            <p:nvPr/>
          </p:nvSpPr>
          <p:spPr bwMode="auto">
            <a:xfrm>
              <a:off x="1848" y="80"/>
              <a:ext cx="67" cy="66"/>
            </a:xfrm>
            <a:custGeom>
              <a:avLst/>
              <a:gdLst>
                <a:gd name="T0" fmla="*/ 27 w 54"/>
                <a:gd name="T1" fmla="*/ 0 h 54"/>
                <a:gd name="T2" fmla="*/ 0 w 54"/>
                <a:gd name="T3" fmla="*/ 27 h 54"/>
                <a:gd name="T4" fmla="*/ 27 w 54"/>
                <a:gd name="T5" fmla="*/ 54 h 54"/>
                <a:gd name="T6" fmla="*/ 54 w 54"/>
                <a:gd name="T7" fmla="*/ 27 h 54"/>
                <a:gd name="T8" fmla="*/ 27 w 54"/>
                <a:gd name="T9" fmla="*/ 0 h 54"/>
                <a:gd name="T10" fmla="*/ 43 w 54"/>
                <a:gd name="T11" fmla="*/ 24 h 54"/>
                <a:gd name="T12" fmla="*/ 28 w 54"/>
                <a:gd name="T13" fmla="*/ 44 h 54"/>
                <a:gd name="T14" fmla="*/ 21 w 54"/>
                <a:gd name="T15" fmla="*/ 41 h 54"/>
                <a:gd name="T16" fmla="*/ 16 w 54"/>
                <a:gd name="T17" fmla="*/ 25 h 54"/>
                <a:gd name="T18" fmla="*/ 12 w 54"/>
                <a:gd name="T19" fmla="*/ 26 h 54"/>
                <a:gd name="T20" fmla="*/ 11 w 54"/>
                <a:gd name="T21" fmla="*/ 24 h 54"/>
                <a:gd name="T22" fmla="*/ 20 w 54"/>
                <a:gd name="T23" fmla="*/ 17 h 54"/>
                <a:gd name="T24" fmla="*/ 26 w 54"/>
                <a:gd name="T25" fmla="*/ 28 h 54"/>
                <a:gd name="T26" fmla="*/ 28 w 54"/>
                <a:gd name="T27" fmla="*/ 35 h 54"/>
                <a:gd name="T28" fmla="*/ 33 w 54"/>
                <a:gd name="T29" fmla="*/ 29 h 54"/>
                <a:gd name="T30" fmla="*/ 29 w 54"/>
                <a:gd name="T31" fmla="*/ 24 h 54"/>
                <a:gd name="T32" fmla="*/ 43 w 54"/>
                <a:gd name="T33" fmla="*/ 2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54">
                  <a:moveTo>
                    <a:pt x="27" y="0"/>
                  </a:moveTo>
                  <a:cubicBezTo>
                    <a:pt x="12" y="0"/>
                    <a:pt x="0" y="13"/>
                    <a:pt x="0" y="27"/>
                  </a:cubicBezTo>
                  <a:cubicBezTo>
                    <a:pt x="0" y="42"/>
                    <a:pt x="12" y="54"/>
                    <a:pt x="27" y="54"/>
                  </a:cubicBezTo>
                  <a:cubicBezTo>
                    <a:pt x="42" y="54"/>
                    <a:pt x="54" y="42"/>
                    <a:pt x="54" y="27"/>
                  </a:cubicBezTo>
                  <a:cubicBezTo>
                    <a:pt x="54" y="13"/>
                    <a:pt x="42" y="0"/>
                    <a:pt x="27" y="0"/>
                  </a:cubicBezTo>
                  <a:close/>
                  <a:moveTo>
                    <a:pt x="43" y="24"/>
                  </a:moveTo>
                  <a:cubicBezTo>
                    <a:pt x="41" y="34"/>
                    <a:pt x="31" y="42"/>
                    <a:pt x="28" y="44"/>
                  </a:cubicBezTo>
                  <a:cubicBezTo>
                    <a:pt x="25" y="46"/>
                    <a:pt x="22" y="43"/>
                    <a:pt x="21" y="41"/>
                  </a:cubicBezTo>
                  <a:cubicBezTo>
                    <a:pt x="20" y="39"/>
                    <a:pt x="17" y="26"/>
                    <a:pt x="16" y="25"/>
                  </a:cubicBezTo>
                  <a:cubicBezTo>
                    <a:pt x="15" y="24"/>
                    <a:pt x="12" y="26"/>
                    <a:pt x="12" y="26"/>
                  </a:cubicBezTo>
                  <a:cubicBezTo>
                    <a:pt x="11" y="24"/>
                    <a:pt x="11" y="24"/>
                    <a:pt x="11" y="24"/>
                  </a:cubicBezTo>
                  <a:cubicBezTo>
                    <a:pt x="11" y="24"/>
                    <a:pt x="16" y="18"/>
                    <a:pt x="20" y="17"/>
                  </a:cubicBezTo>
                  <a:cubicBezTo>
                    <a:pt x="25" y="16"/>
                    <a:pt x="25" y="24"/>
                    <a:pt x="26" y="28"/>
                  </a:cubicBezTo>
                  <a:cubicBezTo>
                    <a:pt x="27" y="32"/>
                    <a:pt x="28" y="35"/>
                    <a:pt x="28" y="35"/>
                  </a:cubicBezTo>
                  <a:cubicBezTo>
                    <a:pt x="29" y="35"/>
                    <a:pt x="31" y="32"/>
                    <a:pt x="33" y="29"/>
                  </a:cubicBezTo>
                  <a:cubicBezTo>
                    <a:pt x="35" y="25"/>
                    <a:pt x="33" y="22"/>
                    <a:pt x="29" y="24"/>
                  </a:cubicBezTo>
                  <a:cubicBezTo>
                    <a:pt x="31" y="16"/>
                    <a:pt x="45" y="13"/>
                    <a:pt x="43" y="2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grpSp>
      <p:sp>
        <p:nvSpPr>
          <p:cNvPr id="191" name="Line 5"/>
          <p:cNvSpPr>
            <a:spLocks noChangeShapeType="1"/>
          </p:cNvSpPr>
          <p:nvPr/>
        </p:nvSpPr>
        <p:spPr bwMode="auto">
          <a:xfrm>
            <a:off x="-3790537" y="-418676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192" name="Line 6"/>
          <p:cNvSpPr>
            <a:spLocks noChangeShapeType="1"/>
          </p:cNvSpPr>
          <p:nvPr/>
        </p:nvSpPr>
        <p:spPr bwMode="auto">
          <a:xfrm>
            <a:off x="-3790537" y="-418676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grpSp>
        <p:nvGrpSpPr>
          <p:cNvPr id="198" name="Group 197"/>
          <p:cNvGrpSpPr/>
          <p:nvPr/>
        </p:nvGrpSpPr>
        <p:grpSpPr>
          <a:xfrm>
            <a:off x="2059132" y="2357505"/>
            <a:ext cx="8073750" cy="2422297"/>
            <a:chOff x="2059132" y="2925786"/>
            <a:chExt cx="8073750" cy="2422297"/>
          </a:xfrm>
        </p:grpSpPr>
        <p:sp>
          <p:nvSpPr>
            <p:cNvPr id="193" name="TextBox 192"/>
            <p:cNvSpPr txBox="1"/>
            <p:nvPr/>
          </p:nvSpPr>
          <p:spPr>
            <a:xfrm>
              <a:off x="3925021" y="2925786"/>
              <a:ext cx="4341958" cy="1006429"/>
            </a:xfrm>
            <a:prstGeom prst="rect">
              <a:avLst/>
            </a:prstGeom>
            <a:noFill/>
          </p:spPr>
          <p:txBody>
            <a:bodyPr wrap="none" rtlCol="0">
              <a:spAutoFit/>
            </a:bodyPr>
            <a:lstStyle/>
            <a:p>
              <a:pPr algn="ctr">
                <a:lnSpc>
                  <a:spcPct val="90000"/>
                </a:lnSpc>
              </a:pPr>
              <a:r>
                <a:rPr lang="en-US" sz="6600" b="1" dirty="0">
                  <a:solidFill>
                    <a:schemeClr val="tx2"/>
                  </a:solidFill>
                  <a:latin typeface="#9Slide03 Nanami Rounded Thin" pitchFamily="2" charset="0"/>
                  <a:cs typeface="Lato Black"/>
                </a:rPr>
                <a:t>CHƯƠNG 3</a:t>
              </a:r>
            </a:p>
          </p:txBody>
        </p:sp>
        <p:sp>
          <p:nvSpPr>
            <p:cNvPr id="194" name="TextBox 193"/>
            <p:cNvSpPr txBox="1"/>
            <p:nvPr/>
          </p:nvSpPr>
          <p:spPr>
            <a:xfrm>
              <a:off x="2059132" y="4036955"/>
              <a:ext cx="8073750" cy="1311128"/>
            </a:xfrm>
            <a:prstGeom prst="rect">
              <a:avLst/>
            </a:prstGeom>
            <a:noFill/>
          </p:spPr>
          <p:txBody>
            <a:bodyPr wrap="none" rtlCol="0">
              <a:spAutoFit/>
            </a:bodyPr>
            <a:lstStyle/>
            <a:p>
              <a:pPr algn="ctr">
                <a:lnSpc>
                  <a:spcPct val="90000"/>
                </a:lnSpc>
              </a:pPr>
              <a:r>
                <a:rPr lang="en-US" sz="8800" dirty="0">
                  <a:latin typeface="#9Slide03 Nanami Rounded Thin" pitchFamily="2" charset="0"/>
                  <a:cs typeface="#9Slide03 Arima Madurai Thin" panose="00000300000000000000" pitchFamily="2" charset="0"/>
                </a:rPr>
                <a:t>BÀI TẬP ÁP DỤNG</a:t>
              </a:r>
            </a:p>
          </p:txBody>
        </p:sp>
      </p:grpSp>
      <p:grpSp>
        <p:nvGrpSpPr>
          <p:cNvPr id="197" name="Group 196"/>
          <p:cNvGrpSpPr/>
          <p:nvPr/>
        </p:nvGrpSpPr>
        <p:grpSpPr>
          <a:xfrm>
            <a:off x="1473491" y="1648062"/>
            <a:ext cx="9245019" cy="3561876"/>
            <a:chOff x="2278624" y="2476444"/>
            <a:chExt cx="9245019" cy="3561876"/>
          </a:xfrm>
        </p:grpSpPr>
        <p:cxnSp>
          <p:nvCxnSpPr>
            <p:cNvPr id="195" name="Straight Connector 194"/>
            <p:cNvCxnSpPr/>
            <p:nvPr/>
          </p:nvCxnSpPr>
          <p:spPr>
            <a:xfrm>
              <a:off x="5562157" y="6038320"/>
              <a:ext cx="2677953" cy="0"/>
            </a:xfrm>
            <a:prstGeom prst="line">
              <a:avLst/>
            </a:prstGeom>
            <a:ln w="38100" cmpd="sng">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196" name="Straight Connector 195"/>
            <p:cNvCxnSpPr/>
            <p:nvPr/>
          </p:nvCxnSpPr>
          <p:spPr>
            <a:xfrm>
              <a:off x="2278624" y="2476444"/>
              <a:ext cx="9245019" cy="0"/>
            </a:xfrm>
            <a:prstGeom prst="line">
              <a:avLst/>
            </a:prstGeom>
            <a:ln w="38100" cmpd="sng">
              <a:solidFill>
                <a:schemeClr val="accent1"/>
              </a:solidFill>
            </a:ln>
          </p:spPr>
          <p:style>
            <a:lnRef idx="2">
              <a:schemeClr val="accent1"/>
            </a:lnRef>
            <a:fillRef idx="0">
              <a:schemeClr val="accent1"/>
            </a:fillRef>
            <a:effectRef idx="1">
              <a:schemeClr val="accent1"/>
            </a:effectRef>
            <a:fontRef idx="minor">
              <a:schemeClr val="tx1"/>
            </a:fontRef>
          </p:style>
        </p:cxnSp>
      </p:grpSp>
      <p:sp>
        <p:nvSpPr>
          <p:cNvPr id="2" name="Slide Number Placeholder 1"/>
          <p:cNvSpPr>
            <a:spLocks noGrp="1"/>
          </p:cNvSpPr>
          <p:nvPr>
            <p:ph type="sldNum" sz="quarter" idx="12"/>
          </p:nvPr>
        </p:nvSpPr>
        <p:spPr/>
        <p:txBody>
          <a:bodyPr/>
          <a:lstStyle/>
          <a:p>
            <a:fld id="{A61A24FB-1ADB-4E4A-8D3B-6BAC59C9D092}" type="slidenum">
              <a:rPr lang="en-US" smtClean="0"/>
              <a:t>26</a:t>
            </a:fld>
            <a:endParaRPr lang="en-US"/>
          </a:p>
        </p:txBody>
      </p:sp>
    </p:spTree>
    <p:extLst>
      <p:ext uri="{BB962C8B-B14F-4D97-AF65-F5344CB8AC3E}">
        <p14:creationId xmlns:p14="http://schemas.microsoft.com/office/powerpoint/2010/main" val="21260560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61A24FB-1ADB-4E4A-8D3B-6BAC59C9D092}" type="slidenum">
              <a:rPr lang="en-US" smtClean="0"/>
              <a:t>27</a:t>
            </a:fld>
            <a:endParaRPr lang="en-US"/>
          </a:p>
        </p:txBody>
      </p:sp>
      <p:sp>
        <p:nvSpPr>
          <p:cNvPr id="5" name="Line 5"/>
          <p:cNvSpPr>
            <a:spLocks noChangeShapeType="1"/>
          </p:cNvSpPr>
          <p:nvPr/>
        </p:nvSpPr>
        <p:spPr bwMode="auto">
          <a:xfrm>
            <a:off x="1493979" y="-1748368"/>
            <a:ext cx="0"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6" name="Line 6"/>
          <p:cNvSpPr>
            <a:spLocks noChangeShapeType="1"/>
          </p:cNvSpPr>
          <p:nvPr/>
        </p:nvSpPr>
        <p:spPr bwMode="auto">
          <a:xfrm>
            <a:off x="1493979" y="-1748368"/>
            <a:ext cx="0"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pic>
        <p:nvPicPr>
          <p:cNvPr id="1026" name="Picture 2" descr="Káº¿t quáº£ hÃ¬nh áº£nh cho thanks for liste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Freeform 6"/>
          <p:cNvSpPr/>
          <p:nvPr/>
        </p:nvSpPr>
        <p:spPr>
          <a:xfrm>
            <a:off x="4936720" y="0"/>
            <a:ext cx="7280680" cy="6858000"/>
          </a:xfrm>
          <a:custGeom>
            <a:avLst/>
            <a:gdLst>
              <a:gd name="connsiteX0" fmla="*/ 2483124 w 5460510"/>
              <a:gd name="connsiteY0" fmla="*/ 0 h 5143500"/>
              <a:gd name="connsiteX1" fmla="*/ 3448297 w 5460510"/>
              <a:gd name="connsiteY1" fmla="*/ 0 h 5143500"/>
              <a:gd name="connsiteX2" fmla="*/ 4717679 w 5460510"/>
              <a:gd name="connsiteY2" fmla="*/ 0 h 5143500"/>
              <a:gd name="connsiteX3" fmla="*/ 4741319 w 5460510"/>
              <a:gd name="connsiteY3" fmla="*/ 0 h 5143500"/>
              <a:gd name="connsiteX4" fmla="*/ 5318193 w 5460510"/>
              <a:gd name="connsiteY4" fmla="*/ 0 h 5143500"/>
              <a:gd name="connsiteX5" fmla="*/ 5460510 w 5460510"/>
              <a:gd name="connsiteY5" fmla="*/ 0 h 5143500"/>
              <a:gd name="connsiteX6" fmla="*/ 5460510 w 5460510"/>
              <a:gd name="connsiteY6" fmla="*/ 5143500 h 5143500"/>
              <a:gd name="connsiteX7" fmla="*/ 5318193 w 5460510"/>
              <a:gd name="connsiteY7" fmla="*/ 5143500 h 5143500"/>
              <a:gd name="connsiteX8" fmla="*/ 4741319 w 5460510"/>
              <a:gd name="connsiteY8" fmla="*/ 5143500 h 5143500"/>
              <a:gd name="connsiteX9" fmla="*/ 4717679 w 5460510"/>
              <a:gd name="connsiteY9" fmla="*/ 5143500 h 5143500"/>
              <a:gd name="connsiteX10" fmla="*/ 3448297 w 5460510"/>
              <a:gd name="connsiteY10" fmla="*/ 5143500 h 5143500"/>
              <a:gd name="connsiteX11" fmla="*/ 0 w 5460510"/>
              <a:gd name="connsiteY11"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60510" h="5143500">
                <a:moveTo>
                  <a:pt x="2483124" y="0"/>
                </a:moveTo>
                <a:lnTo>
                  <a:pt x="3448297" y="0"/>
                </a:lnTo>
                <a:lnTo>
                  <a:pt x="4717679" y="0"/>
                </a:lnTo>
                <a:lnTo>
                  <a:pt x="4741319" y="0"/>
                </a:lnTo>
                <a:lnTo>
                  <a:pt x="5318193" y="0"/>
                </a:lnTo>
                <a:lnTo>
                  <a:pt x="5460510" y="0"/>
                </a:lnTo>
                <a:lnTo>
                  <a:pt x="5460510" y="5143500"/>
                </a:lnTo>
                <a:lnTo>
                  <a:pt x="5318193" y="5143500"/>
                </a:lnTo>
                <a:lnTo>
                  <a:pt x="4741319" y="5143500"/>
                </a:lnTo>
                <a:lnTo>
                  <a:pt x="4717679" y="5143500"/>
                </a:lnTo>
                <a:lnTo>
                  <a:pt x="3448297" y="5143500"/>
                </a:lnTo>
                <a:lnTo>
                  <a:pt x="0" y="5143500"/>
                </a:lnTo>
                <a:close/>
              </a:path>
            </a:pathLst>
          </a:custGeom>
          <a:solidFill>
            <a:schemeClr val="accent4">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5405602" y="5765131"/>
            <a:ext cx="6636752" cy="701731"/>
          </a:xfrm>
          <a:prstGeom prst="rect">
            <a:avLst/>
          </a:prstGeom>
          <a:noFill/>
        </p:spPr>
        <p:txBody>
          <a:bodyPr wrap="none" rtlCol="0">
            <a:spAutoFit/>
          </a:bodyPr>
          <a:lstStyle/>
          <a:p>
            <a:pPr algn="r">
              <a:lnSpc>
                <a:spcPct val="90000"/>
              </a:lnSpc>
            </a:pPr>
            <a:r>
              <a:rPr lang="en-US" sz="4400" dirty="0">
                <a:solidFill>
                  <a:schemeClr val="bg1"/>
                </a:solidFill>
                <a:latin typeface="#9Slide03 IcielUni Sans Heavy" panose="00000500000000000000" pitchFamily="2" charset="0"/>
                <a:cs typeface="Lato Black"/>
              </a:rPr>
              <a:t>THANKS FOR LISTENSING</a:t>
            </a:r>
          </a:p>
        </p:txBody>
      </p:sp>
      <p:cxnSp>
        <p:nvCxnSpPr>
          <p:cNvPr id="10" name="Straight Connector 9"/>
          <p:cNvCxnSpPr/>
          <p:nvPr/>
        </p:nvCxnSpPr>
        <p:spPr>
          <a:xfrm>
            <a:off x="8694322" y="6723493"/>
            <a:ext cx="3348032" cy="0"/>
          </a:xfrm>
          <a:prstGeom prst="line">
            <a:avLst/>
          </a:prstGeom>
          <a:ln w="38100" cmpd="sng">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7505070" y="5397701"/>
            <a:ext cx="4537284" cy="0"/>
          </a:xfrm>
          <a:prstGeom prst="line">
            <a:avLst/>
          </a:prstGeom>
          <a:ln w="38100" cmpd="sng">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603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301692" y="2264229"/>
            <a:ext cx="2329542" cy="2329542"/>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57577" y="2420114"/>
            <a:ext cx="2017769" cy="2017769"/>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9Slide03 IcielUni Sans Heavy" panose="00000500000000000000" pitchFamily="2" charset="0"/>
              </a:rPr>
              <a:t>NỘI DUNG</a:t>
            </a:r>
          </a:p>
        </p:txBody>
      </p:sp>
      <p:sp>
        <p:nvSpPr>
          <p:cNvPr id="8" name="Oval 7"/>
          <p:cNvSpPr/>
          <p:nvPr/>
        </p:nvSpPr>
        <p:spPr>
          <a:xfrm>
            <a:off x="2852383" y="1978925"/>
            <a:ext cx="285304" cy="28530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flipV="1">
            <a:off x="3122554" y="682388"/>
            <a:ext cx="1296537" cy="1296537"/>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421875" y="668740"/>
            <a:ext cx="2101755" cy="0"/>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15" name="Oval 14"/>
          <p:cNvSpPr/>
          <p:nvPr/>
        </p:nvSpPr>
        <p:spPr>
          <a:xfrm>
            <a:off x="2837250" y="3382897"/>
            <a:ext cx="285304" cy="28530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852383" y="4786869"/>
            <a:ext cx="285304" cy="28530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3137687" y="5051053"/>
            <a:ext cx="1296537" cy="1296537"/>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4423360" y="6347590"/>
            <a:ext cx="2101755"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434224" y="3529976"/>
            <a:ext cx="210175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152820" y="3529976"/>
            <a:ext cx="128140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682670" y="367950"/>
            <a:ext cx="5372849" cy="60157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287338" algn="l"/>
              </a:tabLst>
            </a:pPr>
            <a:r>
              <a:rPr lang="en-US" sz="2400" b="1" dirty="0">
                <a:latin typeface="#9Slide03 BoosterNextFYBlack" panose="02000A03000000020004" pitchFamily="2" charset="0"/>
              </a:rPr>
              <a:t>CHƯƠNG 1: GIỚI THIỆU TỔNG QUAN</a:t>
            </a:r>
          </a:p>
        </p:txBody>
      </p:sp>
      <p:sp>
        <p:nvSpPr>
          <p:cNvPr id="27" name="Rectangle 26"/>
          <p:cNvSpPr/>
          <p:nvPr/>
        </p:nvSpPr>
        <p:spPr>
          <a:xfrm>
            <a:off x="6677565" y="3224759"/>
            <a:ext cx="5372849" cy="60157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287338" algn="l"/>
              </a:tabLst>
            </a:pPr>
            <a:r>
              <a:rPr lang="en-US" sz="2400" b="1" dirty="0">
                <a:latin typeface="#9Slide03 BoosterNextFYBlack" panose="02000A03000000020004" pitchFamily="2" charset="0"/>
              </a:rPr>
              <a:t>CHƯƠNG 2: Z ALGORITHM </a:t>
            </a:r>
          </a:p>
        </p:txBody>
      </p:sp>
      <p:sp>
        <p:nvSpPr>
          <p:cNvPr id="28" name="Rectangle 27"/>
          <p:cNvSpPr/>
          <p:nvPr/>
        </p:nvSpPr>
        <p:spPr>
          <a:xfrm>
            <a:off x="6677565" y="6046800"/>
            <a:ext cx="5372849" cy="60157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287338" algn="l"/>
              </a:tabLst>
            </a:pPr>
            <a:r>
              <a:rPr lang="en-US" sz="2400" b="1" dirty="0">
                <a:latin typeface="#9Slide03 BoosterNextFYBlack" panose="02000A03000000020004" pitchFamily="2" charset="0"/>
              </a:rPr>
              <a:t>CHƯƠNG 3: BÀI TẬP ÁP DỤNG</a:t>
            </a:r>
          </a:p>
        </p:txBody>
      </p:sp>
      <p:grpSp>
        <p:nvGrpSpPr>
          <p:cNvPr id="49" name="Group 48"/>
          <p:cNvGrpSpPr/>
          <p:nvPr/>
        </p:nvGrpSpPr>
        <p:grpSpPr>
          <a:xfrm>
            <a:off x="6689085" y="1093757"/>
            <a:ext cx="1985339" cy="307777"/>
            <a:chOff x="6689085" y="1093757"/>
            <a:chExt cx="1985339" cy="307777"/>
          </a:xfrm>
        </p:grpSpPr>
        <p:sp>
          <p:nvSpPr>
            <p:cNvPr id="29" name="Oval 28"/>
            <p:cNvSpPr/>
            <p:nvPr/>
          </p:nvSpPr>
          <p:spPr>
            <a:xfrm>
              <a:off x="6689085" y="1148520"/>
              <a:ext cx="208945" cy="20894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933242" y="1093757"/>
              <a:ext cx="1741182" cy="307777"/>
            </a:xfrm>
            <a:prstGeom prst="rect">
              <a:avLst/>
            </a:prstGeom>
            <a:noFill/>
          </p:spPr>
          <p:txBody>
            <a:bodyPr wrap="none" lIns="91440" tIns="45720" rIns="91440" bIns="45720">
              <a:spAutoFit/>
            </a:bodyPr>
            <a:lstStyle/>
            <a:p>
              <a:r>
                <a:rPr lang="en-US" sz="1400" dirty="0">
                  <a:ln w="28575">
                    <a:noFill/>
                  </a:ln>
                  <a:solidFill>
                    <a:srgbClr val="002060"/>
                  </a:solidFill>
                  <a:latin typeface="#9Slide03 Roboto Black" panose="02000000000000000000" pitchFamily="2" charset="0"/>
                  <a:ea typeface="#9Slide03 Roboto Black" panose="02000000000000000000" pitchFamily="2" charset="0"/>
                </a:rPr>
                <a:t>1. </a:t>
              </a:r>
              <a:r>
                <a:rPr lang="en-US" sz="1400" dirty="0" err="1">
                  <a:ln w="28575">
                    <a:noFill/>
                  </a:ln>
                  <a:solidFill>
                    <a:srgbClr val="002060"/>
                  </a:solidFill>
                  <a:latin typeface="#9Slide03 Roboto Black" panose="02000000000000000000" pitchFamily="2" charset="0"/>
                  <a:ea typeface="#9Slide03 Roboto Black" panose="02000000000000000000" pitchFamily="2" charset="0"/>
                </a:rPr>
                <a:t>Thuật</a:t>
              </a:r>
              <a:r>
                <a:rPr lang="en-US" sz="1400" dirty="0">
                  <a:ln w="28575">
                    <a:noFill/>
                  </a:ln>
                  <a:solidFill>
                    <a:srgbClr val="002060"/>
                  </a:solidFill>
                  <a:latin typeface="#9Slide03 Roboto Black" panose="02000000000000000000" pitchFamily="2" charset="0"/>
                  <a:ea typeface="#9Slide03 Roboto Black" panose="02000000000000000000" pitchFamily="2" charset="0"/>
                </a:rPr>
                <a:t> </a:t>
              </a:r>
              <a:r>
                <a:rPr lang="en-US" sz="1400" dirty="0" err="1">
                  <a:ln w="28575">
                    <a:noFill/>
                  </a:ln>
                  <a:solidFill>
                    <a:srgbClr val="002060"/>
                  </a:solidFill>
                  <a:latin typeface="#9Slide03 Roboto Black" panose="02000000000000000000" pitchFamily="2" charset="0"/>
                  <a:ea typeface="#9Slide03 Roboto Black" panose="02000000000000000000" pitchFamily="2" charset="0"/>
                </a:rPr>
                <a:t>toán</a:t>
              </a:r>
              <a:r>
                <a:rPr lang="en-US" sz="1400" dirty="0">
                  <a:ln w="28575">
                    <a:noFill/>
                  </a:ln>
                  <a:solidFill>
                    <a:srgbClr val="002060"/>
                  </a:solidFill>
                  <a:latin typeface="#9Slide03 Roboto Black" panose="02000000000000000000" pitchFamily="2" charset="0"/>
                  <a:ea typeface="#9Slide03 Roboto Black" panose="02000000000000000000" pitchFamily="2" charset="0"/>
                </a:rPr>
                <a:t> </a:t>
              </a:r>
              <a:r>
                <a:rPr lang="en-US" sz="1400" dirty="0" err="1">
                  <a:ln w="28575">
                    <a:noFill/>
                  </a:ln>
                  <a:solidFill>
                    <a:srgbClr val="002060"/>
                  </a:solidFill>
                  <a:latin typeface="#9Slide03 Roboto Black" panose="02000000000000000000" pitchFamily="2" charset="0"/>
                  <a:ea typeface="#9Slide03 Roboto Black" panose="02000000000000000000" pitchFamily="2" charset="0"/>
                </a:rPr>
                <a:t>là</a:t>
              </a:r>
              <a:r>
                <a:rPr lang="en-US" sz="1400" dirty="0">
                  <a:ln w="28575">
                    <a:noFill/>
                  </a:ln>
                  <a:solidFill>
                    <a:srgbClr val="002060"/>
                  </a:solidFill>
                  <a:latin typeface="#9Slide03 Roboto Black" panose="02000000000000000000" pitchFamily="2" charset="0"/>
                  <a:ea typeface="#9Slide03 Roboto Black" panose="02000000000000000000" pitchFamily="2" charset="0"/>
                </a:rPr>
                <a:t> </a:t>
              </a:r>
              <a:r>
                <a:rPr lang="en-US" sz="1400" dirty="0" err="1">
                  <a:ln w="28575">
                    <a:noFill/>
                  </a:ln>
                  <a:solidFill>
                    <a:srgbClr val="002060"/>
                  </a:solidFill>
                  <a:latin typeface="#9Slide03 Roboto Black" panose="02000000000000000000" pitchFamily="2" charset="0"/>
                  <a:ea typeface="#9Slide03 Roboto Black" panose="02000000000000000000" pitchFamily="2" charset="0"/>
                </a:rPr>
                <a:t>gì</a:t>
              </a:r>
              <a:r>
                <a:rPr lang="en-US" sz="1400" dirty="0">
                  <a:ln w="28575">
                    <a:noFill/>
                  </a:ln>
                  <a:solidFill>
                    <a:srgbClr val="002060"/>
                  </a:solidFill>
                  <a:latin typeface="#9Slide03 Roboto Black" panose="02000000000000000000" pitchFamily="2" charset="0"/>
                  <a:ea typeface="#9Slide03 Roboto Black" panose="02000000000000000000" pitchFamily="2" charset="0"/>
                </a:rPr>
                <a:t>?</a:t>
              </a:r>
              <a:endParaRPr lang="en-US" sz="1400" b="0" cap="none" spc="0" dirty="0">
                <a:ln w="28575">
                  <a:noFill/>
                </a:ln>
                <a:solidFill>
                  <a:srgbClr val="002060"/>
                </a:solidFill>
                <a:latin typeface="#9Slide03 Roboto Black" panose="02000000000000000000" pitchFamily="2" charset="0"/>
                <a:ea typeface="#9Slide03 Roboto Black" panose="02000000000000000000" pitchFamily="2" charset="0"/>
              </a:endParaRPr>
            </a:p>
          </p:txBody>
        </p:sp>
      </p:grpSp>
      <p:grpSp>
        <p:nvGrpSpPr>
          <p:cNvPr id="50" name="Group 49"/>
          <p:cNvGrpSpPr/>
          <p:nvPr/>
        </p:nvGrpSpPr>
        <p:grpSpPr>
          <a:xfrm>
            <a:off x="6689085" y="1487270"/>
            <a:ext cx="3554679" cy="307777"/>
            <a:chOff x="6689085" y="1093757"/>
            <a:chExt cx="3554679" cy="307777"/>
          </a:xfrm>
        </p:grpSpPr>
        <p:sp>
          <p:nvSpPr>
            <p:cNvPr id="51" name="Oval 50"/>
            <p:cNvSpPr/>
            <p:nvPr/>
          </p:nvSpPr>
          <p:spPr>
            <a:xfrm>
              <a:off x="6689085" y="1148520"/>
              <a:ext cx="208945" cy="20894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6933242" y="1093757"/>
              <a:ext cx="3310522" cy="307777"/>
            </a:xfrm>
            <a:prstGeom prst="rect">
              <a:avLst/>
            </a:prstGeom>
            <a:noFill/>
          </p:spPr>
          <p:txBody>
            <a:bodyPr wrap="none" lIns="91440" tIns="45720" rIns="91440" bIns="45720">
              <a:spAutoFit/>
            </a:bodyPr>
            <a:lstStyle/>
            <a:p>
              <a:r>
                <a:rPr lang="en-US" sz="1400" dirty="0">
                  <a:ln w="28575">
                    <a:noFill/>
                  </a:ln>
                  <a:solidFill>
                    <a:srgbClr val="002060"/>
                  </a:solidFill>
                  <a:latin typeface="#9Slide03 Roboto Black" panose="02000000000000000000" pitchFamily="2" charset="0"/>
                  <a:ea typeface="#9Slide03 Roboto Black" panose="02000000000000000000" pitchFamily="2" charset="0"/>
                </a:rPr>
                <a:t>2. </a:t>
              </a:r>
              <a:r>
                <a:rPr lang="en-US" sz="1400" dirty="0" err="1">
                  <a:ln w="28575">
                    <a:noFill/>
                  </a:ln>
                  <a:solidFill>
                    <a:srgbClr val="002060"/>
                  </a:solidFill>
                  <a:latin typeface="#9Slide03 Roboto Black" panose="02000000000000000000" pitchFamily="2" charset="0"/>
                  <a:ea typeface="#9Slide03 Roboto Black" panose="02000000000000000000" pitchFamily="2" charset="0"/>
                </a:rPr>
                <a:t>Các</a:t>
              </a:r>
              <a:r>
                <a:rPr lang="en-US" sz="1400" dirty="0">
                  <a:ln w="28575">
                    <a:noFill/>
                  </a:ln>
                  <a:solidFill>
                    <a:srgbClr val="002060"/>
                  </a:solidFill>
                  <a:latin typeface="#9Slide03 Roboto Black" panose="02000000000000000000" pitchFamily="2" charset="0"/>
                  <a:ea typeface="#9Slide03 Roboto Black" panose="02000000000000000000" pitchFamily="2" charset="0"/>
                </a:rPr>
                <a:t> </a:t>
              </a:r>
              <a:r>
                <a:rPr lang="en-US" sz="1400" dirty="0" err="1">
                  <a:ln w="28575">
                    <a:noFill/>
                  </a:ln>
                  <a:solidFill>
                    <a:srgbClr val="002060"/>
                  </a:solidFill>
                  <a:latin typeface="#9Slide03 Roboto Black" panose="02000000000000000000" pitchFamily="2" charset="0"/>
                  <a:ea typeface="#9Slide03 Roboto Black" panose="02000000000000000000" pitchFamily="2" charset="0"/>
                </a:rPr>
                <a:t>đặc</a:t>
              </a:r>
              <a:r>
                <a:rPr lang="en-US" sz="1400" dirty="0">
                  <a:ln w="28575">
                    <a:noFill/>
                  </a:ln>
                  <a:solidFill>
                    <a:srgbClr val="002060"/>
                  </a:solidFill>
                  <a:latin typeface="#9Slide03 Roboto Black" panose="02000000000000000000" pitchFamily="2" charset="0"/>
                  <a:ea typeface="#9Slide03 Roboto Black" panose="02000000000000000000" pitchFamily="2" charset="0"/>
                </a:rPr>
                <a:t> </a:t>
              </a:r>
              <a:r>
                <a:rPr lang="en-US" sz="1400" dirty="0" err="1">
                  <a:ln w="28575">
                    <a:noFill/>
                  </a:ln>
                  <a:solidFill>
                    <a:srgbClr val="002060"/>
                  </a:solidFill>
                  <a:latin typeface="#9Slide03 Roboto Black" panose="02000000000000000000" pitchFamily="2" charset="0"/>
                  <a:ea typeface="#9Slide03 Roboto Black" panose="02000000000000000000" pitchFamily="2" charset="0"/>
                </a:rPr>
                <a:t>trưng</a:t>
              </a:r>
              <a:r>
                <a:rPr lang="en-US" sz="1400" dirty="0">
                  <a:ln w="28575">
                    <a:noFill/>
                  </a:ln>
                  <a:solidFill>
                    <a:srgbClr val="002060"/>
                  </a:solidFill>
                  <a:latin typeface="#9Slide03 Roboto Black" panose="02000000000000000000" pitchFamily="2" charset="0"/>
                  <a:ea typeface="#9Slide03 Roboto Black" panose="02000000000000000000" pitchFamily="2" charset="0"/>
                </a:rPr>
                <a:t> </a:t>
              </a:r>
              <a:r>
                <a:rPr lang="en-US" sz="1400" dirty="0" err="1">
                  <a:ln w="28575">
                    <a:noFill/>
                  </a:ln>
                  <a:solidFill>
                    <a:srgbClr val="002060"/>
                  </a:solidFill>
                  <a:latin typeface="#9Slide03 Roboto Black" panose="02000000000000000000" pitchFamily="2" charset="0"/>
                  <a:ea typeface="#9Slide03 Roboto Black" panose="02000000000000000000" pitchFamily="2" charset="0"/>
                </a:rPr>
                <a:t>cơ</a:t>
              </a:r>
              <a:r>
                <a:rPr lang="en-US" sz="1400" dirty="0">
                  <a:ln w="28575">
                    <a:noFill/>
                  </a:ln>
                  <a:solidFill>
                    <a:srgbClr val="002060"/>
                  </a:solidFill>
                  <a:latin typeface="#9Slide03 Roboto Black" panose="02000000000000000000" pitchFamily="2" charset="0"/>
                  <a:ea typeface="#9Slide03 Roboto Black" panose="02000000000000000000" pitchFamily="2" charset="0"/>
                </a:rPr>
                <a:t> </a:t>
              </a:r>
              <a:r>
                <a:rPr lang="en-US" sz="1400" dirty="0" err="1">
                  <a:ln w="28575">
                    <a:noFill/>
                  </a:ln>
                  <a:solidFill>
                    <a:srgbClr val="002060"/>
                  </a:solidFill>
                  <a:latin typeface="#9Slide03 Roboto Black" panose="02000000000000000000" pitchFamily="2" charset="0"/>
                  <a:ea typeface="#9Slide03 Roboto Black" panose="02000000000000000000" pitchFamily="2" charset="0"/>
                </a:rPr>
                <a:t>bản</a:t>
              </a:r>
              <a:r>
                <a:rPr lang="en-US" sz="1400" dirty="0">
                  <a:ln w="28575">
                    <a:noFill/>
                  </a:ln>
                  <a:solidFill>
                    <a:srgbClr val="002060"/>
                  </a:solidFill>
                  <a:latin typeface="#9Slide03 Roboto Black" panose="02000000000000000000" pitchFamily="2" charset="0"/>
                  <a:ea typeface="#9Slide03 Roboto Black" panose="02000000000000000000" pitchFamily="2" charset="0"/>
                </a:rPr>
                <a:t> </a:t>
              </a:r>
              <a:r>
                <a:rPr lang="en-US" sz="1400" dirty="0" err="1">
                  <a:ln w="28575">
                    <a:noFill/>
                  </a:ln>
                  <a:solidFill>
                    <a:srgbClr val="002060"/>
                  </a:solidFill>
                  <a:latin typeface="#9Slide03 Roboto Black" panose="02000000000000000000" pitchFamily="2" charset="0"/>
                  <a:ea typeface="#9Slide03 Roboto Black" panose="02000000000000000000" pitchFamily="2" charset="0"/>
                </a:rPr>
                <a:t>của</a:t>
              </a:r>
              <a:r>
                <a:rPr lang="en-US" sz="1400" dirty="0">
                  <a:ln w="28575">
                    <a:noFill/>
                  </a:ln>
                  <a:solidFill>
                    <a:srgbClr val="002060"/>
                  </a:solidFill>
                  <a:latin typeface="#9Slide03 Roboto Black" panose="02000000000000000000" pitchFamily="2" charset="0"/>
                  <a:ea typeface="#9Slide03 Roboto Black" panose="02000000000000000000" pitchFamily="2" charset="0"/>
                </a:rPr>
                <a:t> </a:t>
              </a:r>
              <a:r>
                <a:rPr lang="en-US" sz="1400" dirty="0" err="1">
                  <a:ln w="28575">
                    <a:noFill/>
                  </a:ln>
                  <a:solidFill>
                    <a:srgbClr val="002060"/>
                  </a:solidFill>
                  <a:latin typeface="#9Slide03 Roboto Black" panose="02000000000000000000" pitchFamily="2" charset="0"/>
                  <a:ea typeface="#9Slide03 Roboto Black" panose="02000000000000000000" pitchFamily="2" charset="0"/>
                </a:rPr>
                <a:t>thuật</a:t>
              </a:r>
              <a:r>
                <a:rPr lang="en-US" sz="1400" dirty="0">
                  <a:ln w="28575">
                    <a:noFill/>
                  </a:ln>
                  <a:solidFill>
                    <a:srgbClr val="002060"/>
                  </a:solidFill>
                  <a:latin typeface="#9Slide03 Roboto Black" panose="02000000000000000000" pitchFamily="2" charset="0"/>
                  <a:ea typeface="#9Slide03 Roboto Black" panose="02000000000000000000" pitchFamily="2" charset="0"/>
                </a:rPr>
                <a:t> </a:t>
              </a:r>
              <a:r>
                <a:rPr lang="en-US" sz="1400" dirty="0" err="1">
                  <a:ln w="28575">
                    <a:noFill/>
                  </a:ln>
                  <a:solidFill>
                    <a:srgbClr val="002060"/>
                  </a:solidFill>
                  <a:latin typeface="#9Slide03 Roboto Black" panose="02000000000000000000" pitchFamily="2" charset="0"/>
                  <a:ea typeface="#9Slide03 Roboto Black" panose="02000000000000000000" pitchFamily="2" charset="0"/>
                </a:rPr>
                <a:t>toán</a:t>
              </a:r>
              <a:endParaRPr lang="en-US" sz="1400" b="0" cap="none" spc="0" dirty="0">
                <a:ln w="28575">
                  <a:noFill/>
                </a:ln>
                <a:solidFill>
                  <a:srgbClr val="002060"/>
                </a:solidFill>
                <a:latin typeface="#9Slide03 Roboto Black" panose="02000000000000000000" pitchFamily="2" charset="0"/>
                <a:ea typeface="#9Slide03 Roboto Black" panose="02000000000000000000" pitchFamily="2" charset="0"/>
              </a:endParaRPr>
            </a:p>
          </p:txBody>
        </p:sp>
      </p:grpSp>
      <p:grpSp>
        <p:nvGrpSpPr>
          <p:cNvPr id="53" name="Group 52"/>
          <p:cNvGrpSpPr/>
          <p:nvPr/>
        </p:nvGrpSpPr>
        <p:grpSpPr>
          <a:xfrm>
            <a:off x="6689085" y="1880783"/>
            <a:ext cx="3113853" cy="307777"/>
            <a:chOff x="6689085" y="1093757"/>
            <a:chExt cx="3113853" cy="307777"/>
          </a:xfrm>
        </p:grpSpPr>
        <p:sp>
          <p:nvSpPr>
            <p:cNvPr id="54" name="Oval 53"/>
            <p:cNvSpPr/>
            <p:nvPr/>
          </p:nvSpPr>
          <p:spPr>
            <a:xfrm>
              <a:off x="6689085" y="1148520"/>
              <a:ext cx="208945" cy="20894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933242" y="1093757"/>
              <a:ext cx="2869696" cy="307777"/>
            </a:xfrm>
            <a:prstGeom prst="rect">
              <a:avLst/>
            </a:prstGeom>
            <a:noFill/>
          </p:spPr>
          <p:txBody>
            <a:bodyPr wrap="none" lIns="91440" tIns="45720" rIns="91440" bIns="45720">
              <a:spAutoFit/>
            </a:bodyPr>
            <a:lstStyle/>
            <a:p>
              <a:r>
                <a:rPr lang="en-US" sz="1400" dirty="0">
                  <a:ln w="28575">
                    <a:noFill/>
                  </a:ln>
                  <a:solidFill>
                    <a:srgbClr val="002060"/>
                  </a:solidFill>
                  <a:latin typeface="#9Slide03 Roboto Black" panose="02000000000000000000" pitchFamily="2" charset="0"/>
                  <a:ea typeface="#9Slide03 Roboto Black" panose="02000000000000000000" pitchFamily="2" charset="0"/>
                </a:rPr>
                <a:t>3. </a:t>
              </a:r>
              <a:r>
                <a:rPr lang="en-US" sz="1400" dirty="0" err="1">
                  <a:ln w="28575">
                    <a:noFill/>
                  </a:ln>
                  <a:solidFill>
                    <a:srgbClr val="002060"/>
                  </a:solidFill>
                  <a:latin typeface="#9Slide03 Roboto Black" panose="02000000000000000000" pitchFamily="2" charset="0"/>
                  <a:ea typeface="#9Slide03 Roboto Black" panose="02000000000000000000" pitchFamily="2" charset="0"/>
                </a:rPr>
                <a:t>Tầm</a:t>
              </a:r>
              <a:r>
                <a:rPr lang="en-US" sz="1400" dirty="0">
                  <a:ln w="28575">
                    <a:noFill/>
                  </a:ln>
                  <a:solidFill>
                    <a:srgbClr val="002060"/>
                  </a:solidFill>
                  <a:latin typeface="#9Slide03 Roboto Black" panose="02000000000000000000" pitchFamily="2" charset="0"/>
                  <a:ea typeface="#9Slide03 Roboto Black" panose="02000000000000000000" pitchFamily="2" charset="0"/>
                </a:rPr>
                <a:t> </a:t>
              </a:r>
              <a:r>
                <a:rPr lang="en-US" sz="1400" dirty="0" err="1">
                  <a:ln w="28575">
                    <a:noFill/>
                  </a:ln>
                  <a:solidFill>
                    <a:srgbClr val="002060"/>
                  </a:solidFill>
                  <a:latin typeface="#9Slide03 Roboto Black" panose="02000000000000000000" pitchFamily="2" charset="0"/>
                  <a:ea typeface="#9Slide03 Roboto Black" panose="02000000000000000000" pitchFamily="2" charset="0"/>
                </a:rPr>
                <a:t>quan</a:t>
              </a:r>
              <a:r>
                <a:rPr lang="en-US" sz="1400" dirty="0">
                  <a:ln w="28575">
                    <a:noFill/>
                  </a:ln>
                  <a:solidFill>
                    <a:srgbClr val="002060"/>
                  </a:solidFill>
                  <a:latin typeface="#9Slide03 Roboto Black" panose="02000000000000000000" pitchFamily="2" charset="0"/>
                  <a:ea typeface="#9Slide03 Roboto Black" panose="02000000000000000000" pitchFamily="2" charset="0"/>
                </a:rPr>
                <a:t> </a:t>
              </a:r>
              <a:r>
                <a:rPr lang="en-US" sz="1400" dirty="0" err="1">
                  <a:ln w="28575">
                    <a:noFill/>
                  </a:ln>
                  <a:solidFill>
                    <a:srgbClr val="002060"/>
                  </a:solidFill>
                  <a:latin typeface="#9Slide03 Roboto Black" panose="02000000000000000000" pitchFamily="2" charset="0"/>
                  <a:ea typeface="#9Slide03 Roboto Black" panose="02000000000000000000" pitchFamily="2" charset="0"/>
                </a:rPr>
                <a:t>trọng</a:t>
              </a:r>
              <a:r>
                <a:rPr lang="en-US" sz="1400" dirty="0">
                  <a:ln w="28575">
                    <a:noFill/>
                  </a:ln>
                  <a:solidFill>
                    <a:srgbClr val="002060"/>
                  </a:solidFill>
                  <a:latin typeface="#9Slide03 Roboto Black" panose="02000000000000000000" pitchFamily="2" charset="0"/>
                  <a:ea typeface="#9Slide03 Roboto Black" panose="02000000000000000000" pitchFamily="2" charset="0"/>
                </a:rPr>
                <a:t> </a:t>
              </a:r>
              <a:r>
                <a:rPr lang="en-US" sz="1400" dirty="0" err="1">
                  <a:ln w="28575">
                    <a:noFill/>
                  </a:ln>
                  <a:solidFill>
                    <a:srgbClr val="002060"/>
                  </a:solidFill>
                  <a:latin typeface="#9Slide03 Roboto Black" panose="02000000000000000000" pitchFamily="2" charset="0"/>
                  <a:ea typeface="#9Slide03 Roboto Black" panose="02000000000000000000" pitchFamily="2" charset="0"/>
                </a:rPr>
                <a:t>của</a:t>
              </a:r>
              <a:r>
                <a:rPr lang="en-US" sz="1400" dirty="0">
                  <a:ln w="28575">
                    <a:noFill/>
                  </a:ln>
                  <a:solidFill>
                    <a:srgbClr val="002060"/>
                  </a:solidFill>
                  <a:latin typeface="#9Slide03 Roboto Black" panose="02000000000000000000" pitchFamily="2" charset="0"/>
                  <a:ea typeface="#9Slide03 Roboto Black" panose="02000000000000000000" pitchFamily="2" charset="0"/>
                </a:rPr>
                <a:t> </a:t>
              </a:r>
              <a:r>
                <a:rPr lang="en-US" sz="1400" dirty="0" err="1">
                  <a:ln w="28575">
                    <a:noFill/>
                  </a:ln>
                  <a:solidFill>
                    <a:srgbClr val="002060"/>
                  </a:solidFill>
                  <a:latin typeface="#9Slide03 Roboto Black" panose="02000000000000000000" pitchFamily="2" charset="0"/>
                  <a:ea typeface="#9Slide03 Roboto Black" panose="02000000000000000000" pitchFamily="2" charset="0"/>
                </a:rPr>
                <a:t>thuật</a:t>
              </a:r>
              <a:r>
                <a:rPr lang="en-US" sz="1400" dirty="0">
                  <a:ln w="28575">
                    <a:noFill/>
                  </a:ln>
                  <a:solidFill>
                    <a:srgbClr val="002060"/>
                  </a:solidFill>
                  <a:latin typeface="#9Slide03 Roboto Black" panose="02000000000000000000" pitchFamily="2" charset="0"/>
                  <a:ea typeface="#9Slide03 Roboto Black" panose="02000000000000000000" pitchFamily="2" charset="0"/>
                </a:rPr>
                <a:t> </a:t>
              </a:r>
              <a:r>
                <a:rPr lang="en-US" sz="1400" dirty="0" err="1">
                  <a:ln w="28575">
                    <a:noFill/>
                  </a:ln>
                  <a:solidFill>
                    <a:srgbClr val="002060"/>
                  </a:solidFill>
                  <a:latin typeface="#9Slide03 Roboto Black" panose="02000000000000000000" pitchFamily="2" charset="0"/>
                  <a:ea typeface="#9Slide03 Roboto Black" panose="02000000000000000000" pitchFamily="2" charset="0"/>
                </a:rPr>
                <a:t>toán</a:t>
              </a:r>
              <a:endParaRPr lang="en-US" sz="1400" b="0" cap="none" spc="0" dirty="0">
                <a:ln w="28575">
                  <a:noFill/>
                </a:ln>
                <a:solidFill>
                  <a:srgbClr val="002060"/>
                </a:solidFill>
                <a:latin typeface="#9Slide03 Roboto Black" panose="02000000000000000000" pitchFamily="2" charset="0"/>
                <a:ea typeface="#9Slide03 Roboto Black" panose="02000000000000000000" pitchFamily="2" charset="0"/>
              </a:endParaRPr>
            </a:p>
          </p:txBody>
        </p:sp>
      </p:grpSp>
      <p:grpSp>
        <p:nvGrpSpPr>
          <p:cNvPr id="56" name="Group 55"/>
          <p:cNvGrpSpPr/>
          <p:nvPr/>
        </p:nvGrpSpPr>
        <p:grpSpPr>
          <a:xfrm>
            <a:off x="6689085" y="2274296"/>
            <a:ext cx="2416547" cy="307777"/>
            <a:chOff x="6689085" y="1093757"/>
            <a:chExt cx="2416547" cy="307777"/>
          </a:xfrm>
        </p:grpSpPr>
        <p:sp>
          <p:nvSpPr>
            <p:cNvPr id="57" name="Oval 56"/>
            <p:cNvSpPr/>
            <p:nvPr/>
          </p:nvSpPr>
          <p:spPr>
            <a:xfrm>
              <a:off x="6689085" y="1148520"/>
              <a:ext cx="208945" cy="20894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6933242" y="1093757"/>
              <a:ext cx="2172390" cy="307777"/>
            </a:xfrm>
            <a:prstGeom prst="rect">
              <a:avLst/>
            </a:prstGeom>
            <a:noFill/>
          </p:spPr>
          <p:txBody>
            <a:bodyPr wrap="none" lIns="91440" tIns="45720" rIns="91440" bIns="45720">
              <a:spAutoFit/>
            </a:bodyPr>
            <a:lstStyle/>
            <a:p>
              <a:r>
                <a:rPr lang="en-US" sz="1400" dirty="0">
                  <a:ln w="28575">
                    <a:noFill/>
                  </a:ln>
                  <a:solidFill>
                    <a:srgbClr val="002060"/>
                  </a:solidFill>
                  <a:latin typeface="#9Slide03 Roboto Black" panose="02000000000000000000" pitchFamily="2" charset="0"/>
                  <a:ea typeface="#9Slide03 Roboto Black" panose="02000000000000000000" pitchFamily="2" charset="0"/>
                </a:rPr>
                <a:t>4. </a:t>
              </a:r>
              <a:r>
                <a:rPr lang="en-US" sz="1400" dirty="0" err="1">
                  <a:ln w="28575">
                    <a:noFill/>
                  </a:ln>
                  <a:solidFill>
                    <a:srgbClr val="002060"/>
                  </a:solidFill>
                  <a:latin typeface="#9Slide03 Roboto Black" panose="02000000000000000000" pitchFamily="2" charset="0"/>
                  <a:ea typeface="#9Slide03 Roboto Black" panose="02000000000000000000" pitchFamily="2" charset="0"/>
                </a:rPr>
                <a:t>Giới</a:t>
              </a:r>
              <a:r>
                <a:rPr lang="en-US" sz="1400" dirty="0">
                  <a:ln w="28575">
                    <a:noFill/>
                  </a:ln>
                  <a:solidFill>
                    <a:srgbClr val="002060"/>
                  </a:solidFill>
                  <a:latin typeface="#9Slide03 Roboto Black" panose="02000000000000000000" pitchFamily="2" charset="0"/>
                  <a:ea typeface="#9Slide03 Roboto Black" panose="02000000000000000000" pitchFamily="2" charset="0"/>
                </a:rPr>
                <a:t> </a:t>
              </a:r>
              <a:r>
                <a:rPr lang="en-US" sz="1400" dirty="0" err="1">
                  <a:ln w="28575">
                    <a:noFill/>
                  </a:ln>
                  <a:solidFill>
                    <a:srgbClr val="002060"/>
                  </a:solidFill>
                  <a:latin typeface="#9Slide03 Roboto Black" panose="02000000000000000000" pitchFamily="2" charset="0"/>
                  <a:ea typeface="#9Slide03 Roboto Black" panose="02000000000000000000" pitchFamily="2" charset="0"/>
                </a:rPr>
                <a:t>thiệu</a:t>
              </a:r>
              <a:r>
                <a:rPr lang="en-US" sz="1400" dirty="0">
                  <a:ln w="28575">
                    <a:noFill/>
                  </a:ln>
                  <a:solidFill>
                    <a:srgbClr val="002060"/>
                  </a:solidFill>
                  <a:latin typeface="#9Slide03 Roboto Black" panose="02000000000000000000" pitchFamily="2" charset="0"/>
                  <a:ea typeface="#9Slide03 Roboto Black" panose="02000000000000000000" pitchFamily="2" charset="0"/>
                </a:rPr>
                <a:t> </a:t>
              </a:r>
              <a:r>
                <a:rPr lang="en-US" sz="1400" dirty="0" err="1">
                  <a:ln w="28575">
                    <a:noFill/>
                  </a:ln>
                  <a:solidFill>
                    <a:srgbClr val="002060"/>
                  </a:solidFill>
                  <a:latin typeface="#9Slide03 Roboto Black" panose="02000000000000000000" pitchFamily="2" charset="0"/>
                  <a:ea typeface="#9Slide03 Roboto Black" panose="02000000000000000000" pitchFamily="2" charset="0"/>
                </a:rPr>
                <a:t>về</a:t>
              </a:r>
              <a:r>
                <a:rPr lang="en-US" sz="1400" dirty="0">
                  <a:ln w="28575">
                    <a:noFill/>
                  </a:ln>
                  <a:solidFill>
                    <a:srgbClr val="002060"/>
                  </a:solidFill>
                  <a:latin typeface="#9Slide03 Roboto Black" panose="02000000000000000000" pitchFamily="2" charset="0"/>
                  <a:ea typeface="#9Slide03 Roboto Black" panose="02000000000000000000" pitchFamily="2" charset="0"/>
                </a:rPr>
                <a:t> </a:t>
              </a:r>
              <a:r>
                <a:rPr lang="en-US" sz="1400" dirty="0" err="1">
                  <a:ln w="28575">
                    <a:noFill/>
                  </a:ln>
                  <a:solidFill>
                    <a:srgbClr val="002060"/>
                  </a:solidFill>
                  <a:latin typeface="#9Slide03 Roboto Black" panose="02000000000000000000" pitchFamily="2" charset="0"/>
                  <a:ea typeface="#9Slide03 Roboto Black" panose="02000000000000000000" pitchFamily="2" charset="0"/>
                </a:rPr>
                <a:t>xử</a:t>
              </a:r>
              <a:r>
                <a:rPr lang="en-US" sz="1400" dirty="0">
                  <a:ln w="28575">
                    <a:noFill/>
                  </a:ln>
                  <a:solidFill>
                    <a:srgbClr val="002060"/>
                  </a:solidFill>
                  <a:latin typeface="#9Slide03 Roboto Black" panose="02000000000000000000" pitchFamily="2" charset="0"/>
                  <a:ea typeface="#9Slide03 Roboto Black" panose="02000000000000000000" pitchFamily="2" charset="0"/>
                </a:rPr>
                <a:t> </a:t>
              </a:r>
              <a:r>
                <a:rPr lang="en-US" sz="1400" dirty="0" err="1">
                  <a:ln w="28575">
                    <a:noFill/>
                  </a:ln>
                  <a:solidFill>
                    <a:srgbClr val="002060"/>
                  </a:solidFill>
                  <a:latin typeface="#9Slide03 Roboto Black" panose="02000000000000000000" pitchFamily="2" charset="0"/>
                  <a:ea typeface="#9Slide03 Roboto Black" panose="02000000000000000000" pitchFamily="2" charset="0"/>
                </a:rPr>
                <a:t>lý</a:t>
              </a:r>
              <a:r>
                <a:rPr lang="en-US" sz="1400" dirty="0">
                  <a:ln w="28575">
                    <a:noFill/>
                  </a:ln>
                  <a:solidFill>
                    <a:srgbClr val="002060"/>
                  </a:solidFill>
                  <a:latin typeface="#9Slide03 Roboto Black" panose="02000000000000000000" pitchFamily="2" charset="0"/>
                  <a:ea typeface="#9Slide03 Roboto Black" panose="02000000000000000000" pitchFamily="2" charset="0"/>
                </a:rPr>
                <a:t> </a:t>
              </a:r>
              <a:r>
                <a:rPr lang="en-US" sz="1400" dirty="0" err="1">
                  <a:ln w="28575">
                    <a:noFill/>
                  </a:ln>
                  <a:solidFill>
                    <a:srgbClr val="002060"/>
                  </a:solidFill>
                  <a:latin typeface="#9Slide03 Roboto Black" panose="02000000000000000000" pitchFamily="2" charset="0"/>
                  <a:ea typeface="#9Slide03 Roboto Black" panose="02000000000000000000" pitchFamily="2" charset="0"/>
                </a:rPr>
                <a:t>xâu</a:t>
              </a:r>
              <a:endParaRPr lang="en-US" sz="1400" b="0" cap="none" spc="0" dirty="0">
                <a:ln w="28575">
                  <a:noFill/>
                </a:ln>
                <a:solidFill>
                  <a:srgbClr val="002060"/>
                </a:solidFill>
                <a:latin typeface="#9Slide03 Roboto Black" panose="02000000000000000000" pitchFamily="2" charset="0"/>
                <a:ea typeface="#9Slide03 Roboto Black" panose="02000000000000000000" pitchFamily="2" charset="0"/>
              </a:endParaRPr>
            </a:p>
          </p:txBody>
        </p:sp>
      </p:grpSp>
      <p:grpSp>
        <p:nvGrpSpPr>
          <p:cNvPr id="59" name="Group 58"/>
          <p:cNvGrpSpPr/>
          <p:nvPr/>
        </p:nvGrpSpPr>
        <p:grpSpPr>
          <a:xfrm>
            <a:off x="6689085" y="2667810"/>
            <a:ext cx="4843493" cy="307777"/>
            <a:chOff x="6689085" y="1093757"/>
            <a:chExt cx="4843493" cy="307777"/>
          </a:xfrm>
        </p:grpSpPr>
        <p:sp>
          <p:nvSpPr>
            <p:cNvPr id="60" name="Oval 59"/>
            <p:cNvSpPr/>
            <p:nvPr/>
          </p:nvSpPr>
          <p:spPr>
            <a:xfrm>
              <a:off x="6689085" y="1148520"/>
              <a:ext cx="208945" cy="20894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933242" y="1093757"/>
              <a:ext cx="4599336" cy="307777"/>
            </a:xfrm>
            <a:prstGeom prst="rect">
              <a:avLst/>
            </a:prstGeom>
            <a:noFill/>
          </p:spPr>
          <p:txBody>
            <a:bodyPr wrap="none" lIns="91440" tIns="45720" rIns="91440" bIns="45720">
              <a:spAutoFit/>
            </a:bodyPr>
            <a:lstStyle/>
            <a:p>
              <a:r>
                <a:rPr lang="en-US" sz="1400" dirty="0">
                  <a:ln w="28575">
                    <a:noFill/>
                  </a:ln>
                  <a:solidFill>
                    <a:srgbClr val="002060"/>
                  </a:solidFill>
                  <a:latin typeface="#9Slide03 Roboto Black" panose="02000000000000000000" pitchFamily="2" charset="0"/>
                  <a:ea typeface="#9Slide03 Roboto Black" panose="02000000000000000000" pitchFamily="2" charset="0"/>
                </a:rPr>
                <a:t>5. </a:t>
              </a:r>
              <a:r>
                <a:rPr lang="en-US" sz="1400" dirty="0" err="1">
                  <a:ln w="28575">
                    <a:noFill/>
                  </a:ln>
                  <a:solidFill>
                    <a:srgbClr val="002060"/>
                  </a:solidFill>
                  <a:latin typeface="#9Slide03 Roboto Black" panose="02000000000000000000" pitchFamily="2" charset="0"/>
                  <a:ea typeface="#9Slide03 Roboto Black" panose="02000000000000000000" pitchFamily="2" charset="0"/>
                </a:rPr>
                <a:t>Tìm</a:t>
              </a:r>
              <a:r>
                <a:rPr lang="en-US" sz="1400" dirty="0">
                  <a:ln w="28575">
                    <a:noFill/>
                  </a:ln>
                  <a:solidFill>
                    <a:srgbClr val="002060"/>
                  </a:solidFill>
                  <a:latin typeface="#9Slide03 Roboto Black" panose="02000000000000000000" pitchFamily="2" charset="0"/>
                  <a:ea typeface="#9Slide03 Roboto Black" panose="02000000000000000000" pitchFamily="2" charset="0"/>
                </a:rPr>
                <a:t> </a:t>
              </a:r>
              <a:r>
                <a:rPr lang="en-US" sz="1400" dirty="0" err="1">
                  <a:ln w="28575">
                    <a:noFill/>
                  </a:ln>
                  <a:solidFill>
                    <a:srgbClr val="002060"/>
                  </a:solidFill>
                  <a:latin typeface="#9Slide03 Roboto Black" panose="02000000000000000000" pitchFamily="2" charset="0"/>
                  <a:ea typeface="#9Slide03 Roboto Black" panose="02000000000000000000" pitchFamily="2" charset="0"/>
                </a:rPr>
                <a:t>hiểu</a:t>
              </a:r>
              <a:r>
                <a:rPr lang="en-US" sz="1400" dirty="0">
                  <a:ln w="28575">
                    <a:noFill/>
                  </a:ln>
                  <a:solidFill>
                    <a:srgbClr val="002060"/>
                  </a:solidFill>
                  <a:latin typeface="#9Slide03 Roboto Black" panose="02000000000000000000" pitchFamily="2" charset="0"/>
                  <a:ea typeface="#9Slide03 Roboto Black" panose="02000000000000000000" pitchFamily="2" charset="0"/>
                </a:rPr>
                <a:t> </a:t>
              </a:r>
              <a:r>
                <a:rPr lang="en-US" sz="1400" dirty="0" err="1">
                  <a:ln w="28575">
                    <a:noFill/>
                  </a:ln>
                  <a:solidFill>
                    <a:srgbClr val="002060"/>
                  </a:solidFill>
                  <a:latin typeface="#9Slide03 Roboto Black" panose="02000000000000000000" pitchFamily="2" charset="0"/>
                  <a:ea typeface="#9Slide03 Roboto Black" panose="02000000000000000000" pitchFamily="2" charset="0"/>
                </a:rPr>
                <a:t>tổng</a:t>
              </a:r>
              <a:r>
                <a:rPr lang="en-US" sz="1400" dirty="0">
                  <a:ln w="28575">
                    <a:noFill/>
                  </a:ln>
                  <a:solidFill>
                    <a:srgbClr val="002060"/>
                  </a:solidFill>
                  <a:latin typeface="#9Slide03 Roboto Black" panose="02000000000000000000" pitchFamily="2" charset="0"/>
                  <a:ea typeface="#9Slide03 Roboto Black" panose="02000000000000000000" pitchFamily="2" charset="0"/>
                </a:rPr>
                <a:t> </a:t>
              </a:r>
              <a:r>
                <a:rPr lang="en-US" sz="1400" dirty="0" err="1">
                  <a:ln w="28575">
                    <a:noFill/>
                  </a:ln>
                  <a:solidFill>
                    <a:srgbClr val="002060"/>
                  </a:solidFill>
                  <a:latin typeface="#9Slide03 Roboto Black" panose="02000000000000000000" pitchFamily="2" charset="0"/>
                  <a:ea typeface="#9Slide03 Roboto Black" panose="02000000000000000000" pitchFamily="2" charset="0"/>
                </a:rPr>
                <a:t>quan</a:t>
              </a:r>
              <a:r>
                <a:rPr lang="en-US" sz="1400" dirty="0">
                  <a:ln w="28575">
                    <a:noFill/>
                  </a:ln>
                  <a:solidFill>
                    <a:srgbClr val="002060"/>
                  </a:solidFill>
                  <a:latin typeface="#9Slide03 Roboto Black" panose="02000000000000000000" pitchFamily="2" charset="0"/>
                  <a:ea typeface="#9Slide03 Roboto Black" panose="02000000000000000000" pitchFamily="2" charset="0"/>
                </a:rPr>
                <a:t> So </a:t>
              </a:r>
              <a:r>
                <a:rPr lang="en-US" sz="1400" dirty="0" err="1">
                  <a:ln w="28575">
                    <a:noFill/>
                  </a:ln>
                  <a:solidFill>
                    <a:srgbClr val="002060"/>
                  </a:solidFill>
                  <a:latin typeface="#9Slide03 Roboto Black" panose="02000000000000000000" pitchFamily="2" charset="0"/>
                  <a:ea typeface="#9Slide03 Roboto Black" panose="02000000000000000000" pitchFamily="2" charset="0"/>
                </a:rPr>
                <a:t>khớp</a:t>
              </a:r>
              <a:r>
                <a:rPr lang="en-US" sz="1400" dirty="0">
                  <a:ln w="28575">
                    <a:noFill/>
                  </a:ln>
                  <a:solidFill>
                    <a:srgbClr val="002060"/>
                  </a:solidFill>
                  <a:latin typeface="#9Slide03 Roboto Black" panose="02000000000000000000" pitchFamily="2" charset="0"/>
                  <a:ea typeface="#9Slide03 Roboto Black" panose="02000000000000000000" pitchFamily="2" charset="0"/>
                </a:rPr>
                <a:t> </a:t>
              </a:r>
              <a:r>
                <a:rPr lang="en-US" sz="1400" dirty="0" err="1">
                  <a:ln w="28575">
                    <a:noFill/>
                  </a:ln>
                  <a:solidFill>
                    <a:srgbClr val="002060"/>
                  </a:solidFill>
                  <a:latin typeface="#9Slide03 Roboto Black" panose="02000000000000000000" pitchFamily="2" charset="0"/>
                  <a:ea typeface="#9Slide03 Roboto Black" panose="02000000000000000000" pitchFamily="2" charset="0"/>
                </a:rPr>
                <a:t>chuỗi</a:t>
              </a:r>
              <a:r>
                <a:rPr lang="en-US" sz="1400" dirty="0">
                  <a:ln w="28575">
                    <a:noFill/>
                  </a:ln>
                  <a:solidFill>
                    <a:srgbClr val="002060"/>
                  </a:solidFill>
                  <a:latin typeface="#9Slide03 Roboto Black" panose="02000000000000000000" pitchFamily="2" charset="0"/>
                  <a:ea typeface="#9Slide03 Roboto Black" panose="02000000000000000000" pitchFamily="2" charset="0"/>
                </a:rPr>
                <a:t> (string matching)</a:t>
              </a:r>
              <a:endParaRPr lang="en-US" sz="1400" b="0" cap="none" spc="0" dirty="0">
                <a:ln w="28575">
                  <a:noFill/>
                </a:ln>
                <a:solidFill>
                  <a:srgbClr val="002060"/>
                </a:solidFill>
                <a:latin typeface="#9Slide03 Roboto Black" panose="02000000000000000000" pitchFamily="2" charset="0"/>
                <a:ea typeface="#9Slide03 Roboto Black" panose="02000000000000000000" pitchFamily="2" charset="0"/>
              </a:endParaRPr>
            </a:p>
          </p:txBody>
        </p:sp>
      </p:grpSp>
      <p:grpSp>
        <p:nvGrpSpPr>
          <p:cNvPr id="78" name="Group 77"/>
          <p:cNvGrpSpPr/>
          <p:nvPr/>
        </p:nvGrpSpPr>
        <p:grpSpPr>
          <a:xfrm>
            <a:off x="6689085" y="3992025"/>
            <a:ext cx="2539978" cy="307777"/>
            <a:chOff x="6689085" y="3992025"/>
            <a:chExt cx="2539978" cy="307777"/>
          </a:xfrm>
        </p:grpSpPr>
        <p:sp>
          <p:nvSpPr>
            <p:cNvPr id="63" name="Oval 62"/>
            <p:cNvSpPr/>
            <p:nvPr/>
          </p:nvSpPr>
          <p:spPr>
            <a:xfrm>
              <a:off x="6689085" y="4046788"/>
              <a:ext cx="208945" cy="20894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6933242" y="3992025"/>
              <a:ext cx="2295821" cy="307777"/>
            </a:xfrm>
            <a:prstGeom prst="rect">
              <a:avLst/>
            </a:prstGeom>
            <a:noFill/>
          </p:spPr>
          <p:txBody>
            <a:bodyPr wrap="none" lIns="91440" tIns="45720" rIns="91440" bIns="45720">
              <a:spAutoFit/>
            </a:bodyPr>
            <a:lstStyle/>
            <a:p>
              <a:r>
                <a:rPr lang="en-US" sz="1400" dirty="0">
                  <a:ln w="28575">
                    <a:noFill/>
                  </a:ln>
                  <a:solidFill>
                    <a:srgbClr val="002060"/>
                  </a:solidFill>
                  <a:latin typeface="#9Slide03 Roboto Black" panose="02000000000000000000" pitchFamily="2" charset="0"/>
                  <a:ea typeface="#9Slide03 Roboto Black" panose="02000000000000000000" pitchFamily="2" charset="0"/>
                </a:rPr>
                <a:t>1. </a:t>
              </a:r>
              <a:r>
                <a:rPr lang="en-US" sz="1400" dirty="0" err="1">
                  <a:ln w="28575">
                    <a:noFill/>
                  </a:ln>
                  <a:solidFill>
                    <a:srgbClr val="002060"/>
                  </a:solidFill>
                  <a:latin typeface="#9Slide03 Roboto Black" panose="02000000000000000000" pitchFamily="2" charset="0"/>
                  <a:ea typeface="#9Slide03 Roboto Black" panose="02000000000000000000" pitchFamily="2" charset="0"/>
                </a:rPr>
                <a:t>Định</a:t>
              </a:r>
              <a:r>
                <a:rPr lang="en-US" sz="1400" dirty="0">
                  <a:ln w="28575">
                    <a:noFill/>
                  </a:ln>
                  <a:solidFill>
                    <a:srgbClr val="002060"/>
                  </a:solidFill>
                  <a:latin typeface="#9Slide03 Roboto Black" panose="02000000000000000000" pitchFamily="2" charset="0"/>
                  <a:ea typeface="#9Slide03 Roboto Black" panose="02000000000000000000" pitchFamily="2" charset="0"/>
                </a:rPr>
                <a:t> </a:t>
              </a:r>
              <a:r>
                <a:rPr lang="en-US" sz="1400" dirty="0" err="1">
                  <a:ln w="28575">
                    <a:noFill/>
                  </a:ln>
                  <a:solidFill>
                    <a:srgbClr val="002060"/>
                  </a:solidFill>
                  <a:latin typeface="#9Slide03 Roboto Black" panose="02000000000000000000" pitchFamily="2" charset="0"/>
                  <a:ea typeface="#9Slide03 Roboto Black" panose="02000000000000000000" pitchFamily="2" charset="0"/>
                </a:rPr>
                <a:t>nghĩa</a:t>
              </a:r>
              <a:r>
                <a:rPr lang="en-US" sz="1400" dirty="0">
                  <a:ln w="28575">
                    <a:noFill/>
                  </a:ln>
                  <a:solidFill>
                    <a:srgbClr val="002060"/>
                  </a:solidFill>
                  <a:latin typeface="#9Slide03 Roboto Black" panose="02000000000000000000" pitchFamily="2" charset="0"/>
                  <a:ea typeface="#9Slide03 Roboto Black" panose="02000000000000000000" pitchFamily="2" charset="0"/>
                </a:rPr>
                <a:t> </a:t>
              </a:r>
              <a:r>
                <a:rPr lang="en-US" sz="1400" dirty="0" err="1">
                  <a:ln w="28575">
                    <a:noFill/>
                  </a:ln>
                  <a:solidFill>
                    <a:srgbClr val="002060"/>
                  </a:solidFill>
                  <a:latin typeface="#9Slide03 Roboto Black" panose="02000000000000000000" pitchFamily="2" charset="0"/>
                  <a:ea typeface="#9Slide03 Roboto Black" panose="02000000000000000000" pitchFamily="2" charset="0"/>
                </a:rPr>
                <a:t>và</a:t>
              </a:r>
              <a:r>
                <a:rPr lang="en-US" sz="1400" dirty="0">
                  <a:ln w="28575">
                    <a:noFill/>
                  </a:ln>
                  <a:solidFill>
                    <a:srgbClr val="002060"/>
                  </a:solidFill>
                  <a:latin typeface="#9Slide03 Roboto Black" panose="02000000000000000000" pitchFamily="2" charset="0"/>
                  <a:ea typeface="#9Slide03 Roboto Black" panose="02000000000000000000" pitchFamily="2" charset="0"/>
                </a:rPr>
                <a:t> </a:t>
              </a:r>
              <a:r>
                <a:rPr lang="en-US" sz="1400" dirty="0" err="1">
                  <a:ln w="28575">
                    <a:noFill/>
                  </a:ln>
                  <a:solidFill>
                    <a:srgbClr val="002060"/>
                  </a:solidFill>
                  <a:latin typeface="#9Slide03 Roboto Black" panose="02000000000000000000" pitchFamily="2" charset="0"/>
                  <a:ea typeface="#9Slide03 Roboto Black" panose="02000000000000000000" pitchFamily="2" charset="0"/>
                </a:rPr>
                <a:t>đặc</a:t>
              </a:r>
              <a:r>
                <a:rPr lang="en-US" sz="1400" dirty="0">
                  <a:ln w="28575">
                    <a:noFill/>
                  </a:ln>
                  <a:solidFill>
                    <a:srgbClr val="002060"/>
                  </a:solidFill>
                  <a:latin typeface="#9Slide03 Roboto Black" panose="02000000000000000000" pitchFamily="2" charset="0"/>
                  <a:ea typeface="#9Slide03 Roboto Black" panose="02000000000000000000" pitchFamily="2" charset="0"/>
                </a:rPr>
                <a:t> </a:t>
              </a:r>
              <a:r>
                <a:rPr lang="en-US" sz="1400" dirty="0" err="1">
                  <a:ln w="28575">
                    <a:noFill/>
                  </a:ln>
                  <a:solidFill>
                    <a:srgbClr val="002060"/>
                  </a:solidFill>
                  <a:latin typeface="#9Slide03 Roboto Black" panose="02000000000000000000" pitchFamily="2" charset="0"/>
                  <a:ea typeface="#9Slide03 Roboto Black" panose="02000000000000000000" pitchFamily="2" charset="0"/>
                </a:rPr>
                <a:t>điểm</a:t>
              </a:r>
              <a:endParaRPr lang="en-US" sz="1400" b="0" cap="none" spc="0" dirty="0">
                <a:ln w="28575">
                  <a:noFill/>
                </a:ln>
                <a:solidFill>
                  <a:srgbClr val="002060"/>
                </a:solidFill>
                <a:latin typeface="#9Slide03 Roboto Black" panose="02000000000000000000" pitchFamily="2" charset="0"/>
                <a:ea typeface="#9Slide03 Roboto Black" panose="02000000000000000000" pitchFamily="2" charset="0"/>
              </a:endParaRPr>
            </a:p>
          </p:txBody>
        </p:sp>
      </p:grpSp>
      <p:grpSp>
        <p:nvGrpSpPr>
          <p:cNvPr id="79" name="Group 78"/>
          <p:cNvGrpSpPr/>
          <p:nvPr/>
        </p:nvGrpSpPr>
        <p:grpSpPr>
          <a:xfrm>
            <a:off x="6689085" y="4385538"/>
            <a:ext cx="2572038" cy="307777"/>
            <a:chOff x="6689085" y="4385538"/>
            <a:chExt cx="2572038" cy="307777"/>
          </a:xfrm>
        </p:grpSpPr>
        <p:sp>
          <p:nvSpPr>
            <p:cNvPr id="66" name="Oval 65"/>
            <p:cNvSpPr/>
            <p:nvPr/>
          </p:nvSpPr>
          <p:spPr>
            <a:xfrm>
              <a:off x="6689085" y="4440301"/>
              <a:ext cx="208945" cy="20894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6933242" y="4385538"/>
              <a:ext cx="2327881" cy="307777"/>
            </a:xfrm>
            <a:prstGeom prst="rect">
              <a:avLst/>
            </a:prstGeom>
            <a:noFill/>
          </p:spPr>
          <p:txBody>
            <a:bodyPr wrap="none" lIns="91440" tIns="45720" rIns="91440" bIns="45720">
              <a:spAutoFit/>
            </a:bodyPr>
            <a:lstStyle/>
            <a:p>
              <a:r>
                <a:rPr lang="en-US" sz="1400" dirty="0">
                  <a:ln w="28575">
                    <a:noFill/>
                  </a:ln>
                  <a:solidFill>
                    <a:srgbClr val="002060"/>
                  </a:solidFill>
                  <a:latin typeface="#9Slide03 Roboto Black" panose="02000000000000000000" pitchFamily="2" charset="0"/>
                  <a:ea typeface="#9Slide03 Roboto Black" panose="02000000000000000000" pitchFamily="2" charset="0"/>
                </a:rPr>
                <a:t>2. </a:t>
              </a:r>
              <a:r>
                <a:rPr lang="en-US" sz="1400" dirty="0" err="1">
                  <a:ln w="28575">
                    <a:noFill/>
                  </a:ln>
                  <a:solidFill>
                    <a:srgbClr val="002060"/>
                  </a:solidFill>
                  <a:latin typeface="#9Slide03 Roboto Black" panose="02000000000000000000" pitchFamily="2" charset="0"/>
                  <a:ea typeface="#9Slide03 Roboto Black" panose="02000000000000000000" pitchFamily="2" charset="0"/>
                </a:rPr>
                <a:t>Ưu</a:t>
              </a:r>
              <a:r>
                <a:rPr lang="en-US" sz="1400" dirty="0">
                  <a:ln w="28575">
                    <a:noFill/>
                  </a:ln>
                  <a:solidFill>
                    <a:srgbClr val="002060"/>
                  </a:solidFill>
                  <a:latin typeface="#9Slide03 Roboto Black" panose="02000000000000000000" pitchFamily="2" charset="0"/>
                  <a:ea typeface="#9Slide03 Roboto Black" panose="02000000000000000000" pitchFamily="2" charset="0"/>
                </a:rPr>
                <a:t> </a:t>
              </a:r>
              <a:r>
                <a:rPr lang="en-US" sz="1400" dirty="0" err="1">
                  <a:ln w="28575">
                    <a:noFill/>
                  </a:ln>
                  <a:solidFill>
                    <a:srgbClr val="002060"/>
                  </a:solidFill>
                  <a:latin typeface="#9Slide03 Roboto Black" panose="02000000000000000000" pitchFamily="2" charset="0"/>
                  <a:ea typeface="#9Slide03 Roboto Black" panose="02000000000000000000" pitchFamily="2" charset="0"/>
                </a:rPr>
                <a:t>điểm</a:t>
              </a:r>
              <a:r>
                <a:rPr lang="en-US" sz="1400" dirty="0">
                  <a:ln w="28575">
                    <a:noFill/>
                  </a:ln>
                  <a:solidFill>
                    <a:srgbClr val="002060"/>
                  </a:solidFill>
                  <a:latin typeface="#9Slide03 Roboto Black" panose="02000000000000000000" pitchFamily="2" charset="0"/>
                  <a:ea typeface="#9Slide03 Roboto Black" panose="02000000000000000000" pitchFamily="2" charset="0"/>
                </a:rPr>
                <a:t> </a:t>
              </a:r>
              <a:r>
                <a:rPr lang="en-US" sz="1400" dirty="0" err="1">
                  <a:ln w="28575">
                    <a:noFill/>
                  </a:ln>
                  <a:solidFill>
                    <a:srgbClr val="002060"/>
                  </a:solidFill>
                  <a:latin typeface="#9Slide03 Roboto Black" panose="02000000000000000000" pitchFamily="2" charset="0"/>
                  <a:ea typeface="#9Slide03 Roboto Black" panose="02000000000000000000" pitchFamily="2" charset="0"/>
                </a:rPr>
                <a:t>và</a:t>
              </a:r>
              <a:r>
                <a:rPr lang="en-US" sz="1400" dirty="0">
                  <a:ln w="28575">
                    <a:noFill/>
                  </a:ln>
                  <a:solidFill>
                    <a:srgbClr val="002060"/>
                  </a:solidFill>
                  <a:latin typeface="#9Slide03 Roboto Black" panose="02000000000000000000" pitchFamily="2" charset="0"/>
                  <a:ea typeface="#9Slide03 Roboto Black" panose="02000000000000000000" pitchFamily="2" charset="0"/>
                </a:rPr>
                <a:t> </a:t>
              </a:r>
              <a:r>
                <a:rPr lang="en-US" sz="1400" dirty="0" err="1">
                  <a:ln w="28575">
                    <a:noFill/>
                  </a:ln>
                  <a:solidFill>
                    <a:srgbClr val="002060"/>
                  </a:solidFill>
                  <a:latin typeface="#9Slide03 Roboto Black" panose="02000000000000000000" pitchFamily="2" charset="0"/>
                  <a:ea typeface="#9Slide03 Roboto Black" panose="02000000000000000000" pitchFamily="2" charset="0"/>
                </a:rPr>
                <a:t>nhược</a:t>
              </a:r>
              <a:r>
                <a:rPr lang="en-US" sz="1400" dirty="0">
                  <a:ln w="28575">
                    <a:noFill/>
                  </a:ln>
                  <a:solidFill>
                    <a:srgbClr val="002060"/>
                  </a:solidFill>
                  <a:latin typeface="#9Slide03 Roboto Black" panose="02000000000000000000" pitchFamily="2" charset="0"/>
                  <a:ea typeface="#9Slide03 Roboto Black" panose="02000000000000000000" pitchFamily="2" charset="0"/>
                </a:rPr>
                <a:t> </a:t>
              </a:r>
              <a:r>
                <a:rPr lang="en-US" sz="1400" dirty="0" err="1">
                  <a:ln w="28575">
                    <a:noFill/>
                  </a:ln>
                  <a:solidFill>
                    <a:srgbClr val="002060"/>
                  </a:solidFill>
                  <a:latin typeface="#9Slide03 Roboto Black" panose="02000000000000000000" pitchFamily="2" charset="0"/>
                  <a:ea typeface="#9Slide03 Roboto Black" panose="02000000000000000000" pitchFamily="2" charset="0"/>
                </a:rPr>
                <a:t>điểm</a:t>
              </a:r>
              <a:endParaRPr lang="en-US" sz="1400" b="0" cap="none" spc="0" dirty="0">
                <a:ln w="28575">
                  <a:noFill/>
                </a:ln>
                <a:solidFill>
                  <a:srgbClr val="002060"/>
                </a:solidFill>
                <a:latin typeface="#9Slide03 Roboto Black" panose="02000000000000000000" pitchFamily="2" charset="0"/>
                <a:ea typeface="#9Slide03 Roboto Black" panose="02000000000000000000" pitchFamily="2" charset="0"/>
              </a:endParaRPr>
            </a:p>
          </p:txBody>
        </p:sp>
      </p:grpSp>
      <p:grpSp>
        <p:nvGrpSpPr>
          <p:cNvPr id="80" name="Group 79"/>
          <p:cNvGrpSpPr/>
          <p:nvPr/>
        </p:nvGrpSpPr>
        <p:grpSpPr>
          <a:xfrm>
            <a:off x="6689085" y="4779051"/>
            <a:ext cx="1294445" cy="307777"/>
            <a:chOff x="6689085" y="4779051"/>
            <a:chExt cx="1294445" cy="307777"/>
          </a:xfrm>
        </p:grpSpPr>
        <p:sp>
          <p:nvSpPr>
            <p:cNvPr id="69" name="Oval 68"/>
            <p:cNvSpPr/>
            <p:nvPr/>
          </p:nvSpPr>
          <p:spPr>
            <a:xfrm>
              <a:off x="6689085" y="4833814"/>
              <a:ext cx="208945" cy="20894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6933242" y="4779051"/>
              <a:ext cx="1050288" cy="307777"/>
            </a:xfrm>
            <a:prstGeom prst="rect">
              <a:avLst/>
            </a:prstGeom>
            <a:noFill/>
          </p:spPr>
          <p:txBody>
            <a:bodyPr wrap="none" lIns="91440" tIns="45720" rIns="91440" bIns="45720">
              <a:spAutoFit/>
            </a:bodyPr>
            <a:lstStyle/>
            <a:p>
              <a:r>
                <a:rPr lang="en-US" sz="1400" dirty="0">
                  <a:ln w="28575">
                    <a:noFill/>
                  </a:ln>
                  <a:solidFill>
                    <a:srgbClr val="002060"/>
                  </a:solidFill>
                  <a:latin typeface="#9Slide03 Roboto Black" panose="02000000000000000000" pitchFamily="2" charset="0"/>
                  <a:ea typeface="#9Slide03 Roboto Black" panose="02000000000000000000" pitchFamily="2" charset="0"/>
                </a:rPr>
                <a:t>3. </a:t>
              </a:r>
              <a:r>
                <a:rPr lang="en-US" sz="1400" dirty="0" err="1">
                  <a:ln w="28575">
                    <a:noFill/>
                  </a:ln>
                  <a:solidFill>
                    <a:srgbClr val="002060"/>
                  </a:solidFill>
                  <a:latin typeface="#9Slide03 Roboto Black" panose="02000000000000000000" pitchFamily="2" charset="0"/>
                  <a:ea typeface="#9Slide03 Roboto Black" panose="02000000000000000000" pitchFamily="2" charset="0"/>
                </a:rPr>
                <a:t>Bài</a:t>
              </a:r>
              <a:r>
                <a:rPr lang="en-US" sz="1400" dirty="0">
                  <a:ln w="28575">
                    <a:noFill/>
                  </a:ln>
                  <a:solidFill>
                    <a:srgbClr val="002060"/>
                  </a:solidFill>
                  <a:latin typeface="#9Slide03 Roboto Black" panose="02000000000000000000" pitchFamily="2" charset="0"/>
                  <a:ea typeface="#9Slide03 Roboto Black" panose="02000000000000000000" pitchFamily="2" charset="0"/>
                </a:rPr>
                <a:t> </a:t>
              </a:r>
              <a:r>
                <a:rPr lang="en-US" sz="1400" dirty="0" err="1">
                  <a:ln w="28575">
                    <a:noFill/>
                  </a:ln>
                  <a:solidFill>
                    <a:srgbClr val="002060"/>
                  </a:solidFill>
                  <a:latin typeface="#9Slide03 Roboto Black" panose="02000000000000000000" pitchFamily="2" charset="0"/>
                  <a:ea typeface="#9Slide03 Roboto Black" panose="02000000000000000000" pitchFamily="2" charset="0"/>
                </a:rPr>
                <a:t>toán</a:t>
              </a:r>
              <a:endParaRPr lang="en-US" sz="1400" b="0" cap="none" spc="0" dirty="0">
                <a:ln w="28575">
                  <a:noFill/>
                </a:ln>
                <a:solidFill>
                  <a:srgbClr val="002060"/>
                </a:solidFill>
                <a:latin typeface="#9Slide03 Roboto Black" panose="02000000000000000000" pitchFamily="2" charset="0"/>
                <a:ea typeface="#9Slide03 Roboto Black" panose="02000000000000000000" pitchFamily="2" charset="0"/>
              </a:endParaRPr>
            </a:p>
          </p:txBody>
        </p:sp>
      </p:grpSp>
      <p:grpSp>
        <p:nvGrpSpPr>
          <p:cNvPr id="81" name="Group 80"/>
          <p:cNvGrpSpPr/>
          <p:nvPr/>
        </p:nvGrpSpPr>
        <p:grpSpPr>
          <a:xfrm>
            <a:off x="6689085" y="5172564"/>
            <a:ext cx="2748369" cy="307777"/>
            <a:chOff x="6689085" y="5172564"/>
            <a:chExt cx="2748369" cy="307777"/>
          </a:xfrm>
        </p:grpSpPr>
        <p:sp>
          <p:nvSpPr>
            <p:cNvPr id="72" name="Oval 71"/>
            <p:cNvSpPr/>
            <p:nvPr/>
          </p:nvSpPr>
          <p:spPr>
            <a:xfrm>
              <a:off x="6689085" y="5227327"/>
              <a:ext cx="208945" cy="20894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6933242" y="5172564"/>
              <a:ext cx="2504212" cy="307777"/>
            </a:xfrm>
            <a:prstGeom prst="rect">
              <a:avLst/>
            </a:prstGeom>
            <a:noFill/>
          </p:spPr>
          <p:txBody>
            <a:bodyPr wrap="none" lIns="91440" tIns="45720" rIns="91440" bIns="45720">
              <a:spAutoFit/>
            </a:bodyPr>
            <a:lstStyle/>
            <a:p>
              <a:r>
                <a:rPr lang="en-US" sz="1400" dirty="0">
                  <a:ln w="28575">
                    <a:noFill/>
                  </a:ln>
                  <a:solidFill>
                    <a:srgbClr val="002060"/>
                  </a:solidFill>
                  <a:latin typeface="#9Slide03 Roboto Black" panose="02000000000000000000" pitchFamily="2" charset="0"/>
                  <a:ea typeface="#9Slide03 Roboto Black" panose="02000000000000000000" pitchFamily="2" charset="0"/>
                </a:rPr>
                <a:t>4. </a:t>
              </a:r>
              <a:r>
                <a:rPr lang="en-US" sz="1400" dirty="0" err="1">
                  <a:ln w="28575">
                    <a:noFill/>
                  </a:ln>
                  <a:solidFill>
                    <a:srgbClr val="002060"/>
                  </a:solidFill>
                  <a:latin typeface="#9Slide03 Roboto Black" panose="02000000000000000000" pitchFamily="2" charset="0"/>
                  <a:ea typeface="#9Slide03 Roboto Black" panose="02000000000000000000" pitchFamily="2" charset="0"/>
                </a:rPr>
                <a:t>Thuật</a:t>
              </a:r>
              <a:r>
                <a:rPr lang="en-US" sz="1400" dirty="0">
                  <a:ln w="28575">
                    <a:noFill/>
                  </a:ln>
                  <a:solidFill>
                    <a:srgbClr val="002060"/>
                  </a:solidFill>
                  <a:latin typeface="#9Slide03 Roboto Black" panose="02000000000000000000" pitchFamily="2" charset="0"/>
                  <a:ea typeface="#9Slide03 Roboto Black" panose="02000000000000000000" pitchFamily="2" charset="0"/>
                </a:rPr>
                <a:t> </a:t>
              </a:r>
              <a:r>
                <a:rPr lang="en-US" sz="1400" dirty="0" err="1">
                  <a:ln w="28575">
                    <a:noFill/>
                  </a:ln>
                  <a:solidFill>
                    <a:srgbClr val="002060"/>
                  </a:solidFill>
                  <a:latin typeface="#9Slide03 Roboto Black" panose="02000000000000000000" pitchFamily="2" charset="0"/>
                  <a:ea typeface="#9Slide03 Roboto Black" panose="02000000000000000000" pitchFamily="2" charset="0"/>
                </a:rPr>
                <a:t>toán</a:t>
              </a:r>
              <a:r>
                <a:rPr lang="en-US" sz="1400" dirty="0">
                  <a:ln w="28575">
                    <a:noFill/>
                  </a:ln>
                  <a:solidFill>
                    <a:srgbClr val="002060"/>
                  </a:solidFill>
                  <a:latin typeface="#9Slide03 Roboto Black" panose="02000000000000000000" pitchFamily="2" charset="0"/>
                  <a:ea typeface="#9Slide03 Roboto Black" panose="02000000000000000000" pitchFamily="2" charset="0"/>
                </a:rPr>
                <a:t> </a:t>
              </a:r>
              <a:r>
                <a:rPr lang="en-US" sz="1400" dirty="0" err="1">
                  <a:ln w="28575">
                    <a:noFill/>
                  </a:ln>
                  <a:solidFill>
                    <a:srgbClr val="002060"/>
                  </a:solidFill>
                  <a:latin typeface="#9Slide03 Roboto Black" panose="02000000000000000000" pitchFamily="2" charset="0"/>
                  <a:ea typeface="#9Slide03 Roboto Black" panose="02000000000000000000" pitchFamily="2" charset="0"/>
                </a:rPr>
                <a:t>và</a:t>
              </a:r>
              <a:r>
                <a:rPr lang="en-US" sz="1400" dirty="0">
                  <a:ln w="28575">
                    <a:noFill/>
                  </a:ln>
                  <a:solidFill>
                    <a:srgbClr val="002060"/>
                  </a:solidFill>
                  <a:latin typeface="#9Slide03 Roboto Black" panose="02000000000000000000" pitchFamily="2" charset="0"/>
                  <a:ea typeface="#9Slide03 Roboto Black" panose="02000000000000000000" pitchFamily="2" charset="0"/>
                </a:rPr>
                <a:t> </a:t>
              </a:r>
              <a:r>
                <a:rPr lang="en-US" sz="1400" dirty="0" err="1">
                  <a:ln w="28575">
                    <a:noFill/>
                  </a:ln>
                  <a:solidFill>
                    <a:srgbClr val="002060"/>
                  </a:solidFill>
                  <a:latin typeface="#9Slide03 Roboto Black" panose="02000000000000000000" pitchFamily="2" charset="0"/>
                  <a:ea typeface="#9Slide03 Roboto Black" panose="02000000000000000000" pitchFamily="2" charset="0"/>
                </a:rPr>
                <a:t>độ</a:t>
              </a:r>
              <a:r>
                <a:rPr lang="en-US" sz="1400" dirty="0">
                  <a:ln w="28575">
                    <a:noFill/>
                  </a:ln>
                  <a:solidFill>
                    <a:srgbClr val="002060"/>
                  </a:solidFill>
                  <a:latin typeface="#9Slide03 Roboto Black" panose="02000000000000000000" pitchFamily="2" charset="0"/>
                  <a:ea typeface="#9Slide03 Roboto Black" panose="02000000000000000000" pitchFamily="2" charset="0"/>
                </a:rPr>
                <a:t> </a:t>
              </a:r>
              <a:r>
                <a:rPr lang="en-US" sz="1400" dirty="0" err="1">
                  <a:ln w="28575">
                    <a:noFill/>
                  </a:ln>
                  <a:solidFill>
                    <a:srgbClr val="002060"/>
                  </a:solidFill>
                  <a:latin typeface="#9Slide03 Roboto Black" panose="02000000000000000000" pitchFamily="2" charset="0"/>
                  <a:ea typeface="#9Slide03 Roboto Black" panose="02000000000000000000" pitchFamily="2" charset="0"/>
                </a:rPr>
                <a:t>phức</a:t>
              </a:r>
              <a:r>
                <a:rPr lang="en-US" sz="1400" dirty="0">
                  <a:ln w="28575">
                    <a:noFill/>
                  </a:ln>
                  <a:solidFill>
                    <a:srgbClr val="002060"/>
                  </a:solidFill>
                  <a:latin typeface="#9Slide03 Roboto Black" panose="02000000000000000000" pitchFamily="2" charset="0"/>
                  <a:ea typeface="#9Slide03 Roboto Black" panose="02000000000000000000" pitchFamily="2" charset="0"/>
                </a:rPr>
                <a:t> </a:t>
              </a:r>
              <a:r>
                <a:rPr lang="en-US" sz="1400" dirty="0" err="1">
                  <a:ln w="28575">
                    <a:noFill/>
                  </a:ln>
                  <a:solidFill>
                    <a:srgbClr val="002060"/>
                  </a:solidFill>
                  <a:latin typeface="#9Slide03 Roboto Black" panose="02000000000000000000" pitchFamily="2" charset="0"/>
                  <a:ea typeface="#9Slide03 Roboto Black" panose="02000000000000000000" pitchFamily="2" charset="0"/>
                </a:rPr>
                <a:t>tạp</a:t>
              </a:r>
              <a:endParaRPr lang="en-US" sz="1400" b="0" cap="none" spc="0" dirty="0">
                <a:ln w="28575">
                  <a:noFill/>
                </a:ln>
                <a:solidFill>
                  <a:srgbClr val="002060"/>
                </a:solidFill>
                <a:latin typeface="#9Slide03 Roboto Black" panose="02000000000000000000" pitchFamily="2" charset="0"/>
                <a:ea typeface="#9Slide03 Roboto Black" panose="02000000000000000000" pitchFamily="2" charset="0"/>
              </a:endParaRPr>
            </a:p>
          </p:txBody>
        </p:sp>
      </p:grpSp>
      <p:sp>
        <p:nvSpPr>
          <p:cNvPr id="75" name="Oval 74"/>
          <p:cNvSpPr/>
          <p:nvPr/>
        </p:nvSpPr>
        <p:spPr>
          <a:xfrm>
            <a:off x="6689085" y="5620841"/>
            <a:ext cx="208945" cy="20894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6933242" y="5566078"/>
            <a:ext cx="966931" cy="307777"/>
          </a:xfrm>
          <a:prstGeom prst="rect">
            <a:avLst/>
          </a:prstGeom>
          <a:noFill/>
        </p:spPr>
        <p:txBody>
          <a:bodyPr wrap="none" lIns="91440" tIns="45720" rIns="91440" bIns="45720">
            <a:spAutoFit/>
          </a:bodyPr>
          <a:lstStyle/>
          <a:p>
            <a:r>
              <a:rPr lang="en-US" sz="1400" dirty="0">
                <a:ln w="28575">
                  <a:noFill/>
                </a:ln>
                <a:solidFill>
                  <a:srgbClr val="002060"/>
                </a:solidFill>
                <a:latin typeface="#9Slide03 Roboto Black" panose="02000000000000000000" pitchFamily="2" charset="0"/>
                <a:ea typeface="#9Slide03 Roboto Black" panose="02000000000000000000" pitchFamily="2" charset="0"/>
              </a:rPr>
              <a:t>5. </a:t>
            </a:r>
            <a:r>
              <a:rPr lang="en-US" sz="1400" dirty="0" err="1">
                <a:ln w="28575">
                  <a:noFill/>
                </a:ln>
                <a:solidFill>
                  <a:srgbClr val="002060"/>
                </a:solidFill>
                <a:latin typeface="#9Slide03 Roboto Black" panose="02000000000000000000" pitchFamily="2" charset="0"/>
                <a:ea typeface="#9Slide03 Roboto Black" panose="02000000000000000000" pitchFamily="2" charset="0"/>
              </a:rPr>
              <a:t>Cài</a:t>
            </a:r>
            <a:r>
              <a:rPr lang="en-US" sz="1400" dirty="0">
                <a:ln w="28575">
                  <a:noFill/>
                </a:ln>
                <a:solidFill>
                  <a:srgbClr val="002060"/>
                </a:solidFill>
                <a:latin typeface="#9Slide03 Roboto Black" panose="02000000000000000000" pitchFamily="2" charset="0"/>
                <a:ea typeface="#9Slide03 Roboto Black" panose="02000000000000000000" pitchFamily="2" charset="0"/>
              </a:rPr>
              <a:t> </a:t>
            </a:r>
            <a:r>
              <a:rPr lang="en-US" sz="1400" dirty="0" err="1">
                <a:ln w="28575">
                  <a:noFill/>
                </a:ln>
                <a:solidFill>
                  <a:srgbClr val="002060"/>
                </a:solidFill>
                <a:latin typeface="#9Slide03 Roboto Black" panose="02000000000000000000" pitchFamily="2" charset="0"/>
                <a:ea typeface="#9Slide03 Roboto Black" panose="02000000000000000000" pitchFamily="2" charset="0"/>
              </a:rPr>
              <a:t>đặt</a:t>
            </a:r>
            <a:endParaRPr lang="en-US" sz="1400" b="0" cap="none" spc="0" dirty="0">
              <a:ln w="28575">
                <a:noFill/>
              </a:ln>
              <a:solidFill>
                <a:srgbClr val="002060"/>
              </a:solidFill>
              <a:latin typeface="#9Slide03 Roboto Black" panose="02000000000000000000" pitchFamily="2" charset="0"/>
              <a:ea typeface="#9Slide03 Roboto Black" panose="02000000000000000000" pitchFamily="2" charset="0"/>
            </a:endParaRPr>
          </a:p>
        </p:txBody>
      </p:sp>
      <p:sp>
        <p:nvSpPr>
          <p:cNvPr id="2" name="Slide Number Placeholder 1"/>
          <p:cNvSpPr>
            <a:spLocks noGrp="1"/>
          </p:cNvSpPr>
          <p:nvPr>
            <p:ph type="sldNum" sz="quarter" idx="12"/>
          </p:nvPr>
        </p:nvSpPr>
        <p:spPr/>
        <p:txBody>
          <a:bodyPr/>
          <a:lstStyle/>
          <a:p>
            <a:fld id="{A61A24FB-1ADB-4E4A-8D3B-6BAC59C9D092}" type="slidenum">
              <a:rPr lang="en-US" smtClean="0"/>
              <a:t>3</a:t>
            </a:fld>
            <a:endParaRPr lang="en-US"/>
          </a:p>
        </p:txBody>
      </p:sp>
    </p:spTree>
    <p:extLst>
      <p:ext uri="{BB962C8B-B14F-4D97-AF65-F5344CB8AC3E}">
        <p14:creationId xmlns:p14="http://schemas.microsoft.com/office/powerpoint/2010/main" val="1317053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2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6" presetClass="entr" presetSubtype="37"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arn(outVertical)">
                                      <p:cBhvr>
                                        <p:cTn id="18" dur="500"/>
                                        <p:tgtEl>
                                          <p:spTgt spid="12"/>
                                        </p:tgtEl>
                                      </p:cBhvr>
                                    </p:animEffect>
                                  </p:childTnLst>
                                </p:cTn>
                              </p:par>
                              <p:par>
                                <p:cTn id="19" presetID="16" presetClass="entr" presetSubtype="37"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arn(outVertical)">
                                      <p:cBhvr>
                                        <p:cTn id="21" dur="500"/>
                                        <p:tgtEl>
                                          <p:spTgt spid="14"/>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arn(inVertical)">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49"/>
                                        </p:tgtEl>
                                        <p:attrNameLst>
                                          <p:attrName>style.visibility</p:attrName>
                                        </p:attrNameLst>
                                      </p:cBhvr>
                                      <p:to>
                                        <p:strVal val="visible"/>
                                      </p:to>
                                    </p:set>
                                    <p:anim calcmode="lin" valueType="num">
                                      <p:cBhvr additive="base">
                                        <p:cTn id="29" dur="500" fill="hold"/>
                                        <p:tgtEl>
                                          <p:spTgt spid="49"/>
                                        </p:tgtEl>
                                        <p:attrNameLst>
                                          <p:attrName>ppt_x</p:attrName>
                                        </p:attrNameLst>
                                      </p:cBhvr>
                                      <p:tavLst>
                                        <p:tav tm="0">
                                          <p:val>
                                            <p:strVal val="1+#ppt_w/2"/>
                                          </p:val>
                                        </p:tav>
                                        <p:tav tm="100000">
                                          <p:val>
                                            <p:strVal val="#ppt_x"/>
                                          </p:val>
                                        </p:tav>
                                      </p:tavLst>
                                    </p:anim>
                                    <p:anim calcmode="lin" valueType="num">
                                      <p:cBhvr additive="base">
                                        <p:cTn id="30"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50"/>
                                        </p:tgtEl>
                                        <p:attrNameLst>
                                          <p:attrName>style.visibility</p:attrName>
                                        </p:attrNameLst>
                                      </p:cBhvr>
                                      <p:to>
                                        <p:strVal val="visible"/>
                                      </p:to>
                                    </p:set>
                                    <p:anim calcmode="lin" valueType="num">
                                      <p:cBhvr additive="base">
                                        <p:cTn id="35" dur="500" fill="hold"/>
                                        <p:tgtEl>
                                          <p:spTgt spid="50"/>
                                        </p:tgtEl>
                                        <p:attrNameLst>
                                          <p:attrName>ppt_x</p:attrName>
                                        </p:attrNameLst>
                                      </p:cBhvr>
                                      <p:tavLst>
                                        <p:tav tm="0">
                                          <p:val>
                                            <p:strVal val="1+#ppt_w/2"/>
                                          </p:val>
                                        </p:tav>
                                        <p:tav tm="100000">
                                          <p:val>
                                            <p:strVal val="#ppt_x"/>
                                          </p:val>
                                        </p:tav>
                                      </p:tavLst>
                                    </p:anim>
                                    <p:anim calcmode="lin" valueType="num">
                                      <p:cBhvr additive="base">
                                        <p:cTn id="36"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53"/>
                                        </p:tgtEl>
                                        <p:attrNameLst>
                                          <p:attrName>style.visibility</p:attrName>
                                        </p:attrNameLst>
                                      </p:cBhvr>
                                      <p:to>
                                        <p:strVal val="visible"/>
                                      </p:to>
                                    </p:set>
                                    <p:anim calcmode="lin" valueType="num">
                                      <p:cBhvr additive="base">
                                        <p:cTn id="41" dur="500" fill="hold"/>
                                        <p:tgtEl>
                                          <p:spTgt spid="53"/>
                                        </p:tgtEl>
                                        <p:attrNameLst>
                                          <p:attrName>ppt_x</p:attrName>
                                        </p:attrNameLst>
                                      </p:cBhvr>
                                      <p:tavLst>
                                        <p:tav tm="0">
                                          <p:val>
                                            <p:strVal val="1+#ppt_w/2"/>
                                          </p:val>
                                        </p:tav>
                                        <p:tav tm="100000">
                                          <p:val>
                                            <p:strVal val="#ppt_x"/>
                                          </p:val>
                                        </p:tav>
                                      </p:tavLst>
                                    </p:anim>
                                    <p:anim calcmode="lin" valueType="num">
                                      <p:cBhvr additive="base">
                                        <p:cTn id="42"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56"/>
                                        </p:tgtEl>
                                        <p:attrNameLst>
                                          <p:attrName>style.visibility</p:attrName>
                                        </p:attrNameLst>
                                      </p:cBhvr>
                                      <p:to>
                                        <p:strVal val="visible"/>
                                      </p:to>
                                    </p:set>
                                    <p:anim calcmode="lin" valueType="num">
                                      <p:cBhvr additive="base">
                                        <p:cTn id="47" dur="500" fill="hold"/>
                                        <p:tgtEl>
                                          <p:spTgt spid="56"/>
                                        </p:tgtEl>
                                        <p:attrNameLst>
                                          <p:attrName>ppt_x</p:attrName>
                                        </p:attrNameLst>
                                      </p:cBhvr>
                                      <p:tavLst>
                                        <p:tav tm="0">
                                          <p:val>
                                            <p:strVal val="1+#ppt_w/2"/>
                                          </p:val>
                                        </p:tav>
                                        <p:tav tm="100000">
                                          <p:val>
                                            <p:strVal val="#ppt_x"/>
                                          </p:val>
                                        </p:tav>
                                      </p:tavLst>
                                    </p:anim>
                                    <p:anim calcmode="lin" valueType="num">
                                      <p:cBhvr additive="base">
                                        <p:cTn id="48" dur="5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nodeType="clickEffect">
                                  <p:stCondLst>
                                    <p:cond delay="0"/>
                                  </p:stCondLst>
                                  <p:childTnLst>
                                    <p:set>
                                      <p:cBhvr>
                                        <p:cTn id="52" dur="1" fill="hold">
                                          <p:stCondLst>
                                            <p:cond delay="0"/>
                                          </p:stCondLst>
                                        </p:cTn>
                                        <p:tgtEl>
                                          <p:spTgt spid="59"/>
                                        </p:tgtEl>
                                        <p:attrNameLst>
                                          <p:attrName>style.visibility</p:attrName>
                                        </p:attrNameLst>
                                      </p:cBhvr>
                                      <p:to>
                                        <p:strVal val="visible"/>
                                      </p:to>
                                    </p:set>
                                    <p:anim calcmode="lin" valueType="num">
                                      <p:cBhvr additive="base">
                                        <p:cTn id="53" dur="500" fill="hold"/>
                                        <p:tgtEl>
                                          <p:spTgt spid="59"/>
                                        </p:tgtEl>
                                        <p:attrNameLst>
                                          <p:attrName>ppt_x</p:attrName>
                                        </p:attrNameLst>
                                      </p:cBhvr>
                                      <p:tavLst>
                                        <p:tav tm="0">
                                          <p:val>
                                            <p:strVal val="1+#ppt_w/2"/>
                                          </p:val>
                                        </p:tav>
                                        <p:tav tm="100000">
                                          <p:val>
                                            <p:strVal val="#ppt_x"/>
                                          </p:val>
                                        </p:tav>
                                      </p:tavLst>
                                    </p:anim>
                                    <p:anim calcmode="lin" valueType="num">
                                      <p:cBhvr additive="base">
                                        <p:cTn id="54" dur="5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500"/>
                                        <p:tgtEl>
                                          <p:spTgt spid="15"/>
                                        </p:tgtEl>
                                      </p:cBhvr>
                                    </p:animEffect>
                                  </p:childTnLst>
                                </p:cTn>
                              </p:par>
                              <p:par>
                                <p:cTn id="60" presetID="16" presetClass="entr" presetSubtype="37" fill="hold"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barn(outVertical)">
                                      <p:cBhvr>
                                        <p:cTn id="62" dur="500"/>
                                        <p:tgtEl>
                                          <p:spTgt spid="24"/>
                                        </p:tgtEl>
                                      </p:cBhvr>
                                    </p:animEffect>
                                  </p:childTnLst>
                                </p:cTn>
                              </p:par>
                              <p:par>
                                <p:cTn id="63" presetID="16" presetClass="entr" presetSubtype="37" fill="hold"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barn(outVertical)">
                                      <p:cBhvr>
                                        <p:cTn id="65" dur="500"/>
                                        <p:tgtEl>
                                          <p:spTgt spid="22"/>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ntr" presetSubtype="21" fill="hold" grpId="0" nodeType="click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barn(inVertical)">
                                      <p:cBhvr>
                                        <p:cTn id="70" dur="500"/>
                                        <p:tgtEl>
                                          <p:spTgt spid="27"/>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2" fill="hold" nodeType="clickEffect">
                                  <p:stCondLst>
                                    <p:cond delay="0"/>
                                  </p:stCondLst>
                                  <p:childTnLst>
                                    <p:set>
                                      <p:cBhvr>
                                        <p:cTn id="74" dur="1" fill="hold">
                                          <p:stCondLst>
                                            <p:cond delay="0"/>
                                          </p:stCondLst>
                                        </p:cTn>
                                        <p:tgtEl>
                                          <p:spTgt spid="78"/>
                                        </p:tgtEl>
                                        <p:attrNameLst>
                                          <p:attrName>style.visibility</p:attrName>
                                        </p:attrNameLst>
                                      </p:cBhvr>
                                      <p:to>
                                        <p:strVal val="visible"/>
                                      </p:to>
                                    </p:set>
                                    <p:anim calcmode="lin" valueType="num">
                                      <p:cBhvr additive="base">
                                        <p:cTn id="75" dur="500" fill="hold"/>
                                        <p:tgtEl>
                                          <p:spTgt spid="78"/>
                                        </p:tgtEl>
                                        <p:attrNameLst>
                                          <p:attrName>ppt_x</p:attrName>
                                        </p:attrNameLst>
                                      </p:cBhvr>
                                      <p:tavLst>
                                        <p:tav tm="0">
                                          <p:val>
                                            <p:strVal val="1+#ppt_w/2"/>
                                          </p:val>
                                        </p:tav>
                                        <p:tav tm="100000">
                                          <p:val>
                                            <p:strVal val="#ppt_x"/>
                                          </p:val>
                                        </p:tav>
                                      </p:tavLst>
                                    </p:anim>
                                    <p:anim calcmode="lin" valueType="num">
                                      <p:cBhvr additive="base">
                                        <p:cTn id="76" dur="500" fill="hold"/>
                                        <p:tgtEl>
                                          <p:spTgt spid="78"/>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2" fill="hold" nodeType="clickEffect">
                                  <p:stCondLst>
                                    <p:cond delay="0"/>
                                  </p:stCondLst>
                                  <p:childTnLst>
                                    <p:set>
                                      <p:cBhvr>
                                        <p:cTn id="80" dur="1" fill="hold">
                                          <p:stCondLst>
                                            <p:cond delay="0"/>
                                          </p:stCondLst>
                                        </p:cTn>
                                        <p:tgtEl>
                                          <p:spTgt spid="79"/>
                                        </p:tgtEl>
                                        <p:attrNameLst>
                                          <p:attrName>style.visibility</p:attrName>
                                        </p:attrNameLst>
                                      </p:cBhvr>
                                      <p:to>
                                        <p:strVal val="visible"/>
                                      </p:to>
                                    </p:set>
                                    <p:anim calcmode="lin" valueType="num">
                                      <p:cBhvr additive="base">
                                        <p:cTn id="81" dur="500" fill="hold"/>
                                        <p:tgtEl>
                                          <p:spTgt spid="79"/>
                                        </p:tgtEl>
                                        <p:attrNameLst>
                                          <p:attrName>ppt_x</p:attrName>
                                        </p:attrNameLst>
                                      </p:cBhvr>
                                      <p:tavLst>
                                        <p:tav tm="0">
                                          <p:val>
                                            <p:strVal val="1+#ppt_w/2"/>
                                          </p:val>
                                        </p:tav>
                                        <p:tav tm="100000">
                                          <p:val>
                                            <p:strVal val="#ppt_x"/>
                                          </p:val>
                                        </p:tav>
                                      </p:tavLst>
                                    </p:anim>
                                    <p:anim calcmode="lin" valueType="num">
                                      <p:cBhvr additive="base">
                                        <p:cTn id="82" dur="500" fill="hold"/>
                                        <p:tgtEl>
                                          <p:spTgt spid="79"/>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2" fill="hold" nodeType="clickEffect">
                                  <p:stCondLst>
                                    <p:cond delay="0"/>
                                  </p:stCondLst>
                                  <p:childTnLst>
                                    <p:set>
                                      <p:cBhvr>
                                        <p:cTn id="86" dur="1" fill="hold">
                                          <p:stCondLst>
                                            <p:cond delay="0"/>
                                          </p:stCondLst>
                                        </p:cTn>
                                        <p:tgtEl>
                                          <p:spTgt spid="80"/>
                                        </p:tgtEl>
                                        <p:attrNameLst>
                                          <p:attrName>style.visibility</p:attrName>
                                        </p:attrNameLst>
                                      </p:cBhvr>
                                      <p:to>
                                        <p:strVal val="visible"/>
                                      </p:to>
                                    </p:set>
                                    <p:anim calcmode="lin" valueType="num">
                                      <p:cBhvr additive="base">
                                        <p:cTn id="87" dur="500" fill="hold"/>
                                        <p:tgtEl>
                                          <p:spTgt spid="80"/>
                                        </p:tgtEl>
                                        <p:attrNameLst>
                                          <p:attrName>ppt_x</p:attrName>
                                        </p:attrNameLst>
                                      </p:cBhvr>
                                      <p:tavLst>
                                        <p:tav tm="0">
                                          <p:val>
                                            <p:strVal val="1+#ppt_w/2"/>
                                          </p:val>
                                        </p:tav>
                                        <p:tav tm="100000">
                                          <p:val>
                                            <p:strVal val="#ppt_x"/>
                                          </p:val>
                                        </p:tav>
                                      </p:tavLst>
                                    </p:anim>
                                    <p:anim calcmode="lin" valueType="num">
                                      <p:cBhvr additive="base">
                                        <p:cTn id="88" dur="500" fill="hold"/>
                                        <p:tgtEl>
                                          <p:spTgt spid="80"/>
                                        </p:tgtEl>
                                        <p:attrNameLst>
                                          <p:attrName>ppt_y</p:attrName>
                                        </p:attrNameLst>
                                      </p:cBhvr>
                                      <p:tavLst>
                                        <p:tav tm="0">
                                          <p:val>
                                            <p:strVal val="#ppt_y"/>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2" fill="hold" nodeType="clickEffect">
                                  <p:stCondLst>
                                    <p:cond delay="0"/>
                                  </p:stCondLst>
                                  <p:childTnLst>
                                    <p:set>
                                      <p:cBhvr>
                                        <p:cTn id="92" dur="1" fill="hold">
                                          <p:stCondLst>
                                            <p:cond delay="0"/>
                                          </p:stCondLst>
                                        </p:cTn>
                                        <p:tgtEl>
                                          <p:spTgt spid="81"/>
                                        </p:tgtEl>
                                        <p:attrNameLst>
                                          <p:attrName>style.visibility</p:attrName>
                                        </p:attrNameLst>
                                      </p:cBhvr>
                                      <p:to>
                                        <p:strVal val="visible"/>
                                      </p:to>
                                    </p:set>
                                    <p:anim calcmode="lin" valueType="num">
                                      <p:cBhvr additive="base">
                                        <p:cTn id="93" dur="500" fill="hold"/>
                                        <p:tgtEl>
                                          <p:spTgt spid="81"/>
                                        </p:tgtEl>
                                        <p:attrNameLst>
                                          <p:attrName>ppt_x</p:attrName>
                                        </p:attrNameLst>
                                      </p:cBhvr>
                                      <p:tavLst>
                                        <p:tav tm="0">
                                          <p:val>
                                            <p:strVal val="1+#ppt_w/2"/>
                                          </p:val>
                                        </p:tav>
                                        <p:tav tm="100000">
                                          <p:val>
                                            <p:strVal val="#ppt_x"/>
                                          </p:val>
                                        </p:tav>
                                      </p:tavLst>
                                    </p:anim>
                                    <p:anim calcmode="lin" valueType="num">
                                      <p:cBhvr additive="base">
                                        <p:cTn id="94" dur="500" fill="hold"/>
                                        <p:tgtEl>
                                          <p:spTgt spid="81"/>
                                        </p:tgtEl>
                                        <p:attrNameLst>
                                          <p:attrName>ppt_y</p:attrName>
                                        </p:attrNameLst>
                                      </p:cBhvr>
                                      <p:tavLst>
                                        <p:tav tm="0">
                                          <p:val>
                                            <p:strVal val="#ppt_y"/>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2" fill="hold" grpId="0" nodeType="clickEffect">
                                  <p:stCondLst>
                                    <p:cond delay="0"/>
                                  </p:stCondLst>
                                  <p:childTnLst>
                                    <p:set>
                                      <p:cBhvr>
                                        <p:cTn id="98" dur="1" fill="hold">
                                          <p:stCondLst>
                                            <p:cond delay="0"/>
                                          </p:stCondLst>
                                        </p:cTn>
                                        <p:tgtEl>
                                          <p:spTgt spid="75"/>
                                        </p:tgtEl>
                                        <p:attrNameLst>
                                          <p:attrName>style.visibility</p:attrName>
                                        </p:attrNameLst>
                                      </p:cBhvr>
                                      <p:to>
                                        <p:strVal val="visible"/>
                                      </p:to>
                                    </p:set>
                                    <p:anim calcmode="lin" valueType="num">
                                      <p:cBhvr additive="base">
                                        <p:cTn id="99" dur="500" fill="hold"/>
                                        <p:tgtEl>
                                          <p:spTgt spid="75"/>
                                        </p:tgtEl>
                                        <p:attrNameLst>
                                          <p:attrName>ppt_x</p:attrName>
                                        </p:attrNameLst>
                                      </p:cBhvr>
                                      <p:tavLst>
                                        <p:tav tm="0">
                                          <p:val>
                                            <p:strVal val="1+#ppt_w/2"/>
                                          </p:val>
                                        </p:tav>
                                        <p:tav tm="100000">
                                          <p:val>
                                            <p:strVal val="#ppt_x"/>
                                          </p:val>
                                        </p:tav>
                                      </p:tavLst>
                                    </p:anim>
                                    <p:anim calcmode="lin" valueType="num">
                                      <p:cBhvr additive="base">
                                        <p:cTn id="100" dur="500" fill="hold"/>
                                        <p:tgtEl>
                                          <p:spTgt spid="75"/>
                                        </p:tgtEl>
                                        <p:attrNameLst>
                                          <p:attrName>ppt_y</p:attrName>
                                        </p:attrNameLst>
                                      </p:cBhvr>
                                      <p:tavLst>
                                        <p:tav tm="0">
                                          <p:val>
                                            <p:strVal val="#ppt_y"/>
                                          </p:val>
                                        </p:tav>
                                        <p:tav tm="100000">
                                          <p:val>
                                            <p:strVal val="#ppt_y"/>
                                          </p:val>
                                        </p:tav>
                                      </p:tavLst>
                                    </p:anim>
                                  </p:childTnLst>
                                </p:cTn>
                              </p:par>
                              <p:par>
                                <p:cTn id="101" presetID="2" presetClass="entr" presetSubtype="2" fill="hold" grpId="0" nodeType="withEffect">
                                  <p:stCondLst>
                                    <p:cond delay="0"/>
                                  </p:stCondLst>
                                  <p:childTnLst>
                                    <p:set>
                                      <p:cBhvr>
                                        <p:cTn id="102" dur="1" fill="hold">
                                          <p:stCondLst>
                                            <p:cond delay="0"/>
                                          </p:stCondLst>
                                        </p:cTn>
                                        <p:tgtEl>
                                          <p:spTgt spid="76"/>
                                        </p:tgtEl>
                                        <p:attrNameLst>
                                          <p:attrName>style.visibility</p:attrName>
                                        </p:attrNameLst>
                                      </p:cBhvr>
                                      <p:to>
                                        <p:strVal val="visible"/>
                                      </p:to>
                                    </p:set>
                                    <p:anim calcmode="lin" valueType="num">
                                      <p:cBhvr additive="base">
                                        <p:cTn id="103" dur="500" fill="hold"/>
                                        <p:tgtEl>
                                          <p:spTgt spid="76"/>
                                        </p:tgtEl>
                                        <p:attrNameLst>
                                          <p:attrName>ppt_x</p:attrName>
                                        </p:attrNameLst>
                                      </p:cBhvr>
                                      <p:tavLst>
                                        <p:tav tm="0">
                                          <p:val>
                                            <p:strVal val="1+#ppt_w/2"/>
                                          </p:val>
                                        </p:tav>
                                        <p:tav tm="100000">
                                          <p:val>
                                            <p:strVal val="#ppt_x"/>
                                          </p:val>
                                        </p:tav>
                                      </p:tavLst>
                                    </p:anim>
                                    <p:anim calcmode="lin" valueType="num">
                                      <p:cBhvr additive="base">
                                        <p:cTn id="104" dur="500" fill="hold"/>
                                        <p:tgtEl>
                                          <p:spTgt spid="76"/>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fade">
                                      <p:cBhvr>
                                        <p:cTn id="109" dur="500"/>
                                        <p:tgtEl>
                                          <p:spTgt spid="16"/>
                                        </p:tgtEl>
                                      </p:cBhvr>
                                    </p:animEffect>
                                  </p:childTnLst>
                                </p:cTn>
                              </p:par>
                              <p:par>
                                <p:cTn id="110" presetID="16" presetClass="entr" presetSubtype="37" fill="hold" nodeType="withEffect">
                                  <p:stCondLst>
                                    <p:cond delay="0"/>
                                  </p:stCondLst>
                                  <p:childTnLst>
                                    <p:set>
                                      <p:cBhvr>
                                        <p:cTn id="111" dur="1" fill="hold">
                                          <p:stCondLst>
                                            <p:cond delay="0"/>
                                          </p:stCondLst>
                                        </p:cTn>
                                        <p:tgtEl>
                                          <p:spTgt spid="17"/>
                                        </p:tgtEl>
                                        <p:attrNameLst>
                                          <p:attrName>style.visibility</p:attrName>
                                        </p:attrNameLst>
                                      </p:cBhvr>
                                      <p:to>
                                        <p:strVal val="visible"/>
                                      </p:to>
                                    </p:set>
                                    <p:animEffect transition="in" filter="barn(outVertical)">
                                      <p:cBhvr>
                                        <p:cTn id="112" dur="500"/>
                                        <p:tgtEl>
                                          <p:spTgt spid="17"/>
                                        </p:tgtEl>
                                      </p:cBhvr>
                                    </p:animEffect>
                                  </p:childTnLst>
                                </p:cTn>
                              </p:par>
                              <p:par>
                                <p:cTn id="113" presetID="16" presetClass="entr" presetSubtype="37" fill="hold" nodeType="withEffect">
                                  <p:stCondLst>
                                    <p:cond delay="0"/>
                                  </p:stCondLst>
                                  <p:childTnLst>
                                    <p:set>
                                      <p:cBhvr>
                                        <p:cTn id="114" dur="1" fill="hold">
                                          <p:stCondLst>
                                            <p:cond delay="0"/>
                                          </p:stCondLst>
                                        </p:cTn>
                                        <p:tgtEl>
                                          <p:spTgt spid="18"/>
                                        </p:tgtEl>
                                        <p:attrNameLst>
                                          <p:attrName>style.visibility</p:attrName>
                                        </p:attrNameLst>
                                      </p:cBhvr>
                                      <p:to>
                                        <p:strVal val="visible"/>
                                      </p:to>
                                    </p:set>
                                    <p:animEffect transition="in" filter="barn(outVertical)">
                                      <p:cBhvr>
                                        <p:cTn id="115" dur="500"/>
                                        <p:tgtEl>
                                          <p:spTgt spid="18"/>
                                        </p:tgtEl>
                                      </p:cBhvr>
                                    </p:animEffect>
                                  </p:childTnLst>
                                </p:cTn>
                              </p:par>
                            </p:childTnLst>
                          </p:cTn>
                        </p:par>
                      </p:childTnLst>
                    </p:cTn>
                  </p:par>
                  <p:par>
                    <p:cTn id="116" fill="hold">
                      <p:stCondLst>
                        <p:cond delay="indefinite"/>
                      </p:stCondLst>
                      <p:childTnLst>
                        <p:par>
                          <p:cTn id="117" fill="hold">
                            <p:stCondLst>
                              <p:cond delay="0"/>
                            </p:stCondLst>
                            <p:childTnLst>
                              <p:par>
                                <p:cTn id="118" presetID="16" presetClass="entr" presetSubtype="21" fill="hold" grpId="0" nodeType="clickEffect">
                                  <p:stCondLst>
                                    <p:cond delay="0"/>
                                  </p:stCondLst>
                                  <p:childTnLst>
                                    <p:set>
                                      <p:cBhvr>
                                        <p:cTn id="119" dur="1" fill="hold">
                                          <p:stCondLst>
                                            <p:cond delay="0"/>
                                          </p:stCondLst>
                                        </p:cTn>
                                        <p:tgtEl>
                                          <p:spTgt spid="28"/>
                                        </p:tgtEl>
                                        <p:attrNameLst>
                                          <p:attrName>style.visibility</p:attrName>
                                        </p:attrNameLst>
                                      </p:cBhvr>
                                      <p:to>
                                        <p:strVal val="visible"/>
                                      </p:to>
                                    </p:set>
                                    <p:animEffect transition="in" filter="barn(inVertical)">
                                      <p:cBhvr>
                                        <p:cTn id="12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8" grpId="0" animBg="1"/>
      <p:bldP spid="15" grpId="0" animBg="1"/>
      <p:bldP spid="16" grpId="0" animBg="1"/>
      <p:bldP spid="26" grpId="0" animBg="1"/>
      <p:bldP spid="27" grpId="0" animBg="1"/>
      <p:bldP spid="28" grpId="0" animBg="1"/>
      <p:bldP spid="75" grpId="0" animBg="1"/>
      <p:bldP spid="7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4"/>
          <p:cNvGrpSpPr>
            <a:grpSpLocks noChangeAspect="1"/>
          </p:cNvGrpSpPr>
          <p:nvPr/>
        </p:nvGrpSpPr>
        <p:grpSpPr bwMode="auto">
          <a:xfrm>
            <a:off x="4434481" y="247580"/>
            <a:ext cx="7492353" cy="6610419"/>
            <a:chOff x="1044" y="1"/>
            <a:chExt cx="3670" cy="3238"/>
          </a:xfrm>
          <a:solidFill>
            <a:schemeClr val="bg1">
              <a:lumMod val="85000"/>
              <a:alpha val="61000"/>
            </a:schemeClr>
          </a:solidFill>
        </p:grpSpPr>
        <p:sp>
          <p:nvSpPr>
            <p:cNvPr id="10" name="Freeform 5"/>
            <p:cNvSpPr>
              <a:spLocks noEditPoints="1"/>
            </p:cNvSpPr>
            <p:nvPr/>
          </p:nvSpPr>
          <p:spPr bwMode="auto">
            <a:xfrm>
              <a:off x="4579" y="2187"/>
              <a:ext cx="131" cy="123"/>
            </a:xfrm>
            <a:custGeom>
              <a:avLst/>
              <a:gdLst>
                <a:gd name="T0" fmla="*/ 53 w 107"/>
                <a:gd name="T1" fmla="*/ 13 h 100"/>
                <a:gd name="T2" fmla="*/ 37 w 107"/>
                <a:gd name="T3" fmla="*/ 16 h 100"/>
                <a:gd name="T4" fmla="*/ 24 w 107"/>
                <a:gd name="T5" fmla="*/ 23 h 100"/>
                <a:gd name="T6" fmla="*/ 13 w 107"/>
                <a:gd name="T7" fmla="*/ 43 h 100"/>
                <a:gd name="T8" fmla="*/ 17 w 107"/>
                <a:gd name="T9" fmla="*/ 55 h 100"/>
                <a:gd name="T10" fmla="*/ 27 w 107"/>
                <a:gd name="T11" fmla="*/ 66 h 100"/>
                <a:gd name="T12" fmla="*/ 33 w 107"/>
                <a:gd name="T13" fmla="*/ 75 h 100"/>
                <a:gd name="T14" fmla="*/ 33 w 107"/>
                <a:gd name="T15" fmla="*/ 79 h 100"/>
                <a:gd name="T16" fmla="*/ 36 w 107"/>
                <a:gd name="T17" fmla="*/ 77 h 100"/>
                <a:gd name="T18" fmla="*/ 45 w 107"/>
                <a:gd name="T19" fmla="*/ 73 h 100"/>
                <a:gd name="T20" fmla="*/ 47 w 107"/>
                <a:gd name="T21" fmla="*/ 73 h 100"/>
                <a:gd name="T22" fmla="*/ 53 w 107"/>
                <a:gd name="T23" fmla="*/ 73 h 100"/>
                <a:gd name="T24" fmla="*/ 70 w 107"/>
                <a:gd name="T25" fmla="*/ 71 h 100"/>
                <a:gd name="T26" fmla="*/ 83 w 107"/>
                <a:gd name="T27" fmla="*/ 64 h 100"/>
                <a:gd name="T28" fmla="*/ 93 w 107"/>
                <a:gd name="T29" fmla="*/ 43 h 100"/>
                <a:gd name="T30" fmla="*/ 83 w 107"/>
                <a:gd name="T31" fmla="*/ 23 h 100"/>
                <a:gd name="T32" fmla="*/ 70 w 107"/>
                <a:gd name="T33" fmla="*/ 16 h 100"/>
                <a:gd name="T34" fmla="*/ 53 w 107"/>
                <a:gd name="T35" fmla="*/ 13 h 100"/>
                <a:gd name="T36" fmla="*/ 53 w 107"/>
                <a:gd name="T37" fmla="*/ 0 h 100"/>
                <a:gd name="T38" fmla="*/ 53 w 107"/>
                <a:gd name="T39" fmla="*/ 0 h 100"/>
                <a:gd name="T40" fmla="*/ 107 w 107"/>
                <a:gd name="T41" fmla="*/ 43 h 100"/>
                <a:gd name="T42" fmla="*/ 53 w 107"/>
                <a:gd name="T43" fmla="*/ 87 h 100"/>
                <a:gd name="T44" fmla="*/ 45 w 107"/>
                <a:gd name="T45" fmla="*/ 86 h 100"/>
                <a:gd name="T46" fmla="*/ 7 w 107"/>
                <a:gd name="T47" fmla="*/ 100 h 100"/>
                <a:gd name="T48" fmla="*/ 7 w 107"/>
                <a:gd name="T49" fmla="*/ 97 h 100"/>
                <a:gd name="T50" fmla="*/ 20 w 107"/>
                <a:gd name="T51" fmla="*/ 80 h 100"/>
                <a:gd name="T52" fmla="*/ 20 w 107"/>
                <a:gd name="T53" fmla="*/ 77 h 100"/>
                <a:gd name="T54" fmla="*/ 0 w 107"/>
                <a:gd name="T55" fmla="*/ 43 h 100"/>
                <a:gd name="T56" fmla="*/ 53 w 107"/>
                <a:gd name="T5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00">
                  <a:moveTo>
                    <a:pt x="53" y="13"/>
                  </a:moveTo>
                  <a:cubicBezTo>
                    <a:pt x="48" y="13"/>
                    <a:pt x="42" y="14"/>
                    <a:pt x="37" y="16"/>
                  </a:cubicBezTo>
                  <a:cubicBezTo>
                    <a:pt x="32" y="18"/>
                    <a:pt x="28" y="20"/>
                    <a:pt x="24" y="23"/>
                  </a:cubicBezTo>
                  <a:cubicBezTo>
                    <a:pt x="17" y="29"/>
                    <a:pt x="13" y="36"/>
                    <a:pt x="13" y="43"/>
                  </a:cubicBezTo>
                  <a:cubicBezTo>
                    <a:pt x="13" y="47"/>
                    <a:pt x="14" y="52"/>
                    <a:pt x="17" y="55"/>
                  </a:cubicBezTo>
                  <a:cubicBezTo>
                    <a:pt x="19" y="59"/>
                    <a:pt x="23" y="63"/>
                    <a:pt x="27" y="66"/>
                  </a:cubicBezTo>
                  <a:cubicBezTo>
                    <a:pt x="30" y="68"/>
                    <a:pt x="32" y="71"/>
                    <a:pt x="33" y="75"/>
                  </a:cubicBezTo>
                  <a:cubicBezTo>
                    <a:pt x="33" y="76"/>
                    <a:pt x="33" y="78"/>
                    <a:pt x="33" y="79"/>
                  </a:cubicBezTo>
                  <a:cubicBezTo>
                    <a:pt x="34" y="78"/>
                    <a:pt x="35" y="77"/>
                    <a:pt x="36" y="77"/>
                  </a:cubicBezTo>
                  <a:cubicBezTo>
                    <a:pt x="38" y="74"/>
                    <a:pt x="42" y="73"/>
                    <a:pt x="45" y="73"/>
                  </a:cubicBezTo>
                  <a:cubicBezTo>
                    <a:pt x="46" y="73"/>
                    <a:pt x="46" y="73"/>
                    <a:pt x="47" y="73"/>
                  </a:cubicBezTo>
                  <a:cubicBezTo>
                    <a:pt x="49" y="73"/>
                    <a:pt x="51" y="73"/>
                    <a:pt x="53" y="73"/>
                  </a:cubicBezTo>
                  <a:cubicBezTo>
                    <a:pt x="59" y="73"/>
                    <a:pt x="65" y="72"/>
                    <a:pt x="70" y="71"/>
                  </a:cubicBezTo>
                  <a:cubicBezTo>
                    <a:pt x="75" y="69"/>
                    <a:pt x="79" y="67"/>
                    <a:pt x="83" y="64"/>
                  </a:cubicBezTo>
                  <a:cubicBezTo>
                    <a:pt x="90" y="58"/>
                    <a:pt x="93" y="51"/>
                    <a:pt x="93" y="43"/>
                  </a:cubicBezTo>
                  <a:cubicBezTo>
                    <a:pt x="93" y="36"/>
                    <a:pt x="90" y="29"/>
                    <a:pt x="83" y="23"/>
                  </a:cubicBezTo>
                  <a:cubicBezTo>
                    <a:pt x="79" y="20"/>
                    <a:pt x="75" y="18"/>
                    <a:pt x="70" y="16"/>
                  </a:cubicBezTo>
                  <a:cubicBezTo>
                    <a:pt x="65" y="14"/>
                    <a:pt x="59" y="13"/>
                    <a:pt x="53" y="13"/>
                  </a:cubicBezTo>
                  <a:close/>
                  <a:moveTo>
                    <a:pt x="53" y="0"/>
                  </a:moveTo>
                  <a:cubicBezTo>
                    <a:pt x="53" y="0"/>
                    <a:pt x="53" y="0"/>
                    <a:pt x="53" y="0"/>
                  </a:cubicBezTo>
                  <a:cubicBezTo>
                    <a:pt x="83" y="0"/>
                    <a:pt x="107" y="19"/>
                    <a:pt x="107" y="43"/>
                  </a:cubicBezTo>
                  <a:cubicBezTo>
                    <a:pt x="107" y="67"/>
                    <a:pt x="83" y="87"/>
                    <a:pt x="53" y="87"/>
                  </a:cubicBezTo>
                  <a:cubicBezTo>
                    <a:pt x="51" y="87"/>
                    <a:pt x="48" y="86"/>
                    <a:pt x="45" y="86"/>
                  </a:cubicBezTo>
                  <a:cubicBezTo>
                    <a:pt x="34" y="98"/>
                    <a:pt x="20" y="100"/>
                    <a:pt x="7" y="100"/>
                  </a:cubicBezTo>
                  <a:cubicBezTo>
                    <a:pt x="7" y="97"/>
                    <a:pt x="7" y="97"/>
                    <a:pt x="7" y="97"/>
                  </a:cubicBezTo>
                  <a:cubicBezTo>
                    <a:pt x="14" y="94"/>
                    <a:pt x="20" y="87"/>
                    <a:pt x="20" y="80"/>
                  </a:cubicBezTo>
                  <a:cubicBezTo>
                    <a:pt x="20" y="79"/>
                    <a:pt x="20" y="78"/>
                    <a:pt x="20" y="77"/>
                  </a:cubicBezTo>
                  <a:cubicBezTo>
                    <a:pt x="8" y="69"/>
                    <a:pt x="0" y="57"/>
                    <a:pt x="0" y="43"/>
                  </a:cubicBezTo>
                  <a:cubicBezTo>
                    <a:pt x="0" y="19"/>
                    <a:pt x="24" y="0"/>
                    <a:pt x="53"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1" name="Freeform 6"/>
            <p:cNvSpPr>
              <a:spLocks noEditPoints="1"/>
            </p:cNvSpPr>
            <p:nvPr/>
          </p:nvSpPr>
          <p:spPr bwMode="auto">
            <a:xfrm>
              <a:off x="4488" y="2255"/>
              <a:ext cx="82" cy="82"/>
            </a:xfrm>
            <a:custGeom>
              <a:avLst/>
              <a:gdLst>
                <a:gd name="T0" fmla="*/ 62 w 67"/>
                <a:gd name="T1" fmla="*/ 17 h 67"/>
                <a:gd name="T2" fmla="*/ 67 w 67"/>
                <a:gd name="T3" fmla="*/ 13 h 67"/>
                <a:gd name="T4" fmla="*/ 67 w 67"/>
                <a:gd name="T5" fmla="*/ 4 h 67"/>
                <a:gd name="T6" fmla="*/ 58 w 67"/>
                <a:gd name="T7" fmla="*/ 4 h 67"/>
                <a:gd name="T8" fmla="*/ 58 w 67"/>
                <a:gd name="T9" fmla="*/ 0 h 67"/>
                <a:gd name="T10" fmla="*/ 4 w 67"/>
                <a:gd name="T11" fmla="*/ 0 h 67"/>
                <a:gd name="T12" fmla="*/ 0 w 67"/>
                <a:gd name="T13" fmla="*/ 4 h 67"/>
                <a:gd name="T14" fmla="*/ 0 w 67"/>
                <a:gd name="T15" fmla="*/ 63 h 67"/>
                <a:gd name="T16" fmla="*/ 4 w 67"/>
                <a:gd name="T17" fmla="*/ 67 h 67"/>
                <a:gd name="T18" fmla="*/ 58 w 67"/>
                <a:gd name="T19" fmla="*/ 67 h 67"/>
                <a:gd name="T20" fmla="*/ 58 w 67"/>
                <a:gd name="T21" fmla="*/ 50 h 67"/>
                <a:gd name="T22" fmla="*/ 62 w 67"/>
                <a:gd name="T23" fmla="*/ 50 h 67"/>
                <a:gd name="T24" fmla="*/ 67 w 67"/>
                <a:gd name="T25" fmla="*/ 46 h 67"/>
                <a:gd name="T26" fmla="*/ 67 w 67"/>
                <a:gd name="T27" fmla="*/ 38 h 67"/>
                <a:gd name="T28" fmla="*/ 58 w 67"/>
                <a:gd name="T29" fmla="*/ 38 h 67"/>
                <a:gd name="T30" fmla="*/ 58 w 67"/>
                <a:gd name="T31" fmla="*/ 34 h 67"/>
                <a:gd name="T32" fmla="*/ 62 w 67"/>
                <a:gd name="T33" fmla="*/ 34 h 67"/>
                <a:gd name="T34" fmla="*/ 67 w 67"/>
                <a:gd name="T35" fmla="*/ 29 h 67"/>
                <a:gd name="T36" fmla="*/ 67 w 67"/>
                <a:gd name="T37" fmla="*/ 21 h 67"/>
                <a:gd name="T38" fmla="*/ 58 w 67"/>
                <a:gd name="T39" fmla="*/ 21 h 67"/>
                <a:gd name="T40" fmla="*/ 58 w 67"/>
                <a:gd name="T41" fmla="*/ 17 h 67"/>
                <a:gd name="T42" fmla="*/ 62 w 67"/>
                <a:gd name="T43" fmla="*/ 17 h 67"/>
                <a:gd name="T44" fmla="*/ 37 w 67"/>
                <a:gd name="T45" fmla="*/ 17 h 67"/>
                <a:gd name="T46" fmla="*/ 46 w 67"/>
                <a:gd name="T47" fmla="*/ 25 h 67"/>
                <a:gd name="T48" fmla="*/ 37 w 67"/>
                <a:gd name="T49" fmla="*/ 34 h 67"/>
                <a:gd name="T50" fmla="*/ 29 w 67"/>
                <a:gd name="T51" fmla="*/ 25 h 67"/>
                <a:gd name="T52" fmla="*/ 37 w 67"/>
                <a:gd name="T53" fmla="*/ 17 h 67"/>
                <a:gd name="T54" fmla="*/ 16 w 67"/>
                <a:gd name="T55" fmla="*/ 63 h 67"/>
                <a:gd name="T56" fmla="*/ 12 w 67"/>
                <a:gd name="T57" fmla="*/ 63 h 67"/>
                <a:gd name="T58" fmla="*/ 12 w 67"/>
                <a:gd name="T59" fmla="*/ 4 h 67"/>
                <a:gd name="T60" fmla="*/ 16 w 67"/>
                <a:gd name="T61" fmla="*/ 4 h 67"/>
                <a:gd name="T62" fmla="*/ 16 w 67"/>
                <a:gd name="T63" fmla="*/ 63 h 67"/>
                <a:gd name="T64" fmla="*/ 50 w 67"/>
                <a:gd name="T65" fmla="*/ 50 h 67"/>
                <a:gd name="T66" fmla="*/ 25 w 67"/>
                <a:gd name="T67" fmla="*/ 50 h 67"/>
                <a:gd name="T68" fmla="*/ 25 w 67"/>
                <a:gd name="T69" fmla="*/ 46 h 67"/>
                <a:gd name="T70" fmla="*/ 33 w 67"/>
                <a:gd name="T71" fmla="*/ 38 h 67"/>
                <a:gd name="T72" fmla="*/ 33 w 67"/>
                <a:gd name="T73" fmla="*/ 38 h 67"/>
                <a:gd name="T74" fmla="*/ 41 w 67"/>
                <a:gd name="T75" fmla="*/ 38 h 67"/>
                <a:gd name="T76" fmla="*/ 50 w 67"/>
                <a:gd name="T77" fmla="*/ 46 h 67"/>
                <a:gd name="T78" fmla="*/ 50 w 67"/>
                <a:gd name="T79" fmla="*/ 5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7" h="67">
                  <a:moveTo>
                    <a:pt x="62" y="17"/>
                  </a:moveTo>
                  <a:cubicBezTo>
                    <a:pt x="65" y="17"/>
                    <a:pt x="67" y="15"/>
                    <a:pt x="67" y="13"/>
                  </a:cubicBezTo>
                  <a:cubicBezTo>
                    <a:pt x="67" y="4"/>
                    <a:pt x="67" y="4"/>
                    <a:pt x="67" y="4"/>
                  </a:cubicBezTo>
                  <a:cubicBezTo>
                    <a:pt x="58" y="4"/>
                    <a:pt x="58" y="4"/>
                    <a:pt x="58" y="4"/>
                  </a:cubicBezTo>
                  <a:cubicBezTo>
                    <a:pt x="58" y="0"/>
                    <a:pt x="58" y="0"/>
                    <a:pt x="58" y="0"/>
                  </a:cubicBezTo>
                  <a:cubicBezTo>
                    <a:pt x="4" y="0"/>
                    <a:pt x="4" y="0"/>
                    <a:pt x="4" y="0"/>
                  </a:cubicBezTo>
                  <a:cubicBezTo>
                    <a:pt x="2" y="0"/>
                    <a:pt x="0" y="2"/>
                    <a:pt x="0" y="4"/>
                  </a:cubicBezTo>
                  <a:cubicBezTo>
                    <a:pt x="0" y="63"/>
                    <a:pt x="0" y="63"/>
                    <a:pt x="0" y="63"/>
                  </a:cubicBezTo>
                  <a:cubicBezTo>
                    <a:pt x="0" y="65"/>
                    <a:pt x="2" y="67"/>
                    <a:pt x="4" y="67"/>
                  </a:cubicBezTo>
                  <a:cubicBezTo>
                    <a:pt x="58" y="67"/>
                    <a:pt x="58" y="67"/>
                    <a:pt x="58" y="67"/>
                  </a:cubicBezTo>
                  <a:cubicBezTo>
                    <a:pt x="58" y="50"/>
                    <a:pt x="58" y="50"/>
                    <a:pt x="58" y="50"/>
                  </a:cubicBezTo>
                  <a:cubicBezTo>
                    <a:pt x="62" y="50"/>
                    <a:pt x="62" y="50"/>
                    <a:pt x="62" y="50"/>
                  </a:cubicBezTo>
                  <a:cubicBezTo>
                    <a:pt x="65" y="50"/>
                    <a:pt x="67" y="48"/>
                    <a:pt x="67" y="46"/>
                  </a:cubicBezTo>
                  <a:cubicBezTo>
                    <a:pt x="67" y="38"/>
                    <a:pt x="67" y="38"/>
                    <a:pt x="67" y="38"/>
                  </a:cubicBezTo>
                  <a:cubicBezTo>
                    <a:pt x="58" y="38"/>
                    <a:pt x="58" y="38"/>
                    <a:pt x="58" y="38"/>
                  </a:cubicBezTo>
                  <a:cubicBezTo>
                    <a:pt x="58" y="34"/>
                    <a:pt x="58" y="34"/>
                    <a:pt x="58" y="34"/>
                  </a:cubicBezTo>
                  <a:cubicBezTo>
                    <a:pt x="62" y="34"/>
                    <a:pt x="62" y="34"/>
                    <a:pt x="62" y="34"/>
                  </a:cubicBezTo>
                  <a:cubicBezTo>
                    <a:pt x="65" y="34"/>
                    <a:pt x="67" y="32"/>
                    <a:pt x="67" y="29"/>
                  </a:cubicBezTo>
                  <a:cubicBezTo>
                    <a:pt x="67" y="21"/>
                    <a:pt x="67" y="21"/>
                    <a:pt x="67" y="21"/>
                  </a:cubicBezTo>
                  <a:cubicBezTo>
                    <a:pt x="58" y="21"/>
                    <a:pt x="58" y="21"/>
                    <a:pt x="58" y="21"/>
                  </a:cubicBezTo>
                  <a:cubicBezTo>
                    <a:pt x="58" y="17"/>
                    <a:pt x="58" y="17"/>
                    <a:pt x="58" y="17"/>
                  </a:cubicBezTo>
                  <a:lnTo>
                    <a:pt x="62" y="17"/>
                  </a:lnTo>
                  <a:close/>
                  <a:moveTo>
                    <a:pt x="37" y="17"/>
                  </a:moveTo>
                  <a:cubicBezTo>
                    <a:pt x="42" y="17"/>
                    <a:pt x="46" y="21"/>
                    <a:pt x="46" y="25"/>
                  </a:cubicBezTo>
                  <a:cubicBezTo>
                    <a:pt x="46" y="30"/>
                    <a:pt x="42" y="34"/>
                    <a:pt x="37" y="34"/>
                  </a:cubicBezTo>
                  <a:cubicBezTo>
                    <a:pt x="33" y="34"/>
                    <a:pt x="29" y="30"/>
                    <a:pt x="29" y="25"/>
                  </a:cubicBezTo>
                  <a:cubicBezTo>
                    <a:pt x="29" y="21"/>
                    <a:pt x="33" y="17"/>
                    <a:pt x="37" y="17"/>
                  </a:cubicBezTo>
                  <a:close/>
                  <a:moveTo>
                    <a:pt x="16" y="63"/>
                  </a:moveTo>
                  <a:cubicBezTo>
                    <a:pt x="12" y="63"/>
                    <a:pt x="12" y="63"/>
                    <a:pt x="12" y="63"/>
                  </a:cubicBezTo>
                  <a:cubicBezTo>
                    <a:pt x="12" y="4"/>
                    <a:pt x="12" y="4"/>
                    <a:pt x="12" y="4"/>
                  </a:cubicBezTo>
                  <a:cubicBezTo>
                    <a:pt x="16" y="4"/>
                    <a:pt x="16" y="4"/>
                    <a:pt x="16" y="4"/>
                  </a:cubicBezTo>
                  <a:lnTo>
                    <a:pt x="16" y="63"/>
                  </a:lnTo>
                  <a:close/>
                  <a:moveTo>
                    <a:pt x="50" y="50"/>
                  </a:moveTo>
                  <a:cubicBezTo>
                    <a:pt x="25" y="50"/>
                    <a:pt x="25" y="50"/>
                    <a:pt x="25" y="50"/>
                  </a:cubicBezTo>
                  <a:cubicBezTo>
                    <a:pt x="25" y="46"/>
                    <a:pt x="25" y="46"/>
                    <a:pt x="25" y="46"/>
                  </a:cubicBezTo>
                  <a:cubicBezTo>
                    <a:pt x="25" y="42"/>
                    <a:pt x="28" y="38"/>
                    <a:pt x="33" y="38"/>
                  </a:cubicBezTo>
                  <a:cubicBezTo>
                    <a:pt x="33" y="38"/>
                    <a:pt x="33" y="38"/>
                    <a:pt x="33" y="38"/>
                  </a:cubicBezTo>
                  <a:cubicBezTo>
                    <a:pt x="41" y="38"/>
                    <a:pt x="41" y="38"/>
                    <a:pt x="41" y="38"/>
                  </a:cubicBezTo>
                  <a:cubicBezTo>
                    <a:pt x="46" y="38"/>
                    <a:pt x="50" y="42"/>
                    <a:pt x="50" y="46"/>
                  </a:cubicBezTo>
                  <a:lnTo>
                    <a:pt x="50" y="5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2" name="Freeform 7"/>
            <p:cNvSpPr>
              <a:spLocks noEditPoints="1"/>
            </p:cNvSpPr>
            <p:nvPr/>
          </p:nvSpPr>
          <p:spPr bwMode="auto">
            <a:xfrm>
              <a:off x="4629" y="2028"/>
              <a:ext cx="71" cy="71"/>
            </a:xfrm>
            <a:custGeom>
              <a:avLst/>
              <a:gdLst>
                <a:gd name="T0" fmla="*/ 58 w 58"/>
                <a:gd name="T1" fmla="*/ 29 h 57"/>
                <a:gd name="T2" fmla="*/ 29 w 58"/>
                <a:gd name="T3" fmla="*/ 57 h 57"/>
                <a:gd name="T4" fmla="*/ 0 w 58"/>
                <a:gd name="T5" fmla="*/ 29 h 57"/>
                <a:gd name="T6" fmla="*/ 29 w 58"/>
                <a:gd name="T7" fmla="*/ 0 h 57"/>
                <a:gd name="T8" fmla="*/ 58 w 58"/>
                <a:gd name="T9" fmla="*/ 29 h 57"/>
                <a:gd name="T10" fmla="*/ 6 w 58"/>
                <a:gd name="T11" fmla="*/ 29 h 57"/>
                <a:gd name="T12" fmla="*/ 29 w 58"/>
                <a:gd name="T13" fmla="*/ 52 h 57"/>
                <a:gd name="T14" fmla="*/ 52 w 58"/>
                <a:gd name="T15" fmla="*/ 29 h 57"/>
                <a:gd name="T16" fmla="*/ 29 w 58"/>
                <a:gd name="T17" fmla="*/ 5 h 57"/>
                <a:gd name="T18" fmla="*/ 6 w 58"/>
                <a:gd name="T19" fmla="*/ 29 h 57"/>
                <a:gd name="T20" fmla="*/ 32 w 58"/>
                <a:gd name="T21" fmla="*/ 12 h 57"/>
                <a:gd name="T22" fmla="*/ 46 w 58"/>
                <a:gd name="T23" fmla="*/ 26 h 57"/>
                <a:gd name="T24" fmla="*/ 46 w 58"/>
                <a:gd name="T25" fmla="*/ 31 h 57"/>
                <a:gd name="T26" fmla="*/ 41 w 58"/>
                <a:gd name="T27" fmla="*/ 31 h 57"/>
                <a:gd name="T28" fmla="*/ 33 w 58"/>
                <a:gd name="T29" fmla="*/ 23 h 57"/>
                <a:gd name="T30" fmla="*/ 33 w 58"/>
                <a:gd name="T31" fmla="*/ 43 h 57"/>
                <a:gd name="T32" fmla="*/ 29 w 58"/>
                <a:gd name="T33" fmla="*/ 47 h 57"/>
                <a:gd name="T34" fmla="*/ 25 w 58"/>
                <a:gd name="T35" fmla="*/ 43 h 57"/>
                <a:gd name="T36" fmla="*/ 25 w 58"/>
                <a:gd name="T37" fmla="*/ 23 h 57"/>
                <a:gd name="T38" fmla="*/ 17 w 58"/>
                <a:gd name="T39" fmla="*/ 31 h 57"/>
                <a:gd name="T40" fmla="*/ 12 w 58"/>
                <a:gd name="T41" fmla="*/ 31 h 57"/>
                <a:gd name="T42" fmla="*/ 11 w 58"/>
                <a:gd name="T43" fmla="*/ 29 h 57"/>
                <a:gd name="T44" fmla="*/ 12 w 58"/>
                <a:gd name="T45" fmla="*/ 26 h 57"/>
                <a:gd name="T46" fmla="*/ 27 w 58"/>
                <a:gd name="T47" fmla="*/ 12 h 57"/>
                <a:gd name="T48" fmla="*/ 32 w 58"/>
                <a:gd name="T49"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57">
                  <a:moveTo>
                    <a:pt x="58" y="29"/>
                  </a:moveTo>
                  <a:cubicBezTo>
                    <a:pt x="58" y="45"/>
                    <a:pt x="45" y="57"/>
                    <a:pt x="29" y="57"/>
                  </a:cubicBezTo>
                  <a:cubicBezTo>
                    <a:pt x="13" y="57"/>
                    <a:pt x="0" y="45"/>
                    <a:pt x="0" y="29"/>
                  </a:cubicBezTo>
                  <a:cubicBezTo>
                    <a:pt x="0" y="13"/>
                    <a:pt x="13" y="0"/>
                    <a:pt x="29" y="0"/>
                  </a:cubicBezTo>
                  <a:cubicBezTo>
                    <a:pt x="45" y="0"/>
                    <a:pt x="58" y="13"/>
                    <a:pt x="58" y="29"/>
                  </a:cubicBezTo>
                  <a:close/>
                  <a:moveTo>
                    <a:pt x="6" y="29"/>
                  </a:moveTo>
                  <a:cubicBezTo>
                    <a:pt x="6" y="42"/>
                    <a:pt x="16" y="52"/>
                    <a:pt x="29" y="52"/>
                  </a:cubicBezTo>
                  <a:cubicBezTo>
                    <a:pt x="42" y="52"/>
                    <a:pt x="52" y="42"/>
                    <a:pt x="52" y="29"/>
                  </a:cubicBezTo>
                  <a:cubicBezTo>
                    <a:pt x="52" y="16"/>
                    <a:pt x="42" y="5"/>
                    <a:pt x="29" y="5"/>
                  </a:cubicBezTo>
                  <a:cubicBezTo>
                    <a:pt x="16" y="5"/>
                    <a:pt x="6" y="16"/>
                    <a:pt x="6" y="29"/>
                  </a:cubicBezTo>
                  <a:close/>
                  <a:moveTo>
                    <a:pt x="32" y="12"/>
                  </a:moveTo>
                  <a:cubicBezTo>
                    <a:pt x="46" y="26"/>
                    <a:pt x="46" y="26"/>
                    <a:pt x="46" y="26"/>
                  </a:cubicBezTo>
                  <a:cubicBezTo>
                    <a:pt x="47" y="28"/>
                    <a:pt x="47" y="30"/>
                    <a:pt x="46" y="31"/>
                  </a:cubicBezTo>
                  <a:cubicBezTo>
                    <a:pt x="45" y="33"/>
                    <a:pt x="42" y="33"/>
                    <a:pt x="41" y="31"/>
                  </a:cubicBezTo>
                  <a:cubicBezTo>
                    <a:pt x="33" y="23"/>
                    <a:pt x="33" y="23"/>
                    <a:pt x="33" y="23"/>
                  </a:cubicBezTo>
                  <a:cubicBezTo>
                    <a:pt x="33" y="43"/>
                    <a:pt x="33" y="43"/>
                    <a:pt x="33" y="43"/>
                  </a:cubicBezTo>
                  <a:cubicBezTo>
                    <a:pt x="33" y="45"/>
                    <a:pt x="31" y="47"/>
                    <a:pt x="29" y="47"/>
                  </a:cubicBezTo>
                  <a:cubicBezTo>
                    <a:pt x="27" y="47"/>
                    <a:pt x="25" y="45"/>
                    <a:pt x="25" y="43"/>
                  </a:cubicBezTo>
                  <a:cubicBezTo>
                    <a:pt x="25" y="23"/>
                    <a:pt x="25" y="23"/>
                    <a:pt x="25" y="23"/>
                  </a:cubicBezTo>
                  <a:cubicBezTo>
                    <a:pt x="17" y="31"/>
                    <a:pt x="17" y="31"/>
                    <a:pt x="17" y="31"/>
                  </a:cubicBezTo>
                  <a:cubicBezTo>
                    <a:pt x="16" y="33"/>
                    <a:pt x="14" y="33"/>
                    <a:pt x="12" y="31"/>
                  </a:cubicBezTo>
                  <a:cubicBezTo>
                    <a:pt x="12" y="31"/>
                    <a:pt x="11" y="30"/>
                    <a:pt x="11" y="29"/>
                  </a:cubicBezTo>
                  <a:cubicBezTo>
                    <a:pt x="11" y="28"/>
                    <a:pt x="12" y="27"/>
                    <a:pt x="12" y="26"/>
                  </a:cubicBezTo>
                  <a:cubicBezTo>
                    <a:pt x="27" y="12"/>
                    <a:pt x="27" y="12"/>
                    <a:pt x="27" y="12"/>
                  </a:cubicBezTo>
                  <a:cubicBezTo>
                    <a:pt x="28" y="10"/>
                    <a:pt x="30" y="10"/>
                    <a:pt x="32" y="1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3" name="Freeform 8"/>
            <p:cNvSpPr>
              <a:spLocks noEditPoints="1"/>
            </p:cNvSpPr>
            <p:nvPr/>
          </p:nvSpPr>
          <p:spPr bwMode="auto">
            <a:xfrm>
              <a:off x="4617" y="2116"/>
              <a:ext cx="56" cy="56"/>
            </a:xfrm>
            <a:custGeom>
              <a:avLst/>
              <a:gdLst>
                <a:gd name="T0" fmla="*/ 3 w 46"/>
                <a:gd name="T1" fmla="*/ 0 h 46"/>
                <a:gd name="T2" fmla="*/ 20 w 46"/>
                <a:gd name="T3" fmla="*/ 0 h 46"/>
                <a:gd name="T4" fmla="*/ 20 w 46"/>
                <a:gd name="T5" fmla="*/ 3 h 46"/>
                <a:gd name="T6" fmla="*/ 3 w 46"/>
                <a:gd name="T7" fmla="*/ 3 h 46"/>
                <a:gd name="T8" fmla="*/ 3 w 46"/>
                <a:gd name="T9" fmla="*/ 0 h 46"/>
                <a:gd name="T10" fmla="*/ 26 w 46"/>
                <a:gd name="T11" fmla="*/ 0 h 46"/>
                <a:gd name="T12" fmla="*/ 43 w 46"/>
                <a:gd name="T13" fmla="*/ 0 h 46"/>
                <a:gd name="T14" fmla="*/ 43 w 46"/>
                <a:gd name="T15" fmla="*/ 3 h 46"/>
                <a:gd name="T16" fmla="*/ 26 w 46"/>
                <a:gd name="T17" fmla="*/ 3 h 46"/>
                <a:gd name="T18" fmla="*/ 26 w 46"/>
                <a:gd name="T19" fmla="*/ 0 h 46"/>
                <a:gd name="T20" fmla="*/ 43 w 46"/>
                <a:gd name="T21" fmla="*/ 14 h 46"/>
                <a:gd name="T22" fmla="*/ 41 w 46"/>
                <a:gd name="T23" fmla="*/ 14 h 46"/>
                <a:gd name="T24" fmla="*/ 41 w 46"/>
                <a:gd name="T25" fmla="*/ 3 h 46"/>
                <a:gd name="T26" fmla="*/ 29 w 46"/>
                <a:gd name="T27" fmla="*/ 3 h 46"/>
                <a:gd name="T28" fmla="*/ 29 w 46"/>
                <a:gd name="T29" fmla="*/ 14 h 46"/>
                <a:gd name="T30" fmla="*/ 17 w 46"/>
                <a:gd name="T31" fmla="*/ 14 h 46"/>
                <a:gd name="T32" fmla="*/ 17 w 46"/>
                <a:gd name="T33" fmla="*/ 3 h 46"/>
                <a:gd name="T34" fmla="*/ 6 w 46"/>
                <a:gd name="T35" fmla="*/ 3 h 46"/>
                <a:gd name="T36" fmla="*/ 6 w 46"/>
                <a:gd name="T37" fmla="*/ 14 h 46"/>
                <a:gd name="T38" fmla="*/ 3 w 46"/>
                <a:gd name="T39" fmla="*/ 14 h 46"/>
                <a:gd name="T40" fmla="*/ 0 w 46"/>
                <a:gd name="T41" fmla="*/ 17 h 46"/>
                <a:gd name="T42" fmla="*/ 0 w 46"/>
                <a:gd name="T43" fmla="*/ 43 h 46"/>
                <a:gd name="T44" fmla="*/ 3 w 46"/>
                <a:gd name="T45" fmla="*/ 46 h 46"/>
                <a:gd name="T46" fmla="*/ 17 w 46"/>
                <a:gd name="T47" fmla="*/ 46 h 46"/>
                <a:gd name="T48" fmla="*/ 20 w 46"/>
                <a:gd name="T49" fmla="*/ 43 h 46"/>
                <a:gd name="T50" fmla="*/ 20 w 46"/>
                <a:gd name="T51" fmla="*/ 26 h 46"/>
                <a:gd name="T52" fmla="*/ 26 w 46"/>
                <a:gd name="T53" fmla="*/ 26 h 46"/>
                <a:gd name="T54" fmla="*/ 26 w 46"/>
                <a:gd name="T55" fmla="*/ 43 h 46"/>
                <a:gd name="T56" fmla="*/ 29 w 46"/>
                <a:gd name="T57" fmla="*/ 46 h 46"/>
                <a:gd name="T58" fmla="*/ 43 w 46"/>
                <a:gd name="T59" fmla="*/ 46 h 46"/>
                <a:gd name="T60" fmla="*/ 46 w 46"/>
                <a:gd name="T61" fmla="*/ 43 h 46"/>
                <a:gd name="T62" fmla="*/ 46 w 46"/>
                <a:gd name="T63" fmla="*/ 17 h 46"/>
                <a:gd name="T64" fmla="*/ 43 w 46"/>
                <a:gd name="T65" fmla="*/ 14 h 46"/>
                <a:gd name="T66" fmla="*/ 16 w 46"/>
                <a:gd name="T67" fmla="*/ 43 h 46"/>
                <a:gd name="T68" fmla="*/ 5 w 46"/>
                <a:gd name="T69" fmla="*/ 43 h 46"/>
                <a:gd name="T70" fmla="*/ 3 w 46"/>
                <a:gd name="T71" fmla="*/ 42 h 46"/>
                <a:gd name="T72" fmla="*/ 5 w 46"/>
                <a:gd name="T73" fmla="*/ 40 h 46"/>
                <a:gd name="T74" fmla="*/ 16 w 46"/>
                <a:gd name="T75" fmla="*/ 40 h 46"/>
                <a:gd name="T76" fmla="*/ 17 w 46"/>
                <a:gd name="T77" fmla="*/ 42 h 46"/>
                <a:gd name="T78" fmla="*/ 16 w 46"/>
                <a:gd name="T79" fmla="*/ 43 h 46"/>
                <a:gd name="T80" fmla="*/ 25 w 46"/>
                <a:gd name="T81" fmla="*/ 23 h 46"/>
                <a:gd name="T82" fmla="*/ 22 w 46"/>
                <a:gd name="T83" fmla="*/ 23 h 46"/>
                <a:gd name="T84" fmla="*/ 20 w 46"/>
                <a:gd name="T85" fmla="*/ 21 h 46"/>
                <a:gd name="T86" fmla="*/ 22 w 46"/>
                <a:gd name="T87" fmla="*/ 20 h 46"/>
                <a:gd name="T88" fmla="*/ 25 w 46"/>
                <a:gd name="T89" fmla="*/ 20 h 46"/>
                <a:gd name="T90" fmla="*/ 26 w 46"/>
                <a:gd name="T91" fmla="*/ 21 h 46"/>
                <a:gd name="T92" fmla="*/ 25 w 46"/>
                <a:gd name="T93" fmla="*/ 23 h 46"/>
                <a:gd name="T94" fmla="*/ 42 w 46"/>
                <a:gd name="T95" fmla="*/ 43 h 46"/>
                <a:gd name="T96" fmla="*/ 31 w 46"/>
                <a:gd name="T97" fmla="*/ 43 h 46"/>
                <a:gd name="T98" fmla="*/ 29 w 46"/>
                <a:gd name="T99" fmla="*/ 42 h 46"/>
                <a:gd name="T100" fmla="*/ 31 w 46"/>
                <a:gd name="T101" fmla="*/ 40 h 46"/>
                <a:gd name="T102" fmla="*/ 42 w 46"/>
                <a:gd name="T103" fmla="*/ 40 h 46"/>
                <a:gd name="T104" fmla="*/ 43 w 46"/>
                <a:gd name="T105" fmla="*/ 42 h 46"/>
                <a:gd name="T106" fmla="*/ 42 w 46"/>
                <a:gd name="T107"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6" h="46">
                  <a:moveTo>
                    <a:pt x="3" y="0"/>
                  </a:moveTo>
                  <a:cubicBezTo>
                    <a:pt x="20" y="0"/>
                    <a:pt x="20" y="0"/>
                    <a:pt x="20" y="0"/>
                  </a:cubicBezTo>
                  <a:cubicBezTo>
                    <a:pt x="20" y="3"/>
                    <a:pt x="20" y="3"/>
                    <a:pt x="20" y="3"/>
                  </a:cubicBezTo>
                  <a:cubicBezTo>
                    <a:pt x="3" y="3"/>
                    <a:pt x="3" y="3"/>
                    <a:pt x="3" y="3"/>
                  </a:cubicBezTo>
                  <a:lnTo>
                    <a:pt x="3" y="0"/>
                  </a:lnTo>
                  <a:close/>
                  <a:moveTo>
                    <a:pt x="26" y="0"/>
                  </a:moveTo>
                  <a:cubicBezTo>
                    <a:pt x="43" y="0"/>
                    <a:pt x="43" y="0"/>
                    <a:pt x="43" y="0"/>
                  </a:cubicBezTo>
                  <a:cubicBezTo>
                    <a:pt x="43" y="3"/>
                    <a:pt x="43" y="3"/>
                    <a:pt x="43" y="3"/>
                  </a:cubicBezTo>
                  <a:cubicBezTo>
                    <a:pt x="26" y="3"/>
                    <a:pt x="26" y="3"/>
                    <a:pt x="26" y="3"/>
                  </a:cubicBezTo>
                  <a:lnTo>
                    <a:pt x="26" y="0"/>
                  </a:lnTo>
                  <a:close/>
                  <a:moveTo>
                    <a:pt x="43" y="14"/>
                  </a:moveTo>
                  <a:cubicBezTo>
                    <a:pt x="41" y="14"/>
                    <a:pt x="41" y="14"/>
                    <a:pt x="41" y="14"/>
                  </a:cubicBezTo>
                  <a:cubicBezTo>
                    <a:pt x="41" y="3"/>
                    <a:pt x="41" y="3"/>
                    <a:pt x="41" y="3"/>
                  </a:cubicBezTo>
                  <a:cubicBezTo>
                    <a:pt x="29" y="3"/>
                    <a:pt x="29" y="3"/>
                    <a:pt x="29" y="3"/>
                  </a:cubicBezTo>
                  <a:cubicBezTo>
                    <a:pt x="29" y="14"/>
                    <a:pt x="29" y="14"/>
                    <a:pt x="29" y="14"/>
                  </a:cubicBezTo>
                  <a:cubicBezTo>
                    <a:pt x="17" y="14"/>
                    <a:pt x="17" y="14"/>
                    <a:pt x="17" y="14"/>
                  </a:cubicBezTo>
                  <a:cubicBezTo>
                    <a:pt x="17" y="3"/>
                    <a:pt x="17" y="3"/>
                    <a:pt x="17" y="3"/>
                  </a:cubicBezTo>
                  <a:cubicBezTo>
                    <a:pt x="6" y="3"/>
                    <a:pt x="6" y="3"/>
                    <a:pt x="6" y="3"/>
                  </a:cubicBezTo>
                  <a:cubicBezTo>
                    <a:pt x="6" y="14"/>
                    <a:pt x="6" y="14"/>
                    <a:pt x="6" y="14"/>
                  </a:cubicBezTo>
                  <a:cubicBezTo>
                    <a:pt x="3" y="14"/>
                    <a:pt x="3" y="14"/>
                    <a:pt x="3" y="14"/>
                  </a:cubicBezTo>
                  <a:cubicBezTo>
                    <a:pt x="2" y="14"/>
                    <a:pt x="0" y="16"/>
                    <a:pt x="0" y="17"/>
                  </a:cubicBezTo>
                  <a:cubicBezTo>
                    <a:pt x="0" y="43"/>
                    <a:pt x="0" y="43"/>
                    <a:pt x="0" y="43"/>
                  </a:cubicBezTo>
                  <a:cubicBezTo>
                    <a:pt x="0" y="44"/>
                    <a:pt x="2" y="46"/>
                    <a:pt x="3" y="46"/>
                  </a:cubicBezTo>
                  <a:cubicBezTo>
                    <a:pt x="17" y="46"/>
                    <a:pt x="17" y="46"/>
                    <a:pt x="17" y="46"/>
                  </a:cubicBezTo>
                  <a:cubicBezTo>
                    <a:pt x="19" y="46"/>
                    <a:pt x="20" y="44"/>
                    <a:pt x="20" y="43"/>
                  </a:cubicBezTo>
                  <a:cubicBezTo>
                    <a:pt x="20" y="26"/>
                    <a:pt x="20" y="26"/>
                    <a:pt x="20" y="26"/>
                  </a:cubicBezTo>
                  <a:cubicBezTo>
                    <a:pt x="26" y="26"/>
                    <a:pt x="26" y="26"/>
                    <a:pt x="26" y="26"/>
                  </a:cubicBezTo>
                  <a:cubicBezTo>
                    <a:pt x="26" y="43"/>
                    <a:pt x="26" y="43"/>
                    <a:pt x="26" y="43"/>
                  </a:cubicBezTo>
                  <a:cubicBezTo>
                    <a:pt x="26" y="44"/>
                    <a:pt x="28" y="46"/>
                    <a:pt x="29" y="46"/>
                  </a:cubicBezTo>
                  <a:cubicBezTo>
                    <a:pt x="43" y="46"/>
                    <a:pt x="43" y="46"/>
                    <a:pt x="43" y="46"/>
                  </a:cubicBezTo>
                  <a:cubicBezTo>
                    <a:pt x="45" y="46"/>
                    <a:pt x="46" y="44"/>
                    <a:pt x="46" y="43"/>
                  </a:cubicBezTo>
                  <a:cubicBezTo>
                    <a:pt x="46" y="17"/>
                    <a:pt x="46" y="17"/>
                    <a:pt x="46" y="17"/>
                  </a:cubicBezTo>
                  <a:cubicBezTo>
                    <a:pt x="46" y="16"/>
                    <a:pt x="45" y="14"/>
                    <a:pt x="43" y="14"/>
                  </a:cubicBezTo>
                  <a:close/>
                  <a:moveTo>
                    <a:pt x="16" y="43"/>
                  </a:moveTo>
                  <a:cubicBezTo>
                    <a:pt x="5" y="43"/>
                    <a:pt x="5" y="43"/>
                    <a:pt x="5" y="43"/>
                  </a:cubicBezTo>
                  <a:cubicBezTo>
                    <a:pt x="4" y="43"/>
                    <a:pt x="3" y="42"/>
                    <a:pt x="3" y="42"/>
                  </a:cubicBezTo>
                  <a:cubicBezTo>
                    <a:pt x="3" y="41"/>
                    <a:pt x="4" y="40"/>
                    <a:pt x="5" y="40"/>
                  </a:cubicBezTo>
                  <a:cubicBezTo>
                    <a:pt x="16" y="40"/>
                    <a:pt x="16" y="40"/>
                    <a:pt x="16" y="40"/>
                  </a:cubicBezTo>
                  <a:cubicBezTo>
                    <a:pt x="17" y="40"/>
                    <a:pt x="17" y="41"/>
                    <a:pt x="17" y="42"/>
                  </a:cubicBezTo>
                  <a:cubicBezTo>
                    <a:pt x="17" y="42"/>
                    <a:pt x="17" y="43"/>
                    <a:pt x="16" y="43"/>
                  </a:cubicBezTo>
                  <a:close/>
                  <a:moveTo>
                    <a:pt x="25" y="23"/>
                  </a:moveTo>
                  <a:cubicBezTo>
                    <a:pt x="22" y="23"/>
                    <a:pt x="22" y="23"/>
                    <a:pt x="22" y="23"/>
                  </a:cubicBezTo>
                  <a:cubicBezTo>
                    <a:pt x="21" y="23"/>
                    <a:pt x="20" y="22"/>
                    <a:pt x="20" y="21"/>
                  </a:cubicBezTo>
                  <a:cubicBezTo>
                    <a:pt x="20" y="21"/>
                    <a:pt x="21" y="20"/>
                    <a:pt x="22" y="20"/>
                  </a:cubicBezTo>
                  <a:cubicBezTo>
                    <a:pt x="25" y="20"/>
                    <a:pt x="25" y="20"/>
                    <a:pt x="25" y="20"/>
                  </a:cubicBezTo>
                  <a:cubicBezTo>
                    <a:pt x="25" y="20"/>
                    <a:pt x="26" y="21"/>
                    <a:pt x="26" y="21"/>
                  </a:cubicBezTo>
                  <a:cubicBezTo>
                    <a:pt x="26" y="22"/>
                    <a:pt x="25" y="23"/>
                    <a:pt x="25" y="23"/>
                  </a:cubicBezTo>
                  <a:close/>
                  <a:moveTo>
                    <a:pt x="42" y="43"/>
                  </a:moveTo>
                  <a:cubicBezTo>
                    <a:pt x="31" y="43"/>
                    <a:pt x="31" y="43"/>
                    <a:pt x="31" y="43"/>
                  </a:cubicBezTo>
                  <a:cubicBezTo>
                    <a:pt x="30" y="43"/>
                    <a:pt x="29" y="42"/>
                    <a:pt x="29" y="42"/>
                  </a:cubicBezTo>
                  <a:cubicBezTo>
                    <a:pt x="29" y="41"/>
                    <a:pt x="30" y="40"/>
                    <a:pt x="31" y="40"/>
                  </a:cubicBezTo>
                  <a:cubicBezTo>
                    <a:pt x="42" y="40"/>
                    <a:pt x="42" y="40"/>
                    <a:pt x="42" y="40"/>
                  </a:cubicBezTo>
                  <a:cubicBezTo>
                    <a:pt x="43" y="40"/>
                    <a:pt x="43" y="41"/>
                    <a:pt x="43" y="42"/>
                  </a:cubicBezTo>
                  <a:cubicBezTo>
                    <a:pt x="43" y="42"/>
                    <a:pt x="43" y="43"/>
                    <a:pt x="4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4" name="Freeform 9"/>
            <p:cNvSpPr>
              <a:spLocks/>
            </p:cNvSpPr>
            <p:nvPr/>
          </p:nvSpPr>
          <p:spPr bwMode="auto">
            <a:xfrm>
              <a:off x="4515" y="2127"/>
              <a:ext cx="91" cy="91"/>
            </a:xfrm>
            <a:custGeom>
              <a:avLst/>
              <a:gdLst>
                <a:gd name="T0" fmla="*/ 45 w 91"/>
                <a:gd name="T1" fmla="*/ 91 h 91"/>
                <a:gd name="T2" fmla="*/ 91 w 91"/>
                <a:gd name="T3" fmla="*/ 45 h 91"/>
                <a:gd name="T4" fmla="*/ 62 w 91"/>
                <a:gd name="T5" fmla="*/ 45 h 91"/>
                <a:gd name="T6" fmla="*/ 62 w 91"/>
                <a:gd name="T7" fmla="*/ 0 h 91"/>
                <a:gd name="T8" fmla="*/ 28 w 91"/>
                <a:gd name="T9" fmla="*/ 0 h 91"/>
                <a:gd name="T10" fmla="*/ 28 w 91"/>
                <a:gd name="T11" fmla="*/ 45 h 91"/>
                <a:gd name="T12" fmla="*/ 0 w 91"/>
                <a:gd name="T13" fmla="*/ 45 h 91"/>
                <a:gd name="T14" fmla="*/ 45 w 91"/>
                <a:gd name="T15" fmla="*/ 91 h 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91">
                  <a:moveTo>
                    <a:pt x="45" y="91"/>
                  </a:moveTo>
                  <a:lnTo>
                    <a:pt x="91" y="45"/>
                  </a:lnTo>
                  <a:lnTo>
                    <a:pt x="62" y="45"/>
                  </a:lnTo>
                  <a:lnTo>
                    <a:pt x="62" y="0"/>
                  </a:lnTo>
                  <a:lnTo>
                    <a:pt x="28" y="0"/>
                  </a:lnTo>
                  <a:lnTo>
                    <a:pt x="28" y="45"/>
                  </a:lnTo>
                  <a:lnTo>
                    <a:pt x="0" y="45"/>
                  </a:lnTo>
                  <a:lnTo>
                    <a:pt x="45" y="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5" name="Freeform 10"/>
            <p:cNvSpPr>
              <a:spLocks noEditPoints="1"/>
            </p:cNvSpPr>
            <p:nvPr/>
          </p:nvSpPr>
          <p:spPr bwMode="auto">
            <a:xfrm>
              <a:off x="4620" y="1923"/>
              <a:ext cx="77" cy="77"/>
            </a:xfrm>
            <a:custGeom>
              <a:avLst/>
              <a:gdLst>
                <a:gd name="T0" fmla="*/ 31 w 62"/>
                <a:gd name="T1" fmla="*/ 63 h 63"/>
                <a:gd name="T2" fmla="*/ 0 w 62"/>
                <a:gd name="T3" fmla="*/ 32 h 63"/>
                <a:gd name="T4" fmla="*/ 31 w 62"/>
                <a:gd name="T5" fmla="*/ 0 h 63"/>
                <a:gd name="T6" fmla="*/ 62 w 62"/>
                <a:gd name="T7" fmla="*/ 32 h 63"/>
                <a:gd name="T8" fmla="*/ 31 w 62"/>
                <a:gd name="T9" fmla="*/ 63 h 63"/>
                <a:gd name="T10" fmla="*/ 57 w 62"/>
                <a:gd name="T11" fmla="*/ 36 h 63"/>
                <a:gd name="T12" fmla="*/ 41 w 62"/>
                <a:gd name="T13" fmla="*/ 35 h 63"/>
                <a:gd name="T14" fmla="*/ 46 w 62"/>
                <a:gd name="T15" fmla="*/ 54 h 63"/>
                <a:gd name="T16" fmla="*/ 57 w 62"/>
                <a:gd name="T17" fmla="*/ 36 h 63"/>
                <a:gd name="T18" fmla="*/ 41 w 62"/>
                <a:gd name="T19" fmla="*/ 56 h 63"/>
                <a:gd name="T20" fmla="*/ 36 w 62"/>
                <a:gd name="T21" fmla="*/ 36 h 63"/>
                <a:gd name="T22" fmla="*/ 35 w 62"/>
                <a:gd name="T23" fmla="*/ 36 h 63"/>
                <a:gd name="T24" fmla="*/ 15 w 62"/>
                <a:gd name="T25" fmla="*/ 53 h 63"/>
                <a:gd name="T26" fmla="*/ 31 w 62"/>
                <a:gd name="T27" fmla="*/ 58 h 63"/>
                <a:gd name="T28" fmla="*/ 41 w 62"/>
                <a:gd name="T29" fmla="*/ 56 h 63"/>
                <a:gd name="T30" fmla="*/ 11 w 62"/>
                <a:gd name="T31" fmla="*/ 49 h 63"/>
                <a:gd name="T32" fmla="*/ 33 w 62"/>
                <a:gd name="T33" fmla="*/ 32 h 63"/>
                <a:gd name="T34" fmla="*/ 34 w 62"/>
                <a:gd name="T35" fmla="*/ 31 h 63"/>
                <a:gd name="T36" fmla="*/ 32 w 62"/>
                <a:gd name="T37" fmla="*/ 27 h 63"/>
                <a:gd name="T38" fmla="*/ 4 w 62"/>
                <a:gd name="T39" fmla="*/ 31 h 63"/>
                <a:gd name="T40" fmla="*/ 4 w 62"/>
                <a:gd name="T41" fmla="*/ 32 h 63"/>
                <a:gd name="T42" fmla="*/ 11 w 62"/>
                <a:gd name="T43" fmla="*/ 49 h 63"/>
                <a:gd name="T44" fmla="*/ 5 w 62"/>
                <a:gd name="T45" fmla="*/ 26 h 63"/>
                <a:gd name="T46" fmla="*/ 29 w 62"/>
                <a:gd name="T47" fmla="*/ 23 h 63"/>
                <a:gd name="T48" fmla="*/ 20 w 62"/>
                <a:gd name="T49" fmla="*/ 8 h 63"/>
                <a:gd name="T50" fmla="*/ 5 w 62"/>
                <a:gd name="T51" fmla="*/ 26 h 63"/>
                <a:gd name="T52" fmla="*/ 25 w 62"/>
                <a:gd name="T53" fmla="*/ 6 h 63"/>
                <a:gd name="T54" fmla="*/ 35 w 62"/>
                <a:gd name="T55" fmla="*/ 21 h 63"/>
                <a:gd name="T56" fmla="*/ 49 w 62"/>
                <a:gd name="T57" fmla="*/ 12 h 63"/>
                <a:gd name="T58" fmla="*/ 31 w 62"/>
                <a:gd name="T59" fmla="*/ 5 h 63"/>
                <a:gd name="T60" fmla="*/ 25 w 62"/>
                <a:gd name="T61" fmla="*/ 6 h 63"/>
                <a:gd name="T62" fmla="*/ 51 w 62"/>
                <a:gd name="T63" fmla="*/ 15 h 63"/>
                <a:gd name="T64" fmla="*/ 37 w 62"/>
                <a:gd name="T65" fmla="*/ 25 h 63"/>
                <a:gd name="T66" fmla="*/ 38 w 62"/>
                <a:gd name="T67" fmla="*/ 29 h 63"/>
                <a:gd name="T68" fmla="*/ 39 w 62"/>
                <a:gd name="T69" fmla="*/ 30 h 63"/>
                <a:gd name="T70" fmla="*/ 57 w 62"/>
                <a:gd name="T71" fmla="*/ 31 h 63"/>
                <a:gd name="T72" fmla="*/ 51 w 62"/>
                <a:gd name="T73" fmla="*/ 1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 h="63">
                  <a:moveTo>
                    <a:pt x="31" y="63"/>
                  </a:moveTo>
                  <a:cubicBezTo>
                    <a:pt x="14" y="63"/>
                    <a:pt x="0" y="49"/>
                    <a:pt x="0" y="32"/>
                  </a:cubicBezTo>
                  <a:cubicBezTo>
                    <a:pt x="0" y="14"/>
                    <a:pt x="14" y="0"/>
                    <a:pt x="31" y="0"/>
                  </a:cubicBezTo>
                  <a:cubicBezTo>
                    <a:pt x="48" y="0"/>
                    <a:pt x="62" y="14"/>
                    <a:pt x="62" y="32"/>
                  </a:cubicBezTo>
                  <a:cubicBezTo>
                    <a:pt x="62" y="49"/>
                    <a:pt x="48" y="63"/>
                    <a:pt x="31" y="63"/>
                  </a:cubicBezTo>
                  <a:close/>
                  <a:moveTo>
                    <a:pt x="57" y="36"/>
                  </a:moveTo>
                  <a:cubicBezTo>
                    <a:pt x="56" y="36"/>
                    <a:pt x="49" y="33"/>
                    <a:pt x="41" y="35"/>
                  </a:cubicBezTo>
                  <a:cubicBezTo>
                    <a:pt x="44" y="44"/>
                    <a:pt x="45" y="52"/>
                    <a:pt x="46" y="54"/>
                  </a:cubicBezTo>
                  <a:cubicBezTo>
                    <a:pt x="52" y="50"/>
                    <a:pt x="56" y="43"/>
                    <a:pt x="57" y="36"/>
                  </a:cubicBezTo>
                  <a:close/>
                  <a:moveTo>
                    <a:pt x="41" y="56"/>
                  </a:moveTo>
                  <a:cubicBezTo>
                    <a:pt x="41" y="54"/>
                    <a:pt x="39" y="46"/>
                    <a:pt x="36" y="36"/>
                  </a:cubicBezTo>
                  <a:cubicBezTo>
                    <a:pt x="36" y="36"/>
                    <a:pt x="36" y="36"/>
                    <a:pt x="35" y="36"/>
                  </a:cubicBezTo>
                  <a:cubicBezTo>
                    <a:pt x="20" y="41"/>
                    <a:pt x="15" y="52"/>
                    <a:pt x="15" y="53"/>
                  </a:cubicBezTo>
                  <a:cubicBezTo>
                    <a:pt x="19" y="56"/>
                    <a:pt x="25" y="58"/>
                    <a:pt x="31" y="58"/>
                  </a:cubicBezTo>
                  <a:cubicBezTo>
                    <a:pt x="35" y="58"/>
                    <a:pt x="38" y="57"/>
                    <a:pt x="41" y="56"/>
                  </a:cubicBezTo>
                  <a:close/>
                  <a:moveTo>
                    <a:pt x="11" y="49"/>
                  </a:moveTo>
                  <a:cubicBezTo>
                    <a:pt x="12" y="48"/>
                    <a:pt x="19" y="36"/>
                    <a:pt x="33" y="32"/>
                  </a:cubicBezTo>
                  <a:cubicBezTo>
                    <a:pt x="33" y="32"/>
                    <a:pt x="33" y="32"/>
                    <a:pt x="34" y="31"/>
                  </a:cubicBezTo>
                  <a:cubicBezTo>
                    <a:pt x="33" y="30"/>
                    <a:pt x="32" y="28"/>
                    <a:pt x="32" y="27"/>
                  </a:cubicBezTo>
                  <a:cubicBezTo>
                    <a:pt x="18" y="31"/>
                    <a:pt x="6" y="31"/>
                    <a:pt x="4" y="31"/>
                  </a:cubicBezTo>
                  <a:cubicBezTo>
                    <a:pt x="4" y="31"/>
                    <a:pt x="4" y="31"/>
                    <a:pt x="4" y="32"/>
                  </a:cubicBezTo>
                  <a:cubicBezTo>
                    <a:pt x="4" y="38"/>
                    <a:pt x="7" y="45"/>
                    <a:pt x="11" y="49"/>
                  </a:cubicBezTo>
                  <a:close/>
                  <a:moveTo>
                    <a:pt x="5" y="26"/>
                  </a:moveTo>
                  <a:cubicBezTo>
                    <a:pt x="6" y="26"/>
                    <a:pt x="17" y="26"/>
                    <a:pt x="29" y="23"/>
                  </a:cubicBezTo>
                  <a:cubicBezTo>
                    <a:pt x="25" y="15"/>
                    <a:pt x="20" y="8"/>
                    <a:pt x="20" y="8"/>
                  </a:cubicBezTo>
                  <a:cubicBezTo>
                    <a:pt x="12" y="11"/>
                    <a:pt x="7" y="18"/>
                    <a:pt x="5" y="26"/>
                  </a:cubicBezTo>
                  <a:close/>
                  <a:moveTo>
                    <a:pt x="25" y="6"/>
                  </a:moveTo>
                  <a:cubicBezTo>
                    <a:pt x="25" y="7"/>
                    <a:pt x="30" y="13"/>
                    <a:pt x="35" y="21"/>
                  </a:cubicBezTo>
                  <a:cubicBezTo>
                    <a:pt x="44" y="18"/>
                    <a:pt x="48" y="12"/>
                    <a:pt x="49" y="12"/>
                  </a:cubicBezTo>
                  <a:cubicBezTo>
                    <a:pt x="44" y="8"/>
                    <a:pt x="38" y="5"/>
                    <a:pt x="31" y="5"/>
                  </a:cubicBezTo>
                  <a:cubicBezTo>
                    <a:pt x="29" y="5"/>
                    <a:pt x="27" y="5"/>
                    <a:pt x="25" y="6"/>
                  </a:cubicBezTo>
                  <a:close/>
                  <a:moveTo>
                    <a:pt x="51" y="15"/>
                  </a:moveTo>
                  <a:cubicBezTo>
                    <a:pt x="51" y="16"/>
                    <a:pt x="46" y="21"/>
                    <a:pt x="37" y="25"/>
                  </a:cubicBezTo>
                  <a:cubicBezTo>
                    <a:pt x="37" y="27"/>
                    <a:pt x="38" y="28"/>
                    <a:pt x="38" y="29"/>
                  </a:cubicBezTo>
                  <a:cubicBezTo>
                    <a:pt x="39" y="30"/>
                    <a:pt x="39" y="30"/>
                    <a:pt x="39" y="30"/>
                  </a:cubicBezTo>
                  <a:cubicBezTo>
                    <a:pt x="48" y="29"/>
                    <a:pt x="57" y="31"/>
                    <a:pt x="57" y="31"/>
                  </a:cubicBezTo>
                  <a:cubicBezTo>
                    <a:pt x="57" y="25"/>
                    <a:pt x="55" y="19"/>
                    <a:pt x="51" y="1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6" name="Freeform 11"/>
            <p:cNvSpPr>
              <a:spLocks noEditPoints="1"/>
            </p:cNvSpPr>
            <p:nvPr/>
          </p:nvSpPr>
          <p:spPr bwMode="auto">
            <a:xfrm>
              <a:off x="4544" y="2038"/>
              <a:ext cx="73" cy="64"/>
            </a:xfrm>
            <a:custGeom>
              <a:avLst/>
              <a:gdLst>
                <a:gd name="T0" fmla="*/ 48 w 59"/>
                <a:gd name="T1" fmla="*/ 0 h 52"/>
                <a:gd name="T2" fmla="*/ 11 w 59"/>
                <a:gd name="T3" fmla="*/ 0 h 52"/>
                <a:gd name="T4" fmla="*/ 0 w 59"/>
                <a:gd name="T5" fmla="*/ 11 h 52"/>
                <a:gd name="T6" fmla="*/ 0 w 59"/>
                <a:gd name="T7" fmla="*/ 50 h 52"/>
                <a:gd name="T8" fmla="*/ 2 w 59"/>
                <a:gd name="T9" fmla="*/ 52 h 52"/>
                <a:gd name="T10" fmla="*/ 57 w 59"/>
                <a:gd name="T11" fmla="*/ 52 h 52"/>
                <a:gd name="T12" fmla="*/ 59 w 59"/>
                <a:gd name="T13" fmla="*/ 50 h 52"/>
                <a:gd name="T14" fmla="*/ 59 w 59"/>
                <a:gd name="T15" fmla="*/ 11 h 52"/>
                <a:gd name="T16" fmla="*/ 48 w 59"/>
                <a:gd name="T17" fmla="*/ 0 h 52"/>
                <a:gd name="T18" fmla="*/ 37 w 59"/>
                <a:gd name="T19" fmla="*/ 34 h 52"/>
                <a:gd name="T20" fmla="*/ 37 w 59"/>
                <a:gd name="T21" fmla="*/ 45 h 52"/>
                <a:gd name="T22" fmla="*/ 22 w 59"/>
                <a:gd name="T23" fmla="*/ 45 h 52"/>
                <a:gd name="T24" fmla="*/ 22 w 59"/>
                <a:gd name="T25" fmla="*/ 34 h 52"/>
                <a:gd name="T26" fmla="*/ 11 w 59"/>
                <a:gd name="T27" fmla="*/ 34 h 52"/>
                <a:gd name="T28" fmla="*/ 29 w 59"/>
                <a:gd name="T29" fmla="*/ 19 h 52"/>
                <a:gd name="T30" fmla="*/ 48 w 59"/>
                <a:gd name="T31" fmla="*/ 34 h 52"/>
                <a:gd name="T32" fmla="*/ 37 w 59"/>
                <a:gd name="T33" fmla="*/ 34 h 52"/>
                <a:gd name="T34" fmla="*/ 9 w 59"/>
                <a:gd name="T35" fmla="*/ 8 h 52"/>
                <a:gd name="T36" fmla="*/ 12 w 59"/>
                <a:gd name="T37" fmla="*/ 4 h 52"/>
                <a:gd name="T38" fmla="*/ 46 w 59"/>
                <a:gd name="T39" fmla="*/ 4 h 52"/>
                <a:gd name="T40" fmla="*/ 50 w 59"/>
                <a:gd name="T41" fmla="*/ 8 h 52"/>
                <a:gd name="T42" fmla="*/ 9 w 59"/>
                <a:gd name="T4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9" h="52">
                  <a:moveTo>
                    <a:pt x="48" y="0"/>
                  </a:moveTo>
                  <a:cubicBezTo>
                    <a:pt x="11" y="0"/>
                    <a:pt x="11" y="0"/>
                    <a:pt x="11" y="0"/>
                  </a:cubicBezTo>
                  <a:cubicBezTo>
                    <a:pt x="0" y="11"/>
                    <a:pt x="0" y="11"/>
                    <a:pt x="0" y="11"/>
                  </a:cubicBezTo>
                  <a:cubicBezTo>
                    <a:pt x="0" y="50"/>
                    <a:pt x="0" y="50"/>
                    <a:pt x="0" y="50"/>
                  </a:cubicBezTo>
                  <a:cubicBezTo>
                    <a:pt x="0" y="51"/>
                    <a:pt x="1" y="52"/>
                    <a:pt x="2" y="52"/>
                  </a:cubicBezTo>
                  <a:cubicBezTo>
                    <a:pt x="57" y="52"/>
                    <a:pt x="57" y="52"/>
                    <a:pt x="57" y="52"/>
                  </a:cubicBezTo>
                  <a:cubicBezTo>
                    <a:pt x="58" y="52"/>
                    <a:pt x="59" y="51"/>
                    <a:pt x="59" y="50"/>
                  </a:cubicBezTo>
                  <a:cubicBezTo>
                    <a:pt x="59" y="11"/>
                    <a:pt x="59" y="11"/>
                    <a:pt x="59" y="11"/>
                  </a:cubicBezTo>
                  <a:lnTo>
                    <a:pt x="48" y="0"/>
                  </a:lnTo>
                  <a:close/>
                  <a:moveTo>
                    <a:pt x="37" y="34"/>
                  </a:moveTo>
                  <a:cubicBezTo>
                    <a:pt x="37" y="45"/>
                    <a:pt x="37" y="45"/>
                    <a:pt x="37" y="45"/>
                  </a:cubicBezTo>
                  <a:cubicBezTo>
                    <a:pt x="22" y="45"/>
                    <a:pt x="22" y="45"/>
                    <a:pt x="22" y="45"/>
                  </a:cubicBezTo>
                  <a:cubicBezTo>
                    <a:pt x="22" y="34"/>
                    <a:pt x="22" y="34"/>
                    <a:pt x="22" y="34"/>
                  </a:cubicBezTo>
                  <a:cubicBezTo>
                    <a:pt x="11" y="34"/>
                    <a:pt x="11" y="34"/>
                    <a:pt x="11" y="34"/>
                  </a:cubicBezTo>
                  <a:cubicBezTo>
                    <a:pt x="29" y="19"/>
                    <a:pt x="29" y="19"/>
                    <a:pt x="29" y="19"/>
                  </a:cubicBezTo>
                  <a:cubicBezTo>
                    <a:pt x="48" y="34"/>
                    <a:pt x="48" y="34"/>
                    <a:pt x="48" y="34"/>
                  </a:cubicBezTo>
                  <a:lnTo>
                    <a:pt x="37" y="34"/>
                  </a:lnTo>
                  <a:close/>
                  <a:moveTo>
                    <a:pt x="9" y="8"/>
                  </a:moveTo>
                  <a:cubicBezTo>
                    <a:pt x="12" y="4"/>
                    <a:pt x="12" y="4"/>
                    <a:pt x="12" y="4"/>
                  </a:cubicBezTo>
                  <a:cubicBezTo>
                    <a:pt x="46" y="4"/>
                    <a:pt x="46" y="4"/>
                    <a:pt x="46" y="4"/>
                  </a:cubicBezTo>
                  <a:cubicBezTo>
                    <a:pt x="50" y="8"/>
                    <a:pt x="50" y="8"/>
                    <a:pt x="50" y="8"/>
                  </a:cubicBezTo>
                  <a:lnTo>
                    <a:pt x="9"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7" name="Freeform 12"/>
            <p:cNvSpPr>
              <a:spLocks noEditPoints="1"/>
            </p:cNvSpPr>
            <p:nvPr/>
          </p:nvSpPr>
          <p:spPr bwMode="auto">
            <a:xfrm>
              <a:off x="4388" y="2162"/>
              <a:ext cx="117" cy="102"/>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8 h 83"/>
                <a:gd name="T14" fmla="*/ 75 w 95"/>
                <a:gd name="T15" fmla="*/ 67 h 83"/>
                <a:gd name="T16" fmla="*/ 83 w 95"/>
                <a:gd name="T17" fmla="*/ 67 h 83"/>
                <a:gd name="T18" fmla="*/ 83 w 95"/>
                <a:gd name="T19" fmla="*/ 67 h 83"/>
                <a:gd name="T20" fmla="*/ 95 w 95"/>
                <a:gd name="T21" fmla="*/ 34 h 83"/>
                <a:gd name="T22" fmla="*/ 80 w 95"/>
                <a:gd name="T23" fmla="*/ 62 h 83"/>
                <a:gd name="T24" fmla="*/ 78 w 95"/>
                <a:gd name="T25" fmla="*/ 61 h 83"/>
                <a:gd name="T26" fmla="*/ 75 w 95"/>
                <a:gd name="T27" fmla="*/ 55 h 83"/>
                <a:gd name="T28" fmla="*/ 71 w 95"/>
                <a:gd name="T29" fmla="*/ 34 h 83"/>
                <a:gd name="T30" fmla="*/ 75 w 95"/>
                <a:gd name="T31" fmla="*/ 12 h 83"/>
                <a:gd name="T32" fmla="*/ 78 w 95"/>
                <a:gd name="T33" fmla="*/ 6 h 83"/>
                <a:gd name="T34" fmla="*/ 80 w 95"/>
                <a:gd name="T35" fmla="*/ 5 h 83"/>
                <a:gd name="T36" fmla="*/ 82 w 95"/>
                <a:gd name="T37" fmla="*/ 6 h 83"/>
                <a:gd name="T38" fmla="*/ 86 w 95"/>
                <a:gd name="T39" fmla="*/ 12 h 83"/>
                <a:gd name="T40" fmla="*/ 89 w 95"/>
                <a:gd name="T41" fmla="*/ 34 h 83"/>
                <a:gd name="T42" fmla="*/ 86 w 95"/>
                <a:gd name="T43" fmla="*/ 55 h 83"/>
                <a:gd name="T44" fmla="*/ 82 w 95"/>
                <a:gd name="T45" fmla="*/ 61 h 83"/>
                <a:gd name="T46" fmla="*/ 80 w 95"/>
                <a:gd name="T47" fmla="*/ 62 h 83"/>
                <a:gd name="T48" fmla="*/ 23 w 95"/>
                <a:gd name="T49" fmla="*/ 34 h 83"/>
                <a:gd name="T50" fmla="*/ 24 w 95"/>
                <a:gd name="T51" fmla="*/ 20 h 83"/>
                <a:gd name="T52" fmla="*/ 12 w 95"/>
                <a:gd name="T53" fmla="*/ 21 h 83"/>
                <a:gd name="T54" fmla="*/ 5 w 95"/>
                <a:gd name="T55" fmla="*/ 21 h 83"/>
                <a:gd name="T56" fmla="*/ 0 w 95"/>
                <a:gd name="T57" fmla="*/ 29 h 83"/>
                <a:gd name="T58" fmla="*/ 0 w 95"/>
                <a:gd name="T59" fmla="*/ 38 h 83"/>
                <a:gd name="T60" fmla="*/ 5 w 95"/>
                <a:gd name="T61" fmla="*/ 46 h 83"/>
                <a:gd name="T62" fmla="*/ 12 w 95"/>
                <a:gd name="T63" fmla="*/ 46 h 83"/>
                <a:gd name="T64" fmla="*/ 24 w 95"/>
                <a:gd name="T65" fmla="*/ 47 h 83"/>
                <a:gd name="T66" fmla="*/ 23 w 95"/>
                <a:gd name="T67" fmla="*/ 34 h 83"/>
                <a:gd name="T68" fmla="*/ 34 w 95"/>
                <a:gd name="T69" fmla="*/ 53 h 83"/>
                <a:gd name="T70" fmla="*/ 22 w 95"/>
                <a:gd name="T71" fmla="*/ 51 h 83"/>
                <a:gd name="T72" fmla="*/ 30 w 95"/>
                <a:gd name="T73" fmla="*/ 81 h 83"/>
                <a:gd name="T74" fmla="*/ 33 w 95"/>
                <a:gd name="T75" fmla="*/ 82 h 83"/>
                <a:gd name="T76" fmla="*/ 44 w 95"/>
                <a:gd name="T77" fmla="*/ 78 h 83"/>
                <a:gd name="T78" fmla="*/ 46 w 95"/>
                <a:gd name="T79" fmla="*/ 74 h 83"/>
                <a:gd name="T80" fmla="*/ 34 w 95"/>
                <a:gd name="T81" fmla="*/ 53 h 83"/>
                <a:gd name="T82" fmla="*/ 80 w 95"/>
                <a:gd name="T83" fmla="*/ 45 h 83"/>
                <a:gd name="T84" fmla="*/ 79 w 95"/>
                <a:gd name="T85" fmla="*/ 44 h 83"/>
                <a:gd name="T86" fmla="*/ 78 w 95"/>
                <a:gd name="T87" fmla="*/ 42 h 83"/>
                <a:gd name="T88" fmla="*/ 77 w 95"/>
                <a:gd name="T89" fmla="*/ 34 h 83"/>
                <a:gd name="T90" fmla="*/ 78 w 95"/>
                <a:gd name="T91" fmla="*/ 25 h 83"/>
                <a:gd name="T92" fmla="*/ 79 w 95"/>
                <a:gd name="T93" fmla="*/ 23 h 83"/>
                <a:gd name="T94" fmla="*/ 80 w 95"/>
                <a:gd name="T95" fmla="*/ 23 h 83"/>
                <a:gd name="T96" fmla="*/ 81 w 95"/>
                <a:gd name="T97" fmla="*/ 23 h 83"/>
                <a:gd name="T98" fmla="*/ 82 w 95"/>
                <a:gd name="T99" fmla="*/ 25 h 83"/>
                <a:gd name="T100" fmla="*/ 84 w 95"/>
                <a:gd name="T101" fmla="*/ 34 h 83"/>
                <a:gd name="T102" fmla="*/ 82 w 95"/>
                <a:gd name="T103" fmla="*/ 42 h 83"/>
                <a:gd name="T104" fmla="*/ 81 w 95"/>
                <a:gd name="T105" fmla="*/ 44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89" y="0"/>
                    <a:pt x="83" y="0"/>
                  </a:cubicBezTo>
                  <a:cubicBezTo>
                    <a:pt x="83" y="0"/>
                    <a:pt x="83" y="0"/>
                    <a:pt x="83" y="0"/>
                  </a:cubicBezTo>
                  <a:cubicBezTo>
                    <a:pt x="75" y="0"/>
                    <a:pt x="75" y="0"/>
                    <a:pt x="75" y="0"/>
                  </a:cubicBezTo>
                  <a:cubicBezTo>
                    <a:pt x="75" y="0"/>
                    <a:pt x="57" y="13"/>
                    <a:pt x="31" y="19"/>
                  </a:cubicBezTo>
                  <a:cubicBezTo>
                    <a:pt x="30" y="23"/>
                    <a:pt x="30" y="28"/>
                    <a:pt x="30" y="34"/>
                  </a:cubicBezTo>
                  <a:cubicBezTo>
                    <a:pt x="30" y="39"/>
                    <a:pt x="30" y="44"/>
                    <a:pt x="31" y="48"/>
                  </a:cubicBezTo>
                  <a:cubicBezTo>
                    <a:pt x="57" y="54"/>
                    <a:pt x="75" y="67"/>
                    <a:pt x="75" y="67"/>
                  </a:cubicBezTo>
                  <a:cubicBezTo>
                    <a:pt x="83" y="67"/>
                    <a:pt x="83" y="67"/>
                    <a:pt x="83" y="67"/>
                  </a:cubicBezTo>
                  <a:cubicBezTo>
                    <a:pt x="83" y="67"/>
                    <a:pt x="83" y="67"/>
                    <a:pt x="83" y="67"/>
                  </a:cubicBezTo>
                  <a:cubicBezTo>
                    <a:pt x="89" y="67"/>
                    <a:pt x="95" y="52"/>
                    <a:pt x="95" y="34"/>
                  </a:cubicBezTo>
                  <a:close/>
                  <a:moveTo>
                    <a:pt x="80" y="62"/>
                  </a:moveTo>
                  <a:cubicBezTo>
                    <a:pt x="79" y="62"/>
                    <a:pt x="78" y="61"/>
                    <a:pt x="78" y="61"/>
                  </a:cubicBezTo>
                  <a:cubicBezTo>
                    <a:pt x="77" y="59"/>
                    <a:pt x="76" y="57"/>
                    <a:pt x="75" y="55"/>
                  </a:cubicBezTo>
                  <a:cubicBezTo>
                    <a:pt x="72" y="49"/>
                    <a:pt x="71" y="42"/>
                    <a:pt x="71" y="34"/>
                  </a:cubicBezTo>
                  <a:cubicBezTo>
                    <a:pt x="71" y="25"/>
                    <a:pt x="72" y="18"/>
                    <a:pt x="75" y="12"/>
                  </a:cubicBezTo>
                  <a:cubicBezTo>
                    <a:pt x="76" y="10"/>
                    <a:pt x="77" y="8"/>
                    <a:pt x="78" y="6"/>
                  </a:cubicBezTo>
                  <a:cubicBezTo>
                    <a:pt x="78" y="6"/>
                    <a:pt x="79" y="5"/>
                    <a:pt x="80" y="5"/>
                  </a:cubicBezTo>
                  <a:cubicBezTo>
                    <a:pt x="81" y="5"/>
                    <a:pt x="82" y="6"/>
                    <a:pt x="82" y="6"/>
                  </a:cubicBezTo>
                  <a:cubicBezTo>
                    <a:pt x="84" y="8"/>
                    <a:pt x="85" y="10"/>
                    <a:pt x="86" y="12"/>
                  </a:cubicBezTo>
                  <a:cubicBezTo>
                    <a:pt x="88" y="18"/>
                    <a:pt x="89" y="25"/>
                    <a:pt x="89" y="34"/>
                  </a:cubicBezTo>
                  <a:cubicBezTo>
                    <a:pt x="89" y="42"/>
                    <a:pt x="88" y="49"/>
                    <a:pt x="86" y="55"/>
                  </a:cubicBezTo>
                  <a:cubicBezTo>
                    <a:pt x="85" y="57"/>
                    <a:pt x="84" y="59"/>
                    <a:pt x="82" y="61"/>
                  </a:cubicBezTo>
                  <a:cubicBezTo>
                    <a:pt x="82" y="61"/>
                    <a:pt x="81" y="62"/>
                    <a:pt x="80" y="62"/>
                  </a:cubicBezTo>
                  <a:close/>
                  <a:moveTo>
                    <a:pt x="23" y="34"/>
                  </a:moveTo>
                  <a:cubicBezTo>
                    <a:pt x="23" y="29"/>
                    <a:pt x="24" y="24"/>
                    <a:pt x="24" y="20"/>
                  </a:cubicBezTo>
                  <a:cubicBezTo>
                    <a:pt x="20" y="20"/>
                    <a:pt x="16" y="21"/>
                    <a:pt x="12" y="21"/>
                  </a:cubicBezTo>
                  <a:cubicBezTo>
                    <a:pt x="5" y="21"/>
                    <a:pt x="5" y="21"/>
                    <a:pt x="5" y="21"/>
                  </a:cubicBezTo>
                  <a:cubicBezTo>
                    <a:pt x="0" y="29"/>
                    <a:pt x="0" y="29"/>
                    <a:pt x="0" y="29"/>
                  </a:cubicBezTo>
                  <a:cubicBezTo>
                    <a:pt x="0" y="38"/>
                    <a:pt x="0" y="38"/>
                    <a:pt x="0" y="38"/>
                  </a:cubicBezTo>
                  <a:cubicBezTo>
                    <a:pt x="5" y="46"/>
                    <a:pt x="5" y="46"/>
                    <a:pt x="5" y="46"/>
                  </a:cubicBezTo>
                  <a:cubicBezTo>
                    <a:pt x="5" y="46"/>
                    <a:pt x="5" y="46"/>
                    <a:pt x="12" y="46"/>
                  </a:cubicBezTo>
                  <a:cubicBezTo>
                    <a:pt x="16" y="46"/>
                    <a:pt x="20" y="47"/>
                    <a:pt x="24" y="47"/>
                  </a:cubicBezTo>
                  <a:cubicBezTo>
                    <a:pt x="24" y="43"/>
                    <a:pt x="23" y="38"/>
                    <a:pt x="23" y="34"/>
                  </a:cubicBezTo>
                  <a:close/>
                  <a:moveTo>
                    <a:pt x="34" y="53"/>
                  </a:moveTo>
                  <a:cubicBezTo>
                    <a:pt x="22" y="51"/>
                    <a:pt x="22" y="51"/>
                    <a:pt x="22" y="51"/>
                  </a:cubicBezTo>
                  <a:cubicBezTo>
                    <a:pt x="30" y="81"/>
                    <a:pt x="30" y="81"/>
                    <a:pt x="30" y="81"/>
                  </a:cubicBezTo>
                  <a:cubicBezTo>
                    <a:pt x="30" y="82"/>
                    <a:pt x="32" y="83"/>
                    <a:pt x="33" y="82"/>
                  </a:cubicBezTo>
                  <a:cubicBezTo>
                    <a:pt x="44" y="78"/>
                    <a:pt x="44" y="78"/>
                    <a:pt x="44" y="78"/>
                  </a:cubicBezTo>
                  <a:cubicBezTo>
                    <a:pt x="46" y="77"/>
                    <a:pt x="46" y="76"/>
                    <a:pt x="46" y="74"/>
                  </a:cubicBezTo>
                  <a:lnTo>
                    <a:pt x="34" y="53"/>
                  </a:lnTo>
                  <a:close/>
                  <a:moveTo>
                    <a:pt x="80" y="45"/>
                  </a:moveTo>
                  <a:cubicBezTo>
                    <a:pt x="80" y="45"/>
                    <a:pt x="79" y="44"/>
                    <a:pt x="79" y="44"/>
                  </a:cubicBezTo>
                  <a:cubicBezTo>
                    <a:pt x="79" y="44"/>
                    <a:pt x="78" y="43"/>
                    <a:pt x="78" y="42"/>
                  </a:cubicBezTo>
                  <a:cubicBezTo>
                    <a:pt x="77" y="40"/>
                    <a:pt x="77" y="37"/>
                    <a:pt x="77" y="34"/>
                  </a:cubicBezTo>
                  <a:cubicBezTo>
                    <a:pt x="77" y="30"/>
                    <a:pt x="77" y="28"/>
                    <a:pt x="78" y="25"/>
                  </a:cubicBezTo>
                  <a:cubicBezTo>
                    <a:pt x="78" y="24"/>
                    <a:pt x="79" y="24"/>
                    <a:pt x="79" y="23"/>
                  </a:cubicBezTo>
                  <a:cubicBezTo>
                    <a:pt x="79" y="23"/>
                    <a:pt x="80" y="23"/>
                    <a:pt x="80" y="23"/>
                  </a:cubicBezTo>
                  <a:cubicBezTo>
                    <a:pt x="80" y="23"/>
                    <a:pt x="81" y="23"/>
                    <a:pt x="81" y="23"/>
                  </a:cubicBezTo>
                  <a:cubicBezTo>
                    <a:pt x="81" y="24"/>
                    <a:pt x="82" y="24"/>
                    <a:pt x="82" y="25"/>
                  </a:cubicBezTo>
                  <a:cubicBezTo>
                    <a:pt x="83" y="28"/>
                    <a:pt x="84" y="30"/>
                    <a:pt x="84" y="34"/>
                  </a:cubicBezTo>
                  <a:cubicBezTo>
                    <a:pt x="84" y="37"/>
                    <a:pt x="83" y="40"/>
                    <a:pt x="82" y="42"/>
                  </a:cubicBezTo>
                  <a:cubicBezTo>
                    <a:pt x="82" y="43"/>
                    <a:pt x="81" y="44"/>
                    <a:pt x="81" y="44"/>
                  </a:cubicBezTo>
                  <a:cubicBezTo>
                    <a:pt x="81" y="44"/>
                    <a:pt x="80" y="45"/>
                    <a:pt x="80" y="4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8" name="Freeform 13"/>
            <p:cNvSpPr>
              <a:spLocks noEditPoints="1"/>
            </p:cNvSpPr>
            <p:nvPr/>
          </p:nvSpPr>
          <p:spPr bwMode="auto">
            <a:xfrm>
              <a:off x="4590" y="2004"/>
              <a:ext cx="61" cy="24"/>
            </a:xfrm>
            <a:custGeom>
              <a:avLst/>
              <a:gdLst>
                <a:gd name="T0" fmla="*/ 50 w 50"/>
                <a:gd name="T1" fmla="*/ 10 h 20"/>
                <a:gd name="T2" fmla="*/ 50 w 50"/>
                <a:gd name="T3" fmla="*/ 10 h 20"/>
                <a:gd name="T4" fmla="*/ 40 w 50"/>
                <a:gd name="T5" fmla="*/ 0 h 20"/>
                <a:gd name="T6" fmla="*/ 28 w 50"/>
                <a:gd name="T7" fmla="*/ 0 h 20"/>
                <a:gd name="T8" fmla="*/ 18 w 50"/>
                <a:gd name="T9" fmla="*/ 10 h 20"/>
                <a:gd name="T10" fmla="*/ 18 w 50"/>
                <a:gd name="T11" fmla="*/ 10 h 20"/>
                <a:gd name="T12" fmla="*/ 18 w 50"/>
                <a:gd name="T13" fmla="*/ 11 h 20"/>
                <a:gd name="T14" fmla="*/ 23 w 50"/>
                <a:gd name="T15" fmla="*/ 11 h 20"/>
                <a:gd name="T16" fmla="*/ 23 w 50"/>
                <a:gd name="T17" fmla="*/ 10 h 20"/>
                <a:gd name="T18" fmla="*/ 23 w 50"/>
                <a:gd name="T19" fmla="*/ 10 h 20"/>
                <a:gd name="T20" fmla="*/ 28 w 50"/>
                <a:gd name="T21" fmla="*/ 4 h 20"/>
                <a:gd name="T22" fmla="*/ 40 w 50"/>
                <a:gd name="T23" fmla="*/ 4 h 20"/>
                <a:gd name="T24" fmla="*/ 45 w 50"/>
                <a:gd name="T25" fmla="*/ 10 h 20"/>
                <a:gd name="T26" fmla="*/ 45 w 50"/>
                <a:gd name="T27" fmla="*/ 10 h 20"/>
                <a:gd name="T28" fmla="*/ 40 w 50"/>
                <a:gd name="T29" fmla="*/ 15 h 20"/>
                <a:gd name="T30" fmla="*/ 35 w 50"/>
                <a:gd name="T31" fmla="*/ 15 h 20"/>
                <a:gd name="T32" fmla="*/ 32 w 50"/>
                <a:gd name="T33" fmla="*/ 20 h 20"/>
                <a:gd name="T34" fmla="*/ 40 w 50"/>
                <a:gd name="T35" fmla="*/ 20 h 20"/>
                <a:gd name="T36" fmla="*/ 50 w 50"/>
                <a:gd name="T37" fmla="*/ 10 h 20"/>
                <a:gd name="T38" fmla="*/ 32 w 50"/>
                <a:gd name="T39" fmla="*/ 10 h 20"/>
                <a:gd name="T40" fmla="*/ 32 w 50"/>
                <a:gd name="T41" fmla="*/ 8 h 20"/>
                <a:gd name="T42" fmla="*/ 27 w 50"/>
                <a:gd name="T43" fmla="*/ 8 h 20"/>
                <a:gd name="T44" fmla="*/ 28 w 50"/>
                <a:gd name="T45" fmla="*/ 10 h 20"/>
                <a:gd name="T46" fmla="*/ 28 w 50"/>
                <a:gd name="T47" fmla="*/ 10 h 20"/>
                <a:gd name="T48" fmla="*/ 22 w 50"/>
                <a:gd name="T49" fmla="*/ 15 h 20"/>
                <a:gd name="T50" fmla="*/ 10 w 50"/>
                <a:gd name="T51" fmla="*/ 15 h 20"/>
                <a:gd name="T52" fmla="*/ 5 w 50"/>
                <a:gd name="T53" fmla="*/ 10 h 20"/>
                <a:gd name="T54" fmla="*/ 5 w 50"/>
                <a:gd name="T55" fmla="*/ 10 h 20"/>
                <a:gd name="T56" fmla="*/ 10 w 50"/>
                <a:gd name="T57" fmla="*/ 4 h 20"/>
                <a:gd name="T58" fmla="*/ 16 w 50"/>
                <a:gd name="T59" fmla="*/ 4 h 20"/>
                <a:gd name="T60" fmla="*/ 19 w 50"/>
                <a:gd name="T61" fmla="*/ 0 h 20"/>
                <a:gd name="T62" fmla="*/ 10 w 50"/>
                <a:gd name="T63" fmla="*/ 0 h 20"/>
                <a:gd name="T64" fmla="*/ 0 w 50"/>
                <a:gd name="T65" fmla="*/ 10 h 20"/>
                <a:gd name="T66" fmla="*/ 0 w 50"/>
                <a:gd name="T67" fmla="*/ 10 h 20"/>
                <a:gd name="T68" fmla="*/ 10 w 50"/>
                <a:gd name="T69" fmla="*/ 20 h 20"/>
                <a:gd name="T70" fmla="*/ 22 w 50"/>
                <a:gd name="T71" fmla="*/ 20 h 20"/>
                <a:gd name="T72" fmla="*/ 32 w 50"/>
                <a:gd name="T7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 h="20">
                  <a:moveTo>
                    <a:pt x="50" y="10"/>
                  </a:moveTo>
                  <a:cubicBezTo>
                    <a:pt x="50" y="10"/>
                    <a:pt x="50" y="10"/>
                    <a:pt x="50" y="10"/>
                  </a:cubicBezTo>
                  <a:cubicBezTo>
                    <a:pt x="50" y="4"/>
                    <a:pt x="46" y="0"/>
                    <a:pt x="40" y="0"/>
                  </a:cubicBezTo>
                  <a:cubicBezTo>
                    <a:pt x="28" y="0"/>
                    <a:pt x="28" y="0"/>
                    <a:pt x="28" y="0"/>
                  </a:cubicBezTo>
                  <a:cubicBezTo>
                    <a:pt x="23" y="0"/>
                    <a:pt x="18" y="4"/>
                    <a:pt x="18" y="10"/>
                  </a:cubicBezTo>
                  <a:cubicBezTo>
                    <a:pt x="18" y="10"/>
                    <a:pt x="18" y="10"/>
                    <a:pt x="18" y="10"/>
                  </a:cubicBezTo>
                  <a:cubicBezTo>
                    <a:pt x="18" y="10"/>
                    <a:pt x="18" y="11"/>
                    <a:pt x="18" y="11"/>
                  </a:cubicBezTo>
                  <a:cubicBezTo>
                    <a:pt x="23" y="11"/>
                    <a:pt x="23" y="11"/>
                    <a:pt x="23" y="11"/>
                  </a:cubicBezTo>
                  <a:cubicBezTo>
                    <a:pt x="23" y="11"/>
                    <a:pt x="23" y="10"/>
                    <a:pt x="23" y="10"/>
                  </a:cubicBezTo>
                  <a:cubicBezTo>
                    <a:pt x="23" y="10"/>
                    <a:pt x="23" y="10"/>
                    <a:pt x="23" y="10"/>
                  </a:cubicBezTo>
                  <a:cubicBezTo>
                    <a:pt x="23" y="7"/>
                    <a:pt x="25" y="4"/>
                    <a:pt x="28" y="4"/>
                  </a:cubicBezTo>
                  <a:cubicBezTo>
                    <a:pt x="40" y="4"/>
                    <a:pt x="40" y="4"/>
                    <a:pt x="40" y="4"/>
                  </a:cubicBezTo>
                  <a:cubicBezTo>
                    <a:pt x="43" y="4"/>
                    <a:pt x="45" y="7"/>
                    <a:pt x="45" y="10"/>
                  </a:cubicBezTo>
                  <a:cubicBezTo>
                    <a:pt x="45" y="10"/>
                    <a:pt x="45" y="10"/>
                    <a:pt x="45" y="10"/>
                  </a:cubicBezTo>
                  <a:cubicBezTo>
                    <a:pt x="45" y="13"/>
                    <a:pt x="43" y="15"/>
                    <a:pt x="40" y="15"/>
                  </a:cubicBezTo>
                  <a:cubicBezTo>
                    <a:pt x="35" y="15"/>
                    <a:pt x="35" y="15"/>
                    <a:pt x="35" y="15"/>
                  </a:cubicBezTo>
                  <a:cubicBezTo>
                    <a:pt x="34" y="17"/>
                    <a:pt x="33" y="18"/>
                    <a:pt x="32" y="20"/>
                  </a:cubicBezTo>
                  <a:cubicBezTo>
                    <a:pt x="40" y="20"/>
                    <a:pt x="40" y="20"/>
                    <a:pt x="40" y="20"/>
                  </a:cubicBezTo>
                  <a:cubicBezTo>
                    <a:pt x="46" y="20"/>
                    <a:pt x="50" y="15"/>
                    <a:pt x="50" y="10"/>
                  </a:cubicBezTo>
                  <a:close/>
                  <a:moveTo>
                    <a:pt x="32" y="10"/>
                  </a:moveTo>
                  <a:cubicBezTo>
                    <a:pt x="32" y="9"/>
                    <a:pt x="32" y="9"/>
                    <a:pt x="32" y="8"/>
                  </a:cubicBezTo>
                  <a:cubicBezTo>
                    <a:pt x="27" y="8"/>
                    <a:pt x="27" y="8"/>
                    <a:pt x="27" y="8"/>
                  </a:cubicBezTo>
                  <a:cubicBezTo>
                    <a:pt x="28" y="9"/>
                    <a:pt x="28" y="9"/>
                    <a:pt x="28" y="10"/>
                  </a:cubicBezTo>
                  <a:cubicBezTo>
                    <a:pt x="28" y="10"/>
                    <a:pt x="28" y="10"/>
                    <a:pt x="28" y="10"/>
                  </a:cubicBezTo>
                  <a:cubicBezTo>
                    <a:pt x="28" y="13"/>
                    <a:pt x="25" y="15"/>
                    <a:pt x="22" y="15"/>
                  </a:cubicBezTo>
                  <a:cubicBezTo>
                    <a:pt x="10" y="15"/>
                    <a:pt x="10" y="15"/>
                    <a:pt x="10" y="15"/>
                  </a:cubicBezTo>
                  <a:cubicBezTo>
                    <a:pt x="7" y="15"/>
                    <a:pt x="5" y="13"/>
                    <a:pt x="5" y="10"/>
                  </a:cubicBezTo>
                  <a:cubicBezTo>
                    <a:pt x="5" y="10"/>
                    <a:pt x="5" y="10"/>
                    <a:pt x="5" y="10"/>
                  </a:cubicBezTo>
                  <a:cubicBezTo>
                    <a:pt x="5" y="7"/>
                    <a:pt x="7" y="4"/>
                    <a:pt x="10" y="4"/>
                  </a:cubicBezTo>
                  <a:cubicBezTo>
                    <a:pt x="16" y="4"/>
                    <a:pt x="16" y="4"/>
                    <a:pt x="16" y="4"/>
                  </a:cubicBezTo>
                  <a:cubicBezTo>
                    <a:pt x="16" y="3"/>
                    <a:pt x="17" y="1"/>
                    <a:pt x="19" y="0"/>
                  </a:cubicBezTo>
                  <a:cubicBezTo>
                    <a:pt x="10" y="0"/>
                    <a:pt x="10" y="0"/>
                    <a:pt x="10" y="0"/>
                  </a:cubicBezTo>
                  <a:cubicBezTo>
                    <a:pt x="5" y="0"/>
                    <a:pt x="0" y="4"/>
                    <a:pt x="0" y="10"/>
                  </a:cubicBezTo>
                  <a:cubicBezTo>
                    <a:pt x="0" y="10"/>
                    <a:pt x="0" y="10"/>
                    <a:pt x="0" y="10"/>
                  </a:cubicBezTo>
                  <a:cubicBezTo>
                    <a:pt x="0" y="15"/>
                    <a:pt x="5" y="20"/>
                    <a:pt x="10" y="20"/>
                  </a:cubicBezTo>
                  <a:cubicBezTo>
                    <a:pt x="22" y="20"/>
                    <a:pt x="22" y="20"/>
                    <a:pt x="22" y="20"/>
                  </a:cubicBezTo>
                  <a:cubicBezTo>
                    <a:pt x="28" y="20"/>
                    <a:pt x="32" y="15"/>
                    <a:pt x="32" y="1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9" name="Freeform 14"/>
            <p:cNvSpPr>
              <a:spLocks noEditPoints="1"/>
            </p:cNvSpPr>
            <p:nvPr/>
          </p:nvSpPr>
          <p:spPr bwMode="auto">
            <a:xfrm>
              <a:off x="4647" y="1740"/>
              <a:ext cx="67" cy="65"/>
            </a:xfrm>
            <a:custGeom>
              <a:avLst/>
              <a:gdLst>
                <a:gd name="T0" fmla="*/ 27 w 54"/>
                <a:gd name="T1" fmla="*/ 0 h 53"/>
                <a:gd name="T2" fmla="*/ 0 w 54"/>
                <a:gd name="T3" fmla="*/ 26 h 53"/>
                <a:gd name="T4" fmla="*/ 27 w 54"/>
                <a:gd name="T5" fmla="*/ 53 h 53"/>
                <a:gd name="T6" fmla="*/ 54 w 54"/>
                <a:gd name="T7" fmla="*/ 26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6 h 53"/>
                <a:gd name="T20" fmla="*/ 41 w 54"/>
                <a:gd name="T21" fmla="*/ 12 h 53"/>
                <a:gd name="T22" fmla="*/ 47 w 54"/>
                <a:gd name="T23" fmla="*/ 24 h 53"/>
                <a:gd name="T24" fmla="*/ 37 w 54"/>
                <a:gd name="T25" fmla="*/ 38 h 53"/>
                <a:gd name="T26" fmla="*/ 38 w 54"/>
                <a:gd name="T27" fmla="*/ 43 h 53"/>
                <a:gd name="T28" fmla="*/ 27 w 54"/>
                <a:gd name="T29" fmla="*/ 46 h 53"/>
                <a:gd name="T30" fmla="*/ 16 w 54"/>
                <a:gd name="T31" fmla="*/ 43 h 53"/>
                <a:gd name="T32" fmla="*/ 29 w 54"/>
                <a:gd name="T33" fmla="*/ 33 h 53"/>
                <a:gd name="T34" fmla="*/ 30 w 54"/>
                <a:gd name="T35" fmla="*/ 35 h 53"/>
                <a:gd name="T36" fmla="*/ 30 w 54"/>
                <a:gd name="T37" fmla="*/ 38 h 53"/>
                <a:gd name="T38" fmla="*/ 29 w 54"/>
                <a:gd name="T39" fmla="*/ 40 h 53"/>
                <a:gd name="T40" fmla="*/ 25 w 54"/>
                <a:gd name="T41" fmla="*/ 40 h 53"/>
                <a:gd name="T42" fmla="*/ 24 w 54"/>
                <a:gd name="T43" fmla="*/ 38 h 53"/>
                <a:gd name="T44" fmla="*/ 24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6"/>
                  </a:cubicBezTo>
                  <a:cubicBezTo>
                    <a:pt x="0" y="41"/>
                    <a:pt x="12" y="53"/>
                    <a:pt x="27" y="53"/>
                  </a:cubicBezTo>
                  <a:cubicBezTo>
                    <a:pt x="42" y="53"/>
                    <a:pt x="54" y="41"/>
                    <a:pt x="54" y="26"/>
                  </a:cubicBezTo>
                  <a:cubicBezTo>
                    <a:pt x="54" y="12"/>
                    <a:pt x="42" y="0"/>
                    <a:pt x="27" y="0"/>
                  </a:cubicBezTo>
                  <a:close/>
                  <a:moveTo>
                    <a:pt x="16" y="43"/>
                  </a:moveTo>
                  <a:cubicBezTo>
                    <a:pt x="17" y="42"/>
                    <a:pt x="17" y="40"/>
                    <a:pt x="17" y="38"/>
                  </a:cubicBezTo>
                  <a:cubicBezTo>
                    <a:pt x="17" y="32"/>
                    <a:pt x="13" y="26"/>
                    <a:pt x="7" y="24"/>
                  </a:cubicBezTo>
                  <a:cubicBezTo>
                    <a:pt x="8" y="20"/>
                    <a:pt x="10" y="15"/>
                    <a:pt x="13" y="12"/>
                  </a:cubicBezTo>
                  <a:cubicBezTo>
                    <a:pt x="17" y="8"/>
                    <a:pt x="22" y="6"/>
                    <a:pt x="27" y="6"/>
                  </a:cubicBezTo>
                  <a:cubicBezTo>
                    <a:pt x="32" y="6"/>
                    <a:pt x="37" y="8"/>
                    <a:pt x="41" y="12"/>
                  </a:cubicBezTo>
                  <a:cubicBezTo>
                    <a:pt x="44" y="15"/>
                    <a:pt x="46" y="20"/>
                    <a:pt x="47" y="24"/>
                  </a:cubicBezTo>
                  <a:cubicBezTo>
                    <a:pt x="41" y="26"/>
                    <a:pt x="37" y="32"/>
                    <a:pt x="37" y="38"/>
                  </a:cubicBezTo>
                  <a:cubicBezTo>
                    <a:pt x="37" y="40"/>
                    <a:pt x="37" y="42"/>
                    <a:pt x="38" y="43"/>
                  </a:cubicBezTo>
                  <a:cubicBezTo>
                    <a:pt x="35" y="45"/>
                    <a:pt x="31" y="46"/>
                    <a:pt x="27" y="46"/>
                  </a:cubicBezTo>
                  <a:cubicBezTo>
                    <a:pt x="23" y="46"/>
                    <a:pt x="19" y="45"/>
                    <a:pt x="16" y="43"/>
                  </a:cubicBezTo>
                  <a:close/>
                  <a:moveTo>
                    <a:pt x="29" y="33"/>
                  </a:moveTo>
                  <a:cubicBezTo>
                    <a:pt x="30" y="33"/>
                    <a:pt x="30" y="34"/>
                    <a:pt x="30" y="35"/>
                  </a:cubicBezTo>
                  <a:cubicBezTo>
                    <a:pt x="30" y="38"/>
                    <a:pt x="30" y="38"/>
                    <a:pt x="30" y="38"/>
                  </a:cubicBezTo>
                  <a:cubicBezTo>
                    <a:pt x="30" y="39"/>
                    <a:pt x="30" y="40"/>
                    <a:pt x="29" y="40"/>
                  </a:cubicBezTo>
                  <a:cubicBezTo>
                    <a:pt x="25" y="40"/>
                    <a:pt x="25" y="40"/>
                    <a:pt x="25" y="40"/>
                  </a:cubicBezTo>
                  <a:cubicBezTo>
                    <a:pt x="25" y="40"/>
                    <a:pt x="24" y="39"/>
                    <a:pt x="24" y="38"/>
                  </a:cubicBezTo>
                  <a:cubicBezTo>
                    <a:pt x="24" y="35"/>
                    <a:pt x="24" y="35"/>
                    <a:pt x="24" y="35"/>
                  </a:cubicBezTo>
                  <a:cubicBezTo>
                    <a:pt x="24" y="34"/>
                    <a:pt x="24" y="33"/>
                    <a:pt x="25" y="33"/>
                  </a:cubicBezTo>
                  <a:cubicBezTo>
                    <a:pt x="26" y="10"/>
                    <a:pt x="26" y="10"/>
                    <a:pt x="26" y="10"/>
                  </a:cubicBezTo>
                  <a:cubicBezTo>
                    <a:pt x="28" y="10"/>
                    <a:pt x="28" y="10"/>
                    <a:pt x="28" y="10"/>
                  </a:cubicBezTo>
                  <a:lnTo>
                    <a:pt x="29" y="3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20" name="Freeform 15"/>
            <p:cNvSpPr>
              <a:spLocks noEditPoints="1"/>
            </p:cNvSpPr>
            <p:nvPr/>
          </p:nvSpPr>
          <p:spPr bwMode="auto">
            <a:xfrm>
              <a:off x="4639" y="1812"/>
              <a:ext cx="58" cy="46"/>
            </a:xfrm>
            <a:custGeom>
              <a:avLst/>
              <a:gdLst>
                <a:gd name="T0" fmla="*/ 22 w 58"/>
                <a:gd name="T1" fmla="*/ 46 h 46"/>
                <a:gd name="T2" fmla="*/ 0 w 58"/>
                <a:gd name="T3" fmla="*/ 24 h 46"/>
                <a:gd name="T4" fmla="*/ 11 w 58"/>
                <a:gd name="T5" fmla="*/ 13 h 46"/>
                <a:gd name="T6" fmla="*/ 22 w 58"/>
                <a:gd name="T7" fmla="*/ 24 h 46"/>
                <a:gd name="T8" fmla="*/ 47 w 58"/>
                <a:gd name="T9" fmla="*/ 0 h 46"/>
                <a:gd name="T10" fmla="*/ 58 w 58"/>
                <a:gd name="T11" fmla="*/ 11 h 46"/>
                <a:gd name="T12" fmla="*/ 22 w 58"/>
                <a:gd name="T13" fmla="*/ 46 h 46"/>
                <a:gd name="T14" fmla="*/ 6 w 58"/>
                <a:gd name="T15" fmla="*/ 24 h 46"/>
                <a:gd name="T16" fmla="*/ 22 w 58"/>
                <a:gd name="T17" fmla="*/ 40 h 46"/>
                <a:gd name="T18" fmla="*/ 51 w 58"/>
                <a:gd name="T19" fmla="*/ 11 h 46"/>
                <a:gd name="T20" fmla="*/ 47 w 58"/>
                <a:gd name="T21" fmla="*/ 6 h 46"/>
                <a:gd name="T22" fmla="*/ 22 w 58"/>
                <a:gd name="T23" fmla="*/ 30 h 46"/>
                <a:gd name="T24" fmla="*/ 11 w 58"/>
                <a:gd name="T25" fmla="*/ 19 h 46"/>
                <a:gd name="T26" fmla="*/ 6 w 58"/>
                <a:gd name="T27" fmla="*/ 2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46">
                  <a:moveTo>
                    <a:pt x="22" y="46"/>
                  </a:moveTo>
                  <a:lnTo>
                    <a:pt x="0" y="24"/>
                  </a:lnTo>
                  <a:lnTo>
                    <a:pt x="11" y="13"/>
                  </a:lnTo>
                  <a:lnTo>
                    <a:pt x="22" y="24"/>
                  </a:lnTo>
                  <a:lnTo>
                    <a:pt x="47" y="0"/>
                  </a:lnTo>
                  <a:lnTo>
                    <a:pt x="58" y="11"/>
                  </a:lnTo>
                  <a:lnTo>
                    <a:pt x="22" y="46"/>
                  </a:lnTo>
                  <a:close/>
                  <a:moveTo>
                    <a:pt x="6" y="24"/>
                  </a:moveTo>
                  <a:lnTo>
                    <a:pt x="22" y="40"/>
                  </a:lnTo>
                  <a:lnTo>
                    <a:pt x="51" y="11"/>
                  </a:lnTo>
                  <a:lnTo>
                    <a:pt x="47" y="6"/>
                  </a:lnTo>
                  <a:lnTo>
                    <a:pt x="22" y="30"/>
                  </a:lnTo>
                  <a:lnTo>
                    <a:pt x="11" y="19"/>
                  </a:lnTo>
                  <a:lnTo>
                    <a:pt x="6" y="2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21" name="Freeform 16"/>
            <p:cNvSpPr>
              <a:spLocks noEditPoints="1"/>
            </p:cNvSpPr>
            <p:nvPr/>
          </p:nvSpPr>
          <p:spPr bwMode="auto">
            <a:xfrm>
              <a:off x="4541" y="1903"/>
              <a:ext cx="68" cy="91"/>
            </a:xfrm>
            <a:custGeom>
              <a:avLst/>
              <a:gdLst>
                <a:gd name="T0" fmla="*/ 53 w 56"/>
                <a:gd name="T1" fmla="*/ 9 h 74"/>
                <a:gd name="T2" fmla="*/ 49 w 56"/>
                <a:gd name="T3" fmla="*/ 9 h 74"/>
                <a:gd name="T4" fmla="*/ 49 w 56"/>
                <a:gd name="T5" fmla="*/ 14 h 74"/>
                <a:gd name="T6" fmla="*/ 51 w 56"/>
                <a:gd name="T7" fmla="*/ 14 h 74"/>
                <a:gd name="T8" fmla="*/ 51 w 56"/>
                <a:gd name="T9" fmla="*/ 51 h 74"/>
                <a:gd name="T10" fmla="*/ 32 w 56"/>
                <a:gd name="T11" fmla="*/ 51 h 74"/>
                <a:gd name="T12" fmla="*/ 32 w 56"/>
                <a:gd name="T13" fmla="*/ 70 h 74"/>
                <a:gd name="T14" fmla="*/ 5 w 56"/>
                <a:gd name="T15" fmla="*/ 70 h 74"/>
                <a:gd name="T16" fmla="*/ 5 w 56"/>
                <a:gd name="T17" fmla="*/ 14 h 74"/>
                <a:gd name="T18" fmla="*/ 7 w 56"/>
                <a:gd name="T19" fmla="*/ 14 h 74"/>
                <a:gd name="T20" fmla="*/ 7 w 56"/>
                <a:gd name="T21" fmla="*/ 9 h 74"/>
                <a:gd name="T22" fmla="*/ 2 w 56"/>
                <a:gd name="T23" fmla="*/ 9 h 74"/>
                <a:gd name="T24" fmla="*/ 0 w 56"/>
                <a:gd name="T25" fmla="*/ 12 h 74"/>
                <a:gd name="T26" fmla="*/ 0 w 56"/>
                <a:gd name="T27" fmla="*/ 72 h 74"/>
                <a:gd name="T28" fmla="*/ 2 w 56"/>
                <a:gd name="T29" fmla="*/ 74 h 74"/>
                <a:gd name="T30" fmla="*/ 39 w 56"/>
                <a:gd name="T31" fmla="*/ 74 h 74"/>
                <a:gd name="T32" fmla="*/ 56 w 56"/>
                <a:gd name="T33" fmla="*/ 57 h 74"/>
                <a:gd name="T34" fmla="*/ 56 w 56"/>
                <a:gd name="T35" fmla="*/ 12 h 74"/>
                <a:gd name="T36" fmla="*/ 53 w 56"/>
                <a:gd name="T37" fmla="*/ 9 h 74"/>
                <a:gd name="T38" fmla="*/ 37 w 56"/>
                <a:gd name="T39" fmla="*/ 70 h 74"/>
                <a:gd name="T40" fmla="*/ 37 w 56"/>
                <a:gd name="T41" fmla="*/ 56 h 74"/>
                <a:gd name="T42" fmla="*/ 51 w 56"/>
                <a:gd name="T43" fmla="*/ 56 h 74"/>
                <a:gd name="T44" fmla="*/ 37 w 56"/>
                <a:gd name="T45" fmla="*/ 70 h 74"/>
                <a:gd name="T46" fmla="*/ 46 w 56"/>
                <a:gd name="T47" fmla="*/ 9 h 74"/>
                <a:gd name="T48" fmla="*/ 37 w 56"/>
                <a:gd name="T49" fmla="*/ 9 h 74"/>
                <a:gd name="T50" fmla="*/ 37 w 56"/>
                <a:gd name="T51" fmla="*/ 5 h 74"/>
                <a:gd name="T52" fmla="*/ 32 w 56"/>
                <a:gd name="T53" fmla="*/ 0 h 74"/>
                <a:gd name="T54" fmla="*/ 23 w 56"/>
                <a:gd name="T55" fmla="*/ 0 h 74"/>
                <a:gd name="T56" fmla="*/ 19 w 56"/>
                <a:gd name="T57" fmla="*/ 5 h 74"/>
                <a:gd name="T58" fmla="*/ 19 w 56"/>
                <a:gd name="T59" fmla="*/ 9 h 74"/>
                <a:gd name="T60" fmla="*/ 9 w 56"/>
                <a:gd name="T61" fmla="*/ 9 h 74"/>
                <a:gd name="T62" fmla="*/ 9 w 56"/>
                <a:gd name="T63" fmla="*/ 19 h 74"/>
                <a:gd name="T64" fmla="*/ 46 w 56"/>
                <a:gd name="T65" fmla="*/ 19 h 74"/>
                <a:gd name="T66" fmla="*/ 46 w 56"/>
                <a:gd name="T67" fmla="*/ 9 h 74"/>
                <a:gd name="T68" fmla="*/ 32 w 56"/>
                <a:gd name="T69" fmla="*/ 9 h 74"/>
                <a:gd name="T70" fmla="*/ 23 w 56"/>
                <a:gd name="T71" fmla="*/ 9 h 74"/>
                <a:gd name="T72" fmla="*/ 23 w 56"/>
                <a:gd name="T73" fmla="*/ 5 h 74"/>
                <a:gd name="T74" fmla="*/ 23 w 56"/>
                <a:gd name="T75" fmla="*/ 5 h 74"/>
                <a:gd name="T76" fmla="*/ 32 w 56"/>
                <a:gd name="T77" fmla="*/ 5 h 74"/>
                <a:gd name="T78" fmla="*/ 32 w 56"/>
                <a:gd name="T79" fmla="*/ 5 h 74"/>
                <a:gd name="T80" fmla="*/ 32 w 56"/>
                <a:gd name="T81" fmla="*/ 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6" h="74">
                  <a:moveTo>
                    <a:pt x="53" y="9"/>
                  </a:moveTo>
                  <a:cubicBezTo>
                    <a:pt x="49" y="9"/>
                    <a:pt x="49" y="9"/>
                    <a:pt x="49" y="9"/>
                  </a:cubicBezTo>
                  <a:cubicBezTo>
                    <a:pt x="49" y="14"/>
                    <a:pt x="49" y="14"/>
                    <a:pt x="49" y="14"/>
                  </a:cubicBezTo>
                  <a:cubicBezTo>
                    <a:pt x="51" y="14"/>
                    <a:pt x="51" y="14"/>
                    <a:pt x="51" y="14"/>
                  </a:cubicBezTo>
                  <a:cubicBezTo>
                    <a:pt x="51" y="51"/>
                    <a:pt x="51" y="51"/>
                    <a:pt x="51" y="51"/>
                  </a:cubicBezTo>
                  <a:cubicBezTo>
                    <a:pt x="32" y="51"/>
                    <a:pt x="32" y="51"/>
                    <a:pt x="32" y="51"/>
                  </a:cubicBezTo>
                  <a:cubicBezTo>
                    <a:pt x="32" y="70"/>
                    <a:pt x="32" y="70"/>
                    <a:pt x="32" y="70"/>
                  </a:cubicBezTo>
                  <a:cubicBezTo>
                    <a:pt x="5" y="70"/>
                    <a:pt x="5" y="70"/>
                    <a:pt x="5" y="70"/>
                  </a:cubicBezTo>
                  <a:cubicBezTo>
                    <a:pt x="5" y="14"/>
                    <a:pt x="5" y="14"/>
                    <a:pt x="5" y="14"/>
                  </a:cubicBezTo>
                  <a:cubicBezTo>
                    <a:pt x="7" y="14"/>
                    <a:pt x="7" y="14"/>
                    <a:pt x="7" y="14"/>
                  </a:cubicBezTo>
                  <a:cubicBezTo>
                    <a:pt x="7" y="9"/>
                    <a:pt x="7" y="9"/>
                    <a:pt x="7" y="9"/>
                  </a:cubicBezTo>
                  <a:cubicBezTo>
                    <a:pt x="2" y="9"/>
                    <a:pt x="2" y="9"/>
                    <a:pt x="2" y="9"/>
                  </a:cubicBezTo>
                  <a:cubicBezTo>
                    <a:pt x="1" y="9"/>
                    <a:pt x="0" y="10"/>
                    <a:pt x="0" y="12"/>
                  </a:cubicBezTo>
                  <a:cubicBezTo>
                    <a:pt x="0" y="72"/>
                    <a:pt x="0" y="72"/>
                    <a:pt x="0" y="72"/>
                  </a:cubicBezTo>
                  <a:cubicBezTo>
                    <a:pt x="0" y="73"/>
                    <a:pt x="1" y="74"/>
                    <a:pt x="2" y="74"/>
                  </a:cubicBezTo>
                  <a:cubicBezTo>
                    <a:pt x="39" y="74"/>
                    <a:pt x="39" y="74"/>
                    <a:pt x="39" y="74"/>
                  </a:cubicBezTo>
                  <a:cubicBezTo>
                    <a:pt x="56" y="57"/>
                    <a:pt x="56" y="57"/>
                    <a:pt x="56" y="57"/>
                  </a:cubicBezTo>
                  <a:cubicBezTo>
                    <a:pt x="56" y="12"/>
                    <a:pt x="56" y="12"/>
                    <a:pt x="56" y="12"/>
                  </a:cubicBezTo>
                  <a:cubicBezTo>
                    <a:pt x="56" y="10"/>
                    <a:pt x="55" y="9"/>
                    <a:pt x="53" y="9"/>
                  </a:cubicBezTo>
                  <a:close/>
                  <a:moveTo>
                    <a:pt x="37" y="70"/>
                  </a:moveTo>
                  <a:cubicBezTo>
                    <a:pt x="37" y="56"/>
                    <a:pt x="37" y="56"/>
                    <a:pt x="37" y="56"/>
                  </a:cubicBezTo>
                  <a:cubicBezTo>
                    <a:pt x="51" y="56"/>
                    <a:pt x="51" y="56"/>
                    <a:pt x="51" y="56"/>
                  </a:cubicBezTo>
                  <a:lnTo>
                    <a:pt x="37" y="70"/>
                  </a:lnTo>
                  <a:close/>
                  <a:moveTo>
                    <a:pt x="46" y="9"/>
                  </a:moveTo>
                  <a:cubicBezTo>
                    <a:pt x="37" y="9"/>
                    <a:pt x="37" y="9"/>
                    <a:pt x="37" y="9"/>
                  </a:cubicBezTo>
                  <a:cubicBezTo>
                    <a:pt x="37" y="5"/>
                    <a:pt x="37" y="5"/>
                    <a:pt x="37" y="5"/>
                  </a:cubicBezTo>
                  <a:cubicBezTo>
                    <a:pt x="37" y="2"/>
                    <a:pt x="35" y="0"/>
                    <a:pt x="32" y="0"/>
                  </a:cubicBezTo>
                  <a:cubicBezTo>
                    <a:pt x="23" y="0"/>
                    <a:pt x="23" y="0"/>
                    <a:pt x="23" y="0"/>
                  </a:cubicBezTo>
                  <a:cubicBezTo>
                    <a:pt x="21" y="0"/>
                    <a:pt x="19" y="2"/>
                    <a:pt x="19" y="5"/>
                  </a:cubicBezTo>
                  <a:cubicBezTo>
                    <a:pt x="19" y="9"/>
                    <a:pt x="19" y="9"/>
                    <a:pt x="19" y="9"/>
                  </a:cubicBezTo>
                  <a:cubicBezTo>
                    <a:pt x="9" y="9"/>
                    <a:pt x="9" y="9"/>
                    <a:pt x="9" y="9"/>
                  </a:cubicBezTo>
                  <a:cubicBezTo>
                    <a:pt x="9" y="19"/>
                    <a:pt x="9" y="19"/>
                    <a:pt x="9" y="19"/>
                  </a:cubicBezTo>
                  <a:cubicBezTo>
                    <a:pt x="46" y="19"/>
                    <a:pt x="46" y="19"/>
                    <a:pt x="46" y="19"/>
                  </a:cubicBezTo>
                  <a:lnTo>
                    <a:pt x="46" y="9"/>
                  </a:lnTo>
                  <a:close/>
                  <a:moveTo>
                    <a:pt x="32" y="9"/>
                  </a:moveTo>
                  <a:cubicBezTo>
                    <a:pt x="23" y="9"/>
                    <a:pt x="23" y="9"/>
                    <a:pt x="23" y="9"/>
                  </a:cubicBezTo>
                  <a:cubicBezTo>
                    <a:pt x="23" y="5"/>
                    <a:pt x="23" y="5"/>
                    <a:pt x="23" y="5"/>
                  </a:cubicBezTo>
                  <a:cubicBezTo>
                    <a:pt x="23" y="5"/>
                    <a:pt x="23" y="5"/>
                    <a:pt x="23" y="5"/>
                  </a:cubicBezTo>
                  <a:cubicBezTo>
                    <a:pt x="32" y="5"/>
                    <a:pt x="32" y="5"/>
                    <a:pt x="32" y="5"/>
                  </a:cubicBezTo>
                  <a:cubicBezTo>
                    <a:pt x="32" y="5"/>
                    <a:pt x="32" y="5"/>
                    <a:pt x="32" y="5"/>
                  </a:cubicBezTo>
                  <a:lnTo>
                    <a:pt x="32" y="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22" name="Freeform 17"/>
            <p:cNvSpPr>
              <a:spLocks/>
            </p:cNvSpPr>
            <p:nvPr/>
          </p:nvSpPr>
          <p:spPr bwMode="auto">
            <a:xfrm>
              <a:off x="4290" y="2011"/>
              <a:ext cx="233" cy="131"/>
            </a:xfrm>
            <a:custGeom>
              <a:avLst/>
              <a:gdLst>
                <a:gd name="T0" fmla="*/ 190 w 190"/>
                <a:gd name="T1" fmla="*/ 74 h 106"/>
                <a:gd name="T2" fmla="*/ 166 w 190"/>
                <a:gd name="T3" fmla="*/ 43 h 106"/>
                <a:gd name="T4" fmla="*/ 122 w 190"/>
                <a:gd name="T5" fmla="*/ 0 h 106"/>
                <a:gd name="T6" fmla="*/ 87 w 190"/>
                <a:gd name="T7" fmla="*/ 16 h 106"/>
                <a:gd name="T8" fmla="*/ 67 w 190"/>
                <a:gd name="T9" fmla="*/ 7 h 106"/>
                <a:gd name="T10" fmla="*/ 42 w 190"/>
                <a:gd name="T11" fmla="*/ 32 h 106"/>
                <a:gd name="T12" fmla="*/ 43 w 190"/>
                <a:gd name="T13" fmla="*/ 35 h 106"/>
                <a:gd name="T14" fmla="*/ 36 w 190"/>
                <a:gd name="T15" fmla="*/ 35 h 106"/>
                <a:gd name="T16" fmla="*/ 0 w 190"/>
                <a:gd name="T17" fmla="*/ 70 h 106"/>
                <a:gd name="T18" fmla="*/ 36 w 190"/>
                <a:gd name="T19" fmla="*/ 106 h 106"/>
                <a:gd name="T20" fmla="*/ 158 w 190"/>
                <a:gd name="T21" fmla="*/ 106 h 106"/>
                <a:gd name="T22" fmla="*/ 158 w 190"/>
                <a:gd name="T23" fmla="*/ 106 h 106"/>
                <a:gd name="T24" fmla="*/ 190 w 190"/>
                <a:gd name="T25" fmla="*/ 7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06">
                  <a:moveTo>
                    <a:pt x="190" y="74"/>
                  </a:moveTo>
                  <a:cubicBezTo>
                    <a:pt x="190" y="59"/>
                    <a:pt x="180" y="46"/>
                    <a:pt x="166" y="43"/>
                  </a:cubicBezTo>
                  <a:cubicBezTo>
                    <a:pt x="165" y="19"/>
                    <a:pt x="146" y="0"/>
                    <a:pt x="122" y="0"/>
                  </a:cubicBezTo>
                  <a:cubicBezTo>
                    <a:pt x="107" y="0"/>
                    <a:pt x="95" y="6"/>
                    <a:pt x="87" y="16"/>
                  </a:cubicBezTo>
                  <a:cubicBezTo>
                    <a:pt x="82" y="11"/>
                    <a:pt x="75" y="7"/>
                    <a:pt x="67" y="7"/>
                  </a:cubicBezTo>
                  <a:cubicBezTo>
                    <a:pt x="54" y="7"/>
                    <a:pt x="42" y="18"/>
                    <a:pt x="42" y="32"/>
                  </a:cubicBezTo>
                  <a:cubicBezTo>
                    <a:pt x="42" y="33"/>
                    <a:pt x="43" y="34"/>
                    <a:pt x="43" y="35"/>
                  </a:cubicBezTo>
                  <a:cubicBezTo>
                    <a:pt x="41" y="35"/>
                    <a:pt x="38" y="35"/>
                    <a:pt x="36" y="35"/>
                  </a:cubicBezTo>
                  <a:cubicBezTo>
                    <a:pt x="16" y="35"/>
                    <a:pt x="0" y="51"/>
                    <a:pt x="0" y="70"/>
                  </a:cubicBezTo>
                  <a:cubicBezTo>
                    <a:pt x="0" y="90"/>
                    <a:pt x="16" y="106"/>
                    <a:pt x="36" y="106"/>
                  </a:cubicBezTo>
                  <a:cubicBezTo>
                    <a:pt x="158" y="106"/>
                    <a:pt x="158" y="106"/>
                    <a:pt x="158" y="106"/>
                  </a:cubicBezTo>
                  <a:cubicBezTo>
                    <a:pt x="158" y="106"/>
                    <a:pt x="158" y="106"/>
                    <a:pt x="158" y="106"/>
                  </a:cubicBezTo>
                  <a:cubicBezTo>
                    <a:pt x="176" y="106"/>
                    <a:pt x="190" y="92"/>
                    <a:pt x="190" y="7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23" name="Freeform 18"/>
            <p:cNvSpPr>
              <a:spLocks/>
            </p:cNvSpPr>
            <p:nvPr/>
          </p:nvSpPr>
          <p:spPr bwMode="auto">
            <a:xfrm>
              <a:off x="4538" y="1666"/>
              <a:ext cx="112" cy="123"/>
            </a:xfrm>
            <a:custGeom>
              <a:avLst/>
              <a:gdLst>
                <a:gd name="T0" fmla="*/ 61 w 91"/>
                <a:gd name="T1" fmla="*/ 28 h 100"/>
                <a:gd name="T2" fmla="*/ 51 w 91"/>
                <a:gd name="T3" fmla="*/ 39 h 100"/>
                <a:gd name="T4" fmla="*/ 46 w 91"/>
                <a:gd name="T5" fmla="*/ 47 h 100"/>
                <a:gd name="T6" fmla="*/ 48 w 91"/>
                <a:gd name="T7" fmla="*/ 30 h 100"/>
                <a:gd name="T8" fmla="*/ 48 w 91"/>
                <a:gd name="T9" fmla="*/ 15 h 100"/>
                <a:gd name="T10" fmla="*/ 23 w 91"/>
                <a:gd name="T11" fmla="*/ 5 h 100"/>
                <a:gd name="T12" fmla="*/ 13 w 91"/>
                <a:gd name="T13" fmla="*/ 30 h 100"/>
                <a:gd name="T14" fmla="*/ 24 w 91"/>
                <a:gd name="T15" fmla="*/ 41 h 100"/>
                <a:gd name="T16" fmla="*/ 38 w 91"/>
                <a:gd name="T17" fmla="*/ 51 h 100"/>
                <a:gd name="T18" fmla="*/ 29 w 91"/>
                <a:gd name="T19" fmla="*/ 49 h 100"/>
                <a:gd name="T20" fmla="*/ 14 w 91"/>
                <a:gd name="T21" fmla="*/ 49 h 100"/>
                <a:gd name="T22" fmla="*/ 4 w 91"/>
                <a:gd name="T23" fmla="*/ 74 h 100"/>
                <a:gd name="T24" fmla="*/ 30 w 91"/>
                <a:gd name="T25" fmla="*/ 85 h 100"/>
                <a:gd name="T26" fmla="*/ 40 w 91"/>
                <a:gd name="T27" fmla="*/ 73 h 100"/>
                <a:gd name="T28" fmla="*/ 45 w 91"/>
                <a:gd name="T29" fmla="*/ 65 h 100"/>
                <a:gd name="T30" fmla="*/ 43 w 91"/>
                <a:gd name="T31" fmla="*/ 97 h 100"/>
                <a:gd name="T32" fmla="*/ 45 w 91"/>
                <a:gd name="T33" fmla="*/ 100 h 100"/>
                <a:gd name="T34" fmla="*/ 61 w 91"/>
                <a:gd name="T35" fmla="*/ 93 h 100"/>
                <a:gd name="T36" fmla="*/ 78 w 91"/>
                <a:gd name="T37" fmla="*/ 85 h 100"/>
                <a:gd name="T38" fmla="*/ 76 w 91"/>
                <a:gd name="T39" fmla="*/ 82 h 100"/>
                <a:gd name="T40" fmla="*/ 53 w 91"/>
                <a:gd name="T41" fmla="*/ 62 h 100"/>
                <a:gd name="T42" fmla="*/ 61 w 91"/>
                <a:gd name="T43" fmla="*/ 64 h 100"/>
                <a:gd name="T44" fmla="*/ 77 w 91"/>
                <a:gd name="T45" fmla="*/ 64 h 100"/>
                <a:gd name="T46" fmla="*/ 87 w 91"/>
                <a:gd name="T47" fmla="*/ 38 h 100"/>
                <a:gd name="T48" fmla="*/ 61 w 91"/>
                <a:gd name="T49" fmla="*/ 2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100">
                  <a:moveTo>
                    <a:pt x="61" y="28"/>
                  </a:moveTo>
                  <a:cubicBezTo>
                    <a:pt x="56" y="30"/>
                    <a:pt x="52" y="34"/>
                    <a:pt x="51" y="39"/>
                  </a:cubicBezTo>
                  <a:cubicBezTo>
                    <a:pt x="50" y="41"/>
                    <a:pt x="48" y="44"/>
                    <a:pt x="46" y="47"/>
                  </a:cubicBezTo>
                  <a:cubicBezTo>
                    <a:pt x="46" y="42"/>
                    <a:pt x="47" y="34"/>
                    <a:pt x="48" y="30"/>
                  </a:cubicBezTo>
                  <a:cubicBezTo>
                    <a:pt x="50" y="26"/>
                    <a:pt x="50" y="20"/>
                    <a:pt x="48" y="15"/>
                  </a:cubicBezTo>
                  <a:cubicBezTo>
                    <a:pt x="44" y="5"/>
                    <a:pt x="32" y="0"/>
                    <a:pt x="23" y="5"/>
                  </a:cubicBezTo>
                  <a:cubicBezTo>
                    <a:pt x="13" y="9"/>
                    <a:pt x="9" y="20"/>
                    <a:pt x="13" y="30"/>
                  </a:cubicBezTo>
                  <a:cubicBezTo>
                    <a:pt x="15" y="35"/>
                    <a:pt x="19" y="39"/>
                    <a:pt x="24" y="41"/>
                  </a:cubicBezTo>
                  <a:cubicBezTo>
                    <a:pt x="28" y="42"/>
                    <a:pt x="34" y="46"/>
                    <a:pt x="38" y="51"/>
                  </a:cubicBezTo>
                  <a:cubicBezTo>
                    <a:pt x="34" y="50"/>
                    <a:pt x="31" y="49"/>
                    <a:pt x="29" y="49"/>
                  </a:cubicBezTo>
                  <a:cubicBezTo>
                    <a:pt x="24" y="47"/>
                    <a:pt x="19" y="46"/>
                    <a:pt x="14" y="49"/>
                  </a:cubicBezTo>
                  <a:cubicBezTo>
                    <a:pt x="4" y="53"/>
                    <a:pt x="0" y="65"/>
                    <a:pt x="4" y="74"/>
                  </a:cubicBezTo>
                  <a:cubicBezTo>
                    <a:pt x="8" y="84"/>
                    <a:pt x="20" y="89"/>
                    <a:pt x="30" y="85"/>
                  </a:cubicBezTo>
                  <a:cubicBezTo>
                    <a:pt x="35" y="82"/>
                    <a:pt x="38" y="78"/>
                    <a:pt x="40" y="73"/>
                  </a:cubicBezTo>
                  <a:cubicBezTo>
                    <a:pt x="41" y="71"/>
                    <a:pt x="42" y="68"/>
                    <a:pt x="45" y="65"/>
                  </a:cubicBezTo>
                  <a:cubicBezTo>
                    <a:pt x="50" y="78"/>
                    <a:pt x="48" y="90"/>
                    <a:pt x="43" y="97"/>
                  </a:cubicBezTo>
                  <a:cubicBezTo>
                    <a:pt x="45" y="100"/>
                    <a:pt x="45" y="100"/>
                    <a:pt x="45" y="100"/>
                  </a:cubicBezTo>
                  <a:cubicBezTo>
                    <a:pt x="61" y="93"/>
                    <a:pt x="61" y="93"/>
                    <a:pt x="61" y="93"/>
                  </a:cubicBezTo>
                  <a:cubicBezTo>
                    <a:pt x="78" y="85"/>
                    <a:pt x="78" y="85"/>
                    <a:pt x="78" y="85"/>
                  </a:cubicBezTo>
                  <a:cubicBezTo>
                    <a:pt x="76" y="82"/>
                    <a:pt x="76" y="82"/>
                    <a:pt x="76" y="82"/>
                  </a:cubicBezTo>
                  <a:cubicBezTo>
                    <a:pt x="68" y="81"/>
                    <a:pt x="58" y="74"/>
                    <a:pt x="53" y="62"/>
                  </a:cubicBezTo>
                  <a:cubicBezTo>
                    <a:pt x="56" y="62"/>
                    <a:pt x="59" y="63"/>
                    <a:pt x="61" y="64"/>
                  </a:cubicBezTo>
                  <a:cubicBezTo>
                    <a:pt x="66" y="66"/>
                    <a:pt x="72" y="66"/>
                    <a:pt x="77" y="64"/>
                  </a:cubicBezTo>
                  <a:cubicBezTo>
                    <a:pt x="87" y="60"/>
                    <a:pt x="91" y="48"/>
                    <a:pt x="87" y="38"/>
                  </a:cubicBezTo>
                  <a:cubicBezTo>
                    <a:pt x="82" y="28"/>
                    <a:pt x="71" y="24"/>
                    <a:pt x="61" y="2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24" name="Freeform 19"/>
            <p:cNvSpPr>
              <a:spLocks noEditPoints="1"/>
            </p:cNvSpPr>
            <p:nvPr/>
          </p:nvSpPr>
          <p:spPr bwMode="auto">
            <a:xfrm>
              <a:off x="4472" y="1960"/>
              <a:ext cx="56" cy="59"/>
            </a:xfrm>
            <a:custGeom>
              <a:avLst/>
              <a:gdLst>
                <a:gd name="T0" fmla="*/ 43 w 46"/>
                <a:gd name="T1" fmla="*/ 28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3 h 48"/>
                <a:gd name="T32" fmla="*/ 41 w 46"/>
                <a:gd name="T33" fmla="*/ 40 h 48"/>
                <a:gd name="T34" fmla="*/ 46 w 46"/>
                <a:gd name="T35" fmla="*/ 32 h 48"/>
                <a:gd name="T36" fmla="*/ 43 w 46"/>
                <a:gd name="T37" fmla="*/ 28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8"/>
                  </a:moveTo>
                  <a:cubicBezTo>
                    <a:pt x="40" y="24"/>
                    <a:pt x="42" y="18"/>
                    <a:pt x="46" y="16"/>
                  </a:cubicBezTo>
                  <a:cubicBezTo>
                    <a:pt x="41" y="8"/>
                    <a:pt x="41" y="8"/>
                    <a:pt x="41" y="8"/>
                  </a:cubicBezTo>
                  <a:cubicBezTo>
                    <a:pt x="40" y="9"/>
                    <a:pt x="38"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5"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6"/>
                    <a:pt x="28" y="45"/>
                    <a:pt x="29" y="43"/>
                  </a:cubicBezTo>
                  <a:cubicBezTo>
                    <a:pt x="31" y="39"/>
                    <a:pt x="37" y="38"/>
                    <a:pt x="41" y="40"/>
                  </a:cubicBezTo>
                  <a:cubicBezTo>
                    <a:pt x="46" y="32"/>
                    <a:pt x="46" y="32"/>
                    <a:pt x="46" y="32"/>
                  </a:cubicBezTo>
                  <a:cubicBezTo>
                    <a:pt x="45" y="31"/>
                    <a:pt x="44" y="30"/>
                    <a:pt x="43" y="28"/>
                  </a:cubicBezTo>
                  <a:close/>
                  <a:moveTo>
                    <a:pt x="23" y="34"/>
                  </a:moveTo>
                  <a:cubicBezTo>
                    <a:pt x="17" y="34"/>
                    <a:pt x="13" y="29"/>
                    <a:pt x="13" y="24"/>
                  </a:cubicBezTo>
                  <a:cubicBezTo>
                    <a:pt x="13" y="18"/>
                    <a:pt x="17" y="14"/>
                    <a:pt x="23" y="14"/>
                  </a:cubicBezTo>
                  <a:cubicBezTo>
                    <a:pt x="28" y="14"/>
                    <a:pt x="33" y="18"/>
                    <a:pt x="33" y="24"/>
                  </a:cubicBezTo>
                  <a:cubicBezTo>
                    <a:pt x="33" y="29"/>
                    <a:pt x="28" y="34"/>
                    <a:pt x="23" y="3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25" name="Freeform 20"/>
            <p:cNvSpPr>
              <a:spLocks/>
            </p:cNvSpPr>
            <p:nvPr/>
          </p:nvSpPr>
          <p:spPr bwMode="auto">
            <a:xfrm>
              <a:off x="4520" y="1804"/>
              <a:ext cx="86" cy="87"/>
            </a:xfrm>
            <a:custGeom>
              <a:avLst/>
              <a:gdLst>
                <a:gd name="T0" fmla="*/ 53 w 70"/>
                <a:gd name="T1" fmla="*/ 45 h 71"/>
                <a:gd name="T2" fmla="*/ 41 w 70"/>
                <a:gd name="T3" fmla="*/ 32 h 71"/>
                <a:gd name="T4" fmla="*/ 70 w 70"/>
                <a:gd name="T5" fmla="*/ 10 h 71"/>
                <a:gd name="T6" fmla="*/ 62 w 70"/>
                <a:gd name="T7" fmla="*/ 1 h 71"/>
                <a:gd name="T8" fmla="*/ 25 w 70"/>
                <a:gd name="T9" fmla="*/ 16 h 71"/>
                <a:gd name="T10" fmla="*/ 13 w 70"/>
                <a:gd name="T11" fmla="*/ 4 h 71"/>
                <a:gd name="T12" fmla="*/ 2 w 70"/>
                <a:gd name="T13" fmla="*/ 3 h 71"/>
                <a:gd name="T14" fmla="*/ 4 w 70"/>
                <a:gd name="T15" fmla="*/ 13 h 71"/>
                <a:gd name="T16" fmla="*/ 16 w 70"/>
                <a:gd name="T17" fmla="*/ 25 h 71"/>
                <a:gd name="T18" fmla="*/ 1 w 70"/>
                <a:gd name="T19" fmla="*/ 62 h 71"/>
                <a:gd name="T20" fmla="*/ 10 w 70"/>
                <a:gd name="T21" fmla="*/ 71 h 71"/>
                <a:gd name="T22" fmla="*/ 32 w 70"/>
                <a:gd name="T23" fmla="*/ 41 h 71"/>
                <a:gd name="T24" fmla="*/ 44 w 70"/>
                <a:gd name="T25" fmla="*/ 53 h 71"/>
                <a:gd name="T26" fmla="*/ 44 w 70"/>
                <a:gd name="T27" fmla="*/ 71 h 71"/>
                <a:gd name="T28" fmla="*/ 53 w 70"/>
                <a:gd name="T29" fmla="*/ 71 h 71"/>
                <a:gd name="T30" fmla="*/ 57 w 70"/>
                <a:gd name="T31" fmla="*/ 58 h 71"/>
                <a:gd name="T32" fmla="*/ 70 w 70"/>
                <a:gd name="T33" fmla="*/ 53 h 71"/>
                <a:gd name="T34" fmla="*/ 70 w 70"/>
                <a:gd name="T35" fmla="*/ 45 h 71"/>
                <a:gd name="T36" fmla="*/ 53 w 70"/>
                <a:gd name="T37" fmla="*/ 4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71">
                  <a:moveTo>
                    <a:pt x="53" y="45"/>
                  </a:moveTo>
                  <a:cubicBezTo>
                    <a:pt x="41" y="32"/>
                    <a:pt x="41" y="32"/>
                    <a:pt x="41" y="32"/>
                  </a:cubicBezTo>
                  <a:cubicBezTo>
                    <a:pt x="70" y="10"/>
                    <a:pt x="70" y="10"/>
                    <a:pt x="70" y="10"/>
                  </a:cubicBezTo>
                  <a:cubicBezTo>
                    <a:pt x="62" y="1"/>
                    <a:pt x="62" y="1"/>
                    <a:pt x="62" y="1"/>
                  </a:cubicBezTo>
                  <a:cubicBezTo>
                    <a:pt x="25" y="16"/>
                    <a:pt x="25" y="16"/>
                    <a:pt x="25" y="16"/>
                  </a:cubicBezTo>
                  <a:cubicBezTo>
                    <a:pt x="13" y="4"/>
                    <a:pt x="13" y="4"/>
                    <a:pt x="13" y="4"/>
                  </a:cubicBezTo>
                  <a:cubicBezTo>
                    <a:pt x="10" y="1"/>
                    <a:pt x="5" y="0"/>
                    <a:pt x="2" y="3"/>
                  </a:cubicBezTo>
                  <a:cubicBezTo>
                    <a:pt x="0" y="5"/>
                    <a:pt x="1" y="10"/>
                    <a:pt x="4" y="13"/>
                  </a:cubicBezTo>
                  <a:cubicBezTo>
                    <a:pt x="16" y="25"/>
                    <a:pt x="16" y="25"/>
                    <a:pt x="16" y="25"/>
                  </a:cubicBezTo>
                  <a:cubicBezTo>
                    <a:pt x="1" y="62"/>
                    <a:pt x="1" y="62"/>
                    <a:pt x="1" y="62"/>
                  </a:cubicBezTo>
                  <a:cubicBezTo>
                    <a:pt x="10" y="71"/>
                    <a:pt x="10" y="71"/>
                    <a:pt x="10" y="71"/>
                  </a:cubicBezTo>
                  <a:cubicBezTo>
                    <a:pt x="32" y="41"/>
                    <a:pt x="32" y="41"/>
                    <a:pt x="32" y="41"/>
                  </a:cubicBezTo>
                  <a:cubicBezTo>
                    <a:pt x="44" y="53"/>
                    <a:pt x="44" y="53"/>
                    <a:pt x="44" y="53"/>
                  </a:cubicBezTo>
                  <a:cubicBezTo>
                    <a:pt x="44" y="71"/>
                    <a:pt x="44" y="71"/>
                    <a:pt x="44" y="71"/>
                  </a:cubicBezTo>
                  <a:cubicBezTo>
                    <a:pt x="53" y="71"/>
                    <a:pt x="53" y="71"/>
                    <a:pt x="53" y="71"/>
                  </a:cubicBezTo>
                  <a:cubicBezTo>
                    <a:pt x="57" y="58"/>
                    <a:pt x="57" y="58"/>
                    <a:pt x="57" y="58"/>
                  </a:cubicBezTo>
                  <a:cubicBezTo>
                    <a:pt x="70" y="53"/>
                    <a:pt x="70" y="53"/>
                    <a:pt x="70" y="53"/>
                  </a:cubicBezTo>
                  <a:cubicBezTo>
                    <a:pt x="70" y="45"/>
                    <a:pt x="70" y="45"/>
                    <a:pt x="70" y="45"/>
                  </a:cubicBezTo>
                  <a:cubicBezTo>
                    <a:pt x="53" y="45"/>
                    <a:pt x="53" y="45"/>
                    <a:pt x="53" y="4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26" name="Freeform 21"/>
            <p:cNvSpPr>
              <a:spLocks noEditPoints="1"/>
            </p:cNvSpPr>
            <p:nvPr/>
          </p:nvSpPr>
          <p:spPr bwMode="auto">
            <a:xfrm>
              <a:off x="4625" y="1859"/>
              <a:ext cx="30" cy="56"/>
            </a:xfrm>
            <a:custGeom>
              <a:avLst/>
              <a:gdLst>
                <a:gd name="T0" fmla="*/ 16 w 24"/>
                <a:gd name="T1" fmla="*/ 45 h 46"/>
                <a:gd name="T2" fmla="*/ 16 w 24"/>
                <a:gd name="T3" fmla="*/ 45 h 46"/>
                <a:gd name="T4" fmla="*/ 23 w 24"/>
                <a:gd name="T5" fmla="*/ 35 h 46"/>
                <a:gd name="T6" fmla="*/ 21 w 24"/>
                <a:gd name="T7" fmla="*/ 24 h 46"/>
                <a:gd name="T8" fmla="*/ 11 w 24"/>
                <a:gd name="T9" fmla="*/ 17 h 46"/>
                <a:gd name="T10" fmla="*/ 11 w 24"/>
                <a:gd name="T11" fmla="*/ 17 h 46"/>
                <a:gd name="T12" fmla="*/ 10 w 24"/>
                <a:gd name="T13" fmla="*/ 17 h 46"/>
                <a:gd name="T14" fmla="*/ 11 w 24"/>
                <a:gd name="T15" fmla="*/ 21 h 46"/>
                <a:gd name="T16" fmla="*/ 12 w 24"/>
                <a:gd name="T17" fmla="*/ 21 h 46"/>
                <a:gd name="T18" fmla="*/ 12 w 24"/>
                <a:gd name="T19" fmla="*/ 21 h 46"/>
                <a:gd name="T20" fmla="*/ 17 w 24"/>
                <a:gd name="T21" fmla="*/ 25 h 46"/>
                <a:gd name="T22" fmla="*/ 19 w 24"/>
                <a:gd name="T23" fmla="*/ 35 h 46"/>
                <a:gd name="T24" fmla="*/ 16 w 24"/>
                <a:gd name="T25" fmla="*/ 41 h 46"/>
                <a:gd name="T26" fmla="*/ 16 w 24"/>
                <a:gd name="T27" fmla="*/ 41 h 46"/>
                <a:gd name="T28" fmla="*/ 10 w 24"/>
                <a:gd name="T29" fmla="*/ 37 h 46"/>
                <a:gd name="T30" fmla="*/ 9 w 24"/>
                <a:gd name="T31" fmla="*/ 32 h 46"/>
                <a:gd name="T32" fmla="*/ 5 w 24"/>
                <a:gd name="T33" fmla="*/ 30 h 46"/>
                <a:gd name="T34" fmla="*/ 6 w 24"/>
                <a:gd name="T35" fmla="*/ 38 h 46"/>
                <a:gd name="T36" fmla="*/ 16 w 24"/>
                <a:gd name="T37" fmla="*/ 45 h 46"/>
                <a:gd name="T38" fmla="*/ 13 w 24"/>
                <a:gd name="T39" fmla="*/ 29 h 46"/>
                <a:gd name="T40" fmla="*/ 15 w 24"/>
                <a:gd name="T41" fmla="*/ 29 h 46"/>
                <a:gd name="T42" fmla="*/ 14 w 24"/>
                <a:gd name="T43" fmla="*/ 25 h 46"/>
                <a:gd name="T44" fmla="*/ 13 w 24"/>
                <a:gd name="T45" fmla="*/ 25 h 46"/>
                <a:gd name="T46" fmla="*/ 12 w 24"/>
                <a:gd name="T47" fmla="*/ 25 h 46"/>
                <a:gd name="T48" fmla="*/ 7 w 24"/>
                <a:gd name="T49" fmla="*/ 21 h 46"/>
                <a:gd name="T50" fmla="*/ 5 w 24"/>
                <a:gd name="T51" fmla="*/ 11 h 46"/>
                <a:gd name="T52" fmla="*/ 9 w 24"/>
                <a:gd name="T53" fmla="*/ 5 h 46"/>
                <a:gd name="T54" fmla="*/ 9 w 24"/>
                <a:gd name="T55" fmla="*/ 5 h 46"/>
                <a:gd name="T56" fmla="*/ 14 w 24"/>
                <a:gd name="T57" fmla="*/ 9 h 46"/>
                <a:gd name="T58" fmla="*/ 15 w 24"/>
                <a:gd name="T59" fmla="*/ 14 h 46"/>
                <a:gd name="T60" fmla="*/ 20 w 24"/>
                <a:gd name="T61" fmla="*/ 16 h 46"/>
                <a:gd name="T62" fmla="*/ 18 w 24"/>
                <a:gd name="T63" fmla="*/ 8 h 46"/>
                <a:gd name="T64" fmla="*/ 8 w 24"/>
                <a:gd name="T65" fmla="*/ 1 h 46"/>
                <a:gd name="T66" fmla="*/ 8 w 24"/>
                <a:gd name="T67" fmla="*/ 1 h 46"/>
                <a:gd name="T68" fmla="*/ 1 w 24"/>
                <a:gd name="T69" fmla="*/ 11 h 46"/>
                <a:gd name="T70" fmla="*/ 3 w 24"/>
                <a:gd name="T71" fmla="*/ 22 h 46"/>
                <a:gd name="T72" fmla="*/ 13 w 24"/>
                <a:gd name="T73"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46">
                  <a:moveTo>
                    <a:pt x="16" y="45"/>
                  </a:moveTo>
                  <a:cubicBezTo>
                    <a:pt x="16" y="45"/>
                    <a:pt x="16" y="45"/>
                    <a:pt x="16" y="45"/>
                  </a:cubicBezTo>
                  <a:cubicBezTo>
                    <a:pt x="21" y="44"/>
                    <a:pt x="24" y="39"/>
                    <a:pt x="23" y="35"/>
                  </a:cubicBezTo>
                  <a:cubicBezTo>
                    <a:pt x="21" y="24"/>
                    <a:pt x="21" y="24"/>
                    <a:pt x="21" y="24"/>
                  </a:cubicBezTo>
                  <a:cubicBezTo>
                    <a:pt x="20" y="19"/>
                    <a:pt x="16" y="16"/>
                    <a:pt x="11" y="17"/>
                  </a:cubicBezTo>
                  <a:cubicBezTo>
                    <a:pt x="11" y="17"/>
                    <a:pt x="11" y="17"/>
                    <a:pt x="11" y="17"/>
                  </a:cubicBezTo>
                  <a:cubicBezTo>
                    <a:pt x="11" y="17"/>
                    <a:pt x="10" y="17"/>
                    <a:pt x="10" y="17"/>
                  </a:cubicBezTo>
                  <a:cubicBezTo>
                    <a:pt x="11" y="21"/>
                    <a:pt x="11" y="21"/>
                    <a:pt x="11" y="21"/>
                  </a:cubicBezTo>
                  <a:cubicBezTo>
                    <a:pt x="11" y="21"/>
                    <a:pt x="11" y="21"/>
                    <a:pt x="12" y="21"/>
                  </a:cubicBezTo>
                  <a:cubicBezTo>
                    <a:pt x="12" y="21"/>
                    <a:pt x="12" y="21"/>
                    <a:pt x="12" y="21"/>
                  </a:cubicBezTo>
                  <a:cubicBezTo>
                    <a:pt x="14" y="20"/>
                    <a:pt x="17" y="22"/>
                    <a:pt x="17" y="25"/>
                  </a:cubicBezTo>
                  <a:cubicBezTo>
                    <a:pt x="19" y="35"/>
                    <a:pt x="19" y="35"/>
                    <a:pt x="19" y="35"/>
                  </a:cubicBezTo>
                  <a:cubicBezTo>
                    <a:pt x="20" y="38"/>
                    <a:pt x="18" y="40"/>
                    <a:pt x="16" y="41"/>
                  </a:cubicBezTo>
                  <a:cubicBezTo>
                    <a:pt x="16" y="41"/>
                    <a:pt x="16" y="41"/>
                    <a:pt x="16" y="41"/>
                  </a:cubicBezTo>
                  <a:cubicBezTo>
                    <a:pt x="13" y="41"/>
                    <a:pt x="11" y="40"/>
                    <a:pt x="10" y="37"/>
                  </a:cubicBezTo>
                  <a:cubicBezTo>
                    <a:pt x="9" y="32"/>
                    <a:pt x="9" y="32"/>
                    <a:pt x="9" y="32"/>
                  </a:cubicBezTo>
                  <a:cubicBezTo>
                    <a:pt x="8" y="32"/>
                    <a:pt x="6" y="31"/>
                    <a:pt x="5" y="30"/>
                  </a:cubicBezTo>
                  <a:cubicBezTo>
                    <a:pt x="6" y="38"/>
                    <a:pt x="6" y="38"/>
                    <a:pt x="6" y="38"/>
                  </a:cubicBezTo>
                  <a:cubicBezTo>
                    <a:pt x="7" y="43"/>
                    <a:pt x="12" y="46"/>
                    <a:pt x="16" y="45"/>
                  </a:cubicBezTo>
                  <a:close/>
                  <a:moveTo>
                    <a:pt x="13" y="29"/>
                  </a:moveTo>
                  <a:cubicBezTo>
                    <a:pt x="14" y="29"/>
                    <a:pt x="14" y="29"/>
                    <a:pt x="15" y="29"/>
                  </a:cubicBezTo>
                  <a:cubicBezTo>
                    <a:pt x="14" y="25"/>
                    <a:pt x="14" y="25"/>
                    <a:pt x="14" y="25"/>
                  </a:cubicBezTo>
                  <a:cubicBezTo>
                    <a:pt x="13" y="25"/>
                    <a:pt x="13" y="25"/>
                    <a:pt x="13" y="25"/>
                  </a:cubicBezTo>
                  <a:cubicBezTo>
                    <a:pt x="12" y="25"/>
                    <a:pt x="12" y="25"/>
                    <a:pt x="12" y="25"/>
                  </a:cubicBezTo>
                  <a:cubicBezTo>
                    <a:pt x="10" y="26"/>
                    <a:pt x="8" y="24"/>
                    <a:pt x="7" y="21"/>
                  </a:cubicBezTo>
                  <a:cubicBezTo>
                    <a:pt x="5" y="11"/>
                    <a:pt x="5" y="11"/>
                    <a:pt x="5" y="11"/>
                  </a:cubicBezTo>
                  <a:cubicBezTo>
                    <a:pt x="4" y="8"/>
                    <a:pt x="6" y="6"/>
                    <a:pt x="9" y="5"/>
                  </a:cubicBezTo>
                  <a:cubicBezTo>
                    <a:pt x="9" y="5"/>
                    <a:pt x="9" y="5"/>
                    <a:pt x="9" y="5"/>
                  </a:cubicBezTo>
                  <a:cubicBezTo>
                    <a:pt x="11" y="5"/>
                    <a:pt x="14" y="6"/>
                    <a:pt x="14" y="9"/>
                  </a:cubicBezTo>
                  <a:cubicBezTo>
                    <a:pt x="15" y="14"/>
                    <a:pt x="15" y="14"/>
                    <a:pt x="15" y="14"/>
                  </a:cubicBezTo>
                  <a:cubicBezTo>
                    <a:pt x="17" y="14"/>
                    <a:pt x="18" y="15"/>
                    <a:pt x="20" y="16"/>
                  </a:cubicBezTo>
                  <a:cubicBezTo>
                    <a:pt x="18" y="8"/>
                    <a:pt x="18" y="8"/>
                    <a:pt x="18" y="8"/>
                  </a:cubicBezTo>
                  <a:cubicBezTo>
                    <a:pt x="17" y="4"/>
                    <a:pt x="13" y="0"/>
                    <a:pt x="8" y="1"/>
                  </a:cubicBezTo>
                  <a:cubicBezTo>
                    <a:pt x="8" y="1"/>
                    <a:pt x="8" y="1"/>
                    <a:pt x="8" y="1"/>
                  </a:cubicBezTo>
                  <a:cubicBezTo>
                    <a:pt x="3" y="2"/>
                    <a:pt x="0" y="7"/>
                    <a:pt x="1" y="11"/>
                  </a:cubicBezTo>
                  <a:cubicBezTo>
                    <a:pt x="3" y="22"/>
                    <a:pt x="3" y="22"/>
                    <a:pt x="3" y="22"/>
                  </a:cubicBezTo>
                  <a:cubicBezTo>
                    <a:pt x="4" y="27"/>
                    <a:pt x="9" y="30"/>
                    <a:pt x="13" y="2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27" name="Freeform 22"/>
            <p:cNvSpPr>
              <a:spLocks/>
            </p:cNvSpPr>
            <p:nvPr/>
          </p:nvSpPr>
          <p:spPr bwMode="auto">
            <a:xfrm>
              <a:off x="4392" y="1845"/>
              <a:ext cx="113" cy="113"/>
            </a:xfrm>
            <a:custGeom>
              <a:avLst/>
              <a:gdLst>
                <a:gd name="T0" fmla="*/ 29 w 92"/>
                <a:gd name="T1" fmla="*/ 17 h 92"/>
                <a:gd name="T2" fmla="*/ 92 w 92"/>
                <a:gd name="T3" fmla="*/ 0 h 92"/>
                <a:gd name="T4" fmla="*/ 92 w 92"/>
                <a:gd name="T5" fmla="*/ 6 h 92"/>
                <a:gd name="T6" fmla="*/ 92 w 92"/>
                <a:gd name="T7" fmla="*/ 17 h 92"/>
                <a:gd name="T8" fmla="*/ 92 w 92"/>
                <a:gd name="T9" fmla="*/ 66 h 92"/>
                <a:gd name="T10" fmla="*/ 72 w 92"/>
                <a:gd name="T11" fmla="*/ 81 h 92"/>
                <a:gd name="T12" fmla="*/ 52 w 92"/>
                <a:gd name="T13" fmla="*/ 66 h 92"/>
                <a:gd name="T14" fmla="*/ 72 w 92"/>
                <a:gd name="T15" fmla="*/ 52 h 92"/>
                <a:gd name="T16" fmla="*/ 80 w 92"/>
                <a:gd name="T17" fmla="*/ 53 h 92"/>
                <a:gd name="T18" fmla="*/ 80 w 92"/>
                <a:gd name="T19" fmla="*/ 24 h 92"/>
                <a:gd name="T20" fmla="*/ 40 w 92"/>
                <a:gd name="T21" fmla="*/ 35 h 92"/>
                <a:gd name="T22" fmla="*/ 40 w 92"/>
                <a:gd name="T23" fmla="*/ 78 h 92"/>
                <a:gd name="T24" fmla="*/ 20 w 92"/>
                <a:gd name="T25" fmla="*/ 92 h 92"/>
                <a:gd name="T26" fmla="*/ 0 w 92"/>
                <a:gd name="T27" fmla="*/ 78 h 92"/>
                <a:gd name="T28" fmla="*/ 20 w 92"/>
                <a:gd name="T29" fmla="*/ 63 h 92"/>
                <a:gd name="T30" fmla="*/ 29 w 92"/>
                <a:gd name="T31" fmla="*/ 65 h 92"/>
                <a:gd name="T32" fmla="*/ 29 w 92"/>
                <a:gd name="T33" fmla="*/ 35 h 92"/>
                <a:gd name="T34" fmla="*/ 29 w 92"/>
                <a:gd name="T35" fmla="*/ 1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7"/>
                  </a:moveTo>
                  <a:cubicBezTo>
                    <a:pt x="92" y="0"/>
                    <a:pt x="92" y="0"/>
                    <a:pt x="92" y="0"/>
                  </a:cubicBezTo>
                  <a:cubicBezTo>
                    <a:pt x="92" y="6"/>
                    <a:pt x="92" y="6"/>
                    <a:pt x="92" y="6"/>
                  </a:cubicBezTo>
                  <a:cubicBezTo>
                    <a:pt x="92" y="17"/>
                    <a:pt x="92" y="17"/>
                    <a:pt x="92" y="17"/>
                  </a:cubicBezTo>
                  <a:cubicBezTo>
                    <a:pt x="92" y="66"/>
                    <a:pt x="92" y="66"/>
                    <a:pt x="92" y="66"/>
                  </a:cubicBezTo>
                  <a:cubicBezTo>
                    <a:pt x="92" y="74"/>
                    <a:pt x="83" y="81"/>
                    <a:pt x="72" y="81"/>
                  </a:cubicBezTo>
                  <a:cubicBezTo>
                    <a:pt x="61" y="81"/>
                    <a:pt x="52" y="74"/>
                    <a:pt x="52" y="66"/>
                  </a:cubicBezTo>
                  <a:cubicBezTo>
                    <a:pt x="52" y="58"/>
                    <a:pt x="61" y="52"/>
                    <a:pt x="72" y="52"/>
                  </a:cubicBezTo>
                  <a:cubicBezTo>
                    <a:pt x="75" y="52"/>
                    <a:pt x="78" y="52"/>
                    <a:pt x="80" y="53"/>
                  </a:cubicBezTo>
                  <a:cubicBezTo>
                    <a:pt x="80" y="24"/>
                    <a:pt x="80" y="24"/>
                    <a:pt x="80" y="24"/>
                  </a:cubicBezTo>
                  <a:cubicBezTo>
                    <a:pt x="40" y="35"/>
                    <a:pt x="40" y="35"/>
                    <a:pt x="40" y="35"/>
                  </a:cubicBezTo>
                  <a:cubicBezTo>
                    <a:pt x="40" y="78"/>
                    <a:pt x="40" y="78"/>
                    <a:pt x="40" y="78"/>
                  </a:cubicBezTo>
                  <a:cubicBezTo>
                    <a:pt x="40" y="86"/>
                    <a:pt x="31" y="92"/>
                    <a:pt x="20" y="92"/>
                  </a:cubicBezTo>
                  <a:cubicBezTo>
                    <a:pt x="9" y="92"/>
                    <a:pt x="0" y="86"/>
                    <a:pt x="0" y="78"/>
                  </a:cubicBezTo>
                  <a:cubicBezTo>
                    <a:pt x="0" y="70"/>
                    <a:pt x="9" y="63"/>
                    <a:pt x="20" y="63"/>
                  </a:cubicBezTo>
                  <a:cubicBezTo>
                    <a:pt x="23" y="63"/>
                    <a:pt x="26" y="64"/>
                    <a:pt x="29" y="65"/>
                  </a:cubicBezTo>
                  <a:cubicBezTo>
                    <a:pt x="29" y="35"/>
                    <a:pt x="29" y="35"/>
                    <a:pt x="29" y="35"/>
                  </a:cubicBezTo>
                  <a:lnTo>
                    <a:pt x="29" y="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28" name="Freeform 23"/>
            <p:cNvSpPr>
              <a:spLocks noEditPoints="1"/>
            </p:cNvSpPr>
            <p:nvPr/>
          </p:nvSpPr>
          <p:spPr bwMode="auto">
            <a:xfrm>
              <a:off x="4483" y="1597"/>
              <a:ext cx="80" cy="112"/>
            </a:xfrm>
            <a:custGeom>
              <a:avLst/>
              <a:gdLst>
                <a:gd name="T0" fmla="*/ 38 w 65"/>
                <a:gd name="T1" fmla="*/ 46 h 91"/>
                <a:gd name="T2" fmla="*/ 46 w 65"/>
                <a:gd name="T3" fmla="*/ 26 h 91"/>
                <a:gd name="T4" fmla="*/ 52 w 65"/>
                <a:gd name="T5" fmla="*/ 33 h 91"/>
                <a:gd name="T6" fmla="*/ 47 w 65"/>
                <a:gd name="T7" fmla="*/ 46 h 91"/>
                <a:gd name="T8" fmla="*/ 52 w 65"/>
                <a:gd name="T9" fmla="*/ 59 h 91"/>
                <a:gd name="T10" fmla="*/ 45 w 65"/>
                <a:gd name="T11" fmla="*/ 65 h 91"/>
                <a:gd name="T12" fmla="*/ 38 w 65"/>
                <a:gd name="T13" fmla="*/ 46 h 91"/>
                <a:gd name="T14" fmla="*/ 32 w 65"/>
                <a:gd name="T15" fmla="*/ 78 h 91"/>
                <a:gd name="T16" fmla="*/ 19 w 65"/>
                <a:gd name="T17" fmla="*/ 45 h 91"/>
                <a:gd name="T18" fmla="*/ 33 w 65"/>
                <a:gd name="T19" fmla="*/ 13 h 91"/>
                <a:gd name="T20" fmla="*/ 39 w 65"/>
                <a:gd name="T21" fmla="*/ 20 h 91"/>
                <a:gd name="T22" fmla="*/ 39 w 65"/>
                <a:gd name="T23" fmla="*/ 20 h 91"/>
                <a:gd name="T24" fmla="*/ 28 w 65"/>
                <a:gd name="T25" fmla="*/ 45 h 91"/>
                <a:gd name="T26" fmla="*/ 39 w 65"/>
                <a:gd name="T27" fmla="*/ 72 h 91"/>
                <a:gd name="T28" fmla="*/ 32 w 65"/>
                <a:gd name="T29" fmla="*/ 78 h 91"/>
                <a:gd name="T30" fmla="*/ 6 w 65"/>
                <a:gd name="T31" fmla="*/ 20 h 91"/>
                <a:gd name="T32" fmla="*/ 20 w 65"/>
                <a:gd name="T33" fmla="*/ 0 h 91"/>
                <a:gd name="T34" fmla="*/ 20 w 65"/>
                <a:gd name="T35" fmla="*/ 0 h 91"/>
                <a:gd name="T36" fmla="*/ 27 w 65"/>
                <a:gd name="T37" fmla="*/ 6 h 91"/>
                <a:gd name="T38" fmla="*/ 10 w 65"/>
                <a:gd name="T39" fmla="*/ 45 h 91"/>
                <a:gd name="T40" fmla="*/ 26 w 65"/>
                <a:gd name="T41" fmla="*/ 85 h 91"/>
                <a:gd name="T42" fmla="*/ 19 w 65"/>
                <a:gd name="T43" fmla="*/ 91 h 91"/>
                <a:gd name="T44" fmla="*/ 5 w 65"/>
                <a:gd name="T45" fmla="*/ 70 h 91"/>
                <a:gd name="T46" fmla="*/ 1 w 65"/>
                <a:gd name="T47" fmla="*/ 45 h 91"/>
                <a:gd name="T48" fmla="*/ 6 w 65"/>
                <a:gd name="T49" fmla="*/ 20 h 91"/>
                <a:gd name="T50" fmla="*/ 61 w 65"/>
                <a:gd name="T51" fmla="*/ 50 h 91"/>
                <a:gd name="T52" fmla="*/ 65 w 65"/>
                <a:gd name="T53" fmla="*/ 46 h 91"/>
                <a:gd name="T54" fmla="*/ 61 w 65"/>
                <a:gd name="T55" fmla="*/ 41 h 91"/>
                <a:gd name="T56" fmla="*/ 56 w 65"/>
                <a:gd name="T57" fmla="*/ 46 h 91"/>
                <a:gd name="T58" fmla="*/ 61 w 65"/>
                <a:gd name="T59"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 h="91">
                  <a:moveTo>
                    <a:pt x="38" y="46"/>
                  </a:moveTo>
                  <a:cubicBezTo>
                    <a:pt x="38" y="38"/>
                    <a:pt x="41" y="31"/>
                    <a:pt x="46" y="26"/>
                  </a:cubicBezTo>
                  <a:cubicBezTo>
                    <a:pt x="52" y="33"/>
                    <a:pt x="52" y="33"/>
                    <a:pt x="52" y="33"/>
                  </a:cubicBezTo>
                  <a:cubicBezTo>
                    <a:pt x="49" y="36"/>
                    <a:pt x="47" y="41"/>
                    <a:pt x="47" y="46"/>
                  </a:cubicBezTo>
                  <a:cubicBezTo>
                    <a:pt x="47" y="51"/>
                    <a:pt x="49" y="55"/>
                    <a:pt x="52" y="59"/>
                  </a:cubicBezTo>
                  <a:cubicBezTo>
                    <a:pt x="45" y="65"/>
                    <a:pt x="45" y="65"/>
                    <a:pt x="45" y="65"/>
                  </a:cubicBezTo>
                  <a:cubicBezTo>
                    <a:pt x="40" y="60"/>
                    <a:pt x="37" y="53"/>
                    <a:pt x="38" y="46"/>
                  </a:cubicBezTo>
                  <a:close/>
                  <a:moveTo>
                    <a:pt x="32" y="78"/>
                  </a:moveTo>
                  <a:cubicBezTo>
                    <a:pt x="24" y="69"/>
                    <a:pt x="19" y="58"/>
                    <a:pt x="19" y="45"/>
                  </a:cubicBezTo>
                  <a:cubicBezTo>
                    <a:pt x="19" y="33"/>
                    <a:pt x="24" y="22"/>
                    <a:pt x="33" y="13"/>
                  </a:cubicBezTo>
                  <a:cubicBezTo>
                    <a:pt x="39" y="20"/>
                    <a:pt x="39" y="20"/>
                    <a:pt x="39" y="20"/>
                  </a:cubicBezTo>
                  <a:cubicBezTo>
                    <a:pt x="39" y="20"/>
                    <a:pt x="39" y="20"/>
                    <a:pt x="39" y="20"/>
                  </a:cubicBezTo>
                  <a:cubicBezTo>
                    <a:pt x="32" y="26"/>
                    <a:pt x="28" y="36"/>
                    <a:pt x="28" y="45"/>
                  </a:cubicBezTo>
                  <a:cubicBezTo>
                    <a:pt x="28" y="55"/>
                    <a:pt x="32" y="65"/>
                    <a:pt x="39" y="72"/>
                  </a:cubicBezTo>
                  <a:lnTo>
                    <a:pt x="32" y="78"/>
                  </a:lnTo>
                  <a:close/>
                  <a:moveTo>
                    <a:pt x="6" y="20"/>
                  </a:moveTo>
                  <a:cubicBezTo>
                    <a:pt x="9" y="12"/>
                    <a:pt x="14" y="6"/>
                    <a:pt x="20" y="0"/>
                  </a:cubicBezTo>
                  <a:cubicBezTo>
                    <a:pt x="20" y="0"/>
                    <a:pt x="20" y="0"/>
                    <a:pt x="20" y="0"/>
                  </a:cubicBezTo>
                  <a:cubicBezTo>
                    <a:pt x="27" y="6"/>
                    <a:pt x="27" y="6"/>
                    <a:pt x="27" y="6"/>
                  </a:cubicBezTo>
                  <a:cubicBezTo>
                    <a:pt x="16" y="17"/>
                    <a:pt x="10" y="30"/>
                    <a:pt x="10" y="45"/>
                  </a:cubicBezTo>
                  <a:cubicBezTo>
                    <a:pt x="10" y="60"/>
                    <a:pt x="15" y="74"/>
                    <a:pt x="26" y="85"/>
                  </a:cubicBezTo>
                  <a:cubicBezTo>
                    <a:pt x="19" y="91"/>
                    <a:pt x="19" y="91"/>
                    <a:pt x="19" y="91"/>
                  </a:cubicBezTo>
                  <a:cubicBezTo>
                    <a:pt x="13" y="85"/>
                    <a:pt x="9" y="78"/>
                    <a:pt x="5" y="70"/>
                  </a:cubicBezTo>
                  <a:cubicBezTo>
                    <a:pt x="2" y="62"/>
                    <a:pt x="0" y="54"/>
                    <a:pt x="1" y="45"/>
                  </a:cubicBezTo>
                  <a:cubicBezTo>
                    <a:pt x="1" y="36"/>
                    <a:pt x="3" y="28"/>
                    <a:pt x="6" y="20"/>
                  </a:cubicBezTo>
                  <a:close/>
                  <a:moveTo>
                    <a:pt x="61" y="50"/>
                  </a:moveTo>
                  <a:cubicBezTo>
                    <a:pt x="63" y="51"/>
                    <a:pt x="65" y="48"/>
                    <a:pt x="65" y="46"/>
                  </a:cubicBezTo>
                  <a:cubicBezTo>
                    <a:pt x="65" y="43"/>
                    <a:pt x="63" y="41"/>
                    <a:pt x="61" y="41"/>
                  </a:cubicBezTo>
                  <a:cubicBezTo>
                    <a:pt x="58" y="41"/>
                    <a:pt x="56" y="43"/>
                    <a:pt x="56" y="46"/>
                  </a:cubicBezTo>
                  <a:cubicBezTo>
                    <a:pt x="56" y="48"/>
                    <a:pt x="58" y="50"/>
                    <a:pt x="61" y="5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29" name="Freeform 24"/>
            <p:cNvSpPr>
              <a:spLocks noEditPoints="1"/>
            </p:cNvSpPr>
            <p:nvPr/>
          </p:nvSpPr>
          <p:spPr bwMode="auto">
            <a:xfrm>
              <a:off x="4453" y="1718"/>
              <a:ext cx="78" cy="77"/>
            </a:xfrm>
            <a:custGeom>
              <a:avLst/>
              <a:gdLst>
                <a:gd name="T0" fmla="*/ 48 w 78"/>
                <a:gd name="T1" fmla="*/ 19 h 77"/>
                <a:gd name="T2" fmla="*/ 50 w 78"/>
                <a:gd name="T3" fmla="*/ 0 h 77"/>
                <a:gd name="T4" fmla="*/ 15 w 78"/>
                <a:gd name="T5" fmla="*/ 0 h 77"/>
                <a:gd name="T6" fmla="*/ 2 w 78"/>
                <a:gd name="T7" fmla="*/ 14 h 77"/>
                <a:gd name="T8" fmla="*/ 0 w 78"/>
                <a:gd name="T9" fmla="*/ 57 h 77"/>
                <a:gd name="T10" fmla="*/ 30 w 78"/>
                <a:gd name="T11" fmla="*/ 57 h 77"/>
                <a:gd name="T12" fmla="*/ 29 w 78"/>
                <a:gd name="T13" fmla="*/ 76 h 77"/>
                <a:gd name="T14" fmla="*/ 77 w 78"/>
                <a:gd name="T15" fmla="*/ 77 h 77"/>
                <a:gd name="T16" fmla="*/ 78 w 78"/>
                <a:gd name="T17" fmla="*/ 19 h 77"/>
                <a:gd name="T18" fmla="*/ 48 w 78"/>
                <a:gd name="T19" fmla="*/ 19 h 77"/>
                <a:gd name="T20" fmla="*/ 15 w 78"/>
                <a:gd name="T21" fmla="*/ 7 h 77"/>
                <a:gd name="T22" fmla="*/ 15 w 78"/>
                <a:gd name="T23" fmla="*/ 14 h 77"/>
                <a:gd name="T24" fmla="*/ 8 w 78"/>
                <a:gd name="T25" fmla="*/ 14 h 77"/>
                <a:gd name="T26" fmla="*/ 15 w 78"/>
                <a:gd name="T27" fmla="*/ 7 h 77"/>
                <a:gd name="T28" fmla="*/ 5 w 78"/>
                <a:gd name="T29" fmla="*/ 52 h 77"/>
                <a:gd name="T30" fmla="*/ 5 w 78"/>
                <a:gd name="T31" fmla="*/ 19 h 77"/>
                <a:gd name="T32" fmla="*/ 20 w 78"/>
                <a:gd name="T33" fmla="*/ 19 h 77"/>
                <a:gd name="T34" fmla="*/ 20 w 78"/>
                <a:gd name="T35" fmla="*/ 5 h 77"/>
                <a:gd name="T36" fmla="*/ 45 w 78"/>
                <a:gd name="T37" fmla="*/ 5 h 77"/>
                <a:gd name="T38" fmla="*/ 45 w 78"/>
                <a:gd name="T39" fmla="*/ 19 h 77"/>
                <a:gd name="T40" fmla="*/ 30 w 78"/>
                <a:gd name="T41" fmla="*/ 33 h 77"/>
                <a:gd name="T42" fmla="*/ 30 w 78"/>
                <a:gd name="T43" fmla="*/ 52 h 77"/>
                <a:gd name="T44" fmla="*/ 5 w 78"/>
                <a:gd name="T45" fmla="*/ 52 h 77"/>
                <a:gd name="T46" fmla="*/ 43 w 78"/>
                <a:gd name="T47" fmla="*/ 25 h 77"/>
                <a:gd name="T48" fmla="*/ 43 w 78"/>
                <a:gd name="T49" fmla="*/ 34 h 77"/>
                <a:gd name="T50" fmla="*/ 36 w 78"/>
                <a:gd name="T51" fmla="*/ 33 h 77"/>
                <a:gd name="T52" fmla="*/ 43 w 78"/>
                <a:gd name="T53" fmla="*/ 25 h 77"/>
                <a:gd name="T54" fmla="*/ 72 w 78"/>
                <a:gd name="T55" fmla="*/ 72 h 77"/>
                <a:gd name="T56" fmla="*/ 34 w 78"/>
                <a:gd name="T57" fmla="*/ 71 h 77"/>
                <a:gd name="T58" fmla="*/ 35 w 78"/>
                <a:gd name="T59" fmla="*/ 38 h 77"/>
                <a:gd name="T60" fmla="*/ 48 w 78"/>
                <a:gd name="T61" fmla="*/ 38 h 77"/>
                <a:gd name="T62" fmla="*/ 48 w 78"/>
                <a:gd name="T63" fmla="*/ 24 h 77"/>
                <a:gd name="T64" fmla="*/ 73 w 78"/>
                <a:gd name="T65" fmla="*/ 24 h 77"/>
                <a:gd name="T66" fmla="*/ 72 w 78"/>
                <a:gd name="T67" fmla="*/ 7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8" h="77">
                  <a:moveTo>
                    <a:pt x="48" y="19"/>
                  </a:moveTo>
                  <a:lnTo>
                    <a:pt x="50" y="0"/>
                  </a:lnTo>
                  <a:lnTo>
                    <a:pt x="15" y="0"/>
                  </a:lnTo>
                  <a:lnTo>
                    <a:pt x="2" y="14"/>
                  </a:lnTo>
                  <a:lnTo>
                    <a:pt x="0" y="57"/>
                  </a:lnTo>
                  <a:lnTo>
                    <a:pt x="30" y="57"/>
                  </a:lnTo>
                  <a:lnTo>
                    <a:pt x="29" y="76"/>
                  </a:lnTo>
                  <a:lnTo>
                    <a:pt x="77" y="77"/>
                  </a:lnTo>
                  <a:lnTo>
                    <a:pt x="78" y="19"/>
                  </a:lnTo>
                  <a:lnTo>
                    <a:pt x="48" y="19"/>
                  </a:lnTo>
                  <a:close/>
                  <a:moveTo>
                    <a:pt x="15" y="7"/>
                  </a:moveTo>
                  <a:lnTo>
                    <a:pt x="15" y="14"/>
                  </a:lnTo>
                  <a:lnTo>
                    <a:pt x="8" y="14"/>
                  </a:lnTo>
                  <a:lnTo>
                    <a:pt x="15" y="7"/>
                  </a:lnTo>
                  <a:close/>
                  <a:moveTo>
                    <a:pt x="5" y="52"/>
                  </a:moveTo>
                  <a:lnTo>
                    <a:pt x="5" y="19"/>
                  </a:lnTo>
                  <a:lnTo>
                    <a:pt x="20" y="19"/>
                  </a:lnTo>
                  <a:lnTo>
                    <a:pt x="20" y="5"/>
                  </a:lnTo>
                  <a:lnTo>
                    <a:pt x="45" y="5"/>
                  </a:lnTo>
                  <a:lnTo>
                    <a:pt x="45" y="19"/>
                  </a:lnTo>
                  <a:lnTo>
                    <a:pt x="30" y="33"/>
                  </a:lnTo>
                  <a:lnTo>
                    <a:pt x="30" y="52"/>
                  </a:lnTo>
                  <a:lnTo>
                    <a:pt x="5" y="52"/>
                  </a:lnTo>
                  <a:close/>
                  <a:moveTo>
                    <a:pt x="43" y="25"/>
                  </a:moveTo>
                  <a:lnTo>
                    <a:pt x="43" y="34"/>
                  </a:lnTo>
                  <a:lnTo>
                    <a:pt x="36" y="33"/>
                  </a:lnTo>
                  <a:lnTo>
                    <a:pt x="43" y="25"/>
                  </a:lnTo>
                  <a:close/>
                  <a:moveTo>
                    <a:pt x="72" y="72"/>
                  </a:moveTo>
                  <a:lnTo>
                    <a:pt x="34" y="71"/>
                  </a:lnTo>
                  <a:lnTo>
                    <a:pt x="35" y="38"/>
                  </a:lnTo>
                  <a:lnTo>
                    <a:pt x="48" y="38"/>
                  </a:lnTo>
                  <a:lnTo>
                    <a:pt x="48" y="24"/>
                  </a:lnTo>
                  <a:lnTo>
                    <a:pt x="73" y="24"/>
                  </a:lnTo>
                  <a:lnTo>
                    <a:pt x="72" y="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30" name="Freeform 25"/>
            <p:cNvSpPr>
              <a:spLocks noEditPoints="1"/>
            </p:cNvSpPr>
            <p:nvPr/>
          </p:nvSpPr>
          <p:spPr bwMode="auto">
            <a:xfrm>
              <a:off x="4354" y="2273"/>
              <a:ext cx="125" cy="107"/>
            </a:xfrm>
            <a:custGeom>
              <a:avLst/>
              <a:gdLst>
                <a:gd name="T0" fmla="*/ 76 w 102"/>
                <a:gd name="T1" fmla="*/ 1 h 87"/>
                <a:gd name="T2" fmla="*/ 7 w 102"/>
                <a:gd name="T3" fmla="*/ 21 h 87"/>
                <a:gd name="T4" fmla="*/ 1 w 102"/>
                <a:gd name="T5" fmla="*/ 32 h 87"/>
                <a:gd name="T6" fmla="*/ 15 w 102"/>
                <a:gd name="T7" fmla="*/ 80 h 87"/>
                <a:gd name="T8" fmla="*/ 26 w 102"/>
                <a:gd name="T9" fmla="*/ 86 h 87"/>
                <a:gd name="T10" fmla="*/ 95 w 102"/>
                <a:gd name="T11" fmla="*/ 65 h 87"/>
                <a:gd name="T12" fmla="*/ 101 w 102"/>
                <a:gd name="T13" fmla="*/ 55 h 87"/>
                <a:gd name="T14" fmla="*/ 87 w 102"/>
                <a:gd name="T15" fmla="*/ 7 h 87"/>
                <a:gd name="T16" fmla="*/ 76 w 102"/>
                <a:gd name="T17" fmla="*/ 1 h 87"/>
                <a:gd name="T18" fmla="*/ 8 w 102"/>
                <a:gd name="T19" fmla="*/ 27 h 87"/>
                <a:gd name="T20" fmla="*/ 78 w 102"/>
                <a:gd name="T21" fmla="*/ 6 h 87"/>
                <a:gd name="T22" fmla="*/ 81 w 102"/>
                <a:gd name="T23" fmla="*/ 8 h 87"/>
                <a:gd name="T24" fmla="*/ 84 w 102"/>
                <a:gd name="T25" fmla="*/ 16 h 87"/>
                <a:gd name="T26" fmla="*/ 9 w 102"/>
                <a:gd name="T27" fmla="*/ 38 h 87"/>
                <a:gd name="T28" fmla="*/ 7 w 102"/>
                <a:gd name="T29" fmla="*/ 30 h 87"/>
                <a:gd name="T30" fmla="*/ 8 w 102"/>
                <a:gd name="T31" fmla="*/ 27 h 87"/>
                <a:gd name="T32" fmla="*/ 94 w 102"/>
                <a:gd name="T33" fmla="*/ 60 h 87"/>
                <a:gd name="T34" fmla="*/ 24 w 102"/>
                <a:gd name="T35" fmla="*/ 80 h 87"/>
                <a:gd name="T36" fmla="*/ 21 w 102"/>
                <a:gd name="T37" fmla="*/ 78 h 87"/>
                <a:gd name="T38" fmla="*/ 14 w 102"/>
                <a:gd name="T39" fmla="*/ 54 h 87"/>
                <a:gd name="T40" fmla="*/ 88 w 102"/>
                <a:gd name="T41" fmla="*/ 32 h 87"/>
                <a:gd name="T42" fmla="*/ 95 w 102"/>
                <a:gd name="T43" fmla="*/ 56 h 87"/>
                <a:gd name="T44" fmla="*/ 94 w 102"/>
                <a:gd name="T45" fmla="*/ 60 h 87"/>
                <a:gd name="T46" fmla="*/ 22 w 102"/>
                <a:gd name="T47" fmla="*/ 63 h 87"/>
                <a:gd name="T48" fmla="*/ 27 w 102"/>
                <a:gd name="T49" fmla="*/ 62 h 87"/>
                <a:gd name="T50" fmla="*/ 31 w 102"/>
                <a:gd name="T51" fmla="*/ 73 h 87"/>
                <a:gd name="T52" fmla="*/ 25 w 102"/>
                <a:gd name="T53" fmla="*/ 74 h 87"/>
                <a:gd name="T54" fmla="*/ 22 w 102"/>
                <a:gd name="T55" fmla="*/ 63 h 87"/>
                <a:gd name="T56" fmla="*/ 33 w 102"/>
                <a:gd name="T57" fmla="*/ 60 h 87"/>
                <a:gd name="T58" fmla="*/ 38 w 102"/>
                <a:gd name="T59" fmla="*/ 59 h 87"/>
                <a:gd name="T60" fmla="*/ 41 w 102"/>
                <a:gd name="T61" fmla="*/ 69 h 87"/>
                <a:gd name="T62" fmla="*/ 36 w 102"/>
                <a:gd name="T63" fmla="*/ 71 h 87"/>
                <a:gd name="T64" fmla="*/ 33 w 102"/>
                <a:gd name="T65" fmla="*/ 60 h 87"/>
                <a:gd name="T66" fmla="*/ 43 w 102"/>
                <a:gd name="T67" fmla="*/ 57 h 87"/>
                <a:gd name="T68" fmla="*/ 49 w 102"/>
                <a:gd name="T69" fmla="*/ 56 h 87"/>
                <a:gd name="T70" fmla="*/ 52 w 102"/>
                <a:gd name="T71" fmla="*/ 66 h 87"/>
                <a:gd name="T72" fmla="*/ 47 w 102"/>
                <a:gd name="T73" fmla="*/ 68 h 87"/>
                <a:gd name="T74" fmla="*/ 43 w 102"/>
                <a:gd name="T7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87">
                  <a:moveTo>
                    <a:pt x="76" y="1"/>
                  </a:moveTo>
                  <a:cubicBezTo>
                    <a:pt x="7" y="21"/>
                    <a:pt x="7" y="21"/>
                    <a:pt x="7" y="21"/>
                  </a:cubicBezTo>
                  <a:cubicBezTo>
                    <a:pt x="2" y="23"/>
                    <a:pt x="0" y="27"/>
                    <a:pt x="1" y="32"/>
                  </a:cubicBezTo>
                  <a:cubicBezTo>
                    <a:pt x="15" y="80"/>
                    <a:pt x="15" y="80"/>
                    <a:pt x="15" y="80"/>
                  </a:cubicBezTo>
                  <a:cubicBezTo>
                    <a:pt x="17" y="84"/>
                    <a:pt x="21" y="87"/>
                    <a:pt x="26" y="86"/>
                  </a:cubicBezTo>
                  <a:cubicBezTo>
                    <a:pt x="95" y="65"/>
                    <a:pt x="95" y="65"/>
                    <a:pt x="95" y="65"/>
                  </a:cubicBezTo>
                  <a:cubicBezTo>
                    <a:pt x="100" y="64"/>
                    <a:pt x="102" y="59"/>
                    <a:pt x="101" y="55"/>
                  </a:cubicBezTo>
                  <a:cubicBezTo>
                    <a:pt x="87" y="7"/>
                    <a:pt x="87" y="7"/>
                    <a:pt x="87" y="7"/>
                  </a:cubicBezTo>
                  <a:cubicBezTo>
                    <a:pt x="85" y="2"/>
                    <a:pt x="81" y="0"/>
                    <a:pt x="76" y="1"/>
                  </a:cubicBezTo>
                  <a:close/>
                  <a:moveTo>
                    <a:pt x="8" y="27"/>
                  </a:moveTo>
                  <a:cubicBezTo>
                    <a:pt x="78" y="6"/>
                    <a:pt x="78" y="6"/>
                    <a:pt x="78" y="6"/>
                  </a:cubicBezTo>
                  <a:cubicBezTo>
                    <a:pt x="79" y="6"/>
                    <a:pt x="81" y="7"/>
                    <a:pt x="81" y="8"/>
                  </a:cubicBezTo>
                  <a:cubicBezTo>
                    <a:pt x="84" y="16"/>
                    <a:pt x="84" y="16"/>
                    <a:pt x="84" y="16"/>
                  </a:cubicBezTo>
                  <a:cubicBezTo>
                    <a:pt x="9" y="38"/>
                    <a:pt x="9" y="38"/>
                    <a:pt x="9" y="38"/>
                  </a:cubicBezTo>
                  <a:cubicBezTo>
                    <a:pt x="7" y="30"/>
                    <a:pt x="7" y="30"/>
                    <a:pt x="7" y="30"/>
                  </a:cubicBezTo>
                  <a:cubicBezTo>
                    <a:pt x="6" y="29"/>
                    <a:pt x="7" y="27"/>
                    <a:pt x="8" y="27"/>
                  </a:cubicBezTo>
                  <a:close/>
                  <a:moveTo>
                    <a:pt x="94" y="60"/>
                  </a:moveTo>
                  <a:cubicBezTo>
                    <a:pt x="24" y="80"/>
                    <a:pt x="24" y="80"/>
                    <a:pt x="24" y="80"/>
                  </a:cubicBezTo>
                  <a:cubicBezTo>
                    <a:pt x="23" y="81"/>
                    <a:pt x="21" y="80"/>
                    <a:pt x="21" y="78"/>
                  </a:cubicBezTo>
                  <a:cubicBezTo>
                    <a:pt x="14" y="54"/>
                    <a:pt x="14" y="54"/>
                    <a:pt x="14" y="54"/>
                  </a:cubicBezTo>
                  <a:cubicBezTo>
                    <a:pt x="88" y="32"/>
                    <a:pt x="88" y="32"/>
                    <a:pt x="88" y="32"/>
                  </a:cubicBezTo>
                  <a:cubicBezTo>
                    <a:pt x="95" y="56"/>
                    <a:pt x="95" y="56"/>
                    <a:pt x="95" y="56"/>
                  </a:cubicBezTo>
                  <a:cubicBezTo>
                    <a:pt x="96" y="58"/>
                    <a:pt x="95" y="59"/>
                    <a:pt x="94" y="60"/>
                  </a:cubicBezTo>
                  <a:close/>
                  <a:moveTo>
                    <a:pt x="22" y="63"/>
                  </a:moveTo>
                  <a:cubicBezTo>
                    <a:pt x="27" y="62"/>
                    <a:pt x="27" y="62"/>
                    <a:pt x="27" y="62"/>
                  </a:cubicBezTo>
                  <a:cubicBezTo>
                    <a:pt x="31" y="73"/>
                    <a:pt x="31" y="73"/>
                    <a:pt x="31" y="73"/>
                  </a:cubicBezTo>
                  <a:cubicBezTo>
                    <a:pt x="25" y="74"/>
                    <a:pt x="25" y="74"/>
                    <a:pt x="25" y="74"/>
                  </a:cubicBezTo>
                  <a:lnTo>
                    <a:pt x="22" y="63"/>
                  </a:lnTo>
                  <a:close/>
                  <a:moveTo>
                    <a:pt x="33" y="60"/>
                  </a:moveTo>
                  <a:cubicBezTo>
                    <a:pt x="38" y="59"/>
                    <a:pt x="38" y="59"/>
                    <a:pt x="38" y="59"/>
                  </a:cubicBezTo>
                  <a:cubicBezTo>
                    <a:pt x="41" y="69"/>
                    <a:pt x="41" y="69"/>
                    <a:pt x="41" y="69"/>
                  </a:cubicBezTo>
                  <a:cubicBezTo>
                    <a:pt x="36" y="71"/>
                    <a:pt x="36" y="71"/>
                    <a:pt x="36" y="71"/>
                  </a:cubicBezTo>
                  <a:lnTo>
                    <a:pt x="33" y="60"/>
                  </a:lnTo>
                  <a:close/>
                  <a:moveTo>
                    <a:pt x="43" y="57"/>
                  </a:moveTo>
                  <a:cubicBezTo>
                    <a:pt x="49" y="56"/>
                    <a:pt x="49" y="56"/>
                    <a:pt x="49" y="56"/>
                  </a:cubicBezTo>
                  <a:cubicBezTo>
                    <a:pt x="52" y="66"/>
                    <a:pt x="52" y="66"/>
                    <a:pt x="52" y="66"/>
                  </a:cubicBezTo>
                  <a:cubicBezTo>
                    <a:pt x="47" y="68"/>
                    <a:pt x="47" y="68"/>
                    <a:pt x="47" y="68"/>
                  </a:cubicBezTo>
                  <a:lnTo>
                    <a:pt x="43" y="5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31" name="Freeform 26"/>
            <p:cNvSpPr>
              <a:spLocks/>
            </p:cNvSpPr>
            <p:nvPr/>
          </p:nvSpPr>
          <p:spPr bwMode="auto">
            <a:xfrm>
              <a:off x="4401" y="1495"/>
              <a:ext cx="113" cy="118"/>
            </a:xfrm>
            <a:custGeom>
              <a:avLst/>
              <a:gdLst>
                <a:gd name="T0" fmla="*/ 65 w 92"/>
                <a:gd name="T1" fmla="*/ 96 h 96"/>
                <a:gd name="T2" fmla="*/ 36 w 92"/>
                <a:gd name="T3" fmla="*/ 49 h 96"/>
                <a:gd name="T4" fmla="*/ 36 w 92"/>
                <a:gd name="T5" fmla="*/ 72 h 96"/>
                <a:gd name="T6" fmla="*/ 0 w 92"/>
                <a:gd name="T7" fmla="*/ 36 h 96"/>
                <a:gd name="T8" fmla="*/ 36 w 92"/>
                <a:gd name="T9" fmla="*/ 0 h 96"/>
                <a:gd name="T10" fmla="*/ 36 w 92"/>
                <a:gd name="T11" fmla="*/ 24 h 96"/>
                <a:gd name="T12" fmla="*/ 65 w 92"/>
                <a:gd name="T13" fmla="*/ 96 h 96"/>
              </a:gdLst>
              <a:ahLst/>
              <a:cxnLst>
                <a:cxn ang="0">
                  <a:pos x="T0" y="T1"/>
                </a:cxn>
                <a:cxn ang="0">
                  <a:pos x="T2" y="T3"/>
                </a:cxn>
                <a:cxn ang="0">
                  <a:pos x="T4" y="T5"/>
                </a:cxn>
                <a:cxn ang="0">
                  <a:pos x="T6" y="T7"/>
                </a:cxn>
                <a:cxn ang="0">
                  <a:pos x="T8" y="T9"/>
                </a:cxn>
                <a:cxn ang="0">
                  <a:pos x="T10" y="T11"/>
                </a:cxn>
                <a:cxn ang="0">
                  <a:pos x="T12" y="T13"/>
                </a:cxn>
              </a:cxnLst>
              <a:rect l="0" t="0" r="r" b="b"/>
              <a:pathLst>
                <a:path w="92" h="96">
                  <a:moveTo>
                    <a:pt x="65" y="96"/>
                  </a:moveTo>
                  <a:cubicBezTo>
                    <a:pt x="76" y="77"/>
                    <a:pt x="78" y="48"/>
                    <a:pt x="36" y="49"/>
                  </a:cubicBezTo>
                  <a:cubicBezTo>
                    <a:pt x="36" y="72"/>
                    <a:pt x="36" y="72"/>
                    <a:pt x="36" y="72"/>
                  </a:cubicBezTo>
                  <a:cubicBezTo>
                    <a:pt x="0" y="36"/>
                    <a:pt x="0" y="36"/>
                    <a:pt x="0" y="36"/>
                  </a:cubicBezTo>
                  <a:cubicBezTo>
                    <a:pt x="36" y="0"/>
                    <a:pt x="36" y="0"/>
                    <a:pt x="36" y="0"/>
                  </a:cubicBezTo>
                  <a:cubicBezTo>
                    <a:pt x="36" y="24"/>
                    <a:pt x="36" y="24"/>
                    <a:pt x="36" y="24"/>
                  </a:cubicBezTo>
                  <a:cubicBezTo>
                    <a:pt x="86" y="22"/>
                    <a:pt x="92" y="68"/>
                    <a:pt x="65" y="9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32" name="Freeform 27"/>
            <p:cNvSpPr>
              <a:spLocks noEditPoints="1"/>
            </p:cNvSpPr>
            <p:nvPr/>
          </p:nvSpPr>
          <p:spPr bwMode="auto">
            <a:xfrm>
              <a:off x="4367" y="1585"/>
              <a:ext cx="106" cy="75"/>
            </a:xfrm>
            <a:custGeom>
              <a:avLst/>
              <a:gdLst>
                <a:gd name="T0" fmla="*/ 70 w 86"/>
                <a:gd name="T1" fmla="*/ 58 h 61"/>
                <a:gd name="T2" fmla="*/ 75 w 86"/>
                <a:gd name="T3" fmla="*/ 49 h 61"/>
                <a:gd name="T4" fmla="*/ 80 w 86"/>
                <a:gd name="T5" fmla="*/ 41 h 61"/>
                <a:gd name="T6" fmla="*/ 85 w 86"/>
                <a:gd name="T7" fmla="*/ 31 h 61"/>
                <a:gd name="T8" fmla="*/ 83 w 86"/>
                <a:gd name="T9" fmla="*/ 24 h 61"/>
                <a:gd name="T10" fmla="*/ 65 w 86"/>
                <a:gd name="T11" fmla="*/ 9 h 61"/>
                <a:gd name="T12" fmla="*/ 58 w 86"/>
                <a:gd name="T13" fmla="*/ 9 h 61"/>
                <a:gd name="T14" fmla="*/ 50 w 86"/>
                <a:gd name="T15" fmla="*/ 17 h 61"/>
                <a:gd name="T16" fmla="*/ 49 w 86"/>
                <a:gd name="T17" fmla="*/ 18 h 61"/>
                <a:gd name="T18" fmla="*/ 17 w 86"/>
                <a:gd name="T19" fmla="*/ 0 h 61"/>
                <a:gd name="T20" fmla="*/ 0 w 86"/>
                <a:gd name="T21" fmla="*/ 3 h 61"/>
                <a:gd name="T22" fmla="*/ 4 w 86"/>
                <a:gd name="T23" fmla="*/ 16 h 61"/>
                <a:gd name="T24" fmla="*/ 9 w 86"/>
                <a:gd name="T25" fmla="*/ 15 h 61"/>
                <a:gd name="T26" fmla="*/ 11 w 86"/>
                <a:gd name="T27" fmla="*/ 24 h 61"/>
                <a:gd name="T28" fmla="*/ 20 w 86"/>
                <a:gd name="T29" fmla="*/ 21 h 61"/>
                <a:gd name="T30" fmla="*/ 23 w 86"/>
                <a:gd name="T31" fmla="*/ 30 h 61"/>
                <a:gd name="T32" fmla="*/ 32 w 86"/>
                <a:gd name="T33" fmla="*/ 27 h 61"/>
                <a:gd name="T34" fmla="*/ 35 w 86"/>
                <a:gd name="T35" fmla="*/ 36 h 61"/>
                <a:gd name="T36" fmla="*/ 39 w 86"/>
                <a:gd name="T37" fmla="*/ 35 h 61"/>
                <a:gd name="T38" fmla="*/ 39 w 86"/>
                <a:gd name="T39" fmla="*/ 36 h 61"/>
                <a:gd name="T40" fmla="*/ 37 w 86"/>
                <a:gd name="T41" fmla="*/ 47 h 61"/>
                <a:gd name="T42" fmla="*/ 41 w 86"/>
                <a:gd name="T43" fmla="*/ 53 h 61"/>
                <a:gd name="T44" fmla="*/ 64 w 86"/>
                <a:gd name="T45" fmla="*/ 60 h 61"/>
                <a:gd name="T46" fmla="*/ 70 w 86"/>
                <a:gd name="T47" fmla="*/ 58 h 61"/>
                <a:gd name="T48" fmla="*/ 15 w 86"/>
                <a:gd name="T49" fmla="*/ 10 h 61"/>
                <a:gd name="T50" fmla="*/ 18 w 86"/>
                <a:gd name="T51" fmla="*/ 6 h 61"/>
                <a:gd name="T52" fmla="*/ 46 w 86"/>
                <a:gd name="T53" fmla="*/ 21 h 61"/>
                <a:gd name="T54" fmla="*/ 43 w 86"/>
                <a:gd name="T55" fmla="*/ 25 h 61"/>
                <a:gd name="T56" fmla="*/ 15 w 86"/>
                <a:gd name="T57" fmla="*/ 10 h 61"/>
                <a:gd name="T58" fmla="*/ 61 w 86"/>
                <a:gd name="T59" fmla="*/ 54 h 61"/>
                <a:gd name="T60" fmla="*/ 57 w 86"/>
                <a:gd name="T61" fmla="*/ 52 h 61"/>
                <a:gd name="T62" fmla="*/ 56 w 86"/>
                <a:gd name="T63" fmla="*/ 49 h 61"/>
                <a:gd name="T64" fmla="*/ 69 w 86"/>
                <a:gd name="T65" fmla="*/ 24 h 61"/>
                <a:gd name="T66" fmla="*/ 72 w 86"/>
                <a:gd name="T67" fmla="*/ 23 h 61"/>
                <a:gd name="T68" fmla="*/ 77 w 86"/>
                <a:gd name="T69" fmla="*/ 26 h 61"/>
                <a:gd name="T70" fmla="*/ 77 w 86"/>
                <a:gd name="T71" fmla="*/ 29 h 61"/>
                <a:gd name="T72" fmla="*/ 64 w 86"/>
                <a:gd name="T73" fmla="*/ 53 h 61"/>
                <a:gd name="T74" fmla="*/ 61 w 86"/>
                <a:gd name="T75" fmla="*/ 5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6" h="61">
                  <a:moveTo>
                    <a:pt x="70" y="58"/>
                  </a:moveTo>
                  <a:cubicBezTo>
                    <a:pt x="75" y="49"/>
                    <a:pt x="75" y="49"/>
                    <a:pt x="75" y="49"/>
                  </a:cubicBezTo>
                  <a:cubicBezTo>
                    <a:pt x="77" y="46"/>
                    <a:pt x="79" y="43"/>
                    <a:pt x="80" y="41"/>
                  </a:cubicBezTo>
                  <a:cubicBezTo>
                    <a:pt x="85" y="31"/>
                    <a:pt x="85" y="31"/>
                    <a:pt x="85" y="31"/>
                  </a:cubicBezTo>
                  <a:cubicBezTo>
                    <a:pt x="86" y="29"/>
                    <a:pt x="85" y="26"/>
                    <a:pt x="83" y="24"/>
                  </a:cubicBezTo>
                  <a:cubicBezTo>
                    <a:pt x="65" y="9"/>
                    <a:pt x="65" y="9"/>
                    <a:pt x="65" y="9"/>
                  </a:cubicBezTo>
                  <a:cubicBezTo>
                    <a:pt x="63" y="7"/>
                    <a:pt x="60" y="7"/>
                    <a:pt x="58" y="9"/>
                  </a:cubicBezTo>
                  <a:cubicBezTo>
                    <a:pt x="50" y="17"/>
                    <a:pt x="50" y="17"/>
                    <a:pt x="50" y="17"/>
                  </a:cubicBezTo>
                  <a:cubicBezTo>
                    <a:pt x="49" y="17"/>
                    <a:pt x="49" y="17"/>
                    <a:pt x="49" y="18"/>
                  </a:cubicBezTo>
                  <a:cubicBezTo>
                    <a:pt x="17" y="0"/>
                    <a:pt x="17" y="0"/>
                    <a:pt x="17" y="0"/>
                  </a:cubicBezTo>
                  <a:cubicBezTo>
                    <a:pt x="0" y="3"/>
                    <a:pt x="0" y="3"/>
                    <a:pt x="0" y="3"/>
                  </a:cubicBezTo>
                  <a:cubicBezTo>
                    <a:pt x="4" y="16"/>
                    <a:pt x="4" y="16"/>
                    <a:pt x="4" y="16"/>
                  </a:cubicBezTo>
                  <a:cubicBezTo>
                    <a:pt x="9" y="15"/>
                    <a:pt x="9" y="15"/>
                    <a:pt x="9" y="15"/>
                  </a:cubicBezTo>
                  <a:cubicBezTo>
                    <a:pt x="11" y="24"/>
                    <a:pt x="11" y="24"/>
                    <a:pt x="11" y="24"/>
                  </a:cubicBezTo>
                  <a:cubicBezTo>
                    <a:pt x="20" y="21"/>
                    <a:pt x="20" y="21"/>
                    <a:pt x="20" y="21"/>
                  </a:cubicBezTo>
                  <a:cubicBezTo>
                    <a:pt x="23" y="30"/>
                    <a:pt x="23" y="30"/>
                    <a:pt x="23" y="30"/>
                  </a:cubicBezTo>
                  <a:cubicBezTo>
                    <a:pt x="32" y="27"/>
                    <a:pt x="32" y="27"/>
                    <a:pt x="32" y="27"/>
                  </a:cubicBezTo>
                  <a:cubicBezTo>
                    <a:pt x="35" y="36"/>
                    <a:pt x="35" y="36"/>
                    <a:pt x="35" y="36"/>
                  </a:cubicBezTo>
                  <a:cubicBezTo>
                    <a:pt x="39" y="35"/>
                    <a:pt x="39" y="35"/>
                    <a:pt x="39" y="35"/>
                  </a:cubicBezTo>
                  <a:cubicBezTo>
                    <a:pt x="39" y="35"/>
                    <a:pt x="39" y="36"/>
                    <a:pt x="39" y="36"/>
                  </a:cubicBezTo>
                  <a:cubicBezTo>
                    <a:pt x="37" y="47"/>
                    <a:pt x="37" y="47"/>
                    <a:pt x="37" y="47"/>
                  </a:cubicBezTo>
                  <a:cubicBezTo>
                    <a:pt x="37" y="50"/>
                    <a:pt x="38" y="53"/>
                    <a:pt x="41" y="53"/>
                  </a:cubicBezTo>
                  <a:cubicBezTo>
                    <a:pt x="64" y="60"/>
                    <a:pt x="64" y="60"/>
                    <a:pt x="64" y="60"/>
                  </a:cubicBezTo>
                  <a:cubicBezTo>
                    <a:pt x="66" y="61"/>
                    <a:pt x="69" y="60"/>
                    <a:pt x="70" y="58"/>
                  </a:cubicBezTo>
                  <a:close/>
                  <a:moveTo>
                    <a:pt x="15" y="10"/>
                  </a:moveTo>
                  <a:cubicBezTo>
                    <a:pt x="18" y="6"/>
                    <a:pt x="18" y="6"/>
                    <a:pt x="18" y="6"/>
                  </a:cubicBezTo>
                  <a:cubicBezTo>
                    <a:pt x="46" y="21"/>
                    <a:pt x="46" y="21"/>
                    <a:pt x="46" y="21"/>
                  </a:cubicBezTo>
                  <a:cubicBezTo>
                    <a:pt x="43" y="25"/>
                    <a:pt x="43" y="25"/>
                    <a:pt x="43" y="25"/>
                  </a:cubicBezTo>
                  <a:lnTo>
                    <a:pt x="15" y="10"/>
                  </a:lnTo>
                  <a:close/>
                  <a:moveTo>
                    <a:pt x="61" y="54"/>
                  </a:moveTo>
                  <a:cubicBezTo>
                    <a:pt x="57" y="52"/>
                    <a:pt x="57" y="52"/>
                    <a:pt x="57" y="52"/>
                  </a:cubicBezTo>
                  <a:cubicBezTo>
                    <a:pt x="56" y="51"/>
                    <a:pt x="55" y="50"/>
                    <a:pt x="56" y="49"/>
                  </a:cubicBezTo>
                  <a:cubicBezTo>
                    <a:pt x="69" y="24"/>
                    <a:pt x="69" y="24"/>
                    <a:pt x="69" y="24"/>
                  </a:cubicBezTo>
                  <a:cubicBezTo>
                    <a:pt x="70" y="23"/>
                    <a:pt x="71" y="23"/>
                    <a:pt x="72" y="23"/>
                  </a:cubicBezTo>
                  <a:cubicBezTo>
                    <a:pt x="77" y="26"/>
                    <a:pt x="77" y="26"/>
                    <a:pt x="77" y="26"/>
                  </a:cubicBezTo>
                  <a:cubicBezTo>
                    <a:pt x="78" y="26"/>
                    <a:pt x="78" y="28"/>
                    <a:pt x="77" y="29"/>
                  </a:cubicBezTo>
                  <a:cubicBezTo>
                    <a:pt x="64" y="53"/>
                    <a:pt x="64" y="53"/>
                    <a:pt x="64" y="53"/>
                  </a:cubicBezTo>
                  <a:cubicBezTo>
                    <a:pt x="64" y="54"/>
                    <a:pt x="62" y="55"/>
                    <a:pt x="61" y="5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33" name="Freeform 28"/>
            <p:cNvSpPr>
              <a:spLocks noEditPoints="1"/>
            </p:cNvSpPr>
            <p:nvPr/>
          </p:nvSpPr>
          <p:spPr bwMode="auto">
            <a:xfrm>
              <a:off x="4294" y="2208"/>
              <a:ext cx="84" cy="74"/>
            </a:xfrm>
            <a:custGeom>
              <a:avLst/>
              <a:gdLst>
                <a:gd name="T0" fmla="*/ 56 w 69"/>
                <a:gd name="T1" fmla="*/ 0 h 60"/>
                <a:gd name="T2" fmla="*/ 13 w 69"/>
                <a:gd name="T3" fmla="*/ 0 h 60"/>
                <a:gd name="T4" fmla="*/ 0 w 69"/>
                <a:gd name="T5" fmla="*/ 13 h 60"/>
                <a:gd name="T6" fmla="*/ 0 w 69"/>
                <a:gd name="T7" fmla="*/ 58 h 60"/>
                <a:gd name="T8" fmla="*/ 2 w 69"/>
                <a:gd name="T9" fmla="*/ 60 h 60"/>
                <a:gd name="T10" fmla="*/ 66 w 69"/>
                <a:gd name="T11" fmla="*/ 60 h 60"/>
                <a:gd name="T12" fmla="*/ 69 w 69"/>
                <a:gd name="T13" fmla="*/ 58 h 60"/>
                <a:gd name="T14" fmla="*/ 69 w 69"/>
                <a:gd name="T15" fmla="*/ 13 h 60"/>
                <a:gd name="T16" fmla="*/ 56 w 69"/>
                <a:gd name="T17" fmla="*/ 0 h 60"/>
                <a:gd name="T18" fmla="*/ 34 w 69"/>
                <a:gd name="T19" fmla="*/ 51 h 60"/>
                <a:gd name="T20" fmla="*/ 13 w 69"/>
                <a:gd name="T21" fmla="*/ 34 h 60"/>
                <a:gd name="T22" fmla="*/ 26 w 69"/>
                <a:gd name="T23" fmla="*/ 34 h 60"/>
                <a:gd name="T24" fmla="*/ 26 w 69"/>
                <a:gd name="T25" fmla="*/ 21 h 60"/>
                <a:gd name="T26" fmla="*/ 43 w 69"/>
                <a:gd name="T27" fmla="*/ 21 h 60"/>
                <a:gd name="T28" fmla="*/ 43 w 69"/>
                <a:gd name="T29" fmla="*/ 34 h 60"/>
                <a:gd name="T30" fmla="*/ 56 w 69"/>
                <a:gd name="T31" fmla="*/ 34 h 60"/>
                <a:gd name="T32" fmla="*/ 34 w 69"/>
                <a:gd name="T33" fmla="*/ 51 h 60"/>
                <a:gd name="T34" fmla="*/ 10 w 69"/>
                <a:gd name="T35" fmla="*/ 8 h 60"/>
                <a:gd name="T36" fmla="*/ 15 w 69"/>
                <a:gd name="T37" fmla="*/ 4 h 60"/>
                <a:gd name="T38" fmla="*/ 54 w 69"/>
                <a:gd name="T39" fmla="*/ 4 h 60"/>
                <a:gd name="T40" fmla="*/ 58 w 69"/>
                <a:gd name="T41" fmla="*/ 8 h 60"/>
                <a:gd name="T42" fmla="*/ 10 w 69"/>
                <a:gd name="T43"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60">
                  <a:moveTo>
                    <a:pt x="56" y="0"/>
                  </a:moveTo>
                  <a:cubicBezTo>
                    <a:pt x="13" y="0"/>
                    <a:pt x="13" y="0"/>
                    <a:pt x="13" y="0"/>
                  </a:cubicBezTo>
                  <a:cubicBezTo>
                    <a:pt x="0" y="13"/>
                    <a:pt x="0" y="13"/>
                    <a:pt x="0" y="13"/>
                  </a:cubicBezTo>
                  <a:cubicBezTo>
                    <a:pt x="0" y="58"/>
                    <a:pt x="0" y="58"/>
                    <a:pt x="0" y="58"/>
                  </a:cubicBezTo>
                  <a:cubicBezTo>
                    <a:pt x="0" y="59"/>
                    <a:pt x="1" y="60"/>
                    <a:pt x="2" y="60"/>
                  </a:cubicBezTo>
                  <a:cubicBezTo>
                    <a:pt x="66" y="60"/>
                    <a:pt x="66" y="60"/>
                    <a:pt x="66" y="60"/>
                  </a:cubicBezTo>
                  <a:cubicBezTo>
                    <a:pt x="68" y="60"/>
                    <a:pt x="69" y="59"/>
                    <a:pt x="69" y="58"/>
                  </a:cubicBezTo>
                  <a:cubicBezTo>
                    <a:pt x="69" y="13"/>
                    <a:pt x="69" y="13"/>
                    <a:pt x="69" y="13"/>
                  </a:cubicBezTo>
                  <a:lnTo>
                    <a:pt x="56" y="0"/>
                  </a:lnTo>
                  <a:close/>
                  <a:moveTo>
                    <a:pt x="34" y="51"/>
                  </a:moveTo>
                  <a:cubicBezTo>
                    <a:pt x="13" y="34"/>
                    <a:pt x="13" y="34"/>
                    <a:pt x="13" y="34"/>
                  </a:cubicBezTo>
                  <a:cubicBezTo>
                    <a:pt x="26" y="34"/>
                    <a:pt x="26" y="34"/>
                    <a:pt x="26" y="34"/>
                  </a:cubicBezTo>
                  <a:cubicBezTo>
                    <a:pt x="26" y="21"/>
                    <a:pt x="26" y="21"/>
                    <a:pt x="26" y="21"/>
                  </a:cubicBezTo>
                  <a:cubicBezTo>
                    <a:pt x="43" y="21"/>
                    <a:pt x="43" y="21"/>
                    <a:pt x="43" y="21"/>
                  </a:cubicBezTo>
                  <a:cubicBezTo>
                    <a:pt x="43" y="34"/>
                    <a:pt x="43" y="34"/>
                    <a:pt x="43" y="34"/>
                  </a:cubicBezTo>
                  <a:cubicBezTo>
                    <a:pt x="56" y="34"/>
                    <a:pt x="56" y="34"/>
                    <a:pt x="56" y="34"/>
                  </a:cubicBezTo>
                  <a:lnTo>
                    <a:pt x="34" y="51"/>
                  </a:lnTo>
                  <a:close/>
                  <a:moveTo>
                    <a:pt x="10" y="8"/>
                  </a:moveTo>
                  <a:cubicBezTo>
                    <a:pt x="15" y="4"/>
                    <a:pt x="15" y="4"/>
                    <a:pt x="15" y="4"/>
                  </a:cubicBezTo>
                  <a:cubicBezTo>
                    <a:pt x="54" y="4"/>
                    <a:pt x="54" y="4"/>
                    <a:pt x="54" y="4"/>
                  </a:cubicBezTo>
                  <a:cubicBezTo>
                    <a:pt x="58" y="8"/>
                    <a:pt x="58" y="8"/>
                    <a:pt x="58" y="8"/>
                  </a:cubicBezTo>
                  <a:lnTo>
                    <a:pt x="10"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34" name="Freeform 29"/>
            <p:cNvSpPr>
              <a:spLocks noEditPoints="1"/>
            </p:cNvSpPr>
            <p:nvPr/>
          </p:nvSpPr>
          <p:spPr bwMode="auto">
            <a:xfrm>
              <a:off x="4412" y="1391"/>
              <a:ext cx="70" cy="94"/>
            </a:xfrm>
            <a:custGeom>
              <a:avLst/>
              <a:gdLst>
                <a:gd name="T0" fmla="*/ 57 w 57"/>
                <a:gd name="T1" fmla="*/ 48 h 77"/>
                <a:gd name="T2" fmla="*/ 57 w 57"/>
                <a:gd name="T3" fmla="*/ 48 h 77"/>
                <a:gd name="T4" fmla="*/ 57 w 57"/>
                <a:gd name="T5" fmla="*/ 47 h 77"/>
                <a:gd name="T6" fmla="*/ 28 w 57"/>
                <a:gd name="T7" fmla="*/ 0 h 77"/>
                <a:gd name="T8" fmla="*/ 0 w 57"/>
                <a:gd name="T9" fmla="*/ 47 h 77"/>
                <a:gd name="T10" fmla="*/ 0 w 57"/>
                <a:gd name="T11" fmla="*/ 48 h 77"/>
                <a:gd name="T12" fmla="*/ 0 w 57"/>
                <a:gd name="T13" fmla="*/ 48 h 77"/>
                <a:gd name="T14" fmla="*/ 0 w 57"/>
                <a:gd name="T15" fmla="*/ 48 h 77"/>
                <a:gd name="T16" fmla="*/ 0 w 57"/>
                <a:gd name="T17" fmla="*/ 49 h 77"/>
                <a:gd name="T18" fmla="*/ 0 w 57"/>
                <a:gd name="T19" fmla="*/ 49 h 77"/>
                <a:gd name="T20" fmla="*/ 28 w 57"/>
                <a:gd name="T21" fmla="*/ 77 h 77"/>
                <a:gd name="T22" fmla="*/ 57 w 57"/>
                <a:gd name="T23" fmla="*/ 49 h 77"/>
                <a:gd name="T24" fmla="*/ 57 w 57"/>
                <a:gd name="T25" fmla="*/ 49 h 77"/>
                <a:gd name="T26" fmla="*/ 57 w 57"/>
                <a:gd name="T27" fmla="*/ 48 h 77"/>
                <a:gd name="T28" fmla="*/ 57 w 57"/>
                <a:gd name="T29" fmla="*/ 48 h 77"/>
                <a:gd name="T30" fmla="*/ 48 w 57"/>
                <a:gd name="T31" fmla="*/ 49 h 77"/>
                <a:gd name="T32" fmla="*/ 48 w 57"/>
                <a:gd name="T33" fmla="*/ 49 h 77"/>
                <a:gd name="T34" fmla="*/ 42 w 57"/>
                <a:gd name="T35" fmla="*/ 62 h 77"/>
                <a:gd name="T36" fmla="*/ 28 w 57"/>
                <a:gd name="T37" fmla="*/ 68 h 77"/>
                <a:gd name="T38" fmla="*/ 26 w 57"/>
                <a:gd name="T39" fmla="*/ 68 h 77"/>
                <a:gd name="T40" fmla="*/ 43 w 57"/>
                <a:gd name="T41" fmla="*/ 37 h 77"/>
                <a:gd name="T42" fmla="*/ 43 w 57"/>
                <a:gd name="T43" fmla="*/ 32 h 77"/>
                <a:gd name="T44" fmla="*/ 48 w 57"/>
                <a:gd name="T45" fmla="*/ 48 h 77"/>
                <a:gd name="T46" fmla="*/ 48 w 57"/>
                <a:gd name="T47" fmla="*/ 48 h 77"/>
                <a:gd name="T48" fmla="*/ 48 w 57"/>
                <a:gd name="T49" fmla="*/ 48 h 77"/>
                <a:gd name="T50" fmla="*/ 48 w 57"/>
                <a:gd name="T51" fmla="*/ 48 h 77"/>
                <a:gd name="T52" fmla="*/ 48 w 57"/>
                <a:gd name="T53" fmla="*/ 48 h 77"/>
                <a:gd name="T54" fmla="*/ 48 w 57"/>
                <a:gd name="T55" fmla="*/ 4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 h="77">
                  <a:moveTo>
                    <a:pt x="57" y="48"/>
                  </a:moveTo>
                  <a:cubicBezTo>
                    <a:pt x="57" y="48"/>
                    <a:pt x="57" y="48"/>
                    <a:pt x="57" y="48"/>
                  </a:cubicBezTo>
                  <a:cubicBezTo>
                    <a:pt x="57" y="48"/>
                    <a:pt x="57" y="48"/>
                    <a:pt x="57" y="47"/>
                  </a:cubicBezTo>
                  <a:cubicBezTo>
                    <a:pt x="57" y="24"/>
                    <a:pt x="28" y="0"/>
                    <a:pt x="28" y="0"/>
                  </a:cubicBezTo>
                  <a:cubicBezTo>
                    <a:pt x="28" y="0"/>
                    <a:pt x="0" y="24"/>
                    <a:pt x="0" y="47"/>
                  </a:cubicBezTo>
                  <a:cubicBezTo>
                    <a:pt x="0" y="48"/>
                    <a:pt x="0" y="48"/>
                    <a:pt x="0" y="48"/>
                  </a:cubicBezTo>
                  <a:cubicBezTo>
                    <a:pt x="0" y="48"/>
                    <a:pt x="0" y="48"/>
                    <a:pt x="0" y="48"/>
                  </a:cubicBezTo>
                  <a:cubicBezTo>
                    <a:pt x="0" y="48"/>
                    <a:pt x="0" y="48"/>
                    <a:pt x="0" y="48"/>
                  </a:cubicBezTo>
                  <a:cubicBezTo>
                    <a:pt x="0" y="49"/>
                    <a:pt x="0" y="49"/>
                    <a:pt x="0" y="49"/>
                  </a:cubicBezTo>
                  <a:cubicBezTo>
                    <a:pt x="0" y="49"/>
                    <a:pt x="0" y="49"/>
                    <a:pt x="0" y="49"/>
                  </a:cubicBezTo>
                  <a:cubicBezTo>
                    <a:pt x="0" y="65"/>
                    <a:pt x="13" y="77"/>
                    <a:pt x="28" y="77"/>
                  </a:cubicBezTo>
                  <a:cubicBezTo>
                    <a:pt x="44" y="77"/>
                    <a:pt x="57" y="65"/>
                    <a:pt x="57" y="49"/>
                  </a:cubicBezTo>
                  <a:cubicBezTo>
                    <a:pt x="57" y="49"/>
                    <a:pt x="57" y="49"/>
                    <a:pt x="57" y="49"/>
                  </a:cubicBezTo>
                  <a:cubicBezTo>
                    <a:pt x="57" y="49"/>
                    <a:pt x="57" y="49"/>
                    <a:pt x="57" y="48"/>
                  </a:cubicBezTo>
                  <a:cubicBezTo>
                    <a:pt x="57" y="48"/>
                    <a:pt x="57" y="48"/>
                    <a:pt x="57" y="48"/>
                  </a:cubicBezTo>
                  <a:close/>
                  <a:moveTo>
                    <a:pt x="48" y="49"/>
                  </a:moveTo>
                  <a:cubicBezTo>
                    <a:pt x="48" y="49"/>
                    <a:pt x="48" y="49"/>
                    <a:pt x="48" y="49"/>
                  </a:cubicBezTo>
                  <a:cubicBezTo>
                    <a:pt x="48" y="54"/>
                    <a:pt x="46" y="59"/>
                    <a:pt x="42" y="62"/>
                  </a:cubicBezTo>
                  <a:cubicBezTo>
                    <a:pt x="38" y="66"/>
                    <a:pt x="34" y="68"/>
                    <a:pt x="28" y="68"/>
                  </a:cubicBezTo>
                  <a:cubicBezTo>
                    <a:pt x="28" y="68"/>
                    <a:pt x="27" y="68"/>
                    <a:pt x="26" y="68"/>
                  </a:cubicBezTo>
                  <a:cubicBezTo>
                    <a:pt x="36" y="61"/>
                    <a:pt x="43" y="50"/>
                    <a:pt x="43" y="37"/>
                  </a:cubicBezTo>
                  <a:cubicBezTo>
                    <a:pt x="43" y="35"/>
                    <a:pt x="43" y="34"/>
                    <a:pt x="43" y="32"/>
                  </a:cubicBezTo>
                  <a:cubicBezTo>
                    <a:pt x="46" y="38"/>
                    <a:pt x="48" y="43"/>
                    <a:pt x="48" y="48"/>
                  </a:cubicBezTo>
                  <a:cubicBezTo>
                    <a:pt x="48" y="48"/>
                    <a:pt x="48" y="48"/>
                    <a:pt x="48" y="48"/>
                  </a:cubicBezTo>
                  <a:cubicBezTo>
                    <a:pt x="48" y="48"/>
                    <a:pt x="48" y="48"/>
                    <a:pt x="48" y="48"/>
                  </a:cubicBezTo>
                  <a:cubicBezTo>
                    <a:pt x="48" y="48"/>
                    <a:pt x="48" y="48"/>
                    <a:pt x="48" y="48"/>
                  </a:cubicBezTo>
                  <a:cubicBezTo>
                    <a:pt x="48" y="48"/>
                    <a:pt x="48" y="48"/>
                    <a:pt x="48" y="48"/>
                  </a:cubicBezTo>
                  <a:cubicBezTo>
                    <a:pt x="48" y="49"/>
                    <a:pt x="48" y="49"/>
                    <a:pt x="48" y="4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35" name="Freeform 30"/>
            <p:cNvSpPr>
              <a:spLocks noEditPoints="1"/>
            </p:cNvSpPr>
            <p:nvPr/>
          </p:nvSpPr>
          <p:spPr bwMode="auto">
            <a:xfrm>
              <a:off x="4337" y="1322"/>
              <a:ext cx="109" cy="104"/>
            </a:xfrm>
            <a:custGeom>
              <a:avLst/>
              <a:gdLst>
                <a:gd name="T0" fmla="*/ 52 w 89"/>
                <a:gd name="T1" fmla="*/ 2 h 85"/>
                <a:gd name="T2" fmla="*/ 4 w 89"/>
                <a:gd name="T3" fmla="*/ 35 h 85"/>
                <a:gd name="T4" fmla="*/ 3 w 89"/>
                <a:gd name="T5" fmla="*/ 45 h 85"/>
                <a:gd name="T6" fmla="*/ 28 w 89"/>
                <a:gd name="T7" fmla="*/ 81 h 85"/>
                <a:gd name="T8" fmla="*/ 37 w 89"/>
                <a:gd name="T9" fmla="*/ 83 h 85"/>
                <a:gd name="T10" fmla="*/ 85 w 89"/>
                <a:gd name="T11" fmla="*/ 50 h 85"/>
                <a:gd name="T12" fmla="*/ 87 w 89"/>
                <a:gd name="T13" fmla="*/ 41 h 85"/>
                <a:gd name="T14" fmla="*/ 61 w 89"/>
                <a:gd name="T15" fmla="*/ 4 h 85"/>
                <a:gd name="T16" fmla="*/ 52 w 89"/>
                <a:gd name="T17" fmla="*/ 2 h 85"/>
                <a:gd name="T18" fmla="*/ 38 w 89"/>
                <a:gd name="T19" fmla="*/ 48 h 85"/>
                <a:gd name="T20" fmla="*/ 31 w 89"/>
                <a:gd name="T21" fmla="*/ 70 h 85"/>
                <a:gd name="T22" fmla="*/ 11 w 89"/>
                <a:gd name="T23" fmla="*/ 42 h 85"/>
                <a:gd name="T24" fmla="*/ 38 w 89"/>
                <a:gd name="T25" fmla="*/ 48 h 85"/>
                <a:gd name="T26" fmla="*/ 14 w 89"/>
                <a:gd name="T27" fmla="*/ 40 h 85"/>
                <a:gd name="T28" fmla="*/ 52 w 89"/>
                <a:gd name="T29" fmla="*/ 13 h 85"/>
                <a:gd name="T30" fmla="*/ 43 w 89"/>
                <a:gd name="T31" fmla="*/ 41 h 85"/>
                <a:gd name="T32" fmla="*/ 14 w 89"/>
                <a:gd name="T33" fmla="*/ 40 h 85"/>
                <a:gd name="T34" fmla="*/ 39 w 89"/>
                <a:gd name="T35" fmla="*/ 48 h 85"/>
                <a:gd name="T36" fmla="*/ 50 w 89"/>
                <a:gd name="T37" fmla="*/ 50 h 85"/>
                <a:gd name="T38" fmla="*/ 51 w 89"/>
                <a:gd name="T39" fmla="*/ 40 h 85"/>
                <a:gd name="T40" fmla="*/ 74 w 89"/>
                <a:gd name="T41" fmla="*/ 47 h 85"/>
                <a:gd name="T42" fmla="*/ 38 w 89"/>
                <a:gd name="T43" fmla="*/ 72 h 85"/>
                <a:gd name="T44" fmla="*/ 39 w 89"/>
                <a:gd name="T45" fmla="*/ 48 h 85"/>
                <a:gd name="T46" fmla="*/ 51 w 89"/>
                <a:gd name="T47" fmla="*/ 39 h 85"/>
                <a:gd name="T48" fmla="*/ 55 w 89"/>
                <a:gd name="T49" fmla="*/ 11 h 85"/>
                <a:gd name="T50" fmla="*/ 75 w 89"/>
                <a:gd name="T51" fmla="*/ 40 h 85"/>
                <a:gd name="T52" fmla="*/ 51 w 89"/>
                <a:gd name="T53"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85">
                  <a:moveTo>
                    <a:pt x="52" y="2"/>
                  </a:moveTo>
                  <a:cubicBezTo>
                    <a:pt x="4" y="35"/>
                    <a:pt x="4" y="35"/>
                    <a:pt x="4" y="35"/>
                  </a:cubicBezTo>
                  <a:cubicBezTo>
                    <a:pt x="1" y="38"/>
                    <a:pt x="0" y="42"/>
                    <a:pt x="3" y="45"/>
                  </a:cubicBezTo>
                  <a:cubicBezTo>
                    <a:pt x="28" y="81"/>
                    <a:pt x="28" y="81"/>
                    <a:pt x="28" y="81"/>
                  </a:cubicBezTo>
                  <a:cubicBezTo>
                    <a:pt x="30" y="84"/>
                    <a:pt x="34" y="85"/>
                    <a:pt x="37" y="83"/>
                  </a:cubicBezTo>
                  <a:cubicBezTo>
                    <a:pt x="85" y="50"/>
                    <a:pt x="85" y="50"/>
                    <a:pt x="85" y="50"/>
                  </a:cubicBezTo>
                  <a:cubicBezTo>
                    <a:pt x="88" y="48"/>
                    <a:pt x="89" y="44"/>
                    <a:pt x="87" y="41"/>
                  </a:cubicBezTo>
                  <a:cubicBezTo>
                    <a:pt x="61" y="4"/>
                    <a:pt x="61" y="4"/>
                    <a:pt x="61" y="4"/>
                  </a:cubicBezTo>
                  <a:cubicBezTo>
                    <a:pt x="59" y="1"/>
                    <a:pt x="55" y="0"/>
                    <a:pt x="52" y="2"/>
                  </a:cubicBezTo>
                  <a:close/>
                  <a:moveTo>
                    <a:pt x="38" y="48"/>
                  </a:moveTo>
                  <a:cubicBezTo>
                    <a:pt x="31" y="70"/>
                    <a:pt x="31" y="70"/>
                    <a:pt x="31" y="70"/>
                  </a:cubicBezTo>
                  <a:cubicBezTo>
                    <a:pt x="11" y="42"/>
                    <a:pt x="11" y="42"/>
                    <a:pt x="11" y="42"/>
                  </a:cubicBezTo>
                  <a:lnTo>
                    <a:pt x="38" y="48"/>
                  </a:lnTo>
                  <a:close/>
                  <a:moveTo>
                    <a:pt x="14" y="40"/>
                  </a:moveTo>
                  <a:cubicBezTo>
                    <a:pt x="52" y="13"/>
                    <a:pt x="52" y="13"/>
                    <a:pt x="52" y="13"/>
                  </a:cubicBezTo>
                  <a:cubicBezTo>
                    <a:pt x="43" y="41"/>
                    <a:pt x="43" y="41"/>
                    <a:pt x="43" y="41"/>
                  </a:cubicBezTo>
                  <a:lnTo>
                    <a:pt x="14" y="40"/>
                  </a:lnTo>
                  <a:close/>
                  <a:moveTo>
                    <a:pt x="39" y="48"/>
                  </a:moveTo>
                  <a:cubicBezTo>
                    <a:pt x="50" y="50"/>
                    <a:pt x="50" y="50"/>
                    <a:pt x="50" y="50"/>
                  </a:cubicBezTo>
                  <a:cubicBezTo>
                    <a:pt x="51" y="40"/>
                    <a:pt x="51" y="40"/>
                    <a:pt x="51" y="40"/>
                  </a:cubicBezTo>
                  <a:cubicBezTo>
                    <a:pt x="74" y="47"/>
                    <a:pt x="74" y="47"/>
                    <a:pt x="74" y="47"/>
                  </a:cubicBezTo>
                  <a:cubicBezTo>
                    <a:pt x="38" y="72"/>
                    <a:pt x="38" y="72"/>
                    <a:pt x="38" y="72"/>
                  </a:cubicBezTo>
                  <a:lnTo>
                    <a:pt x="39" y="48"/>
                  </a:lnTo>
                  <a:close/>
                  <a:moveTo>
                    <a:pt x="51" y="39"/>
                  </a:moveTo>
                  <a:cubicBezTo>
                    <a:pt x="55" y="11"/>
                    <a:pt x="55" y="11"/>
                    <a:pt x="55" y="11"/>
                  </a:cubicBezTo>
                  <a:cubicBezTo>
                    <a:pt x="75" y="40"/>
                    <a:pt x="75" y="40"/>
                    <a:pt x="75" y="40"/>
                  </a:cubicBezTo>
                  <a:lnTo>
                    <a:pt x="51" y="3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36" name="Freeform 31"/>
            <p:cNvSpPr>
              <a:spLocks noEditPoints="1"/>
            </p:cNvSpPr>
            <p:nvPr/>
          </p:nvSpPr>
          <p:spPr bwMode="auto">
            <a:xfrm>
              <a:off x="4294" y="1262"/>
              <a:ext cx="83" cy="85"/>
            </a:xfrm>
            <a:custGeom>
              <a:avLst/>
              <a:gdLst>
                <a:gd name="T0" fmla="*/ 34 w 68"/>
                <a:gd name="T1" fmla="*/ 0 h 69"/>
                <a:gd name="T2" fmla="*/ 0 w 68"/>
                <a:gd name="T3" fmla="*/ 34 h 69"/>
                <a:gd name="T4" fmla="*/ 34 w 68"/>
                <a:gd name="T5" fmla="*/ 69 h 69"/>
                <a:gd name="T6" fmla="*/ 68 w 68"/>
                <a:gd name="T7" fmla="*/ 34 h 69"/>
                <a:gd name="T8" fmla="*/ 34 w 68"/>
                <a:gd name="T9" fmla="*/ 0 h 69"/>
                <a:gd name="T10" fmla="*/ 34 w 68"/>
                <a:gd name="T11" fmla="*/ 62 h 69"/>
                <a:gd name="T12" fmla="*/ 7 w 68"/>
                <a:gd name="T13" fmla="*/ 34 h 69"/>
                <a:gd name="T14" fmla="*/ 34 w 68"/>
                <a:gd name="T15" fmla="*/ 7 h 69"/>
                <a:gd name="T16" fmla="*/ 62 w 68"/>
                <a:gd name="T17" fmla="*/ 34 h 69"/>
                <a:gd name="T18" fmla="*/ 34 w 68"/>
                <a:gd name="T19" fmla="*/ 62 h 69"/>
                <a:gd name="T20" fmla="*/ 22 w 68"/>
                <a:gd name="T21" fmla="*/ 24 h 69"/>
                <a:gd name="T22" fmla="*/ 36 w 68"/>
                <a:gd name="T23" fmla="*/ 34 h 69"/>
                <a:gd name="T24" fmla="*/ 22 w 68"/>
                <a:gd name="T25" fmla="*/ 45 h 69"/>
                <a:gd name="T26" fmla="*/ 22 w 68"/>
                <a:gd name="T27" fmla="*/ 24 h 69"/>
                <a:gd name="T28" fmla="*/ 39 w 68"/>
                <a:gd name="T29" fmla="*/ 24 h 69"/>
                <a:gd name="T30" fmla="*/ 54 w 68"/>
                <a:gd name="T31" fmla="*/ 34 h 69"/>
                <a:gd name="T32" fmla="*/ 39 w 68"/>
                <a:gd name="T33" fmla="*/ 45 h 69"/>
                <a:gd name="T34" fmla="*/ 39 w 68"/>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69">
                  <a:moveTo>
                    <a:pt x="34" y="0"/>
                  </a:moveTo>
                  <a:cubicBezTo>
                    <a:pt x="15" y="0"/>
                    <a:pt x="0" y="16"/>
                    <a:pt x="0" y="34"/>
                  </a:cubicBezTo>
                  <a:cubicBezTo>
                    <a:pt x="0" y="53"/>
                    <a:pt x="15" y="69"/>
                    <a:pt x="34" y="69"/>
                  </a:cubicBezTo>
                  <a:cubicBezTo>
                    <a:pt x="53" y="69"/>
                    <a:pt x="68" y="53"/>
                    <a:pt x="68" y="34"/>
                  </a:cubicBezTo>
                  <a:cubicBezTo>
                    <a:pt x="68" y="16"/>
                    <a:pt x="53" y="0"/>
                    <a:pt x="34" y="0"/>
                  </a:cubicBezTo>
                  <a:close/>
                  <a:moveTo>
                    <a:pt x="34" y="62"/>
                  </a:moveTo>
                  <a:cubicBezTo>
                    <a:pt x="19" y="62"/>
                    <a:pt x="7" y="50"/>
                    <a:pt x="7" y="34"/>
                  </a:cubicBezTo>
                  <a:cubicBezTo>
                    <a:pt x="7" y="19"/>
                    <a:pt x="19" y="7"/>
                    <a:pt x="34" y="7"/>
                  </a:cubicBezTo>
                  <a:cubicBezTo>
                    <a:pt x="50" y="7"/>
                    <a:pt x="62" y="19"/>
                    <a:pt x="62" y="34"/>
                  </a:cubicBezTo>
                  <a:cubicBezTo>
                    <a:pt x="62" y="50"/>
                    <a:pt x="50" y="62"/>
                    <a:pt x="34" y="62"/>
                  </a:cubicBezTo>
                  <a:close/>
                  <a:moveTo>
                    <a:pt x="22" y="24"/>
                  </a:moveTo>
                  <a:cubicBezTo>
                    <a:pt x="36" y="34"/>
                    <a:pt x="36" y="34"/>
                    <a:pt x="36" y="34"/>
                  </a:cubicBezTo>
                  <a:cubicBezTo>
                    <a:pt x="22" y="45"/>
                    <a:pt x="22" y="45"/>
                    <a:pt x="22" y="45"/>
                  </a:cubicBezTo>
                  <a:lnTo>
                    <a:pt x="22" y="24"/>
                  </a:lnTo>
                  <a:close/>
                  <a:moveTo>
                    <a:pt x="39" y="24"/>
                  </a:moveTo>
                  <a:cubicBezTo>
                    <a:pt x="54" y="34"/>
                    <a:pt x="54" y="34"/>
                    <a:pt x="54" y="34"/>
                  </a:cubicBezTo>
                  <a:cubicBezTo>
                    <a:pt x="39" y="45"/>
                    <a:pt x="39" y="45"/>
                    <a:pt x="39" y="45"/>
                  </a:cubicBezTo>
                  <a:lnTo>
                    <a:pt x="39" y="2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37" name="Freeform 32"/>
            <p:cNvSpPr>
              <a:spLocks noEditPoints="1"/>
            </p:cNvSpPr>
            <p:nvPr/>
          </p:nvSpPr>
          <p:spPr bwMode="auto">
            <a:xfrm>
              <a:off x="4332" y="1441"/>
              <a:ext cx="66" cy="76"/>
            </a:xfrm>
            <a:custGeom>
              <a:avLst/>
              <a:gdLst>
                <a:gd name="T0" fmla="*/ 50 w 54"/>
                <a:gd name="T1" fmla="*/ 12 h 62"/>
                <a:gd name="T2" fmla="*/ 42 w 54"/>
                <a:gd name="T3" fmla="*/ 4 h 62"/>
                <a:gd name="T4" fmla="*/ 33 w 54"/>
                <a:gd name="T5" fmla="*/ 0 h 62"/>
                <a:gd name="T6" fmla="*/ 6 w 54"/>
                <a:gd name="T7" fmla="*/ 0 h 62"/>
                <a:gd name="T8" fmla="*/ 0 w 54"/>
                <a:gd name="T9" fmla="*/ 6 h 62"/>
                <a:gd name="T10" fmla="*/ 0 w 54"/>
                <a:gd name="T11" fmla="*/ 56 h 62"/>
                <a:gd name="T12" fmla="*/ 6 w 54"/>
                <a:gd name="T13" fmla="*/ 62 h 62"/>
                <a:gd name="T14" fmla="*/ 48 w 54"/>
                <a:gd name="T15" fmla="*/ 62 h 62"/>
                <a:gd name="T16" fmla="*/ 54 w 54"/>
                <a:gd name="T17" fmla="*/ 56 h 62"/>
                <a:gd name="T18" fmla="*/ 54 w 54"/>
                <a:gd name="T19" fmla="*/ 21 h 62"/>
                <a:gd name="T20" fmla="*/ 50 w 54"/>
                <a:gd name="T21" fmla="*/ 12 h 62"/>
                <a:gd name="T22" fmla="*/ 35 w 54"/>
                <a:gd name="T23" fmla="*/ 8 h 62"/>
                <a:gd name="T24" fmla="*/ 35 w 54"/>
                <a:gd name="T25" fmla="*/ 9 h 62"/>
                <a:gd name="T26" fmla="*/ 37 w 54"/>
                <a:gd name="T27" fmla="*/ 10 h 62"/>
                <a:gd name="T28" fmla="*/ 44 w 54"/>
                <a:gd name="T29" fmla="*/ 17 h 62"/>
                <a:gd name="T30" fmla="*/ 45 w 54"/>
                <a:gd name="T31" fmla="*/ 19 h 62"/>
                <a:gd name="T32" fmla="*/ 46 w 54"/>
                <a:gd name="T33" fmla="*/ 19 h 62"/>
                <a:gd name="T34" fmla="*/ 35 w 54"/>
                <a:gd name="T35" fmla="*/ 19 h 62"/>
                <a:gd name="T36" fmla="*/ 35 w 54"/>
                <a:gd name="T37" fmla="*/ 8 h 62"/>
                <a:gd name="T38" fmla="*/ 46 w 54"/>
                <a:gd name="T39" fmla="*/ 54 h 62"/>
                <a:gd name="T40" fmla="*/ 8 w 54"/>
                <a:gd name="T41" fmla="*/ 54 h 62"/>
                <a:gd name="T42" fmla="*/ 8 w 54"/>
                <a:gd name="T43" fmla="*/ 8 h 62"/>
                <a:gd name="T44" fmla="*/ 31 w 54"/>
                <a:gd name="T45" fmla="*/ 8 h 62"/>
                <a:gd name="T46" fmla="*/ 31 w 54"/>
                <a:gd name="T47" fmla="*/ 23 h 62"/>
                <a:gd name="T48" fmla="*/ 46 w 54"/>
                <a:gd name="T49" fmla="*/ 23 h 62"/>
                <a:gd name="T50" fmla="*/ 46 w 54"/>
                <a:gd name="T51"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 h="62">
                  <a:moveTo>
                    <a:pt x="50" y="12"/>
                  </a:moveTo>
                  <a:cubicBezTo>
                    <a:pt x="42" y="4"/>
                    <a:pt x="42" y="4"/>
                    <a:pt x="42" y="4"/>
                  </a:cubicBezTo>
                  <a:cubicBezTo>
                    <a:pt x="40" y="2"/>
                    <a:pt x="36" y="0"/>
                    <a:pt x="33" y="0"/>
                  </a:cubicBezTo>
                  <a:cubicBezTo>
                    <a:pt x="6" y="0"/>
                    <a:pt x="6" y="0"/>
                    <a:pt x="6" y="0"/>
                  </a:cubicBezTo>
                  <a:cubicBezTo>
                    <a:pt x="3" y="0"/>
                    <a:pt x="0" y="3"/>
                    <a:pt x="0" y="6"/>
                  </a:cubicBezTo>
                  <a:cubicBezTo>
                    <a:pt x="0" y="56"/>
                    <a:pt x="0" y="56"/>
                    <a:pt x="0" y="56"/>
                  </a:cubicBezTo>
                  <a:cubicBezTo>
                    <a:pt x="0" y="59"/>
                    <a:pt x="3" y="62"/>
                    <a:pt x="6" y="62"/>
                  </a:cubicBezTo>
                  <a:cubicBezTo>
                    <a:pt x="48" y="62"/>
                    <a:pt x="48" y="62"/>
                    <a:pt x="48" y="62"/>
                  </a:cubicBezTo>
                  <a:cubicBezTo>
                    <a:pt x="51" y="62"/>
                    <a:pt x="54" y="59"/>
                    <a:pt x="54" y="56"/>
                  </a:cubicBezTo>
                  <a:cubicBezTo>
                    <a:pt x="54" y="21"/>
                    <a:pt x="54" y="21"/>
                    <a:pt x="54" y="21"/>
                  </a:cubicBezTo>
                  <a:cubicBezTo>
                    <a:pt x="54" y="18"/>
                    <a:pt x="52" y="14"/>
                    <a:pt x="50" y="12"/>
                  </a:cubicBezTo>
                  <a:close/>
                  <a:moveTo>
                    <a:pt x="35" y="8"/>
                  </a:moveTo>
                  <a:cubicBezTo>
                    <a:pt x="35" y="8"/>
                    <a:pt x="35" y="9"/>
                    <a:pt x="35" y="9"/>
                  </a:cubicBezTo>
                  <a:cubicBezTo>
                    <a:pt x="36" y="9"/>
                    <a:pt x="37" y="10"/>
                    <a:pt x="37" y="10"/>
                  </a:cubicBezTo>
                  <a:cubicBezTo>
                    <a:pt x="44" y="17"/>
                    <a:pt x="44" y="17"/>
                    <a:pt x="44" y="17"/>
                  </a:cubicBezTo>
                  <a:cubicBezTo>
                    <a:pt x="45" y="17"/>
                    <a:pt x="45" y="18"/>
                    <a:pt x="45" y="19"/>
                  </a:cubicBezTo>
                  <a:cubicBezTo>
                    <a:pt x="46" y="19"/>
                    <a:pt x="46" y="19"/>
                    <a:pt x="46" y="19"/>
                  </a:cubicBezTo>
                  <a:cubicBezTo>
                    <a:pt x="35" y="19"/>
                    <a:pt x="35" y="19"/>
                    <a:pt x="35" y="19"/>
                  </a:cubicBezTo>
                  <a:lnTo>
                    <a:pt x="35" y="8"/>
                  </a:lnTo>
                  <a:close/>
                  <a:moveTo>
                    <a:pt x="46" y="54"/>
                  </a:moveTo>
                  <a:cubicBezTo>
                    <a:pt x="8" y="54"/>
                    <a:pt x="8" y="54"/>
                    <a:pt x="8" y="54"/>
                  </a:cubicBezTo>
                  <a:cubicBezTo>
                    <a:pt x="8" y="8"/>
                    <a:pt x="8" y="8"/>
                    <a:pt x="8" y="8"/>
                  </a:cubicBezTo>
                  <a:cubicBezTo>
                    <a:pt x="31" y="8"/>
                    <a:pt x="31" y="8"/>
                    <a:pt x="31" y="8"/>
                  </a:cubicBezTo>
                  <a:cubicBezTo>
                    <a:pt x="31" y="23"/>
                    <a:pt x="31" y="23"/>
                    <a:pt x="31" y="23"/>
                  </a:cubicBezTo>
                  <a:cubicBezTo>
                    <a:pt x="46" y="23"/>
                    <a:pt x="46" y="23"/>
                    <a:pt x="46" y="23"/>
                  </a:cubicBezTo>
                  <a:lnTo>
                    <a:pt x="46" y="5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38" name="Freeform 33"/>
            <p:cNvSpPr>
              <a:spLocks noEditPoints="1"/>
            </p:cNvSpPr>
            <p:nvPr/>
          </p:nvSpPr>
          <p:spPr bwMode="auto">
            <a:xfrm>
              <a:off x="4327" y="1670"/>
              <a:ext cx="107" cy="114"/>
            </a:xfrm>
            <a:custGeom>
              <a:avLst/>
              <a:gdLst>
                <a:gd name="T0" fmla="*/ 78 w 87"/>
                <a:gd name="T1" fmla="*/ 0 h 93"/>
                <a:gd name="T2" fmla="*/ 9 w 87"/>
                <a:gd name="T3" fmla="*/ 0 h 93"/>
                <a:gd name="T4" fmla="*/ 0 w 87"/>
                <a:gd name="T5" fmla="*/ 9 h 93"/>
                <a:gd name="T6" fmla="*/ 0 w 87"/>
                <a:gd name="T7" fmla="*/ 84 h 93"/>
                <a:gd name="T8" fmla="*/ 9 w 87"/>
                <a:gd name="T9" fmla="*/ 93 h 93"/>
                <a:gd name="T10" fmla="*/ 78 w 87"/>
                <a:gd name="T11" fmla="*/ 93 h 93"/>
                <a:gd name="T12" fmla="*/ 87 w 87"/>
                <a:gd name="T13" fmla="*/ 84 h 93"/>
                <a:gd name="T14" fmla="*/ 87 w 87"/>
                <a:gd name="T15" fmla="*/ 9 h 93"/>
                <a:gd name="T16" fmla="*/ 78 w 87"/>
                <a:gd name="T17" fmla="*/ 0 h 93"/>
                <a:gd name="T18" fmla="*/ 75 w 87"/>
                <a:gd name="T19" fmla="*/ 81 h 93"/>
                <a:gd name="T20" fmla="*/ 12 w 87"/>
                <a:gd name="T21" fmla="*/ 81 h 93"/>
                <a:gd name="T22" fmla="*/ 12 w 87"/>
                <a:gd name="T23" fmla="*/ 11 h 93"/>
                <a:gd name="T24" fmla="*/ 75 w 87"/>
                <a:gd name="T25" fmla="*/ 11 h 93"/>
                <a:gd name="T26" fmla="*/ 75 w 87"/>
                <a:gd name="T27" fmla="*/ 81 h 93"/>
                <a:gd name="T28" fmla="*/ 23 w 87"/>
                <a:gd name="T29" fmla="*/ 40 h 93"/>
                <a:gd name="T30" fmla="*/ 64 w 87"/>
                <a:gd name="T31" fmla="*/ 40 h 93"/>
                <a:gd name="T32" fmla="*/ 64 w 87"/>
                <a:gd name="T33" fmla="*/ 46 h 93"/>
                <a:gd name="T34" fmla="*/ 23 w 87"/>
                <a:gd name="T35" fmla="*/ 46 h 93"/>
                <a:gd name="T36" fmla="*/ 23 w 87"/>
                <a:gd name="T37" fmla="*/ 40 h 93"/>
                <a:gd name="T38" fmla="*/ 23 w 87"/>
                <a:gd name="T39" fmla="*/ 52 h 93"/>
                <a:gd name="T40" fmla="*/ 64 w 87"/>
                <a:gd name="T41" fmla="*/ 52 h 93"/>
                <a:gd name="T42" fmla="*/ 64 w 87"/>
                <a:gd name="T43" fmla="*/ 58 h 93"/>
                <a:gd name="T44" fmla="*/ 23 w 87"/>
                <a:gd name="T45" fmla="*/ 58 h 93"/>
                <a:gd name="T46" fmla="*/ 23 w 87"/>
                <a:gd name="T47" fmla="*/ 52 h 93"/>
                <a:gd name="T48" fmla="*/ 23 w 87"/>
                <a:gd name="T49" fmla="*/ 64 h 93"/>
                <a:gd name="T50" fmla="*/ 64 w 87"/>
                <a:gd name="T51" fmla="*/ 64 h 93"/>
                <a:gd name="T52" fmla="*/ 64 w 87"/>
                <a:gd name="T53" fmla="*/ 69 h 93"/>
                <a:gd name="T54" fmla="*/ 23 w 87"/>
                <a:gd name="T55" fmla="*/ 69 h 93"/>
                <a:gd name="T56" fmla="*/ 23 w 87"/>
                <a:gd name="T57" fmla="*/ 64 h 93"/>
                <a:gd name="T58" fmla="*/ 23 w 87"/>
                <a:gd name="T59" fmla="*/ 29 h 93"/>
                <a:gd name="T60" fmla="*/ 64 w 87"/>
                <a:gd name="T61" fmla="*/ 29 h 93"/>
                <a:gd name="T62" fmla="*/ 64 w 87"/>
                <a:gd name="T63" fmla="*/ 35 h 93"/>
                <a:gd name="T64" fmla="*/ 23 w 87"/>
                <a:gd name="T65" fmla="*/ 35 h 93"/>
                <a:gd name="T66" fmla="*/ 23 w 87"/>
                <a:gd name="T67" fmla="*/ 2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 h="93">
                  <a:moveTo>
                    <a:pt x="78" y="0"/>
                  </a:moveTo>
                  <a:cubicBezTo>
                    <a:pt x="9" y="0"/>
                    <a:pt x="9" y="0"/>
                    <a:pt x="9" y="0"/>
                  </a:cubicBezTo>
                  <a:cubicBezTo>
                    <a:pt x="4" y="0"/>
                    <a:pt x="0" y="4"/>
                    <a:pt x="0" y="9"/>
                  </a:cubicBezTo>
                  <a:cubicBezTo>
                    <a:pt x="0" y="84"/>
                    <a:pt x="0" y="84"/>
                    <a:pt x="0" y="84"/>
                  </a:cubicBezTo>
                  <a:cubicBezTo>
                    <a:pt x="0" y="89"/>
                    <a:pt x="4" y="93"/>
                    <a:pt x="9" y="93"/>
                  </a:cubicBezTo>
                  <a:cubicBezTo>
                    <a:pt x="78" y="93"/>
                    <a:pt x="78" y="93"/>
                    <a:pt x="78" y="93"/>
                  </a:cubicBezTo>
                  <a:cubicBezTo>
                    <a:pt x="83" y="93"/>
                    <a:pt x="87" y="89"/>
                    <a:pt x="87" y="84"/>
                  </a:cubicBezTo>
                  <a:cubicBezTo>
                    <a:pt x="87" y="9"/>
                    <a:pt x="87" y="9"/>
                    <a:pt x="87" y="9"/>
                  </a:cubicBezTo>
                  <a:cubicBezTo>
                    <a:pt x="87" y="4"/>
                    <a:pt x="83" y="0"/>
                    <a:pt x="78" y="0"/>
                  </a:cubicBezTo>
                  <a:close/>
                  <a:moveTo>
                    <a:pt x="75" y="81"/>
                  </a:moveTo>
                  <a:cubicBezTo>
                    <a:pt x="12" y="81"/>
                    <a:pt x="12" y="81"/>
                    <a:pt x="12" y="81"/>
                  </a:cubicBezTo>
                  <a:cubicBezTo>
                    <a:pt x="12" y="11"/>
                    <a:pt x="12" y="11"/>
                    <a:pt x="12" y="11"/>
                  </a:cubicBezTo>
                  <a:cubicBezTo>
                    <a:pt x="75" y="11"/>
                    <a:pt x="75" y="11"/>
                    <a:pt x="75" y="11"/>
                  </a:cubicBezTo>
                  <a:lnTo>
                    <a:pt x="75" y="81"/>
                  </a:lnTo>
                  <a:close/>
                  <a:moveTo>
                    <a:pt x="23" y="40"/>
                  </a:moveTo>
                  <a:cubicBezTo>
                    <a:pt x="64" y="40"/>
                    <a:pt x="64" y="40"/>
                    <a:pt x="64" y="40"/>
                  </a:cubicBezTo>
                  <a:cubicBezTo>
                    <a:pt x="64" y="46"/>
                    <a:pt x="64" y="46"/>
                    <a:pt x="64" y="46"/>
                  </a:cubicBezTo>
                  <a:cubicBezTo>
                    <a:pt x="23" y="46"/>
                    <a:pt x="23" y="46"/>
                    <a:pt x="23" y="46"/>
                  </a:cubicBezTo>
                  <a:lnTo>
                    <a:pt x="23" y="40"/>
                  </a:lnTo>
                  <a:close/>
                  <a:moveTo>
                    <a:pt x="23" y="52"/>
                  </a:moveTo>
                  <a:cubicBezTo>
                    <a:pt x="64" y="52"/>
                    <a:pt x="64" y="52"/>
                    <a:pt x="64" y="52"/>
                  </a:cubicBezTo>
                  <a:cubicBezTo>
                    <a:pt x="64" y="58"/>
                    <a:pt x="64" y="58"/>
                    <a:pt x="64" y="58"/>
                  </a:cubicBezTo>
                  <a:cubicBezTo>
                    <a:pt x="23" y="58"/>
                    <a:pt x="23" y="58"/>
                    <a:pt x="23" y="58"/>
                  </a:cubicBezTo>
                  <a:lnTo>
                    <a:pt x="23" y="52"/>
                  </a:lnTo>
                  <a:close/>
                  <a:moveTo>
                    <a:pt x="23" y="64"/>
                  </a:moveTo>
                  <a:cubicBezTo>
                    <a:pt x="64" y="64"/>
                    <a:pt x="64" y="64"/>
                    <a:pt x="64" y="64"/>
                  </a:cubicBezTo>
                  <a:cubicBezTo>
                    <a:pt x="64" y="69"/>
                    <a:pt x="64" y="69"/>
                    <a:pt x="64" y="69"/>
                  </a:cubicBezTo>
                  <a:cubicBezTo>
                    <a:pt x="23" y="69"/>
                    <a:pt x="23" y="69"/>
                    <a:pt x="23" y="69"/>
                  </a:cubicBezTo>
                  <a:lnTo>
                    <a:pt x="23" y="64"/>
                  </a:lnTo>
                  <a:close/>
                  <a:moveTo>
                    <a:pt x="23" y="29"/>
                  </a:moveTo>
                  <a:cubicBezTo>
                    <a:pt x="64" y="29"/>
                    <a:pt x="64" y="29"/>
                    <a:pt x="64" y="29"/>
                  </a:cubicBezTo>
                  <a:cubicBezTo>
                    <a:pt x="64" y="35"/>
                    <a:pt x="64" y="35"/>
                    <a:pt x="64" y="35"/>
                  </a:cubicBezTo>
                  <a:cubicBezTo>
                    <a:pt x="23" y="35"/>
                    <a:pt x="23" y="35"/>
                    <a:pt x="23" y="35"/>
                  </a:cubicBezTo>
                  <a:lnTo>
                    <a:pt x="23" y="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39" name="Freeform 34"/>
            <p:cNvSpPr>
              <a:spLocks noEditPoints="1"/>
            </p:cNvSpPr>
            <p:nvPr/>
          </p:nvSpPr>
          <p:spPr bwMode="auto">
            <a:xfrm>
              <a:off x="4307" y="1806"/>
              <a:ext cx="101" cy="76"/>
            </a:xfrm>
            <a:custGeom>
              <a:avLst/>
              <a:gdLst>
                <a:gd name="T0" fmla="*/ 0 w 101"/>
                <a:gd name="T1" fmla="*/ 0 h 76"/>
                <a:gd name="T2" fmla="*/ 0 w 101"/>
                <a:gd name="T3" fmla="*/ 76 h 76"/>
                <a:gd name="T4" fmla="*/ 101 w 101"/>
                <a:gd name="T5" fmla="*/ 76 h 76"/>
                <a:gd name="T6" fmla="*/ 101 w 101"/>
                <a:gd name="T7" fmla="*/ 0 h 76"/>
                <a:gd name="T8" fmla="*/ 0 w 101"/>
                <a:gd name="T9" fmla="*/ 0 h 76"/>
                <a:gd name="T10" fmla="*/ 19 w 101"/>
                <a:gd name="T11" fmla="*/ 70 h 76"/>
                <a:gd name="T12" fmla="*/ 6 w 101"/>
                <a:gd name="T13" fmla="*/ 70 h 76"/>
                <a:gd name="T14" fmla="*/ 6 w 101"/>
                <a:gd name="T15" fmla="*/ 57 h 76"/>
                <a:gd name="T16" fmla="*/ 19 w 101"/>
                <a:gd name="T17" fmla="*/ 57 h 76"/>
                <a:gd name="T18" fmla="*/ 19 w 101"/>
                <a:gd name="T19" fmla="*/ 70 h 76"/>
                <a:gd name="T20" fmla="*/ 19 w 101"/>
                <a:gd name="T21" fmla="*/ 44 h 76"/>
                <a:gd name="T22" fmla="*/ 6 w 101"/>
                <a:gd name="T23" fmla="*/ 44 h 76"/>
                <a:gd name="T24" fmla="*/ 6 w 101"/>
                <a:gd name="T25" fmla="*/ 32 h 76"/>
                <a:gd name="T26" fmla="*/ 19 w 101"/>
                <a:gd name="T27" fmla="*/ 32 h 76"/>
                <a:gd name="T28" fmla="*/ 19 w 101"/>
                <a:gd name="T29" fmla="*/ 44 h 76"/>
                <a:gd name="T30" fmla="*/ 19 w 101"/>
                <a:gd name="T31" fmla="*/ 20 h 76"/>
                <a:gd name="T32" fmla="*/ 6 w 101"/>
                <a:gd name="T33" fmla="*/ 20 h 76"/>
                <a:gd name="T34" fmla="*/ 6 w 101"/>
                <a:gd name="T35" fmla="*/ 6 h 76"/>
                <a:gd name="T36" fmla="*/ 19 w 101"/>
                <a:gd name="T37" fmla="*/ 6 h 76"/>
                <a:gd name="T38" fmla="*/ 19 w 101"/>
                <a:gd name="T39" fmla="*/ 20 h 76"/>
                <a:gd name="T40" fmla="*/ 76 w 101"/>
                <a:gd name="T41" fmla="*/ 70 h 76"/>
                <a:gd name="T42" fmla="*/ 26 w 101"/>
                <a:gd name="T43" fmla="*/ 70 h 76"/>
                <a:gd name="T44" fmla="*/ 26 w 101"/>
                <a:gd name="T45" fmla="*/ 6 h 76"/>
                <a:gd name="T46" fmla="*/ 76 w 101"/>
                <a:gd name="T47" fmla="*/ 6 h 76"/>
                <a:gd name="T48" fmla="*/ 76 w 101"/>
                <a:gd name="T49" fmla="*/ 70 h 76"/>
                <a:gd name="T50" fmla="*/ 95 w 101"/>
                <a:gd name="T51" fmla="*/ 70 h 76"/>
                <a:gd name="T52" fmla="*/ 83 w 101"/>
                <a:gd name="T53" fmla="*/ 70 h 76"/>
                <a:gd name="T54" fmla="*/ 83 w 101"/>
                <a:gd name="T55" fmla="*/ 57 h 76"/>
                <a:gd name="T56" fmla="*/ 95 w 101"/>
                <a:gd name="T57" fmla="*/ 57 h 76"/>
                <a:gd name="T58" fmla="*/ 95 w 101"/>
                <a:gd name="T59" fmla="*/ 70 h 76"/>
                <a:gd name="T60" fmla="*/ 95 w 101"/>
                <a:gd name="T61" fmla="*/ 44 h 76"/>
                <a:gd name="T62" fmla="*/ 83 w 101"/>
                <a:gd name="T63" fmla="*/ 44 h 76"/>
                <a:gd name="T64" fmla="*/ 83 w 101"/>
                <a:gd name="T65" fmla="*/ 32 h 76"/>
                <a:gd name="T66" fmla="*/ 95 w 101"/>
                <a:gd name="T67" fmla="*/ 32 h 76"/>
                <a:gd name="T68" fmla="*/ 95 w 101"/>
                <a:gd name="T69" fmla="*/ 44 h 76"/>
                <a:gd name="T70" fmla="*/ 95 w 101"/>
                <a:gd name="T71" fmla="*/ 20 h 76"/>
                <a:gd name="T72" fmla="*/ 83 w 101"/>
                <a:gd name="T73" fmla="*/ 20 h 76"/>
                <a:gd name="T74" fmla="*/ 83 w 101"/>
                <a:gd name="T75" fmla="*/ 6 h 76"/>
                <a:gd name="T76" fmla="*/ 95 w 101"/>
                <a:gd name="T77" fmla="*/ 6 h 76"/>
                <a:gd name="T78" fmla="*/ 95 w 101"/>
                <a:gd name="T79" fmla="*/ 20 h 76"/>
                <a:gd name="T80" fmla="*/ 38 w 101"/>
                <a:gd name="T81" fmla="*/ 20 h 76"/>
                <a:gd name="T82" fmla="*/ 38 w 101"/>
                <a:gd name="T83" fmla="*/ 57 h 76"/>
                <a:gd name="T84" fmla="*/ 63 w 101"/>
                <a:gd name="T85" fmla="*/ 38 h 76"/>
                <a:gd name="T86" fmla="*/ 38 w 101"/>
                <a:gd name="T87" fmla="*/ 2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 h="76">
                  <a:moveTo>
                    <a:pt x="0" y="0"/>
                  </a:moveTo>
                  <a:lnTo>
                    <a:pt x="0" y="76"/>
                  </a:lnTo>
                  <a:lnTo>
                    <a:pt x="101" y="76"/>
                  </a:lnTo>
                  <a:lnTo>
                    <a:pt x="101" y="0"/>
                  </a:lnTo>
                  <a:lnTo>
                    <a:pt x="0" y="0"/>
                  </a:lnTo>
                  <a:close/>
                  <a:moveTo>
                    <a:pt x="19" y="70"/>
                  </a:moveTo>
                  <a:lnTo>
                    <a:pt x="6" y="70"/>
                  </a:lnTo>
                  <a:lnTo>
                    <a:pt x="6" y="57"/>
                  </a:lnTo>
                  <a:lnTo>
                    <a:pt x="19" y="57"/>
                  </a:lnTo>
                  <a:lnTo>
                    <a:pt x="19" y="70"/>
                  </a:lnTo>
                  <a:close/>
                  <a:moveTo>
                    <a:pt x="19" y="44"/>
                  </a:moveTo>
                  <a:lnTo>
                    <a:pt x="6" y="44"/>
                  </a:lnTo>
                  <a:lnTo>
                    <a:pt x="6" y="32"/>
                  </a:lnTo>
                  <a:lnTo>
                    <a:pt x="19" y="32"/>
                  </a:lnTo>
                  <a:lnTo>
                    <a:pt x="19" y="44"/>
                  </a:lnTo>
                  <a:close/>
                  <a:moveTo>
                    <a:pt x="19" y="20"/>
                  </a:moveTo>
                  <a:lnTo>
                    <a:pt x="6" y="20"/>
                  </a:lnTo>
                  <a:lnTo>
                    <a:pt x="6" y="6"/>
                  </a:lnTo>
                  <a:lnTo>
                    <a:pt x="19" y="6"/>
                  </a:lnTo>
                  <a:lnTo>
                    <a:pt x="19" y="20"/>
                  </a:lnTo>
                  <a:close/>
                  <a:moveTo>
                    <a:pt x="76" y="70"/>
                  </a:moveTo>
                  <a:lnTo>
                    <a:pt x="26" y="70"/>
                  </a:lnTo>
                  <a:lnTo>
                    <a:pt x="26" y="6"/>
                  </a:lnTo>
                  <a:lnTo>
                    <a:pt x="76" y="6"/>
                  </a:lnTo>
                  <a:lnTo>
                    <a:pt x="76" y="70"/>
                  </a:lnTo>
                  <a:close/>
                  <a:moveTo>
                    <a:pt x="95" y="70"/>
                  </a:moveTo>
                  <a:lnTo>
                    <a:pt x="83" y="70"/>
                  </a:lnTo>
                  <a:lnTo>
                    <a:pt x="83" y="57"/>
                  </a:lnTo>
                  <a:lnTo>
                    <a:pt x="95" y="57"/>
                  </a:lnTo>
                  <a:lnTo>
                    <a:pt x="95" y="70"/>
                  </a:lnTo>
                  <a:close/>
                  <a:moveTo>
                    <a:pt x="95" y="44"/>
                  </a:moveTo>
                  <a:lnTo>
                    <a:pt x="83" y="44"/>
                  </a:lnTo>
                  <a:lnTo>
                    <a:pt x="83" y="32"/>
                  </a:lnTo>
                  <a:lnTo>
                    <a:pt x="95" y="32"/>
                  </a:lnTo>
                  <a:lnTo>
                    <a:pt x="95" y="44"/>
                  </a:lnTo>
                  <a:close/>
                  <a:moveTo>
                    <a:pt x="95" y="20"/>
                  </a:moveTo>
                  <a:lnTo>
                    <a:pt x="83" y="20"/>
                  </a:lnTo>
                  <a:lnTo>
                    <a:pt x="83" y="6"/>
                  </a:lnTo>
                  <a:lnTo>
                    <a:pt x="95" y="6"/>
                  </a:lnTo>
                  <a:lnTo>
                    <a:pt x="95" y="20"/>
                  </a:lnTo>
                  <a:close/>
                  <a:moveTo>
                    <a:pt x="38" y="20"/>
                  </a:moveTo>
                  <a:lnTo>
                    <a:pt x="38" y="57"/>
                  </a:lnTo>
                  <a:lnTo>
                    <a:pt x="63" y="38"/>
                  </a:lnTo>
                  <a:lnTo>
                    <a:pt x="38"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40" name="Freeform 35"/>
            <p:cNvSpPr>
              <a:spLocks noEditPoints="1"/>
            </p:cNvSpPr>
            <p:nvPr/>
          </p:nvSpPr>
          <p:spPr bwMode="auto">
            <a:xfrm>
              <a:off x="4423" y="1784"/>
              <a:ext cx="60" cy="57"/>
            </a:xfrm>
            <a:custGeom>
              <a:avLst/>
              <a:gdLst>
                <a:gd name="T0" fmla="*/ 60 w 60"/>
                <a:gd name="T1" fmla="*/ 21 h 57"/>
                <a:gd name="T2" fmla="*/ 39 w 60"/>
                <a:gd name="T3" fmla="*/ 18 h 57"/>
                <a:gd name="T4" fmla="*/ 30 w 60"/>
                <a:gd name="T5" fmla="*/ 0 h 57"/>
                <a:gd name="T6" fmla="*/ 21 w 60"/>
                <a:gd name="T7" fmla="*/ 18 h 57"/>
                <a:gd name="T8" fmla="*/ 0 w 60"/>
                <a:gd name="T9" fmla="*/ 21 h 57"/>
                <a:gd name="T10" fmla="*/ 14 w 60"/>
                <a:gd name="T11" fmla="*/ 36 h 57"/>
                <a:gd name="T12" fmla="*/ 11 w 60"/>
                <a:gd name="T13" fmla="*/ 57 h 57"/>
                <a:gd name="T14" fmla="*/ 30 w 60"/>
                <a:gd name="T15" fmla="*/ 47 h 57"/>
                <a:gd name="T16" fmla="*/ 49 w 60"/>
                <a:gd name="T17" fmla="*/ 57 h 57"/>
                <a:gd name="T18" fmla="*/ 45 w 60"/>
                <a:gd name="T19" fmla="*/ 36 h 57"/>
                <a:gd name="T20" fmla="*/ 60 w 60"/>
                <a:gd name="T21" fmla="*/ 21 h 57"/>
                <a:gd name="T22" fmla="*/ 30 w 60"/>
                <a:gd name="T23" fmla="*/ 42 h 57"/>
                <a:gd name="T24" fmla="*/ 17 w 60"/>
                <a:gd name="T25" fmla="*/ 49 h 57"/>
                <a:gd name="T26" fmla="*/ 19 w 60"/>
                <a:gd name="T27" fmla="*/ 34 h 57"/>
                <a:gd name="T28" fmla="*/ 8 w 60"/>
                <a:gd name="T29" fmla="*/ 25 h 57"/>
                <a:gd name="T30" fmla="*/ 23 w 60"/>
                <a:gd name="T31" fmla="*/ 22 h 57"/>
                <a:gd name="T32" fmla="*/ 30 w 60"/>
                <a:gd name="T33" fmla="*/ 9 h 57"/>
                <a:gd name="T34" fmla="*/ 37 w 60"/>
                <a:gd name="T35" fmla="*/ 22 h 57"/>
                <a:gd name="T36" fmla="*/ 51 w 60"/>
                <a:gd name="T37" fmla="*/ 25 h 57"/>
                <a:gd name="T38" fmla="*/ 40 w 60"/>
                <a:gd name="T39" fmla="*/ 34 h 57"/>
                <a:gd name="T40" fmla="*/ 43 w 60"/>
                <a:gd name="T41" fmla="*/ 49 h 57"/>
                <a:gd name="T42" fmla="*/ 30 w 60"/>
                <a:gd name="T43" fmla="*/ 4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 h="57">
                  <a:moveTo>
                    <a:pt x="60" y="21"/>
                  </a:moveTo>
                  <a:lnTo>
                    <a:pt x="39" y="18"/>
                  </a:lnTo>
                  <a:lnTo>
                    <a:pt x="30" y="0"/>
                  </a:lnTo>
                  <a:lnTo>
                    <a:pt x="21" y="18"/>
                  </a:lnTo>
                  <a:lnTo>
                    <a:pt x="0" y="21"/>
                  </a:lnTo>
                  <a:lnTo>
                    <a:pt x="14" y="36"/>
                  </a:lnTo>
                  <a:lnTo>
                    <a:pt x="11" y="57"/>
                  </a:lnTo>
                  <a:lnTo>
                    <a:pt x="30" y="47"/>
                  </a:lnTo>
                  <a:lnTo>
                    <a:pt x="49" y="57"/>
                  </a:lnTo>
                  <a:lnTo>
                    <a:pt x="45" y="36"/>
                  </a:lnTo>
                  <a:lnTo>
                    <a:pt x="60" y="21"/>
                  </a:lnTo>
                  <a:close/>
                  <a:moveTo>
                    <a:pt x="30" y="42"/>
                  </a:moveTo>
                  <a:lnTo>
                    <a:pt x="17" y="49"/>
                  </a:lnTo>
                  <a:lnTo>
                    <a:pt x="19" y="34"/>
                  </a:lnTo>
                  <a:lnTo>
                    <a:pt x="8" y="25"/>
                  </a:lnTo>
                  <a:lnTo>
                    <a:pt x="23" y="22"/>
                  </a:lnTo>
                  <a:lnTo>
                    <a:pt x="30" y="9"/>
                  </a:lnTo>
                  <a:lnTo>
                    <a:pt x="37" y="22"/>
                  </a:lnTo>
                  <a:lnTo>
                    <a:pt x="51" y="25"/>
                  </a:lnTo>
                  <a:lnTo>
                    <a:pt x="40" y="34"/>
                  </a:lnTo>
                  <a:lnTo>
                    <a:pt x="43" y="49"/>
                  </a:lnTo>
                  <a:lnTo>
                    <a:pt x="30" y="4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41" name="Freeform 36"/>
            <p:cNvSpPr>
              <a:spLocks noEditPoints="1"/>
            </p:cNvSpPr>
            <p:nvPr/>
          </p:nvSpPr>
          <p:spPr bwMode="auto">
            <a:xfrm>
              <a:off x="4225" y="1207"/>
              <a:ext cx="74" cy="79"/>
            </a:xfrm>
            <a:custGeom>
              <a:avLst/>
              <a:gdLst>
                <a:gd name="T0" fmla="*/ 48 w 60"/>
                <a:gd name="T1" fmla="*/ 11 h 65"/>
                <a:gd name="T2" fmla="*/ 60 w 60"/>
                <a:gd name="T3" fmla="*/ 7 h 65"/>
                <a:gd name="T4" fmla="*/ 60 w 60"/>
                <a:gd name="T5" fmla="*/ 45 h 65"/>
                <a:gd name="T6" fmla="*/ 48 w 60"/>
                <a:gd name="T7" fmla="*/ 49 h 65"/>
                <a:gd name="T8" fmla="*/ 36 w 60"/>
                <a:gd name="T9" fmla="*/ 46 h 65"/>
                <a:gd name="T10" fmla="*/ 24 w 60"/>
                <a:gd name="T11" fmla="*/ 42 h 65"/>
                <a:gd name="T12" fmla="*/ 12 w 60"/>
                <a:gd name="T13" fmla="*/ 47 h 65"/>
                <a:gd name="T14" fmla="*/ 12 w 60"/>
                <a:gd name="T15" fmla="*/ 9 h 65"/>
                <a:gd name="T16" fmla="*/ 24 w 60"/>
                <a:gd name="T17" fmla="*/ 5 h 65"/>
                <a:gd name="T18" fmla="*/ 36 w 60"/>
                <a:gd name="T19" fmla="*/ 8 h 65"/>
                <a:gd name="T20" fmla="*/ 48 w 60"/>
                <a:gd name="T21" fmla="*/ 11 h 65"/>
                <a:gd name="T22" fmla="*/ 4 w 60"/>
                <a:gd name="T23" fmla="*/ 0 h 65"/>
                <a:gd name="T24" fmla="*/ 8 w 60"/>
                <a:gd name="T25" fmla="*/ 5 h 65"/>
                <a:gd name="T26" fmla="*/ 8 w 60"/>
                <a:gd name="T27" fmla="*/ 65 h 65"/>
                <a:gd name="T28" fmla="*/ 0 w 60"/>
                <a:gd name="T29" fmla="*/ 65 h 65"/>
                <a:gd name="T30" fmla="*/ 0 w 60"/>
                <a:gd name="T31" fmla="*/ 5 h 65"/>
                <a:gd name="T32" fmla="*/ 4 w 60"/>
                <a:gd name="T3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5">
                  <a:moveTo>
                    <a:pt x="48" y="11"/>
                  </a:moveTo>
                  <a:cubicBezTo>
                    <a:pt x="53" y="11"/>
                    <a:pt x="58" y="9"/>
                    <a:pt x="60" y="7"/>
                  </a:cubicBezTo>
                  <a:cubicBezTo>
                    <a:pt x="60" y="45"/>
                    <a:pt x="60" y="45"/>
                    <a:pt x="60" y="45"/>
                  </a:cubicBezTo>
                  <a:cubicBezTo>
                    <a:pt x="58" y="47"/>
                    <a:pt x="53" y="49"/>
                    <a:pt x="48" y="49"/>
                  </a:cubicBezTo>
                  <a:cubicBezTo>
                    <a:pt x="43" y="49"/>
                    <a:pt x="39" y="48"/>
                    <a:pt x="36" y="46"/>
                  </a:cubicBezTo>
                  <a:cubicBezTo>
                    <a:pt x="33" y="44"/>
                    <a:pt x="29" y="42"/>
                    <a:pt x="24" y="42"/>
                  </a:cubicBezTo>
                  <a:cubicBezTo>
                    <a:pt x="19" y="42"/>
                    <a:pt x="15" y="45"/>
                    <a:pt x="12" y="47"/>
                  </a:cubicBezTo>
                  <a:cubicBezTo>
                    <a:pt x="12" y="9"/>
                    <a:pt x="12" y="9"/>
                    <a:pt x="12" y="9"/>
                  </a:cubicBezTo>
                  <a:cubicBezTo>
                    <a:pt x="15" y="7"/>
                    <a:pt x="19" y="5"/>
                    <a:pt x="24" y="5"/>
                  </a:cubicBezTo>
                  <a:cubicBezTo>
                    <a:pt x="29" y="5"/>
                    <a:pt x="33" y="6"/>
                    <a:pt x="36" y="8"/>
                  </a:cubicBezTo>
                  <a:cubicBezTo>
                    <a:pt x="39" y="10"/>
                    <a:pt x="43" y="11"/>
                    <a:pt x="48" y="11"/>
                  </a:cubicBezTo>
                  <a:close/>
                  <a:moveTo>
                    <a:pt x="4" y="0"/>
                  </a:moveTo>
                  <a:cubicBezTo>
                    <a:pt x="6" y="0"/>
                    <a:pt x="8" y="2"/>
                    <a:pt x="8" y="5"/>
                  </a:cubicBezTo>
                  <a:cubicBezTo>
                    <a:pt x="8" y="65"/>
                    <a:pt x="8" y="65"/>
                    <a:pt x="8" y="65"/>
                  </a:cubicBezTo>
                  <a:cubicBezTo>
                    <a:pt x="0" y="65"/>
                    <a:pt x="0" y="65"/>
                    <a:pt x="0" y="65"/>
                  </a:cubicBezTo>
                  <a:cubicBezTo>
                    <a:pt x="0" y="5"/>
                    <a:pt x="0" y="5"/>
                    <a:pt x="0" y="5"/>
                  </a:cubicBezTo>
                  <a:cubicBezTo>
                    <a:pt x="0" y="2"/>
                    <a:pt x="1" y="0"/>
                    <a:pt x="4"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42" name="Freeform 37"/>
            <p:cNvSpPr>
              <a:spLocks noEditPoints="1"/>
            </p:cNvSpPr>
            <p:nvPr/>
          </p:nvSpPr>
          <p:spPr bwMode="auto">
            <a:xfrm>
              <a:off x="4132" y="1168"/>
              <a:ext cx="78" cy="80"/>
            </a:xfrm>
            <a:custGeom>
              <a:avLst/>
              <a:gdLst>
                <a:gd name="T0" fmla="*/ 54 w 64"/>
                <a:gd name="T1" fmla="*/ 0 h 65"/>
                <a:gd name="T2" fmla="*/ 44 w 64"/>
                <a:gd name="T3" fmla="*/ 10 h 65"/>
                <a:gd name="T4" fmla="*/ 44 w 64"/>
                <a:gd name="T5" fmla="*/ 41 h 65"/>
                <a:gd name="T6" fmla="*/ 52 w 64"/>
                <a:gd name="T7" fmla="*/ 41 h 65"/>
                <a:gd name="T8" fmla="*/ 52 w 64"/>
                <a:gd name="T9" fmla="*/ 65 h 65"/>
                <a:gd name="T10" fmla="*/ 64 w 64"/>
                <a:gd name="T11" fmla="*/ 65 h 65"/>
                <a:gd name="T12" fmla="*/ 64 w 64"/>
                <a:gd name="T13" fmla="*/ 10 h 65"/>
                <a:gd name="T14" fmla="*/ 54 w 64"/>
                <a:gd name="T15" fmla="*/ 0 h 65"/>
                <a:gd name="T16" fmla="*/ 26 w 64"/>
                <a:gd name="T17" fmla="*/ 0 h 65"/>
                <a:gd name="T18" fmla="*/ 24 w 64"/>
                <a:gd name="T19" fmla="*/ 2 h 65"/>
                <a:gd name="T20" fmla="*/ 24 w 64"/>
                <a:gd name="T21" fmla="*/ 16 h 65"/>
                <a:gd name="T22" fmla="*/ 22 w 64"/>
                <a:gd name="T23" fmla="*/ 17 h 65"/>
                <a:gd name="T24" fmla="*/ 20 w 64"/>
                <a:gd name="T25" fmla="*/ 16 h 65"/>
                <a:gd name="T26" fmla="*/ 20 w 64"/>
                <a:gd name="T27" fmla="*/ 2 h 65"/>
                <a:gd name="T28" fmla="*/ 18 w 64"/>
                <a:gd name="T29" fmla="*/ 0 h 65"/>
                <a:gd name="T30" fmla="*/ 16 w 64"/>
                <a:gd name="T31" fmla="*/ 2 h 65"/>
                <a:gd name="T32" fmla="*/ 16 w 64"/>
                <a:gd name="T33" fmla="*/ 16 h 65"/>
                <a:gd name="T34" fmla="*/ 14 w 64"/>
                <a:gd name="T35" fmla="*/ 17 h 65"/>
                <a:gd name="T36" fmla="*/ 12 w 64"/>
                <a:gd name="T37" fmla="*/ 16 h 65"/>
                <a:gd name="T38" fmla="*/ 12 w 64"/>
                <a:gd name="T39" fmla="*/ 2 h 65"/>
                <a:gd name="T40" fmla="*/ 10 w 64"/>
                <a:gd name="T41" fmla="*/ 0 h 65"/>
                <a:gd name="T42" fmla="*/ 8 w 64"/>
                <a:gd name="T43" fmla="*/ 2 h 65"/>
                <a:gd name="T44" fmla="*/ 8 w 64"/>
                <a:gd name="T45" fmla="*/ 16 h 65"/>
                <a:gd name="T46" fmla="*/ 6 w 64"/>
                <a:gd name="T47" fmla="*/ 17 h 65"/>
                <a:gd name="T48" fmla="*/ 4 w 64"/>
                <a:gd name="T49" fmla="*/ 16 h 65"/>
                <a:gd name="T50" fmla="*/ 4 w 64"/>
                <a:gd name="T51" fmla="*/ 2 h 65"/>
                <a:gd name="T52" fmla="*/ 2 w 64"/>
                <a:gd name="T53" fmla="*/ 0 h 65"/>
                <a:gd name="T54" fmla="*/ 0 w 64"/>
                <a:gd name="T55" fmla="*/ 2 h 65"/>
                <a:gd name="T56" fmla="*/ 0 w 64"/>
                <a:gd name="T57" fmla="*/ 16 h 65"/>
                <a:gd name="T58" fmla="*/ 0 w 64"/>
                <a:gd name="T59" fmla="*/ 21 h 65"/>
                <a:gd name="T60" fmla="*/ 3 w 64"/>
                <a:gd name="T61" fmla="*/ 25 h 65"/>
                <a:gd name="T62" fmla="*/ 8 w 64"/>
                <a:gd name="T63" fmla="*/ 33 h 65"/>
                <a:gd name="T64" fmla="*/ 8 w 64"/>
                <a:gd name="T65" fmla="*/ 65 h 65"/>
                <a:gd name="T66" fmla="*/ 20 w 64"/>
                <a:gd name="T67" fmla="*/ 65 h 65"/>
                <a:gd name="T68" fmla="*/ 20 w 64"/>
                <a:gd name="T69" fmla="*/ 33 h 65"/>
                <a:gd name="T70" fmla="*/ 25 w 64"/>
                <a:gd name="T71" fmla="*/ 25 h 65"/>
                <a:gd name="T72" fmla="*/ 28 w 64"/>
                <a:gd name="T73" fmla="*/ 21 h 65"/>
                <a:gd name="T74" fmla="*/ 28 w 64"/>
                <a:gd name="T75" fmla="*/ 16 h 65"/>
                <a:gd name="T76" fmla="*/ 28 w 64"/>
                <a:gd name="T77" fmla="*/ 2 h 65"/>
                <a:gd name="T78" fmla="*/ 26 w 64"/>
                <a:gd name="T7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65">
                  <a:moveTo>
                    <a:pt x="54" y="0"/>
                  </a:moveTo>
                  <a:cubicBezTo>
                    <a:pt x="49" y="0"/>
                    <a:pt x="44" y="5"/>
                    <a:pt x="44" y="10"/>
                  </a:cubicBezTo>
                  <a:cubicBezTo>
                    <a:pt x="44" y="41"/>
                    <a:pt x="44" y="41"/>
                    <a:pt x="44" y="41"/>
                  </a:cubicBezTo>
                  <a:cubicBezTo>
                    <a:pt x="52" y="41"/>
                    <a:pt x="52" y="41"/>
                    <a:pt x="52" y="41"/>
                  </a:cubicBezTo>
                  <a:cubicBezTo>
                    <a:pt x="52" y="65"/>
                    <a:pt x="52" y="65"/>
                    <a:pt x="52" y="65"/>
                  </a:cubicBezTo>
                  <a:cubicBezTo>
                    <a:pt x="64" y="65"/>
                    <a:pt x="64" y="65"/>
                    <a:pt x="64" y="65"/>
                  </a:cubicBezTo>
                  <a:cubicBezTo>
                    <a:pt x="64" y="10"/>
                    <a:pt x="64" y="10"/>
                    <a:pt x="64" y="10"/>
                  </a:cubicBezTo>
                  <a:cubicBezTo>
                    <a:pt x="64" y="5"/>
                    <a:pt x="60" y="0"/>
                    <a:pt x="54" y="0"/>
                  </a:cubicBezTo>
                  <a:close/>
                  <a:moveTo>
                    <a:pt x="26" y="0"/>
                  </a:moveTo>
                  <a:cubicBezTo>
                    <a:pt x="25" y="0"/>
                    <a:pt x="24" y="1"/>
                    <a:pt x="24" y="2"/>
                  </a:cubicBezTo>
                  <a:cubicBezTo>
                    <a:pt x="24" y="16"/>
                    <a:pt x="24" y="16"/>
                    <a:pt x="24" y="16"/>
                  </a:cubicBezTo>
                  <a:cubicBezTo>
                    <a:pt x="24" y="17"/>
                    <a:pt x="23" y="17"/>
                    <a:pt x="22" y="17"/>
                  </a:cubicBezTo>
                  <a:cubicBezTo>
                    <a:pt x="21" y="17"/>
                    <a:pt x="20" y="17"/>
                    <a:pt x="20" y="16"/>
                  </a:cubicBezTo>
                  <a:cubicBezTo>
                    <a:pt x="20" y="2"/>
                    <a:pt x="20" y="2"/>
                    <a:pt x="20" y="2"/>
                  </a:cubicBezTo>
                  <a:cubicBezTo>
                    <a:pt x="20" y="1"/>
                    <a:pt x="19" y="0"/>
                    <a:pt x="18" y="0"/>
                  </a:cubicBezTo>
                  <a:cubicBezTo>
                    <a:pt x="17" y="0"/>
                    <a:pt x="16" y="1"/>
                    <a:pt x="16" y="2"/>
                  </a:cubicBezTo>
                  <a:cubicBezTo>
                    <a:pt x="16" y="16"/>
                    <a:pt x="16" y="16"/>
                    <a:pt x="16" y="16"/>
                  </a:cubicBezTo>
                  <a:cubicBezTo>
                    <a:pt x="16" y="17"/>
                    <a:pt x="15" y="17"/>
                    <a:pt x="14" y="17"/>
                  </a:cubicBezTo>
                  <a:cubicBezTo>
                    <a:pt x="13" y="17"/>
                    <a:pt x="12" y="17"/>
                    <a:pt x="12" y="16"/>
                  </a:cubicBezTo>
                  <a:cubicBezTo>
                    <a:pt x="12" y="2"/>
                    <a:pt x="12" y="2"/>
                    <a:pt x="12" y="2"/>
                  </a:cubicBezTo>
                  <a:cubicBezTo>
                    <a:pt x="12" y="1"/>
                    <a:pt x="11" y="0"/>
                    <a:pt x="10" y="0"/>
                  </a:cubicBezTo>
                  <a:cubicBezTo>
                    <a:pt x="9" y="0"/>
                    <a:pt x="8" y="1"/>
                    <a:pt x="8" y="2"/>
                  </a:cubicBezTo>
                  <a:cubicBezTo>
                    <a:pt x="8" y="16"/>
                    <a:pt x="8" y="16"/>
                    <a:pt x="8" y="16"/>
                  </a:cubicBezTo>
                  <a:cubicBezTo>
                    <a:pt x="8" y="17"/>
                    <a:pt x="7" y="17"/>
                    <a:pt x="6" y="17"/>
                  </a:cubicBezTo>
                  <a:cubicBezTo>
                    <a:pt x="5" y="17"/>
                    <a:pt x="4" y="17"/>
                    <a:pt x="4" y="16"/>
                  </a:cubicBezTo>
                  <a:cubicBezTo>
                    <a:pt x="4" y="2"/>
                    <a:pt x="4" y="2"/>
                    <a:pt x="4" y="2"/>
                  </a:cubicBezTo>
                  <a:cubicBezTo>
                    <a:pt x="4" y="1"/>
                    <a:pt x="3" y="0"/>
                    <a:pt x="2" y="0"/>
                  </a:cubicBezTo>
                  <a:cubicBezTo>
                    <a:pt x="0" y="0"/>
                    <a:pt x="0" y="1"/>
                    <a:pt x="0" y="2"/>
                  </a:cubicBezTo>
                  <a:cubicBezTo>
                    <a:pt x="0" y="16"/>
                    <a:pt x="0" y="16"/>
                    <a:pt x="0" y="16"/>
                  </a:cubicBezTo>
                  <a:cubicBezTo>
                    <a:pt x="0" y="21"/>
                    <a:pt x="0" y="21"/>
                    <a:pt x="0" y="21"/>
                  </a:cubicBezTo>
                  <a:cubicBezTo>
                    <a:pt x="0" y="22"/>
                    <a:pt x="1" y="23"/>
                    <a:pt x="3" y="25"/>
                  </a:cubicBezTo>
                  <a:cubicBezTo>
                    <a:pt x="5" y="26"/>
                    <a:pt x="8" y="28"/>
                    <a:pt x="8" y="33"/>
                  </a:cubicBezTo>
                  <a:cubicBezTo>
                    <a:pt x="8" y="65"/>
                    <a:pt x="8" y="65"/>
                    <a:pt x="8" y="65"/>
                  </a:cubicBezTo>
                  <a:cubicBezTo>
                    <a:pt x="20" y="65"/>
                    <a:pt x="20" y="65"/>
                    <a:pt x="20" y="65"/>
                  </a:cubicBezTo>
                  <a:cubicBezTo>
                    <a:pt x="20" y="33"/>
                    <a:pt x="20" y="33"/>
                    <a:pt x="20" y="33"/>
                  </a:cubicBezTo>
                  <a:cubicBezTo>
                    <a:pt x="20" y="28"/>
                    <a:pt x="22" y="26"/>
                    <a:pt x="25" y="25"/>
                  </a:cubicBezTo>
                  <a:cubicBezTo>
                    <a:pt x="26" y="23"/>
                    <a:pt x="28" y="22"/>
                    <a:pt x="28" y="21"/>
                  </a:cubicBezTo>
                  <a:cubicBezTo>
                    <a:pt x="28" y="16"/>
                    <a:pt x="28" y="16"/>
                    <a:pt x="28" y="16"/>
                  </a:cubicBezTo>
                  <a:cubicBezTo>
                    <a:pt x="28" y="2"/>
                    <a:pt x="28" y="2"/>
                    <a:pt x="28" y="2"/>
                  </a:cubicBezTo>
                  <a:cubicBezTo>
                    <a:pt x="28" y="1"/>
                    <a:pt x="27" y="0"/>
                    <a:pt x="2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43" name="Freeform 38"/>
            <p:cNvSpPr>
              <a:spLocks noEditPoints="1"/>
            </p:cNvSpPr>
            <p:nvPr/>
          </p:nvSpPr>
          <p:spPr bwMode="auto">
            <a:xfrm>
              <a:off x="4286" y="1899"/>
              <a:ext cx="91" cy="102"/>
            </a:xfrm>
            <a:custGeom>
              <a:avLst/>
              <a:gdLst>
                <a:gd name="T0" fmla="*/ 58 w 74"/>
                <a:gd name="T1" fmla="*/ 25 h 83"/>
                <a:gd name="T2" fmla="*/ 63 w 74"/>
                <a:gd name="T3" fmla="*/ 22 h 83"/>
                <a:gd name="T4" fmla="*/ 68 w 74"/>
                <a:gd name="T5" fmla="*/ 12 h 83"/>
                <a:gd name="T6" fmla="*/ 65 w 74"/>
                <a:gd name="T7" fmla="*/ 3 h 83"/>
                <a:gd name="T8" fmla="*/ 58 w 74"/>
                <a:gd name="T9" fmla="*/ 0 h 83"/>
                <a:gd name="T10" fmla="*/ 46 w 74"/>
                <a:gd name="T11" fmla="*/ 5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6 h 83"/>
                <a:gd name="T28" fmla="*/ 6 w 74"/>
                <a:gd name="T29" fmla="*/ 46 h 83"/>
                <a:gd name="T30" fmla="*/ 6 w 74"/>
                <a:gd name="T31" fmla="*/ 83 h 83"/>
                <a:gd name="T32" fmla="*/ 69 w 74"/>
                <a:gd name="T33" fmla="*/ 83 h 83"/>
                <a:gd name="T34" fmla="*/ 69 w 74"/>
                <a:gd name="T35" fmla="*/ 46 h 83"/>
                <a:gd name="T36" fmla="*/ 74 w 74"/>
                <a:gd name="T37" fmla="*/ 46 h 83"/>
                <a:gd name="T38" fmla="*/ 74 w 74"/>
                <a:gd name="T39" fmla="*/ 25 h 83"/>
                <a:gd name="T40" fmla="*/ 58 w 74"/>
                <a:gd name="T41" fmla="*/ 25 h 83"/>
                <a:gd name="T42" fmla="*/ 50 w 74"/>
                <a:gd name="T43" fmla="*/ 10 h 83"/>
                <a:gd name="T44" fmla="*/ 58 w 74"/>
                <a:gd name="T45" fmla="*/ 6 h 83"/>
                <a:gd name="T46" fmla="*/ 61 w 74"/>
                <a:gd name="T47" fmla="*/ 7 h 83"/>
                <a:gd name="T48" fmla="*/ 59 w 74"/>
                <a:gd name="T49" fmla="*/ 18 h 83"/>
                <a:gd name="T50" fmla="*/ 46 w 74"/>
                <a:gd name="T51" fmla="*/ 25 h 83"/>
                <a:gd name="T52" fmla="*/ 42 w 74"/>
                <a:gd name="T53" fmla="*/ 25 h 83"/>
                <a:gd name="T54" fmla="*/ 50 w 74"/>
                <a:gd name="T55" fmla="*/ 10 h 83"/>
                <a:gd name="T56" fmla="*/ 14 w 74"/>
                <a:gd name="T57" fmla="*/ 12 h 83"/>
                <a:gd name="T58" fmla="*/ 15 w 74"/>
                <a:gd name="T59" fmla="*/ 9 h 83"/>
                <a:gd name="T60" fmla="*/ 18 w 74"/>
                <a:gd name="T61" fmla="*/ 8 h 83"/>
                <a:gd name="T62" fmla="*/ 18 w 74"/>
                <a:gd name="T63" fmla="*/ 8 h 83"/>
                <a:gd name="T64" fmla="*/ 23 w 74"/>
                <a:gd name="T65" fmla="*/ 10 h 83"/>
                <a:gd name="T66" fmla="*/ 30 w 74"/>
                <a:gd name="T67" fmla="*/ 23 h 83"/>
                <a:gd name="T68" fmla="*/ 30 w 74"/>
                <a:gd name="T69" fmla="*/ 24 h 83"/>
                <a:gd name="T70" fmla="*/ 29 w 74"/>
                <a:gd name="T71" fmla="*/ 23 h 83"/>
                <a:gd name="T72" fmla="*/ 17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6 w 74"/>
                <a:gd name="T89" fmla="*/ 41 h 83"/>
                <a:gd name="T90" fmla="*/ 6 w 74"/>
                <a:gd name="T91" fmla="*/ 31 h 83"/>
                <a:gd name="T92" fmla="*/ 32 w 74"/>
                <a:gd name="T93" fmla="*/ 31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9 w 74"/>
                <a:gd name="T107" fmla="*/ 41 h 83"/>
                <a:gd name="T108" fmla="*/ 42 w 74"/>
                <a:gd name="T109" fmla="*/ 41 h 83"/>
                <a:gd name="T110" fmla="*/ 42 w 74"/>
                <a:gd name="T111" fmla="*/ 31 h 83"/>
                <a:gd name="T112" fmla="*/ 69 w 74"/>
                <a:gd name="T113" fmla="*/ 31 h 83"/>
                <a:gd name="T114" fmla="*/ 69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3" y="22"/>
                  </a:cubicBezTo>
                  <a:cubicBezTo>
                    <a:pt x="65" y="19"/>
                    <a:pt x="67" y="16"/>
                    <a:pt x="68" y="12"/>
                  </a:cubicBezTo>
                  <a:cubicBezTo>
                    <a:pt x="69" y="9"/>
                    <a:pt x="68" y="5"/>
                    <a:pt x="65" y="3"/>
                  </a:cubicBezTo>
                  <a:cubicBezTo>
                    <a:pt x="63" y="1"/>
                    <a:pt x="61" y="0"/>
                    <a:pt x="58" y="0"/>
                  </a:cubicBezTo>
                  <a:cubicBezTo>
                    <a:pt x="54" y="0"/>
                    <a:pt x="50" y="2"/>
                    <a:pt x="46" y="5"/>
                  </a:cubicBezTo>
                  <a:cubicBezTo>
                    <a:pt x="41" y="11"/>
                    <a:pt x="38" y="18"/>
                    <a:pt x="36" y="24"/>
                  </a:cubicBezTo>
                  <a:cubicBezTo>
                    <a:pt x="35" y="18"/>
                    <a:pt x="32" y="11"/>
                    <a:pt x="27" y="6"/>
                  </a:cubicBezTo>
                  <a:cubicBezTo>
                    <a:pt x="25" y="4"/>
                    <a:pt x="21" y="2"/>
                    <a:pt x="18" y="2"/>
                  </a:cubicBezTo>
                  <a:cubicBezTo>
                    <a:pt x="15" y="2"/>
                    <a:pt x="13" y="3"/>
                    <a:pt x="11" y="5"/>
                  </a:cubicBezTo>
                  <a:cubicBezTo>
                    <a:pt x="7" y="9"/>
                    <a:pt x="8" y="16"/>
                    <a:pt x="12" y="21"/>
                  </a:cubicBezTo>
                  <a:cubicBezTo>
                    <a:pt x="14" y="23"/>
                    <a:pt x="16" y="24"/>
                    <a:pt x="18" y="25"/>
                  </a:cubicBezTo>
                  <a:cubicBezTo>
                    <a:pt x="0" y="25"/>
                    <a:pt x="0" y="25"/>
                    <a:pt x="0" y="25"/>
                  </a:cubicBezTo>
                  <a:cubicBezTo>
                    <a:pt x="0" y="46"/>
                    <a:pt x="0" y="46"/>
                    <a:pt x="0" y="46"/>
                  </a:cubicBezTo>
                  <a:cubicBezTo>
                    <a:pt x="6" y="46"/>
                    <a:pt x="6" y="46"/>
                    <a:pt x="6" y="46"/>
                  </a:cubicBezTo>
                  <a:cubicBezTo>
                    <a:pt x="6" y="83"/>
                    <a:pt x="6" y="83"/>
                    <a:pt x="6" y="83"/>
                  </a:cubicBezTo>
                  <a:cubicBezTo>
                    <a:pt x="69" y="83"/>
                    <a:pt x="69" y="83"/>
                    <a:pt x="69" y="83"/>
                  </a:cubicBezTo>
                  <a:cubicBezTo>
                    <a:pt x="69" y="46"/>
                    <a:pt x="69" y="46"/>
                    <a:pt x="69" y="46"/>
                  </a:cubicBezTo>
                  <a:cubicBezTo>
                    <a:pt x="74" y="46"/>
                    <a:pt x="74" y="46"/>
                    <a:pt x="74" y="46"/>
                  </a:cubicBezTo>
                  <a:cubicBezTo>
                    <a:pt x="74" y="25"/>
                    <a:pt x="74" y="25"/>
                    <a:pt x="74" y="25"/>
                  </a:cubicBezTo>
                  <a:lnTo>
                    <a:pt x="58" y="25"/>
                  </a:lnTo>
                  <a:close/>
                  <a:moveTo>
                    <a:pt x="50" y="10"/>
                  </a:moveTo>
                  <a:cubicBezTo>
                    <a:pt x="53" y="7"/>
                    <a:pt x="56" y="6"/>
                    <a:pt x="58" y="6"/>
                  </a:cubicBezTo>
                  <a:cubicBezTo>
                    <a:pt x="59" y="6"/>
                    <a:pt x="60" y="6"/>
                    <a:pt x="61" y="7"/>
                  </a:cubicBezTo>
                  <a:cubicBezTo>
                    <a:pt x="63" y="9"/>
                    <a:pt x="62" y="14"/>
                    <a:pt x="59" y="18"/>
                  </a:cubicBezTo>
                  <a:cubicBezTo>
                    <a:pt x="55" y="21"/>
                    <a:pt x="50" y="24"/>
                    <a:pt x="46" y="25"/>
                  </a:cubicBezTo>
                  <a:cubicBezTo>
                    <a:pt x="42" y="25"/>
                    <a:pt x="42" y="25"/>
                    <a:pt x="42" y="25"/>
                  </a:cubicBezTo>
                  <a:cubicBezTo>
                    <a:pt x="43" y="21"/>
                    <a:pt x="46" y="14"/>
                    <a:pt x="50" y="10"/>
                  </a:cubicBezTo>
                  <a:close/>
                  <a:moveTo>
                    <a:pt x="14" y="12"/>
                  </a:moveTo>
                  <a:cubicBezTo>
                    <a:pt x="14" y="12"/>
                    <a:pt x="14" y="10"/>
                    <a:pt x="15" y="9"/>
                  </a:cubicBezTo>
                  <a:cubicBezTo>
                    <a:pt x="16" y="8"/>
                    <a:pt x="17" y="8"/>
                    <a:pt x="18" y="8"/>
                  </a:cubicBezTo>
                  <a:cubicBezTo>
                    <a:pt x="18" y="8"/>
                    <a:pt x="18" y="8"/>
                    <a:pt x="18" y="8"/>
                  </a:cubicBezTo>
                  <a:cubicBezTo>
                    <a:pt x="20" y="8"/>
                    <a:pt x="22" y="9"/>
                    <a:pt x="23" y="10"/>
                  </a:cubicBezTo>
                  <a:cubicBezTo>
                    <a:pt x="26" y="13"/>
                    <a:pt x="28" y="18"/>
                    <a:pt x="30" y="23"/>
                  </a:cubicBezTo>
                  <a:cubicBezTo>
                    <a:pt x="30" y="23"/>
                    <a:pt x="30" y="23"/>
                    <a:pt x="30" y="24"/>
                  </a:cubicBezTo>
                  <a:cubicBezTo>
                    <a:pt x="30" y="24"/>
                    <a:pt x="29" y="24"/>
                    <a:pt x="29" y="23"/>
                  </a:cubicBezTo>
                  <a:cubicBezTo>
                    <a:pt x="24" y="22"/>
                    <a:pt x="19" y="20"/>
                    <a:pt x="17" y="17"/>
                  </a:cubicBezTo>
                  <a:cubicBezTo>
                    <a:pt x="15" y="16"/>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6" y="41"/>
                    <a:pt x="6" y="41"/>
                    <a:pt x="6" y="41"/>
                  </a:cubicBezTo>
                  <a:cubicBezTo>
                    <a:pt x="6" y="31"/>
                    <a:pt x="6" y="31"/>
                    <a:pt x="6" y="31"/>
                  </a:cubicBezTo>
                  <a:cubicBezTo>
                    <a:pt x="32" y="31"/>
                    <a:pt x="32" y="31"/>
                    <a:pt x="32" y="31"/>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9" y="41"/>
                  </a:moveTo>
                  <a:cubicBezTo>
                    <a:pt x="42" y="41"/>
                    <a:pt x="42" y="41"/>
                    <a:pt x="42" y="41"/>
                  </a:cubicBezTo>
                  <a:cubicBezTo>
                    <a:pt x="42" y="31"/>
                    <a:pt x="42" y="31"/>
                    <a:pt x="42" y="31"/>
                  </a:cubicBezTo>
                  <a:cubicBezTo>
                    <a:pt x="69" y="31"/>
                    <a:pt x="69" y="31"/>
                    <a:pt x="69" y="31"/>
                  </a:cubicBezTo>
                  <a:lnTo>
                    <a:pt x="69" y="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44" name="Freeform 39"/>
            <p:cNvSpPr>
              <a:spLocks noEditPoints="1"/>
            </p:cNvSpPr>
            <p:nvPr/>
          </p:nvSpPr>
          <p:spPr bwMode="auto">
            <a:xfrm>
              <a:off x="4259" y="2360"/>
              <a:ext cx="95" cy="78"/>
            </a:xfrm>
            <a:custGeom>
              <a:avLst/>
              <a:gdLst>
                <a:gd name="T0" fmla="*/ 1 w 77"/>
                <a:gd name="T1" fmla="*/ 42 h 63"/>
                <a:gd name="T2" fmla="*/ 8 w 77"/>
                <a:gd name="T3" fmla="*/ 55 h 63"/>
                <a:gd name="T4" fmla="*/ 21 w 77"/>
                <a:gd name="T5" fmla="*/ 61 h 63"/>
                <a:gd name="T6" fmla="*/ 38 w 77"/>
                <a:gd name="T7" fmla="*/ 63 h 63"/>
                <a:gd name="T8" fmla="*/ 56 w 77"/>
                <a:gd name="T9" fmla="*/ 61 h 63"/>
                <a:gd name="T10" fmla="*/ 69 w 77"/>
                <a:gd name="T11" fmla="*/ 55 h 63"/>
                <a:gd name="T12" fmla="*/ 76 w 77"/>
                <a:gd name="T13" fmla="*/ 42 h 63"/>
                <a:gd name="T14" fmla="*/ 71 w 77"/>
                <a:gd name="T15" fmla="*/ 16 h 63"/>
                <a:gd name="T16" fmla="*/ 72 w 77"/>
                <a:gd name="T17" fmla="*/ 11 h 63"/>
                <a:gd name="T18" fmla="*/ 70 w 77"/>
                <a:gd name="T19" fmla="*/ 0 h 63"/>
                <a:gd name="T20" fmla="*/ 67 w 77"/>
                <a:gd name="T21" fmla="*/ 0 h 63"/>
                <a:gd name="T22" fmla="*/ 60 w 77"/>
                <a:gd name="T23" fmla="*/ 3 h 63"/>
                <a:gd name="T24" fmla="*/ 38 w 77"/>
                <a:gd name="T25" fmla="*/ 5 h 63"/>
                <a:gd name="T26" fmla="*/ 17 w 77"/>
                <a:gd name="T27" fmla="*/ 3 h 63"/>
                <a:gd name="T28" fmla="*/ 9 w 77"/>
                <a:gd name="T29" fmla="*/ 0 h 63"/>
                <a:gd name="T30" fmla="*/ 7 w 77"/>
                <a:gd name="T31" fmla="*/ 0 h 63"/>
                <a:gd name="T32" fmla="*/ 5 w 77"/>
                <a:gd name="T33" fmla="*/ 11 h 63"/>
                <a:gd name="T34" fmla="*/ 6 w 77"/>
                <a:gd name="T35" fmla="*/ 16 h 63"/>
                <a:gd name="T36" fmla="*/ 9 w 77"/>
                <a:gd name="T37" fmla="*/ 42 h 63"/>
                <a:gd name="T38" fmla="*/ 18 w 77"/>
                <a:gd name="T39" fmla="*/ 30 h 63"/>
                <a:gd name="T40" fmla="*/ 27 w 77"/>
                <a:gd name="T41" fmla="*/ 29 h 63"/>
                <a:gd name="T42" fmla="*/ 38 w 77"/>
                <a:gd name="T43" fmla="*/ 30 h 63"/>
                <a:gd name="T44" fmla="*/ 49 w 77"/>
                <a:gd name="T45" fmla="*/ 29 h 63"/>
                <a:gd name="T46" fmla="*/ 59 w 77"/>
                <a:gd name="T47" fmla="*/ 30 h 63"/>
                <a:gd name="T48" fmla="*/ 67 w 77"/>
                <a:gd name="T49" fmla="*/ 42 h 63"/>
                <a:gd name="T50" fmla="*/ 64 w 77"/>
                <a:gd name="T51" fmla="*/ 52 h 63"/>
                <a:gd name="T52" fmla="*/ 56 w 77"/>
                <a:gd name="T53" fmla="*/ 57 h 63"/>
                <a:gd name="T54" fmla="*/ 45 w 77"/>
                <a:gd name="T55" fmla="*/ 58 h 63"/>
                <a:gd name="T56" fmla="*/ 31 w 77"/>
                <a:gd name="T57" fmla="*/ 58 h 63"/>
                <a:gd name="T58" fmla="*/ 20 w 77"/>
                <a:gd name="T59" fmla="*/ 57 h 63"/>
                <a:gd name="T60" fmla="*/ 12 w 77"/>
                <a:gd name="T61" fmla="*/ 52 h 63"/>
                <a:gd name="T62" fmla="*/ 9 w 77"/>
                <a:gd name="T63" fmla="*/ 42 h 63"/>
                <a:gd name="T64" fmla="*/ 53 w 77"/>
                <a:gd name="T65" fmla="*/ 48 h 63"/>
                <a:gd name="T66" fmla="*/ 53 w 77"/>
                <a:gd name="T67" fmla="*/ 34 h 63"/>
                <a:gd name="T68" fmla="*/ 19 w 77"/>
                <a:gd name="T69" fmla="*/ 41 h 63"/>
                <a:gd name="T70" fmla="*/ 29 w 77"/>
                <a:gd name="T71" fmla="*/ 41 h 63"/>
                <a:gd name="T72" fmla="*/ 19 w 77"/>
                <a:gd name="T73" fmla="*/ 4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 h="63">
                  <a:moveTo>
                    <a:pt x="0" y="32"/>
                  </a:moveTo>
                  <a:cubicBezTo>
                    <a:pt x="0" y="36"/>
                    <a:pt x="0" y="39"/>
                    <a:pt x="1" y="42"/>
                  </a:cubicBezTo>
                  <a:cubicBezTo>
                    <a:pt x="1" y="45"/>
                    <a:pt x="2" y="47"/>
                    <a:pt x="3" y="49"/>
                  </a:cubicBezTo>
                  <a:cubicBezTo>
                    <a:pt x="5" y="51"/>
                    <a:pt x="6" y="53"/>
                    <a:pt x="8" y="55"/>
                  </a:cubicBezTo>
                  <a:cubicBezTo>
                    <a:pt x="10" y="56"/>
                    <a:pt x="12" y="58"/>
                    <a:pt x="14" y="59"/>
                  </a:cubicBezTo>
                  <a:cubicBezTo>
                    <a:pt x="16" y="60"/>
                    <a:pt x="18" y="60"/>
                    <a:pt x="21" y="61"/>
                  </a:cubicBezTo>
                  <a:cubicBezTo>
                    <a:pt x="23" y="62"/>
                    <a:pt x="26" y="62"/>
                    <a:pt x="29" y="62"/>
                  </a:cubicBezTo>
                  <a:cubicBezTo>
                    <a:pt x="32" y="63"/>
                    <a:pt x="35" y="63"/>
                    <a:pt x="38" y="63"/>
                  </a:cubicBezTo>
                  <a:cubicBezTo>
                    <a:pt x="42" y="63"/>
                    <a:pt x="45" y="63"/>
                    <a:pt x="47" y="62"/>
                  </a:cubicBezTo>
                  <a:cubicBezTo>
                    <a:pt x="50" y="62"/>
                    <a:pt x="53" y="62"/>
                    <a:pt x="56" y="61"/>
                  </a:cubicBezTo>
                  <a:cubicBezTo>
                    <a:pt x="58" y="60"/>
                    <a:pt x="61" y="60"/>
                    <a:pt x="63" y="59"/>
                  </a:cubicBezTo>
                  <a:cubicBezTo>
                    <a:pt x="65" y="58"/>
                    <a:pt x="67" y="56"/>
                    <a:pt x="69" y="55"/>
                  </a:cubicBezTo>
                  <a:cubicBezTo>
                    <a:pt x="71" y="53"/>
                    <a:pt x="72" y="51"/>
                    <a:pt x="73" y="49"/>
                  </a:cubicBezTo>
                  <a:cubicBezTo>
                    <a:pt x="74" y="47"/>
                    <a:pt x="75" y="45"/>
                    <a:pt x="76" y="42"/>
                  </a:cubicBezTo>
                  <a:cubicBezTo>
                    <a:pt x="77" y="39"/>
                    <a:pt x="77" y="36"/>
                    <a:pt x="77" y="32"/>
                  </a:cubicBezTo>
                  <a:cubicBezTo>
                    <a:pt x="77" y="26"/>
                    <a:pt x="75" y="21"/>
                    <a:pt x="71" y="16"/>
                  </a:cubicBezTo>
                  <a:cubicBezTo>
                    <a:pt x="71" y="16"/>
                    <a:pt x="71" y="15"/>
                    <a:pt x="71" y="14"/>
                  </a:cubicBezTo>
                  <a:cubicBezTo>
                    <a:pt x="71" y="13"/>
                    <a:pt x="72" y="12"/>
                    <a:pt x="72" y="11"/>
                  </a:cubicBezTo>
                  <a:cubicBezTo>
                    <a:pt x="72" y="9"/>
                    <a:pt x="72" y="8"/>
                    <a:pt x="72" y="6"/>
                  </a:cubicBezTo>
                  <a:cubicBezTo>
                    <a:pt x="71" y="4"/>
                    <a:pt x="71" y="2"/>
                    <a:pt x="70" y="0"/>
                  </a:cubicBezTo>
                  <a:cubicBezTo>
                    <a:pt x="69" y="0"/>
                    <a:pt x="69" y="0"/>
                    <a:pt x="69" y="0"/>
                  </a:cubicBezTo>
                  <a:cubicBezTo>
                    <a:pt x="69" y="0"/>
                    <a:pt x="68" y="0"/>
                    <a:pt x="67" y="0"/>
                  </a:cubicBezTo>
                  <a:cubicBezTo>
                    <a:pt x="67" y="0"/>
                    <a:pt x="65" y="0"/>
                    <a:pt x="64" y="1"/>
                  </a:cubicBezTo>
                  <a:cubicBezTo>
                    <a:pt x="63" y="1"/>
                    <a:pt x="61" y="2"/>
                    <a:pt x="60" y="3"/>
                  </a:cubicBezTo>
                  <a:cubicBezTo>
                    <a:pt x="58" y="4"/>
                    <a:pt x="56" y="5"/>
                    <a:pt x="53" y="6"/>
                  </a:cubicBezTo>
                  <a:cubicBezTo>
                    <a:pt x="50" y="5"/>
                    <a:pt x="45" y="5"/>
                    <a:pt x="38" y="5"/>
                  </a:cubicBezTo>
                  <a:cubicBezTo>
                    <a:pt x="32" y="5"/>
                    <a:pt x="27" y="5"/>
                    <a:pt x="23" y="6"/>
                  </a:cubicBezTo>
                  <a:cubicBezTo>
                    <a:pt x="21" y="5"/>
                    <a:pt x="19" y="4"/>
                    <a:pt x="17" y="3"/>
                  </a:cubicBezTo>
                  <a:cubicBezTo>
                    <a:pt x="15" y="2"/>
                    <a:pt x="14" y="1"/>
                    <a:pt x="12" y="1"/>
                  </a:cubicBezTo>
                  <a:cubicBezTo>
                    <a:pt x="11" y="0"/>
                    <a:pt x="10" y="0"/>
                    <a:pt x="9" y="0"/>
                  </a:cubicBezTo>
                  <a:cubicBezTo>
                    <a:pt x="8" y="0"/>
                    <a:pt x="8" y="0"/>
                    <a:pt x="7" y="0"/>
                  </a:cubicBezTo>
                  <a:cubicBezTo>
                    <a:pt x="7" y="0"/>
                    <a:pt x="7" y="0"/>
                    <a:pt x="7" y="0"/>
                  </a:cubicBezTo>
                  <a:cubicBezTo>
                    <a:pt x="6" y="2"/>
                    <a:pt x="5" y="4"/>
                    <a:pt x="5" y="6"/>
                  </a:cubicBezTo>
                  <a:cubicBezTo>
                    <a:pt x="5" y="8"/>
                    <a:pt x="5" y="9"/>
                    <a:pt x="5" y="11"/>
                  </a:cubicBezTo>
                  <a:cubicBezTo>
                    <a:pt x="5" y="12"/>
                    <a:pt x="5" y="13"/>
                    <a:pt x="5" y="14"/>
                  </a:cubicBezTo>
                  <a:cubicBezTo>
                    <a:pt x="6" y="15"/>
                    <a:pt x="6" y="16"/>
                    <a:pt x="6" y="16"/>
                  </a:cubicBezTo>
                  <a:cubicBezTo>
                    <a:pt x="2" y="21"/>
                    <a:pt x="0" y="26"/>
                    <a:pt x="0" y="32"/>
                  </a:cubicBezTo>
                  <a:close/>
                  <a:moveTo>
                    <a:pt x="9" y="42"/>
                  </a:moveTo>
                  <a:cubicBezTo>
                    <a:pt x="9" y="38"/>
                    <a:pt x="11" y="35"/>
                    <a:pt x="14" y="32"/>
                  </a:cubicBezTo>
                  <a:cubicBezTo>
                    <a:pt x="15" y="31"/>
                    <a:pt x="16" y="30"/>
                    <a:pt x="18" y="30"/>
                  </a:cubicBezTo>
                  <a:cubicBezTo>
                    <a:pt x="19" y="29"/>
                    <a:pt x="20" y="29"/>
                    <a:pt x="22" y="29"/>
                  </a:cubicBezTo>
                  <a:cubicBezTo>
                    <a:pt x="24" y="29"/>
                    <a:pt x="25" y="29"/>
                    <a:pt x="27" y="29"/>
                  </a:cubicBezTo>
                  <a:cubicBezTo>
                    <a:pt x="28" y="29"/>
                    <a:pt x="30" y="29"/>
                    <a:pt x="32" y="29"/>
                  </a:cubicBezTo>
                  <a:cubicBezTo>
                    <a:pt x="35" y="30"/>
                    <a:pt x="36" y="30"/>
                    <a:pt x="38" y="30"/>
                  </a:cubicBezTo>
                  <a:cubicBezTo>
                    <a:pt x="40" y="30"/>
                    <a:pt x="42" y="30"/>
                    <a:pt x="44" y="29"/>
                  </a:cubicBezTo>
                  <a:cubicBezTo>
                    <a:pt x="46" y="29"/>
                    <a:pt x="48" y="29"/>
                    <a:pt x="49" y="29"/>
                  </a:cubicBezTo>
                  <a:cubicBezTo>
                    <a:pt x="51" y="29"/>
                    <a:pt x="52" y="29"/>
                    <a:pt x="54" y="29"/>
                  </a:cubicBezTo>
                  <a:cubicBezTo>
                    <a:pt x="56" y="29"/>
                    <a:pt x="57" y="29"/>
                    <a:pt x="59" y="30"/>
                  </a:cubicBezTo>
                  <a:cubicBezTo>
                    <a:pt x="60" y="30"/>
                    <a:pt x="61" y="31"/>
                    <a:pt x="62" y="32"/>
                  </a:cubicBezTo>
                  <a:cubicBezTo>
                    <a:pt x="65" y="35"/>
                    <a:pt x="67" y="38"/>
                    <a:pt x="67" y="42"/>
                  </a:cubicBezTo>
                  <a:cubicBezTo>
                    <a:pt x="67" y="44"/>
                    <a:pt x="67" y="46"/>
                    <a:pt x="66" y="48"/>
                  </a:cubicBezTo>
                  <a:cubicBezTo>
                    <a:pt x="66" y="49"/>
                    <a:pt x="65" y="51"/>
                    <a:pt x="64" y="52"/>
                  </a:cubicBezTo>
                  <a:cubicBezTo>
                    <a:pt x="63" y="53"/>
                    <a:pt x="62" y="54"/>
                    <a:pt x="61" y="55"/>
                  </a:cubicBezTo>
                  <a:cubicBezTo>
                    <a:pt x="59" y="55"/>
                    <a:pt x="58" y="56"/>
                    <a:pt x="56" y="57"/>
                  </a:cubicBezTo>
                  <a:cubicBezTo>
                    <a:pt x="55" y="57"/>
                    <a:pt x="53" y="57"/>
                    <a:pt x="51" y="58"/>
                  </a:cubicBezTo>
                  <a:cubicBezTo>
                    <a:pt x="48" y="58"/>
                    <a:pt x="46" y="58"/>
                    <a:pt x="45" y="58"/>
                  </a:cubicBezTo>
                  <a:cubicBezTo>
                    <a:pt x="43" y="58"/>
                    <a:pt x="41" y="58"/>
                    <a:pt x="38" y="58"/>
                  </a:cubicBezTo>
                  <a:cubicBezTo>
                    <a:pt x="35" y="58"/>
                    <a:pt x="33" y="58"/>
                    <a:pt x="31" y="58"/>
                  </a:cubicBezTo>
                  <a:cubicBezTo>
                    <a:pt x="30" y="58"/>
                    <a:pt x="28" y="58"/>
                    <a:pt x="25" y="58"/>
                  </a:cubicBezTo>
                  <a:cubicBezTo>
                    <a:pt x="23" y="57"/>
                    <a:pt x="21" y="57"/>
                    <a:pt x="20" y="57"/>
                  </a:cubicBezTo>
                  <a:cubicBezTo>
                    <a:pt x="19" y="56"/>
                    <a:pt x="17" y="55"/>
                    <a:pt x="16" y="55"/>
                  </a:cubicBezTo>
                  <a:cubicBezTo>
                    <a:pt x="14" y="54"/>
                    <a:pt x="13" y="53"/>
                    <a:pt x="12" y="52"/>
                  </a:cubicBezTo>
                  <a:cubicBezTo>
                    <a:pt x="11" y="51"/>
                    <a:pt x="11" y="49"/>
                    <a:pt x="10" y="48"/>
                  </a:cubicBezTo>
                  <a:cubicBezTo>
                    <a:pt x="9" y="46"/>
                    <a:pt x="9" y="44"/>
                    <a:pt x="9" y="42"/>
                  </a:cubicBezTo>
                  <a:close/>
                  <a:moveTo>
                    <a:pt x="48" y="41"/>
                  </a:moveTo>
                  <a:cubicBezTo>
                    <a:pt x="48" y="45"/>
                    <a:pt x="50" y="48"/>
                    <a:pt x="53" y="48"/>
                  </a:cubicBezTo>
                  <a:cubicBezTo>
                    <a:pt x="55" y="48"/>
                    <a:pt x="58" y="45"/>
                    <a:pt x="58" y="41"/>
                  </a:cubicBezTo>
                  <a:cubicBezTo>
                    <a:pt x="58" y="37"/>
                    <a:pt x="55" y="34"/>
                    <a:pt x="53" y="34"/>
                  </a:cubicBezTo>
                  <a:cubicBezTo>
                    <a:pt x="50" y="34"/>
                    <a:pt x="48" y="37"/>
                    <a:pt x="48" y="41"/>
                  </a:cubicBezTo>
                  <a:close/>
                  <a:moveTo>
                    <a:pt x="19" y="41"/>
                  </a:moveTo>
                  <a:cubicBezTo>
                    <a:pt x="19" y="45"/>
                    <a:pt x="21" y="48"/>
                    <a:pt x="24" y="48"/>
                  </a:cubicBezTo>
                  <a:cubicBezTo>
                    <a:pt x="27" y="48"/>
                    <a:pt x="29" y="45"/>
                    <a:pt x="29" y="41"/>
                  </a:cubicBezTo>
                  <a:cubicBezTo>
                    <a:pt x="29" y="37"/>
                    <a:pt x="27" y="34"/>
                    <a:pt x="24" y="34"/>
                  </a:cubicBezTo>
                  <a:cubicBezTo>
                    <a:pt x="21" y="34"/>
                    <a:pt x="19" y="37"/>
                    <a:pt x="19" y="4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45" name="Freeform 40"/>
            <p:cNvSpPr>
              <a:spLocks noEditPoints="1"/>
            </p:cNvSpPr>
            <p:nvPr/>
          </p:nvSpPr>
          <p:spPr bwMode="auto">
            <a:xfrm>
              <a:off x="4162" y="1351"/>
              <a:ext cx="154" cy="154"/>
            </a:xfrm>
            <a:custGeom>
              <a:avLst/>
              <a:gdLst>
                <a:gd name="T0" fmla="*/ 0 w 125"/>
                <a:gd name="T1" fmla="*/ 63 h 125"/>
                <a:gd name="T2" fmla="*/ 125 w 125"/>
                <a:gd name="T3" fmla="*/ 63 h 125"/>
                <a:gd name="T4" fmla="*/ 98 w 125"/>
                <a:gd name="T5" fmla="*/ 83 h 125"/>
                <a:gd name="T6" fmla="*/ 117 w 125"/>
                <a:gd name="T7" fmla="*/ 67 h 125"/>
                <a:gd name="T8" fmla="*/ 98 w 125"/>
                <a:gd name="T9" fmla="*/ 83 h 125"/>
                <a:gd name="T10" fmla="*/ 25 w 125"/>
                <a:gd name="T11" fmla="*/ 58 h 125"/>
                <a:gd name="T12" fmla="*/ 13 w 125"/>
                <a:gd name="T13" fmla="*/ 42 h 125"/>
                <a:gd name="T14" fmla="*/ 90 w 125"/>
                <a:gd name="T15" fmla="*/ 42 h 125"/>
                <a:gd name="T16" fmla="*/ 67 w 125"/>
                <a:gd name="T17" fmla="*/ 58 h 125"/>
                <a:gd name="T18" fmla="*/ 90 w 125"/>
                <a:gd name="T19" fmla="*/ 42 h 125"/>
                <a:gd name="T20" fmla="*/ 67 w 125"/>
                <a:gd name="T21" fmla="*/ 9 h 125"/>
                <a:gd name="T22" fmla="*/ 82 w 125"/>
                <a:gd name="T23" fmla="*/ 23 h 125"/>
                <a:gd name="T24" fmla="*/ 67 w 125"/>
                <a:gd name="T25" fmla="*/ 33 h 125"/>
                <a:gd name="T26" fmla="*/ 53 w 125"/>
                <a:gd name="T27" fmla="*/ 12 h 125"/>
                <a:gd name="T28" fmla="*/ 59 w 125"/>
                <a:gd name="T29" fmla="*/ 33 h 125"/>
                <a:gd name="T30" fmla="*/ 43 w 125"/>
                <a:gd name="T31" fmla="*/ 23 h 125"/>
                <a:gd name="T32" fmla="*/ 59 w 125"/>
                <a:gd name="T33" fmla="*/ 58 h 125"/>
                <a:gd name="T34" fmla="*/ 36 w 125"/>
                <a:gd name="T35" fmla="*/ 42 h 125"/>
                <a:gd name="T36" fmla="*/ 13 w 125"/>
                <a:gd name="T37" fmla="*/ 83 h 125"/>
                <a:gd name="T38" fmla="*/ 25 w 125"/>
                <a:gd name="T39" fmla="*/ 67 h 125"/>
                <a:gd name="T40" fmla="*/ 13 w 125"/>
                <a:gd name="T41" fmla="*/ 83 h 125"/>
                <a:gd name="T42" fmla="*/ 59 w 125"/>
                <a:gd name="T43" fmla="*/ 67 h 125"/>
                <a:gd name="T44" fmla="*/ 36 w 125"/>
                <a:gd name="T45" fmla="*/ 83 h 125"/>
                <a:gd name="T46" fmla="*/ 59 w 125"/>
                <a:gd name="T47" fmla="*/ 92 h 125"/>
                <a:gd name="T48" fmla="*/ 53 w 125"/>
                <a:gd name="T49" fmla="*/ 113 h 125"/>
                <a:gd name="T50" fmla="*/ 38 w 125"/>
                <a:gd name="T51" fmla="*/ 92 h 125"/>
                <a:gd name="T52" fmla="*/ 82 w 125"/>
                <a:gd name="T53" fmla="*/ 102 h 125"/>
                <a:gd name="T54" fmla="*/ 67 w 125"/>
                <a:gd name="T55" fmla="*/ 116 h 125"/>
                <a:gd name="T56" fmla="*/ 87 w 125"/>
                <a:gd name="T57" fmla="*/ 92 h 125"/>
                <a:gd name="T58" fmla="*/ 67 w 125"/>
                <a:gd name="T59" fmla="*/ 83 h 125"/>
                <a:gd name="T60" fmla="*/ 92 w 125"/>
                <a:gd name="T61" fmla="*/ 67 h 125"/>
                <a:gd name="T62" fmla="*/ 67 w 125"/>
                <a:gd name="T63" fmla="*/ 83 h 125"/>
                <a:gd name="T64" fmla="*/ 98 w 125"/>
                <a:gd name="T65" fmla="*/ 42 h 125"/>
                <a:gd name="T66" fmla="*/ 117 w 125"/>
                <a:gd name="T67" fmla="*/ 58 h 125"/>
                <a:gd name="T68" fmla="*/ 108 w 125"/>
                <a:gd name="T69" fmla="*/ 33 h 125"/>
                <a:gd name="T70" fmla="*/ 86 w 125"/>
                <a:gd name="T71" fmla="*/ 14 h 125"/>
                <a:gd name="T72" fmla="*/ 108 w 125"/>
                <a:gd name="T73" fmla="*/ 33 h 125"/>
                <a:gd name="T74" fmla="*/ 39 w 125"/>
                <a:gd name="T75" fmla="*/ 14 h 125"/>
                <a:gd name="T76" fmla="*/ 17 w 125"/>
                <a:gd name="T77" fmla="*/ 33 h 125"/>
                <a:gd name="T78" fmla="*/ 17 w 125"/>
                <a:gd name="T79" fmla="*/ 92 h 125"/>
                <a:gd name="T80" fmla="*/ 39 w 125"/>
                <a:gd name="T81" fmla="*/ 111 h 125"/>
                <a:gd name="T82" fmla="*/ 17 w 125"/>
                <a:gd name="T83" fmla="*/ 92 h 125"/>
                <a:gd name="T84" fmla="*/ 86 w 125"/>
                <a:gd name="T85" fmla="*/ 111 h 125"/>
                <a:gd name="T86" fmla="*/ 108 w 125"/>
                <a:gd name="T87" fmla="*/ 9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5" h="125">
                  <a:moveTo>
                    <a:pt x="63" y="0"/>
                  </a:moveTo>
                  <a:cubicBezTo>
                    <a:pt x="28" y="0"/>
                    <a:pt x="0" y="28"/>
                    <a:pt x="0" y="63"/>
                  </a:cubicBezTo>
                  <a:cubicBezTo>
                    <a:pt x="0" y="97"/>
                    <a:pt x="28" y="125"/>
                    <a:pt x="63" y="125"/>
                  </a:cubicBezTo>
                  <a:cubicBezTo>
                    <a:pt x="97" y="125"/>
                    <a:pt x="125" y="97"/>
                    <a:pt x="125" y="63"/>
                  </a:cubicBezTo>
                  <a:cubicBezTo>
                    <a:pt x="125" y="28"/>
                    <a:pt x="97" y="0"/>
                    <a:pt x="63" y="0"/>
                  </a:cubicBezTo>
                  <a:close/>
                  <a:moveTo>
                    <a:pt x="98" y="83"/>
                  </a:moveTo>
                  <a:cubicBezTo>
                    <a:pt x="99" y="78"/>
                    <a:pt x="100" y="72"/>
                    <a:pt x="100" y="67"/>
                  </a:cubicBezTo>
                  <a:cubicBezTo>
                    <a:pt x="117" y="67"/>
                    <a:pt x="117" y="67"/>
                    <a:pt x="117" y="67"/>
                  </a:cubicBezTo>
                  <a:cubicBezTo>
                    <a:pt x="116" y="72"/>
                    <a:pt x="115" y="78"/>
                    <a:pt x="113" y="83"/>
                  </a:cubicBezTo>
                  <a:lnTo>
                    <a:pt x="98" y="83"/>
                  </a:lnTo>
                  <a:close/>
                  <a:moveTo>
                    <a:pt x="27" y="42"/>
                  </a:moveTo>
                  <a:cubicBezTo>
                    <a:pt x="26" y="47"/>
                    <a:pt x="26" y="53"/>
                    <a:pt x="25" y="58"/>
                  </a:cubicBezTo>
                  <a:cubicBezTo>
                    <a:pt x="9" y="58"/>
                    <a:pt x="9" y="58"/>
                    <a:pt x="9" y="58"/>
                  </a:cubicBezTo>
                  <a:cubicBezTo>
                    <a:pt x="9" y="53"/>
                    <a:pt x="11" y="47"/>
                    <a:pt x="13" y="42"/>
                  </a:cubicBezTo>
                  <a:lnTo>
                    <a:pt x="27" y="42"/>
                  </a:lnTo>
                  <a:close/>
                  <a:moveTo>
                    <a:pt x="90" y="42"/>
                  </a:moveTo>
                  <a:cubicBezTo>
                    <a:pt x="91" y="47"/>
                    <a:pt x="92" y="53"/>
                    <a:pt x="92" y="58"/>
                  </a:cubicBezTo>
                  <a:cubicBezTo>
                    <a:pt x="67" y="58"/>
                    <a:pt x="67" y="58"/>
                    <a:pt x="67" y="58"/>
                  </a:cubicBezTo>
                  <a:cubicBezTo>
                    <a:pt x="67" y="42"/>
                    <a:pt x="67" y="42"/>
                    <a:pt x="67" y="42"/>
                  </a:cubicBezTo>
                  <a:lnTo>
                    <a:pt x="90" y="42"/>
                  </a:lnTo>
                  <a:close/>
                  <a:moveTo>
                    <a:pt x="67" y="33"/>
                  </a:moveTo>
                  <a:cubicBezTo>
                    <a:pt x="67" y="9"/>
                    <a:pt x="67" y="9"/>
                    <a:pt x="67" y="9"/>
                  </a:cubicBezTo>
                  <a:cubicBezTo>
                    <a:pt x="69" y="10"/>
                    <a:pt x="71" y="11"/>
                    <a:pt x="73" y="12"/>
                  </a:cubicBezTo>
                  <a:cubicBezTo>
                    <a:pt x="76" y="14"/>
                    <a:pt x="79" y="18"/>
                    <a:pt x="82" y="23"/>
                  </a:cubicBezTo>
                  <a:cubicBezTo>
                    <a:pt x="84" y="26"/>
                    <a:pt x="86" y="30"/>
                    <a:pt x="87" y="33"/>
                  </a:cubicBezTo>
                  <a:cubicBezTo>
                    <a:pt x="67" y="33"/>
                    <a:pt x="67" y="33"/>
                    <a:pt x="67" y="33"/>
                  </a:cubicBezTo>
                  <a:close/>
                  <a:moveTo>
                    <a:pt x="43" y="23"/>
                  </a:moveTo>
                  <a:cubicBezTo>
                    <a:pt x="46" y="18"/>
                    <a:pt x="50" y="14"/>
                    <a:pt x="53" y="12"/>
                  </a:cubicBezTo>
                  <a:cubicBezTo>
                    <a:pt x="55" y="11"/>
                    <a:pt x="57" y="10"/>
                    <a:pt x="59" y="9"/>
                  </a:cubicBezTo>
                  <a:cubicBezTo>
                    <a:pt x="59" y="33"/>
                    <a:pt x="59" y="33"/>
                    <a:pt x="59" y="33"/>
                  </a:cubicBezTo>
                  <a:cubicBezTo>
                    <a:pt x="38" y="33"/>
                    <a:pt x="38" y="33"/>
                    <a:pt x="38" y="33"/>
                  </a:cubicBezTo>
                  <a:cubicBezTo>
                    <a:pt x="40" y="30"/>
                    <a:pt x="41" y="26"/>
                    <a:pt x="43" y="23"/>
                  </a:cubicBezTo>
                  <a:close/>
                  <a:moveTo>
                    <a:pt x="59" y="42"/>
                  </a:moveTo>
                  <a:cubicBezTo>
                    <a:pt x="59" y="58"/>
                    <a:pt x="59" y="58"/>
                    <a:pt x="59" y="58"/>
                  </a:cubicBezTo>
                  <a:cubicBezTo>
                    <a:pt x="34" y="58"/>
                    <a:pt x="34" y="58"/>
                    <a:pt x="34" y="58"/>
                  </a:cubicBezTo>
                  <a:cubicBezTo>
                    <a:pt x="34" y="53"/>
                    <a:pt x="35" y="47"/>
                    <a:pt x="36" y="42"/>
                  </a:cubicBezTo>
                  <a:lnTo>
                    <a:pt x="59" y="42"/>
                  </a:lnTo>
                  <a:close/>
                  <a:moveTo>
                    <a:pt x="13" y="83"/>
                  </a:moveTo>
                  <a:cubicBezTo>
                    <a:pt x="11" y="78"/>
                    <a:pt x="9" y="72"/>
                    <a:pt x="9" y="67"/>
                  </a:cubicBezTo>
                  <a:cubicBezTo>
                    <a:pt x="25" y="67"/>
                    <a:pt x="25" y="67"/>
                    <a:pt x="25" y="67"/>
                  </a:cubicBezTo>
                  <a:cubicBezTo>
                    <a:pt x="26" y="72"/>
                    <a:pt x="26" y="78"/>
                    <a:pt x="27" y="83"/>
                  </a:cubicBezTo>
                  <a:lnTo>
                    <a:pt x="13" y="83"/>
                  </a:lnTo>
                  <a:close/>
                  <a:moveTo>
                    <a:pt x="34" y="67"/>
                  </a:moveTo>
                  <a:cubicBezTo>
                    <a:pt x="59" y="67"/>
                    <a:pt x="59" y="67"/>
                    <a:pt x="59" y="67"/>
                  </a:cubicBezTo>
                  <a:cubicBezTo>
                    <a:pt x="59" y="83"/>
                    <a:pt x="59" y="83"/>
                    <a:pt x="59" y="83"/>
                  </a:cubicBezTo>
                  <a:cubicBezTo>
                    <a:pt x="36" y="83"/>
                    <a:pt x="36" y="83"/>
                    <a:pt x="36" y="83"/>
                  </a:cubicBezTo>
                  <a:cubicBezTo>
                    <a:pt x="35" y="78"/>
                    <a:pt x="34" y="72"/>
                    <a:pt x="34" y="67"/>
                  </a:cubicBezTo>
                  <a:close/>
                  <a:moveTo>
                    <a:pt x="59" y="92"/>
                  </a:moveTo>
                  <a:cubicBezTo>
                    <a:pt x="59" y="116"/>
                    <a:pt x="59" y="116"/>
                    <a:pt x="59" y="116"/>
                  </a:cubicBezTo>
                  <a:cubicBezTo>
                    <a:pt x="57" y="115"/>
                    <a:pt x="55" y="114"/>
                    <a:pt x="53" y="113"/>
                  </a:cubicBezTo>
                  <a:cubicBezTo>
                    <a:pt x="50" y="111"/>
                    <a:pt x="46" y="107"/>
                    <a:pt x="43" y="102"/>
                  </a:cubicBezTo>
                  <a:cubicBezTo>
                    <a:pt x="41" y="99"/>
                    <a:pt x="40" y="96"/>
                    <a:pt x="38" y="92"/>
                  </a:cubicBezTo>
                  <a:cubicBezTo>
                    <a:pt x="59" y="92"/>
                    <a:pt x="59" y="92"/>
                    <a:pt x="59" y="92"/>
                  </a:cubicBezTo>
                  <a:close/>
                  <a:moveTo>
                    <a:pt x="82" y="102"/>
                  </a:moveTo>
                  <a:cubicBezTo>
                    <a:pt x="79" y="107"/>
                    <a:pt x="76" y="111"/>
                    <a:pt x="73" y="113"/>
                  </a:cubicBezTo>
                  <a:cubicBezTo>
                    <a:pt x="71" y="114"/>
                    <a:pt x="69" y="115"/>
                    <a:pt x="67" y="116"/>
                  </a:cubicBezTo>
                  <a:cubicBezTo>
                    <a:pt x="67" y="92"/>
                    <a:pt x="67" y="92"/>
                    <a:pt x="67" y="92"/>
                  </a:cubicBezTo>
                  <a:cubicBezTo>
                    <a:pt x="87" y="92"/>
                    <a:pt x="87" y="92"/>
                    <a:pt x="87" y="92"/>
                  </a:cubicBezTo>
                  <a:cubicBezTo>
                    <a:pt x="86" y="96"/>
                    <a:pt x="84" y="99"/>
                    <a:pt x="82" y="102"/>
                  </a:cubicBezTo>
                  <a:close/>
                  <a:moveTo>
                    <a:pt x="67" y="83"/>
                  </a:moveTo>
                  <a:cubicBezTo>
                    <a:pt x="67" y="67"/>
                    <a:pt x="67" y="67"/>
                    <a:pt x="67" y="67"/>
                  </a:cubicBezTo>
                  <a:cubicBezTo>
                    <a:pt x="92" y="67"/>
                    <a:pt x="92" y="67"/>
                    <a:pt x="92" y="67"/>
                  </a:cubicBezTo>
                  <a:cubicBezTo>
                    <a:pt x="92" y="72"/>
                    <a:pt x="91" y="78"/>
                    <a:pt x="90" y="83"/>
                  </a:cubicBezTo>
                  <a:lnTo>
                    <a:pt x="67" y="83"/>
                  </a:lnTo>
                  <a:close/>
                  <a:moveTo>
                    <a:pt x="100" y="58"/>
                  </a:moveTo>
                  <a:cubicBezTo>
                    <a:pt x="100" y="53"/>
                    <a:pt x="99" y="47"/>
                    <a:pt x="98" y="42"/>
                  </a:cubicBezTo>
                  <a:cubicBezTo>
                    <a:pt x="113" y="42"/>
                    <a:pt x="113" y="42"/>
                    <a:pt x="113" y="42"/>
                  </a:cubicBezTo>
                  <a:cubicBezTo>
                    <a:pt x="115" y="47"/>
                    <a:pt x="116" y="53"/>
                    <a:pt x="117" y="58"/>
                  </a:cubicBezTo>
                  <a:lnTo>
                    <a:pt x="100" y="58"/>
                  </a:lnTo>
                  <a:close/>
                  <a:moveTo>
                    <a:pt x="108" y="33"/>
                  </a:moveTo>
                  <a:cubicBezTo>
                    <a:pt x="96" y="33"/>
                    <a:pt x="96" y="33"/>
                    <a:pt x="96" y="33"/>
                  </a:cubicBezTo>
                  <a:cubicBezTo>
                    <a:pt x="93" y="26"/>
                    <a:pt x="90" y="19"/>
                    <a:pt x="86" y="14"/>
                  </a:cubicBezTo>
                  <a:cubicBezTo>
                    <a:pt x="92" y="16"/>
                    <a:pt x="97" y="20"/>
                    <a:pt x="101" y="24"/>
                  </a:cubicBezTo>
                  <a:cubicBezTo>
                    <a:pt x="104" y="27"/>
                    <a:pt x="106" y="30"/>
                    <a:pt x="108" y="33"/>
                  </a:cubicBezTo>
                  <a:close/>
                  <a:moveTo>
                    <a:pt x="25" y="24"/>
                  </a:moveTo>
                  <a:cubicBezTo>
                    <a:pt x="29" y="20"/>
                    <a:pt x="34" y="16"/>
                    <a:pt x="39" y="14"/>
                  </a:cubicBezTo>
                  <a:cubicBezTo>
                    <a:pt x="35" y="19"/>
                    <a:pt x="32" y="26"/>
                    <a:pt x="30" y="33"/>
                  </a:cubicBezTo>
                  <a:cubicBezTo>
                    <a:pt x="17" y="33"/>
                    <a:pt x="17" y="33"/>
                    <a:pt x="17" y="33"/>
                  </a:cubicBezTo>
                  <a:cubicBezTo>
                    <a:pt x="19" y="30"/>
                    <a:pt x="22" y="27"/>
                    <a:pt x="25" y="24"/>
                  </a:cubicBezTo>
                  <a:close/>
                  <a:moveTo>
                    <a:pt x="17" y="92"/>
                  </a:moveTo>
                  <a:cubicBezTo>
                    <a:pt x="30" y="92"/>
                    <a:pt x="30" y="92"/>
                    <a:pt x="30" y="92"/>
                  </a:cubicBezTo>
                  <a:cubicBezTo>
                    <a:pt x="32" y="99"/>
                    <a:pt x="35" y="106"/>
                    <a:pt x="39" y="111"/>
                  </a:cubicBezTo>
                  <a:cubicBezTo>
                    <a:pt x="34" y="109"/>
                    <a:pt x="29" y="105"/>
                    <a:pt x="25" y="101"/>
                  </a:cubicBezTo>
                  <a:cubicBezTo>
                    <a:pt x="22" y="98"/>
                    <a:pt x="19" y="95"/>
                    <a:pt x="17" y="92"/>
                  </a:cubicBezTo>
                  <a:close/>
                  <a:moveTo>
                    <a:pt x="101" y="101"/>
                  </a:moveTo>
                  <a:cubicBezTo>
                    <a:pt x="97" y="105"/>
                    <a:pt x="92" y="109"/>
                    <a:pt x="86" y="111"/>
                  </a:cubicBezTo>
                  <a:cubicBezTo>
                    <a:pt x="90" y="106"/>
                    <a:pt x="93" y="99"/>
                    <a:pt x="96" y="92"/>
                  </a:cubicBezTo>
                  <a:cubicBezTo>
                    <a:pt x="108" y="92"/>
                    <a:pt x="108" y="92"/>
                    <a:pt x="108" y="92"/>
                  </a:cubicBezTo>
                  <a:cubicBezTo>
                    <a:pt x="106" y="95"/>
                    <a:pt x="104" y="98"/>
                    <a:pt x="101" y="10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46" name="Freeform 41"/>
            <p:cNvSpPr>
              <a:spLocks noEditPoints="1"/>
            </p:cNvSpPr>
            <p:nvPr/>
          </p:nvSpPr>
          <p:spPr bwMode="auto">
            <a:xfrm>
              <a:off x="4133" y="1270"/>
              <a:ext cx="72" cy="73"/>
            </a:xfrm>
            <a:custGeom>
              <a:avLst/>
              <a:gdLst>
                <a:gd name="T0" fmla="*/ 49 w 59"/>
                <a:gd name="T1" fmla="*/ 0 h 59"/>
                <a:gd name="T2" fmla="*/ 9 w 59"/>
                <a:gd name="T3" fmla="*/ 0 h 59"/>
                <a:gd name="T4" fmla="*/ 0 w 59"/>
                <a:gd name="T5" fmla="*/ 10 h 59"/>
                <a:gd name="T6" fmla="*/ 0 w 59"/>
                <a:gd name="T7" fmla="*/ 49 h 59"/>
                <a:gd name="T8" fmla="*/ 9 w 59"/>
                <a:gd name="T9" fmla="*/ 59 h 59"/>
                <a:gd name="T10" fmla="*/ 49 w 59"/>
                <a:gd name="T11" fmla="*/ 59 h 59"/>
                <a:gd name="T12" fmla="*/ 59 w 59"/>
                <a:gd name="T13" fmla="*/ 49 h 59"/>
                <a:gd name="T14" fmla="*/ 59 w 59"/>
                <a:gd name="T15" fmla="*/ 10 h 59"/>
                <a:gd name="T16" fmla="*/ 49 w 59"/>
                <a:gd name="T17" fmla="*/ 0 h 59"/>
                <a:gd name="T18" fmla="*/ 40 w 59"/>
                <a:gd name="T19" fmla="*/ 2 h 59"/>
                <a:gd name="T20" fmla="*/ 40 w 59"/>
                <a:gd name="T21" fmla="*/ 11 h 59"/>
                <a:gd name="T22" fmla="*/ 31 w 59"/>
                <a:gd name="T23" fmla="*/ 11 h 59"/>
                <a:gd name="T24" fmla="*/ 31 w 59"/>
                <a:gd name="T25" fmla="*/ 2 h 59"/>
                <a:gd name="T26" fmla="*/ 40 w 59"/>
                <a:gd name="T27" fmla="*/ 2 h 59"/>
                <a:gd name="T28" fmla="*/ 27 w 59"/>
                <a:gd name="T29" fmla="*/ 2 h 59"/>
                <a:gd name="T30" fmla="*/ 27 w 59"/>
                <a:gd name="T31" fmla="*/ 11 h 59"/>
                <a:gd name="T32" fmla="*/ 18 w 59"/>
                <a:gd name="T33" fmla="*/ 11 h 59"/>
                <a:gd name="T34" fmla="*/ 18 w 59"/>
                <a:gd name="T35" fmla="*/ 2 h 59"/>
                <a:gd name="T36" fmla="*/ 27 w 59"/>
                <a:gd name="T37" fmla="*/ 2 h 59"/>
                <a:gd name="T38" fmla="*/ 1 w 59"/>
                <a:gd name="T39" fmla="*/ 11 h 59"/>
                <a:gd name="T40" fmla="*/ 1 w 59"/>
                <a:gd name="T41" fmla="*/ 10 h 59"/>
                <a:gd name="T42" fmla="*/ 9 w 59"/>
                <a:gd name="T43" fmla="*/ 2 h 59"/>
                <a:gd name="T44" fmla="*/ 14 w 59"/>
                <a:gd name="T45" fmla="*/ 2 h 59"/>
                <a:gd name="T46" fmla="*/ 14 w 59"/>
                <a:gd name="T47" fmla="*/ 11 h 59"/>
                <a:gd name="T48" fmla="*/ 1 w 59"/>
                <a:gd name="T49" fmla="*/ 11 h 59"/>
                <a:gd name="T50" fmla="*/ 44 w 59"/>
                <a:gd name="T51" fmla="*/ 37 h 59"/>
                <a:gd name="T52" fmla="*/ 33 w 59"/>
                <a:gd name="T53" fmla="*/ 37 h 59"/>
                <a:gd name="T54" fmla="*/ 33 w 59"/>
                <a:gd name="T55" fmla="*/ 48 h 59"/>
                <a:gd name="T56" fmla="*/ 25 w 59"/>
                <a:gd name="T57" fmla="*/ 48 h 59"/>
                <a:gd name="T58" fmla="*/ 25 w 59"/>
                <a:gd name="T59" fmla="*/ 37 h 59"/>
                <a:gd name="T60" fmla="*/ 14 w 59"/>
                <a:gd name="T61" fmla="*/ 37 h 59"/>
                <a:gd name="T62" fmla="*/ 14 w 59"/>
                <a:gd name="T63" fmla="*/ 29 h 59"/>
                <a:gd name="T64" fmla="*/ 25 w 59"/>
                <a:gd name="T65" fmla="*/ 29 h 59"/>
                <a:gd name="T66" fmla="*/ 25 w 59"/>
                <a:gd name="T67" fmla="*/ 18 h 59"/>
                <a:gd name="T68" fmla="*/ 33 w 59"/>
                <a:gd name="T69" fmla="*/ 18 h 59"/>
                <a:gd name="T70" fmla="*/ 33 w 59"/>
                <a:gd name="T71" fmla="*/ 29 h 59"/>
                <a:gd name="T72" fmla="*/ 44 w 59"/>
                <a:gd name="T73" fmla="*/ 29 h 59"/>
                <a:gd name="T74" fmla="*/ 44 w 59"/>
                <a:gd name="T75" fmla="*/ 37 h 59"/>
                <a:gd name="T76" fmla="*/ 57 w 59"/>
                <a:gd name="T77" fmla="*/ 11 h 59"/>
                <a:gd name="T78" fmla="*/ 44 w 59"/>
                <a:gd name="T79" fmla="*/ 11 h 59"/>
                <a:gd name="T80" fmla="*/ 44 w 59"/>
                <a:gd name="T81" fmla="*/ 2 h 59"/>
                <a:gd name="T82" fmla="*/ 49 w 59"/>
                <a:gd name="T83" fmla="*/ 2 h 59"/>
                <a:gd name="T84" fmla="*/ 57 w 59"/>
                <a:gd name="T85" fmla="*/ 10 h 59"/>
                <a:gd name="T86" fmla="*/ 57 w 59"/>
                <a:gd name="T87" fmla="*/ 1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9" h="59">
                  <a:moveTo>
                    <a:pt x="49" y="0"/>
                  </a:moveTo>
                  <a:cubicBezTo>
                    <a:pt x="9" y="0"/>
                    <a:pt x="9" y="0"/>
                    <a:pt x="9" y="0"/>
                  </a:cubicBezTo>
                  <a:cubicBezTo>
                    <a:pt x="4" y="0"/>
                    <a:pt x="0" y="4"/>
                    <a:pt x="0" y="10"/>
                  </a:cubicBezTo>
                  <a:cubicBezTo>
                    <a:pt x="0" y="49"/>
                    <a:pt x="0" y="49"/>
                    <a:pt x="0" y="49"/>
                  </a:cubicBezTo>
                  <a:cubicBezTo>
                    <a:pt x="0" y="55"/>
                    <a:pt x="4" y="59"/>
                    <a:pt x="9" y="59"/>
                  </a:cubicBezTo>
                  <a:cubicBezTo>
                    <a:pt x="49" y="59"/>
                    <a:pt x="49" y="59"/>
                    <a:pt x="49" y="59"/>
                  </a:cubicBezTo>
                  <a:cubicBezTo>
                    <a:pt x="54" y="59"/>
                    <a:pt x="59" y="55"/>
                    <a:pt x="59" y="49"/>
                  </a:cubicBezTo>
                  <a:cubicBezTo>
                    <a:pt x="59" y="10"/>
                    <a:pt x="59" y="10"/>
                    <a:pt x="59" y="10"/>
                  </a:cubicBezTo>
                  <a:cubicBezTo>
                    <a:pt x="59" y="4"/>
                    <a:pt x="54" y="0"/>
                    <a:pt x="49" y="0"/>
                  </a:cubicBezTo>
                  <a:close/>
                  <a:moveTo>
                    <a:pt x="40" y="2"/>
                  </a:moveTo>
                  <a:cubicBezTo>
                    <a:pt x="40" y="11"/>
                    <a:pt x="40" y="11"/>
                    <a:pt x="40" y="11"/>
                  </a:cubicBezTo>
                  <a:cubicBezTo>
                    <a:pt x="31" y="11"/>
                    <a:pt x="31" y="11"/>
                    <a:pt x="31" y="11"/>
                  </a:cubicBezTo>
                  <a:cubicBezTo>
                    <a:pt x="31" y="2"/>
                    <a:pt x="31" y="2"/>
                    <a:pt x="31" y="2"/>
                  </a:cubicBezTo>
                  <a:lnTo>
                    <a:pt x="40" y="2"/>
                  </a:lnTo>
                  <a:close/>
                  <a:moveTo>
                    <a:pt x="27" y="2"/>
                  </a:moveTo>
                  <a:cubicBezTo>
                    <a:pt x="27" y="11"/>
                    <a:pt x="27" y="11"/>
                    <a:pt x="27" y="11"/>
                  </a:cubicBezTo>
                  <a:cubicBezTo>
                    <a:pt x="18" y="11"/>
                    <a:pt x="18" y="11"/>
                    <a:pt x="18" y="11"/>
                  </a:cubicBezTo>
                  <a:cubicBezTo>
                    <a:pt x="18" y="2"/>
                    <a:pt x="18" y="2"/>
                    <a:pt x="18" y="2"/>
                  </a:cubicBezTo>
                  <a:lnTo>
                    <a:pt x="27" y="2"/>
                  </a:lnTo>
                  <a:close/>
                  <a:moveTo>
                    <a:pt x="1" y="11"/>
                  </a:moveTo>
                  <a:cubicBezTo>
                    <a:pt x="1" y="10"/>
                    <a:pt x="1" y="10"/>
                    <a:pt x="1" y="10"/>
                  </a:cubicBezTo>
                  <a:cubicBezTo>
                    <a:pt x="1" y="5"/>
                    <a:pt x="5" y="2"/>
                    <a:pt x="9" y="2"/>
                  </a:cubicBezTo>
                  <a:cubicBezTo>
                    <a:pt x="14" y="2"/>
                    <a:pt x="14" y="2"/>
                    <a:pt x="14" y="2"/>
                  </a:cubicBezTo>
                  <a:cubicBezTo>
                    <a:pt x="14" y="11"/>
                    <a:pt x="14" y="11"/>
                    <a:pt x="14" y="11"/>
                  </a:cubicBezTo>
                  <a:lnTo>
                    <a:pt x="1" y="11"/>
                  </a:lnTo>
                  <a:close/>
                  <a:moveTo>
                    <a:pt x="44" y="37"/>
                  </a:moveTo>
                  <a:cubicBezTo>
                    <a:pt x="33" y="37"/>
                    <a:pt x="33" y="37"/>
                    <a:pt x="33" y="37"/>
                  </a:cubicBezTo>
                  <a:cubicBezTo>
                    <a:pt x="33" y="48"/>
                    <a:pt x="33" y="48"/>
                    <a:pt x="33" y="48"/>
                  </a:cubicBezTo>
                  <a:cubicBezTo>
                    <a:pt x="25" y="48"/>
                    <a:pt x="25" y="48"/>
                    <a:pt x="25" y="48"/>
                  </a:cubicBezTo>
                  <a:cubicBezTo>
                    <a:pt x="25" y="37"/>
                    <a:pt x="25" y="37"/>
                    <a:pt x="25" y="37"/>
                  </a:cubicBezTo>
                  <a:cubicBezTo>
                    <a:pt x="14" y="37"/>
                    <a:pt x="14" y="37"/>
                    <a:pt x="14" y="37"/>
                  </a:cubicBezTo>
                  <a:cubicBezTo>
                    <a:pt x="14" y="29"/>
                    <a:pt x="14" y="29"/>
                    <a:pt x="14" y="29"/>
                  </a:cubicBezTo>
                  <a:cubicBezTo>
                    <a:pt x="25" y="29"/>
                    <a:pt x="25" y="29"/>
                    <a:pt x="25" y="29"/>
                  </a:cubicBezTo>
                  <a:cubicBezTo>
                    <a:pt x="25" y="18"/>
                    <a:pt x="25" y="18"/>
                    <a:pt x="25" y="18"/>
                  </a:cubicBezTo>
                  <a:cubicBezTo>
                    <a:pt x="33" y="18"/>
                    <a:pt x="33" y="18"/>
                    <a:pt x="33" y="18"/>
                  </a:cubicBezTo>
                  <a:cubicBezTo>
                    <a:pt x="33" y="29"/>
                    <a:pt x="33" y="29"/>
                    <a:pt x="33" y="29"/>
                  </a:cubicBezTo>
                  <a:cubicBezTo>
                    <a:pt x="44" y="29"/>
                    <a:pt x="44" y="29"/>
                    <a:pt x="44" y="29"/>
                  </a:cubicBezTo>
                  <a:lnTo>
                    <a:pt x="44" y="37"/>
                  </a:lnTo>
                  <a:close/>
                  <a:moveTo>
                    <a:pt x="57" y="11"/>
                  </a:moveTo>
                  <a:cubicBezTo>
                    <a:pt x="44" y="11"/>
                    <a:pt x="44" y="11"/>
                    <a:pt x="44" y="11"/>
                  </a:cubicBezTo>
                  <a:cubicBezTo>
                    <a:pt x="44" y="2"/>
                    <a:pt x="44" y="2"/>
                    <a:pt x="44" y="2"/>
                  </a:cubicBezTo>
                  <a:cubicBezTo>
                    <a:pt x="49" y="2"/>
                    <a:pt x="49" y="2"/>
                    <a:pt x="49" y="2"/>
                  </a:cubicBezTo>
                  <a:cubicBezTo>
                    <a:pt x="53" y="2"/>
                    <a:pt x="57" y="5"/>
                    <a:pt x="57" y="10"/>
                  </a:cubicBezTo>
                  <a:lnTo>
                    <a:pt x="57" y="1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47" name="Freeform 42"/>
            <p:cNvSpPr>
              <a:spLocks noEditPoints="1"/>
            </p:cNvSpPr>
            <p:nvPr/>
          </p:nvSpPr>
          <p:spPr bwMode="auto">
            <a:xfrm>
              <a:off x="4215" y="1285"/>
              <a:ext cx="68" cy="54"/>
            </a:xfrm>
            <a:custGeom>
              <a:avLst/>
              <a:gdLst>
                <a:gd name="T0" fmla="*/ 26 w 68"/>
                <a:gd name="T1" fmla="*/ 54 h 54"/>
                <a:gd name="T2" fmla="*/ 0 w 68"/>
                <a:gd name="T3" fmla="*/ 28 h 54"/>
                <a:gd name="T4" fmla="*/ 14 w 68"/>
                <a:gd name="T5" fmla="*/ 16 h 54"/>
                <a:gd name="T6" fmla="*/ 26 w 68"/>
                <a:gd name="T7" fmla="*/ 28 h 54"/>
                <a:gd name="T8" fmla="*/ 54 w 68"/>
                <a:gd name="T9" fmla="*/ 0 h 54"/>
                <a:gd name="T10" fmla="*/ 68 w 68"/>
                <a:gd name="T11" fmla="*/ 14 h 54"/>
                <a:gd name="T12" fmla="*/ 26 w 68"/>
                <a:gd name="T13" fmla="*/ 54 h 54"/>
                <a:gd name="T14" fmla="*/ 7 w 68"/>
                <a:gd name="T15" fmla="*/ 28 h 54"/>
                <a:gd name="T16" fmla="*/ 26 w 68"/>
                <a:gd name="T17" fmla="*/ 47 h 54"/>
                <a:gd name="T18" fmla="*/ 60 w 68"/>
                <a:gd name="T19" fmla="*/ 14 h 54"/>
                <a:gd name="T20" fmla="*/ 54 w 68"/>
                <a:gd name="T21" fmla="*/ 8 h 54"/>
                <a:gd name="T22" fmla="*/ 26 w 68"/>
                <a:gd name="T23" fmla="*/ 36 h 54"/>
                <a:gd name="T24" fmla="*/ 14 w 68"/>
                <a:gd name="T25" fmla="*/ 22 h 54"/>
                <a:gd name="T26" fmla="*/ 7 w 68"/>
                <a:gd name="T27"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54">
                  <a:moveTo>
                    <a:pt x="26" y="54"/>
                  </a:moveTo>
                  <a:lnTo>
                    <a:pt x="0" y="28"/>
                  </a:lnTo>
                  <a:lnTo>
                    <a:pt x="14" y="16"/>
                  </a:lnTo>
                  <a:lnTo>
                    <a:pt x="26" y="28"/>
                  </a:lnTo>
                  <a:lnTo>
                    <a:pt x="54" y="0"/>
                  </a:lnTo>
                  <a:lnTo>
                    <a:pt x="68" y="14"/>
                  </a:lnTo>
                  <a:lnTo>
                    <a:pt x="26" y="54"/>
                  </a:lnTo>
                  <a:close/>
                  <a:moveTo>
                    <a:pt x="7" y="28"/>
                  </a:moveTo>
                  <a:lnTo>
                    <a:pt x="26" y="47"/>
                  </a:lnTo>
                  <a:lnTo>
                    <a:pt x="60" y="14"/>
                  </a:lnTo>
                  <a:lnTo>
                    <a:pt x="54" y="8"/>
                  </a:lnTo>
                  <a:lnTo>
                    <a:pt x="26" y="36"/>
                  </a:lnTo>
                  <a:lnTo>
                    <a:pt x="14" y="22"/>
                  </a:lnTo>
                  <a:lnTo>
                    <a:pt x="7" y="2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48" name="Freeform 43"/>
            <p:cNvSpPr>
              <a:spLocks noEditPoints="1"/>
            </p:cNvSpPr>
            <p:nvPr/>
          </p:nvSpPr>
          <p:spPr bwMode="auto">
            <a:xfrm>
              <a:off x="4214" y="2441"/>
              <a:ext cx="97" cy="100"/>
            </a:xfrm>
            <a:custGeom>
              <a:avLst/>
              <a:gdLst>
                <a:gd name="T0" fmla="*/ 69 w 79"/>
                <a:gd name="T1" fmla="*/ 22 h 81"/>
                <a:gd name="T2" fmla="*/ 22 w 79"/>
                <a:gd name="T3" fmla="*/ 14 h 81"/>
                <a:gd name="T4" fmla="*/ 19 w 79"/>
                <a:gd name="T5" fmla="*/ 3 h 81"/>
                <a:gd name="T6" fmla="*/ 0 w 79"/>
                <a:gd name="T7" fmla="*/ 5 h 81"/>
                <a:gd name="T8" fmla="*/ 12 w 79"/>
                <a:gd name="T9" fmla="*/ 12 h 81"/>
                <a:gd name="T10" fmla="*/ 14 w 79"/>
                <a:gd name="T11" fmla="*/ 54 h 81"/>
                <a:gd name="T12" fmla="*/ 61 w 79"/>
                <a:gd name="T13" fmla="*/ 59 h 81"/>
                <a:gd name="T14" fmla="*/ 76 w 79"/>
                <a:gd name="T15" fmla="*/ 20 h 81"/>
                <a:gd name="T16" fmla="*/ 36 w 79"/>
                <a:gd name="T17" fmla="*/ 32 h 81"/>
                <a:gd name="T18" fmla="*/ 45 w 79"/>
                <a:gd name="T19" fmla="*/ 39 h 81"/>
                <a:gd name="T20" fmla="*/ 44 w 79"/>
                <a:gd name="T21" fmla="*/ 44 h 81"/>
                <a:gd name="T22" fmla="*/ 33 w 79"/>
                <a:gd name="T23" fmla="*/ 47 h 81"/>
                <a:gd name="T24" fmla="*/ 44 w 79"/>
                <a:gd name="T25" fmla="*/ 44 h 81"/>
                <a:gd name="T26" fmla="*/ 38 w 79"/>
                <a:gd name="T27" fmla="*/ 22 h 81"/>
                <a:gd name="T28" fmla="*/ 47 w 79"/>
                <a:gd name="T29" fmla="*/ 29 h 81"/>
                <a:gd name="T30" fmla="*/ 22 w 79"/>
                <a:gd name="T31" fmla="*/ 19 h 81"/>
                <a:gd name="T32" fmla="*/ 32 w 79"/>
                <a:gd name="T33" fmla="*/ 26 h 81"/>
                <a:gd name="T34" fmla="*/ 22 w 79"/>
                <a:gd name="T35" fmla="*/ 19 h 81"/>
                <a:gd name="T36" fmla="*/ 31 w 79"/>
                <a:gd name="T37" fmla="*/ 31 h 81"/>
                <a:gd name="T38" fmla="*/ 21 w 79"/>
                <a:gd name="T39" fmla="*/ 35 h 81"/>
                <a:gd name="T40" fmla="*/ 20 w 79"/>
                <a:gd name="T41" fmla="*/ 40 h 81"/>
                <a:gd name="T42" fmla="*/ 28 w 79"/>
                <a:gd name="T43" fmla="*/ 46 h 81"/>
                <a:gd name="T44" fmla="*/ 20 w 79"/>
                <a:gd name="T45" fmla="*/ 40 h 81"/>
                <a:gd name="T46" fmla="*/ 48 w 79"/>
                <a:gd name="T47" fmla="*/ 50 h 81"/>
                <a:gd name="T48" fmla="*/ 57 w 79"/>
                <a:gd name="T49" fmla="*/ 47 h 81"/>
                <a:gd name="T50" fmla="*/ 59 w 79"/>
                <a:gd name="T51" fmla="*/ 42 h 81"/>
                <a:gd name="T52" fmla="*/ 51 w 79"/>
                <a:gd name="T53" fmla="*/ 35 h 81"/>
                <a:gd name="T54" fmla="*/ 59 w 79"/>
                <a:gd name="T55" fmla="*/ 42 h 81"/>
                <a:gd name="T56" fmla="*/ 52 w 79"/>
                <a:gd name="T57" fmla="*/ 30 h 81"/>
                <a:gd name="T58" fmla="*/ 66 w 79"/>
                <a:gd name="T59" fmla="*/ 28 h 81"/>
                <a:gd name="T60" fmla="*/ 9 w 79"/>
                <a:gd name="T61" fmla="*/ 66 h 81"/>
                <a:gd name="T62" fmla="*/ 24 w 79"/>
                <a:gd name="T63" fmla="*/ 69 h 81"/>
                <a:gd name="T64" fmla="*/ 18 w 79"/>
                <a:gd name="T65" fmla="*/ 60 h 81"/>
                <a:gd name="T66" fmla="*/ 39 w 79"/>
                <a:gd name="T67" fmla="*/ 72 h 81"/>
                <a:gd name="T68" fmla="*/ 54 w 79"/>
                <a:gd name="T69" fmla="*/ 74 h 81"/>
                <a:gd name="T70" fmla="*/ 48 w 79"/>
                <a:gd name="T71" fmla="*/ 6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 h="81">
                  <a:moveTo>
                    <a:pt x="76" y="20"/>
                  </a:moveTo>
                  <a:cubicBezTo>
                    <a:pt x="73" y="18"/>
                    <a:pt x="70" y="19"/>
                    <a:pt x="69" y="22"/>
                  </a:cubicBezTo>
                  <a:cubicBezTo>
                    <a:pt x="68" y="23"/>
                    <a:pt x="68" y="23"/>
                    <a:pt x="68" y="23"/>
                  </a:cubicBezTo>
                  <a:cubicBezTo>
                    <a:pt x="22" y="14"/>
                    <a:pt x="22" y="14"/>
                    <a:pt x="22" y="14"/>
                  </a:cubicBezTo>
                  <a:cubicBezTo>
                    <a:pt x="23" y="8"/>
                    <a:pt x="23" y="8"/>
                    <a:pt x="23" y="8"/>
                  </a:cubicBezTo>
                  <a:cubicBezTo>
                    <a:pt x="23" y="6"/>
                    <a:pt x="21" y="4"/>
                    <a:pt x="19" y="3"/>
                  </a:cubicBezTo>
                  <a:cubicBezTo>
                    <a:pt x="6" y="1"/>
                    <a:pt x="6" y="1"/>
                    <a:pt x="6" y="1"/>
                  </a:cubicBezTo>
                  <a:cubicBezTo>
                    <a:pt x="3" y="0"/>
                    <a:pt x="1" y="2"/>
                    <a:pt x="0" y="5"/>
                  </a:cubicBezTo>
                  <a:cubicBezTo>
                    <a:pt x="0" y="7"/>
                    <a:pt x="1" y="10"/>
                    <a:pt x="4" y="11"/>
                  </a:cubicBezTo>
                  <a:cubicBezTo>
                    <a:pt x="12" y="12"/>
                    <a:pt x="12" y="12"/>
                    <a:pt x="12" y="12"/>
                  </a:cubicBezTo>
                  <a:cubicBezTo>
                    <a:pt x="10" y="48"/>
                    <a:pt x="10" y="48"/>
                    <a:pt x="10" y="48"/>
                  </a:cubicBezTo>
                  <a:cubicBezTo>
                    <a:pt x="10" y="51"/>
                    <a:pt x="11" y="53"/>
                    <a:pt x="14" y="54"/>
                  </a:cubicBezTo>
                  <a:cubicBezTo>
                    <a:pt x="56" y="62"/>
                    <a:pt x="56" y="62"/>
                    <a:pt x="56" y="62"/>
                  </a:cubicBezTo>
                  <a:cubicBezTo>
                    <a:pt x="58" y="62"/>
                    <a:pt x="60" y="61"/>
                    <a:pt x="61" y="59"/>
                  </a:cubicBezTo>
                  <a:cubicBezTo>
                    <a:pt x="78" y="27"/>
                    <a:pt x="78" y="27"/>
                    <a:pt x="78" y="27"/>
                  </a:cubicBezTo>
                  <a:cubicBezTo>
                    <a:pt x="79" y="24"/>
                    <a:pt x="78" y="21"/>
                    <a:pt x="76" y="20"/>
                  </a:cubicBezTo>
                  <a:close/>
                  <a:moveTo>
                    <a:pt x="35" y="37"/>
                  </a:moveTo>
                  <a:cubicBezTo>
                    <a:pt x="36" y="32"/>
                    <a:pt x="36" y="32"/>
                    <a:pt x="36" y="32"/>
                  </a:cubicBezTo>
                  <a:cubicBezTo>
                    <a:pt x="46" y="34"/>
                    <a:pt x="46" y="34"/>
                    <a:pt x="46" y="34"/>
                  </a:cubicBezTo>
                  <a:cubicBezTo>
                    <a:pt x="45" y="39"/>
                    <a:pt x="45" y="39"/>
                    <a:pt x="45" y="39"/>
                  </a:cubicBezTo>
                  <a:lnTo>
                    <a:pt x="35" y="37"/>
                  </a:lnTo>
                  <a:close/>
                  <a:moveTo>
                    <a:pt x="44" y="44"/>
                  </a:moveTo>
                  <a:cubicBezTo>
                    <a:pt x="43" y="49"/>
                    <a:pt x="43" y="49"/>
                    <a:pt x="43" y="49"/>
                  </a:cubicBezTo>
                  <a:cubicBezTo>
                    <a:pt x="33" y="47"/>
                    <a:pt x="33" y="47"/>
                    <a:pt x="33" y="47"/>
                  </a:cubicBezTo>
                  <a:cubicBezTo>
                    <a:pt x="34" y="42"/>
                    <a:pt x="34" y="42"/>
                    <a:pt x="34" y="42"/>
                  </a:cubicBezTo>
                  <a:lnTo>
                    <a:pt x="44" y="44"/>
                  </a:lnTo>
                  <a:close/>
                  <a:moveTo>
                    <a:pt x="37" y="27"/>
                  </a:moveTo>
                  <a:cubicBezTo>
                    <a:pt x="38" y="22"/>
                    <a:pt x="38" y="22"/>
                    <a:pt x="38" y="22"/>
                  </a:cubicBezTo>
                  <a:cubicBezTo>
                    <a:pt x="48" y="24"/>
                    <a:pt x="48" y="24"/>
                    <a:pt x="48" y="24"/>
                  </a:cubicBezTo>
                  <a:cubicBezTo>
                    <a:pt x="47" y="29"/>
                    <a:pt x="47" y="29"/>
                    <a:pt x="47" y="29"/>
                  </a:cubicBezTo>
                  <a:lnTo>
                    <a:pt x="37" y="27"/>
                  </a:lnTo>
                  <a:close/>
                  <a:moveTo>
                    <a:pt x="22" y="19"/>
                  </a:moveTo>
                  <a:cubicBezTo>
                    <a:pt x="33" y="21"/>
                    <a:pt x="33" y="21"/>
                    <a:pt x="33" y="21"/>
                  </a:cubicBezTo>
                  <a:cubicBezTo>
                    <a:pt x="32" y="26"/>
                    <a:pt x="32" y="26"/>
                    <a:pt x="32" y="26"/>
                  </a:cubicBezTo>
                  <a:cubicBezTo>
                    <a:pt x="21" y="24"/>
                    <a:pt x="21" y="24"/>
                    <a:pt x="21" y="24"/>
                  </a:cubicBezTo>
                  <a:lnTo>
                    <a:pt x="22" y="19"/>
                  </a:lnTo>
                  <a:close/>
                  <a:moveTo>
                    <a:pt x="21" y="29"/>
                  </a:moveTo>
                  <a:cubicBezTo>
                    <a:pt x="31" y="31"/>
                    <a:pt x="31" y="31"/>
                    <a:pt x="31" y="31"/>
                  </a:cubicBezTo>
                  <a:cubicBezTo>
                    <a:pt x="30" y="36"/>
                    <a:pt x="30" y="36"/>
                    <a:pt x="30" y="36"/>
                  </a:cubicBezTo>
                  <a:cubicBezTo>
                    <a:pt x="21" y="35"/>
                    <a:pt x="21" y="35"/>
                    <a:pt x="21" y="35"/>
                  </a:cubicBezTo>
                  <a:lnTo>
                    <a:pt x="21" y="29"/>
                  </a:lnTo>
                  <a:close/>
                  <a:moveTo>
                    <a:pt x="20" y="40"/>
                  </a:moveTo>
                  <a:cubicBezTo>
                    <a:pt x="29" y="41"/>
                    <a:pt x="29" y="41"/>
                    <a:pt x="29" y="41"/>
                  </a:cubicBezTo>
                  <a:cubicBezTo>
                    <a:pt x="28" y="46"/>
                    <a:pt x="28" y="46"/>
                    <a:pt x="28" y="46"/>
                  </a:cubicBezTo>
                  <a:cubicBezTo>
                    <a:pt x="20" y="45"/>
                    <a:pt x="20" y="45"/>
                    <a:pt x="20" y="45"/>
                  </a:cubicBezTo>
                  <a:lnTo>
                    <a:pt x="20" y="40"/>
                  </a:lnTo>
                  <a:close/>
                  <a:moveTo>
                    <a:pt x="54" y="51"/>
                  </a:moveTo>
                  <a:cubicBezTo>
                    <a:pt x="48" y="50"/>
                    <a:pt x="48" y="50"/>
                    <a:pt x="48" y="50"/>
                  </a:cubicBezTo>
                  <a:cubicBezTo>
                    <a:pt x="49" y="45"/>
                    <a:pt x="49" y="45"/>
                    <a:pt x="49" y="45"/>
                  </a:cubicBezTo>
                  <a:cubicBezTo>
                    <a:pt x="57" y="47"/>
                    <a:pt x="57" y="47"/>
                    <a:pt x="57" y="47"/>
                  </a:cubicBezTo>
                  <a:lnTo>
                    <a:pt x="54" y="51"/>
                  </a:lnTo>
                  <a:close/>
                  <a:moveTo>
                    <a:pt x="59" y="42"/>
                  </a:moveTo>
                  <a:cubicBezTo>
                    <a:pt x="50" y="40"/>
                    <a:pt x="50" y="40"/>
                    <a:pt x="50" y="40"/>
                  </a:cubicBezTo>
                  <a:cubicBezTo>
                    <a:pt x="51" y="35"/>
                    <a:pt x="51" y="35"/>
                    <a:pt x="51" y="35"/>
                  </a:cubicBezTo>
                  <a:cubicBezTo>
                    <a:pt x="61" y="37"/>
                    <a:pt x="61" y="37"/>
                    <a:pt x="61" y="37"/>
                  </a:cubicBezTo>
                  <a:lnTo>
                    <a:pt x="59" y="42"/>
                  </a:lnTo>
                  <a:close/>
                  <a:moveTo>
                    <a:pt x="64" y="33"/>
                  </a:moveTo>
                  <a:cubicBezTo>
                    <a:pt x="52" y="30"/>
                    <a:pt x="52" y="30"/>
                    <a:pt x="52" y="30"/>
                  </a:cubicBezTo>
                  <a:cubicBezTo>
                    <a:pt x="53" y="25"/>
                    <a:pt x="53" y="25"/>
                    <a:pt x="53" y="25"/>
                  </a:cubicBezTo>
                  <a:cubicBezTo>
                    <a:pt x="66" y="28"/>
                    <a:pt x="66" y="28"/>
                    <a:pt x="66" y="28"/>
                  </a:cubicBezTo>
                  <a:lnTo>
                    <a:pt x="64" y="33"/>
                  </a:lnTo>
                  <a:close/>
                  <a:moveTo>
                    <a:pt x="9" y="66"/>
                  </a:moveTo>
                  <a:cubicBezTo>
                    <a:pt x="8" y="70"/>
                    <a:pt x="11" y="74"/>
                    <a:pt x="15" y="75"/>
                  </a:cubicBezTo>
                  <a:cubicBezTo>
                    <a:pt x="19" y="75"/>
                    <a:pt x="23" y="73"/>
                    <a:pt x="24" y="69"/>
                  </a:cubicBezTo>
                  <a:cubicBezTo>
                    <a:pt x="24" y="69"/>
                    <a:pt x="24" y="69"/>
                    <a:pt x="24" y="69"/>
                  </a:cubicBezTo>
                  <a:cubicBezTo>
                    <a:pt x="25" y="64"/>
                    <a:pt x="22" y="61"/>
                    <a:pt x="18" y="60"/>
                  </a:cubicBezTo>
                  <a:cubicBezTo>
                    <a:pt x="14" y="59"/>
                    <a:pt x="10" y="62"/>
                    <a:pt x="9" y="66"/>
                  </a:cubicBezTo>
                  <a:close/>
                  <a:moveTo>
                    <a:pt x="39" y="72"/>
                  </a:moveTo>
                  <a:cubicBezTo>
                    <a:pt x="38" y="76"/>
                    <a:pt x="41" y="80"/>
                    <a:pt x="45" y="80"/>
                  </a:cubicBezTo>
                  <a:cubicBezTo>
                    <a:pt x="49" y="81"/>
                    <a:pt x="53" y="79"/>
                    <a:pt x="54" y="74"/>
                  </a:cubicBezTo>
                  <a:cubicBezTo>
                    <a:pt x="54" y="74"/>
                    <a:pt x="54" y="74"/>
                    <a:pt x="54" y="74"/>
                  </a:cubicBezTo>
                  <a:cubicBezTo>
                    <a:pt x="54" y="70"/>
                    <a:pt x="52" y="66"/>
                    <a:pt x="48" y="66"/>
                  </a:cubicBezTo>
                  <a:cubicBezTo>
                    <a:pt x="43" y="65"/>
                    <a:pt x="39" y="67"/>
                    <a:pt x="39" y="7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49" name="Freeform 44"/>
            <p:cNvSpPr>
              <a:spLocks noEditPoints="1"/>
            </p:cNvSpPr>
            <p:nvPr/>
          </p:nvSpPr>
          <p:spPr bwMode="auto">
            <a:xfrm>
              <a:off x="4285" y="2294"/>
              <a:ext cx="58" cy="59"/>
            </a:xfrm>
            <a:custGeom>
              <a:avLst/>
              <a:gdLst>
                <a:gd name="T0" fmla="*/ 24 w 47"/>
                <a:gd name="T1" fmla="*/ 0 h 48"/>
                <a:gd name="T2" fmla="*/ 0 w 47"/>
                <a:gd name="T3" fmla="*/ 24 h 48"/>
                <a:gd name="T4" fmla="*/ 24 w 47"/>
                <a:gd name="T5" fmla="*/ 48 h 48"/>
                <a:gd name="T6" fmla="*/ 47 w 47"/>
                <a:gd name="T7" fmla="*/ 24 h 48"/>
                <a:gd name="T8" fmla="*/ 24 w 47"/>
                <a:gd name="T9" fmla="*/ 0 h 48"/>
                <a:gd name="T10" fmla="*/ 6 w 47"/>
                <a:gd name="T11" fmla="*/ 24 h 48"/>
                <a:gd name="T12" fmla="*/ 24 w 47"/>
                <a:gd name="T13" fmla="*/ 6 h 48"/>
                <a:gd name="T14" fmla="*/ 24 w 47"/>
                <a:gd name="T15" fmla="*/ 42 h 48"/>
                <a:gd name="T16" fmla="*/ 6 w 47"/>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8">
                  <a:moveTo>
                    <a:pt x="24" y="0"/>
                  </a:moveTo>
                  <a:cubicBezTo>
                    <a:pt x="11" y="0"/>
                    <a:pt x="0" y="11"/>
                    <a:pt x="0" y="24"/>
                  </a:cubicBezTo>
                  <a:cubicBezTo>
                    <a:pt x="0" y="37"/>
                    <a:pt x="11" y="48"/>
                    <a:pt x="24" y="48"/>
                  </a:cubicBezTo>
                  <a:cubicBezTo>
                    <a:pt x="37" y="48"/>
                    <a:pt x="47" y="37"/>
                    <a:pt x="47" y="24"/>
                  </a:cubicBezTo>
                  <a:cubicBezTo>
                    <a:pt x="47" y="11"/>
                    <a:pt x="37" y="0"/>
                    <a:pt x="24" y="0"/>
                  </a:cubicBezTo>
                  <a:close/>
                  <a:moveTo>
                    <a:pt x="6" y="24"/>
                  </a:moveTo>
                  <a:cubicBezTo>
                    <a:pt x="6" y="14"/>
                    <a:pt x="14" y="6"/>
                    <a:pt x="24" y="6"/>
                  </a:cubicBezTo>
                  <a:cubicBezTo>
                    <a:pt x="24" y="42"/>
                    <a:pt x="24" y="42"/>
                    <a:pt x="24" y="42"/>
                  </a:cubicBezTo>
                  <a:cubicBezTo>
                    <a:pt x="14" y="42"/>
                    <a:pt x="6" y="34"/>
                    <a:pt x="6" y="2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50" name="Freeform 45"/>
            <p:cNvSpPr>
              <a:spLocks noEditPoints="1"/>
            </p:cNvSpPr>
            <p:nvPr/>
          </p:nvSpPr>
          <p:spPr bwMode="auto">
            <a:xfrm>
              <a:off x="4157" y="2096"/>
              <a:ext cx="147" cy="143"/>
            </a:xfrm>
            <a:custGeom>
              <a:avLst/>
              <a:gdLst>
                <a:gd name="T0" fmla="*/ 22 w 119"/>
                <a:gd name="T1" fmla="*/ 19 h 116"/>
                <a:gd name="T2" fmla="*/ 58 w 119"/>
                <a:gd name="T3" fmla="*/ 33 h 116"/>
                <a:gd name="T4" fmla="*/ 62 w 119"/>
                <a:gd name="T5" fmla="*/ 12 h 116"/>
                <a:gd name="T6" fmla="*/ 82 w 119"/>
                <a:gd name="T7" fmla="*/ 3 h 116"/>
                <a:gd name="T8" fmla="*/ 91 w 119"/>
                <a:gd name="T9" fmla="*/ 23 h 116"/>
                <a:gd name="T10" fmla="*/ 95 w 119"/>
                <a:gd name="T11" fmla="*/ 49 h 116"/>
                <a:gd name="T12" fmla="*/ 95 w 119"/>
                <a:gd name="T13" fmla="*/ 50 h 116"/>
                <a:gd name="T14" fmla="*/ 99 w 119"/>
                <a:gd name="T15" fmla="*/ 41 h 116"/>
                <a:gd name="T16" fmla="*/ 119 w 119"/>
                <a:gd name="T17" fmla="*/ 49 h 116"/>
                <a:gd name="T18" fmla="*/ 93 w 119"/>
                <a:gd name="T19" fmla="*/ 116 h 116"/>
                <a:gd name="T20" fmla="*/ 73 w 119"/>
                <a:gd name="T21" fmla="*/ 109 h 116"/>
                <a:gd name="T22" fmla="*/ 75 w 119"/>
                <a:gd name="T23" fmla="*/ 103 h 116"/>
                <a:gd name="T24" fmla="*/ 63 w 119"/>
                <a:gd name="T25" fmla="*/ 103 h 116"/>
                <a:gd name="T26" fmla="*/ 53 w 119"/>
                <a:gd name="T27" fmla="*/ 106 h 116"/>
                <a:gd name="T28" fmla="*/ 35 w 119"/>
                <a:gd name="T29" fmla="*/ 102 h 116"/>
                <a:gd name="T30" fmla="*/ 30 w 119"/>
                <a:gd name="T31" fmla="*/ 100 h 116"/>
                <a:gd name="T32" fmla="*/ 28 w 119"/>
                <a:gd name="T33" fmla="*/ 99 h 116"/>
                <a:gd name="T34" fmla="*/ 21 w 119"/>
                <a:gd name="T35" fmla="*/ 83 h 116"/>
                <a:gd name="T36" fmla="*/ 22 w 119"/>
                <a:gd name="T37" fmla="*/ 79 h 116"/>
                <a:gd name="T38" fmla="*/ 22 w 119"/>
                <a:gd name="T39" fmla="*/ 70 h 116"/>
                <a:gd name="T40" fmla="*/ 24 w 119"/>
                <a:gd name="T41" fmla="*/ 67 h 116"/>
                <a:gd name="T42" fmla="*/ 24 w 119"/>
                <a:gd name="T43" fmla="*/ 57 h 116"/>
                <a:gd name="T44" fmla="*/ 27 w 119"/>
                <a:gd name="T45" fmla="*/ 52 h 116"/>
                <a:gd name="T46" fmla="*/ 11 w 119"/>
                <a:gd name="T47" fmla="*/ 46 h 116"/>
                <a:gd name="T48" fmla="*/ 3 w 119"/>
                <a:gd name="T49" fmla="*/ 28 h 116"/>
                <a:gd name="T50" fmla="*/ 22 w 119"/>
                <a:gd name="T51" fmla="*/ 19 h 116"/>
                <a:gd name="T52" fmla="*/ 86 w 119"/>
                <a:gd name="T53" fmla="*/ 106 h 116"/>
                <a:gd name="T54" fmla="*/ 90 w 119"/>
                <a:gd name="T55" fmla="*/ 104 h 116"/>
                <a:gd name="T56" fmla="*/ 88 w 119"/>
                <a:gd name="T57" fmla="*/ 99 h 116"/>
                <a:gd name="T58" fmla="*/ 84 w 119"/>
                <a:gd name="T59" fmla="*/ 101 h 116"/>
                <a:gd name="T60" fmla="*/ 86 w 119"/>
                <a:gd name="T61" fmla="*/ 106 h 116"/>
                <a:gd name="T62" fmla="*/ 15 w 119"/>
                <a:gd name="T63" fmla="*/ 40 h 116"/>
                <a:gd name="T64" fmla="*/ 41 w 119"/>
                <a:gd name="T65" fmla="*/ 50 h 116"/>
                <a:gd name="T66" fmla="*/ 42 w 119"/>
                <a:gd name="T67" fmla="*/ 50 h 116"/>
                <a:gd name="T68" fmla="*/ 39 w 119"/>
                <a:gd name="T69" fmla="*/ 57 h 116"/>
                <a:gd name="T70" fmla="*/ 38 w 119"/>
                <a:gd name="T71" fmla="*/ 57 h 116"/>
                <a:gd name="T72" fmla="*/ 31 w 119"/>
                <a:gd name="T73" fmla="*/ 60 h 116"/>
                <a:gd name="T74" fmla="*/ 32 w 119"/>
                <a:gd name="T75" fmla="*/ 65 h 116"/>
                <a:gd name="T76" fmla="*/ 34 w 119"/>
                <a:gd name="T77" fmla="*/ 68 h 116"/>
                <a:gd name="T78" fmla="*/ 31 w 119"/>
                <a:gd name="T79" fmla="*/ 70 h 116"/>
                <a:gd name="T80" fmla="*/ 30 w 119"/>
                <a:gd name="T81" fmla="*/ 73 h 116"/>
                <a:gd name="T82" fmla="*/ 30 w 119"/>
                <a:gd name="T83" fmla="*/ 78 h 116"/>
                <a:gd name="T84" fmla="*/ 32 w 119"/>
                <a:gd name="T85" fmla="*/ 81 h 116"/>
                <a:gd name="T86" fmla="*/ 30 w 119"/>
                <a:gd name="T87" fmla="*/ 83 h 116"/>
                <a:gd name="T88" fmla="*/ 28 w 119"/>
                <a:gd name="T89" fmla="*/ 85 h 116"/>
                <a:gd name="T90" fmla="*/ 31 w 119"/>
                <a:gd name="T91" fmla="*/ 93 h 116"/>
                <a:gd name="T92" fmla="*/ 33 w 119"/>
                <a:gd name="T93" fmla="*/ 93 h 116"/>
                <a:gd name="T94" fmla="*/ 38 w 119"/>
                <a:gd name="T95" fmla="*/ 95 h 116"/>
                <a:gd name="T96" fmla="*/ 60 w 119"/>
                <a:gd name="T97" fmla="*/ 95 h 116"/>
                <a:gd name="T98" fmla="*/ 78 w 119"/>
                <a:gd name="T99" fmla="*/ 94 h 116"/>
                <a:gd name="T100" fmla="*/ 92 w 119"/>
                <a:gd name="T101" fmla="*/ 59 h 116"/>
                <a:gd name="T102" fmla="*/ 88 w 119"/>
                <a:gd name="T103" fmla="*/ 54 h 116"/>
                <a:gd name="T104" fmla="*/ 83 w 119"/>
                <a:gd name="T105" fmla="*/ 20 h 116"/>
                <a:gd name="T106" fmla="*/ 79 w 119"/>
                <a:gd name="T107" fmla="*/ 11 h 116"/>
                <a:gd name="T108" fmla="*/ 70 w 119"/>
                <a:gd name="T109" fmla="*/ 15 h 116"/>
                <a:gd name="T110" fmla="*/ 67 w 119"/>
                <a:gd name="T111" fmla="*/ 36 h 116"/>
                <a:gd name="T112" fmla="*/ 66 w 119"/>
                <a:gd name="T113" fmla="*/ 44 h 116"/>
                <a:gd name="T114" fmla="*/ 20 w 119"/>
                <a:gd name="T115" fmla="*/ 26 h 116"/>
                <a:gd name="T116" fmla="*/ 10 w 119"/>
                <a:gd name="T117" fmla="*/ 30 h 116"/>
                <a:gd name="T118" fmla="*/ 15 w 119"/>
                <a:gd name="T119" fmla="*/ 4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9" h="116">
                  <a:moveTo>
                    <a:pt x="22" y="19"/>
                  </a:moveTo>
                  <a:cubicBezTo>
                    <a:pt x="58" y="33"/>
                    <a:pt x="58" y="33"/>
                    <a:pt x="58" y="33"/>
                  </a:cubicBezTo>
                  <a:cubicBezTo>
                    <a:pt x="59" y="24"/>
                    <a:pt x="59" y="21"/>
                    <a:pt x="62" y="12"/>
                  </a:cubicBezTo>
                  <a:cubicBezTo>
                    <a:pt x="65" y="4"/>
                    <a:pt x="74" y="0"/>
                    <a:pt x="82" y="3"/>
                  </a:cubicBezTo>
                  <a:cubicBezTo>
                    <a:pt x="90" y="6"/>
                    <a:pt x="94" y="15"/>
                    <a:pt x="91" y="23"/>
                  </a:cubicBezTo>
                  <a:cubicBezTo>
                    <a:pt x="87" y="34"/>
                    <a:pt x="89" y="41"/>
                    <a:pt x="95" y="49"/>
                  </a:cubicBezTo>
                  <a:cubicBezTo>
                    <a:pt x="95" y="50"/>
                    <a:pt x="95" y="50"/>
                    <a:pt x="95" y="50"/>
                  </a:cubicBezTo>
                  <a:cubicBezTo>
                    <a:pt x="99" y="41"/>
                    <a:pt x="99" y="41"/>
                    <a:pt x="99" y="41"/>
                  </a:cubicBezTo>
                  <a:cubicBezTo>
                    <a:pt x="119" y="49"/>
                    <a:pt x="119" y="49"/>
                    <a:pt x="119" y="49"/>
                  </a:cubicBezTo>
                  <a:cubicBezTo>
                    <a:pt x="93" y="116"/>
                    <a:pt x="93" y="116"/>
                    <a:pt x="93" y="116"/>
                  </a:cubicBezTo>
                  <a:cubicBezTo>
                    <a:pt x="73" y="109"/>
                    <a:pt x="73" y="109"/>
                    <a:pt x="73" y="109"/>
                  </a:cubicBezTo>
                  <a:cubicBezTo>
                    <a:pt x="75" y="103"/>
                    <a:pt x="75" y="103"/>
                    <a:pt x="75" y="103"/>
                  </a:cubicBezTo>
                  <a:cubicBezTo>
                    <a:pt x="68" y="100"/>
                    <a:pt x="66" y="102"/>
                    <a:pt x="63" y="103"/>
                  </a:cubicBezTo>
                  <a:cubicBezTo>
                    <a:pt x="60" y="104"/>
                    <a:pt x="57" y="106"/>
                    <a:pt x="53" y="106"/>
                  </a:cubicBezTo>
                  <a:cubicBezTo>
                    <a:pt x="48" y="106"/>
                    <a:pt x="42" y="105"/>
                    <a:pt x="35" y="102"/>
                  </a:cubicBezTo>
                  <a:cubicBezTo>
                    <a:pt x="30" y="100"/>
                    <a:pt x="30" y="100"/>
                    <a:pt x="30" y="100"/>
                  </a:cubicBezTo>
                  <a:cubicBezTo>
                    <a:pt x="28" y="99"/>
                    <a:pt x="28" y="99"/>
                    <a:pt x="28" y="99"/>
                  </a:cubicBezTo>
                  <a:cubicBezTo>
                    <a:pt x="21" y="97"/>
                    <a:pt x="18" y="89"/>
                    <a:pt x="21" y="83"/>
                  </a:cubicBezTo>
                  <a:cubicBezTo>
                    <a:pt x="21" y="81"/>
                    <a:pt x="22" y="80"/>
                    <a:pt x="22" y="79"/>
                  </a:cubicBezTo>
                  <a:cubicBezTo>
                    <a:pt x="21" y="76"/>
                    <a:pt x="21" y="73"/>
                    <a:pt x="22" y="70"/>
                  </a:cubicBezTo>
                  <a:cubicBezTo>
                    <a:pt x="23" y="69"/>
                    <a:pt x="23" y="68"/>
                    <a:pt x="24" y="67"/>
                  </a:cubicBezTo>
                  <a:cubicBezTo>
                    <a:pt x="23" y="64"/>
                    <a:pt x="23" y="60"/>
                    <a:pt x="24" y="57"/>
                  </a:cubicBezTo>
                  <a:cubicBezTo>
                    <a:pt x="25" y="55"/>
                    <a:pt x="26" y="54"/>
                    <a:pt x="27" y="52"/>
                  </a:cubicBezTo>
                  <a:cubicBezTo>
                    <a:pt x="11" y="46"/>
                    <a:pt x="11" y="46"/>
                    <a:pt x="11" y="46"/>
                  </a:cubicBezTo>
                  <a:cubicBezTo>
                    <a:pt x="4" y="43"/>
                    <a:pt x="0" y="35"/>
                    <a:pt x="3" y="28"/>
                  </a:cubicBezTo>
                  <a:cubicBezTo>
                    <a:pt x="6" y="20"/>
                    <a:pt x="14" y="16"/>
                    <a:pt x="22" y="19"/>
                  </a:cubicBezTo>
                  <a:close/>
                  <a:moveTo>
                    <a:pt x="86" y="106"/>
                  </a:moveTo>
                  <a:cubicBezTo>
                    <a:pt x="88" y="106"/>
                    <a:pt x="90" y="105"/>
                    <a:pt x="90" y="104"/>
                  </a:cubicBezTo>
                  <a:cubicBezTo>
                    <a:pt x="91" y="102"/>
                    <a:pt x="90" y="100"/>
                    <a:pt x="88" y="99"/>
                  </a:cubicBezTo>
                  <a:cubicBezTo>
                    <a:pt x="86" y="98"/>
                    <a:pt x="84" y="99"/>
                    <a:pt x="84" y="101"/>
                  </a:cubicBezTo>
                  <a:cubicBezTo>
                    <a:pt x="83" y="103"/>
                    <a:pt x="84" y="105"/>
                    <a:pt x="86" y="106"/>
                  </a:cubicBezTo>
                  <a:close/>
                  <a:moveTo>
                    <a:pt x="15" y="40"/>
                  </a:moveTo>
                  <a:cubicBezTo>
                    <a:pt x="41" y="50"/>
                    <a:pt x="41" y="50"/>
                    <a:pt x="41" y="50"/>
                  </a:cubicBezTo>
                  <a:cubicBezTo>
                    <a:pt x="42" y="50"/>
                    <a:pt x="42" y="50"/>
                    <a:pt x="42" y="50"/>
                  </a:cubicBezTo>
                  <a:cubicBezTo>
                    <a:pt x="39" y="57"/>
                    <a:pt x="39" y="57"/>
                    <a:pt x="39" y="57"/>
                  </a:cubicBezTo>
                  <a:cubicBezTo>
                    <a:pt x="38" y="57"/>
                    <a:pt x="38" y="57"/>
                    <a:pt x="38" y="57"/>
                  </a:cubicBezTo>
                  <a:cubicBezTo>
                    <a:pt x="36" y="55"/>
                    <a:pt x="32" y="57"/>
                    <a:pt x="31" y="60"/>
                  </a:cubicBezTo>
                  <a:cubicBezTo>
                    <a:pt x="31" y="62"/>
                    <a:pt x="31" y="64"/>
                    <a:pt x="32" y="65"/>
                  </a:cubicBezTo>
                  <a:cubicBezTo>
                    <a:pt x="34" y="68"/>
                    <a:pt x="34" y="68"/>
                    <a:pt x="34" y="68"/>
                  </a:cubicBezTo>
                  <a:cubicBezTo>
                    <a:pt x="31" y="70"/>
                    <a:pt x="31" y="70"/>
                    <a:pt x="31" y="70"/>
                  </a:cubicBezTo>
                  <a:cubicBezTo>
                    <a:pt x="31" y="71"/>
                    <a:pt x="30" y="72"/>
                    <a:pt x="30" y="73"/>
                  </a:cubicBezTo>
                  <a:cubicBezTo>
                    <a:pt x="29" y="74"/>
                    <a:pt x="29" y="77"/>
                    <a:pt x="30" y="78"/>
                  </a:cubicBezTo>
                  <a:cubicBezTo>
                    <a:pt x="32" y="81"/>
                    <a:pt x="32" y="81"/>
                    <a:pt x="32" y="81"/>
                  </a:cubicBezTo>
                  <a:cubicBezTo>
                    <a:pt x="30" y="83"/>
                    <a:pt x="30" y="83"/>
                    <a:pt x="30" y="83"/>
                  </a:cubicBezTo>
                  <a:cubicBezTo>
                    <a:pt x="29" y="84"/>
                    <a:pt x="28" y="84"/>
                    <a:pt x="28" y="85"/>
                  </a:cubicBezTo>
                  <a:cubicBezTo>
                    <a:pt x="27" y="88"/>
                    <a:pt x="28" y="92"/>
                    <a:pt x="31" y="93"/>
                  </a:cubicBezTo>
                  <a:cubicBezTo>
                    <a:pt x="33" y="93"/>
                    <a:pt x="33" y="93"/>
                    <a:pt x="33" y="93"/>
                  </a:cubicBezTo>
                  <a:cubicBezTo>
                    <a:pt x="38" y="95"/>
                    <a:pt x="38" y="95"/>
                    <a:pt x="38" y="95"/>
                  </a:cubicBezTo>
                  <a:cubicBezTo>
                    <a:pt x="51" y="100"/>
                    <a:pt x="56" y="97"/>
                    <a:pt x="60" y="95"/>
                  </a:cubicBezTo>
                  <a:cubicBezTo>
                    <a:pt x="64" y="94"/>
                    <a:pt x="68" y="91"/>
                    <a:pt x="78" y="94"/>
                  </a:cubicBezTo>
                  <a:cubicBezTo>
                    <a:pt x="92" y="59"/>
                    <a:pt x="92" y="59"/>
                    <a:pt x="92" y="59"/>
                  </a:cubicBezTo>
                  <a:cubicBezTo>
                    <a:pt x="90" y="58"/>
                    <a:pt x="89" y="56"/>
                    <a:pt x="88" y="54"/>
                  </a:cubicBezTo>
                  <a:cubicBezTo>
                    <a:pt x="81" y="43"/>
                    <a:pt x="78" y="34"/>
                    <a:pt x="83" y="20"/>
                  </a:cubicBezTo>
                  <a:cubicBezTo>
                    <a:pt x="85" y="17"/>
                    <a:pt x="83" y="13"/>
                    <a:pt x="79" y="11"/>
                  </a:cubicBezTo>
                  <a:cubicBezTo>
                    <a:pt x="76" y="10"/>
                    <a:pt x="72" y="12"/>
                    <a:pt x="70" y="15"/>
                  </a:cubicBezTo>
                  <a:cubicBezTo>
                    <a:pt x="67" y="24"/>
                    <a:pt x="67" y="27"/>
                    <a:pt x="67" y="36"/>
                  </a:cubicBezTo>
                  <a:cubicBezTo>
                    <a:pt x="67" y="39"/>
                    <a:pt x="66" y="42"/>
                    <a:pt x="66" y="44"/>
                  </a:cubicBezTo>
                  <a:cubicBezTo>
                    <a:pt x="20" y="26"/>
                    <a:pt x="20" y="26"/>
                    <a:pt x="20" y="26"/>
                  </a:cubicBezTo>
                  <a:cubicBezTo>
                    <a:pt x="16" y="25"/>
                    <a:pt x="12" y="27"/>
                    <a:pt x="10" y="30"/>
                  </a:cubicBezTo>
                  <a:cubicBezTo>
                    <a:pt x="9" y="34"/>
                    <a:pt x="11" y="38"/>
                    <a:pt x="15" y="4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51" name="Freeform 46"/>
            <p:cNvSpPr>
              <a:spLocks noEditPoints="1"/>
            </p:cNvSpPr>
            <p:nvPr/>
          </p:nvSpPr>
          <p:spPr bwMode="auto">
            <a:xfrm>
              <a:off x="4101" y="2246"/>
              <a:ext cx="177" cy="155"/>
            </a:xfrm>
            <a:custGeom>
              <a:avLst/>
              <a:gdLst>
                <a:gd name="T0" fmla="*/ 144 w 144"/>
                <a:gd name="T1" fmla="*/ 41 h 126"/>
                <a:gd name="T2" fmla="*/ 102 w 144"/>
                <a:gd name="T3" fmla="*/ 0 h 126"/>
                <a:gd name="T4" fmla="*/ 72 w 144"/>
                <a:gd name="T5" fmla="*/ 13 h 126"/>
                <a:gd name="T6" fmla="*/ 41 w 144"/>
                <a:gd name="T7" fmla="*/ 0 h 126"/>
                <a:gd name="T8" fmla="*/ 0 w 144"/>
                <a:gd name="T9" fmla="*/ 41 h 126"/>
                <a:gd name="T10" fmla="*/ 13 w 144"/>
                <a:gd name="T11" fmla="*/ 72 h 126"/>
                <a:gd name="T12" fmla="*/ 13 w 144"/>
                <a:gd name="T13" fmla="*/ 72 h 126"/>
                <a:gd name="T14" fmla="*/ 58 w 144"/>
                <a:gd name="T15" fmla="*/ 117 h 126"/>
                <a:gd name="T16" fmla="*/ 72 w 144"/>
                <a:gd name="T17" fmla="*/ 126 h 126"/>
                <a:gd name="T18" fmla="*/ 85 w 144"/>
                <a:gd name="T19" fmla="*/ 117 h 126"/>
                <a:gd name="T20" fmla="*/ 130 w 144"/>
                <a:gd name="T21" fmla="*/ 72 h 126"/>
                <a:gd name="T22" fmla="*/ 130 w 144"/>
                <a:gd name="T23" fmla="*/ 72 h 126"/>
                <a:gd name="T24" fmla="*/ 144 w 144"/>
                <a:gd name="T25" fmla="*/ 41 h 126"/>
                <a:gd name="T26" fmla="*/ 118 w 144"/>
                <a:gd name="T27" fmla="*/ 59 h 126"/>
                <a:gd name="T28" fmla="*/ 73 w 144"/>
                <a:gd name="T29" fmla="*/ 104 h 126"/>
                <a:gd name="T30" fmla="*/ 72 w 144"/>
                <a:gd name="T31" fmla="*/ 105 h 126"/>
                <a:gd name="T32" fmla="*/ 71 w 144"/>
                <a:gd name="T33" fmla="*/ 104 h 126"/>
                <a:gd name="T34" fmla="*/ 25 w 144"/>
                <a:gd name="T35" fmla="*/ 59 h 126"/>
                <a:gd name="T36" fmla="*/ 18 w 144"/>
                <a:gd name="T37" fmla="*/ 41 h 126"/>
                <a:gd name="T38" fmla="*/ 41 w 144"/>
                <a:gd name="T39" fmla="*/ 18 h 126"/>
                <a:gd name="T40" fmla="*/ 58 w 144"/>
                <a:gd name="T41" fmla="*/ 26 h 126"/>
                <a:gd name="T42" fmla="*/ 72 w 144"/>
                <a:gd name="T43" fmla="*/ 40 h 126"/>
                <a:gd name="T44" fmla="*/ 85 w 144"/>
                <a:gd name="T45" fmla="*/ 26 h 126"/>
                <a:gd name="T46" fmla="*/ 102 w 144"/>
                <a:gd name="T47" fmla="*/ 18 h 126"/>
                <a:gd name="T48" fmla="*/ 126 w 144"/>
                <a:gd name="T49" fmla="*/ 41 h 126"/>
                <a:gd name="T50" fmla="*/ 118 w 144"/>
                <a:gd name="T51" fmla="*/ 5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126">
                  <a:moveTo>
                    <a:pt x="144" y="41"/>
                  </a:moveTo>
                  <a:cubicBezTo>
                    <a:pt x="144" y="18"/>
                    <a:pt x="125" y="0"/>
                    <a:pt x="102" y="0"/>
                  </a:cubicBezTo>
                  <a:cubicBezTo>
                    <a:pt x="90" y="0"/>
                    <a:pt x="79" y="5"/>
                    <a:pt x="72" y="13"/>
                  </a:cubicBezTo>
                  <a:cubicBezTo>
                    <a:pt x="64" y="5"/>
                    <a:pt x="53" y="0"/>
                    <a:pt x="41" y="0"/>
                  </a:cubicBezTo>
                  <a:cubicBezTo>
                    <a:pt x="18" y="0"/>
                    <a:pt x="0" y="18"/>
                    <a:pt x="0" y="41"/>
                  </a:cubicBezTo>
                  <a:cubicBezTo>
                    <a:pt x="0" y="53"/>
                    <a:pt x="5" y="64"/>
                    <a:pt x="13" y="72"/>
                  </a:cubicBezTo>
                  <a:cubicBezTo>
                    <a:pt x="13" y="72"/>
                    <a:pt x="13" y="72"/>
                    <a:pt x="13" y="72"/>
                  </a:cubicBezTo>
                  <a:cubicBezTo>
                    <a:pt x="58" y="117"/>
                    <a:pt x="58" y="117"/>
                    <a:pt x="58" y="117"/>
                  </a:cubicBezTo>
                  <a:cubicBezTo>
                    <a:pt x="63" y="122"/>
                    <a:pt x="67" y="126"/>
                    <a:pt x="72" y="126"/>
                  </a:cubicBezTo>
                  <a:cubicBezTo>
                    <a:pt x="76" y="126"/>
                    <a:pt x="81" y="122"/>
                    <a:pt x="85" y="117"/>
                  </a:cubicBezTo>
                  <a:cubicBezTo>
                    <a:pt x="130" y="72"/>
                    <a:pt x="130" y="72"/>
                    <a:pt x="130" y="72"/>
                  </a:cubicBezTo>
                  <a:cubicBezTo>
                    <a:pt x="130" y="72"/>
                    <a:pt x="130" y="72"/>
                    <a:pt x="130" y="72"/>
                  </a:cubicBezTo>
                  <a:cubicBezTo>
                    <a:pt x="139" y="64"/>
                    <a:pt x="144" y="53"/>
                    <a:pt x="144" y="41"/>
                  </a:cubicBezTo>
                  <a:close/>
                  <a:moveTo>
                    <a:pt x="118" y="59"/>
                  </a:moveTo>
                  <a:cubicBezTo>
                    <a:pt x="73" y="104"/>
                    <a:pt x="73" y="104"/>
                    <a:pt x="73" y="104"/>
                  </a:cubicBezTo>
                  <a:cubicBezTo>
                    <a:pt x="72" y="105"/>
                    <a:pt x="72" y="105"/>
                    <a:pt x="72" y="105"/>
                  </a:cubicBezTo>
                  <a:cubicBezTo>
                    <a:pt x="72" y="105"/>
                    <a:pt x="71" y="105"/>
                    <a:pt x="71" y="104"/>
                  </a:cubicBezTo>
                  <a:cubicBezTo>
                    <a:pt x="25" y="59"/>
                    <a:pt x="25" y="59"/>
                    <a:pt x="25" y="59"/>
                  </a:cubicBezTo>
                  <a:cubicBezTo>
                    <a:pt x="20" y="54"/>
                    <a:pt x="18" y="48"/>
                    <a:pt x="18" y="41"/>
                  </a:cubicBezTo>
                  <a:cubicBezTo>
                    <a:pt x="18" y="28"/>
                    <a:pt x="28" y="18"/>
                    <a:pt x="41" y="18"/>
                  </a:cubicBezTo>
                  <a:cubicBezTo>
                    <a:pt x="48" y="18"/>
                    <a:pt x="54" y="21"/>
                    <a:pt x="58" y="26"/>
                  </a:cubicBezTo>
                  <a:cubicBezTo>
                    <a:pt x="72" y="40"/>
                    <a:pt x="72" y="40"/>
                    <a:pt x="72" y="40"/>
                  </a:cubicBezTo>
                  <a:cubicBezTo>
                    <a:pt x="85" y="26"/>
                    <a:pt x="85" y="26"/>
                    <a:pt x="85" y="26"/>
                  </a:cubicBezTo>
                  <a:cubicBezTo>
                    <a:pt x="90" y="21"/>
                    <a:pt x="96" y="18"/>
                    <a:pt x="102" y="18"/>
                  </a:cubicBezTo>
                  <a:cubicBezTo>
                    <a:pt x="115" y="18"/>
                    <a:pt x="126" y="28"/>
                    <a:pt x="126" y="41"/>
                  </a:cubicBezTo>
                  <a:cubicBezTo>
                    <a:pt x="126" y="48"/>
                    <a:pt x="123" y="54"/>
                    <a:pt x="118" y="5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52" name="Freeform 47"/>
            <p:cNvSpPr>
              <a:spLocks noEditPoints="1"/>
            </p:cNvSpPr>
            <p:nvPr/>
          </p:nvSpPr>
          <p:spPr bwMode="auto">
            <a:xfrm>
              <a:off x="4125" y="2413"/>
              <a:ext cx="75" cy="75"/>
            </a:xfrm>
            <a:custGeom>
              <a:avLst/>
              <a:gdLst>
                <a:gd name="T0" fmla="*/ 31 w 61"/>
                <a:gd name="T1" fmla="*/ 0 h 61"/>
                <a:gd name="T2" fmla="*/ 0 w 61"/>
                <a:gd name="T3" fmla="*/ 30 h 61"/>
                <a:gd name="T4" fmla="*/ 31 w 61"/>
                <a:gd name="T5" fmla="*/ 61 h 61"/>
                <a:gd name="T6" fmla="*/ 61 w 61"/>
                <a:gd name="T7" fmla="*/ 30 h 61"/>
                <a:gd name="T8" fmla="*/ 31 w 61"/>
                <a:gd name="T9" fmla="*/ 0 h 61"/>
                <a:gd name="T10" fmla="*/ 31 w 61"/>
                <a:gd name="T11" fmla="*/ 55 h 61"/>
                <a:gd name="T12" fmla="*/ 6 w 61"/>
                <a:gd name="T13" fmla="*/ 30 h 61"/>
                <a:gd name="T14" fmla="*/ 31 w 61"/>
                <a:gd name="T15" fmla="*/ 5 h 61"/>
                <a:gd name="T16" fmla="*/ 55 w 61"/>
                <a:gd name="T17" fmla="*/ 30 h 61"/>
                <a:gd name="T18" fmla="*/ 31 w 61"/>
                <a:gd name="T19" fmla="*/ 55 h 61"/>
                <a:gd name="T20" fmla="*/ 27 w 61"/>
                <a:gd name="T21" fmla="*/ 15 h 61"/>
                <a:gd name="T22" fmla="*/ 34 w 61"/>
                <a:gd name="T23" fmla="*/ 15 h 61"/>
                <a:gd name="T24" fmla="*/ 34 w 61"/>
                <a:gd name="T25" fmla="*/ 23 h 61"/>
                <a:gd name="T26" fmla="*/ 27 w 61"/>
                <a:gd name="T27" fmla="*/ 23 h 61"/>
                <a:gd name="T28" fmla="*/ 27 w 61"/>
                <a:gd name="T29" fmla="*/ 15 h 61"/>
                <a:gd name="T30" fmla="*/ 38 w 61"/>
                <a:gd name="T31" fmla="*/ 45 h 61"/>
                <a:gd name="T32" fmla="*/ 23 w 61"/>
                <a:gd name="T33" fmla="*/ 45 h 61"/>
                <a:gd name="T34" fmla="*/ 23 w 61"/>
                <a:gd name="T35" fmla="*/ 42 h 61"/>
                <a:gd name="T36" fmla="*/ 27 w 61"/>
                <a:gd name="T37" fmla="*/ 42 h 61"/>
                <a:gd name="T38" fmla="*/ 27 w 61"/>
                <a:gd name="T39" fmla="*/ 30 h 61"/>
                <a:gd name="T40" fmla="*/ 23 w 61"/>
                <a:gd name="T41" fmla="*/ 30 h 61"/>
                <a:gd name="T42" fmla="*/ 23 w 61"/>
                <a:gd name="T43" fmla="*/ 26 h 61"/>
                <a:gd name="T44" fmla="*/ 34 w 61"/>
                <a:gd name="T45" fmla="*/ 26 h 61"/>
                <a:gd name="T46" fmla="*/ 34 w 61"/>
                <a:gd name="T47" fmla="*/ 42 h 61"/>
                <a:gd name="T48" fmla="*/ 38 w 61"/>
                <a:gd name="T49" fmla="*/ 42 h 61"/>
                <a:gd name="T50" fmla="*/ 38 w 61"/>
                <a:gd name="T51" fmla="*/ 4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1">
                  <a:moveTo>
                    <a:pt x="31" y="0"/>
                  </a:moveTo>
                  <a:cubicBezTo>
                    <a:pt x="14" y="0"/>
                    <a:pt x="0" y="13"/>
                    <a:pt x="0" y="30"/>
                  </a:cubicBezTo>
                  <a:cubicBezTo>
                    <a:pt x="0" y="47"/>
                    <a:pt x="14" y="61"/>
                    <a:pt x="31" y="61"/>
                  </a:cubicBezTo>
                  <a:cubicBezTo>
                    <a:pt x="47" y="61"/>
                    <a:pt x="61" y="47"/>
                    <a:pt x="61" y="30"/>
                  </a:cubicBezTo>
                  <a:cubicBezTo>
                    <a:pt x="61" y="13"/>
                    <a:pt x="47" y="0"/>
                    <a:pt x="31" y="0"/>
                  </a:cubicBezTo>
                  <a:close/>
                  <a:moveTo>
                    <a:pt x="31" y="55"/>
                  </a:moveTo>
                  <a:cubicBezTo>
                    <a:pt x="17" y="55"/>
                    <a:pt x="6" y="44"/>
                    <a:pt x="6" y="30"/>
                  </a:cubicBezTo>
                  <a:cubicBezTo>
                    <a:pt x="6" y="17"/>
                    <a:pt x="17" y="5"/>
                    <a:pt x="31" y="5"/>
                  </a:cubicBezTo>
                  <a:cubicBezTo>
                    <a:pt x="44" y="5"/>
                    <a:pt x="55" y="17"/>
                    <a:pt x="55" y="30"/>
                  </a:cubicBezTo>
                  <a:cubicBezTo>
                    <a:pt x="55" y="44"/>
                    <a:pt x="44" y="55"/>
                    <a:pt x="31" y="55"/>
                  </a:cubicBezTo>
                  <a:close/>
                  <a:moveTo>
                    <a:pt x="27" y="15"/>
                  </a:moveTo>
                  <a:cubicBezTo>
                    <a:pt x="34" y="15"/>
                    <a:pt x="34" y="15"/>
                    <a:pt x="34" y="15"/>
                  </a:cubicBezTo>
                  <a:cubicBezTo>
                    <a:pt x="34" y="23"/>
                    <a:pt x="34" y="23"/>
                    <a:pt x="34" y="23"/>
                  </a:cubicBezTo>
                  <a:cubicBezTo>
                    <a:pt x="27" y="23"/>
                    <a:pt x="27" y="23"/>
                    <a:pt x="27" y="23"/>
                  </a:cubicBezTo>
                  <a:lnTo>
                    <a:pt x="27" y="15"/>
                  </a:lnTo>
                  <a:close/>
                  <a:moveTo>
                    <a:pt x="38" y="45"/>
                  </a:moveTo>
                  <a:cubicBezTo>
                    <a:pt x="23" y="45"/>
                    <a:pt x="23" y="45"/>
                    <a:pt x="23" y="45"/>
                  </a:cubicBezTo>
                  <a:cubicBezTo>
                    <a:pt x="23" y="42"/>
                    <a:pt x="23" y="42"/>
                    <a:pt x="23" y="42"/>
                  </a:cubicBezTo>
                  <a:cubicBezTo>
                    <a:pt x="27" y="42"/>
                    <a:pt x="27" y="42"/>
                    <a:pt x="27" y="42"/>
                  </a:cubicBezTo>
                  <a:cubicBezTo>
                    <a:pt x="27" y="30"/>
                    <a:pt x="27" y="30"/>
                    <a:pt x="27" y="30"/>
                  </a:cubicBezTo>
                  <a:cubicBezTo>
                    <a:pt x="23" y="30"/>
                    <a:pt x="23" y="30"/>
                    <a:pt x="23" y="30"/>
                  </a:cubicBezTo>
                  <a:cubicBezTo>
                    <a:pt x="23" y="26"/>
                    <a:pt x="23" y="26"/>
                    <a:pt x="23" y="26"/>
                  </a:cubicBezTo>
                  <a:cubicBezTo>
                    <a:pt x="34" y="26"/>
                    <a:pt x="34" y="26"/>
                    <a:pt x="34" y="26"/>
                  </a:cubicBezTo>
                  <a:cubicBezTo>
                    <a:pt x="34" y="42"/>
                    <a:pt x="34" y="42"/>
                    <a:pt x="34" y="42"/>
                  </a:cubicBezTo>
                  <a:cubicBezTo>
                    <a:pt x="38" y="42"/>
                    <a:pt x="38" y="42"/>
                    <a:pt x="38" y="42"/>
                  </a:cubicBezTo>
                  <a:lnTo>
                    <a:pt x="38" y="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53" name="Freeform 48"/>
            <p:cNvSpPr>
              <a:spLocks noEditPoints="1"/>
            </p:cNvSpPr>
            <p:nvPr/>
          </p:nvSpPr>
          <p:spPr bwMode="auto">
            <a:xfrm>
              <a:off x="4144" y="2538"/>
              <a:ext cx="115" cy="116"/>
            </a:xfrm>
            <a:custGeom>
              <a:avLst/>
              <a:gdLst>
                <a:gd name="T0" fmla="*/ 85 w 94"/>
                <a:gd name="T1" fmla="*/ 20 h 94"/>
                <a:gd name="T2" fmla="*/ 37 w 94"/>
                <a:gd name="T3" fmla="*/ 2 h 94"/>
                <a:gd name="T4" fmla="*/ 20 w 94"/>
                <a:gd name="T5" fmla="*/ 9 h 94"/>
                <a:gd name="T6" fmla="*/ 2 w 94"/>
                <a:gd name="T7" fmla="*/ 57 h 94"/>
                <a:gd name="T8" fmla="*/ 10 w 94"/>
                <a:gd name="T9" fmla="*/ 74 h 94"/>
                <a:gd name="T10" fmla="*/ 57 w 94"/>
                <a:gd name="T11" fmla="*/ 92 h 94"/>
                <a:gd name="T12" fmla="*/ 74 w 94"/>
                <a:gd name="T13" fmla="*/ 84 h 94"/>
                <a:gd name="T14" fmla="*/ 92 w 94"/>
                <a:gd name="T15" fmla="*/ 37 h 94"/>
                <a:gd name="T16" fmla="*/ 85 w 94"/>
                <a:gd name="T17" fmla="*/ 20 h 94"/>
                <a:gd name="T18" fmla="*/ 36 w 94"/>
                <a:gd name="T19" fmla="*/ 38 h 94"/>
                <a:gd name="T20" fmla="*/ 62 w 94"/>
                <a:gd name="T21" fmla="*/ 47 h 94"/>
                <a:gd name="T22" fmla="*/ 61 w 94"/>
                <a:gd name="T23" fmla="*/ 52 h 94"/>
                <a:gd name="T24" fmla="*/ 42 w 94"/>
                <a:gd name="T25" fmla="*/ 61 h 94"/>
                <a:gd name="T26" fmla="*/ 33 w 94"/>
                <a:gd name="T27" fmla="*/ 42 h 94"/>
                <a:gd name="T28" fmla="*/ 36 w 94"/>
                <a:gd name="T29" fmla="*/ 38 h 94"/>
                <a:gd name="T30" fmla="*/ 76 w 94"/>
                <a:gd name="T31" fmla="*/ 53 h 94"/>
                <a:gd name="T32" fmla="*/ 69 w 94"/>
                <a:gd name="T33" fmla="*/ 70 h 94"/>
                <a:gd name="T34" fmla="*/ 66 w 94"/>
                <a:gd name="T35" fmla="*/ 79 h 94"/>
                <a:gd name="T36" fmla="*/ 59 w 94"/>
                <a:gd name="T37" fmla="*/ 82 h 94"/>
                <a:gd name="T38" fmla="*/ 15 w 94"/>
                <a:gd name="T39" fmla="*/ 65 h 94"/>
                <a:gd name="T40" fmla="*/ 12 w 94"/>
                <a:gd name="T41" fmla="*/ 59 h 94"/>
                <a:gd name="T42" fmla="*/ 15 w 94"/>
                <a:gd name="T43" fmla="*/ 50 h 94"/>
                <a:gd name="T44" fmla="*/ 22 w 94"/>
                <a:gd name="T45" fmla="*/ 32 h 94"/>
                <a:gd name="T46" fmla="*/ 22 w 94"/>
                <a:gd name="T47" fmla="*/ 32 h 94"/>
                <a:gd name="T48" fmla="*/ 29 w 94"/>
                <a:gd name="T49" fmla="*/ 35 h 94"/>
                <a:gd name="T50" fmla="*/ 27 w 94"/>
                <a:gd name="T51" fmla="*/ 39 h 94"/>
                <a:gd name="T52" fmla="*/ 39 w 94"/>
                <a:gd name="T53" fmla="*/ 67 h 94"/>
                <a:gd name="T54" fmla="*/ 67 w 94"/>
                <a:gd name="T55" fmla="*/ 55 h 94"/>
                <a:gd name="T56" fmla="*/ 69 w 94"/>
                <a:gd name="T57" fmla="*/ 50 h 94"/>
                <a:gd name="T58" fmla="*/ 76 w 94"/>
                <a:gd name="T59" fmla="*/ 53 h 94"/>
                <a:gd name="T60" fmla="*/ 82 w 94"/>
                <a:gd name="T61" fmla="*/ 37 h 94"/>
                <a:gd name="T62" fmla="*/ 79 w 94"/>
                <a:gd name="T63" fmla="*/ 38 h 94"/>
                <a:gd name="T64" fmla="*/ 74 w 94"/>
                <a:gd name="T65" fmla="*/ 37 h 94"/>
                <a:gd name="T66" fmla="*/ 73 w 94"/>
                <a:gd name="T67" fmla="*/ 34 h 94"/>
                <a:gd name="T68" fmla="*/ 74 w 94"/>
                <a:gd name="T69" fmla="*/ 29 h 94"/>
                <a:gd name="T70" fmla="*/ 77 w 94"/>
                <a:gd name="T71" fmla="*/ 28 h 94"/>
                <a:gd name="T72" fmla="*/ 82 w 94"/>
                <a:gd name="T73" fmla="*/ 29 h 94"/>
                <a:gd name="T74" fmla="*/ 83 w 94"/>
                <a:gd name="T75" fmla="*/ 32 h 94"/>
                <a:gd name="T76" fmla="*/ 82 w 94"/>
                <a:gd name="T77" fmla="*/ 3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4" h="94">
                  <a:moveTo>
                    <a:pt x="85" y="20"/>
                  </a:moveTo>
                  <a:cubicBezTo>
                    <a:pt x="37" y="2"/>
                    <a:pt x="37" y="2"/>
                    <a:pt x="37" y="2"/>
                  </a:cubicBezTo>
                  <a:cubicBezTo>
                    <a:pt x="30" y="0"/>
                    <a:pt x="23" y="3"/>
                    <a:pt x="20" y="9"/>
                  </a:cubicBezTo>
                  <a:cubicBezTo>
                    <a:pt x="2" y="57"/>
                    <a:pt x="2" y="57"/>
                    <a:pt x="2" y="57"/>
                  </a:cubicBezTo>
                  <a:cubicBezTo>
                    <a:pt x="0" y="64"/>
                    <a:pt x="3" y="71"/>
                    <a:pt x="10" y="74"/>
                  </a:cubicBezTo>
                  <a:cubicBezTo>
                    <a:pt x="57" y="92"/>
                    <a:pt x="57" y="92"/>
                    <a:pt x="57" y="92"/>
                  </a:cubicBezTo>
                  <a:cubicBezTo>
                    <a:pt x="64" y="94"/>
                    <a:pt x="71" y="91"/>
                    <a:pt x="74" y="84"/>
                  </a:cubicBezTo>
                  <a:cubicBezTo>
                    <a:pt x="92" y="37"/>
                    <a:pt x="92" y="37"/>
                    <a:pt x="92" y="37"/>
                  </a:cubicBezTo>
                  <a:cubicBezTo>
                    <a:pt x="94" y="30"/>
                    <a:pt x="91" y="23"/>
                    <a:pt x="85" y="20"/>
                  </a:cubicBezTo>
                  <a:close/>
                  <a:moveTo>
                    <a:pt x="36" y="38"/>
                  </a:moveTo>
                  <a:cubicBezTo>
                    <a:pt x="62" y="47"/>
                    <a:pt x="62" y="47"/>
                    <a:pt x="62" y="47"/>
                  </a:cubicBezTo>
                  <a:cubicBezTo>
                    <a:pt x="62" y="49"/>
                    <a:pt x="61" y="50"/>
                    <a:pt x="61" y="52"/>
                  </a:cubicBezTo>
                  <a:cubicBezTo>
                    <a:pt x="58" y="60"/>
                    <a:pt x="49" y="63"/>
                    <a:pt x="42" y="61"/>
                  </a:cubicBezTo>
                  <a:cubicBezTo>
                    <a:pt x="34" y="58"/>
                    <a:pt x="31" y="49"/>
                    <a:pt x="33" y="42"/>
                  </a:cubicBezTo>
                  <a:cubicBezTo>
                    <a:pt x="34" y="40"/>
                    <a:pt x="35" y="39"/>
                    <a:pt x="36" y="38"/>
                  </a:cubicBezTo>
                  <a:close/>
                  <a:moveTo>
                    <a:pt x="76" y="53"/>
                  </a:moveTo>
                  <a:cubicBezTo>
                    <a:pt x="69" y="70"/>
                    <a:pt x="69" y="70"/>
                    <a:pt x="69" y="70"/>
                  </a:cubicBezTo>
                  <a:cubicBezTo>
                    <a:pt x="66" y="79"/>
                    <a:pt x="66" y="79"/>
                    <a:pt x="66" y="79"/>
                  </a:cubicBezTo>
                  <a:cubicBezTo>
                    <a:pt x="65" y="82"/>
                    <a:pt x="62" y="83"/>
                    <a:pt x="59" y="82"/>
                  </a:cubicBezTo>
                  <a:cubicBezTo>
                    <a:pt x="15" y="65"/>
                    <a:pt x="15" y="65"/>
                    <a:pt x="15" y="65"/>
                  </a:cubicBezTo>
                  <a:cubicBezTo>
                    <a:pt x="12" y="64"/>
                    <a:pt x="11" y="62"/>
                    <a:pt x="12" y="59"/>
                  </a:cubicBezTo>
                  <a:cubicBezTo>
                    <a:pt x="15" y="50"/>
                    <a:pt x="15" y="50"/>
                    <a:pt x="15" y="50"/>
                  </a:cubicBezTo>
                  <a:cubicBezTo>
                    <a:pt x="22" y="32"/>
                    <a:pt x="22" y="32"/>
                    <a:pt x="22" y="32"/>
                  </a:cubicBezTo>
                  <a:cubicBezTo>
                    <a:pt x="22" y="32"/>
                    <a:pt x="22" y="32"/>
                    <a:pt x="22" y="32"/>
                  </a:cubicBezTo>
                  <a:cubicBezTo>
                    <a:pt x="29" y="35"/>
                    <a:pt x="29" y="35"/>
                    <a:pt x="29" y="35"/>
                  </a:cubicBezTo>
                  <a:cubicBezTo>
                    <a:pt x="28" y="36"/>
                    <a:pt x="27" y="38"/>
                    <a:pt x="27" y="39"/>
                  </a:cubicBezTo>
                  <a:cubicBezTo>
                    <a:pt x="23" y="50"/>
                    <a:pt x="28" y="63"/>
                    <a:pt x="39" y="67"/>
                  </a:cubicBezTo>
                  <a:cubicBezTo>
                    <a:pt x="51" y="71"/>
                    <a:pt x="63" y="66"/>
                    <a:pt x="67" y="55"/>
                  </a:cubicBezTo>
                  <a:cubicBezTo>
                    <a:pt x="68" y="53"/>
                    <a:pt x="68" y="51"/>
                    <a:pt x="69" y="50"/>
                  </a:cubicBezTo>
                  <a:cubicBezTo>
                    <a:pt x="76" y="53"/>
                    <a:pt x="76" y="53"/>
                    <a:pt x="76" y="53"/>
                  </a:cubicBezTo>
                  <a:close/>
                  <a:moveTo>
                    <a:pt x="82" y="37"/>
                  </a:moveTo>
                  <a:cubicBezTo>
                    <a:pt x="81" y="38"/>
                    <a:pt x="80" y="39"/>
                    <a:pt x="79" y="38"/>
                  </a:cubicBezTo>
                  <a:cubicBezTo>
                    <a:pt x="74" y="37"/>
                    <a:pt x="74" y="37"/>
                    <a:pt x="74" y="37"/>
                  </a:cubicBezTo>
                  <a:cubicBezTo>
                    <a:pt x="73" y="36"/>
                    <a:pt x="72" y="35"/>
                    <a:pt x="73" y="34"/>
                  </a:cubicBezTo>
                  <a:cubicBezTo>
                    <a:pt x="74" y="29"/>
                    <a:pt x="74" y="29"/>
                    <a:pt x="74" y="29"/>
                  </a:cubicBezTo>
                  <a:cubicBezTo>
                    <a:pt x="75" y="28"/>
                    <a:pt x="76" y="27"/>
                    <a:pt x="77" y="28"/>
                  </a:cubicBezTo>
                  <a:cubicBezTo>
                    <a:pt x="82" y="29"/>
                    <a:pt x="82" y="29"/>
                    <a:pt x="82" y="29"/>
                  </a:cubicBezTo>
                  <a:cubicBezTo>
                    <a:pt x="83" y="30"/>
                    <a:pt x="84" y="31"/>
                    <a:pt x="83" y="32"/>
                  </a:cubicBezTo>
                  <a:lnTo>
                    <a:pt x="82" y="3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54" name="Freeform 49"/>
            <p:cNvSpPr>
              <a:spLocks noEditPoints="1"/>
            </p:cNvSpPr>
            <p:nvPr/>
          </p:nvSpPr>
          <p:spPr bwMode="auto">
            <a:xfrm>
              <a:off x="4215" y="2015"/>
              <a:ext cx="65" cy="65"/>
            </a:xfrm>
            <a:custGeom>
              <a:avLst/>
              <a:gdLst>
                <a:gd name="T0" fmla="*/ 44 w 53"/>
                <a:gd name="T1" fmla="*/ 0 h 53"/>
                <a:gd name="T2" fmla="*/ 9 w 53"/>
                <a:gd name="T3" fmla="*/ 0 h 53"/>
                <a:gd name="T4" fmla="*/ 0 w 53"/>
                <a:gd name="T5" fmla="*/ 9 h 53"/>
                <a:gd name="T6" fmla="*/ 0 w 53"/>
                <a:gd name="T7" fmla="*/ 44 h 53"/>
                <a:gd name="T8" fmla="*/ 9 w 53"/>
                <a:gd name="T9" fmla="*/ 53 h 53"/>
                <a:gd name="T10" fmla="*/ 44 w 53"/>
                <a:gd name="T11" fmla="*/ 53 h 53"/>
                <a:gd name="T12" fmla="*/ 53 w 53"/>
                <a:gd name="T13" fmla="*/ 44 h 53"/>
                <a:gd name="T14" fmla="*/ 53 w 53"/>
                <a:gd name="T15" fmla="*/ 9 h 53"/>
                <a:gd name="T16" fmla="*/ 44 w 53"/>
                <a:gd name="T17" fmla="*/ 0 h 53"/>
                <a:gd name="T18" fmla="*/ 20 w 53"/>
                <a:gd name="T19" fmla="*/ 43 h 53"/>
                <a:gd name="T20" fmla="*/ 13 w 53"/>
                <a:gd name="T21" fmla="*/ 43 h 53"/>
                <a:gd name="T22" fmla="*/ 13 w 53"/>
                <a:gd name="T23" fmla="*/ 20 h 53"/>
                <a:gd name="T24" fmla="*/ 20 w 53"/>
                <a:gd name="T25" fmla="*/ 20 h 53"/>
                <a:gd name="T26" fmla="*/ 20 w 53"/>
                <a:gd name="T27" fmla="*/ 43 h 53"/>
                <a:gd name="T28" fmla="*/ 17 w 53"/>
                <a:gd name="T29" fmla="*/ 16 h 53"/>
                <a:gd name="T30" fmla="*/ 13 w 53"/>
                <a:gd name="T31" fmla="*/ 13 h 53"/>
                <a:gd name="T32" fmla="*/ 17 w 53"/>
                <a:gd name="T33" fmla="*/ 10 h 53"/>
                <a:gd name="T34" fmla="*/ 20 w 53"/>
                <a:gd name="T35" fmla="*/ 13 h 53"/>
                <a:gd name="T36" fmla="*/ 17 w 53"/>
                <a:gd name="T37" fmla="*/ 16 h 53"/>
                <a:gd name="T38" fmla="*/ 43 w 53"/>
                <a:gd name="T39" fmla="*/ 43 h 53"/>
                <a:gd name="T40" fmla="*/ 37 w 53"/>
                <a:gd name="T41" fmla="*/ 43 h 53"/>
                <a:gd name="T42" fmla="*/ 37 w 53"/>
                <a:gd name="T43" fmla="*/ 30 h 53"/>
                <a:gd name="T44" fmla="*/ 33 w 53"/>
                <a:gd name="T45" fmla="*/ 26 h 53"/>
                <a:gd name="T46" fmla="*/ 30 w 53"/>
                <a:gd name="T47" fmla="*/ 30 h 53"/>
                <a:gd name="T48" fmla="*/ 30 w 53"/>
                <a:gd name="T49" fmla="*/ 43 h 53"/>
                <a:gd name="T50" fmla="*/ 23 w 53"/>
                <a:gd name="T51" fmla="*/ 43 h 53"/>
                <a:gd name="T52" fmla="*/ 23 w 53"/>
                <a:gd name="T53" fmla="*/ 20 h 53"/>
                <a:gd name="T54" fmla="*/ 30 w 53"/>
                <a:gd name="T55" fmla="*/ 20 h 53"/>
                <a:gd name="T56" fmla="*/ 30 w 53"/>
                <a:gd name="T57" fmla="*/ 24 h 53"/>
                <a:gd name="T58" fmla="*/ 36 w 53"/>
                <a:gd name="T59" fmla="*/ 20 h 53"/>
                <a:gd name="T60" fmla="*/ 43 w 53"/>
                <a:gd name="T61" fmla="*/ 28 h 53"/>
                <a:gd name="T62" fmla="*/ 43 w 53"/>
                <a:gd name="T63"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 h="53">
                  <a:moveTo>
                    <a:pt x="44" y="0"/>
                  </a:moveTo>
                  <a:cubicBezTo>
                    <a:pt x="9" y="0"/>
                    <a:pt x="9" y="0"/>
                    <a:pt x="9" y="0"/>
                  </a:cubicBezTo>
                  <a:cubicBezTo>
                    <a:pt x="4" y="0"/>
                    <a:pt x="0" y="4"/>
                    <a:pt x="0" y="9"/>
                  </a:cubicBezTo>
                  <a:cubicBezTo>
                    <a:pt x="0" y="44"/>
                    <a:pt x="0" y="44"/>
                    <a:pt x="0" y="44"/>
                  </a:cubicBezTo>
                  <a:cubicBezTo>
                    <a:pt x="0" y="49"/>
                    <a:pt x="4" y="53"/>
                    <a:pt x="9" y="53"/>
                  </a:cubicBezTo>
                  <a:cubicBezTo>
                    <a:pt x="44" y="53"/>
                    <a:pt x="44" y="53"/>
                    <a:pt x="44" y="53"/>
                  </a:cubicBezTo>
                  <a:cubicBezTo>
                    <a:pt x="49" y="53"/>
                    <a:pt x="53" y="49"/>
                    <a:pt x="53" y="44"/>
                  </a:cubicBezTo>
                  <a:cubicBezTo>
                    <a:pt x="53" y="9"/>
                    <a:pt x="53" y="9"/>
                    <a:pt x="53" y="9"/>
                  </a:cubicBezTo>
                  <a:cubicBezTo>
                    <a:pt x="53" y="4"/>
                    <a:pt x="49" y="0"/>
                    <a:pt x="44" y="0"/>
                  </a:cubicBezTo>
                  <a:close/>
                  <a:moveTo>
                    <a:pt x="20" y="43"/>
                  </a:moveTo>
                  <a:cubicBezTo>
                    <a:pt x="13" y="43"/>
                    <a:pt x="13" y="43"/>
                    <a:pt x="13" y="43"/>
                  </a:cubicBezTo>
                  <a:cubicBezTo>
                    <a:pt x="13" y="20"/>
                    <a:pt x="13" y="20"/>
                    <a:pt x="13" y="20"/>
                  </a:cubicBezTo>
                  <a:cubicBezTo>
                    <a:pt x="20" y="20"/>
                    <a:pt x="20" y="20"/>
                    <a:pt x="20" y="20"/>
                  </a:cubicBezTo>
                  <a:lnTo>
                    <a:pt x="20" y="43"/>
                  </a:lnTo>
                  <a:close/>
                  <a:moveTo>
                    <a:pt x="17" y="16"/>
                  </a:moveTo>
                  <a:cubicBezTo>
                    <a:pt x="15" y="16"/>
                    <a:pt x="13" y="15"/>
                    <a:pt x="13" y="13"/>
                  </a:cubicBezTo>
                  <a:cubicBezTo>
                    <a:pt x="13" y="11"/>
                    <a:pt x="15" y="10"/>
                    <a:pt x="17" y="10"/>
                  </a:cubicBezTo>
                  <a:cubicBezTo>
                    <a:pt x="18" y="10"/>
                    <a:pt x="20" y="11"/>
                    <a:pt x="20" y="13"/>
                  </a:cubicBezTo>
                  <a:cubicBezTo>
                    <a:pt x="20" y="15"/>
                    <a:pt x="18" y="16"/>
                    <a:pt x="17" y="16"/>
                  </a:cubicBezTo>
                  <a:close/>
                  <a:moveTo>
                    <a:pt x="43" y="43"/>
                  </a:moveTo>
                  <a:cubicBezTo>
                    <a:pt x="37" y="43"/>
                    <a:pt x="37" y="43"/>
                    <a:pt x="37" y="43"/>
                  </a:cubicBezTo>
                  <a:cubicBezTo>
                    <a:pt x="37" y="30"/>
                    <a:pt x="37" y="30"/>
                    <a:pt x="37" y="30"/>
                  </a:cubicBezTo>
                  <a:cubicBezTo>
                    <a:pt x="37" y="28"/>
                    <a:pt x="35" y="26"/>
                    <a:pt x="33" y="26"/>
                  </a:cubicBezTo>
                  <a:cubicBezTo>
                    <a:pt x="31" y="26"/>
                    <a:pt x="30" y="28"/>
                    <a:pt x="30" y="30"/>
                  </a:cubicBezTo>
                  <a:cubicBezTo>
                    <a:pt x="30" y="43"/>
                    <a:pt x="30" y="43"/>
                    <a:pt x="30" y="43"/>
                  </a:cubicBezTo>
                  <a:cubicBezTo>
                    <a:pt x="23" y="43"/>
                    <a:pt x="23" y="43"/>
                    <a:pt x="23" y="43"/>
                  </a:cubicBezTo>
                  <a:cubicBezTo>
                    <a:pt x="23" y="20"/>
                    <a:pt x="23" y="20"/>
                    <a:pt x="23" y="20"/>
                  </a:cubicBezTo>
                  <a:cubicBezTo>
                    <a:pt x="30" y="20"/>
                    <a:pt x="30" y="20"/>
                    <a:pt x="30" y="20"/>
                  </a:cubicBezTo>
                  <a:cubicBezTo>
                    <a:pt x="30" y="24"/>
                    <a:pt x="30" y="24"/>
                    <a:pt x="30" y="24"/>
                  </a:cubicBezTo>
                  <a:cubicBezTo>
                    <a:pt x="31" y="22"/>
                    <a:pt x="33" y="20"/>
                    <a:pt x="36" y="20"/>
                  </a:cubicBezTo>
                  <a:cubicBezTo>
                    <a:pt x="40" y="20"/>
                    <a:pt x="43" y="23"/>
                    <a:pt x="43" y="28"/>
                  </a:cubicBezTo>
                  <a:lnTo>
                    <a:pt x="43" y="4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55" name="Freeform 50"/>
            <p:cNvSpPr>
              <a:spLocks noEditPoints="1"/>
            </p:cNvSpPr>
            <p:nvPr/>
          </p:nvSpPr>
          <p:spPr bwMode="auto">
            <a:xfrm>
              <a:off x="4159" y="1925"/>
              <a:ext cx="119" cy="75"/>
            </a:xfrm>
            <a:custGeom>
              <a:avLst/>
              <a:gdLst>
                <a:gd name="T0" fmla="*/ 36 w 119"/>
                <a:gd name="T1" fmla="*/ 52 h 75"/>
                <a:gd name="T2" fmla="*/ 36 w 119"/>
                <a:gd name="T3" fmla="*/ 30 h 75"/>
                <a:gd name="T4" fmla="*/ 59 w 119"/>
                <a:gd name="T5" fmla="*/ 30 h 75"/>
                <a:gd name="T6" fmla="*/ 29 w 119"/>
                <a:gd name="T7" fmla="*/ 0 h 75"/>
                <a:gd name="T8" fmla="*/ 0 w 119"/>
                <a:gd name="T9" fmla="*/ 30 h 75"/>
                <a:gd name="T10" fmla="*/ 22 w 119"/>
                <a:gd name="T11" fmla="*/ 30 h 75"/>
                <a:gd name="T12" fmla="*/ 22 w 119"/>
                <a:gd name="T13" fmla="*/ 68 h 75"/>
                <a:gd name="T14" fmla="*/ 66 w 119"/>
                <a:gd name="T15" fmla="*/ 68 h 75"/>
                <a:gd name="T16" fmla="*/ 51 w 119"/>
                <a:gd name="T17" fmla="*/ 52 h 75"/>
                <a:gd name="T18" fmla="*/ 36 w 119"/>
                <a:gd name="T19" fmla="*/ 52 h 75"/>
                <a:gd name="T20" fmla="*/ 97 w 119"/>
                <a:gd name="T21" fmla="*/ 45 h 75"/>
                <a:gd name="T22" fmla="*/ 97 w 119"/>
                <a:gd name="T23" fmla="*/ 8 h 75"/>
                <a:gd name="T24" fmla="*/ 51 w 119"/>
                <a:gd name="T25" fmla="*/ 8 h 75"/>
                <a:gd name="T26" fmla="*/ 66 w 119"/>
                <a:gd name="T27" fmla="*/ 22 h 75"/>
                <a:gd name="T28" fmla="*/ 81 w 119"/>
                <a:gd name="T29" fmla="*/ 22 h 75"/>
                <a:gd name="T30" fmla="*/ 81 w 119"/>
                <a:gd name="T31" fmla="*/ 45 h 75"/>
                <a:gd name="T32" fmla="*/ 59 w 119"/>
                <a:gd name="T33" fmla="*/ 45 h 75"/>
                <a:gd name="T34" fmla="*/ 89 w 119"/>
                <a:gd name="T35" fmla="*/ 75 h 75"/>
                <a:gd name="T36" fmla="*/ 119 w 119"/>
                <a:gd name="T37" fmla="*/ 45 h 75"/>
                <a:gd name="T38" fmla="*/ 97 w 119"/>
                <a:gd name="T39" fmla="*/ 4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9" h="75">
                  <a:moveTo>
                    <a:pt x="36" y="52"/>
                  </a:moveTo>
                  <a:lnTo>
                    <a:pt x="36" y="30"/>
                  </a:lnTo>
                  <a:lnTo>
                    <a:pt x="59" y="30"/>
                  </a:lnTo>
                  <a:lnTo>
                    <a:pt x="29" y="0"/>
                  </a:lnTo>
                  <a:lnTo>
                    <a:pt x="0" y="30"/>
                  </a:lnTo>
                  <a:lnTo>
                    <a:pt x="22" y="30"/>
                  </a:lnTo>
                  <a:lnTo>
                    <a:pt x="22" y="68"/>
                  </a:lnTo>
                  <a:lnTo>
                    <a:pt x="66" y="68"/>
                  </a:lnTo>
                  <a:lnTo>
                    <a:pt x="51" y="52"/>
                  </a:lnTo>
                  <a:lnTo>
                    <a:pt x="36" y="52"/>
                  </a:lnTo>
                  <a:close/>
                  <a:moveTo>
                    <a:pt x="97" y="45"/>
                  </a:moveTo>
                  <a:lnTo>
                    <a:pt x="97" y="8"/>
                  </a:lnTo>
                  <a:lnTo>
                    <a:pt x="51" y="8"/>
                  </a:lnTo>
                  <a:lnTo>
                    <a:pt x="66" y="22"/>
                  </a:lnTo>
                  <a:lnTo>
                    <a:pt x="81" y="22"/>
                  </a:lnTo>
                  <a:lnTo>
                    <a:pt x="81" y="45"/>
                  </a:lnTo>
                  <a:lnTo>
                    <a:pt x="59" y="45"/>
                  </a:lnTo>
                  <a:lnTo>
                    <a:pt x="89" y="75"/>
                  </a:lnTo>
                  <a:lnTo>
                    <a:pt x="119" y="45"/>
                  </a:lnTo>
                  <a:lnTo>
                    <a:pt x="97" y="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56" name="Freeform 51"/>
            <p:cNvSpPr>
              <a:spLocks noEditPoints="1"/>
            </p:cNvSpPr>
            <p:nvPr/>
          </p:nvSpPr>
          <p:spPr bwMode="auto">
            <a:xfrm>
              <a:off x="4261" y="1531"/>
              <a:ext cx="122" cy="123"/>
            </a:xfrm>
            <a:custGeom>
              <a:avLst/>
              <a:gdLst>
                <a:gd name="T0" fmla="*/ 96 w 100"/>
                <a:gd name="T1" fmla="*/ 85 h 100"/>
                <a:gd name="T2" fmla="*/ 73 w 100"/>
                <a:gd name="T3" fmla="*/ 65 h 100"/>
                <a:gd name="T4" fmla="*/ 66 w 100"/>
                <a:gd name="T5" fmla="*/ 61 h 100"/>
                <a:gd name="T6" fmla="*/ 74 w 100"/>
                <a:gd name="T7" fmla="*/ 37 h 100"/>
                <a:gd name="T8" fmla="*/ 37 w 100"/>
                <a:gd name="T9" fmla="*/ 0 h 100"/>
                <a:gd name="T10" fmla="*/ 0 w 100"/>
                <a:gd name="T11" fmla="*/ 37 h 100"/>
                <a:gd name="T12" fmla="*/ 37 w 100"/>
                <a:gd name="T13" fmla="*/ 75 h 100"/>
                <a:gd name="T14" fmla="*/ 61 w 100"/>
                <a:gd name="T15" fmla="*/ 66 h 100"/>
                <a:gd name="T16" fmla="*/ 64 w 100"/>
                <a:gd name="T17" fmla="*/ 73 h 100"/>
                <a:gd name="T18" fmla="*/ 84 w 100"/>
                <a:gd name="T19" fmla="*/ 96 h 100"/>
                <a:gd name="T20" fmla="*/ 97 w 100"/>
                <a:gd name="T21" fmla="*/ 97 h 100"/>
                <a:gd name="T22" fmla="*/ 96 w 100"/>
                <a:gd name="T23" fmla="*/ 85 h 100"/>
                <a:gd name="T24" fmla="*/ 37 w 100"/>
                <a:gd name="T25" fmla="*/ 62 h 100"/>
                <a:gd name="T26" fmla="*/ 12 w 100"/>
                <a:gd name="T27" fmla="*/ 37 h 100"/>
                <a:gd name="T28" fmla="*/ 37 w 100"/>
                <a:gd name="T29" fmla="*/ 12 h 100"/>
                <a:gd name="T30" fmla="*/ 62 w 100"/>
                <a:gd name="T31" fmla="*/ 37 h 100"/>
                <a:gd name="T32" fmla="*/ 37 w 100"/>
                <a:gd name="T33" fmla="*/ 6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00">
                  <a:moveTo>
                    <a:pt x="96" y="85"/>
                  </a:moveTo>
                  <a:cubicBezTo>
                    <a:pt x="73" y="65"/>
                    <a:pt x="73" y="65"/>
                    <a:pt x="73" y="65"/>
                  </a:cubicBezTo>
                  <a:cubicBezTo>
                    <a:pt x="70" y="62"/>
                    <a:pt x="68" y="61"/>
                    <a:pt x="66" y="61"/>
                  </a:cubicBezTo>
                  <a:cubicBezTo>
                    <a:pt x="71" y="55"/>
                    <a:pt x="74" y="46"/>
                    <a:pt x="74" y="37"/>
                  </a:cubicBezTo>
                  <a:cubicBezTo>
                    <a:pt x="74" y="17"/>
                    <a:pt x="58" y="0"/>
                    <a:pt x="37" y="0"/>
                  </a:cubicBezTo>
                  <a:cubicBezTo>
                    <a:pt x="17" y="0"/>
                    <a:pt x="0" y="17"/>
                    <a:pt x="0" y="37"/>
                  </a:cubicBezTo>
                  <a:cubicBezTo>
                    <a:pt x="0" y="58"/>
                    <a:pt x="17" y="75"/>
                    <a:pt x="37" y="75"/>
                  </a:cubicBezTo>
                  <a:cubicBezTo>
                    <a:pt x="46" y="75"/>
                    <a:pt x="55" y="71"/>
                    <a:pt x="61" y="66"/>
                  </a:cubicBezTo>
                  <a:cubicBezTo>
                    <a:pt x="61" y="68"/>
                    <a:pt x="62" y="70"/>
                    <a:pt x="64" y="73"/>
                  </a:cubicBezTo>
                  <a:cubicBezTo>
                    <a:pt x="84" y="96"/>
                    <a:pt x="84" y="96"/>
                    <a:pt x="84" y="96"/>
                  </a:cubicBezTo>
                  <a:cubicBezTo>
                    <a:pt x="88" y="100"/>
                    <a:pt x="94" y="100"/>
                    <a:pt x="97" y="97"/>
                  </a:cubicBezTo>
                  <a:cubicBezTo>
                    <a:pt x="100" y="94"/>
                    <a:pt x="100" y="88"/>
                    <a:pt x="96" y="85"/>
                  </a:cubicBezTo>
                  <a:close/>
                  <a:moveTo>
                    <a:pt x="37" y="62"/>
                  </a:moveTo>
                  <a:cubicBezTo>
                    <a:pt x="23" y="62"/>
                    <a:pt x="12" y="51"/>
                    <a:pt x="12" y="37"/>
                  </a:cubicBezTo>
                  <a:cubicBezTo>
                    <a:pt x="12" y="23"/>
                    <a:pt x="23" y="12"/>
                    <a:pt x="37" y="12"/>
                  </a:cubicBezTo>
                  <a:cubicBezTo>
                    <a:pt x="51" y="12"/>
                    <a:pt x="62" y="23"/>
                    <a:pt x="62" y="37"/>
                  </a:cubicBezTo>
                  <a:cubicBezTo>
                    <a:pt x="62" y="51"/>
                    <a:pt x="51" y="62"/>
                    <a:pt x="37" y="6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57" name="Freeform 52"/>
            <p:cNvSpPr>
              <a:spLocks/>
            </p:cNvSpPr>
            <p:nvPr/>
          </p:nvSpPr>
          <p:spPr bwMode="auto">
            <a:xfrm>
              <a:off x="4134" y="1516"/>
              <a:ext cx="152" cy="148"/>
            </a:xfrm>
            <a:custGeom>
              <a:avLst/>
              <a:gdLst>
                <a:gd name="T0" fmla="*/ 78 w 124"/>
                <a:gd name="T1" fmla="*/ 84 h 120"/>
                <a:gd name="T2" fmla="*/ 75 w 124"/>
                <a:gd name="T3" fmla="*/ 75 h 120"/>
                <a:gd name="T4" fmla="*/ 86 w 124"/>
                <a:gd name="T5" fmla="*/ 54 h 120"/>
                <a:gd name="T6" fmla="*/ 89 w 124"/>
                <a:gd name="T7" fmla="*/ 37 h 120"/>
                <a:gd name="T8" fmla="*/ 62 w 124"/>
                <a:gd name="T9" fmla="*/ 0 h 120"/>
                <a:gd name="T10" fmla="*/ 36 w 124"/>
                <a:gd name="T11" fmla="*/ 37 h 120"/>
                <a:gd name="T12" fmla="*/ 39 w 124"/>
                <a:gd name="T13" fmla="*/ 54 h 120"/>
                <a:gd name="T14" fmla="*/ 50 w 124"/>
                <a:gd name="T15" fmla="*/ 75 h 120"/>
                <a:gd name="T16" fmla="*/ 47 w 124"/>
                <a:gd name="T17" fmla="*/ 84 h 120"/>
                <a:gd name="T18" fmla="*/ 0 w 124"/>
                <a:gd name="T19" fmla="*/ 120 h 120"/>
                <a:gd name="T20" fmla="*/ 62 w 124"/>
                <a:gd name="T21" fmla="*/ 120 h 120"/>
                <a:gd name="T22" fmla="*/ 124 w 124"/>
                <a:gd name="T23" fmla="*/ 120 h 120"/>
                <a:gd name="T24" fmla="*/ 78 w 124"/>
                <a:gd name="T25"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20">
                  <a:moveTo>
                    <a:pt x="78" y="84"/>
                  </a:moveTo>
                  <a:cubicBezTo>
                    <a:pt x="75" y="84"/>
                    <a:pt x="75" y="75"/>
                    <a:pt x="75" y="75"/>
                  </a:cubicBezTo>
                  <a:cubicBezTo>
                    <a:pt x="75" y="75"/>
                    <a:pt x="84" y="66"/>
                    <a:pt x="86" y="54"/>
                  </a:cubicBezTo>
                  <a:cubicBezTo>
                    <a:pt x="91" y="54"/>
                    <a:pt x="94" y="41"/>
                    <a:pt x="89" y="37"/>
                  </a:cubicBezTo>
                  <a:cubicBezTo>
                    <a:pt x="89" y="32"/>
                    <a:pt x="96" y="0"/>
                    <a:pt x="62" y="0"/>
                  </a:cubicBezTo>
                  <a:cubicBezTo>
                    <a:pt x="29" y="0"/>
                    <a:pt x="36" y="32"/>
                    <a:pt x="36" y="37"/>
                  </a:cubicBezTo>
                  <a:cubicBezTo>
                    <a:pt x="31" y="41"/>
                    <a:pt x="34" y="54"/>
                    <a:pt x="39" y="54"/>
                  </a:cubicBezTo>
                  <a:cubicBezTo>
                    <a:pt x="41" y="66"/>
                    <a:pt x="50" y="75"/>
                    <a:pt x="50" y="75"/>
                  </a:cubicBezTo>
                  <a:cubicBezTo>
                    <a:pt x="50" y="75"/>
                    <a:pt x="50" y="84"/>
                    <a:pt x="47" y="84"/>
                  </a:cubicBezTo>
                  <a:cubicBezTo>
                    <a:pt x="37" y="86"/>
                    <a:pt x="0" y="102"/>
                    <a:pt x="0" y="120"/>
                  </a:cubicBezTo>
                  <a:cubicBezTo>
                    <a:pt x="62" y="120"/>
                    <a:pt x="62" y="120"/>
                    <a:pt x="62" y="120"/>
                  </a:cubicBezTo>
                  <a:cubicBezTo>
                    <a:pt x="124" y="120"/>
                    <a:pt x="124" y="120"/>
                    <a:pt x="124" y="120"/>
                  </a:cubicBezTo>
                  <a:cubicBezTo>
                    <a:pt x="124" y="102"/>
                    <a:pt x="88" y="86"/>
                    <a:pt x="78" y="8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58" name="Freeform 53"/>
            <p:cNvSpPr>
              <a:spLocks noEditPoints="1"/>
            </p:cNvSpPr>
            <p:nvPr/>
          </p:nvSpPr>
          <p:spPr bwMode="auto">
            <a:xfrm>
              <a:off x="4164" y="2658"/>
              <a:ext cx="50" cy="81"/>
            </a:xfrm>
            <a:custGeom>
              <a:avLst/>
              <a:gdLst>
                <a:gd name="T0" fmla="*/ 21 w 41"/>
                <a:gd name="T1" fmla="*/ 0 h 66"/>
                <a:gd name="T2" fmla="*/ 0 w 41"/>
                <a:gd name="T3" fmla="*/ 21 h 66"/>
                <a:gd name="T4" fmla="*/ 21 w 41"/>
                <a:gd name="T5" fmla="*/ 66 h 66"/>
                <a:gd name="T6" fmla="*/ 41 w 41"/>
                <a:gd name="T7" fmla="*/ 21 h 66"/>
                <a:gd name="T8" fmla="*/ 21 w 41"/>
                <a:gd name="T9" fmla="*/ 0 h 66"/>
                <a:gd name="T10" fmla="*/ 21 w 41"/>
                <a:gd name="T11" fmla="*/ 34 h 66"/>
                <a:gd name="T12" fmla="*/ 8 w 41"/>
                <a:gd name="T13" fmla="*/ 21 h 66"/>
                <a:gd name="T14" fmla="*/ 21 w 41"/>
                <a:gd name="T15" fmla="*/ 8 h 66"/>
                <a:gd name="T16" fmla="*/ 33 w 41"/>
                <a:gd name="T17" fmla="*/ 21 h 66"/>
                <a:gd name="T18" fmla="*/ 21 w 41"/>
                <a:gd name="T19" fmla="*/ 34 h 66"/>
                <a:gd name="T20" fmla="*/ 13 w 41"/>
                <a:gd name="T21" fmla="*/ 21 h 66"/>
                <a:gd name="T22" fmla="*/ 21 w 41"/>
                <a:gd name="T23" fmla="*/ 29 h 66"/>
                <a:gd name="T24" fmla="*/ 29 w 41"/>
                <a:gd name="T25" fmla="*/ 21 h 66"/>
                <a:gd name="T26" fmla="*/ 21 w 41"/>
                <a:gd name="T27" fmla="*/ 13 h 66"/>
                <a:gd name="T28" fmla="*/ 13 w 41"/>
                <a:gd name="T29" fmla="*/ 2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66">
                  <a:moveTo>
                    <a:pt x="21" y="0"/>
                  </a:moveTo>
                  <a:cubicBezTo>
                    <a:pt x="9" y="0"/>
                    <a:pt x="0" y="10"/>
                    <a:pt x="0" y="21"/>
                  </a:cubicBezTo>
                  <a:cubicBezTo>
                    <a:pt x="0" y="42"/>
                    <a:pt x="21" y="66"/>
                    <a:pt x="21" y="66"/>
                  </a:cubicBezTo>
                  <a:cubicBezTo>
                    <a:pt x="21" y="66"/>
                    <a:pt x="41" y="42"/>
                    <a:pt x="41" y="21"/>
                  </a:cubicBezTo>
                  <a:cubicBezTo>
                    <a:pt x="41" y="10"/>
                    <a:pt x="32" y="0"/>
                    <a:pt x="21" y="0"/>
                  </a:cubicBezTo>
                  <a:close/>
                  <a:moveTo>
                    <a:pt x="21" y="34"/>
                  </a:moveTo>
                  <a:cubicBezTo>
                    <a:pt x="14" y="34"/>
                    <a:pt x="8" y="28"/>
                    <a:pt x="8" y="21"/>
                  </a:cubicBezTo>
                  <a:cubicBezTo>
                    <a:pt x="8" y="14"/>
                    <a:pt x="14" y="8"/>
                    <a:pt x="21" y="8"/>
                  </a:cubicBezTo>
                  <a:cubicBezTo>
                    <a:pt x="28" y="8"/>
                    <a:pt x="33" y="14"/>
                    <a:pt x="33" y="21"/>
                  </a:cubicBezTo>
                  <a:cubicBezTo>
                    <a:pt x="33" y="28"/>
                    <a:pt x="28" y="34"/>
                    <a:pt x="21" y="34"/>
                  </a:cubicBezTo>
                  <a:close/>
                  <a:moveTo>
                    <a:pt x="13" y="21"/>
                  </a:moveTo>
                  <a:cubicBezTo>
                    <a:pt x="13" y="25"/>
                    <a:pt x="16" y="29"/>
                    <a:pt x="21" y="29"/>
                  </a:cubicBezTo>
                  <a:cubicBezTo>
                    <a:pt x="25" y="29"/>
                    <a:pt x="29" y="25"/>
                    <a:pt x="29" y="21"/>
                  </a:cubicBezTo>
                  <a:cubicBezTo>
                    <a:pt x="29" y="17"/>
                    <a:pt x="25" y="13"/>
                    <a:pt x="21" y="13"/>
                  </a:cubicBezTo>
                  <a:cubicBezTo>
                    <a:pt x="16" y="13"/>
                    <a:pt x="13" y="17"/>
                    <a:pt x="13" y="2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59" name="Freeform 54"/>
            <p:cNvSpPr>
              <a:spLocks noEditPoints="1"/>
            </p:cNvSpPr>
            <p:nvPr/>
          </p:nvSpPr>
          <p:spPr bwMode="auto">
            <a:xfrm>
              <a:off x="4108" y="2745"/>
              <a:ext cx="79" cy="105"/>
            </a:xfrm>
            <a:custGeom>
              <a:avLst/>
              <a:gdLst>
                <a:gd name="T0" fmla="*/ 58 w 64"/>
                <a:gd name="T1" fmla="*/ 9 h 86"/>
                <a:gd name="T2" fmla="*/ 24 w 64"/>
                <a:gd name="T3" fmla="*/ 1 h 86"/>
                <a:gd name="T4" fmla="*/ 16 w 64"/>
                <a:gd name="T5" fmla="*/ 7 h 86"/>
                <a:gd name="T6" fmla="*/ 1 w 64"/>
                <a:gd name="T7" fmla="*/ 68 h 86"/>
                <a:gd name="T8" fmla="*/ 6 w 64"/>
                <a:gd name="T9" fmla="*/ 77 h 86"/>
                <a:gd name="T10" fmla="*/ 39 w 64"/>
                <a:gd name="T11" fmla="*/ 85 h 86"/>
                <a:gd name="T12" fmla="*/ 48 w 64"/>
                <a:gd name="T13" fmla="*/ 80 h 86"/>
                <a:gd name="T14" fmla="*/ 63 w 64"/>
                <a:gd name="T15" fmla="*/ 18 h 86"/>
                <a:gd name="T16" fmla="*/ 58 w 64"/>
                <a:gd name="T17" fmla="*/ 9 h 86"/>
                <a:gd name="T18" fmla="*/ 31 w 64"/>
                <a:gd name="T19" fmla="*/ 7 h 86"/>
                <a:gd name="T20" fmla="*/ 50 w 64"/>
                <a:gd name="T21" fmla="*/ 11 h 86"/>
                <a:gd name="T22" fmla="*/ 49 w 64"/>
                <a:gd name="T23" fmla="*/ 13 h 86"/>
                <a:gd name="T24" fmla="*/ 30 w 64"/>
                <a:gd name="T25" fmla="*/ 9 h 86"/>
                <a:gd name="T26" fmla="*/ 31 w 64"/>
                <a:gd name="T27" fmla="*/ 7 h 86"/>
                <a:gd name="T28" fmla="*/ 24 w 64"/>
                <a:gd name="T29" fmla="*/ 76 h 86"/>
                <a:gd name="T30" fmla="*/ 20 w 64"/>
                <a:gd name="T31" fmla="*/ 70 h 86"/>
                <a:gd name="T32" fmla="*/ 26 w 64"/>
                <a:gd name="T33" fmla="*/ 67 h 86"/>
                <a:gd name="T34" fmla="*/ 30 w 64"/>
                <a:gd name="T35" fmla="*/ 73 h 86"/>
                <a:gd name="T36" fmla="*/ 24 w 64"/>
                <a:gd name="T37" fmla="*/ 76 h 86"/>
                <a:gd name="T38" fmla="*/ 46 w 64"/>
                <a:gd name="T39" fmla="*/ 67 h 86"/>
                <a:gd name="T40" fmla="*/ 8 w 64"/>
                <a:gd name="T41" fmla="*/ 57 h 86"/>
                <a:gd name="T42" fmla="*/ 20 w 64"/>
                <a:gd name="T43" fmla="*/ 10 h 86"/>
                <a:gd name="T44" fmla="*/ 58 w 64"/>
                <a:gd name="T45" fmla="*/ 19 h 86"/>
                <a:gd name="T46" fmla="*/ 46 w 64"/>
                <a:gd name="T47" fmla="*/ 6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86">
                  <a:moveTo>
                    <a:pt x="58" y="9"/>
                  </a:moveTo>
                  <a:cubicBezTo>
                    <a:pt x="24" y="1"/>
                    <a:pt x="24" y="1"/>
                    <a:pt x="24" y="1"/>
                  </a:cubicBezTo>
                  <a:cubicBezTo>
                    <a:pt x="21" y="0"/>
                    <a:pt x="17" y="3"/>
                    <a:pt x="16" y="7"/>
                  </a:cubicBezTo>
                  <a:cubicBezTo>
                    <a:pt x="1" y="68"/>
                    <a:pt x="1" y="68"/>
                    <a:pt x="1" y="68"/>
                  </a:cubicBezTo>
                  <a:cubicBezTo>
                    <a:pt x="0" y="72"/>
                    <a:pt x="2" y="76"/>
                    <a:pt x="6" y="77"/>
                  </a:cubicBezTo>
                  <a:cubicBezTo>
                    <a:pt x="39" y="85"/>
                    <a:pt x="39" y="85"/>
                    <a:pt x="39" y="85"/>
                  </a:cubicBezTo>
                  <a:cubicBezTo>
                    <a:pt x="43" y="86"/>
                    <a:pt x="47" y="84"/>
                    <a:pt x="48" y="80"/>
                  </a:cubicBezTo>
                  <a:cubicBezTo>
                    <a:pt x="63" y="18"/>
                    <a:pt x="63" y="18"/>
                    <a:pt x="63" y="18"/>
                  </a:cubicBezTo>
                  <a:cubicBezTo>
                    <a:pt x="64" y="14"/>
                    <a:pt x="61" y="10"/>
                    <a:pt x="58" y="9"/>
                  </a:cubicBezTo>
                  <a:close/>
                  <a:moveTo>
                    <a:pt x="31" y="7"/>
                  </a:moveTo>
                  <a:cubicBezTo>
                    <a:pt x="50" y="11"/>
                    <a:pt x="50" y="11"/>
                    <a:pt x="50" y="11"/>
                  </a:cubicBezTo>
                  <a:cubicBezTo>
                    <a:pt x="49" y="13"/>
                    <a:pt x="49" y="13"/>
                    <a:pt x="49" y="13"/>
                  </a:cubicBezTo>
                  <a:cubicBezTo>
                    <a:pt x="30" y="9"/>
                    <a:pt x="30" y="9"/>
                    <a:pt x="30" y="9"/>
                  </a:cubicBezTo>
                  <a:lnTo>
                    <a:pt x="31" y="7"/>
                  </a:lnTo>
                  <a:close/>
                  <a:moveTo>
                    <a:pt x="24" y="76"/>
                  </a:moveTo>
                  <a:cubicBezTo>
                    <a:pt x="21" y="76"/>
                    <a:pt x="19" y="73"/>
                    <a:pt x="20" y="70"/>
                  </a:cubicBezTo>
                  <a:cubicBezTo>
                    <a:pt x="21" y="68"/>
                    <a:pt x="23" y="66"/>
                    <a:pt x="26" y="67"/>
                  </a:cubicBezTo>
                  <a:cubicBezTo>
                    <a:pt x="29" y="67"/>
                    <a:pt x="30" y="70"/>
                    <a:pt x="30" y="73"/>
                  </a:cubicBezTo>
                  <a:cubicBezTo>
                    <a:pt x="29" y="75"/>
                    <a:pt x="26" y="77"/>
                    <a:pt x="24" y="76"/>
                  </a:cubicBezTo>
                  <a:close/>
                  <a:moveTo>
                    <a:pt x="46" y="67"/>
                  </a:moveTo>
                  <a:cubicBezTo>
                    <a:pt x="8" y="57"/>
                    <a:pt x="8" y="57"/>
                    <a:pt x="8" y="57"/>
                  </a:cubicBezTo>
                  <a:cubicBezTo>
                    <a:pt x="20" y="10"/>
                    <a:pt x="20" y="10"/>
                    <a:pt x="20" y="10"/>
                  </a:cubicBezTo>
                  <a:cubicBezTo>
                    <a:pt x="58" y="19"/>
                    <a:pt x="58" y="19"/>
                    <a:pt x="58" y="19"/>
                  </a:cubicBezTo>
                  <a:lnTo>
                    <a:pt x="46" y="6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60" name="Freeform 55"/>
            <p:cNvSpPr>
              <a:spLocks noEditPoints="1"/>
            </p:cNvSpPr>
            <p:nvPr/>
          </p:nvSpPr>
          <p:spPr bwMode="auto">
            <a:xfrm>
              <a:off x="4091" y="2019"/>
              <a:ext cx="106" cy="80"/>
            </a:xfrm>
            <a:custGeom>
              <a:avLst/>
              <a:gdLst>
                <a:gd name="T0" fmla="*/ 75 w 86"/>
                <a:gd name="T1" fmla="*/ 11 h 65"/>
                <a:gd name="T2" fmla="*/ 75 w 86"/>
                <a:gd name="T3" fmla="*/ 0 h 65"/>
                <a:gd name="T4" fmla="*/ 0 w 86"/>
                <a:gd name="T5" fmla="*/ 0 h 65"/>
                <a:gd name="T6" fmla="*/ 0 w 86"/>
                <a:gd name="T7" fmla="*/ 59 h 65"/>
                <a:gd name="T8" fmla="*/ 5 w 86"/>
                <a:gd name="T9" fmla="*/ 65 h 65"/>
                <a:gd name="T10" fmla="*/ 78 w 86"/>
                <a:gd name="T11" fmla="*/ 65 h 65"/>
                <a:gd name="T12" fmla="*/ 86 w 86"/>
                <a:gd name="T13" fmla="*/ 57 h 65"/>
                <a:gd name="T14" fmla="*/ 86 w 86"/>
                <a:gd name="T15" fmla="*/ 11 h 65"/>
                <a:gd name="T16" fmla="*/ 75 w 86"/>
                <a:gd name="T17" fmla="*/ 11 h 65"/>
                <a:gd name="T18" fmla="*/ 70 w 86"/>
                <a:gd name="T19" fmla="*/ 59 h 65"/>
                <a:gd name="T20" fmla="*/ 5 w 86"/>
                <a:gd name="T21" fmla="*/ 59 h 65"/>
                <a:gd name="T22" fmla="*/ 5 w 86"/>
                <a:gd name="T23" fmla="*/ 5 h 65"/>
                <a:gd name="T24" fmla="*/ 70 w 86"/>
                <a:gd name="T25" fmla="*/ 5 h 65"/>
                <a:gd name="T26" fmla="*/ 70 w 86"/>
                <a:gd name="T27" fmla="*/ 59 h 65"/>
                <a:gd name="T28" fmla="*/ 10 w 86"/>
                <a:gd name="T29" fmla="*/ 16 h 65"/>
                <a:gd name="T30" fmla="*/ 64 w 86"/>
                <a:gd name="T31" fmla="*/ 16 h 65"/>
                <a:gd name="T32" fmla="*/ 64 w 86"/>
                <a:gd name="T33" fmla="*/ 22 h 65"/>
                <a:gd name="T34" fmla="*/ 10 w 86"/>
                <a:gd name="T35" fmla="*/ 22 h 65"/>
                <a:gd name="T36" fmla="*/ 10 w 86"/>
                <a:gd name="T37" fmla="*/ 16 h 65"/>
                <a:gd name="T38" fmla="*/ 43 w 86"/>
                <a:gd name="T39" fmla="*/ 27 h 65"/>
                <a:gd name="T40" fmla="*/ 64 w 86"/>
                <a:gd name="T41" fmla="*/ 27 h 65"/>
                <a:gd name="T42" fmla="*/ 64 w 86"/>
                <a:gd name="T43" fmla="*/ 32 h 65"/>
                <a:gd name="T44" fmla="*/ 43 w 86"/>
                <a:gd name="T45" fmla="*/ 32 h 65"/>
                <a:gd name="T46" fmla="*/ 43 w 86"/>
                <a:gd name="T47" fmla="*/ 27 h 65"/>
                <a:gd name="T48" fmla="*/ 43 w 86"/>
                <a:gd name="T49" fmla="*/ 38 h 65"/>
                <a:gd name="T50" fmla="*/ 64 w 86"/>
                <a:gd name="T51" fmla="*/ 38 h 65"/>
                <a:gd name="T52" fmla="*/ 64 w 86"/>
                <a:gd name="T53" fmla="*/ 43 h 65"/>
                <a:gd name="T54" fmla="*/ 43 w 86"/>
                <a:gd name="T55" fmla="*/ 43 h 65"/>
                <a:gd name="T56" fmla="*/ 43 w 86"/>
                <a:gd name="T57" fmla="*/ 38 h 65"/>
                <a:gd name="T58" fmla="*/ 43 w 86"/>
                <a:gd name="T59" fmla="*/ 49 h 65"/>
                <a:gd name="T60" fmla="*/ 59 w 86"/>
                <a:gd name="T61" fmla="*/ 49 h 65"/>
                <a:gd name="T62" fmla="*/ 59 w 86"/>
                <a:gd name="T63" fmla="*/ 54 h 65"/>
                <a:gd name="T64" fmla="*/ 43 w 86"/>
                <a:gd name="T65" fmla="*/ 54 h 65"/>
                <a:gd name="T66" fmla="*/ 43 w 86"/>
                <a:gd name="T67" fmla="*/ 49 h 65"/>
                <a:gd name="T68" fmla="*/ 10 w 86"/>
                <a:gd name="T69" fmla="*/ 27 h 65"/>
                <a:gd name="T70" fmla="*/ 37 w 86"/>
                <a:gd name="T71" fmla="*/ 27 h 65"/>
                <a:gd name="T72" fmla="*/ 37 w 86"/>
                <a:gd name="T73" fmla="*/ 54 h 65"/>
                <a:gd name="T74" fmla="*/ 10 w 86"/>
                <a:gd name="T75" fmla="*/ 54 h 65"/>
                <a:gd name="T76" fmla="*/ 10 w 86"/>
                <a:gd name="T77" fmla="*/ 2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6" h="65">
                  <a:moveTo>
                    <a:pt x="75" y="11"/>
                  </a:moveTo>
                  <a:cubicBezTo>
                    <a:pt x="75" y="0"/>
                    <a:pt x="75" y="0"/>
                    <a:pt x="75" y="0"/>
                  </a:cubicBezTo>
                  <a:cubicBezTo>
                    <a:pt x="0" y="0"/>
                    <a:pt x="0" y="0"/>
                    <a:pt x="0" y="0"/>
                  </a:cubicBezTo>
                  <a:cubicBezTo>
                    <a:pt x="0" y="59"/>
                    <a:pt x="0" y="59"/>
                    <a:pt x="0" y="59"/>
                  </a:cubicBezTo>
                  <a:cubicBezTo>
                    <a:pt x="0" y="62"/>
                    <a:pt x="2" y="65"/>
                    <a:pt x="5" y="65"/>
                  </a:cubicBezTo>
                  <a:cubicBezTo>
                    <a:pt x="78" y="65"/>
                    <a:pt x="78" y="65"/>
                    <a:pt x="78" y="65"/>
                  </a:cubicBezTo>
                  <a:cubicBezTo>
                    <a:pt x="82" y="65"/>
                    <a:pt x="86" y="61"/>
                    <a:pt x="86" y="57"/>
                  </a:cubicBezTo>
                  <a:cubicBezTo>
                    <a:pt x="86" y="11"/>
                    <a:pt x="86" y="11"/>
                    <a:pt x="86" y="11"/>
                  </a:cubicBezTo>
                  <a:lnTo>
                    <a:pt x="75" y="11"/>
                  </a:lnTo>
                  <a:close/>
                  <a:moveTo>
                    <a:pt x="70" y="59"/>
                  </a:moveTo>
                  <a:cubicBezTo>
                    <a:pt x="5" y="59"/>
                    <a:pt x="5" y="59"/>
                    <a:pt x="5" y="59"/>
                  </a:cubicBezTo>
                  <a:cubicBezTo>
                    <a:pt x="5" y="5"/>
                    <a:pt x="5" y="5"/>
                    <a:pt x="5" y="5"/>
                  </a:cubicBezTo>
                  <a:cubicBezTo>
                    <a:pt x="70" y="5"/>
                    <a:pt x="70" y="5"/>
                    <a:pt x="70" y="5"/>
                  </a:cubicBezTo>
                  <a:lnTo>
                    <a:pt x="70" y="59"/>
                  </a:lnTo>
                  <a:close/>
                  <a:moveTo>
                    <a:pt x="10" y="16"/>
                  </a:moveTo>
                  <a:cubicBezTo>
                    <a:pt x="64" y="16"/>
                    <a:pt x="64" y="16"/>
                    <a:pt x="64" y="16"/>
                  </a:cubicBezTo>
                  <a:cubicBezTo>
                    <a:pt x="64" y="22"/>
                    <a:pt x="64" y="22"/>
                    <a:pt x="64" y="22"/>
                  </a:cubicBezTo>
                  <a:cubicBezTo>
                    <a:pt x="10" y="22"/>
                    <a:pt x="10" y="22"/>
                    <a:pt x="10" y="22"/>
                  </a:cubicBezTo>
                  <a:lnTo>
                    <a:pt x="10" y="16"/>
                  </a:lnTo>
                  <a:close/>
                  <a:moveTo>
                    <a:pt x="43" y="27"/>
                  </a:moveTo>
                  <a:cubicBezTo>
                    <a:pt x="64" y="27"/>
                    <a:pt x="64" y="27"/>
                    <a:pt x="64" y="27"/>
                  </a:cubicBezTo>
                  <a:cubicBezTo>
                    <a:pt x="64" y="32"/>
                    <a:pt x="64" y="32"/>
                    <a:pt x="64" y="32"/>
                  </a:cubicBezTo>
                  <a:cubicBezTo>
                    <a:pt x="43" y="32"/>
                    <a:pt x="43" y="32"/>
                    <a:pt x="43" y="32"/>
                  </a:cubicBezTo>
                  <a:lnTo>
                    <a:pt x="43" y="27"/>
                  </a:lnTo>
                  <a:close/>
                  <a:moveTo>
                    <a:pt x="43" y="38"/>
                  </a:moveTo>
                  <a:cubicBezTo>
                    <a:pt x="64" y="38"/>
                    <a:pt x="64" y="38"/>
                    <a:pt x="64" y="38"/>
                  </a:cubicBezTo>
                  <a:cubicBezTo>
                    <a:pt x="64" y="43"/>
                    <a:pt x="64" y="43"/>
                    <a:pt x="64" y="43"/>
                  </a:cubicBezTo>
                  <a:cubicBezTo>
                    <a:pt x="43" y="43"/>
                    <a:pt x="43" y="43"/>
                    <a:pt x="43" y="43"/>
                  </a:cubicBezTo>
                  <a:lnTo>
                    <a:pt x="43" y="38"/>
                  </a:lnTo>
                  <a:close/>
                  <a:moveTo>
                    <a:pt x="43" y="49"/>
                  </a:moveTo>
                  <a:cubicBezTo>
                    <a:pt x="59" y="49"/>
                    <a:pt x="59" y="49"/>
                    <a:pt x="59" y="49"/>
                  </a:cubicBezTo>
                  <a:cubicBezTo>
                    <a:pt x="59" y="54"/>
                    <a:pt x="59" y="54"/>
                    <a:pt x="59" y="54"/>
                  </a:cubicBezTo>
                  <a:cubicBezTo>
                    <a:pt x="43" y="54"/>
                    <a:pt x="43" y="54"/>
                    <a:pt x="43" y="54"/>
                  </a:cubicBezTo>
                  <a:lnTo>
                    <a:pt x="43" y="49"/>
                  </a:lnTo>
                  <a:close/>
                  <a:moveTo>
                    <a:pt x="10" y="27"/>
                  </a:moveTo>
                  <a:cubicBezTo>
                    <a:pt x="37" y="27"/>
                    <a:pt x="37" y="27"/>
                    <a:pt x="37" y="27"/>
                  </a:cubicBezTo>
                  <a:cubicBezTo>
                    <a:pt x="37" y="54"/>
                    <a:pt x="37" y="54"/>
                    <a:pt x="37" y="54"/>
                  </a:cubicBezTo>
                  <a:cubicBezTo>
                    <a:pt x="10" y="54"/>
                    <a:pt x="10" y="54"/>
                    <a:pt x="10" y="54"/>
                  </a:cubicBezTo>
                  <a:lnTo>
                    <a:pt x="10" y="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61" name="Freeform 56"/>
            <p:cNvSpPr>
              <a:spLocks noEditPoints="1"/>
            </p:cNvSpPr>
            <p:nvPr/>
          </p:nvSpPr>
          <p:spPr bwMode="auto">
            <a:xfrm>
              <a:off x="4204" y="1684"/>
              <a:ext cx="98" cy="99"/>
            </a:xfrm>
            <a:custGeom>
              <a:avLst/>
              <a:gdLst>
                <a:gd name="T0" fmla="*/ 0 w 98"/>
                <a:gd name="T1" fmla="*/ 99 h 99"/>
                <a:gd name="T2" fmla="*/ 49 w 98"/>
                <a:gd name="T3" fmla="*/ 99 h 99"/>
                <a:gd name="T4" fmla="*/ 49 w 98"/>
                <a:gd name="T5" fmla="*/ 0 h 99"/>
                <a:gd name="T6" fmla="*/ 0 w 98"/>
                <a:gd name="T7" fmla="*/ 0 h 99"/>
                <a:gd name="T8" fmla="*/ 0 w 98"/>
                <a:gd name="T9" fmla="*/ 99 h 99"/>
                <a:gd name="T10" fmla="*/ 31 w 98"/>
                <a:gd name="T11" fmla="*/ 13 h 99"/>
                <a:gd name="T12" fmla="*/ 43 w 98"/>
                <a:gd name="T13" fmla="*/ 13 h 99"/>
                <a:gd name="T14" fmla="*/ 43 w 98"/>
                <a:gd name="T15" fmla="*/ 25 h 99"/>
                <a:gd name="T16" fmla="*/ 31 w 98"/>
                <a:gd name="T17" fmla="*/ 25 h 99"/>
                <a:gd name="T18" fmla="*/ 31 w 98"/>
                <a:gd name="T19" fmla="*/ 13 h 99"/>
                <a:gd name="T20" fmla="*/ 31 w 98"/>
                <a:gd name="T21" fmla="*/ 37 h 99"/>
                <a:gd name="T22" fmla="*/ 43 w 98"/>
                <a:gd name="T23" fmla="*/ 37 h 99"/>
                <a:gd name="T24" fmla="*/ 43 w 98"/>
                <a:gd name="T25" fmla="*/ 50 h 99"/>
                <a:gd name="T26" fmla="*/ 31 w 98"/>
                <a:gd name="T27" fmla="*/ 50 h 99"/>
                <a:gd name="T28" fmla="*/ 31 w 98"/>
                <a:gd name="T29" fmla="*/ 37 h 99"/>
                <a:gd name="T30" fmla="*/ 31 w 98"/>
                <a:gd name="T31" fmla="*/ 62 h 99"/>
                <a:gd name="T32" fmla="*/ 43 w 98"/>
                <a:gd name="T33" fmla="*/ 62 h 99"/>
                <a:gd name="T34" fmla="*/ 43 w 98"/>
                <a:gd name="T35" fmla="*/ 74 h 99"/>
                <a:gd name="T36" fmla="*/ 31 w 98"/>
                <a:gd name="T37" fmla="*/ 74 h 99"/>
                <a:gd name="T38" fmla="*/ 31 w 98"/>
                <a:gd name="T39" fmla="*/ 62 h 99"/>
                <a:gd name="T40" fmla="*/ 6 w 98"/>
                <a:gd name="T41" fmla="*/ 13 h 99"/>
                <a:gd name="T42" fmla="*/ 18 w 98"/>
                <a:gd name="T43" fmla="*/ 13 h 99"/>
                <a:gd name="T44" fmla="*/ 18 w 98"/>
                <a:gd name="T45" fmla="*/ 25 h 99"/>
                <a:gd name="T46" fmla="*/ 6 w 98"/>
                <a:gd name="T47" fmla="*/ 25 h 99"/>
                <a:gd name="T48" fmla="*/ 6 w 98"/>
                <a:gd name="T49" fmla="*/ 13 h 99"/>
                <a:gd name="T50" fmla="*/ 6 w 98"/>
                <a:gd name="T51" fmla="*/ 37 h 99"/>
                <a:gd name="T52" fmla="*/ 18 w 98"/>
                <a:gd name="T53" fmla="*/ 37 h 99"/>
                <a:gd name="T54" fmla="*/ 18 w 98"/>
                <a:gd name="T55" fmla="*/ 50 h 99"/>
                <a:gd name="T56" fmla="*/ 6 w 98"/>
                <a:gd name="T57" fmla="*/ 50 h 99"/>
                <a:gd name="T58" fmla="*/ 6 w 98"/>
                <a:gd name="T59" fmla="*/ 37 h 99"/>
                <a:gd name="T60" fmla="*/ 6 w 98"/>
                <a:gd name="T61" fmla="*/ 62 h 99"/>
                <a:gd name="T62" fmla="*/ 18 w 98"/>
                <a:gd name="T63" fmla="*/ 62 h 99"/>
                <a:gd name="T64" fmla="*/ 18 w 98"/>
                <a:gd name="T65" fmla="*/ 74 h 99"/>
                <a:gd name="T66" fmla="*/ 6 w 98"/>
                <a:gd name="T67" fmla="*/ 74 h 99"/>
                <a:gd name="T68" fmla="*/ 6 w 98"/>
                <a:gd name="T69" fmla="*/ 62 h 99"/>
                <a:gd name="T70" fmla="*/ 55 w 98"/>
                <a:gd name="T71" fmla="*/ 31 h 99"/>
                <a:gd name="T72" fmla="*/ 98 w 98"/>
                <a:gd name="T73" fmla="*/ 31 h 99"/>
                <a:gd name="T74" fmla="*/ 98 w 98"/>
                <a:gd name="T75" fmla="*/ 37 h 99"/>
                <a:gd name="T76" fmla="*/ 55 w 98"/>
                <a:gd name="T77" fmla="*/ 37 h 99"/>
                <a:gd name="T78" fmla="*/ 55 w 98"/>
                <a:gd name="T79" fmla="*/ 31 h 99"/>
                <a:gd name="T80" fmla="*/ 55 w 98"/>
                <a:gd name="T81" fmla="*/ 99 h 99"/>
                <a:gd name="T82" fmla="*/ 68 w 98"/>
                <a:gd name="T83" fmla="*/ 99 h 99"/>
                <a:gd name="T84" fmla="*/ 68 w 98"/>
                <a:gd name="T85" fmla="*/ 74 h 99"/>
                <a:gd name="T86" fmla="*/ 86 w 98"/>
                <a:gd name="T87" fmla="*/ 74 h 99"/>
                <a:gd name="T88" fmla="*/ 86 w 98"/>
                <a:gd name="T89" fmla="*/ 99 h 99"/>
                <a:gd name="T90" fmla="*/ 98 w 98"/>
                <a:gd name="T91" fmla="*/ 99 h 99"/>
                <a:gd name="T92" fmla="*/ 98 w 98"/>
                <a:gd name="T93" fmla="*/ 43 h 99"/>
                <a:gd name="T94" fmla="*/ 55 w 98"/>
                <a:gd name="T95" fmla="*/ 43 h 99"/>
                <a:gd name="T96" fmla="*/ 55 w 98"/>
                <a:gd name="T9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8" h="99">
                  <a:moveTo>
                    <a:pt x="0" y="99"/>
                  </a:moveTo>
                  <a:lnTo>
                    <a:pt x="49" y="99"/>
                  </a:lnTo>
                  <a:lnTo>
                    <a:pt x="49" y="0"/>
                  </a:lnTo>
                  <a:lnTo>
                    <a:pt x="0" y="0"/>
                  </a:lnTo>
                  <a:lnTo>
                    <a:pt x="0" y="99"/>
                  </a:lnTo>
                  <a:close/>
                  <a:moveTo>
                    <a:pt x="31" y="13"/>
                  </a:moveTo>
                  <a:lnTo>
                    <a:pt x="43" y="13"/>
                  </a:lnTo>
                  <a:lnTo>
                    <a:pt x="43" y="25"/>
                  </a:lnTo>
                  <a:lnTo>
                    <a:pt x="31" y="25"/>
                  </a:lnTo>
                  <a:lnTo>
                    <a:pt x="31" y="13"/>
                  </a:lnTo>
                  <a:close/>
                  <a:moveTo>
                    <a:pt x="31" y="37"/>
                  </a:moveTo>
                  <a:lnTo>
                    <a:pt x="43" y="37"/>
                  </a:lnTo>
                  <a:lnTo>
                    <a:pt x="43" y="50"/>
                  </a:lnTo>
                  <a:lnTo>
                    <a:pt x="31" y="50"/>
                  </a:lnTo>
                  <a:lnTo>
                    <a:pt x="31" y="37"/>
                  </a:lnTo>
                  <a:close/>
                  <a:moveTo>
                    <a:pt x="31" y="62"/>
                  </a:moveTo>
                  <a:lnTo>
                    <a:pt x="43" y="62"/>
                  </a:lnTo>
                  <a:lnTo>
                    <a:pt x="43" y="74"/>
                  </a:lnTo>
                  <a:lnTo>
                    <a:pt x="31" y="74"/>
                  </a:lnTo>
                  <a:lnTo>
                    <a:pt x="31" y="62"/>
                  </a:lnTo>
                  <a:close/>
                  <a:moveTo>
                    <a:pt x="6" y="13"/>
                  </a:moveTo>
                  <a:lnTo>
                    <a:pt x="18" y="13"/>
                  </a:lnTo>
                  <a:lnTo>
                    <a:pt x="18" y="25"/>
                  </a:lnTo>
                  <a:lnTo>
                    <a:pt x="6" y="25"/>
                  </a:lnTo>
                  <a:lnTo>
                    <a:pt x="6" y="13"/>
                  </a:lnTo>
                  <a:close/>
                  <a:moveTo>
                    <a:pt x="6" y="37"/>
                  </a:moveTo>
                  <a:lnTo>
                    <a:pt x="18" y="37"/>
                  </a:lnTo>
                  <a:lnTo>
                    <a:pt x="18" y="50"/>
                  </a:lnTo>
                  <a:lnTo>
                    <a:pt x="6" y="50"/>
                  </a:lnTo>
                  <a:lnTo>
                    <a:pt x="6" y="37"/>
                  </a:lnTo>
                  <a:close/>
                  <a:moveTo>
                    <a:pt x="6" y="62"/>
                  </a:moveTo>
                  <a:lnTo>
                    <a:pt x="18" y="62"/>
                  </a:lnTo>
                  <a:lnTo>
                    <a:pt x="18" y="74"/>
                  </a:lnTo>
                  <a:lnTo>
                    <a:pt x="6" y="74"/>
                  </a:lnTo>
                  <a:lnTo>
                    <a:pt x="6" y="62"/>
                  </a:lnTo>
                  <a:close/>
                  <a:moveTo>
                    <a:pt x="55" y="31"/>
                  </a:moveTo>
                  <a:lnTo>
                    <a:pt x="98" y="31"/>
                  </a:lnTo>
                  <a:lnTo>
                    <a:pt x="98" y="37"/>
                  </a:lnTo>
                  <a:lnTo>
                    <a:pt x="55" y="37"/>
                  </a:lnTo>
                  <a:lnTo>
                    <a:pt x="55" y="31"/>
                  </a:lnTo>
                  <a:close/>
                  <a:moveTo>
                    <a:pt x="55" y="99"/>
                  </a:moveTo>
                  <a:lnTo>
                    <a:pt x="68" y="99"/>
                  </a:lnTo>
                  <a:lnTo>
                    <a:pt x="68" y="74"/>
                  </a:lnTo>
                  <a:lnTo>
                    <a:pt x="86" y="74"/>
                  </a:lnTo>
                  <a:lnTo>
                    <a:pt x="86" y="99"/>
                  </a:lnTo>
                  <a:lnTo>
                    <a:pt x="98" y="99"/>
                  </a:lnTo>
                  <a:lnTo>
                    <a:pt x="98" y="43"/>
                  </a:lnTo>
                  <a:lnTo>
                    <a:pt x="55" y="43"/>
                  </a:lnTo>
                  <a:lnTo>
                    <a:pt x="55" y="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62" name="Freeform 57"/>
            <p:cNvSpPr>
              <a:spLocks noEditPoints="1"/>
            </p:cNvSpPr>
            <p:nvPr/>
          </p:nvSpPr>
          <p:spPr bwMode="auto">
            <a:xfrm>
              <a:off x="4184" y="1805"/>
              <a:ext cx="105" cy="104"/>
            </a:xfrm>
            <a:custGeom>
              <a:avLst/>
              <a:gdLst>
                <a:gd name="T0" fmla="*/ 79 w 85"/>
                <a:gd name="T1" fmla="*/ 24 h 85"/>
                <a:gd name="T2" fmla="*/ 61 w 85"/>
                <a:gd name="T3" fmla="*/ 5 h 85"/>
                <a:gd name="T4" fmla="*/ 66 w 85"/>
                <a:gd name="T5" fmla="*/ 0 h 85"/>
                <a:gd name="T6" fmla="*/ 85 w 85"/>
                <a:gd name="T7" fmla="*/ 19 h 85"/>
                <a:gd name="T8" fmla="*/ 79 w 85"/>
                <a:gd name="T9" fmla="*/ 24 h 85"/>
                <a:gd name="T10" fmla="*/ 74 w 85"/>
                <a:gd name="T11" fmla="*/ 29 h 85"/>
                <a:gd name="T12" fmla="*/ 71 w 85"/>
                <a:gd name="T13" fmla="*/ 59 h 85"/>
                <a:gd name="T14" fmla="*/ 13 w 85"/>
                <a:gd name="T15" fmla="*/ 85 h 85"/>
                <a:gd name="T16" fmla="*/ 8 w 85"/>
                <a:gd name="T17" fmla="*/ 81 h 85"/>
                <a:gd name="T18" fmla="*/ 31 w 85"/>
                <a:gd name="T19" fmla="*/ 58 h 85"/>
                <a:gd name="T20" fmla="*/ 34 w 85"/>
                <a:gd name="T21" fmla="*/ 59 h 85"/>
                <a:gd name="T22" fmla="*/ 42 w 85"/>
                <a:gd name="T23" fmla="*/ 51 h 85"/>
                <a:gd name="T24" fmla="*/ 34 w 85"/>
                <a:gd name="T25" fmla="*/ 43 h 85"/>
                <a:gd name="T26" fmla="*/ 26 w 85"/>
                <a:gd name="T27" fmla="*/ 51 h 85"/>
                <a:gd name="T28" fmla="*/ 27 w 85"/>
                <a:gd name="T29" fmla="*/ 54 h 85"/>
                <a:gd name="T30" fmla="*/ 4 w 85"/>
                <a:gd name="T31" fmla="*/ 76 h 85"/>
                <a:gd name="T32" fmla="*/ 0 w 85"/>
                <a:gd name="T33" fmla="*/ 72 h 85"/>
                <a:gd name="T34" fmla="*/ 26 w 85"/>
                <a:gd name="T35" fmla="*/ 13 h 85"/>
                <a:gd name="T36" fmla="*/ 55 w 85"/>
                <a:gd name="T37" fmla="*/ 11 h 85"/>
                <a:gd name="T38" fmla="*/ 74 w 85"/>
                <a:gd name="T39" fmla="*/ 2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85">
                  <a:moveTo>
                    <a:pt x="79" y="24"/>
                  </a:moveTo>
                  <a:cubicBezTo>
                    <a:pt x="61" y="5"/>
                    <a:pt x="61" y="5"/>
                    <a:pt x="61" y="5"/>
                  </a:cubicBezTo>
                  <a:cubicBezTo>
                    <a:pt x="66" y="0"/>
                    <a:pt x="66" y="0"/>
                    <a:pt x="66" y="0"/>
                  </a:cubicBezTo>
                  <a:cubicBezTo>
                    <a:pt x="85" y="19"/>
                    <a:pt x="85" y="19"/>
                    <a:pt x="85" y="19"/>
                  </a:cubicBezTo>
                  <a:lnTo>
                    <a:pt x="79" y="24"/>
                  </a:lnTo>
                  <a:close/>
                  <a:moveTo>
                    <a:pt x="74" y="29"/>
                  </a:moveTo>
                  <a:cubicBezTo>
                    <a:pt x="71" y="59"/>
                    <a:pt x="71" y="59"/>
                    <a:pt x="71" y="59"/>
                  </a:cubicBezTo>
                  <a:cubicBezTo>
                    <a:pt x="47" y="59"/>
                    <a:pt x="13" y="85"/>
                    <a:pt x="13" y="85"/>
                  </a:cubicBezTo>
                  <a:cubicBezTo>
                    <a:pt x="8" y="81"/>
                    <a:pt x="8" y="81"/>
                    <a:pt x="8" y="81"/>
                  </a:cubicBezTo>
                  <a:cubicBezTo>
                    <a:pt x="31" y="58"/>
                    <a:pt x="31" y="58"/>
                    <a:pt x="31" y="58"/>
                  </a:cubicBezTo>
                  <a:cubicBezTo>
                    <a:pt x="32" y="58"/>
                    <a:pt x="33" y="59"/>
                    <a:pt x="34" y="59"/>
                  </a:cubicBezTo>
                  <a:cubicBezTo>
                    <a:pt x="38" y="59"/>
                    <a:pt x="42" y="55"/>
                    <a:pt x="42" y="51"/>
                  </a:cubicBezTo>
                  <a:cubicBezTo>
                    <a:pt x="42" y="46"/>
                    <a:pt x="38" y="43"/>
                    <a:pt x="34" y="43"/>
                  </a:cubicBezTo>
                  <a:cubicBezTo>
                    <a:pt x="30" y="43"/>
                    <a:pt x="26" y="46"/>
                    <a:pt x="26" y="51"/>
                  </a:cubicBezTo>
                  <a:cubicBezTo>
                    <a:pt x="26" y="52"/>
                    <a:pt x="26" y="53"/>
                    <a:pt x="27" y="54"/>
                  </a:cubicBezTo>
                  <a:cubicBezTo>
                    <a:pt x="4" y="76"/>
                    <a:pt x="4" y="76"/>
                    <a:pt x="4" y="76"/>
                  </a:cubicBezTo>
                  <a:cubicBezTo>
                    <a:pt x="0" y="72"/>
                    <a:pt x="0" y="72"/>
                    <a:pt x="0" y="72"/>
                  </a:cubicBezTo>
                  <a:cubicBezTo>
                    <a:pt x="0" y="72"/>
                    <a:pt x="26" y="37"/>
                    <a:pt x="26" y="13"/>
                  </a:cubicBezTo>
                  <a:cubicBezTo>
                    <a:pt x="55" y="11"/>
                    <a:pt x="55" y="11"/>
                    <a:pt x="55" y="11"/>
                  </a:cubicBezTo>
                  <a:lnTo>
                    <a:pt x="74" y="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63" name="Freeform 58"/>
            <p:cNvSpPr>
              <a:spLocks noEditPoints="1"/>
            </p:cNvSpPr>
            <p:nvPr/>
          </p:nvSpPr>
          <p:spPr bwMode="auto">
            <a:xfrm>
              <a:off x="4090" y="1681"/>
              <a:ext cx="94" cy="94"/>
            </a:xfrm>
            <a:custGeom>
              <a:avLst/>
              <a:gdLst>
                <a:gd name="T0" fmla="*/ 53 w 77"/>
                <a:gd name="T1" fmla="*/ 29 h 77"/>
                <a:gd name="T2" fmla="*/ 26 w 77"/>
                <a:gd name="T3" fmla="*/ 2 h 77"/>
                <a:gd name="T4" fmla="*/ 39 w 77"/>
                <a:gd name="T5" fmla="*/ 0 h 77"/>
                <a:gd name="T6" fmla="*/ 53 w 77"/>
                <a:gd name="T7" fmla="*/ 3 h 77"/>
                <a:gd name="T8" fmla="*/ 53 w 77"/>
                <a:gd name="T9" fmla="*/ 29 h 77"/>
                <a:gd name="T10" fmla="*/ 58 w 77"/>
                <a:gd name="T11" fmla="*/ 53 h 77"/>
                <a:gd name="T12" fmla="*/ 58 w 77"/>
                <a:gd name="T13" fmla="*/ 5 h 77"/>
                <a:gd name="T14" fmla="*/ 77 w 77"/>
                <a:gd name="T15" fmla="*/ 38 h 77"/>
                <a:gd name="T16" fmla="*/ 74 w 77"/>
                <a:gd name="T17" fmla="*/ 53 h 77"/>
                <a:gd name="T18" fmla="*/ 58 w 77"/>
                <a:gd name="T19" fmla="*/ 53 h 77"/>
                <a:gd name="T20" fmla="*/ 24 w 77"/>
                <a:gd name="T21" fmla="*/ 57 h 77"/>
                <a:gd name="T22" fmla="*/ 72 w 77"/>
                <a:gd name="T23" fmla="*/ 57 h 77"/>
                <a:gd name="T24" fmla="*/ 39 w 77"/>
                <a:gd name="T25" fmla="*/ 77 h 77"/>
                <a:gd name="T26" fmla="*/ 24 w 77"/>
                <a:gd name="T27" fmla="*/ 74 h 77"/>
                <a:gd name="T28" fmla="*/ 24 w 77"/>
                <a:gd name="T29" fmla="*/ 57 h 77"/>
                <a:gd name="T30" fmla="*/ 32 w 77"/>
                <a:gd name="T31" fmla="*/ 17 h 77"/>
                <a:gd name="T32" fmla="*/ 1 w 77"/>
                <a:gd name="T33" fmla="*/ 47 h 77"/>
                <a:gd name="T34" fmla="*/ 0 w 77"/>
                <a:gd name="T35" fmla="*/ 38 h 77"/>
                <a:gd name="T36" fmla="*/ 20 w 77"/>
                <a:gd name="T37" fmla="*/ 5 h 77"/>
                <a:gd name="T38" fmla="*/ 32 w 77"/>
                <a:gd name="T39" fmla="*/ 17 h 77"/>
                <a:gd name="T40" fmla="*/ 20 w 77"/>
                <a:gd name="T41" fmla="*/ 37 h 77"/>
                <a:gd name="T42" fmla="*/ 20 w 77"/>
                <a:gd name="T43" fmla="*/ 72 h 77"/>
                <a:gd name="T44" fmla="*/ 4 w 77"/>
                <a:gd name="T45" fmla="*/ 54 h 77"/>
                <a:gd name="T46" fmla="*/ 20 w 77"/>
                <a:gd name="T47" fmla="*/ 3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29"/>
                  </a:moveTo>
                  <a:cubicBezTo>
                    <a:pt x="26" y="2"/>
                    <a:pt x="26" y="2"/>
                    <a:pt x="26" y="2"/>
                  </a:cubicBezTo>
                  <a:cubicBezTo>
                    <a:pt x="30" y="1"/>
                    <a:pt x="34" y="0"/>
                    <a:pt x="39" y="0"/>
                  </a:cubicBezTo>
                  <a:cubicBezTo>
                    <a:pt x="44" y="0"/>
                    <a:pt x="49" y="1"/>
                    <a:pt x="53" y="3"/>
                  </a:cubicBezTo>
                  <a:lnTo>
                    <a:pt x="53" y="29"/>
                  </a:lnTo>
                  <a:close/>
                  <a:moveTo>
                    <a:pt x="58" y="53"/>
                  </a:moveTo>
                  <a:cubicBezTo>
                    <a:pt x="58" y="5"/>
                    <a:pt x="58" y="5"/>
                    <a:pt x="58" y="5"/>
                  </a:cubicBezTo>
                  <a:cubicBezTo>
                    <a:pt x="69" y="12"/>
                    <a:pt x="77" y="24"/>
                    <a:pt x="77" y="38"/>
                  </a:cubicBezTo>
                  <a:cubicBezTo>
                    <a:pt x="77" y="43"/>
                    <a:pt x="76" y="48"/>
                    <a:pt x="74" y="53"/>
                  </a:cubicBezTo>
                  <a:lnTo>
                    <a:pt x="58" y="53"/>
                  </a:lnTo>
                  <a:close/>
                  <a:moveTo>
                    <a:pt x="24" y="57"/>
                  </a:moveTo>
                  <a:cubicBezTo>
                    <a:pt x="72" y="57"/>
                    <a:pt x="72" y="57"/>
                    <a:pt x="72" y="57"/>
                  </a:cubicBezTo>
                  <a:cubicBezTo>
                    <a:pt x="65" y="69"/>
                    <a:pt x="53" y="77"/>
                    <a:pt x="39" y="77"/>
                  </a:cubicBezTo>
                  <a:cubicBezTo>
                    <a:pt x="34" y="77"/>
                    <a:pt x="29" y="76"/>
                    <a:pt x="24" y="74"/>
                  </a:cubicBezTo>
                  <a:lnTo>
                    <a:pt x="24" y="57"/>
                  </a:lnTo>
                  <a:close/>
                  <a:moveTo>
                    <a:pt x="32" y="17"/>
                  </a:moveTo>
                  <a:cubicBezTo>
                    <a:pt x="1" y="47"/>
                    <a:pt x="1" y="47"/>
                    <a:pt x="1" y="47"/>
                  </a:cubicBezTo>
                  <a:cubicBezTo>
                    <a:pt x="1" y="45"/>
                    <a:pt x="0" y="41"/>
                    <a:pt x="0" y="38"/>
                  </a:cubicBezTo>
                  <a:cubicBezTo>
                    <a:pt x="0" y="24"/>
                    <a:pt x="8" y="11"/>
                    <a:pt x="20" y="5"/>
                  </a:cubicBezTo>
                  <a:lnTo>
                    <a:pt x="32" y="17"/>
                  </a:lnTo>
                  <a:close/>
                  <a:moveTo>
                    <a:pt x="20" y="37"/>
                  </a:moveTo>
                  <a:cubicBezTo>
                    <a:pt x="20" y="72"/>
                    <a:pt x="20" y="72"/>
                    <a:pt x="20" y="72"/>
                  </a:cubicBezTo>
                  <a:cubicBezTo>
                    <a:pt x="12" y="67"/>
                    <a:pt x="7" y="61"/>
                    <a:pt x="4" y="54"/>
                  </a:cubicBezTo>
                  <a:lnTo>
                    <a:pt x="20" y="3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64" name="Freeform 59"/>
            <p:cNvSpPr>
              <a:spLocks noEditPoints="1"/>
            </p:cNvSpPr>
            <p:nvPr/>
          </p:nvSpPr>
          <p:spPr bwMode="auto">
            <a:xfrm>
              <a:off x="4089" y="1791"/>
              <a:ext cx="88" cy="73"/>
            </a:xfrm>
            <a:custGeom>
              <a:avLst/>
              <a:gdLst>
                <a:gd name="T0" fmla="*/ 0 w 72"/>
                <a:gd name="T1" fmla="*/ 0 h 59"/>
                <a:gd name="T2" fmla="*/ 0 w 72"/>
                <a:gd name="T3" fmla="*/ 59 h 59"/>
                <a:gd name="T4" fmla="*/ 72 w 72"/>
                <a:gd name="T5" fmla="*/ 59 h 59"/>
                <a:gd name="T6" fmla="*/ 72 w 72"/>
                <a:gd name="T7" fmla="*/ 0 h 59"/>
                <a:gd name="T8" fmla="*/ 0 w 72"/>
                <a:gd name="T9" fmla="*/ 0 h 59"/>
                <a:gd name="T10" fmla="*/ 67 w 72"/>
                <a:gd name="T11" fmla="*/ 54 h 59"/>
                <a:gd name="T12" fmla="*/ 4 w 72"/>
                <a:gd name="T13" fmla="*/ 54 h 59"/>
                <a:gd name="T14" fmla="*/ 4 w 72"/>
                <a:gd name="T15" fmla="*/ 5 h 59"/>
                <a:gd name="T16" fmla="*/ 67 w 72"/>
                <a:gd name="T17" fmla="*/ 5 h 59"/>
                <a:gd name="T18" fmla="*/ 67 w 72"/>
                <a:gd name="T19" fmla="*/ 54 h 59"/>
                <a:gd name="T20" fmla="*/ 49 w 72"/>
                <a:gd name="T21" fmla="*/ 16 h 59"/>
                <a:gd name="T22" fmla="*/ 56 w 72"/>
                <a:gd name="T23" fmla="*/ 23 h 59"/>
                <a:gd name="T24" fmla="*/ 63 w 72"/>
                <a:gd name="T25" fmla="*/ 16 h 59"/>
                <a:gd name="T26" fmla="*/ 56 w 72"/>
                <a:gd name="T27" fmla="*/ 9 h 59"/>
                <a:gd name="T28" fmla="*/ 49 w 72"/>
                <a:gd name="T29" fmla="*/ 16 h 59"/>
                <a:gd name="T30" fmla="*/ 63 w 72"/>
                <a:gd name="T31" fmla="*/ 50 h 59"/>
                <a:gd name="T32" fmla="*/ 9 w 72"/>
                <a:gd name="T33" fmla="*/ 50 h 59"/>
                <a:gd name="T34" fmla="*/ 22 w 72"/>
                <a:gd name="T35" fmla="*/ 14 h 59"/>
                <a:gd name="T36" fmla="*/ 40 w 72"/>
                <a:gd name="T37" fmla="*/ 36 h 59"/>
                <a:gd name="T38" fmla="*/ 49 w 72"/>
                <a:gd name="T39" fmla="*/ 30 h 59"/>
                <a:gd name="T40" fmla="*/ 63 w 72"/>
                <a:gd name="T41" fmla="*/ 5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 h="59">
                  <a:moveTo>
                    <a:pt x="0" y="0"/>
                  </a:moveTo>
                  <a:cubicBezTo>
                    <a:pt x="0" y="59"/>
                    <a:pt x="0" y="59"/>
                    <a:pt x="0" y="59"/>
                  </a:cubicBezTo>
                  <a:cubicBezTo>
                    <a:pt x="72" y="59"/>
                    <a:pt x="72" y="59"/>
                    <a:pt x="72" y="59"/>
                  </a:cubicBezTo>
                  <a:cubicBezTo>
                    <a:pt x="72" y="0"/>
                    <a:pt x="72" y="0"/>
                    <a:pt x="72" y="0"/>
                  </a:cubicBezTo>
                  <a:lnTo>
                    <a:pt x="0" y="0"/>
                  </a:lnTo>
                  <a:close/>
                  <a:moveTo>
                    <a:pt x="67" y="54"/>
                  </a:moveTo>
                  <a:cubicBezTo>
                    <a:pt x="4" y="54"/>
                    <a:pt x="4" y="54"/>
                    <a:pt x="4" y="54"/>
                  </a:cubicBezTo>
                  <a:cubicBezTo>
                    <a:pt x="4" y="5"/>
                    <a:pt x="4" y="5"/>
                    <a:pt x="4" y="5"/>
                  </a:cubicBezTo>
                  <a:cubicBezTo>
                    <a:pt x="67" y="5"/>
                    <a:pt x="67" y="5"/>
                    <a:pt x="67" y="5"/>
                  </a:cubicBezTo>
                  <a:lnTo>
                    <a:pt x="67" y="54"/>
                  </a:lnTo>
                  <a:close/>
                  <a:moveTo>
                    <a:pt x="49" y="16"/>
                  </a:moveTo>
                  <a:cubicBezTo>
                    <a:pt x="49" y="20"/>
                    <a:pt x="52" y="23"/>
                    <a:pt x="56" y="23"/>
                  </a:cubicBezTo>
                  <a:cubicBezTo>
                    <a:pt x="60" y="23"/>
                    <a:pt x="63" y="20"/>
                    <a:pt x="63" y="16"/>
                  </a:cubicBezTo>
                  <a:cubicBezTo>
                    <a:pt x="63" y="12"/>
                    <a:pt x="60" y="9"/>
                    <a:pt x="56" y="9"/>
                  </a:cubicBezTo>
                  <a:cubicBezTo>
                    <a:pt x="52" y="9"/>
                    <a:pt x="49" y="12"/>
                    <a:pt x="49" y="16"/>
                  </a:cubicBezTo>
                  <a:close/>
                  <a:moveTo>
                    <a:pt x="63" y="50"/>
                  </a:moveTo>
                  <a:cubicBezTo>
                    <a:pt x="9" y="50"/>
                    <a:pt x="9" y="50"/>
                    <a:pt x="9" y="50"/>
                  </a:cubicBezTo>
                  <a:cubicBezTo>
                    <a:pt x="22" y="14"/>
                    <a:pt x="22" y="14"/>
                    <a:pt x="22" y="14"/>
                  </a:cubicBezTo>
                  <a:cubicBezTo>
                    <a:pt x="40" y="36"/>
                    <a:pt x="40" y="36"/>
                    <a:pt x="40" y="36"/>
                  </a:cubicBezTo>
                  <a:cubicBezTo>
                    <a:pt x="49" y="30"/>
                    <a:pt x="49" y="30"/>
                    <a:pt x="49" y="30"/>
                  </a:cubicBezTo>
                  <a:lnTo>
                    <a:pt x="63" y="5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65" name="Freeform 60"/>
            <p:cNvSpPr>
              <a:spLocks noEditPoints="1"/>
            </p:cNvSpPr>
            <p:nvPr/>
          </p:nvSpPr>
          <p:spPr bwMode="auto">
            <a:xfrm>
              <a:off x="4053" y="1891"/>
              <a:ext cx="93" cy="108"/>
            </a:xfrm>
            <a:custGeom>
              <a:avLst/>
              <a:gdLst>
                <a:gd name="T0" fmla="*/ 54 w 76"/>
                <a:gd name="T1" fmla="*/ 0 h 88"/>
                <a:gd name="T2" fmla="*/ 14 w 76"/>
                <a:gd name="T3" fmla="*/ 28 h 88"/>
                <a:gd name="T4" fmla="*/ 16 w 76"/>
                <a:gd name="T5" fmla="*/ 65 h 88"/>
                <a:gd name="T6" fmla="*/ 49 w 76"/>
                <a:gd name="T7" fmla="*/ 27 h 88"/>
                <a:gd name="T8" fmla="*/ 32 w 76"/>
                <a:gd name="T9" fmla="*/ 75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0" y="23"/>
                    <a:pt x="30" y="12"/>
                    <a:pt x="14" y="28"/>
                  </a:cubicBezTo>
                  <a:cubicBezTo>
                    <a:pt x="0" y="42"/>
                    <a:pt x="5" y="59"/>
                    <a:pt x="16" y="65"/>
                  </a:cubicBezTo>
                  <a:cubicBezTo>
                    <a:pt x="28" y="59"/>
                    <a:pt x="40" y="46"/>
                    <a:pt x="49" y="27"/>
                  </a:cubicBezTo>
                  <a:cubicBezTo>
                    <a:pt x="49" y="27"/>
                    <a:pt x="57" y="51"/>
                    <a:pt x="32" y="75"/>
                  </a:cubicBezTo>
                  <a:cubicBezTo>
                    <a:pt x="44" y="88"/>
                    <a:pt x="64" y="79"/>
                    <a:pt x="70" y="57"/>
                  </a:cubicBezTo>
                  <a:cubicBezTo>
                    <a:pt x="76" y="33"/>
                    <a:pt x="60" y="9"/>
                    <a:pt x="54" y="0"/>
                  </a:cubicBezTo>
                  <a:close/>
                  <a:moveTo>
                    <a:pt x="4" y="78"/>
                  </a:moveTo>
                  <a:cubicBezTo>
                    <a:pt x="4" y="79"/>
                    <a:pt x="4" y="83"/>
                    <a:pt x="10" y="83"/>
                  </a:cubicBezTo>
                  <a:cubicBezTo>
                    <a:pt x="14" y="83"/>
                    <a:pt x="36" y="71"/>
                    <a:pt x="47" y="41"/>
                  </a:cubicBezTo>
                  <a:cubicBezTo>
                    <a:pt x="30" y="70"/>
                    <a:pt x="6" y="78"/>
                    <a:pt x="4" y="7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66" name="Freeform 61"/>
            <p:cNvSpPr>
              <a:spLocks noEditPoints="1"/>
            </p:cNvSpPr>
            <p:nvPr/>
          </p:nvSpPr>
          <p:spPr bwMode="auto">
            <a:xfrm>
              <a:off x="4027" y="1521"/>
              <a:ext cx="127" cy="95"/>
            </a:xfrm>
            <a:custGeom>
              <a:avLst/>
              <a:gdLst>
                <a:gd name="T0" fmla="*/ 99 w 103"/>
                <a:gd name="T1" fmla="*/ 4 h 77"/>
                <a:gd name="T2" fmla="*/ 52 w 103"/>
                <a:gd name="T3" fmla="*/ 0 h 77"/>
                <a:gd name="T4" fmla="*/ 4 w 103"/>
                <a:gd name="T5" fmla="*/ 4 h 77"/>
                <a:gd name="T6" fmla="*/ 0 w 103"/>
                <a:gd name="T7" fmla="*/ 39 h 77"/>
                <a:gd name="T8" fmla="*/ 4 w 103"/>
                <a:gd name="T9" fmla="*/ 74 h 77"/>
                <a:gd name="T10" fmla="*/ 52 w 103"/>
                <a:gd name="T11" fmla="*/ 77 h 77"/>
                <a:gd name="T12" fmla="*/ 99 w 103"/>
                <a:gd name="T13" fmla="*/ 74 h 77"/>
                <a:gd name="T14" fmla="*/ 103 w 103"/>
                <a:gd name="T15" fmla="*/ 39 h 77"/>
                <a:gd name="T16" fmla="*/ 99 w 103"/>
                <a:gd name="T17" fmla="*/ 4 h 77"/>
                <a:gd name="T18" fmla="*/ 39 w 103"/>
                <a:gd name="T19" fmla="*/ 58 h 77"/>
                <a:gd name="T20" fmla="*/ 39 w 103"/>
                <a:gd name="T21" fmla="*/ 20 h 77"/>
                <a:gd name="T22" fmla="*/ 71 w 103"/>
                <a:gd name="T23" fmla="*/ 39 h 77"/>
                <a:gd name="T24" fmla="*/ 39 w 103"/>
                <a:gd name="T25" fmla="*/ 5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77">
                  <a:moveTo>
                    <a:pt x="99" y="4"/>
                  </a:moveTo>
                  <a:cubicBezTo>
                    <a:pt x="84" y="2"/>
                    <a:pt x="68" y="0"/>
                    <a:pt x="52" y="0"/>
                  </a:cubicBezTo>
                  <a:cubicBezTo>
                    <a:pt x="35" y="0"/>
                    <a:pt x="19" y="2"/>
                    <a:pt x="4" y="4"/>
                  </a:cubicBezTo>
                  <a:cubicBezTo>
                    <a:pt x="2" y="14"/>
                    <a:pt x="0" y="26"/>
                    <a:pt x="0" y="39"/>
                  </a:cubicBezTo>
                  <a:cubicBezTo>
                    <a:pt x="0" y="52"/>
                    <a:pt x="2" y="63"/>
                    <a:pt x="4" y="74"/>
                  </a:cubicBezTo>
                  <a:cubicBezTo>
                    <a:pt x="19" y="76"/>
                    <a:pt x="35" y="77"/>
                    <a:pt x="52" y="77"/>
                  </a:cubicBezTo>
                  <a:cubicBezTo>
                    <a:pt x="68" y="77"/>
                    <a:pt x="84" y="76"/>
                    <a:pt x="99" y="74"/>
                  </a:cubicBezTo>
                  <a:cubicBezTo>
                    <a:pt x="101" y="63"/>
                    <a:pt x="103" y="52"/>
                    <a:pt x="103" y="39"/>
                  </a:cubicBezTo>
                  <a:cubicBezTo>
                    <a:pt x="103" y="26"/>
                    <a:pt x="101" y="14"/>
                    <a:pt x="99" y="4"/>
                  </a:cubicBezTo>
                  <a:close/>
                  <a:moveTo>
                    <a:pt x="39" y="58"/>
                  </a:moveTo>
                  <a:cubicBezTo>
                    <a:pt x="39" y="20"/>
                    <a:pt x="39" y="20"/>
                    <a:pt x="39" y="20"/>
                  </a:cubicBezTo>
                  <a:cubicBezTo>
                    <a:pt x="71" y="39"/>
                    <a:pt x="71" y="39"/>
                    <a:pt x="71" y="39"/>
                  </a:cubicBezTo>
                  <a:lnTo>
                    <a:pt x="39" y="5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67" name="Freeform 62"/>
            <p:cNvSpPr>
              <a:spLocks noEditPoints="1"/>
            </p:cNvSpPr>
            <p:nvPr/>
          </p:nvSpPr>
          <p:spPr bwMode="auto">
            <a:xfrm>
              <a:off x="4017" y="2130"/>
              <a:ext cx="142" cy="142"/>
            </a:xfrm>
            <a:custGeom>
              <a:avLst/>
              <a:gdLst>
                <a:gd name="T0" fmla="*/ 115 w 115"/>
                <a:gd name="T1" fmla="*/ 32 h 115"/>
                <a:gd name="T2" fmla="*/ 104 w 115"/>
                <a:gd name="T3" fmla="*/ 22 h 115"/>
                <a:gd name="T4" fmla="*/ 84 w 115"/>
                <a:gd name="T5" fmla="*/ 42 h 115"/>
                <a:gd name="T6" fmla="*/ 73 w 115"/>
                <a:gd name="T7" fmla="*/ 30 h 115"/>
                <a:gd name="T8" fmla="*/ 93 w 115"/>
                <a:gd name="T9" fmla="*/ 10 h 115"/>
                <a:gd name="T10" fmla="*/ 83 w 115"/>
                <a:gd name="T11" fmla="*/ 0 h 115"/>
                <a:gd name="T12" fmla="*/ 63 w 115"/>
                <a:gd name="T13" fmla="*/ 20 h 115"/>
                <a:gd name="T14" fmla="*/ 50 w 115"/>
                <a:gd name="T15" fmla="*/ 7 h 115"/>
                <a:gd name="T16" fmla="*/ 40 w 115"/>
                <a:gd name="T17" fmla="*/ 17 h 115"/>
                <a:gd name="T18" fmla="*/ 98 w 115"/>
                <a:gd name="T19" fmla="*/ 74 h 115"/>
                <a:gd name="T20" fmla="*/ 107 w 115"/>
                <a:gd name="T21" fmla="*/ 65 h 115"/>
                <a:gd name="T22" fmla="*/ 95 w 115"/>
                <a:gd name="T23" fmla="*/ 52 h 115"/>
                <a:gd name="T24" fmla="*/ 115 w 115"/>
                <a:gd name="T25" fmla="*/ 32 h 115"/>
                <a:gd name="T26" fmla="*/ 31 w 115"/>
                <a:gd name="T27" fmla="*/ 84 h 115"/>
                <a:gd name="T28" fmla="*/ 89 w 115"/>
                <a:gd name="T29" fmla="*/ 75 h 115"/>
                <a:gd name="T30" fmla="*/ 39 w 115"/>
                <a:gd name="T31" fmla="*/ 26 h 115"/>
                <a:gd name="T32" fmla="*/ 31 w 115"/>
                <a:gd name="T33" fmla="*/ 84 h 115"/>
                <a:gd name="T34" fmla="*/ 21 w 115"/>
                <a:gd name="T35" fmla="*/ 79 h 115"/>
                <a:gd name="T36" fmla="*/ 36 w 115"/>
                <a:gd name="T37" fmla="*/ 93 h 115"/>
                <a:gd name="T38" fmla="*/ 14 w 115"/>
                <a:gd name="T39" fmla="*/ 115 h 115"/>
                <a:gd name="T40" fmla="*/ 0 w 115"/>
                <a:gd name="T41" fmla="*/ 100 h 115"/>
                <a:gd name="T42" fmla="*/ 21 w 115"/>
                <a:gd name="T43" fmla="*/ 7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5" h="115">
                  <a:moveTo>
                    <a:pt x="115" y="32"/>
                  </a:moveTo>
                  <a:cubicBezTo>
                    <a:pt x="104" y="22"/>
                    <a:pt x="104" y="22"/>
                    <a:pt x="104" y="22"/>
                  </a:cubicBezTo>
                  <a:cubicBezTo>
                    <a:pt x="84" y="42"/>
                    <a:pt x="84" y="42"/>
                    <a:pt x="84" y="42"/>
                  </a:cubicBezTo>
                  <a:cubicBezTo>
                    <a:pt x="73" y="30"/>
                    <a:pt x="73" y="30"/>
                    <a:pt x="73" y="30"/>
                  </a:cubicBezTo>
                  <a:cubicBezTo>
                    <a:pt x="93" y="10"/>
                    <a:pt x="93" y="10"/>
                    <a:pt x="93" y="10"/>
                  </a:cubicBezTo>
                  <a:cubicBezTo>
                    <a:pt x="83" y="0"/>
                    <a:pt x="83" y="0"/>
                    <a:pt x="83" y="0"/>
                  </a:cubicBezTo>
                  <a:cubicBezTo>
                    <a:pt x="63" y="20"/>
                    <a:pt x="63" y="20"/>
                    <a:pt x="63" y="20"/>
                  </a:cubicBezTo>
                  <a:cubicBezTo>
                    <a:pt x="50" y="7"/>
                    <a:pt x="50" y="7"/>
                    <a:pt x="50" y="7"/>
                  </a:cubicBezTo>
                  <a:cubicBezTo>
                    <a:pt x="40" y="17"/>
                    <a:pt x="40" y="17"/>
                    <a:pt x="40" y="17"/>
                  </a:cubicBezTo>
                  <a:cubicBezTo>
                    <a:pt x="98" y="74"/>
                    <a:pt x="98" y="74"/>
                    <a:pt x="98" y="74"/>
                  </a:cubicBezTo>
                  <a:cubicBezTo>
                    <a:pt x="107" y="65"/>
                    <a:pt x="107" y="65"/>
                    <a:pt x="107" y="65"/>
                  </a:cubicBezTo>
                  <a:cubicBezTo>
                    <a:pt x="95" y="52"/>
                    <a:pt x="95" y="52"/>
                    <a:pt x="95" y="52"/>
                  </a:cubicBezTo>
                  <a:lnTo>
                    <a:pt x="115" y="32"/>
                  </a:lnTo>
                  <a:close/>
                  <a:moveTo>
                    <a:pt x="31" y="84"/>
                  </a:moveTo>
                  <a:cubicBezTo>
                    <a:pt x="49" y="102"/>
                    <a:pt x="74" y="88"/>
                    <a:pt x="89" y="75"/>
                  </a:cubicBezTo>
                  <a:cubicBezTo>
                    <a:pt x="39" y="26"/>
                    <a:pt x="39" y="26"/>
                    <a:pt x="39" y="26"/>
                  </a:cubicBezTo>
                  <a:cubicBezTo>
                    <a:pt x="27" y="41"/>
                    <a:pt x="12" y="65"/>
                    <a:pt x="31" y="84"/>
                  </a:cubicBezTo>
                  <a:close/>
                  <a:moveTo>
                    <a:pt x="21" y="79"/>
                  </a:moveTo>
                  <a:cubicBezTo>
                    <a:pt x="36" y="93"/>
                    <a:pt x="36" y="93"/>
                    <a:pt x="36" y="93"/>
                  </a:cubicBezTo>
                  <a:cubicBezTo>
                    <a:pt x="14" y="115"/>
                    <a:pt x="14" y="115"/>
                    <a:pt x="14" y="115"/>
                  </a:cubicBezTo>
                  <a:cubicBezTo>
                    <a:pt x="0" y="100"/>
                    <a:pt x="0" y="100"/>
                    <a:pt x="0" y="100"/>
                  </a:cubicBezTo>
                  <a:lnTo>
                    <a:pt x="21" y="7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68" name="Freeform 63"/>
            <p:cNvSpPr>
              <a:spLocks noEditPoints="1"/>
            </p:cNvSpPr>
            <p:nvPr/>
          </p:nvSpPr>
          <p:spPr bwMode="auto">
            <a:xfrm>
              <a:off x="3994" y="2302"/>
              <a:ext cx="104" cy="121"/>
            </a:xfrm>
            <a:custGeom>
              <a:avLst/>
              <a:gdLst>
                <a:gd name="T0" fmla="*/ 55 w 85"/>
                <a:gd name="T1" fmla="*/ 14 h 98"/>
                <a:gd name="T2" fmla="*/ 55 w 85"/>
                <a:gd name="T3" fmla="*/ 27 h 98"/>
                <a:gd name="T4" fmla="*/ 64 w 85"/>
                <a:gd name="T5" fmla="*/ 33 h 98"/>
                <a:gd name="T6" fmla="*/ 73 w 85"/>
                <a:gd name="T7" fmla="*/ 55 h 98"/>
                <a:gd name="T8" fmla="*/ 64 w 85"/>
                <a:gd name="T9" fmla="*/ 77 h 98"/>
                <a:gd name="T10" fmla="*/ 43 w 85"/>
                <a:gd name="T11" fmla="*/ 85 h 98"/>
                <a:gd name="T12" fmla="*/ 21 w 85"/>
                <a:gd name="T13" fmla="*/ 77 h 98"/>
                <a:gd name="T14" fmla="*/ 12 w 85"/>
                <a:gd name="T15" fmla="*/ 55 h 98"/>
                <a:gd name="T16" fmla="*/ 21 w 85"/>
                <a:gd name="T17" fmla="*/ 33 h 98"/>
                <a:gd name="T18" fmla="*/ 30 w 85"/>
                <a:gd name="T19" fmla="*/ 27 h 98"/>
                <a:gd name="T20" fmla="*/ 30 w 85"/>
                <a:gd name="T21" fmla="*/ 14 h 98"/>
                <a:gd name="T22" fmla="*/ 0 w 85"/>
                <a:gd name="T23" fmla="*/ 55 h 98"/>
                <a:gd name="T24" fmla="*/ 43 w 85"/>
                <a:gd name="T25" fmla="*/ 98 h 98"/>
                <a:gd name="T26" fmla="*/ 85 w 85"/>
                <a:gd name="T27" fmla="*/ 55 h 98"/>
                <a:gd name="T28" fmla="*/ 55 w 85"/>
                <a:gd name="T29" fmla="*/ 14 h 98"/>
                <a:gd name="T30" fmla="*/ 37 w 85"/>
                <a:gd name="T31" fmla="*/ 0 h 98"/>
                <a:gd name="T32" fmla="*/ 49 w 85"/>
                <a:gd name="T33" fmla="*/ 0 h 98"/>
                <a:gd name="T34" fmla="*/ 49 w 85"/>
                <a:gd name="T35" fmla="*/ 49 h 98"/>
                <a:gd name="T36" fmla="*/ 37 w 85"/>
                <a:gd name="T37" fmla="*/ 49 h 98"/>
                <a:gd name="T38" fmla="*/ 37 w 85"/>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98">
                  <a:moveTo>
                    <a:pt x="55" y="14"/>
                  </a:moveTo>
                  <a:cubicBezTo>
                    <a:pt x="55" y="27"/>
                    <a:pt x="55" y="27"/>
                    <a:pt x="55" y="27"/>
                  </a:cubicBezTo>
                  <a:cubicBezTo>
                    <a:pt x="58" y="28"/>
                    <a:pt x="62" y="31"/>
                    <a:pt x="64" y="33"/>
                  </a:cubicBezTo>
                  <a:cubicBezTo>
                    <a:pt x="70" y="39"/>
                    <a:pt x="73" y="47"/>
                    <a:pt x="73" y="55"/>
                  </a:cubicBezTo>
                  <a:cubicBezTo>
                    <a:pt x="73" y="63"/>
                    <a:pt x="70" y="71"/>
                    <a:pt x="64" y="77"/>
                  </a:cubicBezTo>
                  <a:cubicBezTo>
                    <a:pt x="58" y="82"/>
                    <a:pt x="51" y="85"/>
                    <a:pt x="43" y="85"/>
                  </a:cubicBezTo>
                  <a:cubicBezTo>
                    <a:pt x="34" y="85"/>
                    <a:pt x="27" y="82"/>
                    <a:pt x="21" y="77"/>
                  </a:cubicBezTo>
                  <a:cubicBezTo>
                    <a:pt x="15" y="71"/>
                    <a:pt x="12" y="63"/>
                    <a:pt x="12" y="55"/>
                  </a:cubicBezTo>
                  <a:cubicBezTo>
                    <a:pt x="12" y="47"/>
                    <a:pt x="15" y="39"/>
                    <a:pt x="21" y="33"/>
                  </a:cubicBezTo>
                  <a:cubicBezTo>
                    <a:pt x="24" y="31"/>
                    <a:pt x="27" y="28"/>
                    <a:pt x="30" y="27"/>
                  </a:cubicBezTo>
                  <a:cubicBezTo>
                    <a:pt x="30" y="14"/>
                    <a:pt x="30" y="14"/>
                    <a:pt x="30" y="14"/>
                  </a:cubicBezTo>
                  <a:cubicBezTo>
                    <a:pt x="13" y="19"/>
                    <a:pt x="0" y="36"/>
                    <a:pt x="0" y="55"/>
                  </a:cubicBezTo>
                  <a:cubicBezTo>
                    <a:pt x="0" y="79"/>
                    <a:pt x="19" y="98"/>
                    <a:pt x="43" y="98"/>
                  </a:cubicBezTo>
                  <a:cubicBezTo>
                    <a:pt x="66" y="98"/>
                    <a:pt x="85" y="79"/>
                    <a:pt x="85" y="55"/>
                  </a:cubicBezTo>
                  <a:cubicBezTo>
                    <a:pt x="85"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69" name="Freeform 64"/>
            <p:cNvSpPr>
              <a:spLocks/>
            </p:cNvSpPr>
            <p:nvPr/>
          </p:nvSpPr>
          <p:spPr bwMode="auto">
            <a:xfrm>
              <a:off x="4006" y="2020"/>
              <a:ext cx="57" cy="98"/>
            </a:xfrm>
            <a:custGeom>
              <a:avLst/>
              <a:gdLst>
                <a:gd name="T0" fmla="*/ 0 w 57"/>
                <a:gd name="T1" fmla="*/ 98 h 98"/>
                <a:gd name="T2" fmla="*/ 0 w 57"/>
                <a:gd name="T3" fmla="*/ 0 h 98"/>
                <a:gd name="T4" fmla="*/ 16 w 57"/>
                <a:gd name="T5" fmla="*/ 0 h 98"/>
                <a:gd name="T6" fmla="*/ 16 w 57"/>
                <a:gd name="T7" fmla="*/ 44 h 98"/>
                <a:gd name="T8" fmla="*/ 57 w 57"/>
                <a:gd name="T9" fmla="*/ 4 h 98"/>
                <a:gd name="T10" fmla="*/ 57 w 57"/>
                <a:gd name="T11" fmla="*/ 93 h 98"/>
                <a:gd name="T12" fmla="*/ 16 w 57"/>
                <a:gd name="T13" fmla="*/ 53 h 98"/>
                <a:gd name="T14" fmla="*/ 16 w 57"/>
                <a:gd name="T15" fmla="*/ 98 h 98"/>
                <a:gd name="T16" fmla="*/ 0 w 57"/>
                <a:gd name="T1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98">
                  <a:moveTo>
                    <a:pt x="0" y="98"/>
                  </a:moveTo>
                  <a:lnTo>
                    <a:pt x="0" y="0"/>
                  </a:lnTo>
                  <a:lnTo>
                    <a:pt x="16" y="0"/>
                  </a:lnTo>
                  <a:lnTo>
                    <a:pt x="16" y="44"/>
                  </a:lnTo>
                  <a:lnTo>
                    <a:pt x="57" y="4"/>
                  </a:lnTo>
                  <a:lnTo>
                    <a:pt x="57" y="93"/>
                  </a:lnTo>
                  <a:lnTo>
                    <a:pt x="16" y="53"/>
                  </a:lnTo>
                  <a:lnTo>
                    <a:pt x="16" y="98"/>
                  </a:lnTo>
                  <a:lnTo>
                    <a:pt x="0" y="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70" name="Freeform 65"/>
            <p:cNvSpPr>
              <a:spLocks noEditPoints="1"/>
            </p:cNvSpPr>
            <p:nvPr/>
          </p:nvSpPr>
          <p:spPr bwMode="auto">
            <a:xfrm>
              <a:off x="3971" y="1640"/>
              <a:ext cx="108" cy="96"/>
            </a:xfrm>
            <a:custGeom>
              <a:avLst/>
              <a:gdLst>
                <a:gd name="T0" fmla="*/ 22 w 88"/>
                <a:gd name="T1" fmla="*/ 0 h 78"/>
                <a:gd name="T2" fmla="*/ 66 w 88"/>
                <a:gd name="T3" fmla="*/ 0 h 78"/>
                <a:gd name="T4" fmla="*/ 66 w 88"/>
                <a:gd name="T5" fmla="*/ 11 h 78"/>
                <a:gd name="T6" fmla="*/ 22 w 88"/>
                <a:gd name="T7" fmla="*/ 11 h 78"/>
                <a:gd name="T8" fmla="*/ 22 w 88"/>
                <a:gd name="T9" fmla="*/ 0 h 78"/>
                <a:gd name="T10" fmla="*/ 83 w 88"/>
                <a:gd name="T11" fmla="*/ 17 h 78"/>
                <a:gd name="T12" fmla="*/ 5 w 88"/>
                <a:gd name="T13" fmla="*/ 17 h 78"/>
                <a:gd name="T14" fmla="*/ 0 w 88"/>
                <a:gd name="T15" fmla="*/ 22 h 78"/>
                <a:gd name="T16" fmla="*/ 0 w 88"/>
                <a:gd name="T17" fmla="*/ 50 h 78"/>
                <a:gd name="T18" fmla="*/ 5 w 88"/>
                <a:gd name="T19" fmla="*/ 55 h 78"/>
                <a:gd name="T20" fmla="*/ 22 w 88"/>
                <a:gd name="T21" fmla="*/ 55 h 78"/>
                <a:gd name="T22" fmla="*/ 22 w 88"/>
                <a:gd name="T23" fmla="*/ 78 h 78"/>
                <a:gd name="T24" fmla="*/ 66 w 88"/>
                <a:gd name="T25" fmla="*/ 78 h 78"/>
                <a:gd name="T26" fmla="*/ 66 w 88"/>
                <a:gd name="T27" fmla="*/ 55 h 78"/>
                <a:gd name="T28" fmla="*/ 83 w 88"/>
                <a:gd name="T29" fmla="*/ 55 h 78"/>
                <a:gd name="T30" fmla="*/ 88 w 88"/>
                <a:gd name="T31" fmla="*/ 50 h 78"/>
                <a:gd name="T32" fmla="*/ 88 w 88"/>
                <a:gd name="T33" fmla="*/ 22 h 78"/>
                <a:gd name="T34" fmla="*/ 83 w 88"/>
                <a:gd name="T35" fmla="*/ 17 h 78"/>
                <a:gd name="T36" fmla="*/ 60 w 88"/>
                <a:gd name="T37" fmla="*/ 72 h 78"/>
                <a:gd name="T38" fmla="*/ 27 w 88"/>
                <a:gd name="T39" fmla="*/ 72 h 78"/>
                <a:gd name="T40" fmla="*/ 27 w 88"/>
                <a:gd name="T41" fmla="*/ 44 h 78"/>
                <a:gd name="T42" fmla="*/ 60 w 88"/>
                <a:gd name="T43" fmla="*/ 44 h 78"/>
                <a:gd name="T44" fmla="*/ 60 w 88"/>
                <a:gd name="T45" fmla="*/ 72 h 78"/>
                <a:gd name="T46" fmla="*/ 84 w 88"/>
                <a:gd name="T47" fmla="*/ 25 h 78"/>
                <a:gd name="T48" fmla="*/ 80 w 88"/>
                <a:gd name="T49" fmla="*/ 29 h 78"/>
                <a:gd name="T50" fmla="*/ 76 w 88"/>
                <a:gd name="T51" fmla="*/ 25 h 78"/>
                <a:gd name="T52" fmla="*/ 80 w 88"/>
                <a:gd name="T53" fmla="*/ 21 h 78"/>
                <a:gd name="T54" fmla="*/ 84 w 88"/>
                <a:gd name="T55"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 h="78">
                  <a:moveTo>
                    <a:pt x="22" y="0"/>
                  </a:moveTo>
                  <a:cubicBezTo>
                    <a:pt x="66" y="0"/>
                    <a:pt x="66" y="0"/>
                    <a:pt x="66" y="0"/>
                  </a:cubicBezTo>
                  <a:cubicBezTo>
                    <a:pt x="66" y="11"/>
                    <a:pt x="66" y="11"/>
                    <a:pt x="66" y="11"/>
                  </a:cubicBezTo>
                  <a:cubicBezTo>
                    <a:pt x="22" y="11"/>
                    <a:pt x="22" y="11"/>
                    <a:pt x="22" y="11"/>
                  </a:cubicBezTo>
                  <a:lnTo>
                    <a:pt x="22" y="0"/>
                  </a:lnTo>
                  <a:close/>
                  <a:moveTo>
                    <a:pt x="83" y="17"/>
                  </a:moveTo>
                  <a:cubicBezTo>
                    <a:pt x="5" y="17"/>
                    <a:pt x="5" y="17"/>
                    <a:pt x="5" y="17"/>
                  </a:cubicBezTo>
                  <a:cubicBezTo>
                    <a:pt x="2" y="17"/>
                    <a:pt x="0" y="19"/>
                    <a:pt x="0" y="22"/>
                  </a:cubicBezTo>
                  <a:cubicBezTo>
                    <a:pt x="0" y="50"/>
                    <a:pt x="0" y="50"/>
                    <a:pt x="0" y="50"/>
                  </a:cubicBezTo>
                  <a:cubicBezTo>
                    <a:pt x="0" y="53"/>
                    <a:pt x="2" y="55"/>
                    <a:pt x="5" y="55"/>
                  </a:cubicBezTo>
                  <a:cubicBezTo>
                    <a:pt x="22" y="55"/>
                    <a:pt x="22" y="55"/>
                    <a:pt x="22" y="55"/>
                  </a:cubicBezTo>
                  <a:cubicBezTo>
                    <a:pt x="22" y="78"/>
                    <a:pt x="22" y="78"/>
                    <a:pt x="22" y="78"/>
                  </a:cubicBezTo>
                  <a:cubicBezTo>
                    <a:pt x="66" y="78"/>
                    <a:pt x="66" y="78"/>
                    <a:pt x="66" y="78"/>
                  </a:cubicBezTo>
                  <a:cubicBezTo>
                    <a:pt x="66" y="55"/>
                    <a:pt x="66" y="55"/>
                    <a:pt x="66" y="55"/>
                  </a:cubicBezTo>
                  <a:cubicBezTo>
                    <a:pt x="83" y="55"/>
                    <a:pt x="83" y="55"/>
                    <a:pt x="83" y="55"/>
                  </a:cubicBezTo>
                  <a:cubicBezTo>
                    <a:pt x="86" y="55"/>
                    <a:pt x="88" y="53"/>
                    <a:pt x="88" y="50"/>
                  </a:cubicBezTo>
                  <a:cubicBezTo>
                    <a:pt x="88" y="22"/>
                    <a:pt x="88" y="22"/>
                    <a:pt x="88" y="22"/>
                  </a:cubicBezTo>
                  <a:cubicBezTo>
                    <a:pt x="88" y="19"/>
                    <a:pt x="86" y="17"/>
                    <a:pt x="83" y="17"/>
                  </a:cubicBezTo>
                  <a:close/>
                  <a:moveTo>
                    <a:pt x="60" y="72"/>
                  </a:moveTo>
                  <a:cubicBezTo>
                    <a:pt x="27" y="72"/>
                    <a:pt x="27" y="72"/>
                    <a:pt x="27" y="72"/>
                  </a:cubicBezTo>
                  <a:cubicBezTo>
                    <a:pt x="27" y="44"/>
                    <a:pt x="27" y="44"/>
                    <a:pt x="27" y="44"/>
                  </a:cubicBezTo>
                  <a:cubicBezTo>
                    <a:pt x="60" y="44"/>
                    <a:pt x="60" y="44"/>
                    <a:pt x="60" y="44"/>
                  </a:cubicBezTo>
                  <a:lnTo>
                    <a:pt x="60" y="72"/>
                  </a:lnTo>
                  <a:close/>
                  <a:moveTo>
                    <a:pt x="84" y="25"/>
                  </a:moveTo>
                  <a:cubicBezTo>
                    <a:pt x="84" y="27"/>
                    <a:pt x="82" y="29"/>
                    <a:pt x="80" y="29"/>
                  </a:cubicBezTo>
                  <a:cubicBezTo>
                    <a:pt x="78" y="29"/>
                    <a:pt x="76" y="27"/>
                    <a:pt x="76" y="25"/>
                  </a:cubicBezTo>
                  <a:cubicBezTo>
                    <a:pt x="76" y="23"/>
                    <a:pt x="78" y="21"/>
                    <a:pt x="80" y="21"/>
                  </a:cubicBezTo>
                  <a:cubicBezTo>
                    <a:pt x="82" y="21"/>
                    <a:pt x="84" y="23"/>
                    <a:pt x="84" y="2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71" name="Freeform 66"/>
            <p:cNvSpPr>
              <a:spLocks noEditPoints="1"/>
            </p:cNvSpPr>
            <p:nvPr/>
          </p:nvSpPr>
          <p:spPr bwMode="auto">
            <a:xfrm>
              <a:off x="3974" y="1756"/>
              <a:ext cx="94" cy="99"/>
            </a:xfrm>
            <a:custGeom>
              <a:avLst/>
              <a:gdLst>
                <a:gd name="T0" fmla="*/ 69 w 76"/>
                <a:gd name="T1" fmla="*/ 0 h 81"/>
                <a:gd name="T2" fmla="*/ 8 w 76"/>
                <a:gd name="T3" fmla="*/ 0 h 81"/>
                <a:gd name="T4" fmla="*/ 0 w 76"/>
                <a:gd name="T5" fmla="*/ 7 h 81"/>
                <a:gd name="T6" fmla="*/ 0 w 76"/>
                <a:gd name="T7" fmla="*/ 73 h 81"/>
                <a:gd name="T8" fmla="*/ 8 w 76"/>
                <a:gd name="T9" fmla="*/ 81 h 81"/>
                <a:gd name="T10" fmla="*/ 69 w 76"/>
                <a:gd name="T11" fmla="*/ 81 h 81"/>
                <a:gd name="T12" fmla="*/ 76 w 76"/>
                <a:gd name="T13" fmla="*/ 73 h 81"/>
                <a:gd name="T14" fmla="*/ 76 w 76"/>
                <a:gd name="T15" fmla="*/ 7 h 81"/>
                <a:gd name="T16" fmla="*/ 69 w 76"/>
                <a:gd name="T17" fmla="*/ 0 h 81"/>
                <a:gd name="T18" fmla="*/ 66 w 76"/>
                <a:gd name="T19" fmla="*/ 70 h 81"/>
                <a:gd name="T20" fmla="*/ 11 w 76"/>
                <a:gd name="T21" fmla="*/ 70 h 81"/>
                <a:gd name="T22" fmla="*/ 11 w 76"/>
                <a:gd name="T23" fmla="*/ 10 h 81"/>
                <a:gd name="T24" fmla="*/ 66 w 76"/>
                <a:gd name="T25" fmla="*/ 10 h 81"/>
                <a:gd name="T26" fmla="*/ 66 w 76"/>
                <a:gd name="T27" fmla="*/ 70 h 81"/>
                <a:gd name="T28" fmla="*/ 21 w 76"/>
                <a:gd name="T29" fmla="*/ 45 h 81"/>
                <a:gd name="T30" fmla="*/ 56 w 76"/>
                <a:gd name="T31" fmla="*/ 45 h 81"/>
                <a:gd name="T32" fmla="*/ 56 w 76"/>
                <a:gd name="T33" fmla="*/ 50 h 81"/>
                <a:gd name="T34" fmla="*/ 21 w 76"/>
                <a:gd name="T35" fmla="*/ 50 h 81"/>
                <a:gd name="T36" fmla="*/ 21 w 76"/>
                <a:gd name="T37" fmla="*/ 45 h 81"/>
                <a:gd name="T38" fmla="*/ 21 w 76"/>
                <a:gd name="T39" fmla="*/ 55 h 81"/>
                <a:gd name="T40" fmla="*/ 56 w 76"/>
                <a:gd name="T41" fmla="*/ 55 h 81"/>
                <a:gd name="T42" fmla="*/ 56 w 76"/>
                <a:gd name="T43" fmla="*/ 60 h 81"/>
                <a:gd name="T44" fmla="*/ 21 w 76"/>
                <a:gd name="T45" fmla="*/ 60 h 81"/>
                <a:gd name="T46" fmla="*/ 21 w 76"/>
                <a:gd name="T47" fmla="*/ 55 h 81"/>
                <a:gd name="T48" fmla="*/ 26 w 76"/>
                <a:gd name="T49" fmla="*/ 22 h 81"/>
                <a:gd name="T50" fmla="*/ 33 w 76"/>
                <a:gd name="T51" fmla="*/ 30 h 81"/>
                <a:gd name="T52" fmla="*/ 41 w 76"/>
                <a:gd name="T53" fmla="*/ 22 h 81"/>
                <a:gd name="T54" fmla="*/ 33 w 76"/>
                <a:gd name="T55" fmla="*/ 15 h 81"/>
                <a:gd name="T56" fmla="*/ 26 w 76"/>
                <a:gd name="T57" fmla="*/ 22 h 81"/>
                <a:gd name="T58" fmla="*/ 38 w 76"/>
                <a:gd name="T59" fmla="*/ 30 h 81"/>
                <a:gd name="T60" fmla="*/ 28 w 76"/>
                <a:gd name="T61" fmla="*/ 30 h 81"/>
                <a:gd name="T62" fmla="*/ 21 w 76"/>
                <a:gd name="T63" fmla="*/ 35 h 81"/>
                <a:gd name="T64" fmla="*/ 21 w 76"/>
                <a:gd name="T65" fmla="*/ 40 h 81"/>
                <a:gd name="T66" fmla="*/ 46 w 76"/>
                <a:gd name="T67" fmla="*/ 40 h 81"/>
                <a:gd name="T68" fmla="*/ 46 w 76"/>
                <a:gd name="T69" fmla="*/ 35 h 81"/>
                <a:gd name="T70" fmla="*/ 38 w 76"/>
                <a:gd name="T71" fmla="*/ 3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 h="81">
                  <a:moveTo>
                    <a:pt x="69" y="0"/>
                  </a:moveTo>
                  <a:cubicBezTo>
                    <a:pt x="8" y="0"/>
                    <a:pt x="8" y="0"/>
                    <a:pt x="8" y="0"/>
                  </a:cubicBezTo>
                  <a:cubicBezTo>
                    <a:pt x="4" y="0"/>
                    <a:pt x="0" y="3"/>
                    <a:pt x="0" y="7"/>
                  </a:cubicBezTo>
                  <a:cubicBezTo>
                    <a:pt x="0" y="73"/>
                    <a:pt x="0" y="73"/>
                    <a:pt x="0" y="73"/>
                  </a:cubicBezTo>
                  <a:cubicBezTo>
                    <a:pt x="0" y="77"/>
                    <a:pt x="4" y="81"/>
                    <a:pt x="8" y="81"/>
                  </a:cubicBezTo>
                  <a:cubicBezTo>
                    <a:pt x="69" y="81"/>
                    <a:pt x="69" y="81"/>
                    <a:pt x="69" y="81"/>
                  </a:cubicBezTo>
                  <a:cubicBezTo>
                    <a:pt x="73" y="81"/>
                    <a:pt x="76" y="77"/>
                    <a:pt x="76" y="73"/>
                  </a:cubicBezTo>
                  <a:cubicBezTo>
                    <a:pt x="76" y="7"/>
                    <a:pt x="76" y="7"/>
                    <a:pt x="76" y="7"/>
                  </a:cubicBezTo>
                  <a:cubicBezTo>
                    <a:pt x="76" y="3"/>
                    <a:pt x="73" y="0"/>
                    <a:pt x="69" y="0"/>
                  </a:cubicBezTo>
                  <a:close/>
                  <a:moveTo>
                    <a:pt x="66" y="70"/>
                  </a:moveTo>
                  <a:cubicBezTo>
                    <a:pt x="11" y="70"/>
                    <a:pt x="11" y="70"/>
                    <a:pt x="11" y="70"/>
                  </a:cubicBezTo>
                  <a:cubicBezTo>
                    <a:pt x="11" y="10"/>
                    <a:pt x="11" y="10"/>
                    <a:pt x="11" y="10"/>
                  </a:cubicBezTo>
                  <a:cubicBezTo>
                    <a:pt x="66" y="10"/>
                    <a:pt x="66" y="10"/>
                    <a:pt x="66" y="10"/>
                  </a:cubicBezTo>
                  <a:lnTo>
                    <a:pt x="66" y="70"/>
                  </a:lnTo>
                  <a:close/>
                  <a:moveTo>
                    <a:pt x="21" y="45"/>
                  </a:moveTo>
                  <a:cubicBezTo>
                    <a:pt x="56" y="45"/>
                    <a:pt x="56" y="45"/>
                    <a:pt x="56" y="45"/>
                  </a:cubicBezTo>
                  <a:cubicBezTo>
                    <a:pt x="56" y="50"/>
                    <a:pt x="56" y="50"/>
                    <a:pt x="56" y="50"/>
                  </a:cubicBezTo>
                  <a:cubicBezTo>
                    <a:pt x="21" y="50"/>
                    <a:pt x="21" y="50"/>
                    <a:pt x="21" y="50"/>
                  </a:cubicBezTo>
                  <a:lnTo>
                    <a:pt x="21" y="45"/>
                  </a:lnTo>
                  <a:close/>
                  <a:moveTo>
                    <a:pt x="21" y="55"/>
                  </a:moveTo>
                  <a:cubicBezTo>
                    <a:pt x="56" y="55"/>
                    <a:pt x="56" y="55"/>
                    <a:pt x="56" y="55"/>
                  </a:cubicBezTo>
                  <a:cubicBezTo>
                    <a:pt x="56" y="60"/>
                    <a:pt x="56" y="60"/>
                    <a:pt x="56" y="60"/>
                  </a:cubicBezTo>
                  <a:cubicBezTo>
                    <a:pt x="21" y="60"/>
                    <a:pt x="21" y="60"/>
                    <a:pt x="21" y="60"/>
                  </a:cubicBezTo>
                  <a:lnTo>
                    <a:pt x="21" y="55"/>
                  </a:lnTo>
                  <a:close/>
                  <a:moveTo>
                    <a:pt x="26" y="22"/>
                  </a:moveTo>
                  <a:cubicBezTo>
                    <a:pt x="26" y="27"/>
                    <a:pt x="29" y="30"/>
                    <a:pt x="33" y="30"/>
                  </a:cubicBezTo>
                  <a:cubicBezTo>
                    <a:pt x="37" y="30"/>
                    <a:pt x="41" y="27"/>
                    <a:pt x="41" y="22"/>
                  </a:cubicBezTo>
                  <a:cubicBezTo>
                    <a:pt x="41" y="18"/>
                    <a:pt x="37" y="15"/>
                    <a:pt x="33" y="15"/>
                  </a:cubicBezTo>
                  <a:cubicBezTo>
                    <a:pt x="29" y="15"/>
                    <a:pt x="26" y="18"/>
                    <a:pt x="26" y="22"/>
                  </a:cubicBezTo>
                  <a:close/>
                  <a:moveTo>
                    <a:pt x="38" y="30"/>
                  </a:moveTo>
                  <a:cubicBezTo>
                    <a:pt x="28" y="30"/>
                    <a:pt x="28" y="30"/>
                    <a:pt x="28" y="30"/>
                  </a:cubicBezTo>
                  <a:cubicBezTo>
                    <a:pt x="24" y="30"/>
                    <a:pt x="21" y="32"/>
                    <a:pt x="21" y="35"/>
                  </a:cubicBezTo>
                  <a:cubicBezTo>
                    <a:pt x="21" y="40"/>
                    <a:pt x="21" y="40"/>
                    <a:pt x="21" y="40"/>
                  </a:cubicBezTo>
                  <a:cubicBezTo>
                    <a:pt x="46" y="40"/>
                    <a:pt x="46" y="40"/>
                    <a:pt x="46" y="40"/>
                  </a:cubicBezTo>
                  <a:cubicBezTo>
                    <a:pt x="46" y="35"/>
                    <a:pt x="46" y="35"/>
                    <a:pt x="46" y="35"/>
                  </a:cubicBezTo>
                  <a:cubicBezTo>
                    <a:pt x="46" y="32"/>
                    <a:pt x="42" y="30"/>
                    <a:pt x="38" y="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72" name="Freeform 67"/>
            <p:cNvSpPr>
              <a:spLocks noEditPoints="1"/>
            </p:cNvSpPr>
            <p:nvPr/>
          </p:nvSpPr>
          <p:spPr bwMode="auto">
            <a:xfrm>
              <a:off x="4058" y="1410"/>
              <a:ext cx="96" cy="96"/>
            </a:xfrm>
            <a:custGeom>
              <a:avLst/>
              <a:gdLst>
                <a:gd name="T0" fmla="*/ 50 w 96"/>
                <a:gd name="T1" fmla="*/ 0 h 96"/>
                <a:gd name="T2" fmla="*/ 42 w 96"/>
                <a:gd name="T3" fmla="*/ 9 h 96"/>
                <a:gd name="T4" fmla="*/ 50 w 96"/>
                <a:gd name="T5" fmla="*/ 18 h 96"/>
                <a:gd name="T6" fmla="*/ 29 w 96"/>
                <a:gd name="T7" fmla="*/ 42 h 96"/>
                <a:gd name="T8" fmla="*/ 8 w 96"/>
                <a:gd name="T9" fmla="*/ 42 h 96"/>
                <a:gd name="T10" fmla="*/ 26 w 96"/>
                <a:gd name="T11" fmla="*/ 58 h 96"/>
                <a:gd name="T12" fmla="*/ 0 w 96"/>
                <a:gd name="T13" fmla="*/ 93 h 96"/>
                <a:gd name="T14" fmla="*/ 0 w 96"/>
                <a:gd name="T15" fmla="*/ 96 h 96"/>
                <a:gd name="T16" fmla="*/ 4 w 96"/>
                <a:gd name="T17" fmla="*/ 96 h 96"/>
                <a:gd name="T18" fmla="*/ 37 w 96"/>
                <a:gd name="T19" fmla="*/ 71 h 96"/>
                <a:gd name="T20" fmla="*/ 54 w 96"/>
                <a:gd name="T21" fmla="*/ 86 h 96"/>
                <a:gd name="T22" fmla="*/ 54 w 96"/>
                <a:gd name="T23" fmla="*/ 66 h 96"/>
                <a:gd name="T24" fmla="*/ 77 w 96"/>
                <a:gd name="T25" fmla="*/ 45 h 96"/>
                <a:gd name="T26" fmla="*/ 86 w 96"/>
                <a:gd name="T27" fmla="*/ 55 h 96"/>
                <a:gd name="T28" fmla="*/ 96 w 96"/>
                <a:gd name="T29" fmla="*/ 45 h 96"/>
                <a:gd name="T30" fmla="*/ 50 w 96"/>
                <a:gd name="T31" fmla="*/ 0 h 96"/>
                <a:gd name="T32" fmla="*/ 42 w 96"/>
                <a:gd name="T33" fmla="*/ 51 h 96"/>
                <a:gd name="T34" fmla="*/ 36 w 96"/>
                <a:gd name="T35" fmla="*/ 45 h 96"/>
                <a:gd name="T36" fmla="*/ 56 w 96"/>
                <a:gd name="T37" fmla="*/ 24 h 96"/>
                <a:gd name="T38" fmla="*/ 63 w 96"/>
                <a:gd name="T39" fmla="*/ 30 h 96"/>
                <a:gd name="T40" fmla="*/ 42 w 96"/>
                <a:gd name="T41" fmla="*/ 5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96">
                  <a:moveTo>
                    <a:pt x="50" y="0"/>
                  </a:moveTo>
                  <a:lnTo>
                    <a:pt x="42" y="9"/>
                  </a:lnTo>
                  <a:lnTo>
                    <a:pt x="50" y="18"/>
                  </a:lnTo>
                  <a:lnTo>
                    <a:pt x="29" y="42"/>
                  </a:lnTo>
                  <a:lnTo>
                    <a:pt x="8" y="42"/>
                  </a:lnTo>
                  <a:lnTo>
                    <a:pt x="26" y="58"/>
                  </a:lnTo>
                  <a:lnTo>
                    <a:pt x="0" y="93"/>
                  </a:lnTo>
                  <a:lnTo>
                    <a:pt x="0" y="96"/>
                  </a:lnTo>
                  <a:lnTo>
                    <a:pt x="4" y="96"/>
                  </a:lnTo>
                  <a:lnTo>
                    <a:pt x="37" y="71"/>
                  </a:lnTo>
                  <a:lnTo>
                    <a:pt x="54" y="86"/>
                  </a:lnTo>
                  <a:lnTo>
                    <a:pt x="54" y="66"/>
                  </a:lnTo>
                  <a:lnTo>
                    <a:pt x="77" y="45"/>
                  </a:lnTo>
                  <a:lnTo>
                    <a:pt x="86" y="55"/>
                  </a:lnTo>
                  <a:lnTo>
                    <a:pt x="96" y="45"/>
                  </a:lnTo>
                  <a:lnTo>
                    <a:pt x="50" y="0"/>
                  </a:lnTo>
                  <a:close/>
                  <a:moveTo>
                    <a:pt x="42" y="51"/>
                  </a:moveTo>
                  <a:lnTo>
                    <a:pt x="36" y="45"/>
                  </a:lnTo>
                  <a:lnTo>
                    <a:pt x="56" y="24"/>
                  </a:lnTo>
                  <a:lnTo>
                    <a:pt x="63" y="30"/>
                  </a:lnTo>
                  <a:lnTo>
                    <a:pt x="42" y="5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73" name="Freeform 68"/>
            <p:cNvSpPr>
              <a:spLocks noEditPoints="1"/>
            </p:cNvSpPr>
            <p:nvPr/>
          </p:nvSpPr>
          <p:spPr bwMode="auto">
            <a:xfrm>
              <a:off x="4016" y="1145"/>
              <a:ext cx="95" cy="65"/>
            </a:xfrm>
            <a:custGeom>
              <a:avLst/>
              <a:gdLst>
                <a:gd name="T0" fmla="*/ 17 w 77"/>
                <a:gd name="T1" fmla="*/ 20 h 53"/>
                <a:gd name="T2" fmla="*/ 34 w 77"/>
                <a:gd name="T3" fmla="*/ 36 h 53"/>
                <a:gd name="T4" fmla="*/ 17 w 77"/>
                <a:gd name="T5" fmla="*/ 53 h 53"/>
                <a:gd name="T6" fmla="*/ 0 w 77"/>
                <a:gd name="T7" fmla="*/ 36 h 53"/>
                <a:gd name="T8" fmla="*/ 0 w 77"/>
                <a:gd name="T9" fmla="*/ 34 h 53"/>
                <a:gd name="T10" fmla="*/ 34 w 77"/>
                <a:gd name="T11" fmla="*/ 0 h 53"/>
                <a:gd name="T12" fmla="*/ 34 w 77"/>
                <a:gd name="T13" fmla="*/ 10 h 53"/>
                <a:gd name="T14" fmla="*/ 17 w 77"/>
                <a:gd name="T15" fmla="*/ 17 h 53"/>
                <a:gd name="T16" fmla="*/ 14 w 77"/>
                <a:gd name="T17" fmla="*/ 20 h 53"/>
                <a:gd name="T18" fmla="*/ 17 w 77"/>
                <a:gd name="T19" fmla="*/ 20 h 53"/>
                <a:gd name="T20" fmla="*/ 60 w 77"/>
                <a:gd name="T21" fmla="*/ 20 h 53"/>
                <a:gd name="T22" fmla="*/ 77 w 77"/>
                <a:gd name="T23" fmla="*/ 36 h 53"/>
                <a:gd name="T24" fmla="*/ 60 w 77"/>
                <a:gd name="T25" fmla="*/ 53 h 53"/>
                <a:gd name="T26" fmla="*/ 43 w 77"/>
                <a:gd name="T27" fmla="*/ 36 h 53"/>
                <a:gd name="T28" fmla="*/ 43 w 77"/>
                <a:gd name="T29" fmla="*/ 34 h 53"/>
                <a:gd name="T30" fmla="*/ 77 w 77"/>
                <a:gd name="T31" fmla="*/ 0 h 53"/>
                <a:gd name="T32" fmla="*/ 77 w 77"/>
                <a:gd name="T33" fmla="*/ 10 h 53"/>
                <a:gd name="T34" fmla="*/ 60 w 77"/>
                <a:gd name="T35" fmla="*/ 17 h 53"/>
                <a:gd name="T36" fmla="*/ 58 w 77"/>
                <a:gd name="T37" fmla="*/ 20 h 53"/>
                <a:gd name="T38" fmla="*/ 60 w 77"/>
                <a:gd name="T39" fmla="*/ 2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 h="53">
                  <a:moveTo>
                    <a:pt x="17" y="20"/>
                  </a:moveTo>
                  <a:cubicBezTo>
                    <a:pt x="26" y="20"/>
                    <a:pt x="34" y="27"/>
                    <a:pt x="34" y="36"/>
                  </a:cubicBezTo>
                  <a:cubicBezTo>
                    <a:pt x="34" y="46"/>
                    <a:pt x="26" y="53"/>
                    <a:pt x="17" y="53"/>
                  </a:cubicBezTo>
                  <a:cubicBezTo>
                    <a:pt x="8" y="53"/>
                    <a:pt x="0" y="46"/>
                    <a:pt x="0" y="36"/>
                  </a:cubicBezTo>
                  <a:cubicBezTo>
                    <a:pt x="0" y="34"/>
                    <a:pt x="0" y="34"/>
                    <a:pt x="0" y="34"/>
                  </a:cubicBezTo>
                  <a:cubicBezTo>
                    <a:pt x="0" y="16"/>
                    <a:pt x="15" y="0"/>
                    <a:pt x="34" y="0"/>
                  </a:cubicBezTo>
                  <a:cubicBezTo>
                    <a:pt x="34" y="10"/>
                    <a:pt x="34" y="10"/>
                    <a:pt x="34" y="10"/>
                  </a:cubicBezTo>
                  <a:cubicBezTo>
                    <a:pt x="27" y="10"/>
                    <a:pt x="21" y="13"/>
                    <a:pt x="17" y="17"/>
                  </a:cubicBezTo>
                  <a:cubicBezTo>
                    <a:pt x="16" y="18"/>
                    <a:pt x="15" y="19"/>
                    <a:pt x="14" y="20"/>
                  </a:cubicBezTo>
                  <a:cubicBezTo>
                    <a:pt x="15" y="20"/>
                    <a:pt x="16" y="20"/>
                    <a:pt x="17" y="20"/>
                  </a:cubicBezTo>
                  <a:close/>
                  <a:moveTo>
                    <a:pt x="60" y="20"/>
                  </a:moveTo>
                  <a:cubicBezTo>
                    <a:pt x="70" y="20"/>
                    <a:pt x="77" y="27"/>
                    <a:pt x="77" y="36"/>
                  </a:cubicBezTo>
                  <a:cubicBezTo>
                    <a:pt x="77" y="46"/>
                    <a:pt x="70" y="53"/>
                    <a:pt x="60" y="53"/>
                  </a:cubicBezTo>
                  <a:cubicBezTo>
                    <a:pt x="51" y="53"/>
                    <a:pt x="43" y="46"/>
                    <a:pt x="43" y="36"/>
                  </a:cubicBezTo>
                  <a:cubicBezTo>
                    <a:pt x="43" y="34"/>
                    <a:pt x="43" y="34"/>
                    <a:pt x="43" y="34"/>
                  </a:cubicBezTo>
                  <a:cubicBezTo>
                    <a:pt x="43" y="16"/>
                    <a:pt x="58" y="0"/>
                    <a:pt x="77" y="0"/>
                  </a:cubicBezTo>
                  <a:cubicBezTo>
                    <a:pt x="77" y="10"/>
                    <a:pt x="77" y="10"/>
                    <a:pt x="77" y="10"/>
                  </a:cubicBezTo>
                  <a:cubicBezTo>
                    <a:pt x="71" y="10"/>
                    <a:pt x="65" y="13"/>
                    <a:pt x="60" y="17"/>
                  </a:cubicBezTo>
                  <a:cubicBezTo>
                    <a:pt x="59" y="18"/>
                    <a:pt x="58" y="19"/>
                    <a:pt x="58" y="20"/>
                  </a:cubicBezTo>
                  <a:cubicBezTo>
                    <a:pt x="58" y="20"/>
                    <a:pt x="59" y="20"/>
                    <a:pt x="60" y="2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74" name="Freeform 69"/>
            <p:cNvSpPr>
              <a:spLocks/>
            </p:cNvSpPr>
            <p:nvPr/>
          </p:nvSpPr>
          <p:spPr bwMode="auto">
            <a:xfrm>
              <a:off x="3993" y="1306"/>
              <a:ext cx="147" cy="140"/>
            </a:xfrm>
            <a:custGeom>
              <a:avLst/>
              <a:gdLst>
                <a:gd name="T0" fmla="*/ 78 w 120"/>
                <a:gd name="T1" fmla="*/ 29 h 114"/>
                <a:gd name="T2" fmla="*/ 83 w 120"/>
                <a:gd name="T3" fmla="*/ 0 h 114"/>
                <a:gd name="T4" fmla="*/ 120 w 120"/>
                <a:gd name="T5" fmla="*/ 52 h 114"/>
                <a:gd name="T6" fmla="*/ 68 w 120"/>
                <a:gd name="T7" fmla="*/ 90 h 114"/>
                <a:gd name="T8" fmla="*/ 73 w 120"/>
                <a:gd name="T9" fmla="*/ 60 h 114"/>
                <a:gd name="T10" fmla="*/ 27 w 120"/>
                <a:gd name="T11" fmla="*/ 114 h 114"/>
                <a:gd name="T12" fmla="*/ 78 w 120"/>
                <a:gd name="T13" fmla="*/ 29 h 114"/>
              </a:gdLst>
              <a:ahLst/>
              <a:cxnLst>
                <a:cxn ang="0">
                  <a:pos x="T0" y="T1"/>
                </a:cxn>
                <a:cxn ang="0">
                  <a:pos x="T2" y="T3"/>
                </a:cxn>
                <a:cxn ang="0">
                  <a:pos x="T4" y="T5"/>
                </a:cxn>
                <a:cxn ang="0">
                  <a:pos x="T6" y="T7"/>
                </a:cxn>
                <a:cxn ang="0">
                  <a:pos x="T8" y="T9"/>
                </a:cxn>
                <a:cxn ang="0">
                  <a:pos x="T10" y="T11"/>
                </a:cxn>
                <a:cxn ang="0">
                  <a:pos x="T12" y="T13"/>
                </a:cxn>
              </a:cxnLst>
              <a:rect l="0" t="0" r="r" b="b"/>
              <a:pathLst>
                <a:path w="120" h="114">
                  <a:moveTo>
                    <a:pt x="78" y="29"/>
                  </a:moveTo>
                  <a:cubicBezTo>
                    <a:pt x="83" y="0"/>
                    <a:pt x="83" y="0"/>
                    <a:pt x="83" y="0"/>
                  </a:cubicBezTo>
                  <a:cubicBezTo>
                    <a:pt x="120" y="52"/>
                    <a:pt x="120" y="52"/>
                    <a:pt x="120" y="52"/>
                  </a:cubicBezTo>
                  <a:cubicBezTo>
                    <a:pt x="68" y="90"/>
                    <a:pt x="68" y="90"/>
                    <a:pt x="68" y="90"/>
                  </a:cubicBezTo>
                  <a:cubicBezTo>
                    <a:pt x="73" y="60"/>
                    <a:pt x="73" y="60"/>
                    <a:pt x="73" y="60"/>
                  </a:cubicBezTo>
                  <a:cubicBezTo>
                    <a:pt x="21" y="51"/>
                    <a:pt x="18" y="88"/>
                    <a:pt x="27" y="114"/>
                  </a:cubicBezTo>
                  <a:cubicBezTo>
                    <a:pt x="0" y="73"/>
                    <a:pt x="16" y="18"/>
                    <a:pt x="78" y="2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75" name="Freeform 70"/>
            <p:cNvSpPr>
              <a:spLocks/>
            </p:cNvSpPr>
            <p:nvPr/>
          </p:nvSpPr>
          <p:spPr bwMode="auto">
            <a:xfrm>
              <a:off x="4025" y="1219"/>
              <a:ext cx="92" cy="97"/>
            </a:xfrm>
            <a:custGeom>
              <a:avLst/>
              <a:gdLst>
                <a:gd name="T0" fmla="*/ 44 w 92"/>
                <a:gd name="T1" fmla="*/ 97 h 97"/>
                <a:gd name="T2" fmla="*/ 44 w 92"/>
                <a:gd name="T3" fmla="*/ 53 h 97"/>
                <a:gd name="T4" fmla="*/ 0 w 92"/>
                <a:gd name="T5" fmla="*/ 97 h 97"/>
                <a:gd name="T6" fmla="*/ 0 w 92"/>
                <a:gd name="T7" fmla="*/ 0 h 97"/>
                <a:gd name="T8" fmla="*/ 44 w 92"/>
                <a:gd name="T9" fmla="*/ 44 h 97"/>
                <a:gd name="T10" fmla="*/ 44 w 92"/>
                <a:gd name="T11" fmla="*/ 0 h 97"/>
                <a:gd name="T12" fmla="*/ 92 w 92"/>
                <a:gd name="T13" fmla="*/ 49 h 97"/>
                <a:gd name="T14" fmla="*/ 44 w 92"/>
                <a:gd name="T15" fmla="*/ 97 h 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7">
                  <a:moveTo>
                    <a:pt x="44" y="97"/>
                  </a:moveTo>
                  <a:lnTo>
                    <a:pt x="44" y="53"/>
                  </a:lnTo>
                  <a:lnTo>
                    <a:pt x="0" y="97"/>
                  </a:lnTo>
                  <a:lnTo>
                    <a:pt x="0" y="0"/>
                  </a:lnTo>
                  <a:lnTo>
                    <a:pt x="44" y="44"/>
                  </a:lnTo>
                  <a:lnTo>
                    <a:pt x="44" y="0"/>
                  </a:lnTo>
                  <a:lnTo>
                    <a:pt x="92" y="49"/>
                  </a:lnTo>
                  <a:lnTo>
                    <a:pt x="44" y="9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76" name="Freeform 71"/>
            <p:cNvSpPr>
              <a:spLocks/>
            </p:cNvSpPr>
            <p:nvPr/>
          </p:nvSpPr>
          <p:spPr bwMode="auto">
            <a:xfrm>
              <a:off x="3930" y="1881"/>
              <a:ext cx="117" cy="116"/>
            </a:xfrm>
            <a:custGeom>
              <a:avLst/>
              <a:gdLst>
                <a:gd name="T0" fmla="*/ 95 w 95"/>
                <a:gd name="T1" fmla="*/ 35 h 94"/>
                <a:gd name="T2" fmla="*/ 60 w 95"/>
                <a:gd name="T3" fmla="*/ 35 h 94"/>
                <a:gd name="T4" fmla="*/ 73 w 95"/>
                <a:gd name="T5" fmla="*/ 22 h 94"/>
                <a:gd name="T6" fmla="*/ 48 w 95"/>
                <a:gd name="T7" fmla="*/ 12 h 94"/>
                <a:gd name="T8" fmla="*/ 23 w 95"/>
                <a:gd name="T9" fmla="*/ 22 h 94"/>
                <a:gd name="T10" fmla="*/ 12 w 95"/>
                <a:gd name="T11" fmla="*/ 47 h 94"/>
                <a:gd name="T12" fmla="*/ 23 w 95"/>
                <a:gd name="T13" fmla="*/ 72 h 94"/>
                <a:gd name="T14" fmla="*/ 48 w 95"/>
                <a:gd name="T15" fmla="*/ 83 h 94"/>
                <a:gd name="T16" fmla="*/ 73 w 95"/>
                <a:gd name="T17" fmla="*/ 72 h 94"/>
                <a:gd name="T18" fmla="*/ 74 w 95"/>
                <a:gd name="T19" fmla="*/ 70 h 94"/>
                <a:gd name="T20" fmla="*/ 83 w 95"/>
                <a:gd name="T21" fmla="*/ 78 h 94"/>
                <a:gd name="T22" fmla="*/ 48 w 95"/>
                <a:gd name="T23" fmla="*/ 94 h 94"/>
                <a:gd name="T24" fmla="*/ 0 w 95"/>
                <a:gd name="T25" fmla="*/ 47 h 94"/>
                <a:gd name="T26" fmla="*/ 48 w 95"/>
                <a:gd name="T27" fmla="*/ 0 h 94"/>
                <a:gd name="T28" fmla="*/ 81 w 95"/>
                <a:gd name="T29" fmla="*/ 14 h 94"/>
                <a:gd name="T30" fmla="*/ 95 w 95"/>
                <a:gd name="T31" fmla="*/ 0 h 94"/>
                <a:gd name="T32" fmla="*/ 95 w 95"/>
                <a:gd name="T33" fmla="*/ 3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4">
                  <a:moveTo>
                    <a:pt x="95" y="35"/>
                  </a:moveTo>
                  <a:cubicBezTo>
                    <a:pt x="60" y="35"/>
                    <a:pt x="60" y="35"/>
                    <a:pt x="60" y="35"/>
                  </a:cubicBezTo>
                  <a:cubicBezTo>
                    <a:pt x="73" y="22"/>
                    <a:pt x="73" y="22"/>
                    <a:pt x="73" y="22"/>
                  </a:cubicBezTo>
                  <a:cubicBezTo>
                    <a:pt x="66" y="15"/>
                    <a:pt x="57" y="12"/>
                    <a:pt x="48" y="12"/>
                  </a:cubicBezTo>
                  <a:cubicBezTo>
                    <a:pt x="38" y="12"/>
                    <a:pt x="29" y="15"/>
                    <a:pt x="23" y="22"/>
                  </a:cubicBezTo>
                  <a:cubicBezTo>
                    <a:pt x="16" y="29"/>
                    <a:pt x="12" y="38"/>
                    <a:pt x="12" y="47"/>
                  </a:cubicBezTo>
                  <a:cubicBezTo>
                    <a:pt x="12" y="57"/>
                    <a:pt x="16" y="65"/>
                    <a:pt x="23" y="72"/>
                  </a:cubicBezTo>
                  <a:cubicBezTo>
                    <a:pt x="29" y="79"/>
                    <a:pt x="38" y="83"/>
                    <a:pt x="48" y="83"/>
                  </a:cubicBezTo>
                  <a:cubicBezTo>
                    <a:pt x="57" y="83"/>
                    <a:pt x="66" y="79"/>
                    <a:pt x="73" y="72"/>
                  </a:cubicBezTo>
                  <a:cubicBezTo>
                    <a:pt x="73" y="72"/>
                    <a:pt x="74" y="71"/>
                    <a:pt x="74" y="70"/>
                  </a:cubicBezTo>
                  <a:cubicBezTo>
                    <a:pt x="83" y="78"/>
                    <a:pt x="83" y="78"/>
                    <a:pt x="83" y="78"/>
                  </a:cubicBezTo>
                  <a:cubicBezTo>
                    <a:pt x="75" y="88"/>
                    <a:pt x="62" y="94"/>
                    <a:pt x="48" y="94"/>
                  </a:cubicBezTo>
                  <a:cubicBezTo>
                    <a:pt x="22" y="94"/>
                    <a:pt x="0" y="73"/>
                    <a:pt x="0" y="47"/>
                  </a:cubicBezTo>
                  <a:cubicBezTo>
                    <a:pt x="0" y="21"/>
                    <a:pt x="22" y="0"/>
                    <a:pt x="48" y="0"/>
                  </a:cubicBezTo>
                  <a:cubicBezTo>
                    <a:pt x="61" y="0"/>
                    <a:pt x="73" y="5"/>
                    <a:pt x="81" y="14"/>
                  </a:cubicBezTo>
                  <a:cubicBezTo>
                    <a:pt x="95" y="0"/>
                    <a:pt x="95" y="0"/>
                    <a:pt x="95" y="0"/>
                  </a:cubicBezTo>
                  <a:lnTo>
                    <a:pt x="95" y="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77" name="Freeform 72"/>
            <p:cNvSpPr>
              <a:spLocks noEditPoints="1"/>
            </p:cNvSpPr>
            <p:nvPr/>
          </p:nvSpPr>
          <p:spPr bwMode="auto">
            <a:xfrm>
              <a:off x="3877" y="1496"/>
              <a:ext cx="128" cy="128"/>
            </a:xfrm>
            <a:custGeom>
              <a:avLst/>
              <a:gdLst>
                <a:gd name="T0" fmla="*/ 86 w 104"/>
                <a:gd name="T1" fmla="*/ 0 h 104"/>
                <a:gd name="T2" fmla="*/ 17 w 104"/>
                <a:gd name="T3" fmla="*/ 0 h 104"/>
                <a:gd name="T4" fmla="*/ 0 w 104"/>
                <a:gd name="T5" fmla="*/ 18 h 104"/>
                <a:gd name="T6" fmla="*/ 0 w 104"/>
                <a:gd name="T7" fmla="*/ 87 h 104"/>
                <a:gd name="T8" fmla="*/ 17 w 104"/>
                <a:gd name="T9" fmla="*/ 104 h 104"/>
                <a:gd name="T10" fmla="*/ 86 w 104"/>
                <a:gd name="T11" fmla="*/ 104 h 104"/>
                <a:gd name="T12" fmla="*/ 104 w 104"/>
                <a:gd name="T13" fmla="*/ 87 h 104"/>
                <a:gd name="T14" fmla="*/ 104 w 104"/>
                <a:gd name="T15" fmla="*/ 18 h 104"/>
                <a:gd name="T16" fmla="*/ 86 w 104"/>
                <a:gd name="T17" fmla="*/ 0 h 104"/>
                <a:gd name="T18" fmla="*/ 28 w 104"/>
                <a:gd name="T19" fmla="*/ 85 h 104"/>
                <a:gd name="T20" fmla="*/ 19 w 104"/>
                <a:gd name="T21" fmla="*/ 76 h 104"/>
                <a:gd name="T22" fmla="*/ 28 w 104"/>
                <a:gd name="T23" fmla="*/ 67 h 104"/>
                <a:gd name="T24" fmla="*/ 37 w 104"/>
                <a:gd name="T25" fmla="*/ 76 h 104"/>
                <a:gd name="T26" fmla="*/ 28 w 104"/>
                <a:gd name="T27" fmla="*/ 85 h 104"/>
                <a:gd name="T28" fmla="*/ 50 w 104"/>
                <a:gd name="T29" fmla="*/ 85 h 104"/>
                <a:gd name="T30" fmla="*/ 41 w 104"/>
                <a:gd name="T31" fmla="*/ 63 h 104"/>
                <a:gd name="T32" fmla="*/ 19 w 104"/>
                <a:gd name="T33" fmla="*/ 54 h 104"/>
                <a:gd name="T34" fmla="*/ 19 w 104"/>
                <a:gd name="T35" fmla="*/ 41 h 104"/>
                <a:gd name="T36" fmla="*/ 63 w 104"/>
                <a:gd name="T37" fmla="*/ 85 h 104"/>
                <a:gd name="T38" fmla="*/ 50 w 104"/>
                <a:gd name="T39" fmla="*/ 85 h 104"/>
                <a:gd name="T40" fmla="*/ 73 w 104"/>
                <a:gd name="T41" fmla="*/ 85 h 104"/>
                <a:gd name="T42" fmla="*/ 19 w 104"/>
                <a:gd name="T43" fmla="*/ 31 h 104"/>
                <a:gd name="T44" fmla="*/ 19 w 104"/>
                <a:gd name="T45" fmla="*/ 18 h 104"/>
                <a:gd name="T46" fmla="*/ 86 w 104"/>
                <a:gd name="T47" fmla="*/ 85 h 104"/>
                <a:gd name="T48" fmla="*/ 73 w 104"/>
                <a:gd name="T49" fmla="*/ 8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104">
                  <a:moveTo>
                    <a:pt x="86" y="0"/>
                  </a:moveTo>
                  <a:cubicBezTo>
                    <a:pt x="17" y="0"/>
                    <a:pt x="17" y="0"/>
                    <a:pt x="17" y="0"/>
                  </a:cubicBezTo>
                  <a:cubicBezTo>
                    <a:pt x="7" y="0"/>
                    <a:pt x="0" y="8"/>
                    <a:pt x="0" y="18"/>
                  </a:cubicBezTo>
                  <a:cubicBezTo>
                    <a:pt x="0" y="87"/>
                    <a:pt x="0" y="87"/>
                    <a:pt x="0" y="87"/>
                  </a:cubicBezTo>
                  <a:cubicBezTo>
                    <a:pt x="0" y="97"/>
                    <a:pt x="7" y="104"/>
                    <a:pt x="17" y="104"/>
                  </a:cubicBezTo>
                  <a:cubicBezTo>
                    <a:pt x="86" y="104"/>
                    <a:pt x="86" y="104"/>
                    <a:pt x="86" y="104"/>
                  </a:cubicBezTo>
                  <a:cubicBezTo>
                    <a:pt x="96" y="104"/>
                    <a:pt x="104" y="97"/>
                    <a:pt x="104" y="87"/>
                  </a:cubicBezTo>
                  <a:cubicBezTo>
                    <a:pt x="104" y="18"/>
                    <a:pt x="104" y="18"/>
                    <a:pt x="104" y="18"/>
                  </a:cubicBezTo>
                  <a:cubicBezTo>
                    <a:pt x="104" y="8"/>
                    <a:pt x="96" y="0"/>
                    <a:pt x="86" y="0"/>
                  </a:cubicBezTo>
                  <a:close/>
                  <a:moveTo>
                    <a:pt x="28" y="85"/>
                  </a:moveTo>
                  <a:cubicBezTo>
                    <a:pt x="23" y="85"/>
                    <a:pt x="19" y="81"/>
                    <a:pt x="19" y="76"/>
                  </a:cubicBezTo>
                  <a:cubicBezTo>
                    <a:pt x="19" y="71"/>
                    <a:pt x="23" y="67"/>
                    <a:pt x="28" y="67"/>
                  </a:cubicBezTo>
                  <a:cubicBezTo>
                    <a:pt x="33" y="67"/>
                    <a:pt x="37" y="71"/>
                    <a:pt x="37" y="76"/>
                  </a:cubicBezTo>
                  <a:cubicBezTo>
                    <a:pt x="37" y="81"/>
                    <a:pt x="33" y="85"/>
                    <a:pt x="28" y="85"/>
                  </a:cubicBezTo>
                  <a:close/>
                  <a:moveTo>
                    <a:pt x="50" y="85"/>
                  </a:moveTo>
                  <a:cubicBezTo>
                    <a:pt x="50" y="77"/>
                    <a:pt x="47" y="69"/>
                    <a:pt x="41" y="63"/>
                  </a:cubicBezTo>
                  <a:cubicBezTo>
                    <a:pt x="35" y="57"/>
                    <a:pt x="27" y="54"/>
                    <a:pt x="19" y="54"/>
                  </a:cubicBezTo>
                  <a:cubicBezTo>
                    <a:pt x="19" y="41"/>
                    <a:pt x="19" y="41"/>
                    <a:pt x="19" y="41"/>
                  </a:cubicBezTo>
                  <a:cubicBezTo>
                    <a:pt x="43" y="41"/>
                    <a:pt x="63" y="61"/>
                    <a:pt x="63" y="85"/>
                  </a:cubicBezTo>
                  <a:cubicBezTo>
                    <a:pt x="50" y="85"/>
                    <a:pt x="50" y="85"/>
                    <a:pt x="50" y="85"/>
                  </a:cubicBezTo>
                  <a:close/>
                  <a:moveTo>
                    <a:pt x="73" y="85"/>
                  </a:moveTo>
                  <a:cubicBezTo>
                    <a:pt x="73" y="55"/>
                    <a:pt x="49" y="31"/>
                    <a:pt x="19" y="31"/>
                  </a:cubicBezTo>
                  <a:cubicBezTo>
                    <a:pt x="19" y="18"/>
                    <a:pt x="19" y="18"/>
                    <a:pt x="19" y="18"/>
                  </a:cubicBezTo>
                  <a:cubicBezTo>
                    <a:pt x="56" y="18"/>
                    <a:pt x="86" y="48"/>
                    <a:pt x="86" y="85"/>
                  </a:cubicBezTo>
                  <a:cubicBezTo>
                    <a:pt x="73" y="85"/>
                    <a:pt x="73" y="85"/>
                    <a:pt x="73" y="8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78" name="Freeform 73"/>
            <p:cNvSpPr>
              <a:spLocks noEditPoints="1"/>
            </p:cNvSpPr>
            <p:nvPr/>
          </p:nvSpPr>
          <p:spPr bwMode="auto">
            <a:xfrm>
              <a:off x="3866" y="1995"/>
              <a:ext cx="118" cy="126"/>
            </a:xfrm>
            <a:custGeom>
              <a:avLst/>
              <a:gdLst>
                <a:gd name="T0" fmla="*/ 41 w 96"/>
                <a:gd name="T1" fmla="*/ 7 h 102"/>
                <a:gd name="T2" fmla="*/ 42 w 96"/>
                <a:gd name="T3" fmla="*/ 3 h 102"/>
                <a:gd name="T4" fmla="*/ 36 w 96"/>
                <a:gd name="T5" fmla="*/ 1 h 102"/>
                <a:gd name="T6" fmla="*/ 35 w 96"/>
                <a:gd name="T7" fmla="*/ 8 h 102"/>
                <a:gd name="T8" fmla="*/ 0 w 96"/>
                <a:gd name="T9" fmla="*/ 54 h 102"/>
                <a:gd name="T10" fmla="*/ 96 w 96"/>
                <a:gd name="T11" fmla="*/ 54 h 102"/>
                <a:gd name="T12" fmla="*/ 33 w 96"/>
                <a:gd name="T13" fmla="*/ 5 h 102"/>
                <a:gd name="T14" fmla="*/ 38 w 96"/>
                <a:gd name="T15" fmla="*/ 2 h 102"/>
                <a:gd name="T16" fmla="*/ 40 w 96"/>
                <a:gd name="T17" fmla="*/ 6 h 102"/>
                <a:gd name="T18" fmla="*/ 35 w 96"/>
                <a:gd name="T19" fmla="*/ 7 h 102"/>
                <a:gd name="T20" fmla="*/ 73 w 96"/>
                <a:gd name="T21" fmla="*/ 80 h 102"/>
                <a:gd name="T22" fmla="*/ 54 w 96"/>
                <a:gd name="T23" fmla="*/ 82 h 102"/>
                <a:gd name="T24" fmla="*/ 48 w 96"/>
                <a:gd name="T25" fmla="*/ 91 h 102"/>
                <a:gd name="T26" fmla="*/ 13 w 96"/>
                <a:gd name="T27" fmla="*/ 65 h 102"/>
                <a:gd name="T28" fmla="*/ 12 w 96"/>
                <a:gd name="T29" fmla="*/ 59 h 102"/>
                <a:gd name="T30" fmla="*/ 22 w 96"/>
                <a:gd name="T31" fmla="*/ 29 h 102"/>
                <a:gd name="T32" fmla="*/ 42 w 96"/>
                <a:gd name="T33" fmla="*/ 27 h 102"/>
                <a:gd name="T34" fmla="*/ 48 w 96"/>
                <a:gd name="T35" fmla="*/ 18 h 102"/>
                <a:gd name="T36" fmla="*/ 83 w 96"/>
                <a:gd name="T37" fmla="*/ 44 h 102"/>
                <a:gd name="T38" fmla="*/ 84 w 96"/>
                <a:gd name="T39" fmla="*/ 50 h 102"/>
                <a:gd name="T40" fmla="*/ 73 w 96"/>
                <a:gd name="T41" fmla="*/ 80 h 102"/>
                <a:gd name="T42" fmla="*/ 53 w 96"/>
                <a:gd name="T43" fmla="*/ 45 h 102"/>
                <a:gd name="T44" fmla="*/ 43 w 96"/>
                <a:gd name="T45" fmla="*/ 33 h 102"/>
                <a:gd name="T46" fmla="*/ 40 w 96"/>
                <a:gd name="T47" fmla="*/ 47 h 102"/>
                <a:gd name="T48" fmla="*/ 38 w 96"/>
                <a:gd name="T49" fmla="*/ 50 h 102"/>
                <a:gd name="T50" fmla="*/ 26 w 96"/>
                <a:gd name="T51" fmla="*/ 59 h 102"/>
                <a:gd name="T52" fmla="*/ 38 w 96"/>
                <a:gd name="T53" fmla="*/ 60 h 102"/>
                <a:gd name="T54" fmla="*/ 43 w 96"/>
                <a:gd name="T55" fmla="*/ 64 h 102"/>
                <a:gd name="T56" fmla="*/ 53 w 96"/>
                <a:gd name="T57" fmla="*/ 76 h 102"/>
                <a:gd name="T58" fmla="*/ 56 w 96"/>
                <a:gd name="T59" fmla="*/ 62 h 102"/>
                <a:gd name="T60" fmla="*/ 58 w 96"/>
                <a:gd name="T61" fmla="*/ 59 h 102"/>
                <a:gd name="T62" fmla="*/ 70 w 96"/>
                <a:gd name="T63" fmla="*/ 50 h 102"/>
                <a:gd name="T64" fmla="*/ 58 w 96"/>
                <a:gd name="T65" fmla="*/ 49 h 102"/>
                <a:gd name="T66" fmla="*/ 48 w 96"/>
                <a:gd name="T67" fmla="*/ 45 h 102"/>
                <a:gd name="T68" fmla="*/ 48 w 96"/>
                <a:gd name="T69" fmla="*/ 45 h 102"/>
                <a:gd name="T70" fmla="*/ 48 w 96"/>
                <a:gd name="T71" fmla="*/ 45 h 102"/>
                <a:gd name="T72" fmla="*/ 49 w 96"/>
                <a:gd name="T73" fmla="*/ 45 h 102"/>
                <a:gd name="T74" fmla="*/ 52 w 96"/>
                <a:gd name="T75" fmla="*/ 46 h 102"/>
                <a:gd name="T76" fmla="*/ 39 w 96"/>
                <a:gd name="T77" fmla="*/ 58 h 102"/>
                <a:gd name="T78" fmla="*/ 46 w 96"/>
                <a:gd name="T79" fmla="*/ 45 h 102"/>
                <a:gd name="T80" fmla="*/ 53 w 96"/>
                <a:gd name="T81" fmla="*/ 63 h 102"/>
                <a:gd name="T82" fmla="*/ 50 w 96"/>
                <a:gd name="T83" fmla="*/ 64 h 102"/>
                <a:gd name="T84" fmla="*/ 47 w 96"/>
                <a:gd name="T85" fmla="*/ 64 h 102"/>
                <a:gd name="T86" fmla="*/ 47 w 96"/>
                <a:gd name="T87" fmla="*/ 64 h 102"/>
                <a:gd name="T88" fmla="*/ 51 w 96"/>
                <a:gd name="T89" fmla="*/ 58 h 102"/>
                <a:gd name="T90" fmla="*/ 57 w 96"/>
                <a:gd name="T91" fmla="*/ 5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2">
                  <a:moveTo>
                    <a:pt x="48" y="7"/>
                  </a:moveTo>
                  <a:cubicBezTo>
                    <a:pt x="46" y="7"/>
                    <a:pt x="43" y="7"/>
                    <a:pt x="41" y="7"/>
                  </a:cubicBezTo>
                  <a:cubicBezTo>
                    <a:pt x="41" y="7"/>
                    <a:pt x="41" y="7"/>
                    <a:pt x="41" y="7"/>
                  </a:cubicBezTo>
                  <a:cubicBezTo>
                    <a:pt x="42" y="6"/>
                    <a:pt x="43" y="5"/>
                    <a:pt x="42" y="3"/>
                  </a:cubicBezTo>
                  <a:cubicBezTo>
                    <a:pt x="42" y="2"/>
                    <a:pt x="40" y="0"/>
                    <a:pt x="38" y="0"/>
                  </a:cubicBezTo>
                  <a:cubicBezTo>
                    <a:pt x="37" y="0"/>
                    <a:pt x="37" y="0"/>
                    <a:pt x="36" y="1"/>
                  </a:cubicBezTo>
                  <a:cubicBezTo>
                    <a:pt x="33" y="1"/>
                    <a:pt x="31" y="3"/>
                    <a:pt x="32" y="6"/>
                  </a:cubicBezTo>
                  <a:cubicBezTo>
                    <a:pt x="32" y="7"/>
                    <a:pt x="33" y="8"/>
                    <a:pt x="35" y="8"/>
                  </a:cubicBezTo>
                  <a:cubicBezTo>
                    <a:pt x="35" y="8"/>
                    <a:pt x="35" y="8"/>
                    <a:pt x="35" y="9"/>
                  </a:cubicBezTo>
                  <a:cubicBezTo>
                    <a:pt x="15" y="14"/>
                    <a:pt x="0" y="33"/>
                    <a:pt x="0" y="54"/>
                  </a:cubicBezTo>
                  <a:cubicBezTo>
                    <a:pt x="0" y="81"/>
                    <a:pt x="22" y="102"/>
                    <a:pt x="48" y="102"/>
                  </a:cubicBezTo>
                  <a:cubicBezTo>
                    <a:pt x="74" y="102"/>
                    <a:pt x="96" y="81"/>
                    <a:pt x="96" y="54"/>
                  </a:cubicBezTo>
                  <a:cubicBezTo>
                    <a:pt x="96" y="28"/>
                    <a:pt x="74" y="7"/>
                    <a:pt x="48" y="7"/>
                  </a:cubicBezTo>
                  <a:close/>
                  <a:moveTo>
                    <a:pt x="33" y="5"/>
                  </a:moveTo>
                  <a:cubicBezTo>
                    <a:pt x="33" y="4"/>
                    <a:pt x="35" y="3"/>
                    <a:pt x="37" y="2"/>
                  </a:cubicBezTo>
                  <a:cubicBezTo>
                    <a:pt x="37" y="2"/>
                    <a:pt x="37" y="2"/>
                    <a:pt x="38" y="2"/>
                  </a:cubicBezTo>
                  <a:cubicBezTo>
                    <a:pt x="39" y="2"/>
                    <a:pt x="41" y="3"/>
                    <a:pt x="41" y="4"/>
                  </a:cubicBezTo>
                  <a:cubicBezTo>
                    <a:pt x="41" y="4"/>
                    <a:pt x="41" y="5"/>
                    <a:pt x="40" y="6"/>
                  </a:cubicBezTo>
                  <a:cubicBezTo>
                    <a:pt x="39" y="5"/>
                    <a:pt x="38" y="5"/>
                    <a:pt x="37" y="5"/>
                  </a:cubicBezTo>
                  <a:cubicBezTo>
                    <a:pt x="36" y="5"/>
                    <a:pt x="36" y="6"/>
                    <a:pt x="35" y="7"/>
                  </a:cubicBezTo>
                  <a:cubicBezTo>
                    <a:pt x="34" y="7"/>
                    <a:pt x="33" y="6"/>
                    <a:pt x="33" y="5"/>
                  </a:cubicBezTo>
                  <a:close/>
                  <a:moveTo>
                    <a:pt x="73" y="80"/>
                  </a:moveTo>
                  <a:cubicBezTo>
                    <a:pt x="69" y="84"/>
                    <a:pt x="64" y="88"/>
                    <a:pt x="58" y="89"/>
                  </a:cubicBezTo>
                  <a:cubicBezTo>
                    <a:pt x="54" y="82"/>
                    <a:pt x="54" y="82"/>
                    <a:pt x="54" y="82"/>
                  </a:cubicBezTo>
                  <a:cubicBezTo>
                    <a:pt x="53" y="90"/>
                    <a:pt x="53" y="90"/>
                    <a:pt x="53" y="90"/>
                  </a:cubicBezTo>
                  <a:cubicBezTo>
                    <a:pt x="51" y="91"/>
                    <a:pt x="50" y="91"/>
                    <a:pt x="48" y="91"/>
                  </a:cubicBezTo>
                  <a:cubicBezTo>
                    <a:pt x="38" y="91"/>
                    <a:pt x="29" y="87"/>
                    <a:pt x="22" y="80"/>
                  </a:cubicBezTo>
                  <a:cubicBezTo>
                    <a:pt x="18" y="76"/>
                    <a:pt x="15" y="70"/>
                    <a:pt x="13" y="65"/>
                  </a:cubicBezTo>
                  <a:cubicBezTo>
                    <a:pt x="20" y="60"/>
                    <a:pt x="20" y="60"/>
                    <a:pt x="20" y="60"/>
                  </a:cubicBezTo>
                  <a:cubicBezTo>
                    <a:pt x="12" y="59"/>
                    <a:pt x="12" y="59"/>
                    <a:pt x="12" y="59"/>
                  </a:cubicBezTo>
                  <a:cubicBezTo>
                    <a:pt x="12" y="58"/>
                    <a:pt x="12" y="56"/>
                    <a:pt x="12" y="54"/>
                  </a:cubicBezTo>
                  <a:cubicBezTo>
                    <a:pt x="12" y="45"/>
                    <a:pt x="15" y="36"/>
                    <a:pt x="22" y="29"/>
                  </a:cubicBezTo>
                  <a:cubicBezTo>
                    <a:pt x="27" y="24"/>
                    <a:pt x="32" y="21"/>
                    <a:pt x="38" y="20"/>
                  </a:cubicBezTo>
                  <a:cubicBezTo>
                    <a:pt x="42" y="27"/>
                    <a:pt x="42" y="27"/>
                    <a:pt x="42" y="27"/>
                  </a:cubicBezTo>
                  <a:cubicBezTo>
                    <a:pt x="43" y="19"/>
                    <a:pt x="43" y="19"/>
                    <a:pt x="43" y="19"/>
                  </a:cubicBezTo>
                  <a:cubicBezTo>
                    <a:pt x="45" y="18"/>
                    <a:pt x="46" y="18"/>
                    <a:pt x="48" y="18"/>
                  </a:cubicBezTo>
                  <a:cubicBezTo>
                    <a:pt x="58" y="18"/>
                    <a:pt x="67" y="22"/>
                    <a:pt x="73" y="29"/>
                  </a:cubicBezTo>
                  <a:cubicBezTo>
                    <a:pt x="78" y="33"/>
                    <a:pt x="81" y="39"/>
                    <a:pt x="83" y="44"/>
                  </a:cubicBezTo>
                  <a:cubicBezTo>
                    <a:pt x="76" y="49"/>
                    <a:pt x="76" y="49"/>
                    <a:pt x="76" y="49"/>
                  </a:cubicBezTo>
                  <a:cubicBezTo>
                    <a:pt x="84" y="50"/>
                    <a:pt x="84" y="50"/>
                    <a:pt x="84" y="50"/>
                  </a:cubicBezTo>
                  <a:cubicBezTo>
                    <a:pt x="84" y="51"/>
                    <a:pt x="84" y="53"/>
                    <a:pt x="84" y="54"/>
                  </a:cubicBezTo>
                  <a:cubicBezTo>
                    <a:pt x="84" y="64"/>
                    <a:pt x="80" y="73"/>
                    <a:pt x="73" y="80"/>
                  </a:cubicBezTo>
                  <a:close/>
                  <a:moveTo>
                    <a:pt x="73" y="30"/>
                  </a:moveTo>
                  <a:cubicBezTo>
                    <a:pt x="53" y="45"/>
                    <a:pt x="53" y="45"/>
                    <a:pt x="53" y="45"/>
                  </a:cubicBezTo>
                  <a:cubicBezTo>
                    <a:pt x="52" y="44"/>
                    <a:pt x="50" y="43"/>
                    <a:pt x="48" y="43"/>
                  </a:cubicBezTo>
                  <a:cubicBezTo>
                    <a:pt x="43" y="33"/>
                    <a:pt x="43" y="33"/>
                    <a:pt x="43" y="33"/>
                  </a:cubicBezTo>
                  <a:cubicBezTo>
                    <a:pt x="43" y="44"/>
                    <a:pt x="43" y="44"/>
                    <a:pt x="43" y="44"/>
                  </a:cubicBezTo>
                  <a:cubicBezTo>
                    <a:pt x="42" y="45"/>
                    <a:pt x="40" y="46"/>
                    <a:pt x="40" y="47"/>
                  </a:cubicBezTo>
                  <a:cubicBezTo>
                    <a:pt x="33" y="45"/>
                    <a:pt x="33" y="45"/>
                    <a:pt x="33" y="45"/>
                  </a:cubicBezTo>
                  <a:cubicBezTo>
                    <a:pt x="38" y="50"/>
                    <a:pt x="38" y="50"/>
                    <a:pt x="38" y="50"/>
                  </a:cubicBezTo>
                  <a:cubicBezTo>
                    <a:pt x="37" y="51"/>
                    <a:pt x="37" y="53"/>
                    <a:pt x="37" y="54"/>
                  </a:cubicBezTo>
                  <a:cubicBezTo>
                    <a:pt x="26" y="59"/>
                    <a:pt x="26" y="59"/>
                    <a:pt x="26" y="59"/>
                  </a:cubicBezTo>
                  <a:cubicBezTo>
                    <a:pt x="38" y="59"/>
                    <a:pt x="38" y="59"/>
                    <a:pt x="38" y="59"/>
                  </a:cubicBezTo>
                  <a:cubicBezTo>
                    <a:pt x="38" y="59"/>
                    <a:pt x="38" y="60"/>
                    <a:pt x="38" y="60"/>
                  </a:cubicBezTo>
                  <a:cubicBezTo>
                    <a:pt x="23" y="79"/>
                    <a:pt x="23" y="79"/>
                    <a:pt x="23" y="79"/>
                  </a:cubicBezTo>
                  <a:cubicBezTo>
                    <a:pt x="43" y="64"/>
                    <a:pt x="43" y="64"/>
                    <a:pt x="43" y="64"/>
                  </a:cubicBezTo>
                  <a:cubicBezTo>
                    <a:pt x="44" y="65"/>
                    <a:pt x="46" y="66"/>
                    <a:pt x="47" y="66"/>
                  </a:cubicBezTo>
                  <a:cubicBezTo>
                    <a:pt x="53" y="76"/>
                    <a:pt x="53" y="76"/>
                    <a:pt x="53" y="76"/>
                  </a:cubicBezTo>
                  <a:cubicBezTo>
                    <a:pt x="53" y="64"/>
                    <a:pt x="53" y="64"/>
                    <a:pt x="53" y="64"/>
                  </a:cubicBezTo>
                  <a:cubicBezTo>
                    <a:pt x="54" y="64"/>
                    <a:pt x="55" y="63"/>
                    <a:pt x="56" y="62"/>
                  </a:cubicBezTo>
                  <a:cubicBezTo>
                    <a:pt x="63" y="64"/>
                    <a:pt x="63" y="64"/>
                    <a:pt x="63" y="64"/>
                  </a:cubicBezTo>
                  <a:cubicBezTo>
                    <a:pt x="58" y="59"/>
                    <a:pt x="58" y="59"/>
                    <a:pt x="58" y="59"/>
                  </a:cubicBezTo>
                  <a:cubicBezTo>
                    <a:pt x="59" y="58"/>
                    <a:pt x="59" y="56"/>
                    <a:pt x="59" y="55"/>
                  </a:cubicBezTo>
                  <a:cubicBezTo>
                    <a:pt x="70" y="50"/>
                    <a:pt x="70" y="50"/>
                    <a:pt x="70" y="50"/>
                  </a:cubicBezTo>
                  <a:cubicBezTo>
                    <a:pt x="58" y="50"/>
                    <a:pt x="58" y="50"/>
                    <a:pt x="58" y="50"/>
                  </a:cubicBezTo>
                  <a:cubicBezTo>
                    <a:pt x="58" y="49"/>
                    <a:pt x="58" y="49"/>
                    <a:pt x="58" y="49"/>
                  </a:cubicBezTo>
                  <a:lnTo>
                    <a:pt x="73" y="30"/>
                  </a:lnTo>
                  <a:close/>
                  <a:moveTo>
                    <a:pt x="48" y="45"/>
                  </a:moveTo>
                  <a:cubicBezTo>
                    <a:pt x="48" y="45"/>
                    <a:pt x="48" y="45"/>
                    <a:pt x="48" y="45"/>
                  </a:cubicBezTo>
                  <a:cubicBezTo>
                    <a:pt x="48" y="45"/>
                    <a:pt x="48" y="45"/>
                    <a:pt x="48" y="45"/>
                  </a:cubicBezTo>
                  <a:close/>
                  <a:moveTo>
                    <a:pt x="46" y="45"/>
                  </a:moveTo>
                  <a:cubicBezTo>
                    <a:pt x="47" y="45"/>
                    <a:pt x="47" y="45"/>
                    <a:pt x="48" y="45"/>
                  </a:cubicBezTo>
                  <a:cubicBezTo>
                    <a:pt x="48" y="45"/>
                    <a:pt x="49" y="45"/>
                    <a:pt x="49" y="45"/>
                  </a:cubicBezTo>
                  <a:cubicBezTo>
                    <a:pt x="49" y="45"/>
                    <a:pt x="49" y="45"/>
                    <a:pt x="49" y="45"/>
                  </a:cubicBezTo>
                  <a:cubicBezTo>
                    <a:pt x="49" y="45"/>
                    <a:pt x="49" y="45"/>
                    <a:pt x="49" y="45"/>
                  </a:cubicBezTo>
                  <a:cubicBezTo>
                    <a:pt x="50" y="45"/>
                    <a:pt x="51" y="45"/>
                    <a:pt x="52" y="46"/>
                  </a:cubicBezTo>
                  <a:cubicBezTo>
                    <a:pt x="45" y="51"/>
                    <a:pt x="45" y="51"/>
                    <a:pt x="45" y="51"/>
                  </a:cubicBezTo>
                  <a:cubicBezTo>
                    <a:pt x="39" y="58"/>
                    <a:pt x="39" y="58"/>
                    <a:pt x="39" y="58"/>
                  </a:cubicBezTo>
                  <a:cubicBezTo>
                    <a:pt x="39" y="58"/>
                    <a:pt x="39" y="57"/>
                    <a:pt x="39" y="56"/>
                  </a:cubicBezTo>
                  <a:cubicBezTo>
                    <a:pt x="37" y="51"/>
                    <a:pt x="41" y="46"/>
                    <a:pt x="46" y="45"/>
                  </a:cubicBezTo>
                  <a:close/>
                  <a:moveTo>
                    <a:pt x="53" y="63"/>
                  </a:moveTo>
                  <a:cubicBezTo>
                    <a:pt x="53" y="63"/>
                    <a:pt x="53" y="63"/>
                    <a:pt x="53" y="63"/>
                  </a:cubicBezTo>
                  <a:cubicBezTo>
                    <a:pt x="53" y="63"/>
                    <a:pt x="53" y="63"/>
                    <a:pt x="53" y="63"/>
                  </a:cubicBezTo>
                  <a:cubicBezTo>
                    <a:pt x="52" y="63"/>
                    <a:pt x="51" y="64"/>
                    <a:pt x="50" y="64"/>
                  </a:cubicBezTo>
                  <a:cubicBezTo>
                    <a:pt x="49" y="64"/>
                    <a:pt x="49" y="64"/>
                    <a:pt x="48" y="64"/>
                  </a:cubicBezTo>
                  <a:cubicBezTo>
                    <a:pt x="47" y="64"/>
                    <a:pt x="47" y="64"/>
                    <a:pt x="47" y="64"/>
                  </a:cubicBezTo>
                  <a:cubicBezTo>
                    <a:pt x="47" y="64"/>
                    <a:pt x="47" y="64"/>
                    <a:pt x="47" y="64"/>
                  </a:cubicBezTo>
                  <a:cubicBezTo>
                    <a:pt x="47" y="64"/>
                    <a:pt x="47" y="64"/>
                    <a:pt x="47" y="64"/>
                  </a:cubicBezTo>
                  <a:cubicBezTo>
                    <a:pt x="46" y="64"/>
                    <a:pt x="45" y="64"/>
                    <a:pt x="44" y="63"/>
                  </a:cubicBezTo>
                  <a:cubicBezTo>
                    <a:pt x="51" y="58"/>
                    <a:pt x="51" y="58"/>
                    <a:pt x="51" y="58"/>
                  </a:cubicBezTo>
                  <a:cubicBezTo>
                    <a:pt x="57" y="51"/>
                    <a:pt x="57" y="51"/>
                    <a:pt x="57" y="51"/>
                  </a:cubicBezTo>
                  <a:cubicBezTo>
                    <a:pt x="57" y="51"/>
                    <a:pt x="57" y="52"/>
                    <a:pt x="57" y="52"/>
                  </a:cubicBezTo>
                  <a:cubicBezTo>
                    <a:pt x="58" y="57"/>
                    <a:pt x="56" y="61"/>
                    <a:pt x="53" y="6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79" name="Freeform 74"/>
            <p:cNvSpPr>
              <a:spLocks/>
            </p:cNvSpPr>
            <p:nvPr/>
          </p:nvSpPr>
          <p:spPr bwMode="auto">
            <a:xfrm>
              <a:off x="3820" y="1650"/>
              <a:ext cx="131" cy="132"/>
            </a:xfrm>
            <a:custGeom>
              <a:avLst/>
              <a:gdLst>
                <a:gd name="T0" fmla="*/ 90 w 107"/>
                <a:gd name="T1" fmla="*/ 74 h 107"/>
                <a:gd name="T2" fmla="*/ 78 w 107"/>
                <a:gd name="T3" fmla="*/ 79 h 107"/>
                <a:gd name="T4" fmla="*/ 33 w 107"/>
                <a:gd name="T5" fmla="*/ 56 h 107"/>
                <a:gd name="T6" fmla="*/ 34 w 107"/>
                <a:gd name="T7" fmla="*/ 54 h 107"/>
                <a:gd name="T8" fmla="*/ 33 w 107"/>
                <a:gd name="T9" fmla="*/ 51 h 107"/>
                <a:gd name="T10" fmla="*/ 78 w 107"/>
                <a:gd name="T11" fmla="*/ 28 h 107"/>
                <a:gd name="T12" fmla="*/ 90 w 107"/>
                <a:gd name="T13" fmla="*/ 34 h 107"/>
                <a:gd name="T14" fmla="*/ 107 w 107"/>
                <a:gd name="T15" fmla="*/ 17 h 107"/>
                <a:gd name="T16" fmla="*/ 90 w 107"/>
                <a:gd name="T17" fmla="*/ 0 h 107"/>
                <a:gd name="T18" fmla="*/ 74 w 107"/>
                <a:gd name="T19" fmla="*/ 17 h 107"/>
                <a:gd name="T20" fmla="*/ 74 w 107"/>
                <a:gd name="T21" fmla="*/ 20 h 107"/>
                <a:gd name="T22" fmla="*/ 29 w 107"/>
                <a:gd name="T23" fmla="*/ 42 h 107"/>
                <a:gd name="T24" fmla="*/ 17 w 107"/>
                <a:gd name="T25" fmla="*/ 37 h 107"/>
                <a:gd name="T26" fmla="*/ 0 w 107"/>
                <a:gd name="T27" fmla="*/ 54 h 107"/>
                <a:gd name="T28" fmla="*/ 17 w 107"/>
                <a:gd name="T29" fmla="*/ 70 h 107"/>
                <a:gd name="T30" fmla="*/ 29 w 107"/>
                <a:gd name="T31" fmla="*/ 65 h 107"/>
                <a:gd name="T32" fmla="*/ 74 w 107"/>
                <a:gd name="T33" fmla="*/ 88 h 107"/>
                <a:gd name="T34" fmla="*/ 74 w 107"/>
                <a:gd name="T35" fmla="*/ 90 h 107"/>
                <a:gd name="T36" fmla="*/ 90 w 107"/>
                <a:gd name="T37" fmla="*/ 107 h 107"/>
                <a:gd name="T38" fmla="*/ 107 w 107"/>
                <a:gd name="T39" fmla="*/ 90 h 107"/>
                <a:gd name="T40" fmla="*/ 90 w 107"/>
                <a:gd name="T41"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 h="107">
                  <a:moveTo>
                    <a:pt x="90" y="74"/>
                  </a:moveTo>
                  <a:cubicBezTo>
                    <a:pt x="86" y="74"/>
                    <a:pt x="81" y="76"/>
                    <a:pt x="78" y="79"/>
                  </a:cubicBezTo>
                  <a:cubicBezTo>
                    <a:pt x="33" y="56"/>
                    <a:pt x="33" y="56"/>
                    <a:pt x="33" y="56"/>
                  </a:cubicBezTo>
                  <a:cubicBezTo>
                    <a:pt x="34" y="55"/>
                    <a:pt x="34" y="55"/>
                    <a:pt x="34" y="54"/>
                  </a:cubicBezTo>
                  <a:cubicBezTo>
                    <a:pt x="34" y="53"/>
                    <a:pt x="34" y="52"/>
                    <a:pt x="33" y="51"/>
                  </a:cubicBezTo>
                  <a:cubicBezTo>
                    <a:pt x="78" y="28"/>
                    <a:pt x="78" y="28"/>
                    <a:pt x="78" y="28"/>
                  </a:cubicBezTo>
                  <a:cubicBezTo>
                    <a:pt x="81" y="32"/>
                    <a:pt x="86" y="34"/>
                    <a:pt x="90" y="34"/>
                  </a:cubicBezTo>
                  <a:cubicBezTo>
                    <a:pt x="100" y="34"/>
                    <a:pt x="107" y="26"/>
                    <a:pt x="107" y="17"/>
                  </a:cubicBezTo>
                  <a:cubicBezTo>
                    <a:pt x="107" y="8"/>
                    <a:pt x="100" y="0"/>
                    <a:pt x="90" y="0"/>
                  </a:cubicBezTo>
                  <a:cubicBezTo>
                    <a:pt x="81" y="0"/>
                    <a:pt x="74" y="8"/>
                    <a:pt x="74" y="17"/>
                  </a:cubicBezTo>
                  <a:cubicBezTo>
                    <a:pt x="74" y="18"/>
                    <a:pt x="74" y="19"/>
                    <a:pt x="74" y="20"/>
                  </a:cubicBezTo>
                  <a:cubicBezTo>
                    <a:pt x="29" y="42"/>
                    <a:pt x="29" y="42"/>
                    <a:pt x="29" y="42"/>
                  </a:cubicBezTo>
                  <a:cubicBezTo>
                    <a:pt x="26" y="39"/>
                    <a:pt x="22" y="37"/>
                    <a:pt x="17" y="37"/>
                  </a:cubicBezTo>
                  <a:cubicBezTo>
                    <a:pt x="8" y="37"/>
                    <a:pt x="0" y="44"/>
                    <a:pt x="0" y="54"/>
                  </a:cubicBezTo>
                  <a:cubicBezTo>
                    <a:pt x="0" y="63"/>
                    <a:pt x="8" y="70"/>
                    <a:pt x="17" y="70"/>
                  </a:cubicBezTo>
                  <a:cubicBezTo>
                    <a:pt x="22" y="70"/>
                    <a:pt x="26" y="68"/>
                    <a:pt x="29" y="65"/>
                  </a:cubicBezTo>
                  <a:cubicBezTo>
                    <a:pt x="74" y="88"/>
                    <a:pt x="74" y="88"/>
                    <a:pt x="74" y="88"/>
                  </a:cubicBezTo>
                  <a:cubicBezTo>
                    <a:pt x="74" y="89"/>
                    <a:pt x="74" y="89"/>
                    <a:pt x="74" y="90"/>
                  </a:cubicBezTo>
                  <a:cubicBezTo>
                    <a:pt x="74" y="100"/>
                    <a:pt x="81" y="107"/>
                    <a:pt x="90" y="107"/>
                  </a:cubicBezTo>
                  <a:cubicBezTo>
                    <a:pt x="100" y="107"/>
                    <a:pt x="107" y="100"/>
                    <a:pt x="107" y="90"/>
                  </a:cubicBezTo>
                  <a:cubicBezTo>
                    <a:pt x="107" y="81"/>
                    <a:pt x="100" y="74"/>
                    <a:pt x="90" y="7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80" name="Freeform 75"/>
            <p:cNvSpPr>
              <a:spLocks noEditPoints="1"/>
            </p:cNvSpPr>
            <p:nvPr/>
          </p:nvSpPr>
          <p:spPr bwMode="auto">
            <a:xfrm>
              <a:off x="3863" y="1342"/>
              <a:ext cx="125" cy="135"/>
            </a:xfrm>
            <a:custGeom>
              <a:avLst/>
              <a:gdLst>
                <a:gd name="T0" fmla="*/ 13 w 102"/>
                <a:gd name="T1" fmla="*/ 99 h 110"/>
                <a:gd name="T2" fmla="*/ 24 w 102"/>
                <a:gd name="T3" fmla="*/ 110 h 110"/>
                <a:gd name="T4" fmla="*/ 34 w 102"/>
                <a:gd name="T5" fmla="*/ 99 h 110"/>
                <a:gd name="T6" fmla="*/ 34 w 102"/>
                <a:gd name="T7" fmla="*/ 99 h 110"/>
                <a:gd name="T8" fmla="*/ 24 w 102"/>
                <a:gd name="T9" fmla="*/ 89 h 110"/>
                <a:gd name="T10" fmla="*/ 13 w 102"/>
                <a:gd name="T11" fmla="*/ 99 h 110"/>
                <a:gd name="T12" fmla="*/ 82 w 102"/>
                <a:gd name="T13" fmla="*/ 99 h 110"/>
                <a:gd name="T14" fmla="*/ 92 w 102"/>
                <a:gd name="T15" fmla="*/ 110 h 110"/>
                <a:gd name="T16" fmla="*/ 102 w 102"/>
                <a:gd name="T17" fmla="*/ 99 h 110"/>
                <a:gd name="T18" fmla="*/ 102 w 102"/>
                <a:gd name="T19" fmla="*/ 99 h 110"/>
                <a:gd name="T20" fmla="*/ 92 w 102"/>
                <a:gd name="T21" fmla="*/ 89 h 110"/>
                <a:gd name="T22" fmla="*/ 82 w 102"/>
                <a:gd name="T23" fmla="*/ 99 h 110"/>
                <a:gd name="T24" fmla="*/ 102 w 102"/>
                <a:gd name="T25" fmla="*/ 55 h 110"/>
                <a:gd name="T26" fmla="*/ 102 w 102"/>
                <a:gd name="T27" fmla="*/ 14 h 110"/>
                <a:gd name="T28" fmla="*/ 13 w 102"/>
                <a:gd name="T29" fmla="*/ 14 h 110"/>
                <a:gd name="T30" fmla="*/ 0 w 102"/>
                <a:gd name="T31" fmla="*/ 0 h 110"/>
                <a:gd name="T32" fmla="*/ 0 w 102"/>
                <a:gd name="T33" fmla="*/ 7 h 110"/>
                <a:gd name="T34" fmla="*/ 7 w 102"/>
                <a:gd name="T35" fmla="*/ 14 h 110"/>
                <a:gd name="T36" fmla="*/ 12 w 102"/>
                <a:gd name="T37" fmla="*/ 58 h 110"/>
                <a:gd name="T38" fmla="*/ 7 w 102"/>
                <a:gd name="T39" fmla="*/ 69 h 110"/>
                <a:gd name="T40" fmla="*/ 20 w 102"/>
                <a:gd name="T41" fmla="*/ 82 h 110"/>
                <a:gd name="T42" fmla="*/ 102 w 102"/>
                <a:gd name="T43" fmla="*/ 82 h 110"/>
                <a:gd name="T44" fmla="*/ 102 w 102"/>
                <a:gd name="T45" fmla="*/ 75 h 110"/>
                <a:gd name="T46" fmla="*/ 20 w 102"/>
                <a:gd name="T47" fmla="*/ 75 h 110"/>
                <a:gd name="T48" fmla="*/ 13 w 102"/>
                <a:gd name="T49" fmla="*/ 69 h 110"/>
                <a:gd name="T50" fmla="*/ 13 w 102"/>
                <a:gd name="T51" fmla="*/ 69 h 110"/>
                <a:gd name="T52" fmla="*/ 102 w 102"/>
                <a:gd name="T53"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2" h="110">
                  <a:moveTo>
                    <a:pt x="13" y="99"/>
                  </a:moveTo>
                  <a:cubicBezTo>
                    <a:pt x="13" y="105"/>
                    <a:pt x="18" y="110"/>
                    <a:pt x="24" y="110"/>
                  </a:cubicBezTo>
                  <a:cubicBezTo>
                    <a:pt x="29" y="110"/>
                    <a:pt x="34" y="105"/>
                    <a:pt x="34" y="99"/>
                  </a:cubicBezTo>
                  <a:cubicBezTo>
                    <a:pt x="34" y="99"/>
                    <a:pt x="34" y="99"/>
                    <a:pt x="34" y="99"/>
                  </a:cubicBezTo>
                  <a:cubicBezTo>
                    <a:pt x="34" y="94"/>
                    <a:pt x="29" y="89"/>
                    <a:pt x="24" y="89"/>
                  </a:cubicBezTo>
                  <a:cubicBezTo>
                    <a:pt x="18" y="89"/>
                    <a:pt x="13" y="94"/>
                    <a:pt x="13" y="99"/>
                  </a:cubicBezTo>
                  <a:close/>
                  <a:moveTo>
                    <a:pt x="82" y="99"/>
                  </a:moveTo>
                  <a:cubicBezTo>
                    <a:pt x="82" y="105"/>
                    <a:pt x="86" y="110"/>
                    <a:pt x="92" y="110"/>
                  </a:cubicBezTo>
                  <a:cubicBezTo>
                    <a:pt x="98" y="110"/>
                    <a:pt x="102" y="105"/>
                    <a:pt x="102" y="99"/>
                  </a:cubicBezTo>
                  <a:cubicBezTo>
                    <a:pt x="102" y="99"/>
                    <a:pt x="102" y="99"/>
                    <a:pt x="102" y="99"/>
                  </a:cubicBezTo>
                  <a:cubicBezTo>
                    <a:pt x="102" y="94"/>
                    <a:pt x="98" y="89"/>
                    <a:pt x="92" y="89"/>
                  </a:cubicBezTo>
                  <a:cubicBezTo>
                    <a:pt x="86" y="89"/>
                    <a:pt x="82" y="94"/>
                    <a:pt x="82" y="99"/>
                  </a:cubicBezTo>
                  <a:close/>
                  <a:moveTo>
                    <a:pt x="102" y="55"/>
                  </a:moveTo>
                  <a:cubicBezTo>
                    <a:pt x="102" y="14"/>
                    <a:pt x="102" y="14"/>
                    <a:pt x="102" y="14"/>
                  </a:cubicBezTo>
                  <a:cubicBezTo>
                    <a:pt x="13" y="14"/>
                    <a:pt x="13" y="14"/>
                    <a:pt x="13" y="14"/>
                  </a:cubicBezTo>
                  <a:cubicBezTo>
                    <a:pt x="13" y="6"/>
                    <a:pt x="7" y="0"/>
                    <a:pt x="0" y="0"/>
                  </a:cubicBezTo>
                  <a:cubicBezTo>
                    <a:pt x="0" y="7"/>
                    <a:pt x="0" y="7"/>
                    <a:pt x="0" y="7"/>
                  </a:cubicBezTo>
                  <a:cubicBezTo>
                    <a:pt x="3" y="7"/>
                    <a:pt x="7" y="10"/>
                    <a:pt x="7" y="14"/>
                  </a:cubicBezTo>
                  <a:cubicBezTo>
                    <a:pt x="12" y="58"/>
                    <a:pt x="12" y="58"/>
                    <a:pt x="12" y="58"/>
                  </a:cubicBezTo>
                  <a:cubicBezTo>
                    <a:pt x="9" y="60"/>
                    <a:pt x="7" y="64"/>
                    <a:pt x="7" y="69"/>
                  </a:cubicBezTo>
                  <a:cubicBezTo>
                    <a:pt x="7" y="76"/>
                    <a:pt x="13" y="82"/>
                    <a:pt x="20" y="82"/>
                  </a:cubicBezTo>
                  <a:cubicBezTo>
                    <a:pt x="102" y="82"/>
                    <a:pt x="102" y="82"/>
                    <a:pt x="102" y="82"/>
                  </a:cubicBezTo>
                  <a:cubicBezTo>
                    <a:pt x="102" y="75"/>
                    <a:pt x="102" y="75"/>
                    <a:pt x="102" y="75"/>
                  </a:cubicBezTo>
                  <a:cubicBezTo>
                    <a:pt x="20" y="75"/>
                    <a:pt x="20" y="75"/>
                    <a:pt x="20" y="75"/>
                  </a:cubicBezTo>
                  <a:cubicBezTo>
                    <a:pt x="16" y="75"/>
                    <a:pt x="13" y="72"/>
                    <a:pt x="13" y="69"/>
                  </a:cubicBezTo>
                  <a:cubicBezTo>
                    <a:pt x="13" y="69"/>
                    <a:pt x="13" y="69"/>
                    <a:pt x="13" y="69"/>
                  </a:cubicBezTo>
                  <a:lnTo>
                    <a:pt x="102" y="5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81" name="Freeform 76"/>
            <p:cNvSpPr>
              <a:spLocks noEditPoints="1"/>
            </p:cNvSpPr>
            <p:nvPr/>
          </p:nvSpPr>
          <p:spPr bwMode="auto">
            <a:xfrm>
              <a:off x="3897" y="1236"/>
              <a:ext cx="106" cy="103"/>
            </a:xfrm>
            <a:custGeom>
              <a:avLst/>
              <a:gdLst>
                <a:gd name="T0" fmla="*/ 82 w 86"/>
                <a:gd name="T1" fmla="*/ 47 h 84"/>
                <a:gd name="T2" fmla="*/ 82 w 86"/>
                <a:gd name="T3" fmla="*/ 42 h 84"/>
                <a:gd name="T4" fmla="*/ 43 w 86"/>
                <a:gd name="T5" fmla="*/ 3 h 84"/>
                <a:gd name="T6" fmla="*/ 36 w 86"/>
                <a:gd name="T7" fmla="*/ 3 h 84"/>
                <a:gd name="T8" fmla="*/ 24 w 86"/>
                <a:gd name="T9" fmla="*/ 0 h 84"/>
                <a:gd name="T10" fmla="*/ 0 w 86"/>
                <a:gd name="T11" fmla="*/ 23 h 84"/>
                <a:gd name="T12" fmla="*/ 4 w 86"/>
                <a:gd name="T13" fmla="*/ 36 h 84"/>
                <a:gd name="T14" fmla="*/ 4 w 86"/>
                <a:gd name="T15" fmla="*/ 42 h 84"/>
                <a:gd name="T16" fmla="*/ 43 w 86"/>
                <a:gd name="T17" fmla="*/ 81 h 84"/>
                <a:gd name="T18" fmla="*/ 50 w 86"/>
                <a:gd name="T19" fmla="*/ 80 h 84"/>
                <a:gd name="T20" fmla="*/ 62 w 86"/>
                <a:gd name="T21" fmla="*/ 84 h 84"/>
                <a:gd name="T22" fmla="*/ 86 w 86"/>
                <a:gd name="T23" fmla="*/ 60 h 84"/>
                <a:gd name="T24" fmla="*/ 82 w 86"/>
                <a:gd name="T25" fmla="*/ 47 h 84"/>
                <a:gd name="T26" fmla="*/ 46 w 86"/>
                <a:gd name="T27" fmla="*/ 71 h 84"/>
                <a:gd name="T28" fmla="*/ 23 w 86"/>
                <a:gd name="T29" fmla="*/ 64 h 84"/>
                <a:gd name="T30" fmla="*/ 24 w 86"/>
                <a:gd name="T31" fmla="*/ 51 h 84"/>
                <a:gd name="T32" fmla="*/ 34 w 86"/>
                <a:gd name="T33" fmla="*/ 58 h 84"/>
                <a:gd name="T34" fmla="*/ 52 w 86"/>
                <a:gd name="T35" fmla="*/ 58 h 84"/>
                <a:gd name="T36" fmla="*/ 41 w 86"/>
                <a:gd name="T37" fmla="*/ 47 h 84"/>
                <a:gd name="T38" fmla="*/ 20 w 86"/>
                <a:gd name="T39" fmla="*/ 30 h 84"/>
                <a:gd name="T40" fmla="*/ 37 w 86"/>
                <a:gd name="T41" fmla="*/ 13 h 84"/>
                <a:gd name="T42" fmla="*/ 61 w 86"/>
                <a:gd name="T43" fmla="*/ 19 h 84"/>
                <a:gd name="T44" fmla="*/ 59 w 86"/>
                <a:gd name="T45" fmla="*/ 31 h 84"/>
                <a:gd name="T46" fmla="*/ 42 w 86"/>
                <a:gd name="T47" fmla="*/ 22 h 84"/>
                <a:gd name="T48" fmla="*/ 38 w 86"/>
                <a:gd name="T49" fmla="*/ 34 h 84"/>
                <a:gd name="T50" fmla="*/ 66 w 86"/>
                <a:gd name="T51" fmla="*/ 49 h 84"/>
                <a:gd name="T52" fmla="*/ 46 w 86"/>
                <a:gd name="T53" fmla="*/ 7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6" h="84">
                  <a:moveTo>
                    <a:pt x="82" y="47"/>
                  </a:moveTo>
                  <a:cubicBezTo>
                    <a:pt x="82" y="45"/>
                    <a:pt x="82" y="44"/>
                    <a:pt x="82" y="42"/>
                  </a:cubicBezTo>
                  <a:cubicBezTo>
                    <a:pt x="82" y="20"/>
                    <a:pt x="64" y="3"/>
                    <a:pt x="43" y="3"/>
                  </a:cubicBezTo>
                  <a:cubicBezTo>
                    <a:pt x="41" y="3"/>
                    <a:pt x="39" y="3"/>
                    <a:pt x="36" y="3"/>
                  </a:cubicBezTo>
                  <a:cubicBezTo>
                    <a:pt x="33" y="1"/>
                    <a:pt x="28" y="0"/>
                    <a:pt x="24" y="0"/>
                  </a:cubicBezTo>
                  <a:cubicBezTo>
                    <a:pt x="11" y="0"/>
                    <a:pt x="0" y="10"/>
                    <a:pt x="0" y="23"/>
                  </a:cubicBezTo>
                  <a:cubicBezTo>
                    <a:pt x="0" y="28"/>
                    <a:pt x="2" y="32"/>
                    <a:pt x="4" y="36"/>
                  </a:cubicBezTo>
                  <a:cubicBezTo>
                    <a:pt x="4" y="38"/>
                    <a:pt x="4" y="40"/>
                    <a:pt x="4" y="42"/>
                  </a:cubicBezTo>
                  <a:cubicBezTo>
                    <a:pt x="4" y="63"/>
                    <a:pt x="21" y="81"/>
                    <a:pt x="43" y="81"/>
                  </a:cubicBezTo>
                  <a:cubicBezTo>
                    <a:pt x="45" y="81"/>
                    <a:pt x="48" y="81"/>
                    <a:pt x="50" y="80"/>
                  </a:cubicBezTo>
                  <a:cubicBezTo>
                    <a:pt x="54" y="83"/>
                    <a:pt x="58" y="84"/>
                    <a:pt x="62" y="84"/>
                  </a:cubicBezTo>
                  <a:cubicBezTo>
                    <a:pt x="75" y="84"/>
                    <a:pt x="86" y="73"/>
                    <a:pt x="86" y="60"/>
                  </a:cubicBezTo>
                  <a:cubicBezTo>
                    <a:pt x="86" y="56"/>
                    <a:pt x="84" y="51"/>
                    <a:pt x="82" y="47"/>
                  </a:cubicBezTo>
                  <a:close/>
                  <a:moveTo>
                    <a:pt x="46" y="71"/>
                  </a:moveTo>
                  <a:cubicBezTo>
                    <a:pt x="34" y="71"/>
                    <a:pt x="28" y="69"/>
                    <a:pt x="23" y="64"/>
                  </a:cubicBezTo>
                  <a:cubicBezTo>
                    <a:pt x="17" y="58"/>
                    <a:pt x="19" y="52"/>
                    <a:pt x="24" y="51"/>
                  </a:cubicBezTo>
                  <a:cubicBezTo>
                    <a:pt x="29" y="51"/>
                    <a:pt x="32" y="57"/>
                    <a:pt x="34" y="58"/>
                  </a:cubicBezTo>
                  <a:cubicBezTo>
                    <a:pt x="37" y="60"/>
                    <a:pt x="47" y="64"/>
                    <a:pt x="52" y="58"/>
                  </a:cubicBezTo>
                  <a:cubicBezTo>
                    <a:pt x="58" y="51"/>
                    <a:pt x="48" y="48"/>
                    <a:pt x="41" y="47"/>
                  </a:cubicBezTo>
                  <a:cubicBezTo>
                    <a:pt x="32" y="45"/>
                    <a:pt x="19" y="40"/>
                    <a:pt x="20" y="30"/>
                  </a:cubicBezTo>
                  <a:cubicBezTo>
                    <a:pt x="21" y="19"/>
                    <a:pt x="29" y="14"/>
                    <a:pt x="37" y="13"/>
                  </a:cubicBezTo>
                  <a:cubicBezTo>
                    <a:pt x="48" y="12"/>
                    <a:pt x="55" y="14"/>
                    <a:pt x="61" y="19"/>
                  </a:cubicBezTo>
                  <a:cubicBezTo>
                    <a:pt x="67" y="25"/>
                    <a:pt x="63" y="31"/>
                    <a:pt x="59" y="31"/>
                  </a:cubicBezTo>
                  <a:cubicBezTo>
                    <a:pt x="55" y="32"/>
                    <a:pt x="51" y="22"/>
                    <a:pt x="42" y="22"/>
                  </a:cubicBezTo>
                  <a:cubicBezTo>
                    <a:pt x="33" y="22"/>
                    <a:pt x="27" y="32"/>
                    <a:pt x="38" y="34"/>
                  </a:cubicBezTo>
                  <a:cubicBezTo>
                    <a:pt x="49" y="37"/>
                    <a:pt x="61" y="38"/>
                    <a:pt x="66" y="49"/>
                  </a:cubicBezTo>
                  <a:cubicBezTo>
                    <a:pt x="70" y="59"/>
                    <a:pt x="59" y="70"/>
                    <a:pt x="46" y="7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82" name="Freeform 77"/>
            <p:cNvSpPr>
              <a:spLocks noEditPoints="1"/>
            </p:cNvSpPr>
            <p:nvPr/>
          </p:nvSpPr>
          <p:spPr bwMode="auto">
            <a:xfrm>
              <a:off x="3942" y="1146"/>
              <a:ext cx="59" cy="78"/>
            </a:xfrm>
            <a:custGeom>
              <a:avLst/>
              <a:gdLst>
                <a:gd name="T0" fmla="*/ 42 w 48"/>
                <a:gd name="T1" fmla="*/ 8 h 63"/>
                <a:gd name="T2" fmla="*/ 6 w 48"/>
                <a:gd name="T3" fmla="*/ 8 h 63"/>
                <a:gd name="T4" fmla="*/ 0 w 48"/>
                <a:gd name="T5" fmla="*/ 14 h 63"/>
                <a:gd name="T6" fmla="*/ 0 w 48"/>
                <a:gd name="T7" fmla="*/ 16 h 63"/>
                <a:gd name="T8" fmla="*/ 48 w 48"/>
                <a:gd name="T9" fmla="*/ 16 h 63"/>
                <a:gd name="T10" fmla="*/ 48 w 48"/>
                <a:gd name="T11" fmla="*/ 14 h 63"/>
                <a:gd name="T12" fmla="*/ 42 w 48"/>
                <a:gd name="T13" fmla="*/ 8 h 63"/>
                <a:gd name="T14" fmla="*/ 31 w 48"/>
                <a:gd name="T15" fmla="*/ 4 h 63"/>
                <a:gd name="T16" fmla="*/ 32 w 48"/>
                <a:gd name="T17" fmla="*/ 10 h 63"/>
                <a:gd name="T18" fmla="*/ 16 w 48"/>
                <a:gd name="T19" fmla="*/ 10 h 63"/>
                <a:gd name="T20" fmla="*/ 17 w 48"/>
                <a:gd name="T21" fmla="*/ 4 h 63"/>
                <a:gd name="T22" fmla="*/ 31 w 48"/>
                <a:gd name="T23" fmla="*/ 4 h 63"/>
                <a:gd name="T24" fmla="*/ 32 w 48"/>
                <a:gd name="T25" fmla="*/ 0 h 63"/>
                <a:gd name="T26" fmla="*/ 16 w 48"/>
                <a:gd name="T27" fmla="*/ 0 h 63"/>
                <a:gd name="T28" fmla="*/ 13 w 48"/>
                <a:gd name="T29" fmla="*/ 3 h 63"/>
                <a:gd name="T30" fmla="*/ 12 w 48"/>
                <a:gd name="T31" fmla="*/ 11 h 63"/>
                <a:gd name="T32" fmla="*/ 14 w 48"/>
                <a:gd name="T33" fmla="*/ 14 h 63"/>
                <a:gd name="T34" fmla="*/ 34 w 48"/>
                <a:gd name="T35" fmla="*/ 14 h 63"/>
                <a:gd name="T36" fmla="*/ 36 w 48"/>
                <a:gd name="T37" fmla="*/ 11 h 63"/>
                <a:gd name="T38" fmla="*/ 35 w 48"/>
                <a:gd name="T39" fmla="*/ 3 h 63"/>
                <a:gd name="T40" fmla="*/ 32 w 48"/>
                <a:gd name="T41" fmla="*/ 0 h 63"/>
                <a:gd name="T42" fmla="*/ 43 w 48"/>
                <a:gd name="T43" fmla="*/ 20 h 63"/>
                <a:gd name="T44" fmla="*/ 5 w 48"/>
                <a:gd name="T45" fmla="*/ 20 h 63"/>
                <a:gd name="T46" fmla="*/ 2 w 48"/>
                <a:gd name="T47" fmla="*/ 24 h 63"/>
                <a:gd name="T48" fmla="*/ 5 w 48"/>
                <a:gd name="T49" fmla="*/ 59 h 63"/>
                <a:gd name="T50" fmla="*/ 9 w 48"/>
                <a:gd name="T51" fmla="*/ 63 h 63"/>
                <a:gd name="T52" fmla="*/ 39 w 48"/>
                <a:gd name="T53" fmla="*/ 63 h 63"/>
                <a:gd name="T54" fmla="*/ 43 w 48"/>
                <a:gd name="T55" fmla="*/ 59 h 63"/>
                <a:gd name="T56" fmla="*/ 46 w 48"/>
                <a:gd name="T57" fmla="*/ 24 h 63"/>
                <a:gd name="T58" fmla="*/ 43 w 48"/>
                <a:gd name="T59" fmla="*/ 20 h 63"/>
                <a:gd name="T60" fmla="*/ 16 w 48"/>
                <a:gd name="T61" fmla="*/ 55 h 63"/>
                <a:gd name="T62" fmla="*/ 10 w 48"/>
                <a:gd name="T63" fmla="*/ 55 h 63"/>
                <a:gd name="T64" fmla="*/ 8 w 48"/>
                <a:gd name="T65" fmla="*/ 28 h 63"/>
                <a:gd name="T66" fmla="*/ 16 w 48"/>
                <a:gd name="T67" fmla="*/ 28 h 63"/>
                <a:gd name="T68" fmla="*/ 16 w 48"/>
                <a:gd name="T69" fmla="*/ 55 h 63"/>
                <a:gd name="T70" fmla="*/ 28 w 48"/>
                <a:gd name="T71" fmla="*/ 55 h 63"/>
                <a:gd name="T72" fmla="*/ 20 w 48"/>
                <a:gd name="T73" fmla="*/ 55 h 63"/>
                <a:gd name="T74" fmla="*/ 20 w 48"/>
                <a:gd name="T75" fmla="*/ 28 h 63"/>
                <a:gd name="T76" fmla="*/ 28 w 48"/>
                <a:gd name="T77" fmla="*/ 28 h 63"/>
                <a:gd name="T78" fmla="*/ 28 w 48"/>
                <a:gd name="T79" fmla="*/ 55 h 63"/>
                <a:gd name="T80" fmla="*/ 38 w 48"/>
                <a:gd name="T81" fmla="*/ 55 h 63"/>
                <a:gd name="T82" fmla="*/ 32 w 48"/>
                <a:gd name="T83" fmla="*/ 55 h 63"/>
                <a:gd name="T84" fmla="*/ 32 w 48"/>
                <a:gd name="T85" fmla="*/ 28 h 63"/>
                <a:gd name="T86" fmla="*/ 40 w 48"/>
                <a:gd name="T87" fmla="*/ 28 h 63"/>
                <a:gd name="T88" fmla="*/ 38 w 48"/>
                <a:gd name="T89"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 h="63">
                  <a:moveTo>
                    <a:pt x="42" y="8"/>
                  </a:moveTo>
                  <a:cubicBezTo>
                    <a:pt x="6" y="8"/>
                    <a:pt x="6" y="8"/>
                    <a:pt x="6" y="8"/>
                  </a:cubicBezTo>
                  <a:cubicBezTo>
                    <a:pt x="3" y="8"/>
                    <a:pt x="0" y="10"/>
                    <a:pt x="0" y="14"/>
                  </a:cubicBezTo>
                  <a:cubicBezTo>
                    <a:pt x="0" y="16"/>
                    <a:pt x="0" y="16"/>
                    <a:pt x="0" y="16"/>
                  </a:cubicBezTo>
                  <a:cubicBezTo>
                    <a:pt x="48" y="16"/>
                    <a:pt x="48" y="16"/>
                    <a:pt x="48" y="16"/>
                  </a:cubicBezTo>
                  <a:cubicBezTo>
                    <a:pt x="48" y="14"/>
                    <a:pt x="48" y="14"/>
                    <a:pt x="48" y="14"/>
                  </a:cubicBezTo>
                  <a:cubicBezTo>
                    <a:pt x="48" y="10"/>
                    <a:pt x="45" y="8"/>
                    <a:pt x="42" y="8"/>
                  </a:cubicBezTo>
                  <a:close/>
                  <a:moveTo>
                    <a:pt x="31" y="4"/>
                  </a:moveTo>
                  <a:cubicBezTo>
                    <a:pt x="32" y="10"/>
                    <a:pt x="32" y="10"/>
                    <a:pt x="32" y="10"/>
                  </a:cubicBezTo>
                  <a:cubicBezTo>
                    <a:pt x="16" y="10"/>
                    <a:pt x="16" y="10"/>
                    <a:pt x="16" y="10"/>
                  </a:cubicBezTo>
                  <a:cubicBezTo>
                    <a:pt x="17" y="4"/>
                    <a:pt x="17" y="4"/>
                    <a:pt x="17" y="4"/>
                  </a:cubicBezTo>
                  <a:cubicBezTo>
                    <a:pt x="31" y="4"/>
                    <a:pt x="31" y="4"/>
                    <a:pt x="31" y="4"/>
                  </a:cubicBezTo>
                  <a:moveTo>
                    <a:pt x="32" y="0"/>
                  </a:moveTo>
                  <a:cubicBezTo>
                    <a:pt x="16" y="0"/>
                    <a:pt x="16" y="0"/>
                    <a:pt x="16" y="0"/>
                  </a:cubicBezTo>
                  <a:cubicBezTo>
                    <a:pt x="15" y="0"/>
                    <a:pt x="13" y="1"/>
                    <a:pt x="13" y="3"/>
                  </a:cubicBezTo>
                  <a:cubicBezTo>
                    <a:pt x="12" y="11"/>
                    <a:pt x="12" y="11"/>
                    <a:pt x="12" y="11"/>
                  </a:cubicBezTo>
                  <a:cubicBezTo>
                    <a:pt x="11" y="13"/>
                    <a:pt x="13" y="14"/>
                    <a:pt x="14" y="14"/>
                  </a:cubicBezTo>
                  <a:cubicBezTo>
                    <a:pt x="34" y="14"/>
                    <a:pt x="34" y="14"/>
                    <a:pt x="34" y="14"/>
                  </a:cubicBezTo>
                  <a:cubicBezTo>
                    <a:pt x="36" y="14"/>
                    <a:pt x="37" y="13"/>
                    <a:pt x="36" y="11"/>
                  </a:cubicBezTo>
                  <a:cubicBezTo>
                    <a:pt x="35" y="3"/>
                    <a:pt x="35" y="3"/>
                    <a:pt x="35" y="3"/>
                  </a:cubicBezTo>
                  <a:cubicBezTo>
                    <a:pt x="35" y="1"/>
                    <a:pt x="34" y="0"/>
                    <a:pt x="32" y="0"/>
                  </a:cubicBezTo>
                  <a:close/>
                  <a:moveTo>
                    <a:pt x="43" y="20"/>
                  </a:moveTo>
                  <a:cubicBezTo>
                    <a:pt x="5" y="20"/>
                    <a:pt x="5" y="20"/>
                    <a:pt x="5" y="20"/>
                  </a:cubicBezTo>
                  <a:cubicBezTo>
                    <a:pt x="3" y="20"/>
                    <a:pt x="2" y="21"/>
                    <a:pt x="2" y="24"/>
                  </a:cubicBezTo>
                  <a:cubicBezTo>
                    <a:pt x="5" y="59"/>
                    <a:pt x="5" y="59"/>
                    <a:pt x="5" y="59"/>
                  </a:cubicBezTo>
                  <a:cubicBezTo>
                    <a:pt x="5" y="61"/>
                    <a:pt x="7" y="63"/>
                    <a:pt x="9" y="63"/>
                  </a:cubicBezTo>
                  <a:cubicBezTo>
                    <a:pt x="39" y="63"/>
                    <a:pt x="39" y="63"/>
                    <a:pt x="39" y="63"/>
                  </a:cubicBezTo>
                  <a:cubicBezTo>
                    <a:pt x="41" y="63"/>
                    <a:pt x="43" y="61"/>
                    <a:pt x="43" y="59"/>
                  </a:cubicBezTo>
                  <a:cubicBezTo>
                    <a:pt x="46" y="24"/>
                    <a:pt x="46" y="24"/>
                    <a:pt x="46" y="24"/>
                  </a:cubicBezTo>
                  <a:cubicBezTo>
                    <a:pt x="47" y="21"/>
                    <a:pt x="45" y="20"/>
                    <a:pt x="43" y="20"/>
                  </a:cubicBezTo>
                  <a:close/>
                  <a:moveTo>
                    <a:pt x="16" y="55"/>
                  </a:moveTo>
                  <a:cubicBezTo>
                    <a:pt x="10" y="55"/>
                    <a:pt x="10" y="55"/>
                    <a:pt x="10" y="55"/>
                  </a:cubicBezTo>
                  <a:cubicBezTo>
                    <a:pt x="8" y="28"/>
                    <a:pt x="8" y="28"/>
                    <a:pt x="8" y="28"/>
                  </a:cubicBezTo>
                  <a:cubicBezTo>
                    <a:pt x="16" y="28"/>
                    <a:pt x="16" y="28"/>
                    <a:pt x="16" y="28"/>
                  </a:cubicBezTo>
                  <a:lnTo>
                    <a:pt x="16" y="55"/>
                  </a:lnTo>
                  <a:close/>
                  <a:moveTo>
                    <a:pt x="28" y="55"/>
                  </a:moveTo>
                  <a:cubicBezTo>
                    <a:pt x="20" y="55"/>
                    <a:pt x="20" y="55"/>
                    <a:pt x="20" y="55"/>
                  </a:cubicBezTo>
                  <a:cubicBezTo>
                    <a:pt x="20" y="28"/>
                    <a:pt x="20" y="28"/>
                    <a:pt x="20" y="28"/>
                  </a:cubicBezTo>
                  <a:cubicBezTo>
                    <a:pt x="28" y="28"/>
                    <a:pt x="28" y="28"/>
                    <a:pt x="28" y="28"/>
                  </a:cubicBezTo>
                  <a:lnTo>
                    <a:pt x="28" y="55"/>
                  </a:lnTo>
                  <a:close/>
                  <a:moveTo>
                    <a:pt x="38" y="55"/>
                  </a:moveTo>
                  <a:cubicBezTo>
                    <a:pt x="32" y="55"/>
                    <a:pt x="32" y="55"/>
                    <a:pt x="32" y="55"/>
                  </a:cubicBezTo>
                  <a:cubicBezTo>
                    <a:pt x="32" y="28"/>
                    <a:pt x="32" y="28"/>
                    <a:pt x="32" y="28"/>
                  </a:cubicBezTo>
                  <a:cubicBezTo>
                    <a:pt x="40" y="28"/>
                    <a:pt x="40" y="28"/>
                    <a:pt x="40" y="28"/>
                  </a:cubicBezTo>
                  <a:lnTo>
                    <a:pt x="38" y="5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83" name="Freeform 78"/>
            <p:cNvSpPr>
              <a:spLocks noEditPoints="1"/>
            </p:cNvSpPr>
            <p:nvPr/>
          </p:nvSpPr>
          <p:spPr bwMode="auto">
            <a:xfrm>
              <a:off x="3770" y="1774"/>
              <a:ext cx="160" cy="160"/>
            </a:xfrm>
            <a:custGeom>
              <a:avLst/>
              <a:gdLst>
                <a:gd name="T0" fmla="*/ 65 w 130"/>
                <a:gd name="T1" fmla="*/ 0 h 130"/>
                <a:gd name="T2" fmla="*/ 0 w 130"/>
                <a:gd name="T3" fmla="*/ 65 h 130"/>
                <a:gd name="T4" fmla="*/ 65 w 130"/>
                <a:gd name="T5" fmla="*/ 130 h 130"/>
                <a:gd name="T6" fmla="*/ 130 w 130"/>
                <a:gd name="T7" fmla="*/ 65 h 130"/>
                <a:gd name="T8" fmla="*/ 65 w 130"/>
                <a:gd name="T9" fmla="*/ 0 h 130"/>
                <a:gd name="T10" fmla="*/ 65 w 130"/>
                <a:gd name="T11" fmla="*/ 114 h 130"/>
                <a:gd name="T12" fmla="*/ 16 w 130"/>
                <a:gd name="T13" fmla="*/ 65 h 130"/>
                <a:gd name="T14" fmla="*/ 65 w 130"/>
                <a:gd name="T15" fmla="*/ 16 h 130"/>
                <a:gd name="T16" fmla="*/ 114 w 130"/>
                <a:gd name="T17" fmla="*/ 65 h 130"/>
                <a:gd name="T18" fmla="*/ 65 w 130"/>
                <a:gd name="T19" fmla="*/ 114 h 130"/>
                <a:gd name="T20" fmla="*/ 40 w 130"/>
                <a:gd name="T21" fmla="*/ 65 h 130"/>
                <a:gd name="T22" fmla="*/ 65 w 130"/>
                <a:gd name="T23" fmla="*/ 90 h 130"/>
                <a:gd name="T24" fmla="*/ 89 w 130"/>
                <a:gd name="T25" fmla="*/ 65 h 130"/>
                <a:gd name="T26" fmla="*/ 65 w 130"/>
                <a:gd name="T27" fmla="*/ 41 h 130"/>
                <a:gd name="T28" fmla="*/ 40 w 130"/>
                <a:gd name="T29"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30">
                  <a:moveTo>
                    <a:pt x="65" y="0"/>
                  </a:moveTo>
                  <a:cubicBezTo>
                    <a:pt x="29" y="0"/>
                    <a:pt x="0" y="29"/>
                    <a:pt x="0" y="65"/>
                  </a:cubicBezTo>
                  <a:cubicBezTo>
                    <a:pt x="0" y="101"/>
                    <a:pt x="29" y="130"/>
                    <a:pt x="65" y="130"/>
                  </a:cubicBezTo>
                  <a:cubicBezTo>
                    <a:pt x="101" y="130"/>
                    <a:pt x="130" y="101"/>
                    <a:pt x="130" y="65"/>
                  </a:cubicBezTo>
                  <a:cubicBezTo>
                    <a:pt x="130" y="29"/>
                    <a:pt x="101" y="0"/>
                    <a:pt x="65" y="0"/>
                  </a:cubicBezTo>
                  <a:close/>
                  <a:moveTo>
                    <a:pt x="65" y="114"/>
                  </a:moveTo>
                  <a:cubicBezTo>
                    <a:pt x="38" y="114"/>
                    <a:pt x="16" y="92"/>
                    <a:pt x="16" y="65"/>
                  </a:cubicBezTo>
                  <a:cubicBezTo>
                    <a:pt x="16" y="38"/>
                    <a:pt x="38" y="16"/>
                    <a:pt x="65" y="16"/>
                  </a:cubicBezTo>
                  <a:cubicBezTo>
                    <a:pt x="92" y="16"/>
                    <a:pt x="114" y="38"/>
                    <a:pt x="114" y="65"/>
                  </a:cubicBezTo>
                  <a:cubicBezTo>
                    <a:pt x="114" y="92"/>
                    <a:pt x="92" y="114"/>
                    <a:pt x="65" y="114"/>
                  </a:cubicBezTo>
                  <a:close/>
                  <a:moveTo>
                    <a:pt x="40" y="65"/>
                  </a:moveTo>
                  <a:cubicBezTo>
                    <a:pt x="40" y="79"/>
                    <a:pt x="51" y="90"/>
                    <a:pt x="65" y="90"/>
                  </a:cubicBezTo>
                  <a:cubicBezTo>
                    <a:pt x="78" y="90"/>
                    <a:pt x="89" y="79"/>
                    <a:pt x="89" y="65"/>
                  </a:cubicBezTo>
                  <a:cubicBezTo>
                    <a:pt x="89" y="52"/>
                    <a:pt x="78" y="41"/>
                    <a:pt x="65" y="41"/>
                  </a:cubicBezTo>
                  <a:cubicBezTo>
                    <a:pt x="51" y="41"/>
                    <a:pt x="40" y="52"/>
                    <a:pt x="40" y="6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84" name="Freeform 79"/>
            <p:cNvSpPr>
              <a:spLocks noEditPoints="1"/>
            </p:cNvSpPr>
            <p:nvPr/>
          </p:nvSpPr>
          <p:spPr bwMode="auto">
            <a:xfrm>
              <a:off x="3654" y="1102"/>
              <a:ext cx="265" cy="116"/>
            </a:xfrm>
            <a:custGeom>
              <a:avLst/>
              <a:gdLst>
                <a:gd name="T0" fmla="*/ 188 w 216"/>
                <a:gd name="T1" fmla="*/ 41 h 94"/>
                <a:gd name="T2" fmla="*/ 178 w 216"/>
                <a:gd name="T3" fmla="*/ 43 h 94"/>
                <a:gd name="T4" fmla="*/ 129 w 216"/>
                <a:gd name="T5" fmla="*/ 0 h 94"/>
                <a:gd name="T6" fmla="*/ 111 w 216"/>
                <a:gd name="T7" fmla="*/ 3 h 94"/>
                <a:gd name="T8" fmla="*/ 108 w 216"/>
                <a:gd name="T9" fmla="*/ 6 h 94"/>
                <a:gd name="T10" fmla="*/ 108 w 216"/>
                <a:gd name="T11" fmla="*/ 91 h 94"/>
                <a:gd name="T12" fmla="*/ 111 w 216"/>
                <a:gd name="T13" fmla="*/ 94 h 94"/>
                <a:gd name="T14" fmla="*/ 188 w 216"/>
                <a:gd name="T15" fmla="*/ 94 h 94"/>
                <a:gd name="T16" fmla="*/ 216 w 216"/>
                <a:gd name="T17" fmla="*/ 68 h 94"/>
                <a:gd name="T18" fmla="*/ 188 w 216"/>
                <a:gd name="T19" fmla="*/ 41 h 94"/>
                <a:gd name="T20" fmla="*/ 85 w 216"/>
                <a:gd name="T21" fmla="*/ 94 h 94"/>
                <a:gd name="T22" fmla="*/ 91 w 216"/>
                <a:gd name="T23" fmla="*/ 94 h 94"/>
                <a:gd name="T24" fmla="*/ 95 w 216"/>
                <a:gd name="T25" fmla="*/ 47 h 94"/>
                <a:gd name="T26" fmla="*/ 91 w 216"/>
                <a:gd name="T27" fmla="*/ 0 h 94"/>
                <a:gd name="T28" fmla="*/ 85 w 216"/>
                <a:gd name="T29" fmla="*/ 0 h 94"/>
                <a:gd name="T30" fmla="*/ 81 w 216"/>
                <a:gd name="T31" fmla="*/ 47 h 94"/>
                <a:gd name="T32" fmla="*/ 85 w 216"/>
                <a:gd name="T33" fmla="*/ 94 h 94"/>
                <a:gd name="T34" fmla="*/ 64 w 216"/>
                <a:gd name="T35" fmla="*/ 94 h 94"/>
                <a:gd name="T36" fmla="*/ 58 w 216"/>
                <a:gd name="T37" fmla="*/ 94 h 94"/>
                <a:gd name="T38" fmla="*/ 54 w 216"/>
                <a:gd name="T39" fmla="*/ 60 h 94"/>
                <a:gd name="T40" fmla="*/ 58 w 216"/>
                <a:gd name="T41" fmla="*/ 27 h 94"/>
                <a:gd name="T42" fmla="*/ 64 w 216"/>
                <a:gd name="T43" fmla="*/ 27 h 94"/>
                <a:gd name="T44" fmla="*/ 68 w 216"/>
                <a:gd name="T45" fmla="*/ 61 h 94"/>
                <a:gd name="T46" fmla="*/ 64 w 216"/>
                <a:gd name="T47" fmla="*/ 94 h 94"/>
                <a:gd name="T48" fmla="*/ 31 w 216"/>
                <a:gd name="T49" fmla="*/ 94 h 94"/>
                <a:gd name="T50" fmla="*/ 37 w 216"/>
                <a:gd name="T51" fmla="*/ 94 h 94"/>
                <a:gd name="T52" fmla="*/ 41 w 216"/>
                <a:gd name="T53" fmla="*/ 67 h 94"/>
                <a:gd name="T54" fmla="*/ 37 w 216"/>
                <a:gd name="T55" fmla="*/ 40 h 94"/>
                <a:gd name="T56" fmla="*/ 31 w 216"/>
                <a:gd name="T57" fmla="*/ 40 h 94"/>
                <a:gd name="T58" fmla="*/ 27 w 216"/>
                <a:gd name="T59" fmla="*/ 67 h 94"/>
                <a:gd name="T60" fmla="*/ 31 w 216"/>
                <a:gd name="T61" fmla="*/ 94 h 94"/>
                <a:gd name="T62" fmla="*/ 4 w 216"/>
                <a:gd name="T63" fmla="*/ 81 h 94"/>
                <a:gd name="T64" fmla="*/ 10 w 216"/>
                <a:gd name="T65" fmla="*/ 81 h 94"/>
                <a:gd name="T66" fmla="*/ 14 w 216"/>
                <a:gd name="T67" fmla="*/ 67 h 94"/>
                <a:gd name="T68" fmla="*/ 10 w 216"/>
                <a:gd name="T69" fmla="*/ 54 h 94"/>
                <a:gd name="T70" fmla="*/ 4 w 216"/>
                <a:gd name="T71" fmla="*/ 54 h 94"/>
                <a:gd name="T72" fmla="*/ 0 w 216"/>
                <a:gd name="T73" fmla="*/ 67 h 94"/>
                <a:gd name="T74" fmla="*/ 4 w 216"/>
                <a:gd name="T75" fmla="*/ 8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94">
                  <a:moveTo>
                    <a:pt x="188" y="41"/>
                  </a:moveTo>
                  <a:cubicBezTo>
                    <a:pt x="184" y="41"/>
                    <a:pt x="181" y="42"/>
                    <a:pt x="178" y="43"/>
                  </a:cubicBezTo>
                  <a:cubicBezTo>
                    <a:pt x="175" y="19"/>
                    <a:pt x="154" y="0"/>
                    <a:pt x="129" y="0"/>
                  </a:cubicBezTo>
                  <a:cubicBezTo>
                    <a:pt x="122" y="0"/>
                    <a:pt x="116" y="1"/>
                    <a:pt x="111" y="3"/>
                  </a:cubicBezTo>
                  <a:cubicBezTo>
                    <a:pt x="109" y="4"/>
                    <a:pt x="108" y="5"/>
                    <a:pt x="108" y="6"/>
                  </a:cubicBezTo>
                  <a:cubicBezTo>
                    <a:pt x="108" y="91"/>
                    <a:pt x="108" y="91"/>
                    <a:pt x="108" y="91"/>
                  </a:cubicBezTo>
                  <a:cubicBezTo>
                    <a:pt x="108" y="93"/>
                    <a:pt x="110" y="94"/>
                    <a:pt x="111" y="94"/>
                  </a:cubicBezTo>
                  <a:cubicBezTo>
                    <a:pt x="111" y="94"/>
                    <a:pt x="188" y="94"/>
                    <a:pt x="188" y="94"/>
                  </a:cubicBezTo>
                  <a:cubicBezTo>
                    <a:pt x="204" y="94"/>
                    <a:pt x="216" y="82"/>
                    <a:pt x="216" y="68"/>
                  </a:cubicBezTo>
                  <a:cubicBezTo>
                    <a:pt x="216" y="53"/>
                    <a:pt x="204" y="41"/>
                    <a:pt x="188" y="41"/>
                  </a:cubicBezTo>
                  <a:close/>
                  <a:moveTo>
                    <a:pt x="85" y="94"/>
                  </a:moveTo>
                  <a:cubicBezTo>
                    <a:pt x="91" y="94"/>
                    <a:pt x="91" y="94"/>
                    <a:pt x="91" y="94"/>
                  </a:cubicBezTo>
                  <a:cubicBezTo>
                    <a:pt x="95" y="47"/>
                    <a:pt x="95" y="47"/>
                    <a:pt x="95" y="47"/>
                  </a:cubicBezTo>
                  <a:cubicBezTo>
                    <a:pt x="91" y="0"/>
                    <a:pt x="91" y="0"/>
                    <a:pt x="91" y="0"/>
                  </a:cubicBezTo>
                  <a:cubicBezTo>
                    <a:pt x="85" y="0"/>
                    <a:pt x="85" y="0"/>
                    <a:pt x="85" y="0"/>
                  </a:cubicBezTo>
                  <a:cubicBezTo>
                    <a:pt x="81" y="47"/>
                    <a:pt x="81" y="47"/>
                    <a:pt x="81" y="47"/>
                  </a:cubicBezTo>
                  <a:lnTo>
                    <a:pt x="85" y="94"/>
                  </a:lnTo>
                  <a:close/>
                  <a:moveTo>
                    <a:pt x="64" y="94"/>
                  </a:moveTo>
                  <a:cubicBezTo>
                    <a:pt x="58" y="94"/>
                    <a:pt x="58" y="94"/>
                    <a:pt x="58" y="94"/>
                  </a:cubicBezTo>
                  <a:cubicBezTo>
                    <a:pt x="54" y="60"/>
                    <a:pt x="54" y="60"/>
                    <a:pt x="54" y="60"/>
                  </a:cubicBezTo>
                  <a:cubicBezTo>
                    <a:pt x="58" y="27"/>
                    <a:pt x="58" y="27"/>
                    <a:pt x="58" y="27"/>
                  </a:cubicBezTo>
                  <a:cubicBezTo>
                    <a:pt x="64" y="27"/>
                    <a:pt x="64" y="27"/>
                    <a:pt x="64" y="27"/>
                  </a:cubicBezTo>
                  <a:cubicBezTo>
                    <a:pt x="68" y="61"/>
                    <a:pt x="68" y="61"/>
                    <a:pt x="68" y="61"/>
                  </a:cubicBezTo>
                  <a:lnTo>
                    <a:pt x="64" y="94"/>
                  </a:lnTo>
                  <a:close/>
                  <a:moveTo>
                    <a:pt x="31" y="94"/>
                  </a:moveTo>
                  <a:cubicBezTo>
                    <a:pt x="37" y="94"/>
                    <a:pt x="37" y="94"/>
                    <a:pt x="37" y="94"/>
                  </a:cubicBezTo>
                  <a:cubicBezTo>
                    <a:pt x="41" y="67"/>
                    <a:pt x="41" y="67"/>
                    <a:pt x="41" y="67"/>
                  </a:cubicBezTo>
                  <a:cubicBezTo>
                    <a:pt x="37" y="40"/>
                    <a:pt x="37" y="40"/>
                    <a:pt x="37" y="40"/>
                  </a:cubicBezTo>
                  <a:cubicBezTo>
                    <a:pt x="31" y="40"/>
                    <a:pt x="31" y="40"/>
                    <a:pt x="31" y="40"/>
                  </a:cubicBezTo>
                  <a:cubicBezTo>
                    <a:pt x="27" y="67"/>
                    <a:pt x="27" y="67"/>
                    <a:pt x="27" y="67"/>
                  </a:cubicBezTo>
                  <a:lnTo>
                    <a:pt x="31" y="94"/>
                  </a:lnTo>
                  <a:close/>
                  <a:moveTo>
                    <a:pt x="4" y="81"/>
                  </a:moveTo>
                  <a:cubicBezTo>
                    <a:pt x="10" y="81"/>
                    <a:pt x="10" y="81"/>
                    <a:pt x="10" y="81"/>
                  </a:cubicBezTo>
                  <a:cubicBezTo>
                    <a:pt x="14" y="67"/>
                    <a:pt x="14" y="67"/>
                    <a:pt x="14" y="67"/>
                  </a:cubicBezTo>
                  <a:cubicBezTo>
                    <a:pt x="10" y="54"/>
                    <a:pt x="10" y="54"/>
                    <a:pt x="10" y="54"/>
                  </a:cubicBezTo>
                  <a:cubicBezTo>
                    <a:pt x="4" y="54"/>
                    <a:pt x="4" y="54"/>
                    <a:pt x="4" y="54"/>
                  </a:cubicBezTo>
                  <a:cubicBezTo>
                    <a:pt x="0" y="67"/>
                    <a:pt x="0" y="67"/>
                    <a:pt x="0" y="67"/>
                  </a:cubicBezTo>
                  <a:lnTo>
                    <a:pt x="4" y="8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85" name="Freeform 80"/>
            <p:cNvSpPr>
              <a:spLocks noEditPoints="1"/>
            </p:cNvSpPr>
            <p:nvPr/>
          </p:nvSpPr>
          <p:spPr bwMode="auto">
            <a:xfrm>
              <a:off x="3704" y="1240"/>
              <a:ext cx="148" cy="130"/>
            </a:xfrm>
            <a:custGeom>
              <a:avLst/>
              <a:gdLst>
                <a:gd name="T0" fmla="*/ 50 w 120"/>
                <a:gd name="T1" fmla="*/ 0 h 106"/>
                <a:gd name="T2" fmla="*/ 50 w 120"/>
                <a:gd name="T3" fmla="*/ 0 h 106"/>
                <a:gd name="T4" fmla="*/ 100 w 120"/>
                <a:gd name="T5" fmla="*/ 41 h 106"/>
                <a:gd name="T6" fmla="*/ 50 w 120"/>
                <a:gd name="T7" fmla="*/ 81 h 106"/>
                <a:gd name="T8" fmla="*/ 42 w 120"/>
                <a:gd name="T9" fmla="*/ 80 h 106"/>
                <a:gd name="T10" fmla="*/ 7 w 120"/>
                <a:gd name="T11" fmla="*/ 93 h 106"/>
                <a:gd name="T12" fmla="*/ 7 w 120"/>
                <a:gd name="T13" fmla="*/ 91 h 106"/>
                <a:gd name="T14" fmla="*/ 19 w 120"/>
                <a:gd name="T15" fmla="*/ 75 h 106"/>
                <a:gd name="T16" fmla="*/ 19 w 120"/>
                <a:gd name="T17" fmla="*/ 72 h 106"/>
                <a:gd name="T18" fmla="*/ 0 w 120"/>
                <a:gd name="T19" fmla="*/ 41 h 106"/>
                <a:gd name="T20" fmla="*/ 50 w 120"/>
                <a:gd name="T21" fmla="*/ 0 h 106"/>
                <a:gd name="T22" fmla="*/ 104 w 120"/>
                <a:gd name="T23" fmla="*/ 91 h 106"/>
                <a:gd name="T24" fmla="*/ 113 w 120"/>
                <a:gd name="T25" fmla="*/ 104 h 106"/>
                <a:gd name="T26" fmla="*/ 113 w 120"/>
                <a:gd name="T27" fmla="*/ 106 h 106"/>
                <a:gd name="T28" fmla="*/ 83 w 120"/>
                <a:gd name="T29" fmla="*/ 95 h 106"/>
                <a:gd name="T30" fmla="*/ 77 w 120"/>
                <a:gd name="T31" fmla="*/ 96 h 106"/>
                <a:gd name="T32" fmla="*/ 50 w 120"/>
                <a:gd name="T33" fmla="*/ 89 h 106"/>
                <a:gd name="T34" fmla="*/ 90 w 120"/>
                <a:gd name="T35" fmla="*/ 75 h 106"/>
                <a:gd name="T36" fmla="*/ 103 w 120"/>
                <a:gd name="T37" fmla="*/ 60 h 106"/>
                <a:gd name="T38" fmla="*/ 108 w 120"/>
                <a:gd name="T39" fmla="*/ 41 h 106"/>
                <a:gd name="T40" fmla="*/ 108 w 120"/>
                <a:gd name="T41" fmla="*/ 37 h 106"/>
                <a:gd name="T42" fmla="*/ 120 w 120"/>
                <a:gd name="T43" fmla="*/ 61 h 106"/>
                <a:gd name="T44" fmla="*/ 104 w 120"/>
                <a:gd name="T45" fmla="*/ 88 h 106"/>
                <a:gd name="T46" fmla="*/ 104 w 120"/>
                <a:gd name="T47" fmla="*/ 9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 h="106">
                  <a:moveTo>
                    <a:pt x="50" y="0"/>
                  </a:moveTo>
                  <a:cubicBezTo>
                    <a:pt x="50" y="0"/>
                    <a:pt x="50" y="0"/>
                    <a:pt x="50" y="0"/>
                  </a:cubicBezTo>
                  <a:cubicBezTo>
                    <a:pt x="78" y="0"/>
                    <a:pt x="100" y="18"/>
                    <a:pt x="100" y="41"/>
                  </a:cubicBezTo>
                  <a:cubicBezTo>
                    <a:pt x="100" y="63"/>
                    <a:pt x="78" y="81"/>
                    <a:pt x="50" y="81"/>
                  </a:cubicBezTo>
                  <a:cubicBezTo>
                    <a:pt x="47" y="81"/>
                    <a:pt x="45" y="81"/>
                    <a:pt x="42" y="80"/>
                  </a:cubicBezTo>
                  <a:cubicBezTo>
                    <a:pt x="32" y="91"/>
                    <a:pt x="19" y="93"/>
                    <a:pt x="7" y="93"/>
                  </a:cubicBezTo>
                  <a:cubicBezTo>
                    <a:pt x="7" y="91"/>
                    <a:pt x="7" y="91"/>
                    <a:pt x="7" y="91"/>
                  </a:cubicBezTo>
                  <a:cubicBezTo>
                    <a:pt x="14" y="87"/>
                    <a:pt x="19" y="81"/>
                    <a:pt x="19" y="75"/>
                  </a:cubicBezTo>
                  <a:cubicBezTo>
                    <a:pt x="19" y="74"/>
                    <a:pt x="19" y="73"/>
                    <a:pt x="19" y="72"/>
                  </a:cubicBezTo>
                  <a:cubicBezTo>
                    <a:pt x="8" y="65"/>
                    <a:pt x="0" y="53"/>
                    <a:pt x="0" y="41"/>
                  </a:cubicBezTo>
                  <a:cubicBezTo>
                    <a:pt x="0" y="18"/>
                    <a:pt x="23" y="0"/>
                    <a:pt x="50" y="0"/>
                  </a:cubicBezTo>
                  <a:close/>
                  <a:moveTo>
                    <a:pt x="104" y="91"/>
                  </a:moveTo>
                  <a:cubicBezTo>
                    <a:pt x="104" y="96"/>
                    <a:pt x="107" y="101"/>
                    <a:pt x="113" y="104"/>
                  </a:cubicBezTo>
                  <a:cubicBezTo>
                    <a:pt x="113" y="106"/>
                    <a:pt x="113" y="106"/>
                    <a:pt x="113" y="106"/>
                  </a:cubicBezTo>
                  <a:cubicBezTo>
                    <a:pt x="102" y="106"/>
                    <a:pt x="93" y="105"/>
                    <a:pt x="83" y="95"/>
                  </a:cubicBezTo>
                  <a:cubicBezTo>
                    <a:pt x="81" y="96"/>
                    <a:pt x="79" y="96"/>
                    <a:pt x="77" y="96"/>
                  </a:cubicBezTo>
                  <a:cubicBezTo>
                    <a:pt x="67" y="96"/>
                    <a:pt x="58" y="93"/>
                    <a:pt x="50" y="89"/>
                  </a:cubicBezTo>
                  <a:cubicBezTo>
                    <a:pt x="65" y="89"/>
                    <a:pt x="79" y="84"/>
                    <a:pt x="90" y="75"/>
                  </a:cubicBezTo>
                  <a:cubicBezTo>
                    <a:pt x="96" y="71"/>
                    <a:pt x="100" y="66"/>
                    <a:pt x="103" y="60"/>
                  </a:cubicBezTo>
                  <a:cubicBezTo>
                    <a:pt x="106" y="54"/>
                    <a:pt x="108" y="47"/>
                    <a:pt x="108" y="41"/>
                  </a:cubicBezTo>
                  <a:cubicBezTo>
                    <a:pt x="108" y="40"/>
                    <a:pt x="108" y="38"/>
                    <a:pt x="108" y="37"/>
                  </a:cubicBezTo>
                  <a:cubicBezTo>
                    <a:pt x="115" y="44"/>
                    <a:pt x="120" y="52"/>
                    <a:pt x="120" y="61"/>
                  </a:cubicBezTo>
                  <a:cubicBezTo>
                    <a:pt x="120" y="72"/>
                    <a:pt x="114" y="82"/>
                    <a:pt x="104" y="88"/>
                  </a:cubicBezTo>
                  <a:cubicBezTo>
                    <a:pt x="104" y="89"/>
                    <a:pt x="104" y="90"/>
                    <a:pt x="104" y="9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86" name="Freeform 81"/>
            <p:cNvSpPr>
              <a:spLocks noEditPoints="1"/>
            </p:cNvSpPr>
            <p:nvPr/>
          </p:nvSpPr>
          <p:spPr bwMode="auto">
            <a:xfrm>
              <a:off x="3719" y="1386"/>
              <a:ext cx="130" cy="129"/>
            </a:xfrm>
            <a:custGeom>
              <a:avLst/>
              <a:gdLst>
                <a:gd name="T0" fmla="*/ 20 w 106"/>
                <a:gd name="T1" fmla="*/ 52 h 105"/>
                <a:gd name="T2" fmla="*/ 20 w 106"/>
                <a:gd name="T3" fmla="*/ 49 h 105"/>
                <a:gd name="T4" fmla="*/ 1 w 106"/>
                <a:gd name="T5" fmla="*/ 43 h 105"/>
                <a:gd name="T6" fmla="*/ 0 w 106"/>
                <a:gd name="T7" fmla="*/ 52 h 105"/>
                <a:gd name="T8" fmla="*/ 17 w 106"/>
                <a:gd name="T9" fmla="*/ 91 h 105"/>
                <a:gd name="T10" fmla="*/ 29 w 106"/>
                <a:gd name="T11" fmla="*/ 75 h 105"/>
                <a:gd name="T12" fmla="*/ 20 w 106"/>
                <a:gd name="T13" fmla="*/ 52 h 105"/>
                <a:gd name="T14" fmla="*/ 86 w 106"/>
                <a:gd name="T15" fmla="*/ 52 h 105"/>
                <a:gd name="T16" fmla="*/ 77 w 106"/>
                <a:gd name="T17" fmla="*/ 75 h 105"/>
                <a:gd name="T18" fmla="*/ 89 w 106"/>
                <a:gd name="T19" fmla="*/ 91 h 105"/>
                <a:gd name="T20" fmla="*/ 106 w 106"/>
                <a:gd name="T21" fmla="*/ 52 h 105"/>
                <a:gd name="T22" fmla="*/ 105 w 106"/>
                <a:gd name="T23" fmla="*/ 43 h 105"/>
                <a:gd name="T24" fmla="*/ 86 w 106"/>
                <a:gd name="T25" fmla="*/ 49 h 105"/>
                <a:gd name="T26" fmla="*/ 86 w 106"/>
                <a:gd name="T27" fmla="*/ 52 h 105"/>
                <a:gd name="T28" fmla="*/ 59 w 106"/>
                <a:gd name="T29" fmla="*/ 20 h 105"/>
                <a:gd name="T30" fmla="*/ 82 w 106"/>
                <a:gd name="T31" fmla="*/ 36 h 105"/>
                <a:gd name="T32" fmla="*/ 101 w 106"/>
                <a:gd name="T33" fmla="*/ 30 h 105"/>
                <a:gd name="T34" fmla="*/ 59 w 106"/>
                <a:gd name="T35" fmla="*/ 0 h 105"/>
                <a:gd name="T36" fmla="*/ 59 w 106"/>
                <a:gd name="T37" fmla="*/ 20 h 105"/>
                <a:gd name="T38" fmla="*/ 24 w 106"/>
                <a:gd name="T39" fmla="*/ 36 h 105"/>
                <a:gd name="T40" fmla="*/ 46 w 106"/>
                <a:gd name="T41" fmla="*/ 20 h 105"/>
                <a:gd name="T42" fmla="*/ 46 w 106"/>
                <a:gd name="T43" fmla="*/ 0 h 105"/>
                <a:gd name="T44" fmla="*/ 5 w 106"/>
                <a:gd name="T45" fmla="*/ 30 h 105"/>
                <a:gd name="T46" fmla="*/ 24 w 106"/>
                <a:gd name="T47" fmla="*/ 36 h 105"/>
                <a:gd name="T48" fmla="*/ 67 w 106"/>
                <a:gd name="T49" fmla="*/ 82 h 105"/>
                <a:gd name="T50" fmla="*/ 53 w 106"/>
                <a:gd name="T51" fmla="*/ 85 h 105"/>
                <a:gd name="T52" fmla="*/ 39 w 106"/>
                <a:gd name="T53" fmla="*/ 82 h 105"/>
                <a:gd name="T54" fmla="*/ 28 w 106"/>
                <a:gd name="T55" fmla="*/ 99 h 105"/>
                <a:gd name="T56" fmla="*/ 53 w 106"/>
                <a:gd name="T57" fmla="*/ 105 h 105"/>
                <a:gd name="T58" fmla="*/ 78 w 106"/>
                <a:gd name="T59" fmla="*/ 99 h 105"/>
                <a:gd name="T60" fmla="*/ 67 w 106"/>
                <a:gd name="T61" fmla="*/ 8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 h="105">
                  <a:moveTo>
                    <a:pt x="20" y="52"/>
                  </a:moveTo>
                  <a:cubicBezTo>
                    <a:pt x="20" y="51"/>
                    <a:pt x="20" y="50"/>
                    <a:pt x="20" y="49"/>
                  </a:cubicBezTo>
                  <a:cubicBezTo>
                    <a:pt x="1" y="43"/>
                    <a:pt x="1" y="43"/>
                    <a:pt x="1" y="43"/>
                  </a:cubicBezTo>
                  <a:cubicBezTo>
                    <a:pt x="1" y="46"/>
                    <a:pt x="0" y="49"/>
                    <a:pt x="0" y="52"/>
                  </a:cubicBezTo>
                  <a:cubicBezTo>
                    <a:pt x="0" y="68"/>
                    <a:pt x="7" y="81"/>
                    <a:pt x="17" y="91"/>
                  </a:cubicBezTo>
                  <a:cubicBezTo>
                    <a:pt x="29" y="75"/>
                    <a:pt x="29" y="75"/>
                    <a:pt x="29" y="75"/>
                  </a:cubicBezTo>
                  <a:cubicBezTo>
                    <a:pt x="23" y="69"/>
                    <a:pt x="20" y="61"/>
                    <a:pt x="20" y="52"/>
                  </a:cubicBezTo>
                  <a:close/>
                  <a:moveTo>
                    <a:pt x="86" y="52"/>
                  </a:moveTo>
                  <a:cubicBezTo>
                    <a:pt x="86" y="61"/>
                    <a:pt x="83" y="69"/>
                    <a:pt x="77" y="75"/>
                  </a:cubicBezTo>
                  <a:cubicBezTo>
                    <a:pt x="89" y="91"/>
                    <a:pt x="89" y="91"/>
                    <a:pt x="89" y="91"/>
                  </a:cubicBezTo>
                  <a:cubicBezTo>
                    <a:pt x="99" y="81"/>
                    <a:pt x="106" y="68"/>
                    <a:pt x="106" y="52"/>
                  </a:cubicBezTo>
                  <a:cubicBezTo>
                    <a:pt x="106" y="49"/>
                    <a:pt x="105" y="46"/>
                    <a:pt x="105" y="43"/>
                  </a:cubicBezTo>
                  <a:cubicBezTo>
                    <a:pt x="86" y="49"/>
                    <a:pt x="86" y="49"/>
                    <a:pt x="86" y="49"/>
                  </a:cubicBezTo>
                  <a:cubicBezTo>
                    <a:pt x="86" y="50"/>
                    <a:pt x="86" y="51"/>
                    <a:pt x="86" y="52"/>
                  </a:cubicBezTo>
                  <a:close/>
                  <a:moveTo>
                    <a:pt x="59" y="20"/>
                  </a:moveTo>
                  <a:cubicBezTo>
                    <a:pt x="69" y="22"/>
                    <a:pt x="77" y="28"/>
                    <a:pt x="82" y="36"/>
                  </a:cubicBezTo>
                  <a:cubicBezTo>
                    <a:pt x="101" y="30"/>
                    <a:pt x="101" y="30"/>
                    <a:pt x="101" y="30"/>
                  </a:cubicBezTo>
                  <a:cubicBezTo>
                    <a:pt x="93" y="14"/>
                    <a:pt x="78" y="3"/>
                    <a:pt x="59" y="0"/>
                  </a:cubicBezTo>
                  <a:lnTo>
                    <a:pt x="59" y="20"/>
                  </a:lnTo>
                  <a:close/>
                  <a:moveTo>
                    <a:pt x="24" y="36"/>
                  </a:moveTo>
                  <a:cubicBezTo>
                    <a:pt x="29" y="28"/>
                    <a:pt x="37" y="22"/>
                    <a:pt x="46" y="20"/>
                  </a:cubicBezTo>
                  <a:cubicBezTo>
                    <a:pt x="46" y="0"/>
                    <a:pt x="46" y="0"/>
                    <a:pt x="46" y="0"/>
                  </a:cubicBezTo>
                  <a:cubicBezTo>
                    <a:pt x="28" y="3"/>
                    <a:pt x="13" y="14"/>
                    <a:pt x="5" y="30"/>
                  </a:cubicBezTo>
                  <a:lnTo>
                    <a:pt x="24" y="36"/>
                  </a:lnTo>
                  <a:close/>
                  <a:moveTo>
                    <a:pt x="67" y="82"/>
                  </a:moveTo>
                  <a:cubicBezTo>
                    <a:pt x="62" y="84"/>
                    <a:pt x="58" y="85"/>
                    <a:pt x="53" y="85"/>
                  </a:cubicBezTo>
                  <a:cubicBezTo>
                    <a:pt x="48" y="85"/>
                    <a:pt x="43" y="84"/>
                    <a:pt x="39" y="82"/>
                  </a:cubicBezTo>
                  <a:cubicBezTo>
                    <a:pt x="28" y="99"/>
                    <a:pt x="28" y="99"/>
                    <a:pt x="28" y="99"/>
                  </a:cubicBezTo>
                  <a:cubicBezTo>
                    <a:pt x="35" y="103"/>
                    <a:pt x="44" y="105"/>
                    <a:pt x="53" y="105"/>
                  </a:cubicBezTo>
                  <a:cubicBezTo>
                    <a:pt x="62" y="105"/>
                    <a:pt x="71" y="103"/>
                    <a:pt x="78" y="99"/>
                  </a:cubicBezTo>
                  <a:lnTo>
                    <a:pt x="67" y="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87" name="Freeform 82"/>
            <p:cNvSpPr>
              <a:spLocks noEditPoints="1"/>
            </p:cNvSpPr>
            <p:nvPr/>
          </p:nvSpPr>
          <p:spPr bwMode="auto">
            <a:xfrm>
              <a:off x="3727" y="1542"/>
              <a:ext cx="122" cy="129"/>
            </a:xfrm>
            <a:custGeom>
              <a:avLst/>
              <a:gdLst>
                <a:gd name="T0" fmla="*/ 57 w 122"/>
                <a:gd name="T1" fmla="*/ 49 h 129"/>
                <a:gd name="T2" fmla="*/ 41 w 122"/>
                <a:gd name="T3" fmla="*/ 65 h 129"/>
                <a:gd name="T4" fmla="*/ 66 w 122"/>
                <a:gd name="T5" fmla="*/ 49 h 129"/>
                <a:gd name="T6" fmla="*/ 82 w 122"/>
                <a:gd name="T7" fmla="*/ 65 h 129"/>
                <a:gd name="T8" fmla="*/ 66 w 122"/>
                <a:gd name="T9" fmla="*/ 49 h 129"/>
                <a:gd name="T10" fmla="*/ 105 w 122"/>
                <a:gd name="T11" fmla="*/ 49 h 129"/>
                <a:gd name="T12" fmla="*/ 89 w 122"/>
                <a:gd name="T13" fmla="*/ 65 h 129"/>
                <a:gd name="T14" fmla="*/ 16 w 122"/>
                <a:gd name="T15" fmla="*/ 97 h 129"/>
                <a:gd name="T16" fmla="*/ 32 w 122"/>
                <a:gd name="T17" fmla="*/ 113 h 129"/>
                <a:gd name="T18" fmla="*/ 16 w 122"/>
                <a:gd name="T19" fmla="*/ 97 h 129"/>
                <a:gd name="T20" fmla="*/ 57 w 122"/>
                <a:gd name="T21" fmla="*/ 97 h 129"/>
                <a:gd name="T22" fmla="*/ 41 w 122"/>
                <a:gd name="T23" fmla="*/ 113 h 129"/>
                <a:gd name="T24" fmla="*/ 66 w 122"/>
                <a:gd name="T25" fmla="*/ 97 h 129"/>
                <a:gd name="T26" fmla="*/ 82 w 122"/>
                <a:gd name="T27" fmla="*/ 113 h 129"/>
                <a:gd name="T28" fmla="*/ 66 w 122"/>
                <a:gd name="T29" fmla="*/ 97 h 129"/>
                <a:gd name="T30" fmla="*/ 57 w 122"/>
                <a:gd name="T31" fmla="*/ 72 h 129"/>
                <a:gd name="T32" fmla="*/ 41 w 122"/>
                <a:gd name="T33" fmla="*/ 88 h 129"/>
                <a:gd name="T34" fmla="*/ 66 w 122"/>
                <a:gd name="T35" fmla="*/ 72 h 129"/>
                <a:gd name="T36" fmla="*/ 82 w 122"/>
                <a:gd name="T37" fmla="*/ 88 h 129"/>
                <a:gd name="T38" fmla="*/ 66 w 122"/>
                <a:gd name="T39" fmla="*/ 72 h 129"/>
                <a:gd name="T40" fmla="*/ 105 w 122"/>
                <a:gd name="T41" fmla="*/ 72 h 129"/>
                <a:gd name="T42" fmla="*/ 89 w 122"/>
                <a:gd name="T43" fmla="*/ 88 h 129"/>
                <a:gd name="T44" fmla="*/ 16 w 122"/>
                <a:gd name="T45" fmla="*/ 72 h 129"/>
                <a:gd name="T46" fmla="*/ 32 w 122"/>
                <a:gd name="T47" fmla="*/ 88 h 129"/>
                <a:gd name="T48" fmla="*/ 16 w 122"/>
                <a:gd name="T49" fmla="*/ 72 h 129"/>
                <a:gd name="T50" fmla="*/ 105 w 122"/>
                <a:gd name="T51" fmla="*/ 9 h 129"/>
                <a:gd name="T52" fmla="*/ 89 w 122"/>
                <a:gd name="T53" fmla="*/ 0 h 129"/>
                <a:gd name="T54" fmla="*/ 32 w 122"/>
                <a:gd name="T55" fmla="*/ 9 h 129"/>
                <a:gd name="T56" fmla="*/ 16 w 122"/>
                <a:gd name="T57" fmla="*/ 0 h 129"/>
                <a:gd name="T58" fmla="*/ 0 w 122"/>
                <a:gd name="T59" fmla="*/ 129 h 129"/>
                <a:gd name="T60" fmla="*/ 122 w 122"/>
                <a:gd name="T61" fmla="*/ 0 h 129"/>
                <a:gd name="T62" fmla="*/ 113 w 122"/>
                <a:gd name="T63" fmla="*/ 120 h 129"/>
                <a:gd name="T64" fmla="*/ 9 w 122"/>
                <a:gd name="T65" fmla="*/ 32 h 129"/>
                <a:gd name="T66" fmla="*/ 113 w 122"/>
                <a:gd name="T67" fmla="*/ 12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2" h="129">
                  <a:moveTo>
                    <a:pt x="41" y="49"/>
                  </a:moveTo>
                  <a:lnTo>
                    <a:pt x="57" y="49"/>
                  </a:lnTo>
                  <a:lnTo>
                    <a:pt x="57" y="65"/>
                  </a:lnTo>
                  <a:lnTo>
                    <a:pt x="41" y="65"/>
                  </a:lnTo>
                  <a:lnTo>
                    <a:pt x="41" y="49"/>
                  </a:lnTo>
                  <a:close/>
                  <a:moveTo>
                    <a:pt x="66" y="49"/>
                  </a:moveTo>
                  <a:lnTo>
                    <a:pt x="82" y="49"/>
                  </a:lnTo>
                  <a:lnTo>
                    <a:pt x="82" y="65"/>
                  </a:lnTo>
                  <a:lnTo>
                    <a:pt x="66" y="65"/>
                  </a:lnTo>
                  <a:lnTo>
                    <a:pt x="66" y="49"/>
                  </a:lnTo>
                  <a:close/>
                  <a:moveTo>
                    <a:pt x="89" y="49"/>
                  </a:moveTo>
                  <a:lnTo>
                    <a:pt x="105" y="49"/>
                  </a:lnTo>
                  <a:lnTo>
                    <a:pt x="105" y="65"/>
                  </a:lnTo>
                  <a:lnTo>
                    <a:pt x="89" y="65"/>
                  </a:lnTo>
                  <a:lnTo>
                    <a:pt x="89" y="49"/>
                  </a:lnTo>
                  <a:close/>
                  <a:moveTo>
                    <a:pt x="16" y="97"/>
                  </a:moveTo>
                  <a:lnTo>
                    <a:pt x="32" y="97"/>
                  </a:lnTo>
                  <a:lnTo>
                    <a:pt x="32" y="113"/>
                  </a:lnTo>
                  <a:lnTo>
                    <a:pt x="16" y="113"/>
                  </a:lnTo>
                  <a:lnTo>
                    <a:pt x="16" y="97"/>
                  </a:lnTo>
                  <a:close/>
                  <a:moveTo>
                    <a:pt x="41" y="97"/>
                  </a:moveTo>
                  <a:lnTo>
                    <a:pt x="57" y="97"/>
                  </a:lnTo>
                  <a:lnTo>
                    <a:pt x="57" y="113"/>
                  </a:lnTo>
                  <a:lnTo>
                    <a:pt x="41" y="113"/>
                  </a:lnTo>
                  <a:lnTo>
                    <a:pt x="41" y="97"/>
                  </a:lnTo>
                  <a:close/>
                  <a:moveTo>
                    <a:pt x="66" y="97"/>
                  </a:moveTo>
                  <a:lnTo>
                    <a:pt x="82" y="97"/>
                  </a:lnTo>
                  <a:lnTo>
                    <a:pt x="82" y="113"/>
                  </a:lnTo>
                  <a:lnTo>
                    <a:pt x="66" y="113"/>
                  </a:lnTo>
                  <a:lnTo>
                    <a:pt x="66" y="97"/>
                  </a:lnTo>
                  <a:close/>
                  <a:moveTo>
                    <a:pt x="41" y="72"/>
                  </a:moveTo>
                  <a:lnTo>
                    <a:pt x="57" y="72"/>
                  </a:lnTo>
                  <a:lnTo>
                    <a:pt x="57" y="88"/>
                  </a:lnTo>
                  <a:lnTo>
                    <a:pt x="41" y="88"/>
                  </a:lnTo>
                  <a:lnTo>
                    <a:pt x="41" y="72"/>
                  </a:lnTo>
                  <a:close/>
                  <a:moveTo>
                    <a:pt x="66" y="72"/>
                  </a:moveTo>
                  <a:lnTo>
                    <a:pt x="82" y="72"/>
                  </a:lnTo>
                  <a:lnTo>
                    <a:pt x="82" y="88"/>
                  </a:lnTo>
                  <a:lnTo>
                    <a:pt x="66" y="88"/>
                  </a:lnTo>
                  <a:lnTo>
                    <a:pt x="66" y="72"/>
                  </a:lnTo>
                  <a:close/>
                  <a:moveTo>
                    <a:pt x="89" y="72"/>
                  </a:moveTo>
                  <a:lnTo>
                    <a:pt x="105" y="72"/>
                  </a:lnTo>
                  <a:lnTo>
                    <a:pt x="105" y="88"/>
                  </a:lnTo>
                  <a:lnTo>
                    <a:pt x="89" y="88"/>
                  </a:lnTo>
                  <a:lnTo>
                    <a:pt x="89" y="72"/>
                  </a:lnTo>
                  <a:close/>
                  <a:moveTo>
                    <a:pt x="16" y="72"/>
                  </a:moveTo>
                  <a:lnTo>
                    <a:pt x="32" y="72"/>
                  </a:lnTo>
                  <a:lnTo>
                    <a:pt x="32" y="88"/>
                  </a:lnTo>
                  <a:lnTo>
                    <a:pt x="16" y="88"/>
                  </a:lnTo>
                  <a:lnTo>
                    <a:pt x="16" y="72"/>
                  </a:lnTo>
                  <a:close/>
                  <a:moveTo>
                    <a:pt x="105" y="0"/>
                  </a:moveTo>
                  <a:lnTo>
                    <a:pt x="105" y="9"/>
                  </a:lnTo>
                  <a:lnTo>
                    <a:pt x="89" y="9"/>
                  </a:lnTo>
                  <a:lnTo>
                    <a:pt x="89" y="0"/>
                  </a:lnTo>
                  <a:lnTo>
                    <a:pt x="32" y="0"/>
                  </a:lnTo>
                  <a:lnTo>
                    <a:pt x="32" y="9"/>
                  </a:lnTo>
                  <a:lnTo>
                    <a:pt x="16" y="9"/>
                  </a:lnTo>
                  <a:lnTo>
                    <a:pt x="16" y="0"/>
                  </a:lnTo>
                  <a:lnTo>
                    <a:pt x="0" y="0"/>
                  </a:lnTo>
                  <a:lnTo>
                    <a:pt x="0" y="129"/>
                  </a:lnTo>
                  <a:lnTo>
                    <a:pt x="122" y="129"/>
                  </a:lnTo>
                  <a:lnTo>
                    <a:pt x="122" y="0"/>
                  </a:lnTo>
                  <a:lnTo>
                    <a:pt x="105" y="0"/>
                  </a:lnTo>
                  <a:close/>
                  <a:moveTo>
                    <a:pt x="113" y="120"/>
                  </a:moveTo>
                  <a:lnTo>
                    <a:pt x="9" y="120"/>
                  </a:lnTo>
                  <a:lnTo>
                    <a:pt x="9" y="32"/>
                  </a:lnTo>
                  <a:lnTo>
                    <a:pt x="113" y="32"/>
                  </a:lnTo>
                  <a:lnTo>
                    <a:pt x="113" y="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88" name="Freeform 83"/>
            <p:cNvSpPr>
              <a:spLocks noEditPoints="1"/>
            </p:cNvSpPr>
            <p:nvPr/>
          </p:nvSpPr>
          <p:spPr bwMode="auto">
            <a:xfrm>
              <a:off x="3920" y="2137"/>
              <a:ext cx="103" cy="103"/>
            </a:xfrm>
            <a:custGeom>
              <a:avLst/>
              <a:gdLst>
                <a:gd name="T0" fmla="*/ 42 w 84"/>
                <a:gd name="T1" fmla="*/ 0 h 84"/>
                <a:gd name="T2" fmla="*/ 0 w 84"/>
                <a:gd name="T3" fmla="*/ 42 h 84"/>
                <a:gd name="T4" fmla="*/ 42 w 84"/>
                <a:gd name="T5" fmla="*/ 84 h 84"/>
                <a:gd name="T6" fmla="*/ 84 w 84"/>
                <a:gd name="T7" fmla="*/ 42 h 84"/>
                <a:gd name="T8" fmla="*/ 42 w 84"/>
                <a:gd name="T9" fmla="*/ 0 h 84"/>
                <a:gd name="T10" fmla="*/ 42 w 84"/>
                <a:gd name="T11" fmla="*/ 76 h 84"/>
                <a:gd name="T12" fmla="*/ 8 w 84"/>
                <a:gd name="T13" fmla="*/ 42 h 84"/>
                <a:gd name="T14" fmla="*/ 42 w 84"/>
                <a:gd name="T15" fmla="*/ 8 h 84"/>
                <a:gd name="T16" fmla="*/ 76 w 84"/>
                <a:gd name="T17" fmla="*/ 42 h 84"/>
                <a:gd name="T18" fmla="*/ 42 w 84"/>
                <a:gd name="T19" fmla="*/ 76 h 84"/>
                <a:gd name="T20" fmla="*/ 26 w 84"/>
                <a:gd name="T21" fmla="*/ 26 h 84"/>
                <a:gd name="T22" fmla="*/ 58 w 84"/>
                <a:gd name="T23" fmla="*/ 26 h 84"/>
                <a:gd name="T24" fmla="*/ 58 w 84"/>
                <a:gd name="T25" fmla="*/ 58 h 84"/>
                <a:gd name="T26" fmla="*/ 26 w 84"/>
                <a:gd name="T27" fmla="*/ 58 h 84"/>
                <a:gd name="T28" fmla="*/ 26 w 84"/>
                <a:gd name="T29" fmla="*/ 2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84">
                  <a:moveTo>
                    <a:pt x="42" y="0"/>
                  </a:moveTo>
                  <a:cubicBezTo>
                    <a:pt x="19" y="0"/>
                    <a:pt x="0" y="19"/>
                    <a:pt x="0" y="42"/>
                  </a:cubicBezTo>
                  <a:cubicBezTo>
                    <a:pt x="0" y="65"/>
                    <a:pt x="19" y="84"/>
                    <a:pt x="42" y="84"/>
                  </a:cubicBezTo>
                  <a:cubicBezTo>
                    <a:pt x="65" y="84"/>
                    <a:pt x="84" y="65"/>
                    <a:pt x="84" y="42"/>
                  </a:cubicBezTo>
                  <a:cubicBezTo>
                    <a:pt x="84" y="19"/>
                    <a:pt x="65" y="0"/>
                    <a:pt x="42" y="0"/>
                  </a:cubicBezTo>
                  <a:close/>
                  <a:moveTo>
                    <a:pt x="42" y="76"/>
                  </a:moveTo>
                  <a:cubicBezTo>
                    <a:pt x="23" y="76"/>
                    <a:pt x="8" y="61"/>
                    <a:pt x="8" y="42"/>
                  </a:cubicBezTo>
                  <a:cubicBezTo>
                    <a:pt x="8" y="23"/>
                    <a:pt x="23" y="8"/>
                    <a:pt x="42" y="8"/>
                  </a:cubicBezTo>
                  <a:cubicBezTo>
                    <a:pt x="61" y="8"/>
                    <a:pt x="76" y="23"/>
                    <a:pt x="76" y="42"/>
                  </a:cubicBezTo>
                  <a:cubicBezTo>
                    <a:pt x="76" y="61"/>
                    <a:pt x="61" y="76"/>
                    <a:pt x="42" y="76"/>
                  </a:cubicBezTo>
                  <a:close/>
                  <a:moveTo>
                    <a:pt x="26" y="26"/>
                  </a:moveTo>
                  <a:cubicBezTo>
                    <a:pt x="58" y="26"/>
                    <a:pt x="58" y="26"/>
                    <a:pt x="58" y="26"/>
                  </a:cubicBezTo>
                  <a:cubicBezTo>
                    <a:pt x="58" y="58"/>
                    <a:pt x="58" y="58"/>
                    <a:pt x="58" y="58"/>
                  </a:cubicBezTo>
                  <a:cubicBezTo>
                    <a:pt x="26" y="58"/>
                    <a:pt x="26" y="58"/>
                    <a:pt x="26" y="58"/>
                  </a:cubicBezTo>
                  <a:lnTo>
                    <a:pt x="26"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89" name="Freeform 84"/>
            <p:cNvSpPr>
              <a:spLocks noEditPoints="1"/>
            </p:cNvSpPr>
            <p:nvPr/>
          </p:nvSpPr>
          <p:spPr bwMode="auto">
            <a:xfrm>
              <a:off x="3770" y="2122"/>
              <a:ext cx="180" cy="179"/>
            </a:xfrm>
            <a:custGeom>
              <a:avLst/>
              <a:gdLst>
                <a:gd name="T0" fmla="*/ 140 w 146"/>
                <a:gd name="T1" fmla="*/ 123 h 146"/>
                <a:gd name="T2" fmla="*/ 106 w 146"/>
                <a:gd name="T3" fmla="*/ 94 h 146"/>
                <a:gd name="T4" fmla="*/ 96 w 146"/>
                <a:gd name="T5" fmla="*/ 89 h 146"/>
                <a:gd name="T6" fmla="*/ 109 w 146"/>
                <a:gd name="T7" fmla="*/ 54 h 146"/>
                <a:gd name="T8" fmla="*/ 54 w 146"/>
                <a:gd name="T9" fmla="*/ 0 h 146"/>
                <a:gd name="T10" fmla="*/ 0 w 146"/>
                <a:gd name="T11" fmla="*/ 54 h 146"/>
                <a:gd name="T12" fmla="*/ 54 w 146"/>
                <a:gd name="T13" fmla="*/ 108 h 146"/>
                <a:gd name="T14" fmla="*/ 90 w 146"/>
                <a:gd name="T15" fmla="*/ 95 h 146"/>
                <a:gd name="T16" fmla="*/ 94 w 146"/>
                <a:gd name="T17" fmla="*/ 106 h 146"/>
                <a:gd name="T18" fmla="*/ 123 w 146"/>
                <a:gd name="T19" fmla="*/ 140 h 146"/>
                <a:gd name="T20" fmla="*/ 141 w 146"/>
                <a:gd name="T21" fmla="*/ 141 h 146"/>
                <a:gd name="T22" fmla="*/ 140 w 146"/>
                <a:gd name="T23" fmla="*/ 123 h 146"/>
                <a:gd name="T24" fmla="*/ 54 w 146"/>
                <a:gd name="T25" fmla="*/ 90 h 146"/>
                <a:gd name="T26" fmla="*/ 18 w 146"/>
                <a:gd name="T27" fmla="*/ 54 h 146"/>
                <a:gd name="T28" fmla="*/ 54 w 146"/>
                <a:gd name="T29" fmla="*/ 18 h 146"/>
                <a:gd name="T30" fmla="*/ 91 w 146"/>
                <a:gd name="T31" fmla="*/ 54 h 146"/>
                <a:gd name="T32" fmla="*/ 54 w 146"/>
                <a:gd name="T33" fmla="*/ 90 h 146"/>
                <a:gd name="T34" fmla="*/ 63 w 146"/>
                <a:gd name="T35" fmla="*/ 27 h 146"/>
                <a:gd name="T36" fmla="*/ 45 w 146"/>
                <a:gd name="T37" fmla="*/ 27 h 146"/>
                <a:gd name="T38" fmla="*/ 45 w 146"/>
                <a:gd name="T39" fmla="*/ 45 h 146"/>
                <a:gd name="T40" fmla="*/ 27 w 146"/>
                <a:gd name="T41" fmla="*/ 45 h 146"/>
                <a:gd name="T42" fmla="*/ 27 w 146"/>
                <a:gd name="T43" fmla="*/ 63 h 146"/>
                <a:gd name="T44" fmla="*/ 45 w 146"/>
                <a:gd name="T45" fmla="*/ 63 h 146"/>
                <a:gd name="T46" fmla="*/ 45 w 146"/>
                <a:gd name="T47" fmla="*/ 81 h 146"/>
                <a:gd name="T48" fmla="*/ 63 w 146"/>
                <a:gd name="T49" fmla="*/ 81 h 146"/>
                <a:gd name="T50" fmla="*/ 63 w 146"/>
                <a:gd name="T51" fmla="*/ 63 h 146"/>
                <a:gd name="T52" fmla="*/ 81 w 146"/>
                <a:gd name="T53" fmla="*/ 63 h 146"/>
                <a:gd name="T54" fmla="*/ 81 w 146"/>
                <a:gd name="T55" fmla="*/ 45 h 146"/>
                <a:gd name="T56" fmla="*/ 63 w 146"/>
                <a:gd name="T57" fmla="*/ 45 h 146"/>
                <a:gd name="T58" fmla="*/ 63 w 146"/>
                <a:gd name="T59" fmla="*/ 2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46">
                  <a:moveTo>
                    <a:pt x="140" y="123"/>
                  </a:moveTo>
                  <a:cubicBezTo>
                    <a:pt x="106" y="94"/>
                    <a:pt x="106" y="94"/>
                    <a:pt x="106" y="94"/>
                  </a:cubicBezTo>
                  <a:cubicBezTo>
                    <a:pt x="103" y="90"/>
                    <a:pt x="99" y="89"/>
                    <a:pt x="96" y="89"/>
                  </a:cubicBezTo>
                  <a:cubicBezTo>
                    <a:pt x="104" y="80"/>
                    <a:pt x="109" y="67"/>
                    <a:pt x="109" y="54"/>
                  </a:cubicBezTo>
                  <a:cubicBezTo>
                    <a:pt x="109" y="24"/>
                    <a:pt x="84" y="0"/>
                    <a:pt x="54" y="0"/>
                  </a:cubicBezTo>
                  <a:cubicBezTo>
                    <a:pt x="24" y="0"/>
                    <a:pt x="0" y="24"/>
                    <a:pt x="0" y="54"/>
                  </a:cubicBezTo>
                  <a:cubicBezTo>
                    <a:pt x="0" y="84"/>
                    <a:pt x="24" y="108"/>
                    <a:pt x="54" y="108"/>
                  </a:cubicBezTo>
                  <a:cubicBezTo>
                    <a:pt x="68" y="108"/>
                    <a:pt x="80" y="103"/>
                    <a:pt x="90" y="95"/>
                  </a:cubicBezTo>
                  <a:cubicBezTo>
                    <a:pt x="89" y="98"/>
                    <a:pt x="91" y="102"/>
                    <a:pt x="94" y="106"/>
                  </a:cubicBezTo>
                  <a:cubicBezTo>
                    <a:pt x="123" y="140"/>
                    <a:pt x="123" y="140"/>
                    <a:pt x="123" y="140"/>
                  </a:cubicBezTo>
                  <a:cubicBezTo>
                    <a:pt x="128" y="145"/>
                    <a:pt x="136" y="146"/>
                    <a:pt x="141" y="141"/>
                  </a:cubicBezTo>
                  <a:cubicBezTo>
                    <a:pt x="146" y="136"/>
                    <a:pt x="146" y="128"/>
                    <a:pt x="140" y="123"/>
                  </a:cubicBezTo>
                  <a:close/>
                  <a:moveTo>
                    <a:pt x="54" y="90"/>
                  </a:moveTo>
                  <a:cubicBezTo>
                    <a:pt x="34" y="90"/>
                    <a:pt x="18" y="74"/>
                    <a:pt x="18" y="54"/>
                  </a:cubicBezTo>
                  <a:cubicBezTo>
                    <a:pt x="18" y="34"/>
                    <a:pt x="34" y="18"/>
                    <a:pt x="54" y="18"/>
                  </a:cubicBezTo>
                  <a:cubicBezTo>
                    <a:pt x="74" y="18"/>
                    <a:pt x="91" y="34"/>
                    <a:pt x="91" y="54"/>
                  </a:cubicBezTo>
                  <a:cubicBezTo>
                    <a:pt x="91" y="74"/>
                    <a:pt x="74" y="90"/>
                    <a:pt x="54" y="90"/>
                  </a:cubicBezTo>
                  <a:close/>
                  <a:moveTo>
                    <a:pt x="63" y="27"/>
                  </a:moveTo>
                  <a:cubicBezTo>
                    <a:pt x="45" y="27"/>
                    <a:pt x="45" y="27"/>
                    <a:pt x="45" y="27"/>
                  </a:cubicBezTo>
                  <a:cubicBezTo>
                    <a:pt x="45" y="45"/>
                    <a:pt x="45" y="45"/>
                    <a:pt x="45" y="45"/>
                  </a:cubicBezTo>
                  <a:cubicBezTo>
                    <a:pt x="27" y="45"/>
                    <a:pt x="27" y="45"/>
                    <a:pt x="27" y="45"/>
                  </a:cubicBezTo>
                  <a:cubicBezTo>
                    <a:pt x="27" y="63"/>
                    <a:pt x="27" y="63"/>
                    <a:pt x="27" y="63"/>
                  </a:cubicBezTo>
                  <a:cubicBezTo>
                    <a:pt x="45" y="63"/>
                    <a:pt x="45" y="63"/>
                    <a:pt x="45" y="63"/>
                  </a:cubicBezTo>
                  <a:cubicBezTo>
                    <a:pt x="45" y="81"/>
                    <a:pt x="45" y="81"/>
                    <a:pt x="45" y="81"/>
                  </a:cubicBezTo>
                  <a:cubicBezTo>
                    <a:pt x="63" y="81"/>
                    <a:pt x="63" y="81"/>
                    <a:pt x="63" y="81"/>
                  </a:cubicBezTo>
                  <a:cubicBezTo>
                    <a:pt x="63" y="63"/>
                    <a:pt x="63" y="63"/>
                    <a:pt x="63" y="63"/>
                  </a:cubicBezTo>
                  <a:cubicBezTo>
                    <a:pt x="81" y="63"/>
                    <a:pt x="81" y="63"/>
                    <a:pt x="81" y="63"/>
                  </a:cubicBezTo>
                  <a:cubicBezTo>
                    <a:pt x="81" y="45"/>
                    <a:pt x="81" y="45"/>
                    <a:pt x="81" y="45"/>
                  </a:cubicBezTo>
                  <a:cubicBezTo>
                    <a:pt x="63" y="45"/>
                    <a:pt x="63" y="45"/>
                    <a:pt x="63" y="45"/>
                  </a:cubicBezTo>
                  <a:lnTo>
                    <a:pt x="63" y="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90" name="Freeform 85"/>
            <p:cNvSpPr>
              <a:spLocks noEditPoints="1"/>
            </p:cNvSpPr>
            <p:nvPr/>
          </p:nvSpPr>
          <p:spPr bwMode="auto">
            <a:xfrm>
              <a:off x="4006" y="2444"/>
              <a:ext cx="105" cy="105"/>
            </a:xfrm>
            <a:custGeom>
              <a:avLst/>
              <a:gdLst>
                <a:gd name="T0" fmla="*/ 16 w 85"/>
                <a:gd name="T1" fmla="*/ 49 h 86"/>
                <a:gd name="T2" fmla="*/ 16 w 85"/>
                <a:gd name="T3" fmla="*/ 86 h 86"/>
                <a:gd name="T4" fmla="*/ 18 w 85"/>
                <a:gd name="T5" fmla="*/ 86 h 86"/>
                <a:gd name="T6" fmla="*/ 21 w 85"/>
                <a:gd name="T7" fmla="*/ 86 h 86"/>
                <a:gd name="T8" fmla="*/ 21 w 85"/>
                <a:gd name="T9" fmla="*/ 49 h 86"/>
                <a:gd name="T10" fmla="*/ 18 w 85"/>
                <a:gd name="T11" fmla="*/ 49 h 86"/>
                <a:gd name="T12" fmla="*/ 16 w 85"/>
                <a:gd name="T13" fmla="*/ 49 h 86"/>
                <a:gd name="T14" fmla="*/ 64 w 85"/>
                <a:gd name="T15" fmla="*/ 49 h 86"/>
                <a:gd name="T16" fmla="*/ 64 w 85"/>
                <a:gd name="T17" fmla="*/ 86 h 86"/>
                <a:gd name="T18" fmla="*/ 67 w 85"/>
                <a:gd name="T19" fmla="*/ 86 h 86"/>
                <a:gd name="T20" fmla="*/ 69 w 85"/>
                <a:gd name="T21" fmla="*/ 86 h 86"/>
                <a:gd name="T22" fmla="*/ 69 w 85"/>
                <a:gd name="T23" fmla="*/ 49 h 86"/>
                <a:gd name="T24" fmla="*/ 67 w 85"/>
                <a:gd name="T25" fmla="*/ 49 h 86"/>
                <a:gd name="T26" fmla="*/ 64 w 85"/>
                <a:gd name="T27" fmla="*/ 49 h 86"/>
                <a:gd name="T28" fmla="*/ 85 w 85"/>
                <a:gd name="T29" fmla="*/ 43 h 86"/>
                <a:gd name="T30" fmla="*/ 42 w 85"/>
                <a:gd name="T31" fmla="*/ 0 h 86"/>
                <a:gd name="T32" fmla="*/ 0 w 85"/>
                <a:gd name="T33" fmla="*/ 43 h 86"/>
                <a:gd name="T34" fmla="*/ 2 w 85"/>
                <a:gd name="T35" fmla="*/ 58 h 86"/>
                <a:gd name="T36" fmla="*/ 0 w 85"/>
                <a:gd name="T37" fmla="*/ 67 h 86"/>
                <a:gd name="T38" fmla="*/ 10 w 85"/>
                <a:gd name="T39" fmla="*/ 84 h 86"/>
                <a:gd name="T40" fmla="*/ 10 w 85"/>
                <a:gd name="T41" fmla="*/ 50 h 86"/>
                <a:gd name="T42" fmla="*/ 6 w 85"/>
                <a:gd name="T43" fmla="*/ 53 h 86"/>
                <a:gd name="T44" fmla="*/ 5 w 85"/>
                <a:gd name="T45" fmla="*/ 46 h 86"/>
                <a:gd name="T46" fmla="*/ 42 w 85"/>
                <a:gd name="T47" fmla="*/ 8 h 86"/>
                <a:gd name="T48" fmla="*/ 80 w 85"/>
                <a:gd name="T49" fmla="*/ 46 h 86"/>
                <a:gd name="T50" fmla="*/ 79 w 85"/>
                <a:gd name="T51" fmla="*/ 53 h 86"/>
                <a:gd name="T52" fmla="*/ 75 w 85"/>
                <a:gd name="T53" fmla="*/ 50 h 86"/>
                <a:gd name="T54" fmla="*/ 75 w 85"/>
                <a:gd name="T55" fmla="*/ 84 h 86"/>
                <a:gd name="T56" fmla="*/ 85 w 85"/>
                <a:gd name="T57" fmla="*/ 67 h 86"/>
                <a:gd name="T58" fmla="*/ 83 w 85"/>
                <a:gd name="T59" fmla="*/ 58 h 86"/>
                <a:gd name="T60" fmla="*/ 85 w 85"/>
                <a:gd name="T61"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5" h="86">
                  <a:moveTo>
                    <a:pt x="16" y="49"/>
                  </a:moveTo>
                  <a:cubicBezTo>
                    <a:pt x="16" y="86"/>
                    <a:pt x="16" y="86"/>
                    <a:pt x="16" y="86"/>
                  </a:cubicBezTo>
                  <a:cubicBezTo>
                    <a:pt x="17" y="86"/>
                    <a:pt x="17" y="86"/>
                    <a:pt x="18" y="86"/>
                  </a:cubicBezTo>
                  <a:cubicBezTo>
                    <a:pt x="21" y="86"/>
                    <a:pt x="21" y="86"/>
                    <a:pt x="21" y="86"/>
                  </a:cubicBezTo>
                  <a:cubicBezTo>
                    <a:pt x="21" y="49"/>
                    <a:pt x="21" y="49"/>
                    <a:pt x="21" y="49"/>
                  </a:cubicBezTo>
                  <a:cubicBezTo>
                    <a:pt x="18" y="49"/>
                    <a:pt x="18" y="49"/>
                    <a:pt x="18" y="49"/>
                  </a:cubicBezTo>
                  <a:cubicBezTo>
                    <a:pt x="17" y="49"/>
                    <a:pt x="17" y="49"/>
                    <a:pt x="16" y="49"/>
                  </a:cubicBezTo>
                  <a:close/>
                  <a:moveTo>
                    <a:pt x="64" y="49"/>
                  </a:moveTo>
                  <a:cubicBezTo>
                    <a:pt x="64" y="86"/>
                    <a:pt x="64" y="86"/>
                    <a:pt x="64" y="86"/>
                  </a:cubicBezTo>
                  <a:cubicBezTo>
                    <a:pt x="67" y="86"/>
                    <a:pt x="67" y="86"/>
                    <a:pt x="67" y="86"/>
                  </a:cubicBezTo>
                  <a:cubicBezTo>
                    <a:pt x="68" y="86"/>
                    <a:pt x="68" y="86"/>
                    <a:pt x="69" y="86"/>
                  </a:cubicBezTo>
                  <a:cubicBezTo>
                    <a:pt x="69" y="49"/>
                    <a:pt x="69" y="49"/>
                    <a:pt x="69" y="49"/>
                  </a:cubicBezTo>
                  <a:cubicBezTo>
                    <a:pt x="68" y="49"/>
                    <a:pt x="68" y="49"/>
                    <a:pt x="67" y="49"/>
                  </a:cubicBezTo>
                  <a:lnTo>
                    <a:pt x="64" y="49"/>
                  </a:lnTo>
                  <a:close/>
                  <a:moveTo>
                    <a:pt x="85" y="43"/>
                  </a:moveTo>
                  <a:cubicBezTo>
                    <a:pt x="85" y="19"/>
                    <a:pt x="66" y="0"/>
                    <a:pt x="42" y="0"/>
                  </a:cubicBezTo>
                  <a:cubicBezTo>
                    <a:pt x="19" y="0"/>
                    <a:pt x="0" y="19"/>
                    <a:pt x="0" y="43"/>
                  </a:cubicBezTo>
                  <a:cubicBezTo>
                    <a:pt x="0" y="48"/>
                    <a:pt x="0" y="53"/>
                    <a:pt x="2" y="58"/>
                  </a:cubicBezTo>
                  <a:cubicBezTo>
                    <a:pt x="0" y="61"/>
                    <a:pt x="0" y="64"/>
                    <a:pt x="0" y="67"/>
                  </a:cubicBezTo>
                  <a:cubicBezTo>
                    <a:pt x="0" y="75"/>
                    <a:pt x="4" y="81"/>
                    <a:pt x="10" y="84"/>
                  </a:cubicBezTo>
                  <a:cubicBezTo>
                    <a:pt x="10" y="50"/>
                    <a:pt x="10" y="50"/>
                    <a:pt x="10" y="50"/>
                  </a:cubicBezTo>
                  <a:cubicBezTo>
                    <a:pt x="9" y="51"/>
                    <a:pt x="7" y="52"/>
                    <a:pt x="6" y="53"/>
                  </a:cubicBezTo>
                  <a:cubicBezTo>
                    <a:pt x="5" y="51"/>
                    <a:pt x="5" y="48"/>
                    <a:pt x="5" y="46"/>
                  </a:cubicBezTo>
                  <a:cubicBezTo>
                    <a:pt x="5" y="25"/>
                    <a:pt x="22" y="8"/>
                    <a:pt x="42" y="8"/>
                  </a:cubicBezTo>
                  <a:cubicBezTo>
                    <a:pt x="63" y="8"/>
                    <a:pt x="80" y="25"/>
                    <a:pt x="80" y="46"/>
                  </a:cubicBezTo>
                  <a:cubicBezTo>
                    <a:pt x="80" y="48"/>
                    <a:pt x="80" y="51"/>
                    <a:pt x="79" y="53"/>
                  </a:cubicBezTo>
                  <a:cubicBezTo>
                    <a:pt x="78" y="52"/>
                    <a:pt x="76" y="51"/>
                    <a:pt x="75" y="50"/>
                  </a:cubicBezTo>
                  <a:cubicBezTo>
                    <a:pt x="75" y="84"/>
                    <a:pt x="75" y="84"/>
                    <a:pt x="75" y="84"/>
                  </a:cubicBezTo>
                  <a:cubicBezTo>
                    <a:pt x="81" y="81"/>
                    <a:pt x="85" y="75"/>
                    <a:pt x="85" y="67"/>
                  </a:cubicBezTo>
                  <a:cubicBezTo>
                    <a:pt x="85" y="64"/>
                    <a:pt x="84" y="61"/>
                    <a:pt x="83" y="58"/>
                  </a:cubicBezTo>
                  <a:cubicBezTo>
                    <a:pt x="85" y="53"/>
                    <a:pt x="85" y="48"/>
                    <a:pt x="85"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91" name="Freeform 86"/>
            <p:cNvSpPr>
              <a:spLocks noEditPoints="1"/>
            </p:cNvSpPr>
            <p:nvPr/>
          </p:nvSpPr>
          <p:spPr bwMode="auto">
            <a:xfrm>
              <a:off x="3848" y="2314"/>
              <a:ext cx="128" cy="129"/>
            </a:xfrm>
            <a:custGeom>
              <a:avLst/>
              <a:gdLst>
                <a:gd name="T0" fmla="*/ 52 w 104"/>
                <a:gd name="T1" fmla="*/ 0 h 105"/>
                <a:gd name="T2" fmla="*/ 0 w 104"/>
                <a:gd name="T3" fmla="*/ 53 h 105"/>
                <a:gd name="T4" fmla="*/ 52 w 104"/>
                <a:gd name="T5" fmla="*/ 105 h 105"/>
                <a:gd name="T6" fmla="*/ 104 w 104"/>
                <a:gd name="T7" fmla="*/ 53 h 105"/>
                <a:gd name="T8" fmla="*/ 52 w 104"/>
                <a:gd name="T9" fmla="*/ 0 h 105"/>
                <a:gd name="T10" fmla="*/ 32 w 104"/>
                <a:gd name="T11" fmla="*/ 53 h 105"/>
                <a:gd name="T12" fmla="*/ 52 w 104"/>
                <a:gd name="T13" fmla="*/ 33 h 105"/>
                <a:gd name="T14" fmla="*/ 72 w 104"/>
                <a:gd name="T15" fmla="*/ 53 h 105"/>
                <a:gd name="T16" fmla="*/ 52 w 104"/>
                <a:gd name="T17" fmla="*/ 72 h 105"/>
                <a:gd name="T18" fmla="*/ 32 w 104"/>
                <a:gd name="T19" fmla="*/ 53 h 105"/>
                <a:gd name="T20" fmla="*/ 94 w 104"/>
                <a:gd name="T21" fmla="*/ 70 h 105"/>
                <a:gd name="T22" fmla="*/ 94 w 104"/>
                <a:gd name="T23" fmla="*/ 70 h 105"/>
                <a:gd name="T24" fmla="*/ 76 w 104"/>
                <a:gd name="T25" fmla="*/ 63 h 105"/>
                <a:gd name="T26" fmla="*/ 78 w 104"/>
                <a:gd name="T27" fmla="*/ 53 h 105"/>
                <a:gd name="T28" fmla="*/ 76 w 104"/>
                <a:gd name="T29" fmla="*/ 43 h 105"/>
                <a:gd name="T30" fmla="*/ 89 w 104"/>
                <a:gd name="T31" fmla="*/ 37 h 105"/>
                <a:gd name="T32" fmla="*/ 94 w 104"/>
                <a:gd name="T33" fmla="*/ 35 h 105"/>
                <a:gd name="T34" fmla="*/ 98 w 104"/>
                <a:gd name="T35" fmla="*/ 53 h 105"/>
                <a:gd name="T36" fmla="*/ 94 w 104"/>
                <a:gd name="T37" fmla="*/ 70 h 105"/>
                <a:gd name="T38" fmla="*/ 69 w 104"/>
                <a:gd name="T39" fmla="*/ 10 h 105"/>
                <a:gd name="T40" fmla="*/ 69 w 104"/>
                <a:gd name="T41" fmla="*/ 10 h 105"/>
                <a:gd name="T42" fmla="*/ 69 w 104"/>
                <a:gd name="T43" fmla="*/ 10 h 105"/>
                <a:gd name="T44" fmla="*/ 62 w 104"/>
                <a:gd name="T45" fmla="*/ 28 h 105"/>
                <a:gd name="T46" fmla="*/ 52 w 104"/>
                <a:gd name="T47" fmla="*/ 26 h 105"/>
                <a:gd name="T48" fmla="*/ 42 w 104"/>
                <a:gd name="T49" fmla="*/ 28 h 105"/>
                <a:gd name="T50" fmla="*/ 38 w 104"/>
                <a:gd name="T51" fmla="*/ 20 h 105"/>
                <a:gd name="T52" fmla="*/ 35 w 104"/>
                <a:gd name="T53" fmla="*/ 10 h 105"/>
                <a:gd name="T54" fmla="*/ 52 w 104"/>
                <a:gd name="T55" fmla="*/ 7 h 105"/>
                <a:gd name="T56" fmla="*/ 69 w 104"/>
                <a:gd name="T57" fmla="*/ 10 h 105"/>
                <a:gd name="T58" fmla="*/ 10 w 104"/>
                <a:gd name="T59" fmla="*/ 35 h 105"/>
                <a:gd name="T60" fmla="*/ 19 w 104"/>
                <a:gd name="T61" fmla="*/ 39 h 105"/>
                <a:gd name="T62" fmla="*/ 28 w 104"/>
                <a:gd name="T63" fmla="*/ 43 h 105"/>
                <a:gd name="T64" fmla="*/ 26 w 104"/>
                <a:gd name="T65" fmla="*/ 53 h 105"/>
                <a:gd name="T66" fmla="*/ 28 w 104"/>
                <a:gd name="T67" fmla="*/ 63 h 105"/>
                <a:gd name="T68" fmla="*/ 10 w 104"/>
                <a:gd name="T69" fmla="*/ 70 h 105"/>
                <a:gd name="T70" fmla="*/ 6 w 104"/>
                <a:gd name="T71" fmla="*/ 53 h 105"/>
                <a:gd name="T72" fmla="*/ 10 w 104"/>
                <a:gd name="T73" fmla="*/ 35 h 105"/>
                <a:gd name="T74" fmla="*/ 35 w 104"/>
                <a:gd name="T75" fmla="*/ 95 h 105"/>
                <a:gd name="T76" fmla="*/ 37 w 104"/>
                <a:gd name="T77" fmla="*/ 89 h 105"/>
                <a:gd name="T78" fmla="*/ 42 w 104"/>
                <a:gd name="T79" fmla="*/ 77 h 105"/>
                <a:gd name="T80" fmla="*/ 52 w 104"/>
                <a:gd name="T81" fmla="*/ 79 h 105"/>
                <a:gd name="T82" fmla="*/ 62 w 104"/>
                <a:gd name="T83" fmla="*/ 77 h 105"/>
                <a:gd name="T84" fmla="*/ 69 w 104"/>
                <a:gd name="T85" fmla="*/ 95 h 105"/>
                <a:gd name="T86" fmla="*/ 69 w 104"/>
                <a:gd name="T87" fmla="*/ 95 h 105"/>
                <a:gd name="T88" fmla="*/ 69 w 104"/>
                <a:gd name="T89" fmla="*/ 95 h 105"/>
                <a:gd name="T90" fmla="*/ 52 w 104"/>
                <a:gd name="T91" fmla="*/ 98 h 105"/>
                <a:gd name="T92" fmla="*/ 35 w 104"/>
                <a:gd name="T93" fmla="*/ 9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 h="105">
                  <a:moveTo>
                    <a:pt x="52" y="0"/>
                  </a:moveTo>
                  <a:cubicBezTo>
                    <a:pt x="23" y="0"/>
                    <a:pt x="0" y="24"/>
                    <a:pt x="0" y="53"/>
                  </a:cubicBezTo>
                  <a:cubicBezTo>
                    <a:pt x="0" y="81"/>
                    <a:pt x="23" y="105"/>
                    <a:pt x="52" y="105"/>
                  </a:cubicBezTo>
                  <a:cubicBezTo>
                    <a:pt x="81" y="105"/>
                    <a:pt x="104" y="81"/>
                    <a:pt x="104" y="53"/>
                  </a:cubicBezTo>
                  <a:cubicBezTo>
                    <a:pt x="104" y="24"/>
                    <a:pt x="81" y="0"/>
                    <a:pt x="52" y="0"/>
                  </a:cubicBezTo>
                  <a:close/>
                  <a:moveTo>
                    <a:pt x="32" y="53"/>
                  </a:moveTo>
                  <a:cubicBezTo>
                    <a:pt x="32" y="42"/>
                    <a:pt x="41" y="33"/>
                    <a:pt x="52" y="33"/>
                  </a:cubicBezTo>
                  <a:cubicBezTo>
                    <a:pt x="63" y="33"/>
                    <a:pt x="72" y="42"/>
                    <a:pt x="72" y="53"/>
                  </a:cubicBezTo>
                  <a:cubicBezTo>
                    <a:pt x="72" y="63"/>
                    <a:pt x="63" y="72"/>
                    <a:pt x="52" y="72"/>
                  </a:cubicBezTo>
                  <a:cubicBezTo>
                    <a:pt x="41" y="72"/>
                    <a:pt x="32" y="63"/>
                    <a:pt x="32" y="53"/>
                  </a:cubicBezTo>
                  <a:close/>
                  <a:moveTo>
                    <a:pt x="94" y="70"/>
                  </a:moveTo>
                  <a:cubicBezTo>
                    <a:pt x="94" y="70"/>
                    <a:pt x="94" y="70"/>
                    <a:pt x="94" y="70"/>
                  </a:cubicBezTo>
                  <a:cubicBezTo>
                    <a:pt x="76" y="63"/>
                    <a:pt x="76" y="63"/>
                    <a:pt x="76" y="63"/>
                  </a:cubicBezTo>
                  <a:cubicBezTo>
                    <a:pt x="77" y="59"/>
                    <a:pt x="78" y="56"/>
                    <a:pt x="78" y="53"/>
                  </a:cubicBezTo>
                  <a:cubicBezTo>
                    <a:pt x="78" y="49"/>
                    <a:pt x="77" y="46"/>
                    <a:pt x="76" y="43"/>
                  </a:cubicBezTo>
                  <a:cubicBezTo>
                    <a:pt x="89" y="37"/>
                    <a:pt x="89" y="37"/>
                    <a:pt x="89" y="37"/>
                  </a:cubicBezTo>
                  <a:cubicBezTo>
                    <a:pt x="94" y="35"/>
                    <a:pt x="94" y="35"/>
                    <a:pt x="94" y="35"/>
                  </a:cubicBezTo>
                  <a:cubicBezTo>
                    <a:pt x="96" y="40"/>
                    <a:pt x="98" y="46"/>
                    <a:pt x="98" y="53"/>
                  </a:cubicBezTo>
                  <a:cubicBezTo>
                    <a:pt x="98" y="59"/>
                    <a:pt x="96" y="65"/>
                    <a:pt x="94" y="70"/>
                  </a:cubicBezTo>
                  <a:close/>
                  <a:moveTo>
                    <a:pt x="69" y="10"/>
                  </a:moveTo>
                  <a:cubicBezTo>
                    <a:pt x="69" y="10"/>
                    <a:pt x="69" y="10"/>
                    <a:pt x="69" y="10"/>
                  </a:cubicBezTo>
                  <a:cubicBezTo>
                    <a:pt x="69" y="10"/>
                    <a:pt x="69" y="10"/>
                    <a:pt x="69" y="10"/>
                  </a:cubicBezTo>
                  <a:cubicBezTo>
                    <a:pt x="62" y="28"/>
                    <a:pt x="62" y="28"/>
                    <a:pt x="62" y="28"/>
                  </a:cubicBezTo>
                  <a:cubicBezTo>
                    <a:pt x="59" y="27"/>
                    <a:pt x="56" y="26"/>
                    <a:pt x="52" y="26"/>
                  </a:cubicBezTo>
                  <a:cubicBezTo>
                    <a:pt x="48" y="26"/>
                    <a:pt x="45" y="27"/>
                    <a:pt x="42" y="28"/>
                  </a:cubicBezTo>
                  <a:cubicBezTo>
                    <a:pt x="38" y="20"/>
                    <a:pt x="38" y="20"/>
                    <a:pt x="38" y="20"/>
                  </a:cubicBezTo>
                  <a:cubicBezTo>
                    <a:pt x="35" y="10"/>
                    <a:pt x="35" y="10"/>
                    <a:pt x="35" y="10"/>
                  </a:cubicBezTo>
                  <a:cubicBezTo>
                    <a:pt x="40" y="8"/>
                    <a:pt x="46" y="7"/>
                    <a:pt x="52" y="7"/>
                  </a:cubicBezTo>
                  <a:cubicBezTo>
                    <a:pt x="58" y="7"/>
                    <a:pt x="64" y="8"/>
                    <a:pt x="69" y="10"/>
                  </a:cubicBezTo>
                  <a:close/>
                  <a:moveTo>
                    <a:pt x="10" y="35"/>
                  </a:moveTo>
                  <a:cubicBezTo>
                    <a:pt x="19" y="39"/>
                    <a:pt x="19" y="39"/>
                    <a:pt x="19" y="39"/>
                  </a:cubicBezTo>
                  <a:cubicBezTo>
                    <a:pt x="28" y="43"/>
                    <a:pt x="28" y="43"/>
                    <a:pt x="28" y="43"/>
                  </a:cubicBezTo>
                  <a:cubicBezTo>
                    <a:pt x="27" y="46"/>
                    <a:pt x="26" y="49"/>
                    <a:pt x="26" y="53"/>
                  </a:cubicBezTo>
                  <a:cubicBezTo>
                    <a:pt x="26" y="56"/>
                    <a:pt x="27" y="59"/>
                    <a:pt x="28" y="63"/>
                  </a:cubicBezTo>
                  <a:cubicBezTo>
                    <a:pt x="10" y="70"/>
                    <a:pt x="10" y="70"/>
                    <a:pt x="10" y="70"/>
                  </a:cubicBezTo>
                  <a:cubicBezTo>
                    <a:pt x="8" y="65"/>
                    <a:pt x="6" y="59"/>
                    <a:pt x="6" y="53"/>
                  </a:cubicBezTo>
                  <a:cubicBezTo>
                    <a:pt x="6" y="46"/>
                    <a:pt x="8" y="40"/>
                    <a:pt x="10" y="35"/>
                  </a:cubicBezTo>
                  <a:close/>
                  <a:moveTo>
                    <a:pt x="35" y="95"/>
                  </a:moveTo>
                  <a:cubicBezTo>
                    <a:pt x="37" y="89"/>
                    <a:pt x="37" y="89"/>
                    <a:pt x="37" y="89"/>
                  </a:cubicBezTo>
                  <a:cubicBezTo>
                    <a:pt x="42" y="77"/>
                    <a:pt x="42" y="77"/>
                    <a:pt x="42" y="77"/>
                  </a:cubicBezTo>
                  <a:cubicBezTo>
                    <a:pt x="45" y="78"/>
                    <a:pt x="48" y="79"/>
                    <a:pt x="52" y="79"/>
                  </a:cubicBezTo>
                  <a:cubicBezTo>
                    <a:pt x="56" y="79"/>
                    <a:pt x="59" y="78"/>
                    <a:pt x="62" y="77"/>
                  </a:cubicBezTo>
                  <a:cubicBezTo>
                    <a:pt x="69" y="95"/>
                    <a:pt x="69" y="95"/>
                    <a:pt x="69" y="95"/>
                  </a:cubicBezTo>
                  <a:cubicBezTo>
                    <a:pt x="69" y="95"/>
                    <a:pt x="69" y="95"/>
                    <a:pt x="69" y="95"/>
                  </a:cubicBezTo>
                  <a:cubicBezTo>
                    <a:pt x="69" y="95"/>
                    <a:pt x="69" y="95"/>
                    <a:pt x="69" y="95"/>
                  </a:cubicBezTo>
                  <a:cubicBezTo>
                    <a:pt x="64" y="97"/>
                    <a:pt x="58" y="98"/>
                    <a:pt x="52" y="98"/>
                  </a:cubicBezTo>
                  <a:cubicBezTo>
                    <a:pt x="46" y="98"/>
                    <a:pt x="40" y="97"/>
                    <a:pt x="35" y="9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92" name="Freeform 87"/>
            <p:cNvSpPr>
              <a:spLocks/>
            </p:cNvSpPr>
            <p:nvPr/>
          </p:nvSpPr>
          <p:spPr bwMode="auto">
            <a:xfrm>
              <a:off x="3886" y="2470"/>
              <a:ext cx="147" cy="148"/>
            </a:xfrm>
            <a:custGeom>
              <a:avLst/>
              <a:gdLst>
                <a:gd name="T0" fmla="*/ 0 w 120"/>
                <a:gd name="T1" fmla="*/ 70 h 121"/>
                <a:gd name="T2" fmla="*/ 10 w 120"/>
                <a:gd name="T3" fmla="*/ 80 h 121"/>
                <a:gd name="T4" fmla="*/ 20 w 120"/>
                <a:gd name="T5" fmla="*/ 70 h 121"/>
                <a:gd name="T6" fmla="*/ 20 w 120"/>
                <a:gd name="T7" fmla="*/ 34 h 121"/>
                <a:gd name="T8" fmla="*/ 103 w 120"/>
                <a:gd name="T9" fmla="*/ 117 h 121"/>
                <a:gd name="T10" fmla="*/ 117 w 120"/>
                <a:gd name="T11" fmla="*/ 117 h 121"/>
                <a:gd name="T12" fmla="*/ 120 w 120"/>
                <a:gd name="T13" fmla="*/ 110 h 121"/>
                <a:gd name="T14" fmla="*/ 117 w 120"/>
                <a:gd name="T15" fmla="*/ 103 h 121"/>
                <a:gd name="T16" fmla="*/ 34 w 120"/>
                <a:gd name="T17" fmla="*/ 20 h 121"/>
                <a:gd name="T18" fmla="*/ 70 w 120"/>
                <a:gd name="T19" fmla="*/ 20 h 121"/>
                <a:gd name="T20" fmla="*/ 80 w 120"/>
                <a:gd name="T21" fmla="*/ 10 h 121"/>
                <a:gd name="T22" fmla="*/ 70 w 120"/>
                <a:gd name="T23" fmla="*/ 0 h 121"/>
                <a:gd name="T24" fmla="*/ 0 w 120"/>
                <a:gd name="T25" fmla="*/ 0 h 121"/>
                <a:gd name="T26" fmla="*/ 0 w 120"/>
                <a:gd name="T27" fmla="*/ 7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121">
                  <a:moveTo>
                    <a:pt x="0" y="70"/>
                  </a:moveTo>
                  <a:cubicBezTo>
                    <a:pt x="0" y="75"/>
                    <a:pt x="4" y="80"/>
                    <a:pt x="10" y="80"/>
                  </a:cubicBezTo>
                  <a:cubicBezTo>
                    <a:pt x="15" y="80"/>
                    <a:pt x="20" y="75"/>
                    <a:pt x="20" y="70"/>
                  </a:cubicBezTo>
                  <a:cubicBezTo>
                    <a:pt x="20" y="34"/>
                    <a:pt x="20" y="34"/>
                    <a:pt x="20" y="34"/>
                  </a:cubicBezTo>
                  <a:cubicBezTo>
                    <a:pt x="103" y="117"/>
                    <a:pt x="103" y="117"/>
                    <a:pt x="103" y="117"/>
                  </a:cubicBezTo>
                  <a:cubicBezTo>
                    <a:pt x="107" y="121"/>
                    <a:pt x="113" y="121"/>
                    <a:pt x="117" y="117"/>
                  </a:cubicBezTo>
                  <a:cubicBezTo>
                    <a:pt x="119" y="115"/>
                    <a:pt x="120" y="113"/>
                    <a:pt x="120" y="110"/>
                  </a:cubicBezTo>
                  <a:cubicBezTo>
                    <a:pt x="120" y="107"/>
                    <a:pt x="119" y="105"/>
                    <a:pt x="117" y="103"/>
                  </a:cubicBezTo>
                  <a:cubicBezTo>
                    <a:pt x="34" y="20"/>
                    <a:pt x="34" y="20"/>
                    <a:pt x="34" y="20"/>
                  </a:cubicBezTo>
                  <a:cubicBezTo>
                    <a:pt x="70" y="20"/>
                    <a:pt x="70" y="20"/>
                    <a:pt x="70" y="20"/>
                  </a:cubicBezTo>
                  <a:cubicBezTo>
                    <a:pt x="75" y="20"/>
                    <a:pt x="80" y="15"/>
                    <a:pt x="80" y="10"/>
                  </a:cubicBezTo>
                  <a:cubicBezTo>
                    <a:pt x="80" y="4"/>
                    <a:pt x="75" y="0"/>
                    <a:pt x="70" y="0"/>
                  </a:cubicBezTo>
                  <a:cubicBezTo>
                    <a:pt x="0" y="0"/>
                    <a:pt x="0" y="0"/>
                    <a:pt x="0" y="0"/>
                  </a:cubicBezTo>
                  <a:lnTo>
                    <a:pt x="0" y="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93" name="Freeform 88"/>
            <p:cNvSpPr>
              <a:spLocks noEditPoints="1"/>
            </p:cNvSpPr>
            <p:nvPr/>
          </p:nvSpPr>
          <p:spPr bwMode="auto">
            <a:xfrm>
              <a:off x="3691" y="1983"/>
              <a:ext cx="153" cy="125"/>
            </a:xfrm>
            <a:custGeom>
              <a:avLst/>
              <a:gdLst>
                <a:gd name="T0" fmla="*/ 125 w 125"/>
                <a:gd name="T1" fmla="*/ 55 h 102"/>
                <a:gd name="T2" fmla="*/ 110 w 125"/>
                <a:gd name="T3" fmla="*/ 24 h 102"/>
                <a:gd name="T4" fmla="*/ 86 w 125"/>
                <a:gd name="T5" fmla="*/ 24 h 102"/>
                <a:gd name="T6" fmla="*/ 86 w 125"/>
                <a:gd name="T7" fmla="*/ 8 h 102"/>
                <a:gd name="T8" fmla="*/ 78 w 125"/>
                <a:gd name="T9" fmla="*/ 0 h 102"/>
                <a:gd name="T10" fmla="*/ 8 w 125"/>
                <a:gd name="T11" fmla="*/ 0 h 102"/>
                <a:gd name="T12" fmla="*/ 0 w 125"/>
                <a:gd name="T13" fmla="*/ 8 h 102"/>
                <a:gd name="T14" fmla="*/ 0 w 125"/>
                <a:gd name="T15" fmla="*/ 71 h 102"/>
                <a:gd name="T16" fmla="*/ 8 w 125"/>
                <a:gd name="T17" fmla="*/ 79 h 102"/>
                <a:gd name="T18" fmla="*/ 18 w 125"/>
                <a:gd name="T19" fmla="*/ 79 h 102"/>
                <a:gd name="T20" fmla="*/ 16 w 125"/>
                <a:gd name="T21" fmla="*/ 87 h 102"/>
                <a:gd name="T22" fmla="*/ 31 w 125"/>
                <a:gd name="T23" fmla="*/ 102 h 102"/>
                <a:gd name="T24" fmla="*/ 47 w 125"/>
                <a:gd name="T25" fmla="*/ 87 h 102"/>
                <a:gd name="T26" fmla="*/ 45 w 125"/>
                <a:gd name="T27" fmla="*/ 79 h 102"/>
                <a:gd name="T28" fmla="*/ 88 w 125"/>
                <a:gd name="T29" fmla="*/ 79 h 102"/>
                <a:gd name="T30" fmla="*/ 86 w 125"/>
                <a:gd name="T31" fmla="*/ 87 h 102"/>
                <a:gd name="T32" fmla="*/ 102 w 125"/>
                <a:gd name="T33" fmla="*/ 102 h 102"/>
                <a:gd name="T34" fmla="*/ 118 w 125"/>
                <a:gd name="T35" fmla="*/ 87 h 102"/>
                <a:gd name="T36" fmla="*/ 115 w 125"/>
                <a:gd name="T37" fmla="*/ 79 h 102"/>
                <a:gd name="T38" fmla="*/ 125 w 125"/>
                <a:gd name="T39" fmla="*/ 79 h 102"/>
                <a:gd name="T40" fmla="*/ 125 w 125"/>
                <a:gd name="T41" fmla="*/ 55 h 102"/>
                <a:gd name="T42" fmla="*/ 86 w 125"/>
                <a:gd name="T43" fmla="*/ 55 h 102"/>
                <a:gd name="T44" fmla="*/ 86 w 125"/>
                <a:gd name="T45" fmla="*/ 36 h 102"/>
                <a:gd name="T46" fmla="*/ 102 w 125"/>
                <a:gd name="T47" fmla="*/ 36 h 102"/>
                <a:gd name="T48" fmla="*/ 112 w 125"/>
                <a:gd name="T49" fmla="*/ 55 h 102"/>
                <a:gd name="T50" fmla="*/ 86 w 125"/>
                <a:gd name="T51" fmla="*/ 5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5" h="102">
                  <a:moveTo>
                    <a:pt x="125" y="55"/>
                  </a:moveTo>
                  <a:cubicBezTo>
                    <a:pt x="110" y="24"/>
                    <a:pt x="110" y="24"/>
                    <a:pt x="110" y="24"/>
                  </a:cubicBezTo>
                  <a:cubicBezTo>
                    <a:pt x="86" y="24"/>
                    <a:pt x="86" y="24"/>
                    <a:pt x="86" y="24"/>
                  </a:cubicBezTo>
                  <a:cubicBezTo>
                    <a:pt x="86" y="8"/>
                    <a:pt x="86" y="8"/>
                    <a:pt x="86" y="8"/>
                  </a:cubicBezTo>
                  <a:cubicBezTo>
                    <a:pt x="86" y="4"/>
                    <a:pt x="83" y="0"/>
                    <a:pt x="78" y="0"/>
                  </a:cubicBezTo>
                  <a:cubicBezTo>
                    <a:pt x="8" y="0"/>
                    <a:pt x="8" y="0"/>
                    <a:pt x="8" y="0"/>
                  </a:cubicBezTo>
                  <a:cubicBezTo>
                    <a:pt x="3" y="0"/>
                    <a:pt x="0" y="4"/>
                    <a:pt x="0" y="8"/>
                  </a:cubicBezTo>
                  <a:cubicBezTo>
                    <a:pt x="0" y="71"/>
                    <a:pt x="0" y="71"/>
                    <a:pt x="0" y="71"/>
                  </a:cubicBezTo>
                  <a:cubicBezTo>
                    <a:pt x="8" y="79"/>
                    <a:pt x="8" y="79"/>
                    <a:pt x="8" y="79"/>
                  </a:cubicBezTo>
                  <a:cubicBezTo>
                    <a:pt x="18" y="79"/>
                    <a:pt x="18" y="79"/>
                    <a:pt x="18" y="79"/>
                  </a:cubicBezTo>
                  <a:cubicBezTo>
                    <a:pt x="16" y="81"/>
                    <a:pt x="16" y="84"/>
                    <a:pt x="16" y="87"/>
                  </a:cubicBezTo>
                  <a:cubicBezTo>
                    <a:pt x="16" y="95"/>
                    <a:pt x="23" y="102"/>
                    <a:pt x="31" y="102"/>
                  </a:cubicBezTo>
                  <a:cubicBezTo>
                    <a:pt x="40" y="102"/>
                    <a:pt x="47" y="95"/>
                    <a:pt x="47" y="87"/>
                  </a:cubicBezTo>
                  <a:cubicBezTo>
                    <a:pt x="47" y="84"/>
                    <a:pt x="46" y="81"/>
                    <a:pt x="45" y="79"/>
                  </a:cubicBezTo>
                  <a:cubicBezTo>
                    <a:pt x="88" y="79"/>
                    <a:pt x="88" y="79"/>
                    <a:pt x="88" y="79"/>
                  </a:cubicBezTo>
                  <a:cubicBezTo>
                    <a:pt x="87" y="81"/>
                    <a:pt x="86" y="84"/>
                    <a:pt x="86" y="87"/>
                  </a:cubicBezTo>
                  <a:cubicBezTo>
                    <a:pt x="86" y="95"/>
                    <a:pt x="93" y="102"/>
                    <a:pt x="102" y="102"/>
                  </a:cubicBezTo>
                  <a:cubicBezTo>
                    <a:pt x="111" y="102"/>
                    <a:pt x="118" y="95"/>
                    <a:pt x="118" y="87"/>
                  </a:cubicBezTo>
                  <a:cubicBezTo>
                    <a:pt x="118" y="84"/>
                    <a:pt x="117" y="81"/>
                    <a:pt x="115" y="79"/>
                  </a:cubicBezTo>
                  <a:cubicBezTo>
                    <a:pt x="125" y="79"/>
                    <a:pt x="125" y="79"/>
                    <a:pt x="125" y="79"/>
                  </a:cubicBezTo>
                  <a:lnTo>
                    <a:pt x="125" y="55"/>
                  </a:lnTo>
                  <a:close/>
                  <a:moveTo>
                    <a:pt x="86" y="55"/>
                  </a:moveTo>
                  <a:cubicBezTo>
                    <a:pt x="86" y="36"/>
                    <a:pt x="86" y="36"/>
                    <a:pt x="86" y="36"/>
                  </a:cubicBezTo>
                  <a:cubicBezTo>
                    <a:pt x="102" y="36"/>
                    <a:pt x="102" y="36"/>
                    <a:pt x="102" y="36"/>
                  </a:cubicBezTo>
                  <a:cubicBezTo>
                    <a:pt x="112" y="55"/>
                    <a:pt x="112" y="55"/>
                    <a:pt x="112" y="55"/>
                  </a:cubicBezTo>
                  <a:lnTo>
                    <a:pt x="86" y="5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94" name="Freeform 89"/>
            <p:cNvSpPr>
              <a:spLocks noEditPoints="1"/>
            </p:cNvSpPr>
            <p:nvPr/>
          </p:nvSpPr>
          <p:spPr bwMode="auto">
            <a:xfrm>
              <a:off x="3623" y="1836"/>
              <a:ext cx="129" cy="129"/>
            </a:xfrm>
            <a:custGeom>
              <a:avLst/>
              <a:gdLst>
                <a:gd name="T0" fmla="*/ 101 w 105"/>
                <a:gd name="T1" fmla="*/ 29 h 105"/>
                <a:gd name="T2" fmla="*/ 72 w 105"/>
                <a:gd name="T3" fmla="*/ 26 h 105"/>
                <a:gd name="T4" fmla="*/ 89 w 105"/>
                <a:gd name="T5" fmla="*/ 9 h 105"/>
                <a:gd name="T6" fmla="*/ 82 w 105"/>
                <a:gd name="T7" fmla="*/ 3 h 105"/>
                <a:gd name="T8" fmla="*/ 59 w 105"/>
                <a:gd name="T9" fmla="*/ 26 h 105"/>
                <a:gd name="T10" fmla="*/ 53 w 105"/>
                <a:gd name="T11" fmla="*/ 26 h 105"/>
                <a:gd name="T12" fmla="*/ 53 w 105"/>
                <a:gd name="T13" fmla="*/ 26 h 105"/>
                <a:gd name="T14" fmla="*/ 26 w 105"/>
                <a:gd name="T15" fmla="*/ 0 h 105"/>
                <a:gd name="T16" fmla="*/ 20 w 105"/>
                <a:gd name="T17" fmla="*/ 6 h 105"/>
                <a:gd name="T18" fmla="*/ 40 w 105"/>
                <a:gd name="T19" fmla="*/ 26 h 105"/>
                <a:gd name="T20" fmla="*/ 4 w 105"/>
                <a:gd name="T21" fmla="*/ 29 h 105"/>
                <a:gd name="T22" fmla="*/ 0 w 105"/>
                <a:gd name="T23" fmla="*/ 65 h 105"/>
                <a:gd name="T24" fmla="*/ 4 w 105"/>
                <a:gd name="T25" fmla="*/ 101 h 105"/>
                <a:gd name="T26" fmla="*/ 53 w 105"/>
                <a:gd name="T27" fmla="*/ 105 h 105"/>
                <a:gd name="T28" fmla="*/ 101 w 105"/>
                <a:gd name="T29" fmla="*/ 101 h 105"/>
                <a:gd name="T30" fmla="*/ 105 w 105"/>
                <a:gd name="T31" fmla="*/ 65 h 105"/>
                <a:gd name="T32" fmla="*/ 101 w 105"/>
                <a:gd name="T33" fmla="*/ 29 h 105"/>
                <a:gd name="T34" fmla="*/ 89 w 105"/>
                <a:gd name="T35" fmla="*/ 89 h 105"/>
                <a:gd name="T36" fmla="*/ 53 w 105"/>
                <a:gd name="T37" fmla="*/ 92 h 105"/>
                <a:gd name="T38" fmla="*/ 16 w 105"/>
                <a:gd name="T39" fmla="*/ 89 h 105"/>
                <a:gd name="T40" fmla="*/ 13 w 105"/>
                <a:gd name="T41" fmla="*/ 65 h 105"/>
                <a:gd name="T42" fmla="*/ 16 w 105"/>
                <a:gd name="T43" fmla="*/ 41 h 105"/>
                <a:gd name="T44" fmla="*/ 53 w 105"/>
                <a:gd name="T45" fmla="*/ 39 h 105"/>
                <a:gd name="T46" fmla="*/ 89 w 105"/>
                <a:gd name="T47" fmla="*/ 41 h 105"/>
                <a:gd name="T48" fmla="*/ 92 w 105"/>
                <a:gd name="T49" fmla="*/ 65 h 105"/>
                <a:gd name="T50" fmla="*/ 89 w 105"/>
                <a:gd name="T51" fmla="*/ 8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1" y="29"/>
                  </a:moveTo>
                  <a:cubicBezTo>
                    <a:pt x="92" y="28"/>
                    <a:pt x="82" y="27"/>
                    <a:pt x="72" y="26"/>
                  </a:cubicBezTo>
                  <a:cubicBezTo>
                    <a:pt x="89" y="9"/>
                    <a:pt x="89" y="9"/>
                    <a:pt x="89" y="9"/>
                  </a:cubicBezTo>
                  <a:cubicBezTo>
                    <a:pt x="82" y="3"/>
                    <a:pt x="82" y="3"/>
                    <a:pt x="82" y="3"/>
                  </a:cubicBezTo>
                  <a:cubicBezTo>
                    <a:pt x="59" y="26"/>
                    <a:pt x="59" y="26"/>
                    <a:pt x="59" y="26"/>
                  </a:cubicBezTo>
                  <a:cubicBezTo>
                    <a:pt x="57" y="26"/>
                    <a:pt x="55" y="26"/>
                    <a:pt x="53" y="26"/>
                  </a:cubicBezTo>
                  <a:cubicBezTo>
                    <a:pt x="53" y="26"/>
                    <a:pt x="53" y="26"/>
                    <a:pt x="53" y="26"/>
                  </a:cubicBezTo>
                  <a:cubicBezTo>
                    <a:pt x="26" y="0"/>
                    <a:pt x="26" y="0"/>
                    <a:pt x="26" y="0"/>
                  </a:cubicBezTo>
                  <a:cubicBezTo>
                    <a:pt x="20" y="6"/>
                    <a:pt x="20" y="6"/>
                    <a:pt x="20" y="6"/>
                  </a:cubicBezTo>
                  <a:cubicBezTo>
                    <a:pt x="40" y="26"/>
                    <a:pt x="40" y="26"/>
                    <a:pt x="40" y="26"/>
                  </a:cubicBezTo>
                  <a:cubicBezTo>
                    <a:pt x="27" y="27"/>
                    <a:pt x="15" y="28"/>
                    <a:pt x="4" y="29"/>
                  </a:cubicBezTo>
                  <a:cubicBezTo>
                    <a:pt x="2" y="40"/>
                    <a:pt x="0" y="52"/>
                    <a:pt x="0" y="65"/>
                  </a:cubicBezTo>
                  <a:cubicBezTo>
                    <a:pt x="0" y="78"/>
                    <a:pt x="2" y="90"/>
                    <a:pt x="4" y="101"/>
                  </a:cubicBezTo>
                  <a:cubicBezTo>
                    <a:pt x="19" y="104"/>
                    <a:pt x="35" y="105"/>
                    <a:pt x="53" y="105"/>
                  </a:cubicBezTo>
                  <a:cubicBezTo>
                    <a:pt x="70" y="105"/>
                    <a:pt x="86" y="104"/>
                    <a:pt x="101" y="101"/>
                  </a:cubicBezTo>
                  <a:cubicBezTo>
                    <a:pt x="104" y="90"/>
                    <a:pt x="105" y="78"/>
                    <a:pt x="105" y="65"/>
                  </a:cubicBezTo>
                  <a:cubicBezTo>
                    <a:pt x="105" y="52"/>
                    <a:pt x="104" y="40"/>
                    <a:pt x="101" y="29"/>
                  </a:cubicBezTo>
                  <a:close/>
                  <a:moveTo>
                    <a:pt x="89" y="89"/>
                  </a:moveTo>
                  <a:cubicBezTo>
                    <a:pt x="78" y="91"/>
                    <a:pt x="65" y="92"/>
                    <a:pt x="53" y="92"/>
                  </a:cubicBezTo>
                  <a:cubicBezTo>
                    <a:pt x="40" y="92"/>
                    <a:pt x="27" y="91"/>
                    <a:pt x="16" y="89"/>
                  </a:cubicBezTo>
                  <a:cubicBezTo>
                    <a:pt x="14" y="82"/>
                    <a:pt x="13" y="74"/>
                    <a:pt x="13" y="65"/>
                  </a:cubicBezTo>
                  <a:cubicBezTo>
                    <a:pt x="13" y="57"/>
                    <a:pt x="14" y="49"/>
                    <a:pt x="16" y="41"/>
                  </a:cubicBezTo>
                  <a:cubicBezTo>
                    <a:pt x="27" y="40"/>
                    <a:pt x="40" y="39"/>
                    <a:pt x="53" y="39"/>
                  </a:cubicBezTo>
                  <a:cubicBezTo>
                    <a:pt x="65" y="39"/>
                    <a:pt x="78" y="40"/>
                    <a:pt x="89" y="41"/>
                  </a:cubicBezTo>
                  <a:cubicBezTo>
                    <a:pt x="91" y="49"/>
                    <a:pt x="92" y="57"/>
                    <a:pt x="92" y="65"/>
                  </a:cubicBezTo>
                  <a:cubicBezTo>
                    <a:pt x="92" y="74"/>
                    <a:pt x="91" y="82"/>
                    <a:pt x="89" y="8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95" name="Freeform 90"/>
            <p:cNvSpPr>
              <a:spLocks/>
            </p:cNvSpPr>
            <p:nvPr/>
          </p:nvSpPr>
          <p:spPr bwMode="auto">
            <a:xfrm>
              <a:off x="3632" y="1687"/>
              <a:ext cx="164" cy="134"/>
            </a:xfrm>
            <a:custGeom>
              <a:avLst/>
              <a:gdLst>
                <a:gd name="T0" fmla="*/ 134 w 134"/>
                <a:gd name="T1" fmla="*/ 13 h 109"/>
                <a:gd name="T2" fmla="*/ 118 w 134"/>
                <a:gd name="T3" fmla="*/ 17 h 109"/>
                <a:gd name="T4" fmla="*/ 130 w 134"/>
                <a:gd name="T5" fmla="*/ 2 h 109"/>
                <a:gd name="T6" fmla="*/ 113 w 134"/>
                <a:gd name="T7" fmla="*/ 9 h 109"/>
                <a:gd name="T8" fmla="*/ 93 w 134"/>
                <a:gd name="T9" fmla="*/ 0 h 109"/>
                <a:gd name="T10" fmla="*/ 65 w 134"/>
                <a:gd name="T11" fmla="*/ 27 h 109"/>
                <a:gd name="T12" fmla="*/ 66 w 134"/>
                <a:gd name="T13" fmla="*/ 34 h 109"/>
                <a:gd name="T14" fmla="*/ 10 w 134"/>
                <a:gd name="T15" fmla="*/ 5 h 109"/>
                <a:gd name="T16" fmla="*/ 6 w 134"/>
                <a:gd name="T17" fmla="*/ 19 h 109"/>
                <a:gd name="T18" fmla="*/ 18 w 134"/>
                <a:gd name="T19" fmla="*/ 42 h 109"/>
                <a:gd name="T20" fmla="*/ 6 w 134"/>
                <a:gd name="T21" fmla="*/ 38 h 109"/>
                <a:gd name="T22" fmla="*/ 6 w 134"/>
                <a:gd name="T23" fmla="*/ 39 h 109"/>
                <a:gd name="T24" fmla="*/ 28 w 134"/>
                <a:gd name="T25" fmla="*/ 65 h 109"/>
                <a:gd name="T26" fmla="*/ 20 w 134"/>
                <a:gd name="T27" fmla="*/ 66 h 109"/>
                <a:gd name="T28" fmla="*/ 15 w 134"/>
                <a:gd name="T29" fmla="*/ 66 h 109"/>
                <a:gd name="T30" fmla="*/ 41 w 134"/>
                <a:gd name="T31" fmla="*/ 85 h 109"/>
                <a:gd name="T32" fmla="*/ 7 w 134"/>
                <a:gd name="T33" fmla="*/ 97 h 109"/>
                <a:gd name="T34" fmla="*/ 0 w 134"/>
                <a:gd name="T35" fmla="*/ 96 h 109"/>
                <a:gd name="T36" fmla="*/ 42 w 134"/>
                <a:gd name="T37" fmla="*/ 109 h 109"/>
                <a:gd name="T38" fmla="*/ 120 w 134"/>
                <a:gd name="T39" fmla="*/ 31 h 109"/>
                <a:gd name="T40" fmla="*/ 120 w 134"/>
                <a:gd name="T41" fmla="*/ 27 h 109"/>
                <a:gd name="T42" fmla="*/ 134 w 134"/>
                <a:gd name="T43" fmla="*/ 1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09">
                  <a:moveTo>
                    <a:pt x="134" y="13"/>
                  </a:moveTo>
                  <a:cubicBezTo>
                    <a:pt x="129" y="15"/>
                    <a:pt x="124" y="17"/>
                    <a:pt x="118" y="17"/>
                  </a:cubicBezTo>
                  <a:cubicBezTo>
                    <a:pt x="124" y="14"/>
                    <a:pt x="128" y="8"/>
                    <a:pt x="130" y="2"/>
                  </a:cubicBezTo>
                  <a:cubicBezTo>
                    <a:pt x="125" y="5"/>
                    <a:pt x="119" y="7"/>
                    <a:pt x="113" y="9"/>
                  </a:cubicBezTo>
                  <a:cubicBezTo>
                    <a:pt x="108" y="3"/>
                    <a:pt x="101" y="0"/>
                    <a:pt x="93" y="0"/>
                  </a:cubicBezTo>
                  <a:cubicBezTo>
                    <a:pt x="78" y="0"/>
                    <a:pt x="65" y="12"/>
                    <a:pt x="65" y="27"/>
                  </a:cubicBezTo>
                  <a:cubicBezTo>
                    <a:pt x="65" y="30"/>
                    <a:pt x="66" y="32"/>
                    <a:pt x="66" y="34"/>
                  </a:cubicBezTo>
                  <a:cubicBezTo>
                    <a:pt x="43" y="33"/>
                    <a:pt x="23" y="22"/>
                    <a:pt x="10" y="5"/>
                  </a:cubicBezTo>
                  <a:cubicBezTo>
                    <a:pt x="7" y="9"/>
                    <a:pt x="6" y="14"/>
                    <a:pt x="6" y="19"/>
                  </a:cubicBezTo>
                  <a:cubicBezTo>
                    <a:pt x="6" y="28"/>
                    <a:pt x="11" y="37"/>
                    <a:pt x="18" y="42"/>
                  </a:cubicBezTo>
                  <a:cubicBezTo>
                    <a:pt x="14" y="41"/>
                    <a:pt x="9" y="40"/>
                    <a:pt x="6" y="38"/>
                  </a:cubicBezTo>
                  <a:cubicBezTo>
                    <a:pt x="6" y="38"/>
                    <a:pt x="6" y="38"/>
                    <a:pt x="6" y="39"/>
                  </a:cubicBezTo>
                  <a:cubicBezTo>
                    <a:pt x="6" y="52"/>
                    <a:pt x="15" y="63"/>
                    <a:pt x="28" y="65"/>
                  </a:cubicBezTo>
                  <a:cubicBezTo>
                    <a:pt x="25" y="66"/>
                    <a:pt x="23" y="66"/>
                    <a:pt x="20" y="66"/>
                  </a:cubicBezTo>
                  <a:cubicBezTo>
                    <a:pt x="19" y="66"/>
                    <a:pt x="17" y="66"/>
                    <a:pt x="15" y="66"/>
                  </a:cubicBezTo>
                  <a:cubicBezTo>
                    <a:pt x="19" y="77"/>
                    <a:pt x="29" y="85"/>
                    <a:pt x="41" y="85"/>
                  </a:cubicBezTo>
                  <a:cubicBezTo>
                    <a:pt x="31" y="92"/>
                    <a:pt x="20" y="97"/>
                    <a:pt x="7" y="97"/>
                  </a:cubicBezTo>
                  <a:cubicBezTo>
                    <a:pt x="5" y="97"/>
                    <a:pt x="2" y="97"/>
                    <a:pt x="0" y="96"/>
                  </a:cubicBezTo>
                  <a:cubicBezTo>
                    <a:pt x="12" y="104"/>
                    <a:pt x="27" y="109"/>
                    <a:pt x="42" y="109"/>
                  </a:cubicBezTo>
                  <a:cubicBezTo>
                    <a:pt x="93" y="109"/>
                    <a:pt x="120" y="67"/>
                    <a:pt x="120" y="31"/>
                  </a:cubicBezTo>
                  <a:cubicBezTo>
                    <a:pt x="120" y="29"/>
                    <a:pt x="120" y="28"/>
                    <a:pt x="120" y="27"/>
                  </a:cubicBezTo>
                  <a:cubicBezTo>
                    <a:pt x="126" y="23"/>
                    <a:pt x="130" y="18"/>
                    <a:pt x="134" y="1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96" name="Freeform 91"/>
            <p:cNvSpPr>
              <a:spLocks noEditPoints="1"/>
            </p:cNvSpPr>
            <p:nvPr/>
          </p:nvSpPr>
          <p:spPr bwMode="auto">
            <a:xfrm>
              <a:off x="3705" y="2373"/>
              <a:ext cx="160" cy="149"/>
            </a:xfrm>
            <a:custGeom>
              <a:avLst/>
              <a:gdLst>
                <a:gd name="T0" fmla="*/ 70 w 160"/>
                <a:gd name="T1" fmla="*/ 79 h 149"/>
                <a:gd name="T2" fmla="*/ 90 w 160"/>
                <a:gd name="T3" fmla="*/ 79 h 149"/>
                <a:gd name="T4" fmla="*/ 90 w 160"/>
                <a:gd name="T5" fmla="*/ 40 h 149"/>
                <a:gd name="T6" fmla="*/ 120 w 160"/>
                <a:gd name="T7" fmla="*/ 40 h 149"/>
                <a:gd name="T8" fmla="*/ 80 w 160"/>
                <a:gd name="T9" fmla="*/ 0 h 149"/>
                <a:gd name="T10" fmla="*/ 40 w 160"/>
                <a:gd name="T11" fmla="*/ 40 h 149"/>
                <a:gd name="T12" fmla="*/ 70 w 160"/>
                <a:gd name="T13" fmla="*/ 40 h 149"/>
                <a:gd name="T14" fmla="*/ 70 w 160"/>
                <a:gd name="T15" fmla="*/ 79 h 149"/>
                <a:gd name="T16" fmla="*/ 100 w 160"/>
                <a:gd name="T17" fmla="*/ 57 h 149"/>
                <a:gd name="T18" fmla="*/ 100 w 160"/>
                <a:gd name="T19" fmla="*/ 72 h 149"/>
                <a:gd name="T20" fmla="*/ 145 w 160"/>
                <a:gd name="T21" fmla="*/ 89 h 149"/>
                <a:gd name="T22" fmla="*/ 80 w 160"/>
                <a:gd name="T23" fmla="*/ 114 h 149"/>
                <a:gd name="T24" fmla="*/ 14 w 160"/>
                <a:gd name="T25" fmla="*/ 89 h 149"/>
                <a:gd name="T26" fmla="*/ 59 w 160"/>
                <a:gd name="T27" fmla="*/ 72 h 149"/>
                <a:gd name="T28" fmla="*/ 59 w 160"/>
                <a:gd name="T29" fmla="*/ 57 h 149"/>
                <a:gd name="T30" fmla="*/ 0 w 160"/>
                <a:gd name="T31" fmla="*/ 79 h 149"/>
                <a:gd name="T32" fmla="*/ 0 w 160"/>
                <a:gd name="T33" fmla="*/ 120 h 149"/>
                <a:gd name="T34" fmla="*/ 80 w 160"/>
                <a:gd name="T35" fmla="*/ 149 h 149"/>
                <a:gd name="T36" fmla="*/ 160 w 160"/>
                <a:gd name="T37" fmla="*/ 120 h 149"/>
                <a:gd name="T38" fmla="*/ 160 w 160"/>
                <a:gd name="T39" fmla="*/ 79 h 149"/>
                <a:gd name="T40" fmla="*/ 100 w 160"/>
                <a:gd name="T41" fmla="*/ 5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49">
                  <a:moveTo>
                    <a:pt x="70" y="79"/>
                  </a:moveTo>
                  <a:lnTo>
                    <a:pt x="90" y="79"/>
                  </a:lnTo>
                  <a:lnTo>
                    <a:pt x="90" y="40"/>
                  </a:lnTo>
                  <a:lnTo>
                    <a:pt x="120" y="40"/>
                  </a:lnTo>
                  <a:lnTo>
                    <a:pt x="80" y="0"/>
                  </a:lnTo>
                  <a:lnTo>
                    <a:pt x="40" y="40"/>
                  </a:lnTo>
                  <a:lnTo>
                    <a:pt x="70" y="40"/>
                  </a:lnTo>
                  <a:lnTo>
                    <a:pt x="70" y="79"/>
                  </a:lnTo>
                  <a:close/>
                  <a:moveTo>
                    <a:pt x="100" y="57"/>
                  </a:moveTo>
                  <a:lnTo>
                    <a:pt x="100" y="72"/>
                  </a:lnTo>
                  <a:lnTo>
                    <a:pt x="145" y="89"/>
                  </a:lnTo>
                  <a:lnTo>
                    <a:pt x="80" y="114"/>
                  </a:lnTo>
                  <a:lnTo>
                    <a:pt x="14" y="89"/>
                  </a:lnTo>
                  <a:lnTo>
                    <a:pt x="59" y="72"/>
                  </a:lnTo>
                  <a:lnTo>
                    <a:pt x="59" y="57"/>
                  </a:lnTo>
                  <a:lnTo>
                    <a:pt x="0" y="79"/>
                  </a:lnTo>
                  <a:lnTo>
                    <a:pt x="0" y="120"/>
                  </a:lnTo>
                  <a:lnTo>
                    <a:pt x="80" y="149"/>
                  </a:lnTo>
                  <a:lnTo>
                    <a:pt x="160" y="120"/>
                  </a:lnTo>
                  <a:lnTo>
                    <a:pt x="160" y="79"/>
                  </a:lnTo>
                  <a:lnTo>
                    <a:pt x="100" y="5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97" name="Freeform 92"/>
            <p:cNvSpPr>
              <a:spLocks noEditPoints="1"/>
            </p:cNvSpPr>
            <p:nvPr/>
          </p:nvSpPr>
          <p:spPr bwMode="auto">
            <a:xfrm>
              <a:off x="3698" y="2535"/>
              <a:ext cx="122" cy="91"/>
            </a:xfrm>
            <a:custGeom>
              <a:avLst/>
              <a:gdLst>
                <a:gd name="T0" fmla="*/ 37 w 99"/>
                <a:gd name="T1" fmla="*/ 16 h 74"/>
                <a:gd name="T2" fmla="*/ 53 w 99"/>
                <a:gd name="T3" fmla="*/ 31 h 74"/>
                <a:gd name="T4" fmla="*/ 68 w 99"/>
                <a:gd name="T5" fmla="*/ 16 h 74"/>
                <a:gd name="T6" fmla="*/ 53 w 99"/>
                <a:gd name="T7" fmla="*/ 0 h 74"/>
                <a:gd name="T8" fmla="*/ 37 w 99"/>
                <a:gd name="T9" fmla="*/ 16 h 74"/>
                <a:gd name="T10" fmla="*/ 0 w 99"/>
                <a:gd name="T11" fmla="*/ 16 h 74"/>
                <a:gd name="T12" fmla="*/ 16 w 99"/>
                <a:gd name="T13" fmla="*/ 31 h 74"/>
                <a:gd name="T14" fmla="*/ 31 w 99"/>
                <a:gd name="T15" fmla="*/ 16 h 74"/>
                <a:gd name="T16" fmla="*/ 16 w 99"/>
                <a:gd name="T17" fmla="*/ 0 h 74"/>
                <a:gd name="T18" fmla="*/ 0 w 99"/>
                <a:gd name="T19" fmla="*/ 16 h 74"/>
                <a:gd name="T20" fmla="*/ 74 w 99"/>
                <a:gd name="T21" fmla="*/ 47 h 74"/>
                <a:gd name="T22" fmla="*/ 74 w 99"/>
                <a:gd name="T23" fmla="*/ 37 h 74"/>
                <a:gd name="T24" fmla="*/ 68 w 99"/>
                <a:gd name="T25" fmla="*/ 31 h 74"/>
                <a:gd name="T26" fmla="*/ 53 w 99"/>
                <a:gd name="T27" fmla="*/ 31 h 74"/>
                <a:gd name="T28" fmla="*/ 16 w 99"/>
                <a:gd name="T29" fmla="*/ 31 h 74"/>
                <a:gd name="T30" fmla="*/ 6 w 99"/>
                <a:gd name="T31" fmla="*/ 31 h 74"/>
                <a:gd name="T32" fmla="*/ 0 w 99"/>
                <a:gd name="T33" fmla="*/ 37 h 74"/>
                <a:gd name="T34" fmla="*/ 0 w 99"/>
                <a:gd name="T35" fmla="*/ 68 h 74"/>
                <a:gd name="T36" fmla="*/ 6 w 99"/>
                <a:gd name="T37" fmla="*/ 74 h 74"/>
                <a:gd name="T38" fmla="*/ 68 w 99"/>
                <a:gd name="T39" fmla="*/ 74 h 74"/>
                <a:gd name="T40" fmla="*/ 74 w 99"/>
                <a:gd name="T41" fmla="*/ 68 h 74"/>
                <a:gd name="T42" fmla="*/ 74 w 99"/>
                <a:gd name="T43" fmla="*/ 59 h 74"/>
                <a:gd name="T44" fmla="*/ 99 w 99"/>
                <a:gd name="T45" fmla="*/ 74 h 74"/>
                <a:gd name="T46" fmla="*/ 99 w 99"/>
                <a:gd name="T47" fmla="*/ 31 h 74"/>
                <a:gd name="T48" fmla="*/ 74 w 99"/>
                <a:gd name="T49" fmla="*/ 47 h 74"/>
                <a:gd name="T50" fmla="*/ 62 w 99"/>
                <a:gd name="T51" fmla="*/ 62 h 74"/>
                <a:gd name="T52" fmla="*/ 13 w 99"/>
                <a:gd name="T53" fmla="*/ 62 h 74"/>
                <a:gd name="T54" fmla="*/ 13 w 99"/>
                <a:gd name="T55" fmla="*/ 43 h 74"/>
                <a:gd name="T56" fmla="*/ 62 w 99"/>
                <a:gd name="T57" fmla="*/ 43 h 74"/>
                <a:gd name="T58" fmla="*/ 62 w 99"/>
                <a:gd name="T59" fmla="*/ 6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74">
                  <a:moveTo>
                    <a:pt x="37" y="16"/>
                  </a:moveTo>
                  <a:cubicBezTo>
                    <a:pt x="37" y="24"/>
                    <a:pt x="44" y="31"/>
                    <a:pt x="53" y="31"/>
                  </a:cubicBezTo>
                  <a:cubicBezTo>
                    <a:pt x="61" y="31"/>
                    <a:pt x="68" y="24"/>
                    <a:pt x="68" y="16"/>
                  </a:cubicBezTo>
                  <a:cubicBezTo>
                    <a:pt x="68" y="7"/>
                    <a:pt x="61" y="0"/>
                    <a:pt x="53" y="0"/>
                  </a:cubicBezTo>
                  <a:cubicBezTo>
                    <a:pt x="44" y="0"/>
                    <a:pt x="37" y="7"/>
                    <a:pt x="37" y="16"/>
                  </a:cubicBezTo>
                  <a:close/>
                  <a:moveTo>
                    <a:pt x="0" y="16"/>
                  </a:moveTo>
                  <a:cubicBezTo>
                    <a:pt x="0" y="24"/>
                    <a:pt x="7" y="31"/>
                    <a:pt x="16" y="31"/>
                  </a:cubicBezTo>
                  <a:cubicBezTo>
                    <a:pt x="24" y="31"/>
                    <a:pt x="31" y="24"/>
                    <a:pt x="31" y="16"/>
                  </a:cubicBezTo>
                  <a:cubicBezTo>
                    <a:pt x="31" y="7"/>
                    <a:pt x="24" y="0"/>
                    <a:pt x="16" y="0"/>
                  </a:cubicBezTo>
                  <a:cubicBezTo>
                    <a:pt x="7" y="0"/>
                    <a:pt x="0" y="7"/>
                    <a:pt x="0" y="16"/>
                  </a:cubicBezTo>
                  <a:close/>
                  <a:moveTo>
                    <a:pt x="74" y="47"/>
                  </a:moveTo>
                  <a:cubicBezTo>
                    <a:pt x="74" y="37"/>
                    <a:pt x="74" y="37"/>
                    <a:pt x="74" y="37"/>
                  </a:cubicBezTo>
                  <a:cubicBezTo>
                    <a:pt x="74" y="34"/>
                    <a:pt x="72" y="31"/>
                    <a:pt x="68" y="31"/>
                  </a:cubicBezTo>
                  <a:cubicBezTo>
                    <a:pt x="53" y="31"/>
                    <a:pt x="53" y="31"/>
                    <a:pt x="53" y="31"/>
                  </a:cubicBezTo>
                  <a:cubicBezTo>
                    <a:pt x="16" y="31"/>
                    <a:pt x="16" y="31"/>
                    <a:pt x="16" y="31"/>
                  </a:cubicBezTo>
                  <a:cubicBezTo>
                    <a:pt x="6" y="31"/>
                    <a:pt x="6" y="31"/>
                    <a:pt x="6" y="31"/>
                  </a:cubicBezTo>
                  <a:cubicBezTo>
                    <a:pt x="3" y="31"/>
                    <a:pt x="0" y="34"/>
                    <a:pt x="0" y="37"/>
                  </a:cubicBezTo>
                  <a:cubicBezTo>
                    <a:pt x="0" y="68"/>
                    <a:pt x="0" y="68"/>
                    <a:pt x="0" y="68"/>
                  </a:cubicBezTo>
                  <a:cubicBezTo>
                    <a:pt x="0" y="72"/>
                    <a:pt x="3" y="74"/>
                    <a:pt x="6" y="74"/>
                  </a:cubicBezTo>
                  <a:cubicBezTo>
                    <a:pt x="68" y="74"/>
                    <a:pt x="68" y="74"/>
                    <a:pt x="68" y="74"/>
                  </a:cubicBezTo>
                  <a:cubicBezTo>
                    <a:pt x="72" y="74"/>
                    <a:pt x="74" y="72"/>
                    <a:pt x="74" y="68"/>
                  </a:cubicBezTo>
                  <a:cubicBezTo>
                    <a:pt x="74" y="59"/>
                    <a:pt x="74" y="59"/>
                    <a:pt x="74" y="59"/>
                  </a:cubicBezTo>
                  <a:cubicBezTo>
                    <a:pt x="99" y="74"/>
                    <a:pt x="99" y="74"/>
                    <a:pt x="99" y="74"/>
                  </a:cubicBezTo>
                  <a:cubicBezTo>
                    <a:pt x="99" y="31"/>
                    <a:pt x="99" y="31"/>
                    <a:pt x="99" y="31"/>
                  </a:cubicBezTo>
                  <a:lnTo>
                    <a:pt x="74" y="47"/>
                  </a:lnTo>
                  <a:close/>
                  <a:moveTo>
                    <a:pt x="62" y="62"/>
                  </a:moveTo>
                  <a:cubicBezTo>
                    <a:pt x="13" y="62"/>
                    <a:pt x="13" y="62"/>
                    <a:pt x="13" y="62"/>
                  </a:cubicBezTo>
                  <a:cubicBezTo>
                    <a:pt x="13" y="43"/>
                    <a:pt x="13" y="43"/>
                    <a:pt x="13" y="43"/>
                  </a:cubicBezTo>
                  <a:cubicBezTo>
                    <a:pt x="62" y="43"/>
                    <a:pt x="62" y="43"/>
                    <a:pt x="62" y="43"/>
                  </a:cubicBezTo>
                  <a:lnTo>
                    <a:pt x="62" y="6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98" name="Freeform 93"/>
            <p:cNvSpPr>
              <a:spLocks noEditPoints="1"/>
            </p:cNvSpPr>
            <p:nvPr/>
          </p:nvSpPr>
          <p:spPr bwMode="auto">
            <a:xfrm>
              <a:off x="3670" y="2235"/>
              <a:ext cx="129" cy="129"/>
            </a:xfrm>
            <a:custGeom>
              <a:avLst/>
              <a:gdLst>
                <a:gd name="T0" fmla="*/ 53 w 105"/>
                <a:gd name="T1" fmla="*/ 0 h 105"/>
                <a:gd name="T2" fmla="*/ 0 w 105"/>
                <a:gd name="T3" fmla="*/ 53 h 105"/>
                <a:gd name="T4" fmla="*/ 53 w 105"/>
                <a:gd name="T5" fmla="*/ 105 h 105"/>
                <a:gd name="T6" fmla="*/ 105 w 105"/>
                <a:gd name="T7" fmla="*/ 53 h 105"/>
                <a:gd name="T8" fmla="*/ 53 w 105"/>
                <a:gd name="T9" fmla="*/ 0 h 105"/>
                <a:gd name="T10" fmla="*/ 84 w 105"/>
                <a:gd name="T11" fmla="*/ 45 h 105"/>
                <a:gd name="T12" fmla="*/ 55 w 105"/>
                <a:gd name="T13" fmla="*/ 85 h 105"/>
                <a:gd name="T14" fmla="*/ 41 w 105"/>
                <a:gd name="T15" fmla="*/ 80 h 105"/>
                <a:gd name="T16" fmla="*/ 31 w 105"/>
                <a:gd name="T17" fmla="*/ 48 h 105"/>
                <a:gd name="T18" fmla="*/ 24 w 105"/>
                <a:gd name="T19" fmla="*/ 50 h 105"/>
                <a:gd name="T20" fmla="*/ 21 w 105"/>
                <a:gd name="T21" fmla="*/ 47 h 105"/>
                <a:gd name="T22" fmla="*/ 40 w 105"/>
                <a:gd name="T23" fmla="*/ 33 h 105"/>
                <a:gd name="T24" fmla="*/ 51 w 105"/>
                <a:gd name="T25" fmla="*/ 54 h 105"/>
                <a:gd name="T26" fmla="*/ 56 w 105"/>
                <a:gd name="T27" fmla="*/ 67 h 105"/>
                <a:gd name="T28" fmla="*/ 64 w 105"/>
                <a:gd name="T29" fmla="*/ 55 h 105"/>
                <a:gd name="T30" fmla="*/ 57 w 105"/>
                <a:gd name="T31" fmla="*/ 47 h 105"/>
                <a:gd name="T32" fmla="*/ 84 w 105"/>
                <a:gd name="T33" fmla="*/ 4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105">
                  <a:moveTo>
                    <a:pt x="53" y="0"/>
                  </a:moveTo>
                  <a:cubicBezTo>
                    <a:pt x="23" y="0"/>
                    <a:pt x="0" y="24"/>
                    <a:pt x="0" y="53"/>
                  </a:cubicBezTo>
                  <a:cubicBezTo>
                    <a:pt x="0" y="82"/>
                    <a:pt x="23" y="105"/>
                    <a:pt x="53" y="105"/>
                  </a:cubicBezTo>
                  <a:cubicBezTo>
                    <a:pt x="82" y="105"/>
                    <a:pt x="105" y="82"/>
                    <a:pt x="105" y="53"/>
                  </a:cubicBezTo>
                  <a:cubicBezTo>
                    <a:pt x="105" y="24"/>
                    <a:pt x="82" y="0"/>
                    <a:pt x="53" y="0"/>
                  </a:cubicBezTo>
                  <a:close/>
                  <a:moveTo>
                    <a:pt x="84" y="45"/>
                  </a:moveTo>
                  <a:cubicBezTo>
                    <a:pt x="80" y="65"/>
                    <a:pt x="61" y="82"/>
                    <a:pt x="55" y="85"/>
                  </a:cubicBezTo>
                  <a:cubicBezTo>
                    <a:pt x="49" y="89"/>
                    <a:pt x="43" y="84"/>
                    <a:pt x="41" y="80"/>
                  </a:cubicBezTo>
                  <a:cubicBezTo>
                    <a:pt x="39" y="75"/>
                    <a:pt x="33" y="50"/>
                    <a:pt x="31" y="48"/>
                  </a:cubicBezTo>
                  <a:cubicBezTo>
                    <a:pt x="29" y="46"/>
                    <a:pt x="24" y="50"/>
                    <a:pt x="24" y="50"/>
                  </a:cubicBezTo>
                  <a:cubicBezTo>
                    <a:pt x="21" y="47"/>
                    <a:pt x="21" y="47"/>
                    <a:pt x="21" y="47"/>
                  </a:cubicBezTo>
                  <a:cubicBezTo>
                    <a:pt x="21" y="47"/>
                    <a:pt x="32" y="34"/>
                    <a:pt x="40" y="33"/>
                  </a:cubicBezTo>
                  <a:cubicBezTo>
                    <a:pt x="49" y="31"/>
                    <a:pt x="49" y="46"/>
                    <a:pt x="51" y="54"/>
                  </a:cubicBezTo>
                  <a:cubicBezTo>
                    <a:pt x="53" y="62"/>
                    <a:pt x="54" y="67"/>
                    <a:pt x="56" y="67"/>
                  </a:cubicBezTo>
                  <a:cubicBezTo>
                    <a:pt x="58" y="67"/>
                    <a:pt x="61" y="62"/>
                    <a:pt x="64" y="55"/>
                  </a:cubicBezTo>
                  <a:cubicBezTo>
                    <a:pt x="68" y="48"/>
                    <a:pt x="64" y="42"/>
                    <a:pt x="57" y="47"/>
                  </a:cubicBezTo>
                  <a:cubicBezTo>
                    <a:pt x="60" y="30"/>
                    <a:pt x="87" y="25"/>
                    <a:pt x="84" y="4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99" name="Freeform 94"/>
            <p:cNvSpPr>
              <a:spLocks noEditPoints="1"/>
            </p:cNvSpPr>
            <p:nvPr/>
          </p:nvSpPr>
          <p:spPr bwMode="auto">
            <a:xfrm>
              <a:off x="3629" y="2119"/>
              <a:ext cx="126" cy="107"/>
            </a:xfrm>
            <a:custGeom>
              <a:avLst/>
              <a:gdLst>
                <a:gd name="T0" fmla="*/ 84 w 102"/>
                <a:gd name="T1" fmla="*/ 82 h 87"/>
                <a:gd name="T2" fmla="*/ 81 w 102"/>
                <a:gd name="T3" fmla="*/ 81 h 87"/>
                <a:gd name="T4" fmla="*/ 81 w 102"/>
                <a:gd name="T5" fmla="*/ 74 h 87"/>
                <a:gd name="T6" fmla="*/ 93 w 102"/>
                <a:gd name="T7" fmla="*/ 43 h 87"/>
                <a:gd name="T8" fmla="*/ 81 w 102"/>
                <a:gd name="T9" fmla="*/ 12 h 87"/>
                <a:gd name="T10" fmla="*/ 81 w 102"/>
                <a:gd name="T11" fmla="*/ 6 h 87"/>
                <a:gd name="T12" fmla="*/ 87 w 102"/>
                <a:gd name="T13" fmla="*/ 6 h 87"/>
                <a:gd name="T14" fmla="*/ 102 w 102"/>
                <a:gd name="T15" fmla="*/ 43 h 87"/>
                <a:gd name="T16" fmla="*/ 87 w 102"/>
                <a:gd name="T17" fmla="*/ 81 h 87"/>
                <a:gd name="T18" fmla="*/ 84 w 102"/>
                <a:gd name="T19" fmla="*/ 82 h 87"/>
                <a:gd name="T20" fmla="*/ 68 w 102"/>
                <a:gd name="T21" fmla="*/ 73 h 87"/>
                <a:gd name="T22" fmla="*/ 65 w 102"/>
                <a:gd name="T23" fmla="*/ 72 h 87"/>
                <a:gd name="T24" fmla="*/ 65 w 102"/>
                <a:gd name="T25" fmla="*/ 66 h 87"/>
                <a:gd name="T26" fmla="*/ 65 w 102"/>
                <a:gd name="T27" fmla="*/ 21 h 87"/>
                <a:gd name="T28" fmla="*/ 65 w 102"/>
                <a:gd name="T29" fmla="*/ 15 h 87"/>
                <a:gd name="T30" fmla="*/ 71 w 102"/>
                <a:gd name="T31" fmla="*/ 15 h 87"/>
                <a:gd name="T32" fmla="*/ 83 w 102"/>
                <a:gd name="T33" fmla="*/ 43 h 87"/>
                <a:gd name="T34" fmla="*/ 71 w 102"/>
                <a:gd name="T35" fmla="*/ 72 h 87"/>
                <a:gd name="T36" fmla="*/ 68 w 102"/>
                <a:gd name="T37" fmla="*/ 73 h 87"/>
                <a:gd name="T38" fmla="*/ 52 w 102"/>
                <a:gd name="T39" fmla="*/ 65 h 87"/>
                <a:gd name="T40" fmla="*/ 49 w 102"/>
                <a:gd name="T41" fmla="*/ 64 h 87"/>
                <a:gd name="T42" fmla="*/ 49 w 102"/>
                <a:gd name="T43" fmla="*/ 57 h 87"/>
                <a:gd name="T44" fmla="*/ 49 w 102"/>
                <a:gd name="T45" fmla="*/ 30 h 87"/>
                <a:gd name="T46" fmla="*/ 49 w 102"/>
                <a:gd name="T47" fmla="*/ 23 h 87"/>
                <a:gd name="T48" fmla="*/ 55 w 102"/>
                <a:gd name="T49" fmla="*/ 23 h 87"/>
                <a:gd name="T50" fmla="*/ 55 w 102"/>
                <a:gd name="T51" fmla="*/ 64 h 87"/>
                <a:gd name="T52" fmla="*/ 52 w 102"/>
                <a:gd name="T53" fmla="*/ 65 h 87"/>
                <a:gd name="T54" fmla="*/ 38 w 102"/>
                <a:gd name="T55" fmla="*/ 3 h 87"/>
                <a:gd name="T56" fmla="*/ 42 w 102"/>
                <a:gd name="T57" fmla="*/ 4 h 87"/>
                <a:gd name="T58" fmla="*/ 42 w 102"/>
                <a:gd name="T59" fmla="*/ 82 h 87"/>
                <a:gd name="T60" fmla="*/ 38 w 102"/>
                <a:gd name="T61" fmla="*/ 84 h 87"/>
                <a:gd name="T62" fmla="*/ 15 w 102"/>
                <a:gd name="T63" fmla="*/ 61 h 87"/>
                <a:gd name="T64" fmla="*/ 0 w 102"/>
                <a:gd name="T65" fmla="*/ 61 h 87"/>
                <a:gd name="T66" fmla="*/ 0 w 102"/>
                <a:gd name="T67" fmla="*/ 25 h 87"/>
                <a:gd name="T68" fmla="*/ 15 w 102"/>
                <a:gd name="T69" fmla="*/ 25 h 87"/>
                <a:gd name="T70" fmla="*/ 38 w 102"/>
                <a:gd name="T71" fmla="*/ 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87">
                  <a:moveTo>
                    <a:pt x="84" y="82"/>
                  </a:moveTo>
                  <a:cubicBezTo>
                    <a:pt x="83" y="82"/>
                    <a:pt x="81" y="82"/>
                    <a:pt x="81" y="81"/>
                  </a:cubicBezTo>
                  <a:cubicBezTo>
                    <a:pt x="79" y="79"/>
                    <a:pt x="79" y="76"/>
                    <a:pt x="81" y="74"/>
                  </a:cubicBezTo>
                  <a:cubicBezTo>
                    <a:pt x="89" y="66"/>
                    <a:pt x="93" y="55"/>
                    <a:pt x="93" y="43"/>
                  </a:cubicBezTo>
                  <a:cubicBezTo>
                    <a:pt x="93" y="32"/>
                    <a:pt x="89" y="21"/>
                    <a:pt x="81" y="12"/>
                  </a:cubicBezTo>
                  <a:cubicBezTo>
                    <a:pt x="79" y="11"/>
                    <a:pt x="79" y="8"/>
                    <a:pt x="81" y="6"/>
                  </a:cubicBezTo>
                  <a:cubicBezTo>
                    <a:pt x="82" y="4"/>
                    <a:pt x="85" y="4"/>
                    <a:pt x="87" y="6"/>
                  </a:cubicBezTo>
                  <a:cubicBezTo>
                    <a:pt x="97" y="16"/>
                    <a:pt x="102" y="29"/>
                    <a:pt x="102" y="43"/>
                  </a:cubicBezTo>
                  <a:cubicBezTo>
                    <a:pt x="102" y="57"/>
                    <a:pt x="97" y="71"/>
                    <a:pt x="87" y="81"/>
                  </a:cubicBezTo>
                  <a:cubicBezTo>
                    <a:pt x="86" y="82"/>
                    <a:pt x="85" y="82"/>
                    <a:pt x="84" y="82"/>
                  </a:cubicBezTo>
                  <a:close/>
                  <a:moveTo>
                    <a:pt x="68" y="73"/>
                  </a:moveTo>
                  <a:cubicBezTo>
                    <a:pt x="67" y="73"/>
                    <a:pt x="65" y="73"/>
                    <a:pt x="65" y="72"/>
                  </a:cubicBezTo>
                  <a:cubicBezTo>
                    <a:pt x="63" y="70"/>
                    <a:pt x="63" y="67"/>
                    <a:pt x="65" y="66"/>
                  </a:cubicBezTo>
                  <a:cubicBezTo>
                    <a:pt x="77" y="53"/>
                    <a:pt x="77" y="33"/>
                    <a:pt x="65" y="21"/>
                  </a:cubicBezTo>
                  <a:cubicBezTo>
                    <a:pt x="63" y="19"/>
                    <a:pt x="63" y="16"/>
                    <a:pt x="65" y="15"/>
                  </a:cubicBezTo>
                  <a:cubicBezTo>
                    <a:pt x="66" y="13"/>
                    <a:pt x="69" y="13"/>
                    <a:pt x="71" y="15"/>
                  </a:cubicBezTo>
                  <a:cubicBezTo>
                    <a:pt x="79" y="22"/>
                    <a:pt x="83" y="33"/>
                    <a:pt x="83" y="43"/>
                  </a:cubicBezTo>
                  <a:cubicBezTo>
                    <a:pt x="83" y="54"/>
                    <a:pt x="79" y="64"/>
                    <a:pt x="71" y="72"/>
                  </a:cubicBezTo>
                  <a:cubicBezTo>
                    <a:pt x="70" y="73"/>
                    <a:pt x="69" y="73"/>
                    <a:pt x="68" y="73"/>
                  </a:cubicBezTo>
                  <a:close/>
                  <a:moveTo>
                    <a:pt x="52" y="65"/>
                  </a:moveTo>
                  <a:cubicBezTo>
                    <a:pt x="51" y="65"/>
                    <a:pt x="49" y="64"/>
                    <a:pt x="49" y="64"/>
                  </a:cubicBezTo>
                  <a:cubicBezTo>
                    <a:pt x="47" y="62"/>
                    <a:pt x="47" y="59"/>
                    <a:pt x="49" y="57"/>
                  </a:cubicBezTo>
                  <a:cubicBezTo>
                    <a:pt x="56" y="50"/>
                    <a:pt x="56" y="37"/>
                    <a:pt x="49" y="30"/>
                  </a:cubicBezTo>
                  <a:cubicBezTo>
                    <a:pt x="47" y="28"/>
                    <a:pt x="47" y="25"/>
                    <a:pt x="49" y="23"/>
                  </a:cubicBezTo>
                  <a:cubicBezTo>
                    <a:pt x="50" y="21"/>
                    <a:pt x="53" y="21"/>
                    <a:pt x="55" y="23"/>
                  </a:cubicBezTo>
                  <a:cubicBezTo>
                    <a:pt x="66" y="34"/>
                    <a:pt x="66" y="52"/>
                    <a:pt x="55" y="64"/>
                  </a:cubicBezTo>
                  <a:cubicBezTo>
                    <a:pt x="54" y="64"/>
                    <a:pt x="53" y="65"/>
                    <a:pt x="52" y="65"/>
                  </a:cubicBezTo>
                  <a:close/>
                  <a:moveTo>
                    <a:pt x="38" y="3"/>
                  </a:moveTo>
                  <a:cubicBezTo>
                    <a:pt x="40" y="0"/>
                    <a:pt x="42" y="1"/>
                    <a:pt x="42" y="4"/>
                  </a:cubicBezTo>
                  <a:cubicBezTo>
                    <a:pt x="42" y="82"/>
                    <a:pt x="42" y="82"/>
                    <a:pt x="42" y="82"/>
                  </a:cubicBezTo>
                  <a:cubicBezTo>
                    <a:pt x="42" y="86"/>
                    <a:pt x="40" y="87"/>
                    <a:pt x="38" y="84"/>
                  </a:cubicBezTo>
                  <a:cubicBezTo>
                    <a:pt x="15" y="61"/>
                    <a:pt x="15" y="61"/>
                    <a:pt x="15" y="61"/>
                  </a:cubicBezTo>
                  <a:cubicBezTo>
                    <a:pt x="0" y="61"/>
                    <a:pt x="0" y="61"/>
                    <a:pt x="0" y="61"/>
                  </a:cubicBezTo>
                  <a:cubicBezTo>
                    <a:pt x="0" y="25"/>
                    <a:pt x="0" y="25"/>
                    <a:pt x="0" y="25"/>
                  </a:cubicBezTo>
                  <a:cubicBezTo>
                    <a:pt x="15" y="25"/>
                    <a:pt x="15" y="25"/>
                    <a:pt x="15" y="25"/>
                  </a:cubicBezTo>
                  <a:lnTo>
                    <a:pt x="38"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00" name="Freeform 95"/>
            <p:cNvSpPr>
              <a:spLocks noEditPoints="1"/>
            </p:cNvSpPr>
            <p:nvPr/>
          </p:nvSpPr>
          <p:spPr bwMode="auto">
            <a:xfrm>
              <a:off x="3521" y="1983"/>
              <a:ext cx="143" cy="125"/>
            </a:xfrm>
            <a:custGeom>
              <a:avLst/>
              <a:gdLst>
                <a:gd name="T0" fmla="*/ 93 w 143"/>
                <a:gd name="T1" fmla="*/ 17 h 125"/>
                <a:gd name="T2" fmla="*/ 49 w 143"/>
                <a:gd name="T3" fmla="*/ 0 h 125"/>
                <a:gd name="T4" fmla="*/ 0 w 143"/>
                <a:gd name="T5" fmla="*/ 17 h 125"/>
                <a:gd name="T6" fmla="*/ 0 w 143"/>
                <a:gd name="T7" fmla="*/ 125 h 125"/>
                <a:gd name="T8" fmla="*/ 49 w 143"/>
                <a:gd name="T9" fmla="*/ 107 h 125"/>
                <a:gd name="T10" fmla="*/ 93 w 143"/>
                <a:gd name="T11" fmla="*/ 125 h 125"/>
                <a:gd name="T12" fmla="*/ 143 w 143"/>
                <a:gd name="T13" fmla="*/ 107 h 125"/>
                <a:gd name="T14" fmla="*/ 143 w 143"/>
                <a:gd name="T15" fmla="*/ 0 h 125"/>
                <a:gd name="T16" fmla="*/ 93 w 143"/>
                <a:gd name="T17" fmla="*/ 17 h 125"/>
                <a:gd name="T18" fmla="*/ 53 w 143"/>
                <a:gd name="T19" fmla="*/ 11 h 125"/>
                <a:gd name="T20" fmla="*/ 90 w 143"/>
                <a:gd name="T21" fmla="*/ 26 h 125"/>
                <a:gd name="T22" fmla="*/ 90 w 143"/>
                <a:gd name="T23" fmla="*/ 114 h 125"/>
                <a:gd name="T24" fmla="*/ 53 w 143"/>
                <a:gd name="T25" fmla="*/ 100 h 125"/>
                <a:gd name="T26" fmla="*/ 53 w 143"/>
                <a:gd name="T27" fmla="*/ 11 h 125"/>
                <a:gd name="T28" fmla="*/ 9 w 143"/>
                <a:gd name="T29" fmla="*/ 23 h 125"/>
                <a:gd name="T30" fmla="*/ 44 w 143"/>
                <a:gd name="T31" fmla="*/ 11 h 125"/>
                <a:gd name="T32" fmla="*/ 44 w 143"/>
                <a:gd name="T33" fmla="*/ 100 h 125"/>
                <a:gd name="T34" fmla="*/ 9 w 143"/>
                <a:gd name="T35" fmla="*/ 112 h 125"/>
                <a:gd name="T36" fmla="*/ 9 w 143"/>
                <a:gd name="T37" fmla="*/ 23 h 125"/>
                <a:gd name="T38" fmla="*/ 134 w 143"/>
                <a:gd name="T39" fmla="*/ 101 h 125"/>
                <a:gd name="T40" fmla="*/ 98 w 143"/>
                <a:gd name="T41" fmla="*/ 114 h 125"/>
                <a:gd name="T42" fmla="*/ 98 w 143"/>
                <a:gd name="T43" fmla="*/ 26 h 125"/>
                <a:gd name="T44" fmla="*/ 134 w 143"/>
                <a:gd name="T45" fmla="*/ 12 h 125"/>
                <a:gd name="T46" fmla="*/ 134 w 143"/>
                <a:gd name="T47" fmla="*/ 10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3" h="125">
                  <a:moveTo>
                    <a:pt x="93" y="17"/>
                  </a:moveTo>
                  <a:lnTo>
                    <a:pt x="49" y="0"/>
                  </a:lnTo>
                  <a:lnTo>
                    <a:pt x="0" y="17"/>
                  </a:lnTo>
                  <a:lnTo>
                    <a:pt x="0" y="125"/>
                  </a:lnTo>
                  <a:lnTo>
                    <a:pt x="49" y="107"/>
                  </a:lnTo>
                  <a:lnTo>
                    <a:pt x="93" y="125"/>
                  </a:lnTo>
                  <a:lnTo>
                    <a:pt x="143" y="107"/>
                  </a:lnTo>
                  <a:lnTo>
                    <a:pt x="143" y="0"/>
                  </a:lnTo>
                  <a:lnTo>
                    <a:pt x="93" y="17"/>
                  </a:lnTo>
                  <a:close/>
                  <a:moveTo>
                    <a:pt x="53" y="11"/>
                  </a:moveTo>
                  <a:lnTo>
                    <a:pt x="90" y="26"/>
                  </a:lnTo>
                  <a:lnTo>
                    <a:pt x="90" y="114"/>
                  </a:lnTo>
                  <a:lnTo>
                    <a:pt x="53" y="100"/>
                  </a:lnTo>
                  <a:lnTo>
                    <a:pt x="53" y="11"/>
                  </a:lnTo>
                  <a:close/>
                  <a:moveTo>
                    <a:pt x="9" y="23"/>
                  </a:moveTo>
                  <a:lnTo>
                    <a:pt x="44" y="11"/>
                  </a:lnTo>
                  <a:lnTo>
                    <a:pt x="44" y="100"/>
                  </a:lnTo>
                  <a:lnTo>
                    <a:pt x="9" y="112"/>
                  </a:lnTo>
                  <a:lnTo>
                    <a:pt x="9" y="23"/>
                  </a:lnTo>
                  <a:close/>
                  <a:moveTo>
                    <a:pt x="134" y="101"/>
                  </a:moveTo>
                  <a:lnTo>
                    <a:pt x="98" y="114"/>
                  </a:lnTo>
                  <a:lnTo>
                    <a:pt x="98" y="26"/>
                  </a:lnTo>
                  <a:lnTo>
                    <a:pt x="134" y="12"/>
                  </a:lnTo>
                  <a:lnTo>
                    <a:pt x="134" y="1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01" name="Freeform 96"/>
            <p:cNvSpPr>
              <a:spLocks noEditPoints="1"/>
            </p:cNvSpPr>
            <p:nvPr/>
          </p:nvSpPr>
          <p:spPr bwMode="auto">
            <a:xfrm>
              <a:off x="3557" y="1514"/>
              <a:ext cx="156" cy="157"/>
            </a:xfrm>
            <a:custGeom>
              <a:avLst/>
              <a:gdLst>
                <a:gd name="T0" fmla="*/ 63 w 127"/>
                <a:gd name="T1" fmla="*/ 0 h 128"/>
                <a:gd name="T2" fmla="*/ 0 w 127"/>
                <a:gd name="T3" fmla="*/ 64 h 128"/>
                <a:gd name="T4" fmla="*/ 63 w 127"/>
                <a:gd name="T5" fmla="*/ 128 h 128"/>
                <a:gd name="T6" fmla="*/ 127 w 127"/>
                <a:gd name="T7" fmla="*/ 64 h 128"/>
                <a:gd name="T8" fmla="*/ 63 w 127"/>
                <a:gd name="T9" fmla="*/ 0 h 128"/>
                <a:gd name="T10" fmla="*/ 52 w 127"/>
                <a:gd name="T11" fmla="*/ 104 h 128"/>
                <a:gd name="T12" fmla="*/ 25 w 127"/>
                <a:gd name="T13" fmla="*/ 69 h 128"/>
                <a:gd name="T14" fmla="*/ 37 w 127"/>
                <a:gd name="T15" fmla="*/ 57 h 128"/>
                <a:gd name="T16" fmla="*/ 52 w 127"/>
                <a:gd name="T17" fmla="*/ 76 h 128"/>
                <a:gd name="T18" fmla="*/ 98 w 127"/>
                <a:gd name="T19" fmla="*/ 38 h 128"/>
                <a:gd name="T20" fmla="*/ 103 w 127"/>
                <a:gd name="T21" fmla="*/ 44 h 128"/>
                <a:gd name="T22" fmla="*/ 52 w 127"/>
                <a:gd name="T2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128">
                  <a:moveTo>
                    <a:pt x="63" y="0"/>
                  </a:moveTo>
                  <a:cubicBezTo>
                    <a:pt x="28" y="0"/>
                    <a:pt x="0" y="28"/>
                    <a:pt x="0" y="64"/>
                  </a:cubicBezTo>
                  <a:cubicBezTo>
                    <a:pt x="0" y="99"/>
                    <a:pt x="28" y="128"/>
                    <a:pt x="63" y="128"/>
                  </a:cubicBezTo>
                  <a:cubicBezTo>
                    <a:pt x="99" y="128"/>
                    <a:pt x="127" y="99"/>
                    <a:pt x="127" y="64"/>
                  </a:cubicBezTo>
                  <a:cubicBezTo>
                    <a:pt x="127" y="28"/>
                    <a:pt x="99" y="0"/>
                    <a:pt x="63" y="0"/>
                  </a:cubicBezTo>
                  <a:close/>
                  <a:moveTo>
                    <a:pt x="52" y="104"/>
                  </a:moveTo>
                  <a:cubicBezTo>
                    <a:pt x="25" y="69"/>
                    <a:pt x="25" y="69"/>
                    <a:pt x="25" y="69"/>
                  </a:cubicBezTo>
                  <a:cubicBezTo>
                    <a:pt x="37" y="57"/>
                    <a:pt x="37" y="57"/>
                    <a:pt x="37" y="57"/>
                  </a:cubicBezTo>
                  <a:cubicBezTo>
                    <a:pt x="52" y="76"/>
                    <a:pt x="52" y="76"/>
                    <a:pt x="52" y="76"/>
                  </a:cubicBezTo>
                  <a:cubicBezTo>
                    <a:pt x="98" y="38"/>
                    <a:pt x="98" y="38"/>
                    <a:pt x="98" y="38"/>
                  </a:cubicBezTo>
                  <a:cubicBezTo>
                    <a:pt x="103" y="44"/>
                    <a:pt x="103" y="44"/>
                    <a:pt x="103" y="44"/>
                  </a:cubicBezTo>
                  <a:lnTo>
                    <a:pt x="52" y="10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02" name="Freeform 97"/>
            <p:cNvSpPr>
              <a:spLocks noEditPoints="1"/>
            </p:cNvSpPr>
            <p:nvPr/>
          </p:nvSpPr>
          <p:spPr bwMode="auto">
            <a:xfrm>
              <a:off x="4010" y="2615"/>
              <a:ext cx="118" cy="118"/>
            </a:xfrm>
            <a:custGeom>
              <a:avLst/>
              <a:gdLst>
                <a:gd name="T0" fmla="*/ 0 w 118"/>
                <a:gd name="T1" fmla="*/ 55 h 118"/>
                <a:gd name="T2" fmla="*/ 0 w 118"/>
                <a:gd name="T3" fmla="*/ 16 h 118"/>
                <a:gd name="T4" fmla="*/ 48 w 118"/>
                <a:gd name="T5" fmla="*/ 9 h 118"/>
                <a:gd name="T6" fmla="*/ 48 w 118"/>
                <a:gd name="T7" fmla="*/ 55 h 118"/>
                <a:gd name="T8" fmla="*/ 0 w 118"/>
                <a:gd name="T9" fmla="*/ 55 h 118"/>
                <a:gd name="T10" fmla="*/ 55 w 118"/>
                <a:gd name="T11" fmla="*/ 8 h 118"/>
                <a:gd name="T12" fmla="*/ 118 w 118"/>
                <a:gd name="T13" fmla="*/ 0 h 118"/>
                <a:gd name="T14" fmla="*/ 118 w 118"/>
                <a:gd name="T15" fmla="*/ 55 h 118"/>
                <a:gd name="T16" fmla="*/ 55 w 118"/>
                <a:gd name="T17" fmla="*/ 55 h 118"/>
                <a:gd name="T18" fmla="*/ 55 w 118"/>
                <a:gd name="T19" fmla="*/ 8 h 118"/>
                <a:gd name="T20" fmla="*/ 118 w 118"/>
                <a:gd name="T21" fmla="*/ 62 h 118"/>
                <a:gd name="T22" fmla="*/ 118 w 118"/>
                <a:gd name="T23" fmla="*/ 118 h 118"/>
                <a:gd name="T24" fmla="*/ 55 w 118"/>
                <a:gd name="T25" fmla="*/ 109 h 118"/>
                <a:gd name="T26" fmla="*/ 55 w 118"/>
                <a:gd name="T27" fmla="*/ 62 h 118"/>
                <a:gd name="T28" fmla="*/ 118 w 118"/>
                <a:gd name="T29" fmla="*/ 62 h 118"/>
                <a:gd name="T30" fmla="*/ 48 w 118"/>
                <a:gd name="T31" fmla="*/ 108 h 118"/>
                <a:gd name="T32" fmla="*/ 0 w 118"/>
                <a:gd name="T33" fmla="*/ 102 h 118"/>
                <a:gd name="T34" fmla="*/ 0 w 118"/>
                <a:gd name="T35" fmla="*/ 62 h 118"/>
                <a:gd name="T36" fmla="*/ 48 w 118"/>
                <a:gd name="T37" fmla="*/ 62 h 118"/>
                <a:gd name="T38" fmla="*/ 48 w 118"/>
                <a:gd name="T39" fmla="*/ 10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8" h="118">
                  <a:moveTo>
                    <a:pt x="0" y="55"/>
                  </a:moveTo>
                  <a:lnTo>
                    <a:pt x="0" y="16"/>
                  </a:lnTo>
                  <a:lnTo>
                    <a:pt x="48" y="9"/>
                  </a:lnTo>
                  <a:lnTo>
                    <a:pt x="48" y="55"/>
                  </a:lnTo>
                  <a:lnTo>
                    <a:pt x="0" y="55"/>
                  </a:lnTo>
                  <a:close/>
                  <a:moveTo>
                    <a:pt x="55" y="8"/>
                  </a:moveTo>
                  <a:lnTo>
                    <a:pt x="118" y="0"/>
                  </a:lnTo>
                  <a:lnTo>
                    <a:pt x="118" y="55"/>
                  </a:lnTo>
                  <a:lnTo>
                    <a:pt x="55" y="55"/>
                  </a:lnTo>
                  <a:lnTo>
                    <a:pt x="55" y="8"/>
                  </a:lnTo>
                  <a:close/>
                  <a:moveTo>
                    <a:pt x="118" y="62"/>
                  </a:moveTo>
                  <a:lnTo>
                    <a:pt x="118" y="118"/>
                  </a:lnTo>
                  <a:lnTo>
                    <a:pt x="55" y="109"/>
                  </a:lnTo>
                  <a:lnTo>
                    <a:pt x="55" y="62"/>
                  </a:lnTo>
                  <a:lnTo>
                    <a:pt x="118" y="62"/>
                  </a:lnTo>
                  <a:close/>
                  <a:moveTo>
                    <a:pt x="48" y="108"/>
                  </a:moveTo>
                  <a:lnTo>
                    <a:pt x="0" y="102"/>
                  </a:lnTo>
                  <a:lnTo>
                    <a:pt x="0" y="62"/>
                  </a:lnTo>
                  <a:lnTo>
                    <a:pt x="48" y="62"/>
                  </a:lnTo>
                  <a:lnTo>
                    <a:pt x="48" y="10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03" name="Freeform 98"/>
            <p:cNvSpPr>
              <a:spLocks noEditPoints="1"/>
            </p:cNvSpPr>
            <p:nvPr/>
          </p:nvSpPr>
          <p:spPr bwMode="auto">
            <a:xfrm>
              <a:off x="3881" y="2589"/>
              <a:ext cx="104" cy="104"/>
            </a:xfrm>
            <a:custGeom>
              <a:avLst/>
              <a:gdLst>
                <a:gd name="T0" fmla="*/ 11 w 85"/>
                <a:gd name="T1" fmla="*/ 42 h 85"/>
                <a:gd name="T2" fmla="*/ 29 w 85"/>
                <a:gd name="T3" fmla="*/ 70 h 85"/>
                <a:gd name="T4" fmla="*/ 14 w 85"/>
                <a:gd name="T5" fmla="*/ 30 h 85"/>
                <a:gd name="T6" fmla="*/ 11 w 85"/>
                <a:gd name="T7" fmla="*/ 42 h 85"/>
                <a:gd name="T8" fmla="*/ 64 w 85"/>
                <a:gd name="T9" fmla="*/ 41 h 85"/>
                <a:gd name="T10" fmla="*/ 62 w 85"/>
                <a:gd name="T11" fmla="*/ 32 h 85"/>
                <a:gd name="T12" fmla="*/ 59 w 85"/>
                <a:gd name="T13" fmla="*/ 25 h 85"/>
                <a:gd name="T14" fmla="*/ 64 w 85"/>
                <a:gd name="T15" fmla="*/ 19 h 85"/>
                <a:gd name="T16" fmla="*/ 64 w 85"/>
                <a:gd name="T17" fmla="*/ 19 h 85"/>
                <a:gd name="T18" fmla="*/ 43 w 85"/>
                <a:gd name="T19" fmla="*/ 11 h 85"/>
                <a:gd name="T20" fmla="*/ 16 w 85"/>
                <a:gd name="T21" fmla="*/ 25 h 85"/>
                <a:gd name="T22" fmla="*/ 18 w 85"/>
                <a:gd name="T23" fmla="*/ 25 h 85"/>
                <a:gd name="T24" fmla="*/ 27 w 85"/>
                <a:gd name="T25" fmla="*/ 25 h 85"/>
                <a:gd name="T26" fmla="*/ 27 w 85"/>
                <a:gd name="T27" fmla="*/ 27 h 85"/>
                <a:gd name="T28" fmla="*/ 23 w 85"/>
                <a:gd name="T29" fmla="*/ 28 h 85"/>
                <a:gd name="T30" fmla="*/ 35 w 85"/>
                <a:gd name="T31" fmla="*/ 61 h 85"/>
                <a:gd name="T32" fmla="*/ 42 w 85"/>
                <a:gd name="T33" fmla="*/ 41 h 85"/>
                <a:gd name="T34" fmla="*/ 37 w 85"/>
                <a:gd name="T35" fmla="*/ 28 h 85"/>
                <a:gd name="T36" fmla="*/ 34 w 85"/>
                <a:gd name="T37" fmla="*/ 27 h 85"/>
                <a:gd name="T38" fmla="*/ 34 w 85"/>
                <a:gd name="T39" fmla="*/ 25 h 85"/>
                <a:gd name="T40" fmla="*/ 42 w 85"/>
                <a:gd name="T41" fmla="*/ 25 h 85"/>
                <a:gd name="T42" fmla="*/ 51 w 85"/>
                <a:gd name="T43" fmla="*/ 25 h 85"/>
                <a:gd name="T44" fmla="*/ 51 w 85"/>
                <a:gd name="T45" fmla="*/ 27 h 85"/>
                <a:gd name="T46" fmla="*/ 47 w 85"/>
                <a:gd name="T47" fmla="*/ 28 h 85"/>
                <a:gd name="T48" fmla="*/ 59 w 85"/>
                <a:gd name="T49" fmla="*/ 61 h 85"/>
                <a:gd name="T50" fmla="*/ 62 w 85"/>
                <a:gd name="T51" fmla="*/ 51 h 85"/>
                <a:gd name="T52" fmla="*/ 64 w 85"/>
                <a:gd name="T53" fmla="*/ 41 h 85"/>
                <a:gd name="T54" fmla="*/ 43 w 85"/>
                <a:gd name="T55" fmla="*/ 45 h 85"/>
                <a:gd name="T56" fmla="*/ 34 w 85"/>
                <a:gd name="T57" fmla="*/ 72 h 85"/>
                <a:gd name="T58" fmla="*/ 43 w 85"/>
                <a:gd name="T59" fmla="*/ 73 h 85"/>
                <a:gd name="T60" fmla="*/ 53 w 85"/>
                <a:gd name="T61" fmla="*/ 71 h 85"/>
                <a:gd name="T62" fmla="*/ 53 w 85"/>
                <a:gd name="T63" fmla="*/ 71 h 85"/>
                <a:gd name="T64" fmla="*/ 43 w 85"/>
                <a:gd name="T65" fmla="*/ 45 h 85"/>
                <a:gd name="T66" fmla="*/ 71 w 85"/>
                <a:gd name="T67" fmla="*/ 27 h 85"/>
                <a:gd name="T68" fmla="*/ 71 w 85"/>
                <a:gd name="T69" fmla="*/ 31 h 85"/>
                <a:gd name="T70" fmla="*/ 69 w 85"/>
                <a:gd name="T71" fmla="*/ 42 h 85"/>
                <a:gd name="T72" fmla="*/ 59 w 85"/>
                <a:gd name="T73" fmla="*/ 69 h 85"/>
                <a:gd name="T74" fmla="*/ 75 w 85"/>
                <a:gd name="T75" fmla="*/ 42 h 85"/>
                <a:gd name="T76" fmla="*/ 71 w 85"/>
                <a:gd name="T77" fmla="*/ 27 h 85"/>
                <a:gd name="T78" fmla="*/ 43 w 85"/>
                <a:gd name="T79" fmla="*/ 0 h 85"/>
                <a:gd name="T80" fmla="*/ 0 w 85"/>
                <a:gd name="T81" fmla="*/ 42 h 85"/>
                <a:gd name="T82" fmla="*/ 43 w 85"/>
                <a:gd name="T83" fmla="*/ 85 h 85"/>
                <a:gd name="T84" fmla="*/ 85 w 85"/>
                <a:gd name="T85" fmla="*/ 42 h 85"/>
                <a:gd name="T86" fmla="*/ 43 w 85"/>
                <a:gd name="T87" fmla="*/ 0 h 85"/>
                <a:gd name="T88" fmla="*/ 43 w 85"/>
                <a:gd name="T89" fmla="*/ 79 h 85"/>
                <a:gd name="T90" fmla="*/ 6 w 85"/>
                <a:gd name="T91" fmla="*/ 42 h 85"/>
                <a:gd name="T92" fmla="*/ 43 w 85"/>
                <a:gd name="T93" fmla="*/ 5 h 85"/>
                <a:gd name="T94" fmla="*/ 80 w 85"/>
                <a:gd name="T95" fmla="*/ 42 h 85"/>
                <a:gd name="T96" fmla="*/ 43 w 85"/>
                <a:gd name="T97"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5" h="85">
                  <a:moveTo>
                    <a:pt x="11" y="42"/>
                  </a:moveTo>
                  <a:cubicBezTo>
                    <a:pt x="11" y="54"/>
                    <a:pt x="18" y="65"/>
                    <a:pt x="29" y="70"/>
                  </a:cubicBezTo>
                  <a:cubicBezTo>
                    <a:pt x="14" y="30"/>
                    <a:pt x="14" y="30"/>
                    <a:pt x="14" y="30"/>
                  </a:cubicBezTo>
                  <a:cubicBezTo>
                    <a:pt x="12" y="33"/>
                    <a:pt x="11" y="38"/>
                    <a:pt x="11" y="42"/>
                  </a:cubicBezTo>
                  <a:close/>
                  <a:moveTo>
                    <a:pt x="64" y="41"/>
                  </a:moveTo>
                  <a:cubicBezTo>
                    <a:pt x="64" y="37"/>
                    <a:pt x="63" y="34"/>
                    <a:pt x="62" y="32"/>
                  </a:cubicBezTo>
                  <a:cubicBezTo>
                    <a:pt x="60" y="30"/>
                    <a:pt x="59" y="27"/>
                    <a:pt x="59" y="25"/>
                  </a:cubicBezTo>
                  <a:cubicBezTo>
                    <a:pt x="59" y="22"/>
                    <a:pt x="61" y="19"/>
                    <a:pt x="64" y="19"/>
                  </a:cubicBezTo>
                  <a:cubicBezTo>
                    <a:pt x="64" y="19"/>
                    <a:pt x="64" y="19"/>
                    <a:pt x="64" y="19"/>
                  </a:cubicBezTo>
                  <a:cubicBezTo>
                    <a:pt x="59" y="14"/>
                    <a:pt x="51" y="11"/>
                    <a:pt x="43" y="11"/>
                  </a:cubicBezTo>
                  <a:cubicBezTo>
                    <a:pt x="32" y="11"/>
                    <a:pt x="22" y="17"/>
                    <a:pt x="16" y="25"/>
                  </a:cubicBezTo>
                  <a:cubicBezTo>
                    <a:pt x="17" y="25"/>
                    <a:pt x="18" y="25"/>
                    <a:pt x="18" y="25"/>
                  </a:cubicBezTo>
                  <a:cubicBezTo>
                    <a:pt x="22" y="25"/>
                    <a:pt x="27" y="25"/>
                    <a:pt x="27" y="25"/>
                  </a:cubicBezTo>
                  <a:cubicBezTo>
                    <a:pt x="29" y="25"/>
                    <a:pt x="29" y="27"/>
                    <a:pt x="27" y="27"/>
                  </a:cubicBezTo>
                  <a:cubicBezTo>
                    <a:pt x="27" y="27"/>
                    <a:pt x="25" y="28"/>
                    <a:pt x="23" y="28"/>
                  </a:cubicBezTo>
                  <a:cubicBezTo>
                    <a:pt x="35" y="61"/>
                    <a:pt x="35" y="61"/>
                    <a:pt x="35" y="61"/>
                  </a:cubicBezTo>
                  <a:cubicBezTo>
                    <a:pt x="42" y="41"/>
                    <a:pt x="42" y="41"/>
                    <a:pt x="42" y="41"/>
                  </a:cubicBezTo>
                  <a:cubicBezTo>
                    <a:pt x="37" y="28"/>
                    <a:pt x="37" y="28"/>
                    <a:pt x="37" y="28"/>
                  </a:cubicBezTo>
                  <a:cubicBezTo>
                    <a:pt x="35" y="28"/>
                    <a:pt x="34" y="27"/>
                    <a:pt x="34" y="27"/>
                  </a:cubicBezTo>
                  <a:cubicBezTo>
                    <a:pt x="32" y="27"/>
                    <a:pt x="32" y="25"/>
                    <a:pt x="34" y="25"/>
                  </a:cubicBezTo>
                  <a:cubicBezTo>
                    <a:pt x="34" y="25"/>
                    <a:pt x="39" y="25"/>
                    <a:pt x="42" y="25"/>
                  </a:cubicBezTo>
                  <a:cubicBezTo>
                    <a:pt x="46" y="25"/>
                    <a:pt x="51" y="25"/>
                    <a:pt x="51" y="25"/>
                  </a:cubicBezTo>
                  <a:cubicBezTo>
                    <a:pt x="52" y="25"/>
                    <a:pt x="53" y="27"/>
                    <a:pt x="51" y="27"/>
                  </a:cubicBezTo>
                  <a:cubicBezTo>
                    <a:pt x="51" y="27"/>
                    <a:pt x="49" y="28"/>
                    <a:pt x="47" y="28"/>
                  </a:cubicBezTo>
                  <a:cubicBezTo>
                    <a:pt x="59" y="61"/>
                    <a:pt x="59" y="61"/>
                    <a:pt x="59" y="61"/>
                  </a:cubicBezTo>
                  <a:cubicBezTo>
                    <a:pt x="62" y="51"/>
                    <a:pt x="62" y="51"/>
                    <a:pt x="62" y="51"/>
                  </a:cubicBezTo>
                  <a:cubicBezTo>
                    <a:pt x="63" y="46"/>
                    <a:pt x="64" y="43"/>
                    <a:pt x="64" y="41"/>
                  </a:cubicBezTo>
                  <a:close/>
                  <a:moveTo>
                    <a:pt x="43" y="45"/>
                  </a:moveTo>
                  <a:cubicBezTo>
                    <a:pt x="34" y="72"/>
                    <a:pt x="34" y="72"/>
                    <a:pt x="34" y="72"/>
                  </a:cubicBezTo>
                  <a:cubicBezTo>
                    <a:pt x="37" y="73"/>
                    <a:pt x="40" y="73"/>
                    <a:pt x="43" y="73"/>
                  </a:cubicBezTo>
                  <a:cubicBezTo>
                    <a:pt x="47" y="73"/>
                    <a:pt x="50" y="73"/>
                    <a:pt x="53" y="71"/>
                  </a:cubicBezTo>
                  <a:cubicBezTo>
                    <a:pt x="53" y="71"/>
                    <a:pt x="53" y="71"/>
                    <a:pt x="53" y="71"/>
                  </a:cubicBezTo>
                  <a:lnTo>
                    <a:pt x="43" y="45"/>
                  </a:lnTo>
                  <a:close/>
                  <a:moveTo>
                    <a:pt x="71" y="27"/>
                  </a:moveTo>
                  <a:cubicBezTo>
                    <a:pt x="71" y="28"/>
                    <a:pt x="71" y="29"/>
                    <a:pt x="71" y="31"/>
                  </a:cubicBezTo>
                  <a:cubicBezTo>
                    <a:pt x="71" y="34"/>
                    <a:pt x="70" y="37"/>
                    <a:pt x="69" y="42"/>
                  </a:cubicBezTo>
                  <a:cubicBezTo>
                    <a:pt x="59" y="69"/>
                    <a:pt x="59" y="69"/>
                    <a:pt x="59" y="69"/>
                  </a:cubicBezTo>
                  <a:cubicBezTo>
                    <a:pt x="68" y="64"/>
                    <a:pt x="75" y="54"/>
                    <a:pt x="75" y="42"/>
                  </a:cubicBezTo>
                  <a:cubicBezTo>
                    <a:pt x="75" y="37"/>
                    <a:pt x="73" y="32"/>
                    <a:pt x="71" y="27"/>
                  </a:cubicBezTo>
                  <a:close/>
                  <a:moveTo>
                    <a:pt x="43" y="0"/>
                  </a:moveTo>
                  <a:cubicBezTo>
                    <a:pt x="19" y="0"/>
                    <a:pt x="0" y="19"/>
                    <a:pt x="0" y="42"/>
                  </a:cubicBezTo>
                  <a:cubicBezTo>
                    <a:pt x="0" y="66"/>
                    <a:pt x="19" y="85"/>
                    <a:pt x="43" y="85"/>
                  </a:cubicBezTo>
                  <a:cubicBezTo>
                    <a:pt x="66" y="85"/>
                    <a:pt x="85" y="66"/>
                    <a:pt x="85" y="42"/>
                  </a:cubicBezTo>
                  <a:cubicBezTo>
                    <a:pt x="85" y="19"/>
                    <a:pt x="66" y="0"/>
                    <a:pt x="43" y="0"/>
                  </a:cubicBezTo>
                  <a:close/>
                  <a:moveTo>
                    <a:pt x="43" y="79"/>
                  </a:moveTo>
                  <a:cubicBezTo>
                    <a:pt x="22" y="79"/>
                    <a:pt x="6" y="63"/>
                    <a:pt x="6" y="42"/>
                  </a:cubicBezTo>
                  <a:cubicBezTo>
                    <a:pt x="6" y="22"/>
                    <a:pt x="22" y="5"/>
                    <a:pt x="43" y="5"/>
                  </a:cubicBezTo>
                  <a:cubicBezTo>
                    <a:pt x="63" y="5"/>
                    <a:pt x="80" y="22"/>
                    <a:pt x="80" y="42"/>
                  </a:cubicBezTo>
                  <a:cubicBezTo>
                    <a:pt x="80" y="63"/>
                    <a:pt x="63" y="79"/>
                    <a:pt x="43" y="7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04" name="Freeform 99"/>
            <p:cNvSpPr>
              <a:spLocks/>
            </p:cNvSpPr>
            <p:nvPr/>
          </p:nvSpPr>
          <p:spPr bwMode="auto">
            <a:xfrm>
              <a:off x="4010" y="2780"/>
              <a:ext cx="140" cy="139"/>
            </a:xfrm>
            <a:custGeom>
              <a:avLst/>
              <a:gdLst>
                <a:gd name="T0" fmla="*/ 110 w 114"/>
                <a:gd name="T1" fmla="*/ 90 h 113"/>
                <a:gd name="T2" fmla="*/ 60 w 114"/>
                <a:gd name="T3" fmla="*/ 46 h 113"/>
                <a:gd name="T4" fmla="*/ 64 w 114"/>
                <a:gd name="T5" fmla="*/ 32 h 113"/>
                <a:gd name="T6" fmla="*/ 32 w 114"/>
                <a:gd name="T7" fmla="*/ 0 h 113"/>
                <a:gd name="T8" fmla="*/ 23 w 114"/>
                <a:gd name="T9" fmla="*/ 1 h 113"/>
                <a:gd name="T10" fmla="*/ 41 w 114"/>
                <a:gd name="T11" fmla="*/ 20 h 113"/>
                <a:gd name="T12" fmla="*/ 41 w 114"/>
                <a:gd name="T13" fmla="*/ 30 h 113"/>
                <a:gd name="T14" fmla="*/ 30 w 114"/>
                <a:gd name="T15" fmla="*/ 41 h 113"/>
                <a:gd name="T16" fmla="*/ 20 w 114"/>
                <a:gd name="T17" fmla="*/ 41 h 113"/>
                <a:gd name="T18" fmla="*/ 1 w 114"/>
                <a:gd name="T19" fmla="*/ 22 h 113"/>
                <a:gd name="T20" fmla="*/ 0 w 114"/>
                <a:gd name="T21" fmla="*/ 32 h 113"/>
                <a:gd name="T22" fmla="*/ 32 w 114"/>
                <a:gd name="T23" fmla="*/ 63 h 113"/>
                <a:gd name="T24" fmla="*/ 47 w 114"/>
                <a:gd name="T25" fmla="*/ 60 h 113"/>
                <a:gd name="T26" fmla="*/ 90 w 114"/>
                <a:gd name="T27" fmla="*/ 110 h 113"/>
                <a:gd name="T28" fmla="*/ 100 w 114"/>
                <a:gd name="T29" fmla="*/ 111 h 113"/>
                <a:gd name="T30" fmla="*/ 111 w 114"/>
                <a:gd name="T31" fmla="*/ 99 h 113"/>
                <a:gd name="T32" fmla="*/ 110 w 114"/>
                <a:gd name="T33" fmla="*/ 9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 h="113">
                  <a:moveTo>
                    <a:pt x="110" y="90"/>
                  </a:moveTo>
                  <a:cubicBezTo>
                    <a:pt x="60" y="46"/>
                    <a:pt x="60" y="46"/>
                    <a:pt x="60" y="46"/>
                  </a:cubicBezTo>
                  <a:cubicBezTo>
                    <a:pt x="62" y="42"/>
                    <a:pt x="64" y="37"/>
                    <a:pt x="64" y="32"/>
                  </a:cubicBezTo>
                  <a:cubicBezTo>
                    <a:pt x="64" y="14"/>
                    <a:pt x="49" y="0"/>
                    <a:pt x="32" y="0"/>
                  </a:cubicBezTo>
                  <a:cubicBezTo>
                    <a:pt x="29" y="0"/>
                    <a:pt x="26" y="0"/>
                    <a:pt x="23" y="1"/>
                  </a:cubicBezTo>
                  <a:cubicBezTo>
                    <a:pt x="41" y="20"/>
                    <a:pt x="41" y="20"/>
                    <a:pt x="41" y="20"/>
                  </a:cubicBezTo>
                  <a:cubicBezTo>
                    <a:pt x="44" y="22"/>
                    <a:pt x="44" y="27"/>
                    <a:pt x="41" y="30"/>
                  </a:cubicBezTo>
                  <a:cubicBezTo>
                    <a:pt x="30" y="41"/>
                    <a:pt x="30" y="41"/>
                    <a:pt x="30" y="41"/>
                  </a:cubicBezTo>
                  <a:cubicBezTo>
                    <a:pt x="27" y="43"/>
                    <a:pt x="23" y="43"/>
                    <a:pt x="20" y="41"/>
                  </a:cubicBezTo>
                  <a:cubicBezTo>
                    <a:pt x="1" y="22"/>
                    <a:pt x="1" y="22"/>
                    <a:pt x="1" y="22"/>
                  </a:cubicBezTo>
                  <a:cubicBezTo>
                    <a:pt x="1" y="25"/>
                    <a:pt x="0" y="28"/>
                    <a:pt x="0" y="32"/>
                  </a:cubicBezTo>
                  <a:cubicBezTo>
                    <a:pt x="0" y="49"/>
                    <a:pt x="14" y="63"/>
                    <a:pt x="32" y="63"/>
                  </a:cubicBezTo>
                  <a:cubicBezTo>
                    <a:pt x="37" y="63"/>
                    <a:pt x="42" y="62"/>
                    <a:pt x="47" y="60"/>
                  </a:cubicBezTo>
                  <a:cubicBezTo>
                    <a:pt x="90" y="110"/>
                    <a:pt x="90" y="110"/>
                    <a:pt x="90" y="110"/>
                  </a:cubicBezTo>
                  <a:cubicBezTo>
                    <a:pt x="93" y="113"/>
                    <a:pt x="97" y="113"/>
                    <a:pt x="100" y="111"/>
                  </a:cubicBezTo>
                  <a:cubicBezTo>
                    <a:pt x="111" y="99"/>
                    <a:pt x="111" y="99"/>
                    <a:pt x="111" y="99"/>
                  </a:cubicBezTo>
                  <a:cubicBezTo>
                    <a:pt x="114" y="97"/>
                    <a:pt x="113" y="92"/>
                    <a:pt x="110" y="9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05" name="Freeform 100"/>
            <p:cNvSpPr>
              <a:spLocks noEditPoints="1"/>
            </p:cNvSpPr>
            <p:nvPr/>
          </p:nvSpPr>
          <p:spPr bwMode="auto">
            <a:xfrm>
              <a:off x="3589" y="2647"/>
              <a:ext cx="137" cy="212"/>
            </a:xfrm>
            <a:custGeom>
              <a:avLst/>
              <a:gdLst>
                <a:gd name="T0" fmla="*/ 84 w 112"/>
                <a:gd name="T1" fmla="*/ 3 h 173"/>
                <a:gd name="T2" fmla="*/ 111 w 112"/>
                <a:gd name="T3" fmla="*/ 20 h 173"/>
                <a:gd name="T4" fmla="*/ 110 w 112"/>
                <a:gd name="T5" fmla="*/ 34 h 173"/>
                <a:gd name="T6" fmla="*/ 103 w 112"/>
                <a:gd name="T7" fmla="*/ 45 h 173"/>
                <a:gd name="T8" fmla="*/ 65 w 112"/>
                <a:gd name="T9" fmla="*/ 22 h 173"/>
                <a:gd name="T10" fmla="*/ 72 w 112"/>
                <a:gd name="T11" fmla="*/ 11 h 173"/>
                <a:gd name="T12" fmla="*/ 84 w 112"/>
                <a:gd name="T13" fmla="*/ 3 h 173"/>
                <a:gd name="T14" fmla="*/ 0 w 112"/>
                <a:gd name="T15" fmla="*/ 131 h 173"/>
                <a:gd name="T16" fmla="*/ 1 w 112"/>
                <a:gd name="T17" fmla="*/ 173 h 173"/>
                <a:gd name="T18" fmla="*/ 38 w 112"/>
                <a:gd name="T19" fmla="*/ 154 h 173"/>
                <a:gd name="T20" fmla="*/ 98 w 112"/>
                <a:gd name="T21" fmla="*/ 53 h 173"/>
                <a:gd name="T22" fmla="*/ 60 w 112"/>
                <a:gd name="T23" fmla="*/ 30 h 173"/>
                <a:gd name="T24" fmla="*/ 0 w 112"/>
                <a:gd name="T25" fmla="*/ 131 h 173"/>
                <a:gd name="T26" fmla="*/ 76 w 112"/>
                <a:gd name="T27" fmla="*/ 58 h 173"/>
                <a:gd name="T28" fmla="*/ 30 w 112"/>
                <a:gd name="T29" fmla="*/ 135 h 173"/>
                <a:gd name="T30" fmla="*/ 20 w 112"/>
                <a:gd name="T31" fmla="*/ 129 h 173"/>
                <a:gd name="T32" fmla="*/ 66 w 112"/>
                <a:gd name="T33" fmla="*/ 52 h 173"/>
                <a:gd name="T34" fmla="*/ 76 w 112"/>
                <a:gd name="T35" fmla="*/ 58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173">
                  <a:moveTo>
                    <a:pt x="84" y="3"/>
                  </a:moveTo>
                  <a:cubicBezTo>
                    <a:pt x="96" y="0"/>
                    <a:pt x="108" y="8"/>
                    <a:pt x="111" y="20"/>
                  </a:cubicBezTo>
                  <a:cubicBezTo>
                    <a:pt x="112" y="25"/>
                    <a:pt x="112" y="30"/>
                    <a:pt x="110" y="34"/>
                  </a:cubicBezTo>
                  <a:cubicBezTo>
                    <a:pt x="103" y="45"/>
                    <a:pt x="103" y="45"/>
                    <a:pt x="103" y="45"/>
                  </a:cubicBezTo>
                  <a:cubicBezTo>
                    <a:pt x="65" y="22"/>
                    <a:pt x="65" y="22"/>
                    <a:pt x="65" y="22"/>
                  </a:cubicBezTo>
                  <a:cubicBezTo>
                    <a:pt x="72" y="11"/>
                    <a:pt x="72" y="11"/>
                    <a:pt x="72" y="11"/>
                  </a:cubicBezTo>
                  <a:cubicBezTo>
                    <a:pt x="75" y="7"/>
                    <a:pt x="79" y="5"/>
                    <a:pt x="84" y="3"/>
                  </a:cubicBezTo>
                  <a:close/>
                  <a:moveTo>
                    <a:pt x="0" y="131"/>
                  </a:moveTo>
                  <a:cubicBezTo>
                    <a:pt x="1" y="173"/>
                    <a:pt x="1" y="173"/>
                    <a:pt x="1" y="173"/>
                  </a:cubicBezTo>
                  <a:cubicBezTo>
                    <a:pt x="38" y="154"/>
                    <a:pt x="38" y="154"/>
                    <a:pt x="38" y="154"/>
                  </a:cubicBezTo>
                  <a:cubicBezTo>
                    <a:pt x="98" y="53"/>
                    <a:pt x="98" y="53"/>
                    <a:pt x="98" y="53"/>
                  </a:cubicBezTo>
                  <a:cubicBezTo>
                    <a:pt x="60" y="30"/>
                    <a:pt x="60" y="30"/>
                    <a:pt x="60" y="30"/>
                  </a:cubicBezTo>
                  <a:lnTo>
                    <a:pt x="0" y="131"/>
                  </a:lnTo>
                  <a:close/>
                  <a:moveTo>
                    <a:pt x="76" y="58"/>
                  </a:moveTo>
                  <a:cubicBezTo>
                    <a:pt x="30" y="135"/>
                    <a:pt x="30" y="135"/>
                    <a:pt x="30" y="135"/>
                  </a:cubicBezTo>
                  <a:cubicBezTo>
                    <a:pt x="20" y="129"/>
                    <a:pt x="20" y="129"/>
                    <a:pt x="20" y="129"/>
                  </a:cubicBezTo>
                  <a:cubicBezTo>
                    <a:pt x="66" y="52"/>
                    <a:pt x="66" y="52"/>
                    <a:pt x="66" y="52"/>
                  </a:cubicBezTo>
                  <a:lnTo>
                    <a:pt x="76" y="5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06" name="Freeform 101"/>
            <p:cNvSpPr>
              <a:spLocks noEditPoints="1"/>
            </p:cNvSpPr>
            <p:nvPr/>
          </p:nvSpPr>
          <p:spPr bwMode="auto">
            <a:xfrm>
              <a:off x="3753" y="2655"/>
              <a:ext cx="117" cy="133"/>
            </a:xfrm>
            <a:custGeom>
              <a:avLst/>
              <a:gdLst>
                <a:gd name="T0" fmla="*/ 40 w 95"/>
                <a:gd name="T1" fmla="*/ 61 h 108"/>
                <a:gd name="T2" fmla="*/ 34 w 95"/>
                <a:gd name="T3" fmla="*/ 54 h 108"/>
                <a:gd name="T4" fmla="*/ 13 w 95"/>
                <a:gd name="T5" fmla="*/ 74 h 108"/>
                <a:gd name="T6" fmla="*/ 34 w 95"/>
                <a:gd name="T7" fmla="*/ 95 h 108"/>
                <a:gd name="T8" fmla="*/ 40 w 95"/>
                <a:gd name="T9" fmla="*/ 88 h 108"/>
                <a:gd name="T10" fmla="*/ 27 w 95"/>
                <a:gd name="T11" fmla="*/ 74 h 108"/>
                <a:gd name="T12" fmla="*/ 40 w 95"/>
                <a:gd name="T13" fmla="*/ 61 h 108"/>
                <a:gd name="T14" fmla="*/ 54 w 95"/>
                <a:gd name="T15" fmla="*/ 88 h 108"/>
                <a:gd name="T16" fmla="*/ 61 w 95"/>
                <a:gd name="T17" fmla="*/ 95 h 108"/>
                <a:gd name="T18" fmla="*/ 81 w 95"/>
                <a:gd name="T19" fmla="*/ 74 h 108"/>
                <a:gd name="T20" fmla="*/ 61 w 95"/>
                <a:gd name="T21" fmla="*/ 54 h 108"/>
                <a:gd name="T22" fmla="*/ 54 w 95"/>
                <a:gd name="T23" fmla="*/ 61 h 108"/>
                <a:gd name="T24" fmla="*/ 68 w 95"/>
                <a:gd name="T25" fmla="*/ 74 h 108"/>
                <a:gd name="T26" fmla="*/ 54 w 95"/>
                <a:gd name="T27" fmla="*/ 88 h 108"/>
                <a:gd name="T28" fmla="*/ 89 w 95"/>
                <a:gd name="T29" fmla="*/ 21 h 108"/>
                <a:gd name="T30" fmla="*/ 74 w 95"/>
                <a:gd name="T31" fmla="*/ 6 h 108"/>
                <a:gd name="T32" fmla="*/ 59 w 95"/>
                <a:gd name="T33" fmla="*/ 0 h 108"/>
                <a:gd name="T34" fmla="*/ 8 w 95"/>
                <a:gd name="T35" fmla="*/ 0 h 108"/>
                <a:gd name="T36" fmla="*/ 0 w 95"/>
                <a:gd name="T37" fmla="*/ 8 h 108"/>
                <a:gd name="T38" fmla="*/ 0 w 95"/>
                <a:gd name="T39" fmla="*/ 100 h 108"/>
                <a:gd name="T40" fmla="*/ 8 w 95"/>
                <a:gd name="T41" fmla="*/ 108 h 108"/>
                <a:gd name="T42" fmla="*/ 86 w 95"/>
                <a:gd name="T43" fmla="*/ 108 h 108"/>
                <a:gd name="T44" fmla="*/ 95 w 95"/>
                <a:gd name="T45" fmla="*/ 100 h 108"/>
                <a:gd name="T46" fmla="*/ 95 w 95"/>
                <a:gd name="T47" fmla="*/ 35 h 108"/>
                <a:gd name="T48" fmla="*/ 89 w 95"/>
                <a:gd name="T49" fmla="*/ 21 h 108"/>
                <a:gd name="T50" fmla="*/ 84 w 95"/>
                <a:gd name="T51" fmla="*/ 26 h 108"/>
                <a:gd name="T52" fmla="*/ 85 w 95"/>
                <a:gd name="T53" fmla="*/ 27 h 108"/>
                <a:gd name="T54" fmla="*/ 68 w 95"/>
                <a:gd name="T55" fmla="*/ 27 h 108"/>
                <a:gd name="T56" fmla="*/ 68 w 95"/>
                <a:gd name="T57" fmla="*/ 10 h 108"/>
                <a:gd name="T58" fmla="*/ 69 w 95"/>
                <a:gd name="T59" fmla="*/ 11 h 108"/>
                <a:gd name="T60" fmla="*/ 84 w 95"/>
                <a:gd name="T61" fmla="*/ 26 h 108"/>
                <a:gd name="T62" fmla="*/ 88 w 95"/>
                <a:gd name="T63" fmla="*/ 100 h 108"/>
                <a:gd name="T64" fmla="*/ 86 w 95"/>
                <a:gd name="T65" fmla="*/ 102 h 108"/>
                <a:gd name="T66" fmla="*/ 8 w 95"/>
                <a:gd name="T67" fmla="*/ 102 h 108"/>
                <a:gd name="T68" fmla="*/ 6 w 95"/>
                <a:gd name="T69" fmla="*/ 100 h 108"/>
                <a:gd name="T70" fmla="*/ 6 w 95"/>
                <a:gd name="T71" fmla="*/ 8 h 108"/>
                <a:gd name="T72" fmla="*/ 8 w 95"/>
                <a:gd name="T73" fmla="*/ 7 h 108"/>
                <a:gd name="T74" fmla="*/ 59 w 95"/>
                <a:gd name="T75" fmla="*/ 7 h 108"/>
                <a:gd name="T76" fmla="*/ 61 w 95"/>
                <a:gd name="T77" fmla="*/ 7 h 108"/>
                <a:gd name="T78" fmla="*/ 61 w 95"/>
                <a:gd name="T79" fmla="*/ 34 h 108"/>
                <a:gd name="T80" fmla="*/ 88 w 95"/>
                <a:gd name="T81" fmla="*/ 34 h 108"/>
                <a:gd name="T82" fmla="*/ 88 w 95"/>
                <a:gd name="T83" fmla="*/ 35 h 108"/>
                <a:gd name="T84" fmla="*/ 88 w 95"/>
                <a:gd name="T85" fmla="*/ 10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8">
                  <a:moveTo>
                    <a:pt x="40" y="61"/>
                  </a:moveTo>
                  <a:cubicBezTo>
                    <a:pt x="34" y="54"/>
                    <a:pt x="34" y="54"/>
                    <a:pt x="34" y="54"/>
                  </a:cubicBezTo>
                  <a:cubicBezTo>
                    <a:pt x="13" y="74"/>
                    <a:pt x="13" y="74"/>
                    <a:pt x="13" y="74"/>
                  </a:cubicBezTo>
                  <a:cubicBezTo>
                    <a:pt x="34" y="95"/>
                    <a:pt x="34" y="95"/>
                    <a:pt x="34" y="95"/>
                  </a:cubicBezTo>
                  <a:cubicBezTo>
                    <a:pt x="40" y="88"/>
                    <a:pt x="40" y="88"/>
                    <a:pt x="40" y="88"/>
                  </a:cubicBezTo>
                  <a:cubicBezTo>
                    <a:pt x="27" y="74"/>
                    <a:pt x="27" y="74"/>
                    <a:pt x="27" y="74"/>
                  </a:cubicBezTo>
                  <a:lnTo>
                    <a:pt x="40" y="61"/>
                  </a:lnTo>
                  <a:close/>
                  <a:moveTo>
                    <a:pt x="54" y="88"/>
                  </a:moveTo>
                  <a:cubicBezTo>
                    <a:pt x="61" y="95"/>
                    <a:pt x="61" y="95"/>
                    <a:pt x="61" y="95"/>
                  </a:cubicBezTo>
                  <a:cubicBezTo>
                    <a:pt x="81" y="74"/>
                    <a:pt x="81" y="74"/>
                    <a:pt x="81" y="74"/>
                  </a:cubicBezTo>
                  <a:cubicBezTo>
                    <a:pt x="61" y="54"/>
                    <a:pt x="61" y="54"/>
                    <a:pt x="61" y="54"/>
                  </a:cubicBezTo>
                  <a:cubicBezTo>
                    <a:pt x="54" y="61"/>
                    <a:pt x="54" y="61"/>
                    <a:pt x="54" y="61"/>
                  </a:cubicBezTo>
                  <a:cubicBezTo>
                    <a:pt x="68" y="74"/>
                    <a:pt x="68" y="74"/>
                    <a:pt x="68" y="74"/>
                  </a:cubicBezTo>
                  <a:lnTo>
                    <a:pt x="54" y="88"/>
                  </a:lnTo>
                  <a:close/>
                  <a:moveTo>
                    <a:pt x="89" y="21"/>
                  </a:moveTo>
                  <a:cubicBezTo>
                    <a:pt x="74" y="6"/>
                    <a:pt x="74" y="6"/>
                    <a:pt x="74" y="6"/>
                  </a:cubicBezTo>
                  <a:cubicBezTo>
                    <a:pt x="70" y="2"/>
                    <a:pt x="64" y="0"/>
                    <a:pt x="59" y="0"/>
                  </a:cubicBezTo>
                  <a:cubicBezTo>
                    <a:pt x="8" y="0"/>
                    <a:pt x="8" y="0"/>
                    <a:pt x="8" y="0"/>
                  </a:cubicBezTo>
                  <a:cubicBezTo>
                    <a:pt x="3" y="0"/>
                    <a:pt x="0" y="4"/>
                    <a:pt x="0" y="8"/>
                  </a:cubicBezTo>
                  <a:cubicBezTo>
                    <a:pt x="0" y="100"/>
                    <a:pt x="0" y="100"/>
                    <a:pt x="0" y="100"/>
                  </a:cubicBezTo>
                  <a:cubicBezTo>
                    <a:pt x="0" y="105"/>
                    <a:pt x="3" y="108"/>
                    <a:pt x="8" y="108"/>
                  </a:cubicBezTo>
                  <a:cubicBezTo>
                    <a:pt x="86" y="108"/>
                    <a:pt x="86" y="108"/>
                    <a:pt x="86" y="108"/>
                  </a:cubicBezTo>
                  <a:cubicBezTo>
                    <a:pt x="91" y="108"/>
                    <a:pt x="95" y="105"/>
                    <a:pt x="95" y="100"/>
                  </a:cubicBezTo>
                  <a:cubicBezTo>
                    <a:pt x="95" y="35"/>
                    <a:pt x="95" y="35"/>
                    <a:pt x="95" y="35"/>
                  </a:cubicBezTo>
                  <a:cubicBezTo>
                    <a:pt x="95" y="31"/>
                    <a:pt x="92" y="24"/>
                    <a:pt x="89" y="21"/>
                  </a:cubicBezTo>
                  <a:close/>
                  <a:moveTo>
                    <a:pt x="84" y="26"/>
                  </a:moveTo>
                  <a:cubicBezTo>
                    <a:pt x="84" y="26"/>
                    <a:pt x="85" y="26"/>
                    <a:pt x="85" y="27"/>
                  </a:cubicBezTo>
                  <a:cubicBezTo>
                    <a:pt x="68" y="27"/>
                    <a:pt x="68" y="27"/>
                    <a:pt x="68" y="27"/>
                  </a:cubicBezTo>
                  <a:cubicBezTo>
                    <a:pt x="68" y="10"/>
                    <a:pt x="68" y="10"/>
                    <a:pt x="68" y="10"/>
                  </a:cubicBezTo>
                  <a:cubicBezTo>
                    <a:pt x="68" y="10"/>
                    <a:pt x="68" y="10"/>
                    <a:pt x="69" y="11"/>
                  </a:cubicBezTo>
                  <a:lnTo>
                    <a:pt x="84" y="26"/>
                  </a:lnTo>
                  <a:close/>
                  <a:moveTo>
                    <a:pt x="88" y="100"/>
                  </a:moveTo>
                  <a:cubicBezTo>
                    <a:pt x="88" y="101"/>
                    <a:pt x="87" y="102"/>
                    <a:pt x="86" y="102"/>
                  </a:cubicBezTo>
                  <a:cubicBezTo>
                    <a:pt x="8" y="102"/>
                    <a:pt x="8" y="102"/>
                    <a:pt x="8" y="102"/>
                  </a:cubicBezTo>
                  <a:cubicBezTo>
                    <a:pt x="7" y="102"/>
                    <a:pt x="6" y="101"/>
                    <a:pt x="6" y="100"/>
                  </a:cubicBezTo>
                  <a:cubicBezTo>
                    <a:pt x="6" y="8"/>
                    <a:pt x="6" y="8"/>
                    <a:pt x="6" y="8"/>
                  </a:cubicBezTo>
                  <a:cubicBezTo>
                    <a:pt x="6" y="7"/>
                    <a:pt x="7" y="7"/>
                    <a:pt x="8" y="7"/>
                  </a:cubicBezTo>
                  <a:cubicBezTo>
                    <a:pt x="59" y="7"/>
                    <a:pt x="59" y="7"/>
                    <a:pt x="59" y="7"/>
                  </a:cubicBezTo>
                  <a:cubicBezTo>
                    <a:pt x="60" y="7"/>
                    <a:pt x="60" y="7"/>
                    <a:pt x="61" y="7"/>
                  </a:cubicBezTo>
                  <a:cubicBezTo>
                    <a:pt x="61" y="34"/>
                    <a:pt x="61" y="34"/>
                    <a:pt x="61" y="34"/>
                  </a:cubicBezTo>
                  <a:cubicBezTo>
                    <a:pt x="88" y="34"/>
                    <a:pt x="88" y="34"/>
                    <a:pt x="88" y="34"/>
                  </a:cubicBezTo>
                  <a:cubicBezTo>
                    <a:pt x="88" y="34"/>
                    <a:pt x="88" y="35"/>
                    <a:pt x="88" y="35"/>
                  </a:cubicBezTo>
                  <a:lnTo>
                    <a:pt x="88" y="1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07" name="Freeform 102"/>
            <p:cNvSpPr>
              <a:spLocks noEditPoints="1"/>
            </p:cNvSpPr>
            <p:nvPr/>
          </p:nvSpPr>
          <p:spPr bwMode="auto">
            <a:xfrm>
              <a:off x="3538" y="1369"/>
              <a:ext cx="154" cy="114"/>
            </a:xfrm>
            <a:custGeom>
              <a:avLst/>
              <a:gdLst>
                <a:gd name="T0" fmla="*/ 101 w 125"/>
                <a:gd name="T1" fmla="*/ 0 h 93"/>
                <a:gd name="T2" fmla="*/ 23 w 125"/>
                <a:gd name="T3" fmla="*/ 0 h 93"/>
                <a:gd name="T4" fmla="*/ 0 w 125"/>
                <a:gd name="T5" fmla="*/ 23 h 93"/>
                <a:gd name="T6" fmla="*/ 0 w 125"/>
                <a:gd name="T7" fmla="*/ 70 h 93"/>
                <a:gd name="T8" fmla="*/ 23 w 125"/>
                <a:gd name="T9" fmla="*/ 93 h 93"/>
                <a:gd name="T10" fmla="*/ 101 w 125"/>
                <a:gd name="T11" fmla="*/ 93 h 93"/>
                <a:gd name="T12" fmla="*/ 125 w 125"/>
                <a:gd name="T13" fmla="*/ 70 h 93"/>
                <a:gd name="T14" fmla="*/ 125 w 125"/>
                <a:gd name="T15" fmla="*/ 23 h 93"/>
                <a:gd name="T16" fmla="*/ 101 w 125"/>
                <a:gd name="T17" fmla="*/ 0 h 93"/>
                <a:gd name="T18" fmla="*/ 47 w 125"/>
                <a:gd name="T19" fmla="*/ 77 h 93"/>
                <a:gd name="T20" fmla="*/ 47 w 125"/>
                <a:gd name="T21" fmla="*/ 15 h 93"/>
                <a:gd name="T22" fmla="*/ 86 w 125"/>
                <a:gd name="T23" fmla="*/ 46 h 93"/>
                <a:gd name="T24" fmla="*/ 47 w 125"/>
                <a:gd name="T25" fmla="*/ 7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93">
                  <a:moveTo>
                    <a:pt x="101" y="0"/>
                  </a:moveTo>
                  <a:cubicBezTo>
                    <a:pt x="23" y="0"/>
                    <a:pt x="23" y="0"/>
                    <a:pt x="23" y="0"/>
                  </a:cubicBezTo>
                  <a:cubicBezTo>
                    <a:pt x="11" y="0"/>
                    <a:pt x="0" y="10"/>
                    <a:pt x="0" y="23"/>
                  </a:cubicBezTo>
                  <a:cubicBezTo>
                    <a:pt x="0" y="70"/>
                    <a:pt x="0" y="70"/>
                    <a:pt x="0" y="70"/>
                  </a:cubicBezTo>
                  <a:cubicBezTo>
                    <a:pt x="0" y="82"/>
                    <a:pt x="11" y="93"/>
                    <a:pt x="23" y="93"/>
                  </a:cubicBezTo>
                  <a:cubicBezTo>
                    <a:pt x="101" y="93"/>
                    <a:pt x="101" y="93"/>
                    <a:pt x="101" y="93"/>
                  </a:cubicBezTo>
                  <a:cubicBezTo>
                    <a:pt x="114" y="93"/>
                    <a:pt x="125" y="82"/>
                    <a:pt x="125" y="70"/>
                  </a:cubicBezTo>
                  <a:cubicBezTo>
                    <a:pt x="125" y="23"/>
                    <a:pt x="125" y="23"/>
                    <a:pt x="125" y="23"/>
                  </a:cubicBezTo>
                  <a:cubicBezTo>
                    <a:pt x="125" y="10"/>
                    <a:pt x="114" y="0"/>
                    <a:pt x="101" y="0"/>
                  </a:cubicBezTo>
                  <a:close/>
                  <a:moveTo>
                    <a:pt x="47" y="77"/>
                  </a:moveTo>
                  <a:cubicBezTo>
                    <a:pt x="47" y="15"/>
                    <a:pt x="47" y="15"/>
                    <a:pt x="47" y="15"/>
                  </a:cubicBezTo>
                  <a:cubicBezTo>
                    <a:pt x="86" y="46"/>
                    <a:pt x="86" y="46"/>
                    <a:pt x="86" y="46"/>
                  </a:cubicBezTo>
                  <a:lnTo>
                    <a:pt x="47" y="7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08" name="Freeform 103"/>
            <p:cNvSpPr>
              <a:spLocks noEditPoints="1"/>
            </p:cNvSpPr>
            <p:nvPr/>
          </p:nvSpPr>
          <p:spPr bwMode="auto">
            <a:xfrm>
              <a:off x="3348" y="2296"/>
              <a:ext cx="80" cy="81"/>
            </a:xfrm>
            <a:custGeom>
              <a:avLst/>
              <a:gdLst>
                <a:gd name="T0" fmla="*/ 61 w 65"/>
                <a:gd name="T1" fmla="*/ 19 h 66"/>
                <a:gd name="T2" fmla="*/ 47 w 65"/>
                <a:gd name="T3" fmla="*/ 4 h 66"/>
                <a:gd name="T4" fmla="*/ 51 w 65"/>
                <a:gd name="T5" fmla="*/ 0 h 66"/>
                <a:gd name="T6" fmla="*/ 65 w 65"/>
                <a:gd name="T7" fmla="*/ 14 h 66"/>
                <a:gd name="T8" fmla="*/ 61 w 65"/>
                <a:gd name="T9" fmla="*/ 19 h 66"/>
                <a:gd name="T10" fmla="*/ 57 w 65"/>
                <a:gd name="T11" fmla="*/ 23 h 66"/>
                <a:gd name="T12" fmla="*/ 55 w 65"/>
                <a:gd name="T13" fmla="*/ 45 h 66"/>
                <a:gd name="T14" fmla="*/ 10 w 65"/>
                <a:gd name="T15" fmla="*/ 66 h 66"/>
                <a:gd name="T16" fmla="*/ 6 w 65"/>
                <a:gd name="T17" fmla="*/ 63 h 66"/>
                <a:gd name="T18" fmla="*/ 24 w 65"/>
                <a:gd name="T19" fmla="*/ 45 h 66"/>
                <a:gd name="T20" fmla="*/ 26 w 65"/>
                <a:gd name="T21" fmla="*/ 45 h 66"/>
                <a:gd name="T22" fmla="*/ 32 w 65"/>
                <a:gd name="T23" fmla="*/ 39 h 66"/>
                <a:gd name="T24" fmla="*/ 26 w 65"/>
                <a:gd name="T25" fmla="*/ 33 h 66"/>
                <a:gd name="T26" fmla="*/ 20 w 65"/>
                <a:gd name="T27" fmla="*/ 39 h 66"/>
                <a:gd name="T28" fmla="*/ 21 w 65"/>
                <a:gd name="T29" fmla="*/ 41 h 66"/>
                <a:gd name="T30" fmla="*/ 3 w 65"/>
                <a:gd name="T31" fmla="*/ 59 h 66"/>
                <a:gd name="T32" fmla="*/ 0 w 65"/>
                <a:gd name="T33" fmla="*/ 56 h 66"/>
                <a:gd name="T34" fmla="*/ 20 w 65"/>
                <a:gd name="T35" fmla="*/ 10 h 66"/>
                <a:gd name="T36" fmla="*/ 43 w 65"/>
                <a:gd name="T37" fmla="*/ 8 h 66"/>
                <a:gd name="T38" fmla="*/ 57 w 65"/>
                <a:gd name="T39" fmla="*/ 2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66">
                  <a:moveTo>
                    <a:pt x="61" y="19"/>
                  </a:moveTo>
                  <a:cubicBezTo>
                    <a:pt x="47" y="4"/>
                    <a:pt x="47" y="4"/>
                    <a:pt x="47" y="4"/>
                  </a:cubicBezTo>
                  <a:cubicBezTo>
                    <a:pt x="51" y="0"/>
                    <a:pt x="51" y="0"/>
                    <a:pt x="51" y="0"/>
                  </a:cubicBezTo>
                  <a:cubicBezTo>
                    <a:pt x="65" y="14"/>
                    <a:pt x="65" y="14"/>
                    <a:pt x="65" y="14"/>
                  </a:cubicBezTo>
                  <a:lnTo>
                    <a:pt x="61" y="19"/>
                  </a:lnTo>
                  <a:close/>
                  <a:moveTo>
                    <a:pt x="57" y="23"/>
                  </a:moveTo>
                  <a:cubicBezTo>
                    <a:pt x="55" y="45"/>
                    <a:pt x="55" y="45"/>
                    <a:pt x="55" y="45"/>
                  </a:cubicBezTo>
                  <a:cubicBezTo>
                    <a:pt x="37" y="45"/>
                    <a:pt x="10" y="66"/>
                    <a:pt x="10" y="66"/>
                  </a:cubicBezTo>
                  <a:cubicBezTo>
                    <a:pt x="6" y="63"/>
                    <a:pt x="6" y="63"/>
                    <a:pt x="6" y="63"/>
                  </a:cubicBezTo>
                  <a:cubicBezTo>
                    <a:pt x="24" y="45"/>
                    <a:pt x="24" y="45"/>
                    <a:pt x="24" y="45"/>
                  </a:cubicBezTo>
                  <a:cubicBezTo>
                    <a:pt x="25" y="45"/>
                    <a:pt x="25" y="45"/>
                    <a:pt x="26" y="45"/>
                  </a:cubicBezTo>
                  <a:cubicBezTo>
                    <a:pt x="30" y="45"/>
                    <a:pt x="32" y="43"/>
                    <a:pt x="32" y="39"/>
                  </a:cubicBezTo>
                  <a:cubicBezTo>
                    <a:pt x="32" y="36"/>
                    <a:pt x="30" y="33"/>
                    <a:pt x="26" y="33"/>
                  </a:cubicBezTo>
                  <a:cubicBezTo>
                    <a:pt x="23" y="33"/>
                    <a:pt x="20" y="36"/>
                    <a:pt x="20" y="39"/>
                  </a:cubicBezTo>
                  <a:cubicBezTo>
                    <a:pt x="20" y="40"/>
                    <a:pt x="20" y="41"/>
                    <a:pt x="21" y="41"/>
                  </a:cubicBezTo>
                  <a:cubicBezTo>
                    <a:pt x="3" y="59"/>
                    <a:pt x="3" y="59"/>
                    <a:pt x="3" y="59"/>
                  </a:cubicBezTo>
                  <a:cubicBezTo>
                    <a:pt x="0" y="56"/>
                    <a:pt x="0" y="56"/>
                    <a:pt x="0" y="56"/>
                  </a:cubicBezTo>
                  <a:cubicBezTo>
                    <a:pt x="0" y="56"/>
                    <a:pt x="20" y="29"/>
                    <a:pt x="20" y="10"/>
                  </a:cubicBezTo>
                  <a:cubicBezTo>
                    <a:pt x="43" y="8"/>
                    <a:pt x="43" y="8"/>
                    <a:pt x="43" y="8"/>
                  </a:cubicBezTo>
                  <a:lnTo>
                    <a:pt x="57" y="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09" name="Freeform 104"/>
            <p:cNvSpPr>
              <a:spLocks/>
            </p:cNvSpPr>
            <p:nvPr/>
          </p:nvSpPr>
          <p:spPr bwMode="auto">
            <a:xfrm>
              <a:off x="3484" y="2201"/>
              <a:ext cx="108" cy="104"/>
            </a:xfrm>
            <a:custGeom>
              <a:avLst/>
              <a:gdLst>
                <a:gd name="T0" fmla="*/ 55 w 88"/>
                <a:gd name="T1" fmla="*/ 60 h 85"/>
                <a:gd name="T2" fmla="*/ 53 w 88"/>
                <a:gd name="T3" fmla="*/ 54 h 85"/>
                <a:gd name="T4" fmla="*/ 61 w 88"/>
                <a:gd name="T5" fmla="*/ 39 h 85"/>
                <a:gd name="T6" fmla="*/ 63 w 88"/>
                <a:gd name="T7" fmla="*/ 27 h 85"/>
                <a:gd name="T8" fmla="*/ 44 w 88"/>
                <a:gd name="T9" fmla="*/ 0 h 85"/>
                <a:gd name="T10" fmla="*/ 25 w 88"/>
                <a:gd name="T11" fmla="*/ 27 h 85"/>
                <a:gd name="T12" fmla="*/ 28 w 88"/>
                <a:gd name="T13" fmla="*/ 39 h 85"/>
                <a:gd name="T14" fmla="*/ 36 w 88"/>
                <a:gd name="T15" fmla="*/ 54 h 85"/>
                <a:gd name="T16" fmla="*/ 33 w 88"/>
                <a:gd name="T17" fmla="*/ 60 h 85"/>
                <a:gd name="T18" fmla="*/ 0 w 88"/>
                <a:gd name="T19" fmla="*/ 85 h 85"/>
                <a:gd name="T20" fmla="*/ 44 w 88"/>
                <a:gd name="T21" fmla="*/ 85 h 85"/>
                <a:gd name="T22" fmla="*/ 88 w 88"/>
                <a:gd name="T23" fmla="*/ 85 h 85"/>
                <a:gd name="T24" fmla="*/ 55 w 88"/>
                <a:gd name="T25" fmla="*/ 6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85">
                  <a:moveTo>
                    <a:pt x="55" y="60"/>
                  </a:moveTo>
                  <a:cubicBezTo>
                    <a:pt x="53" y="60"/>
                    <a:pt x="53" y="54"/>
                    <a:pt x="53" y="54"/>
                  </a:cubicBezTo>
                  <a:cubicBezTo>
                    <a:pt x="53" y="54"/>
                    <a:pt x="59" y="47"/>
                    <a:pt x="61" y="39"/>
                  </a:cubicBezTo>
                  <a:cubicBezTo>
                    <a:pt x="64" y="39"/>
                    <a:pt x="67" y="30"/>
                    <a:pt x="63" y="27"/>
                  </a:cubicBezTo>
                  <a:cubicBezTo>
                    <a:pt x="63" y="23"/>
                    <a:pt x="68" y="0"/>
                    <a:pt x="44" y="0"/>
                  </a:cubicBezTo>
                  <a:cubicBezTo>
                    <a:pt x="21" y="0"/>
                    <a:pt x="25" y="23"/>
                    <a:pt x="25" y="27"/>
                  </a:cubicBezTo>
                  <a:cubicBezTo>
                    <a:pt x="22" y="30"/>
                    <a:pt x="24" y="39"/>
                    <a:pt x="28" y="39"/>
                  </a:cubicBezTo>
                  <a:cubicBezTo>
                    <a:pt x="29" y="47"/>
                    <a:pt x="36" y="54"/>
                    <a:pt x="36" y="54"/>
                  </a:cubicBezTo>
                  <a:cubicBezTo>
                    <a:pt x="36" y="54"/>
                    <a:pt x="35" y="60"/>
                    <a:pt x="33" y="60"/>
                  </a:cubicBezTo>
                  <a:cubicBezTo>
                    <a:pt x="26" y="61"/>
                    <a:pt x="0" y="73"/>
                    <a:pt x="0" y="85"/>
                  </a:cubicBezTo>
                  <a:cubicBezTo>
                    <a:pt x="44" y="85"/>
                    <a:pt x="44" y="85"/>
                    <a:pt x="44" y="85"/>
                  </a:cubicBezTo>
                  <a:cubicBezTo>
                    <a:pt x="88" y="85"/>
                    <a:pt x="88" y="85"/>
                    <a:pt x="88" y="85"/>
                  </a:cubicBezTo>
                  <a:cubicBezTo>
                    <a:pt x="88" y="73"/>
                    <a:pt x="62" y="61"/>
                    <a:pt x="55" y="6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10" name="Freeform 105"/>
            <p:cNvSpPr>
              <a:spLocks noEditPoints="1"/>
            </p:cNvSpPr>
            <p:nvPr/>
          </p:nvSpPr>
          <p:spPr bwMode="auto">
            <a:xfrm>
              <a:off x="3158" y="2380"/>
              <a:ext cx="100" cy="102"/>
            </a:xfrm>
            <a:custGeom>
              <a:avLst/>
              <a:gdLst>
                <a:gd name="T0" fmla="*/ 0 w 82"/>
                <a:gd name="T1" fmla="*/ 42 h 83"/>
                <a:gd name="T2" fmla="*/ 82 w 82"/>
                <a:gd name="T3" fmla="*/ 42 h 83"/>
                <a:gd name="T4" fmla="*/ 64 w 82"/>
                <a:gd name="T5" fmla="*/ 55 h 83"/>
                <a:gd name="T6" fmla="*/ 77 w 82"/>
                <a:gd name="T7" fmla="*/ 44 h 83"/>
                <a:gd name="T8" fmla="*/ 64 w 82"/>
                <a:gd name="T9" fmla="*/ 55 h 83"/>
                <a:gd name="T10" fmla="*/ 16 w 82"/>
                <a:gd name="T11" fmla="*/ 39 h 83"/>
                <a:gd name="T12" fmla="*/ 8 w 82"/>
                <a:gd name="T13" fmla="*/ 28 h 83"/>
                <a:gd name="T14" fmla="*/ 59 w 82"/>
                <a:gd name="T15" fmla="*/ 28 h 83"/>
                <a:gd name="T16" fmla="*/ 44 w 82"/>
                <a:gd name="T17" fmla="*/ 39 h 83"/>
                <a:gd name="T18" fmla="*/ 59 w 82"/>
                <a:gd name="T19" fmla="*/ 28 h 83"/>
                <a:gd name="T20" fmla="*/ 44 w 82"/>
                <a:gd name="T21" fmla="*/ 6 h 83"/>
                <a:gd name="T22" fmla="*/ 54 w 82"/>
                <a:gd name="T23" fmla="*/ 15 h 83"/>
                <a:gd name="T24" fmla="*/ 44 w 82"/>
                <a:gd name="T25" fmla="*/ 22 h 83"/>
                <a:gd name="T26" fmla="*/ 35 w 82"/>
                <a:gd name="T27" fmla="*/ 8 h 83"/>
                <a:gd name="T28" fmla="*/ 38 w 82"/>
                <a:gd name="T29" fmla="*/ 22 h 83"/>
                <a:gd name="T30" fmla="*/ 28 w 82"/>
                <a:gd name="T31" fmla="*/ 15 h 83"/>
                <a:gd name="T32" fmla="*/ 38 w 82"/>
                <a:gd name="T33" fmla="*/ 39 h 83"/>
                <a:gd name="T34" fmla="*/ 23 w 82"/>
                <a:gd name="T35" fmla="*/ 28 h 83"/>
                <a:gd name="T36" fmla="*/ 8 w 82"/>
                <a:gd name="T37" fmla="*/ 55 h 83"/>
                <a:gd name="T38" fmla="*/ 16 w 82"/>
                <a:gd name="T39" fmla="*/ 44 h 83"/>
                <a:gd name="T40" fmla="*/ 8 w 82"/>
                <a:gd name="T41" fmla="*/ 55 h 83"/>
                <a:gd name="T42" fmla="*/ 38 w 82"/>
                <a:gd name="T43" fmla="*/ 44 h 83"/>
                <a:gd name="T44" fmla="*/ 23 w 82"/>
                <a:gd name="T45" fmla="*/ 55 h 83"/>
                <a:gd name="T46" fmla="*/ 38 w 82"/>
                <a:gd name="T47" fmla="*/ 61 h 83"/>
                <a:gd name="T48" fmla="*/ 35 w 82"/>
                <a:gd name="T49" fmla="*/ 75 h 83"/>
                <a:gd name="T50" fmla="*/ 25 w 82"/>
                <a:gd name="T51" fmla="*/ 61 h 83"/>
                <a:gd name="T52" fmla="*/ 54 w 82"/>
                <a:gd name="T53" fmla="*/ 68 h 83"/>
                <a:gd name="T54" fmla="*/ 44 w 82"/>
                <a:gd name="T55" fmla="*/ 77 h 83"/>
                <a:gd name="T56" fmla="*/ 57 w 82"/>
                <a:gd name="T57" fmla="*/ 61 h 83"/>
                <a:gd name="T58" fmla="*/ 44 w 82"/>
                <a:gd name="T59" fmla="*/ 55 h 83"/>
                <a:gd name="T60" fmla="*/ 60 w 82"/>
                <a:gd name="T61" fmla="*/ 44 h 83"/>
                <a:gd name="T62" fmla="*/ 44 w 82"/>
                <a:gd name="T63" fmla="*/ 55 h 83"/>
                <a:gd name="T64" fmla="*/ 64 w 82"/>
                <a:gd name="T65" fmla="*/ 28 h 83"/>
                <a:gd name="T66" fmla="*/ 77 w 82"/>
                <a:gd name="T67" fmla="*/ 39 h 83"/>
                <a:gd name="T68" fmla="*/ 71 w 82"/>
                <a:gd name="T69" fmla="*/ 22 h 83"/>
                <a:gd name="T70" fmla="*/ 57 w 82"/>
                <a:gd name="T71" fmla="*/ 9 h 83"/>
                <a:gd name="T72" fmla="*/ 71 w 82"/>
                <a:gd name="T73" fmla="*/ 22 h 83"/>
                <a:gd name="T74" fmla="*/ 26 w 82"/>
                <a:gd name="T75" fmla="*/ 9 h 83"/>
                <a:gd name="T76" fmla="*/ 11 w 82"/>
                <a:gd name="T77" fmla="*/ 22 h 83"/>
                <a:gd name="T78" fmla="*/ 11 w 82"/>
                <a:gd name="T79" fmla="*/ 61 h 83"/>
                <a:gd name="T80" fmla="*/ 26 w 82"/>
                <a:gd name="T81" fmla="*/ 74 h 83"/>
                <a:gd name="T82" fmla="*/ 11 w 82"/>
                <a:gd name="T83" fmla="*/ 61 h 83"/>
                <a:gd name="T84" fmla="*/ 57 w 82"/>
                <a:gd name="T85" fmla="*/ 74 h 83"/>
                <a:gd name="T86" fmla="*/ 71 w 82"/>
                <a:gd name="T87" fmla="*/ 6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 h="83">
                  <a:moveTo>
                    <a:pt x="41" y="0"/>
                  </a:moveTo>
                  <a:cubicBezTo>
                    <a:pt x="18" y="0"/>
                    <a:pt x="0" y="19"/>
                    <a:pt x="0" y="42"/>
                  </a:cubicBezTo>
                  <a:cubicBezTo>
                    <a:pt x="0" y="64"/>
                    <a:pt x="18" y="83"/>
                    <a:pt x="41" y="83"/>
                  </a:cubicBezTo>
                  <a:cubicBezTo>
                    <a:pt x="64" y="83"/>
                    <a:pt x="82" y="64"/>
                    <a:pt x="82" y="42"/>
                  </a:cubicBezTo>
                  <a:cubicBezTo>
                    <a:pt x="82" y="19"/>
                    <a:pt x="64" y="0"/>
                    <a:pt x="41" y="0"/>
                  </a:cubicBezTo>
                  <a:close/>
                  <a:moveTo>
                    <a:pt x="64" y="55"/>
                  </a:moveTo>
                  <a:cubicBezTo>
                    <a:pt x="65" y="52"/>
                    <a:pt x="66" y="48"/>
                    <a:pt x="66" y="44"/>
                  </a:cubicBezTo>
                  <a:cubicBezTo>
                    <a:pt x="77" y="44"/>
                    <a:pt x="77" y="44"/>
                    <a:pt x="77" y="44"/>
                  </a:cubicBezTo>
                  <a:cubicBezTo>
                    <a:pt x="76" y="48"/>
                    <a:pt x="76" y="52"/>
                    <a:pt x="74" y="55"/>
                  </a:cubicBezTo>
                  <a:lnTo>
                    <a:pt x="64" y="55"/>
                  </a:lnTo>
                  <a:close/>
                  <a:moveTo>
                    <a:pt x="18" y="28"/>
                  </a:moveTo>
                  <a:cubicBezTo>
                    <a:pt x="17" y="31"/>
                    <a:pt x="17" y="35"/>
                    <a:pt x="16" y="39"/>
                  </a:cubicBezTo>
                  <a:cubicBezTo>
                    <a:pt x="6" y="39"/>
                    <a:pt x="6" y="39"/>
                    <a:pt x="6" y="39"/>
                  </a:cubicBezTo>
                  <a:cubicBezTo>
                    <a:pt x="6" y="35"/>
                    <a:pt x="7" y="31"/>
                    <a:pt x="8" y="28"/>
                  </a:cubicBezTo>
                  <a:lnTo>
                    <a:pt x="18" y="28"/>
                  </a:lnTo>
                  <a:close/>
                  <a:moveTo>
                    <a:pt x="59" y="28"/>
                  </a:moveTo>
                  <a:cubicBezTo>
                    <a:pt x="60" y="31"/>
                    <a:pt x="60" y="35"/>
                    <a:pt x="60" y="39"/>
                  </a:cubicBezTo>
                  <a:cubicBezTo>
                    <a:pt x="44" y="39"/>
                    <a:pt x="44" y="39"/>
                    <a:pt x="44" y="39"/>
                  </a:cubicBezTo>
                  <a:cubicBezTo>
                    <a:pt x="44" y="28"/>
                    <a:pt x="44" y="28"/>
                    <a:pt x="44" y="28"/>
                  </a:cubicBezTo>
                  <a:lnTo>
                    <a:pt x="59" y="28"/>
                  </a:lnTo>
                  <a:close/>
                  <a:moveTo>
                    <a:pt x="44" y="22"/>
                  </a:moveTo>
                  <a:cubicBezTo>
                    <a:pt x="44" y="6"/>
                    <a:pt x="44" y="6"/>
                    <a:pt x="44" y="6"/>
                  </a:cubicBezTo>
                  <a:cubicBezTo>
                    <a:pt x="45" y="7"/>
                    <a:pt x="46" y="7"/>
                    <a:pt x="48" y="8"/>
                  </a:cubicBezTo>
                  <a:cubicBezTo>
                    <a:pt x="50" y="10"/>
                    <a:pt x="52" y="12"/>
                    <a:pt x="54" y="15"/>
                  </a:cubicBezTo>
                  <a:cubicBezTo>
                    <a:pt x="55" y="17"/>
                    <a:pt x="56" y="20"/>
                    <a:pt x="57" y="22"/>
                  </a:cubicBezTo>
                  <a:cubicBezTo>
                    <a:pt x="44" y="22"/>
                    <a:pt x="44" y="22"/>
                    <a:pt x="44" y="22"/>
                  </a:cubicBezTo>
                  <a:close/>
                  <a:moveTo>
                    <a:pt x="28" y="15"/>
                  </a:moveTo>
                  <a:cubicBezTo>
                    <a:pt x="30" y="12"/>
                    <a:pt x="32" y="10"/>
                    <a:pt x="35" y="8"/>
                  </a:cubicBezTo>
                  <a:cubicBezTo>
                    <a:pt x="36" y="7"/>
                    <a:pt x="37" y="7"/>
                    <a:pt x="38" y="6"/>
                  </a:cubicBezTo>
                  <a:cubicBezTo>
                    <a:pt x="38" y="22"/>
                    <a:pt x="38" y="22"/>
                    <a:pt x="38" y="22"/>
                  </a:cubicBezTo>
                  <a:cubicBezTo>
                    <a:pt x="25" y="22"/>
                    <a:pt x="25" y="22"/>
                    <a:pt x="25" y="22"/>
                  </a:cubicBezTo>
                  <a:cubicBezTo>
                    <a:pt x="26" y="20"/>
                    <a:pt x="27" y="17"/>
                    <a:pt x="28" y="15"/>
                  </a:cubicBezTo>
                  <a:close/>
                  <a:moveTo>
                    <a:pt x="38" y="28"/>
                  </a:moveTo>
                  <a:cubicBezTo>
                    <a:pt x="38" y="39"/>
                    <a:pt x="38" y="39"/>
                    <a:pt x="38" y="39"/>
                  </a:cubicBezTo>
                  <a:cubicBezTo>
                    <a:pt x="22" y="39"/>
                    <a:pt x="22" y="39"/>
                    <a:pt x="22" y="39"/>
                  </a:cubicBezTo>
                  <a:cubicBezTo>
                    <a:pt x="22" y="35"/>
                    <a:pt x="23" y="31"/>
                    <a:pt x="23" y="28"/>
                  </a:cubicBezTo>
                  <a:lnTo>
                    <a:pt x="38" y="28"/>
                  </a:lnTo>
                  <a:close/>
                  <a:moveTo>
                    <a:pt x="8" y="55"/>
                  </a:moveTo>
                  <a:cubicBezTo>
                    <a:pt x="7" y="52"/>
                    <a:pt x="6" y="48"/>
                    <a:pt x="6" y="44"/>
                  </a:cubicBezTo>
                  <a:cubicBezTo>
                    <a:pt x="16" y="44"/>
                    <a:pt x="16" y="44"/>
                    <a:pt x="16" y="44"/>
                  </a:cubicBezTo>
                  <a:cubicBezTo>
                    <a:pt x="17" y="48"/>
                    <a:pt x="17" y="52"/>
                    <a:pt x="18" y="55"/>
                  </a:cubicBezTo>
                  <a:lnTo>
                    <a:pt x="8" y="55"/>
                  </a:lnTo>
                  <a:close/>
                  <a:moveTo>
                    <a:pt x="22" y="44"/>
                  </a:moveTo>
                  <a:cubicBezTo>
                    <a:pt x="38" y="44"/>
                    <a:pt x="38" y="44"/>
                    <a:pt x="38" y="44"/>
                  </a:cubicBezTo>
                  <a:cubicBezTo>
                    <a:pt x="38" y="55"/>
                    <a:pt x="38" y="55"/>
                    <a:pt x="38" y="55"/>
                  </a:cubicBezTo>
                  <a:cubicBezTo>
                    <a:pt x="23" y="55"/>
                    <a:pt x="23" y="55"/>
                    <a:pt x="23" y="55"/>
                  </a:cubicBezTo>
                  <a:cubicBezTo>
                    <a:pt x="23" y="52"/>
                    <a:pt x="22" y="48"/>
                    <a:pt x="22" y="44"/>
                  </a:cubicBezTo>
                  <a:close/>
                  <a:moveTo>
                    <a:pt x="38" y="61"/>
                  </a:moveTo>
                  <a:cubicBezTo>
                    <a:pt x="38" y="77"/>
                    <a:pt x="38" y="77"/>
                    <a:pt x="38" y="77"/>
                  </a:cubicBezTo>
                  <a:cubicBezTo>
                    <a:pt x="37" y="77"/>
                    <a:pt x="36" y="76"/>
                    <a:pt x="35" y="75"/>
                  </a:cubicBezTo>
                  <a:cubicBezTo>
                    <a:pt x="32" y="74"/>
                    <a:pt x="30" y="71"/>
                    <a:pt x="28" y="68"/>
                  </a:cubicBezTo>
                  <a:cubicBezTo>
                    <a:pt x="27" y="66"/>
                    <a:pt x="26" y="63"/>
                    <a:pt x="25" y="61"/>
                  </a:cubicBezTo>
                  <a:cubicBezTo>
                    <a:pt x="38" y="61"/>
                    <a:pt x="38" y="61"/>
                    <a:pt x="38" y="61"/>
                  </a:cubicBezTo>
                  <a:close/>
                  <a:moveTo>
                    <a:pt x="54" y="68"/>
                  </a:moveTo>
                  <a:cubicBezTo>
                    <a:pt x="52" y="71"/>
                    <a:pt x="50" y="74"/>
                    <a:pt x="48" y="75"/>
                  </a:cubicBezTo>
                  <a:cubicBezTo>
                    <a:pt x="46" y="76"/>
                    <a:pt x="45" y="77"/>
                    <a:pt x="44" y="77"/>
                  </a:cubicBezTo>
                  <a:cubicBezTo>
                    <a:pt x="44" y="61"/>
                    <a:pt x="44" y="61"/>
                    <a:pt x="44" y="61"/>
                  </a:cubicBezTo>
                  <a:cubicBezTo>
                    <a:pt x="57" y="61"/>
                    <a:pt x="57" y="61"/>
                    <a:pt x="57" y="61"/>
                  </a:cubicBezTo>
                  <a:cubicBezTo>
                    <a:pt x="56" y="63"/>
                    <a:pt x="55" y="66"/>
                    <a:pt x="54" y="68"/>
                  </a:cubicBezTo>
                  <a:close/>
                  <a:moveTo>
                    <a:pt x="44" y="55"/>
                  </a:moveTo>
                  <a:cubicBezTo>
                    <a:pt x="44" y="44"/>
                    <a:pt x="44" y="44"/>
                    <a:pt x="44" y="44"/>
                  </a:cubicBezTo>
                  <a:cubicBezTo>
                    <a:pt x="60" y="44"/>
                    <a:pt x="60" y="44"/>
                    <a:pt x="60" y="44"/>
                  </a:cubicBezTo>
                  <a:cubicBezTo>
                    <a:pt x="60" y="48"/>
                    <a:pt x="60" y="52"/>
                    <a:pt x="59" y="55"/>
                  </a:cubicBezTo>
                  <a:lnTo>
                    <a:pt x="44" y="55"/>
                  </a:lnTo>
                  <a:close/>
                  <a:moveTo>
                    <a:pt x="66" y="39"/>
                  </a:moveTo>
                  <a:cubicBezTo>
                    <a:pt x="66" y="35"/>
                    <a:pt x="65" y="31"/>
                    <a:pt x="64" y="28"/>
                  </a:cubicBezTo>
                  <a:cubicBezTo>
                    <a:pt x="74" y="28"/>
                    <a:pt x="74" y="28"/>
                    <a:pt x="74" y="28"/>
                  </a:cubicBezTo>
                  <a:cubicBezTo>
                    <a:pt x="76" y="31"/>
                    <a:pt x="76" y="35"/>
                    <a:pt x="77" y="39"/>
                  </a:cubicBezTo>
                  <a:lnTo>
                    <a:pt x="66" y="39"/>
                  </a:lnTo>
                  <a:close/>
                  <a:moveTo>
                    <a:pt x="71" y="22"/>
                  </a:moveTo>
                  <a:cubicBezTo>
                    <a:pt x="63" y="22"/>
                    <a:pt x="63" y="22"/>
                    <a:pt x="63" y="22"/>
                  </a:cubicBezTo>
                  <a:cubicBezTo>
                    <a:pt x="61" y="17"/>
                    <a:pt x="59" y="13"/>
                    <a:pt x="57" y="9"/>
                  </a:cubicBezTo>
                  <a:cubicBezTo>
                    <a:pt x="60" y="11"/>
                    <a:pt x="63" y="14"/>
                    <a:pt x="66" y="16"/>
                  </a:cubicBezTo>
                  <a:cubicBezTo>
                    <a:pt x="68" y="18"/>
                    <a:pt x="70" y="20"/>
                    <a:pt x="71" y="22"/>
                  </a:cubicBezTo>
                  <a:close/>
                  <a:moveTo>
                    <a:pt x="16" y="16"/>
                  </a:moveTo>
                  <a:cubicBezTo>
                    <a:pt x="19" y="14"/>
                    <a:pt x="22" y="11"/>
                    <a:pt x="26" y="9"/>
                  </a:cubicBezTo>
                  <a:cubicBezTo>
                    <a:pt x="23" y="13"/>
                    <a:pt x="21" y="17"/>
                    <a:pt x="19" y="22"/>
                  </a:cubicBezTo>
                  <a:cubicBezTo>
                    <a:pt x="11" y="22"/>
                    <a:pt x="11" y="22"/>
                    <a:pt x="11" y="22"/>
                  </a:cubicBezTo>
                  <a:cubicBezTo>
                    <a:pt x="12" y="20"/>
                    <a:pt x="14" y="18"/>
                    <a:pt x="16" y="16"/>
                  </a:cubicBezTo>
                  <a:close/>
                  <a:moveTo>
                    <a:pt x="11" y="61"/>
                  </a:moveTo>
                  <a:cubicBezTo>
                    <a:pt x="19" y="61"/>
                    <a:pt x="19" y="61"/>
                    <a:pt x="19" y="61"/>
                  </a:cubicBezTo>
                  <a:cubicBezTo>
                    <a:pt x="21" y="66"/>
                    <a:pt x="23" y="70"/>
                    <a:pt x="26" y="74"/>
                  </a:cubicBezTo>
                  <a:cubicBezTo>
                    <a:pt x="22" y="72"/>
                    <a:pt x="19" y="70"/>
                    <a:pt x="16" y="67"/>
                  </a:cubicBezTo>
                  <a:cubicBezTo>
                    <a:pt x="14" y="65"/>
                    <a:pt x="12" y="63"/>
                    <a:pt x="11" y="61"/>
                  </a:cubicBezTo>
                  <a:close/>
                  <a:moveTo>
                    <a:pt x="66" y="67"/>
                  </a:moveTo>
                  <a:cubicBezTo>
                    <a:pt x="63" y="70"/>
                    <a:pt x="60" y="72"/>
                    <a:pt x="57" y="74"/>
                  </a:cubicBezTo>
                  <a:cubicBezTo>
                    <a:pt x="59" y="70"/>
                    <a:pt x="61" y="66"/>
                    <a:pt x="63" y="61"/>
                  </a:cubicBezTo>
                  <a:cubicBezTo>
                    <a:pt x="71" y="61"/>
                    <a:pt x="71" y="61"/>
                    <a:pt x="71" y="61"/>
                  </a:cubicBezTo>
                  <a:cubicBezTo>
                    <a:pt x="70" y="63"/>
                    <a:pt x="68" y="65"/>
                    <a:pt x="66" y="6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11" name="Freeform 106"/>
            <p:cNvSpPr>
              <a:spLocks noEditPoints="1"/>
            </p:cNvSpPr>
            <p:nvPr/>
          </p:nvSpPr>
          <p:spPr bwMode="auto">
            <a:xfrm>
              <a:off x="3457" y="1747"/>
              <a:ext cx="85" cy="90"/>
            </a:xfrm>
            <a:custGeom>
              <a:avLst/>
              <a:gdLst>
                <a:gd name="T0" fmla="*/ 62 w 69"/>
                <a:gd name="T1" fmla="*/ 0 h 73"/>
                <a:gd name="T2" fmla="*/ 7 w 69"/>
                <a:gd name="T3" fmla="*/ 0 h 73"/>
                <a:gd name="T4" fmla="*/ 0 w 69"/>
                <a:gd name="T5" fmla="*/ 7 h 73"/>
                <a:gd name="T6" fmla="*/ 0 w 69"/>
                <a:gd name="T7" fmla="*/ 66 h 73"/>
                <a:gd name="T8" fmla="*/ 7 w 69"/>
                <a:gd name="T9" fmla="*/ 73 h 73"/>
                <a:gd name="T10" fmla="*/ 62 w 69"/>
                <a:gd name="T11" fmla="*/ 73 h 73"/>
                <a:gd name="T12" fmla="*/ 69 w 69"/>
                <a:gd name="T13" fmla="*/ 66 h 73"/>
                <a:gd name="T14" fmla="*/ 69 w 69"/>
                <a:gd name="T15" fmla="*/ 7 h 73"/>
                <a:gd name="T16" fmla="*/ 62 w 69"/>
                <a:gd name="T17" fmla="*/ 0 h 73"/>
                <a:gd name="T18" fmla="*/ 60 w 69"/>
                <a:gd name="T19" fmla="*/ 64 h 73"/>
                <a:gd name="T20" fmla="*/ 10 w 69"/>
                <a:gd name="T21" fmla="*/ 64 h 73"/>
                <a:gd name="T22" fmla="*/ 10 w 69"/>
                <a:gd name="T23" fmla="*/ 9 h 73"/>
                <a:gd name="T24" fmla="*/ 60 w 69"/>
                <a:gd name="T25" fmla="*/ 9 h 73"/>
                <a:gd name="T26" fmla="*/ 60 w 69"/>
                <a:gd name="T27" fmla="*/ 64 h 73"/>
                <a:gd name="T28" fmla="*/ 19 w 69"/>
                <a:gd name="T29" fmla="*/ 32 h 73"/>
                <a:gd name="T30" fmla="*/ 51 w 69"/>
                <a:gd name="T31" fmla="*/ 32 h 73"/>
                <a:gd name="T32" fmla="*/ 51 w 69"/>
                <a:gd name="T33" fmla="*/ 36 h 73"/>
                <a:gd name="T34" fmla="*/ 19 w 69"/>
                <a:gd name="T35" fmla="*/ 36 h 73"/>
                <a:gd name="T36" fmla="*/ 19 w 69"/>
                <a:gd name="T37" fmla="*/ 32 h 73"/>
                <a:gd name="T38" fmla="*/ 19 w 69"/>
                <a:gd name="T39" fmla="*/ 41 h 73"/>
                <a:gd name="T40" fmla="*/ 51 w 69"/>
                <a:gd name="T41" fmla="*/ 41 h 73"/>
                <a:gd name="T42" fmla="*/ 51 w 69"/>
                <a:gd name="T43" fmla="*/ 46 h 73"/>
                <a:gd name="T44" fmla="*/ 19 w 69"/>
                <a:gd name="T45" fmla="*/ 46 h 73"/>
                <a:gd name="T46" fmla="*/ 19 w 69"/>
                <a:gd name="T47" fmla="*/ 41 h 73"/>
                <a:gd name="T48" fmla="*/ 19 w 69"/>
                <a:gd name="T49" fmla="*/ 50 h 73"/>
                <a:gd name="T50" fmla="*/ 51 w 69"/>
                <a:gd name="T51" fmla="*/ 50 h 73"/>
                <a:gd name="T52" fmla="*/ 51 w 69"/>
                <a:gd name="T53" fmla="*/ 55 h 73"/>
                <a:gd name="T54" fmla="*/ 19 w 69"/>
                <a:gd name="T55" fmla="*/ 55 h 73"/>
                <a:gd name="T56" fmla="*/ 19 w 69"/>
                <a:gd name="T57" fmla="*/ 50 h 73"/>
                <a:gd name="T58" fmla="*/ 19 w 69"/>
                <a:gd name="T59" fmla="*/ 23 h 73"/>
                <a:gd name="T60" fmla="*/ 51 w 69"/>
                <a:gd name="T61" fmla="*/ 23 h 73"/>
                <a:gd name="T62" fmla="*/ 51 w 69"/>
                <a:gd name="T63" fmla="*/ 27 h 73"/>
                <a:gd name="T64" fmla="*/ 19 w 69"/>
                <a:gd name="T65" fmla="*/ 27 h 73"/>
                <a:gd name="T66" fmla="*/ 19 w 69"/>
                <a:gd name="T67"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9" h="73">
                  <a:moveTo>
                    <a:pt x="62" y="0"/>
                  </a:moveTo>
                  <a:cubicBezTo>
                    <a:pt x="7" y="0"/>
                    <a:pt x="7" y="0"/>
                    <a:pt x="7" y="0"/>
                  </a:cubicBezTo>
                  <a:cubicBezTo>
                    <a:pt x="4" y="0"/>
                    <a:pt x="0" y="3"/>
                    <a:pt x="0" y="7"/>
                  </a:cubicBezTo>
                  <a:cubicBezTo>
                    <a:pt x="0" y="66"/>
                    <a:pt x="0" y="66"/>
                    <a:pt x="0" y="66"/>
                  </a:cubicBezTo>
                  <a:cubicBezTo>
                    <a:pt x="0" y="70"/>
                    <a:pt x="4" y="73"/>
                    <a:pt x="7" y="73"/>
                  </a:cubicBezTo>
                  <a:cubicBezTo>
                    <a:pt x="62" y="73"/>
                    <a:pt x="62" y="73"/>
                    <a:pt x="62" y="73"/>
                  </a:cubicBezTo>
                  <a:cubicBezTo>
                    <a:pt x="66" y="73"/>
                    <a:pt x="69" y="70"/>
                    <a:pt x="69" y="66"/>
                  </a:cubicBezTo>
                  <a:cubicBezTo>
                    <a:pt x="69" y="7"/>
                    <a:pt x="69" y="7"/>
                    <a:pt x="69" y="7"/>
                  </a:cubicBezTo>
                  <a:cubicBezTo>
                    <a:pt x="69" y="3"/>
                    <a:pt x="66" y="0"/>
                    <a:pt x="62" y="0"/>
                  </a:cubicBezTo>
                  <a:close/>
                  <a:moveTo>
                    <a:pt x="60" y="64"/>
                  </a:moveTo>
                  <a:cubicBezTo>
                    <a:pt x="10" y="64"/>
                    <a:pt x="10" y="64"/>
                    <a:pt x="10" y="64"/>
                  </a:cubicBezTo>
                  <a:cubicBezTo>
                    <a:pt x="10" y="9"/>
                    <a:pt x="10" y="9"/>
                    <a:pt x="10" y="9"/>
                  </a:cubicBezTo>
                  <a:cubicBezTo>
                    <a:pt x="60" y="9"/>
                    <a:pt x="60" y="9"/>
                    <a:pt x="60" y="9"/>
                  </a:cubicBezTo>
                  <a:lnTo>
                    <a:pt x="60" y="64"/>
                  </a:lnTo>
                  <a:close/>
                  <a:moveTo>
                    <a:pt x="19" y="32"/>
                  </a:moveTo>
                  <a:cubicBezTo>
                    <a:pt x="51" y="32"/>
                    <a:pt x="51" y="32"/>
                    <a:pt x="51" y="32"/>
                  </a:cubicBezTo>
                  <a:cubicBezTo>
                    <a:pt x="51" y="36"/>
                    <a:pt x="51" y="36"/>
                    <a:pt x="51" y="36"/>
                  </a:cubicBezTo>
                  <a:cubicBezTo>
                    <a:pt x="19" y="36"/>
                    <a:pt x="19" y="36"/>
                    <a:pt x="19" y="36"/>
                  </a:cubicBezTo>
                  <a:lnTo>
                    <a:pt x="19" y="32"/>
                  </a:lnTo>
                  <a:close/>
                  <a:moveTo>
                    <a:pt x="19" y="41"/>
                  </a:moveTo>
                  <a:cubicBezTo>
                    <a:pt x="51" y="41"/>
                    <a:pt x="51" y="41"/>
                    <a:pt x="51" y="41"/>
                  </a:cubicBezTo>
                  <a:cubicBezTo>
                    <a:pt x="51" y="46"/>
                    <a:pt x="51" y="46"/>
                    <a:pt x="51" y="46"/>
                  </a:cubicBezTo>
                  <a:cubicBezTo>
                    <a:pt x="19" y="46"/>
                    <a:pt x="19" y="46"/>
                    <a:pt x="19" y="46"/>
                  </a:cubicBezTo>
                  <a:lnTo>
                    <a:pt x="19" y="41"/>
                  </a:lnTo>
                  <a:close/>
                  <a:moveTo>
                    <a:pt x="19" y="50"/>
                  </a:moveTo>
                  <a:cubicBezTo>
                    <a:pt x="51" y="50"/>
                    <a:pt x="51" y="50"/>
                    <a:pt x="51" y="50"/>
                  </a:cubicBezTo>
                  <a:cubicBezTo>
                    <a:pt x="51" y="55"/>
                    <a:pt x="51" y="55"/>
                    <a:pt x="51" y="55"/>
                  </a:cubicBezTo>
                  <a:cubicBezTo>
                    <a:pt x="19" y="55"/>
                    <a:pt x="19" y="55"/>
                    <a:pt x="19" y="55"/>
                  </a:cubicBezTo>
                  <a:lnTo>
                    <a:pt x="19" y="50"/>
                  </a:lnTo>
                  <a:close/>
                  <a:moveTo>
                    <a:pt x="19" y="23"/>
                  </a:moveTo>
                  <a:cubicBezTo>
                    <a:pt x="51" y="23"/>
                    <a:pt x="51" y="23"/>
                    <a:pt x="51" y="23"/>
                  </a:cubicBezTo>
                  <a:cubicBezTo>
                    <a:pt x="51" y="27"/>
                    <a:pt x="51" y="27"/>
                    <a:pt x="51" y="27"/>
                  </a:cubicBezTo>
                  <a:cubicBezTo>
                    <a:pt x="19" y="27"/>
                    <a:pt x="19" y="27"/>
                    <a:pt x="19" y="27"/>
                  </a:cubicBezTo>
                  <a:lnTo>
                    <a:pt x="19" y="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12" name="Freeform 107"/>
            <p:cNvSpPr>
              <a:spLocks noEditPoints="1"/>
            </p:cNvSpPr>
            <p:nvPr/>
          </p:nvSpPr>
          <p:spPr bwMode="auto">
            <a:xfrm>
              <a:off x="3526" y="1211"/>
              <a:ext cx="93" cy="109"/>
            </a:xfrm>
            <a:custGeom>
              <a:avLst/>
              <a:gdLst>
                <a:gd name="T0" fmla="*/ 54 w 76"/>
                <a:gd name="T1" fmla="*/ 0 h 88"/>
                <a:gd name="T2" fmla="*/ 14 w 76"/>
                <a:gd name="T3" fmla="*/ 28 h 88"/>
                <a:gd name="T4" fmla="*/ 17 w 76"/>
                <a:gd name="T5" fmla="*/ 65 h 88"/>
                <a:gd name="T6" fmla="*/ 49 w 76"/>
                <a:gd name="T7" fmla="*/ 27 h 88"/>
                <a:gd name="T8" fmla="*/ 33 w 76"/>
                <a:gd name="T9" fmla="*/ 74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1" y="22"/>
                    <a:pt x="30" y="11"/>
                    <a:pt x="14" y="28"/>
                  </a:cubicBezTo>
                  <a:cubicBezTo>
                    <a:pt x="0" y="42"/>
                    <a:pt x="5" y="59"/>
                    <a:pt x="17" y="65"/>
                  </a:cubicBezTo>
                  <a:cubicBezTo>
                    <a:pt x="28" y="59"/>
                    <a:pt x="40" y="46"/>
                    <a:pt x="49" y="27"/>
                  </a:cubicBezTo>
                  <a:cubicBezTo>
                    <a:pt x="49" y="27"/>
                    <a:pt x="57" y="51"/>
                    <a:pt x="33" y="74"/>
                  </a:cubicBezTo>
                  <a:cubicBezTo>
                    <a:pt x="45" y="88"/>
                    <a:pt x="64" y="79"/>
                    <a:pt x="70" y="57"/>
                  </a:cubicBezTo>
                  <a:cubicBezTo>
                    <a:pt x="76" y="33"/>
                    <a:pt x="60" y="9"/>
                    <a:pt x="54" y="0"/>
                  </a:cubicBezTo>
                  <a:close/>
                  <a:moveTo>
                    <a:pt x="4" y="78"/>
                  </a:moveTo>
                  <a:cubicBezTo>
                    <a:pt x="4" y="78"/>
                    <a:pt x="5" y="83"/>
                    <a:pt x="10" y="83"/>
                  </a:cubicBezTo>
                  <a:cubicBezTo>
                    <a:pt x="15" y="83"/>
                    <a:pt x="36" y="71"/>
                    <a:pt x="47" y="41"/>
                  </a:cubicBezTo>
                  <a:cubicBezTo>
                    <a:pt x="30" y="70"/>
                    <a:pt x="6" y="78"/>
                    <a:pt x="4" y="7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13" name="Freeform 108"/>
            <p:cNvSpPr>
              <a:spLocks noEditPoints="1"/>
            </p:cNvSpPr>
            <p:nvPr/>
          </p:nvSpPr>
          <p:spPr bwMode="auto">
            <a:xfrm>
              <a:off x="3406" y="1914"/>
              <a:ext cx="94" cy="95"/>
            </a:xfrm>
            <a:custGeom>
              <a:avLst/>
              <a:gdLst>
                <a:gd name="T0" fmla="*/ 53 w 77"/>
                <a:gd name="T1" fmla="*/ 30 h 77"/>
                <a:gd name="T2" fmla="*/ 25 w 77"/>
                <a:gd name="T3" fmla="*/ 2 h 77"/>
                <a:gd name="T4" fmla="*/ 38 w 77"/>
                <a:gd name="T5" fmla="*/ 0 h 77"/>
                <a:gd name="T6" fmla="*/ 53 w 77"/>
                <a:gd name="T7" fmla="*/ 3 h 77"/>
                <a:gd name="T8" fmla="*/ 53 w 77"/>
                <a:gd name="T9" fmla="*/ 30 h 77"/>
                <a:gd name="T10" fmla="*/ 58 w 77"/>
                <a:gd name="T11" fmla="*/ 53 h 77"/>
                <a:gd name="T12" fmla="*/ 58 w 77"/>
                <a:gd name="T13" fmla="*/ 5 h 77"/>
                <a:gd name="T14" fmla="*/ 77 w 77"/>
                <a:gd name="T15" fmla="*/ 39 h 77"/>
                <a:gd name="T16" fmla="*/ 74 w 77"/>
                <a:gd name="T17" fmla="*/ 53 h 77"/>
                <a:gd name="T18" fmla="*/ 58 w 77"/>
                <a:gd name="T19" fmla="*/ 53 h 77"/>
                <a:gd name="T20" fmla="*/ 24 w 77"/>
                <a:gd name="T21" fmla="*/ 58 h 77"/>
                <a:gd name="T22" fmla="*/ 72 w 77"/>
                <a:gd name="T23" fmla="*/ 58 h 77"/>
                <a:gd name="T24" fmla="*/ 38 w 77"/>
                <a:gd name="T25" fmla="*/ 77 h 77"/>
                <a:gd name="T26" fmla="*/ 24 w 77"/>
                <a:gd name="T27" fmla="*/ 74 h 77"/>
                <a:gd name="T28" fmla="*/ 24 w 77"/>
                <a:gd name="T29" fmla="*/ 58 h 77"/>
                <a:gd name="T30" fmla="*/ 32 w 77"/>
                <a:gd name="T31" fmla="*/ 17 h 77"/>
                <a:gd name="T32" fmla="*/ 1 w 77"/>
                <a:gd name="T33" fmla="*/ 48 h 77"/>
                <a:gd name="T34" fmla="*/ 0 w 77"/>
                <a:gd name="T35" fmla="*/ 39 h 77"/>
                <a:gd name="T36" fmla="*/ 20 w 77"/>
                <a:gd name="T37" fmla="*/ 5 h 77"/>
                <a:gd name="T38" fmla="*/ 32 w 77"/>
                <a:gd name="T39" fmla="*/ 17 h 77"/>
                <a:gd name="T40" fmla="*/ 19 w 77"/>
                <a:gd name="T41" fmla="*/ 38 h 77"/>
                <a:gd name="T42" fmla="*/ 19 w 77"/>
                <a:gd name="T43" fmla="*/ 72 h 77"/>
                <a:gd name="T44" fmla="*/ 3 w 77"/>
                <a:gd name="T45" fmla="*/ 54 h 77"/>
                <a:gd name="T46" fmla="*/ 19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5" y="2"/>
                    <a:pt x="25" y="2"/>
                    <a:pt x="25" y="2"/>
                  </a:cubicBezTo>
                  <a:cubicBezTo>
                    <a:pt x="29" y="1"/>
                    <a:pt x="34" y="0"/>
                    <a:pt x="38" y="0"/>
                  </a:cubicBezTo>
                  <a:cubicBezTo>
                    <a:pt x="43" y="0"/>
                    <a:pt x="48" y="1"/>
                    <a:pt x="53" y="3"/>
                  </a:cubicBezTo>
                  <a:lnTo>
                    <a:pt x="53" y="30"/>
                  </a:lnTo>
                  <a:close/>
                  <a:moveTo>
                    <a:pt x="58" y="53"/>
                  </a:moveTo>
                  <a:cubicBezTo>
                    <a:pt x="58" y="5"/>
                    <a:pt x="58" y="5"/>
                    <a:pt x="58" y="5"/>
                  </a:cubicBezTo>
                  <a:cubicBezTo>
                    <a:pt x="69" y="12"/>
                    <a:pt x="77" y="24"/>
                    <a:pt x="77" y="39"/>
                  </a:cubicBezTo>
                  <a:cubicBezTo>
                    <a:pt x="77" y="44"/>
                    <a:pt x="76" y="48"/>
                    <a:pt x="74" y="53"/>
                  </a:cubicBezTo>
                  <a:lnTo>
                    <a:pt x="58" y="53"/>
                  </a:lnTo>
                  <a:close/>
                  <a:moveTo>
                    <a:pt x="24" y="58"/>
                  </a:moveTo>
                  <a:cubicBezTo>
                    <a:pt x="72" y="58"/>
                    <a:pt x="72" y="58"/>
                    <a:pt x="72" y="58"/>
                  </a:cubicBezTo>
                  <a:cubicBezTo>
                    <a:pt x="65" y="69"/>
                    <a:pt x="53" y="77"/>
                    <a:pt x="38" y="77"/>
                  </a:cubicBezTo>
                  <a:cubicBezTo>
                    <a:pt x="33" y="77"/>
                    <a:pt x="28" y="76"/>
                    <a:pt x="24" y="74"/>
                  </a:cubicBezTo>
                  <a:lnTo>
                    <a:pt x="24" y="58"/>
                  </a:lnTo>
                  <a:close/>
                  <a:moveTo>
                    <a:pt x="32" y="17"/>
                  </a:moveTo>
                  <a:cubicBezTo>
                    <a:pt x="1" y="48"/>
                    <a:pt x="1" y="48"/>
                    <a:pt x="1" y="48"/>
                  </a:cubicBezTo>
                  <a:cubicBezTo>
                    <a:pt x="0" y="45"/>
                    <a:pt x="0" y="42"/>
                    <a:pt x="0" y="39"/>
                  </a:cubicBezTo>
                  <a:cubicBezTo>
                    <a:pt x="0" y="24"/>
                    <a:pt x="8" y="11"/>
                    <a:pt x="20" y="5"/>
                  </a:cubicBezTo>
                  <a:lnTo>
                    <a:pt x="32" y="17"/>
                  </a:lnTo>
                  <a:close/>
                  <a:moveTo>
                    <a:pt x="19" y="38"/>
                  </a:moveTo>
                  <a:cubicBezTo>
                    <a:pt x="19" y="72"/>
                    <a:pt x="19" y="72"/>
                    <a:pt x="19" y="72"/>
                  </a:cubicBezTo>
                  <a:cubicBezTo>
                    <a:pt x="12" y="68"/>
                    <a:pt x="6" y="61"/>
                    <a:pt x="3" y="54"/>
                  </a:cubicBezTo>
                  <a:lnTo>
                    <a:pt x="19" y="3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14" name="Freeform 109"/>
            <p:cNvSpPr>
              <a:spLocks noEditPoints="1"/>
            </p:cNvSpPr>
            <p:nvPr/>
          </p:nvSpPr>
          <p:spPr bwMode="auto">
            <a:xfrm>
              <a:off x="3242" y="2169"/>
              <a:ext cx="89" cy="77"/>
            </a:xfrm>
            <a:custGeom>
              <a:avLst/>
              <a:gdLst>
                <a:gd name="T0" fmla="*/ 18 w 72"/>
                <a:gd name="T1" fmla="*/ 0 h 63"/>
                <a:gd name="T2" fmla="*/ 54 w 72"/>
                <a:gd name="T3" fmla="*/ 0 h 63"/>
                <a:gd name="T4" fmla="*/ 54 w 72"/>
                <a:gd name="T5" fmla="*/ 9 h 63"/>
                <a:gd name="T6" fmla="*/ 18 w 72"/>
                <a:gd name="T7" fmla="*/ 9 h 63"/>
                <a:gd name="T8" fmla="*/ 18 w 72"/>
                <a:gd name="T9" fmla="*/ 0 h 63"/>
                <a:gd name="T10" fmla="*/ 67 w 72"/>
                <a:gd name="T11" fmla="*/ 14 h 63"/>
                <a:gd name="T12" fmla="*/ 4 w 72"/>
                <a:gd name="T13" fmla="*/ 14 h 63"/>
                <a:gd name="T14" fmla="*/ 0 w 72"/>
                <a:gd name="T15" fmla="*/ 18 h 63"/>
                <a:gd name="T16" fmla="*/ 0 w 72"/>
                <a:gd name="T17" fmla="*/ 41 h 63"/>
                <a:gd name="T18" fmla="*/ 4 w 72"/>
                <a:gd name="T19" fmla="*/ 45 h 63"/>
                <a:gd name="T20" fmla="*/ 18 w 72"/>
                <a:gd name="T21" fmla="*/ 45 h 63"/>
                <a:gd name="T22" fmla="*/ 18 w 72"/>
                <a:gd name="T23" fmla="*/ 63 h 63"/>
                <a:gd name="T24" fmla="*/ 54 w 72"/>
                <a:gd name="T25" fmla="*/ 63 h 63"/>
                <a:gd name="T26" fmla="*/ 54 w 72"/>
                <a:gd name="T27" fmla="*/ 45 h 63"/>
                <a:gd name="T28" fmla="*/ 67 w 72"/>
                <a:gd name="T29" fmla="*/ 45 h 63"/>
                <a:gd name="T30" fmla="*/ 72 w 72"/>
                <a:gd name="T31" fmla="*/ 41 h 63"/>
                <a:gd name="T32" fmla="*/ 72 w 72"/>
                <a:gd name="T33" fmla="*/ 18 h 63"/>
                <a:gd name="T34" fmla="*/ 67 w 72"/>
                <a:gd name="T35" fmla="*/ 14 h 63"/>
                <a:gd name="T36" fmla="*/ 49 w 72"/>
                <a:gd name="T37" fmla="*/ 59 h 63"/>
                <a:gd name="T38" fmla="*/ 22 w 72"/>
                <a:gd name="T39" fmla="*/ 59 h 63"/>
                <a:gd name="T40" fmla="*/ 22 w 72"/>
                <a:gd name="T41" fmla="*/ 36 h 63"/>
                <a:gd name="T42" fmla="*/ 49 w 72"/>
                <a:gd name="T43" fmla="*/ 36 h 63"/>
                <a:gd name="T44" fmla="*/ 49 w 72"/>
                <a:gd name="T45" fmla="*/ 59 h 63"/>
                <a:gd name="T46" fmla="*/ 68 w 72"/>
                <a:gd name="T47" fmla="*/ 21 h 63"/>
                <a:gd name="T48" fmla="*/ 65 w 72"/>
                <a:gd name="T49" fmla="*/ 24 h 63"/>
                <a:gd name="T50" fmla="*/ 62 w 72"/>
                <a:gd name="T51" fmla="*/ 21 h 63"/>
                <a:gd name="T52" fmla="*/ 65 w 72"/>
                <a:gd name="T53" fmla="*/ 17 h 63"/>
                <a:gd name="T54" fmla="*/ 68 w 72"/>
                <a:gd name="T55" fmla="*/ 2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63">
                  <a:moveTo>
                    <a:pt x="18" y="0"/>
                  </a:moveTo>
                  <a:cubicBezTo>
                    <a:pt x="54" y="0"/>
                    <a:pt x="54" y="0"/>
                    <a:pt x="54" y="0"/>
                  </a:cubicBezTo>
                  <a:cubicBezTo>
                    <a:pt x="54" y="9"/>
                    <a:pt x="54" y="9"/>
                    <a:pt x="54" y="9"/>
                  </a:cubicBezTo>
                  <a:cubicBezTo>
                    <a:pt x="18" y="9"/>
                    <a:pt x="18" y="9"/>
                    <a:pt x="18" y="9"/>
                  </a:cubicBezTo>
                  <a:lnTo>
                    <a:pt x="18" y="0"/>
                  </a:lnTo>
                  <a:close/>
                  <a:moveTo>
                    <a:pt x="67" y="14"/>
                  </a:moveTo>
                  <a:cubicBezTo>
                    <a:pt x="4" y="14"/>
                    <a:pt x="4" y="14"/>
                    <a:pt x="4" y="14"/>
                  </a:cubicBezTo>
                  <a:cubicBezTo>
                    <a:pt x="2" y="14"/>
                    <a:pt x="0" y="16"/>
                    <a:pt x="0" y="18"/>
                  </a:cubicBezTo>
                  <a:cubicBezTo>
                    <a:pt x="0" y="41"/>
                    <a:pt x="0" y="41"/>
                    <a:pt x="0" y="41"/>
                  </a:cubicBezTo>
                  <a:cubicBezTo>
                    <a:pt x="0" y="43"/>
                    <a:pt x="2" y="45"/>
                    <a:pt x="4" y="45"/>
                  </a:cubicBezTo>
                  <a:cubicBezTo>
                    <a:pt x="18" y="45"/>
                    <a:pt x="18" y="45"/>
                    <a:pt x="18" y="45"/>
                  </a:cubicBezTo>
                  <a:cubicBezTo>
                    <a:pt x="18" y="63"/>
                    <a:pt x="18" y="63"/>
                    <a:pt x="18" y="63"/>
                  </a:cubicBezTo>
                  <a:cubicBezTo>
                    <a:pt x="54" y="63"/>
                    <a:pt x="54" y="63"/>
                    <a:pt x="54" y="63"/>
                  </a:cubicBezTo>
                  <a:cubicBezTo>
                    <a:pt x="54" y="45"/>
                    <a:pt x="54" y="45"/>
                    <a:pt x="54" y="45"/>
                  </a:cubicBezTo>
                  <a:cubicBezTo>
                    <a:pt x="67" y="45"/>
                    <a:pt x="67" y="45"/>
                    <a:pt x="67" y="45"/>
                  </a:cubicBezTo>
                  <a:cubicBezTo>
                    <a:pt x="70" y="45"/>
                    <a:pt x="72" y="43"/>
                    <a:pt x="72" y="41"/>
                  </a:cubicBezTo>
                  <a:cubicBezTo>
                    <a:pt x="72" y="18"/>
                    <a:pt x="72" y="18"/>
                    <a:pt x="72" y="18"/>
                  </a:cubicBezTo>
                  <a:cubicBezTo>
                    <a:pt x="72" y="16"/>
                    <a:pt x="70" y="14"/>
                    <a:pt x="67" y="14"/>
                  </a:cubicBezTo>
                  <a:close/>
                  <a:moveTo>
                    <a:pt x="49" y="59"/>
                  </a:moveTo>
                  <a:cubicBezTo>
                    <a:pt x="22" y="59"/>
                    <a:pt x="22" y="59"/>
                    <a:pt x="22" y="59"/>
                  </a:cubicBezTo>
                  <a:cubicBezTo>
                    <a:pt x="22" y="36"/>
                    <a:pt x="22" y="36"/>
                    <a:pt x="22" y="36"/>
                  </a:cubicBezTo>
                  <a:cubicBezTo>
                    <a:pt x="49" y="36"/>
                    <a:pt x="49" y="36"/>
                    <a:pt x="49" y="36"/>
                  </a:cubicBezTo>
                  <a:lnTo>
                    <a:pt x="49" y="59"/>
                  </a:lnTo>
                  <a:close/>
                  <a:moveTo>
                    <a:pt x="68" y="21"/>
                  </a:moveTo>
                  <a:cubicBezTo>
                    <a:pt x="68" y="22"/>
                    <a:pt x="67" y="24"/>
                    <a:pt x="65" y="24"/>
                  </a:cubicBezTo>
                  <a:cubicBezTo>
                    <a:pt x="63" y="24"/>
                    <a:pt x="62" y="22"/>
                    <a:pt x="62" y="21"/>
                  </a:cubicBezTo>
                  <a:cubicBezTo>
                    <a:pt x="62" y="19"/>
                    <a:pt x="63" y="17"/>
                    <a:pt x="65" y="17"/>
                  </a:cubicBezTo>
                  <a:cubicBezTo>
                    <a:pt x="67" y="17"/>
                    <a:pt x="68" y="19"/>
                    <a:pt x="68" y="2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15" name="Freeform 110"/>
            <p:cNvSpPr>
              <a:spLocks noEditPoints="1"/>
            </p:cNvSpPr>
            <p:nvPr/>
          </p:nvSpPr>
          <p:spPr bwMode="auto">
            <a:xfrm>
              <a:off x="3377" y="2097"/>
              <a:ext cx="89" cy="89"/>
            </a:xfrm>
            <a:custGeom>
              <a:avLst/>
              <a:gdLst>
                <a:gd name="T0" fmla="*/ 13 w 72"/>
                <a:gd name="T1" fmla="*/ 36 h 72"/>
                <a:gd name="T2" fmla="*/ 13 w 72"/>
                <a:gd name="T3" fmla="*/ 33 h 72"/>
                <a:gd name="T4" fmla="*/ 1 w 72"/>
                <a:gd name="T5" fmla="*/ 29 h 72"/>
                <a:gd name="T6" fmla="*/ 0 w 72"/>
                <a:gd name="T7" fmla="*/ 36 h 72"/>
                <a:gd name="T8" fmla="*/ 11 w 72"/>
                <a:gd name="T9" fmla="*/ 62 h 72"/>
                <a:gd name="T10" fmla="*/ 19 w 72"/>
                <a:gd name="T11" fmla="*/ 51 h 72"/>
                <a:gd name="T12" fmla="*/ 13 w 72"/>
                <a:gd name="T13" fmla="*/ 36 h 72"/>
                <a:gd name="T14" fmla="*/ 58 w 72"/>
                <a:gd name="T15" fmla="*/ 36 h 72"/>
                <a:gd name="T16" fmla="*/ 52 w 72"/>
                <a:gd name="T17" fmla="*/ 51 h 72"/>
                <a:gd name="T18" fmla="*/ 60 w 72"/>
                <a:gd name="T19" fmla="*/ 62 h 72"/>
                <a:gd name="T20" fmla="*/ 72 w 72"/>
                <a:gd name="T21" fmla="*/ 36 h 72"/>
                <a:gd name="T22" fmla="*/ 71 w 72"/>
                <a:gd name="T23" fmla="*/ 29 h 72"/>
                <a:gd name="T24" fmla="*/ 58 w 72"/>
                <a:gd name="T25" fmla="*/ 33 h 72"/>
                <a:gd name="T26" fmla="*/ 58 w 72"/>
                <a:gd name="T27" fmla="*/ 36 h 72"/>
                <a:gd name="T28" fmla="*/ 40 w 72"/>
                <a:gd name="T29" fmla="*/ 14 h 72"/>
                <a:gd name="T30" fmla="*/ 55 w 72"/>
                <a:gd name="T31" fmla="*/ 25 h 72"/>
                <a:gd name="T32" fmla="*/ 68 w 72"/>
                <a:gd name="T33" fmla="*/ 21 h 72"/>
                <a:gd name="T34" fmla="*/ 40 w 72"/>
                <a:gd name="T35" fmla="*/ 0 h 72"/>
                <a:gd name="T36" fmla="*/ 40 w 72"/>
                <a:gd name="T37" fmla="*/ 14 h 72"/>
                <a:gd name="T38" fmla="*/ 16 w 72"/>
                <a:gd name="T39" fmla="*/ 25 h 72"/>
                <a:gd name="T40" fmla="*/ 31 w 72"/>
                <a:gd name="T41" fmla="*/ 14 h 72"/>
                <a:gd name="T42" fmla="*/ 31 w 72"/>
                <a:gd name="T43" fmla="*/ 0 h 72"/>
                <a:gd name="T44" fmla="*/ 3 w 72"/>
                <a:gd name="T45" fmla="*/ 21 h 72"/>
                <a:gd name="T46" fmla="*/ 16 w 72"/>
                <a:gd name="T47" fmla="*/ 25 h 72"/>
                <a:gd name="T48" fmla="*/ 45 w 72"/>
                <a:gd name="T49" fmla="*/ 56 h 72"/>
                <a:gd name="T50" fmla="*/ 36 w 72"/>
                <a:gd name="T51" fmla="*/ 58 h 72"/>
                <a:gd name="T52" fmla="*/ 26 w 72"/>
                <a:gd name="T53" fmla="*/ 56 h 72"/>
                <a:gd name="T54" fmla="*/ 18 w 72"/>
                <a:gd name="T55" fmla="*/ 67 h 72"/>
                <a:gd name="T56" fmla="*/ 36 w 72"/>
                <a:gd name="T57" fmla="*/ 72 h 72"/>
                <a:gd name="T58" fmla="*/ 53 w 72"/>
                <a:gd name="T59" fmla="*/ 67 h 72"/>
                <a:gd name="T60" fmla="*/ 45 w 72"/>
                <a:gd name="T61"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2">
                  <a:moveTo>
                    <a:pt x="13" y="36"/>
                  </a:moveTo>
                  <a:cubicBezTo>
                    <a:pt x="13" y="35"/>
                    <a:pt x="13" y="34"/>
                    <a:pt x="13" y="33"/>
                  </a:cubicBezTo>
                  <a:cubicBezTo>
                    <a:pt x="1" y="29"/>
                    <a:pt x="1" y="29"/>
                    <a:pt x="1" y="29"/>
                  </a:cubicBezTo>
                  <a:cubicBezTo>
                    <a:pt x="0" y="31"/>
                    <a:pt x="0" y="34"/>
                    <a:pt x="0" y="36"/>
                  </a:cubicBezTo>
                  <a:cubicBezTo>
                    <a:pt x="0" y="46"/>
                    <a:pt x="4" y="55"/>
                    <a:pt x="11" y="62"/>
                  </a:cubicBezTo>
                  <a:cubicBezTo>
                    <a:pt x="19" y="51"/>
                    <a:pt x="19" y="51"/>
                    <a:pt x="19" y="51"/>
                  </a:cubicBezTo>
                  <a:cubicBezTo>
                    <a:pt x="16" y="47"/>
                    <a:pt x="13" y="42"/>
                    <a:pt x="13" y="36"/>
                  </a:cubicBezTo>
                  <a:close/>
                  <a:moveTo>
                    <a:pt x="58" y="36"/>
                  </a:moveTo>
                  <a:cubicBezTo>
                    <a:pt x="58" y="42"/>
                    <a:pt x="56" y="47"/>
                    <a:pt x="52" y="51"/>
                  </a:cubicBezTo>
                  <a:cubicBezTo>
                    <a:pt x="60" y="62"/>
                    <a:pt x="60" y="62"/>
                    <a:pt x="60" y="62"/>
                  </a:cubicBezTo>
                  <a:cubicBezTo>
                    <a:pt x="67" y="55"/>
                    <a:pt x="72" y="46"/>
                    <a:pt x="72" y="36"/>
                  </a:cubicBezTo>
                  <a:cubicBezTo>
                    <a:pt x="72" y="34"/>
                    <a:pt x="71" y="31"/>
                    <a:pt x="71" y="29"/>
                  </a:cubicBezTo>
                  <a:cubicBezTo>
                    <a:pt x="58" y="33"/>
                    <a:pt x="58" y="33"/>
                    <a:pt x="58" y="33"/>
                  </a:cubicBezTo>
                  <a:cubicBezTo>
                    <a:pt x="58" y="34"/>
                    <a:pt x="58" y="35"/>
                    <a:pt x="58" y="36"/>
                  </a:cubicBezTo>
                  <a:close/>
                  <a:moveTo>
                    <a:pt x="40" y="14"/>
                  </a:moveTo>
                  <a:cubicBezTo>
                    <a:pt x="47" y="15"/>
                    <a:pt x="52" y="19"/>
                    <a:pt x="55" y="25"/>
                  </a:cubicBezTo>
                  <a:cubicBezTo>
                    <a:pt x="68" y="21"/>
                    <a:pt x="68" y="21"/>
                    <a:pt x="68" y="21"/>
                  </a:cubicBezTo>
                  <a:cubicBezTo>
                    <a:pt x="63" y="10"/>
                    <a:pt x="53" y="2"/>
                    <a:pt x="40" y="0"/>
                  </a:cubicBezTo>
                  <a:lnTo>
                    <a:pt x="40" y="14"/>
                  </a:lnTo>
                  <a:close/>
                  <a:moveTo>
                    <a:pt x="16" y="25"/>
                  </a:moveTo>
                  <a:cubicBezTo>
                    <a:pt x="19" y="19"/>
                    <a:pt x="25" y="15"/>
                    <a:pt x="31" y="14"/>
                  </a:cubicBezTo>
                  <a:cubicBezTo>
                    <a:pt x="31" y="0"/>
                    <a:pt x="31" y="0"/>
                    <a:pt x="31" y="0"/>
                  </a:cubicBezTo>
                  <a:cubicBezTo>
                    <a:pt x="19" y="2"/>
                    <a:pt x="8" y="10"/>
                    <a:pt x="3" y="21"/>
                  </a:cubicBezTo>
                  <a:lnTo>
                    <a:pt x="16" y="25"/>
                  </a:lnTo>
                  <a:close/>
                  <a:moveTo>
                    <a:pt x="45" y="56"/>
                  </a:moveTo>
                  <a:cubicBezTo>
                    <a:pt x="42" y="58"/>
                    <a:pt x="39" y="58"/>
                    <a:pt x="36" y="58"/>
                  </a:cubicBezTo>
                  <a:cubicBezTo>
                    <a:pt x="32" y="58"/>
                    <a:pt x="29" y="58"/>
                    <a:pt x="26" y="56"/>
                  </a:cubicBezTo>
                  <a:cubicBezTo>
                    <a:pt x="18" y="67"/>
                    <a:pt x="18" y="67"/>
                    <a:pt x="18" y="67"/>
                  </a:cubicBezTo>
                  <a:cubicBezTo>
                    <a:pt x="24" y="70"/>
                    <a:pt x="30" y="72"/>
                    <a:pt x="36" y="72"/>
                  </a:cubicBezTo>
                  <a:cubicBezTo>
                    <a:pt x="42" y="72"/>
                    <a:pt x="48" y="70"/>
                    <a:pt x="53" y="67"/>
                  </a:cubicBezTo>
                  <a:lnTo>
                    <a:pt x="45" y="5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16" name="Freeform 111"/>
            <p:cNvSpPr>
              <a:spLocks noEditPoints="1"/>
            </p:cNvSpPr>
            <p:nvPr/>
          </p:nvSpPr>
          <p:spPr bwMode="auto">
            <a:xfrm>
              <a:off x="3557" y="1037"/>
              <a:ext cx="85" cy="85"/>
            </a:xfrm>
            <a:custGeom>
              <a:avLst/>
              <a:gdLst>
                <a:gd name="T0" fmla="*/ 35 w 69"/>
                <a:gd name="T1" fmla="*/ 0 h 69"/>
                <a:gd name="T2" fmla="*/ 0 w 69"/>
                <a:gd name="T3" fmla="*/ 34 h 69"/>
                <a:gd name="T4" fmla="*/ 35 w 69"/>
                <a:gd name="T5" fmla="*/ 69 h 69"/>
                <a:gd name="T6" fmla="*/ 69 w 69"/>
                <a:gd name="T7" fmla="*/ 34 h 69"/>
                <a:gd name="T8" fmla="*/ 35 w 69"/>
                <a:gd name="T9" fmla="*/ 0 h 69"/>
                <a:gd name="T10" fmla="*/ 35 w 69"/>
                <a:gd name="T11" fmla="*/ 62 h 69"/>
                <a:gd name="T12" fmla="*/ 7 w 69"/>
                <a:gd name="T13" fmla="*/ 34 h 69"/>
                <a:gd name="T14" fmla="*/ 35 w 69"/>
                <a:gd name="T15" fmla="*/ 7 h 69"/>
                <a:gd name="T16" fmla="*/ 62 w 69"/>
                <a:gd name="T17" fmla="*/ 34 h 69"/>
                <a:gd name="T18" fmla="*/ 35 w 69"/>
                <a:gd name="T19" fmla="*/ 62 h 69"/>
                <a:gd name="T20" fmla="*/ 22 w 69"/>
                <a:gd name="T21" fmla="*/ 24 h 69"/>
                <a:gd name="T22" fmla="*/ 37 w 69"/>
                <a:gd name="T23" fmla="*/ 34 h 69"/>
                <a:gd name="T24" fmla="*/ 22 w 69"/>
                <a:gd name="T25" fmla="*/ 45 h 69"/>
                <a:gd name="T26" fmla="*/ 22 w 69"/>
                <a:gd name="T27" fmla="*/ 24 h 69"/>
                <a:gd name="T28" fmla="*/ 39 w 69"/>
                <a:gd name="T29" fmla="*/ 24 h 69"/>
                <a:gd name="T30" fmla="*/ 54 w 69"/>
                <a:gd name="T31" fmla="*/ 34 h 69"/>
                <a:gd name="T32" fmla="*/ 39 w 69"/>
                <a:gd name="T33" fmla="*/ 45 h 69"/>
                <a:gd name="T34" fmla="*/ 39 w 69"/>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69">
                  <a:moveTo>
                    <a:pt x="35" y="0"/>
                  </a:moveTo>
                  <a:cubicBezTo>
                    <a:pt x="16" y="0"/>
                    <a:pt x="0" y="16"/>
                    <a:pt x="0" y="34"/>
                  </a:cubicBezTo>
                  <a:cubicBezTo>
                    <a:pt x="0" y="53"/>
                    <a:pt x="16" y="69"/>
                    <a:pt x="35" y="69"/>
                  </a:cubicBezTo>
                  <a:cubicBezTo>
                    <a:pt x="53" y="69"/>
                    <a:pt x="69" y="53"/>
                    <a:pt x="69" y="34"/>
                  </a:cubicBezTo>
                  <a:cubicBezTo>
                    <a:pt x="69" y="16"/>
                    <a:pt x="53" y="0"/>
                    <a:pt x="35" y="0"/>
                  </a:cubicBezTo>
                  <a:close/>
                  <a:moveTo>
                    <a:pt x="35" y="62"/>
                  </a:moveTo>
                  <a:cubicBezTo>
                    <a:pt x="19" y="62"/>
                    <a:pt x="7" y="50"/>
                    <a:pt x="7" y="34"/>
                  </a:cubicBezTo>
                  <a:cubicBezTo>
                    <a:pt x="7" y="19"/>
                    <a:pt x="19" y="7"/>
                    <a:pt x="35" y="7"/>
                  </a:cubicBezTo>
                  <a:cubicBezTo>
                    <a:pt x="50" y="7"/>
                    <a:pt x="62" y="19"/>
                    <a:pt x="62" y="34"/>
                  </a:cubicBezTo>
                  <a:cubicBezTo>
                    <a:pt x="62" y="50"/>
                    <a:pt x="50" y="62"/>
                    <a:pt x="35" y="62"/>
                  </a:cubicBezTo>
                  <a:close/>
                  <a:moveTo>
                    <a:pt x="22" y="24"/>
                  </a:moveTo>
                  <a:cubicBezTo>
                    <a:pt x="37" y="34"/>
                    <a:pt x="37" y="34"/>
                    <a:pt x="37" y="34"/>
                  </a:cubicBezTo>
                  <a:cubicBezTo>
                    <a:pt x="22" y="45"/>
                    <a:pt x="22" y="45"/>
                    <a:pt x="22" y="45"/>
                  </a:cubicBezTo>
                  <a:lnTo>
                    <a:pt x="22" y="24"/>
                  </a:lnTo>
                  <a:close/>
                  <a:moveTo>
                    <a:pt x="39" y="24"/>
                  </a:moveTo>
                  <a:cubicBezTo>
                    <a:pt x="54" y="34"/>
                    <a:pt x="54" y="34"/>
                    <a:pt x="54" y="34"/>
                  </a:cubicBezTo>
                  <a:cubicBezTo>
                    <a:pt x="39" y="45"/>
                    <a:pt x="39" y="45"/>
                    <a:pt x="39" y="45"/>
                  </a:cubicBezTo>
                  <a:lnTo>
                    <a:pt x="39" y="2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17" name="Freeform 112"/>
            <p:cNvSpPr>
              <a:spLocks/>
            </p:cNvSpPr>
            <p:nvPr/>
          </p:nvSpPr>
          <p:spPr bwMode="auto">
            <a:xfrm>
              <a:off x="3274" y="1807"/>
              <a:ext cx="94" cy="97"/>
            </a:xfrm>
            <a:custGeom>
              <a:avLst/>
              <a:gdLst>
                <a:gd name="T0" fmla="*/ 44 w 94"/>
                <a:gd name="T1" fmla="*/ 97 h 97"/>
                <a:gd name="T2" fmla="*/ 44 w 94"/>
                <a:gd name="T3" fmla="*/ 53 h 97"/>
                <a:gd name="T4" fmla="*/ 0 w 94"/>
                <a:gd name="T5" fmla="*/ 97 h 97"/>
                <a:gd name="T6" fmla="*/ 0 w 94"/>
                <a:gd name="T7" fmla="*/ 0 h 97"/>
                <a:gd name="T8" fmla="*/ 44 w 94"/>
                <a:gd name="T9" fmla="*/ 45 h 97"/>
                <a:gd name="T10" fmla="*/ 44 w 94"/>
                <a:gd name="T11" fmla="*/ 0 h 97"/>
                <a:gd name="T12" fmla="*/ 94 w 94"/>
                <a:gd name="T13" fmla="*/ 49 h 97"/>
                <a:gd name="T14" fmla="*/ 44 w 94"/>
                <a:gd name="T15" fmla="*/ 97 h 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 h="97">
                  <a:moveTo>
                    <a:pt x="44" y="97"/>
                  </a:moveTo>
                  <a:lnTo>
                    <a:pt x="44" y="53"/>
                  </a:lnTo>
                  <a:lnTo>
                    <a:pt x="0" y="97"/>
                  </a:lnTo>
                  <a:lnTo>
                    <a:pt x="0" y="0"/>
                  </a:lnTo>
                  <a:lnTo>
                    <a:pt x="44" y="45"/>
                  </a:lnTo>
                  <a:lnTo>
                    <a:pt x="44" y="0"/>
                  </a:lnTo>
                  <a:lnTo>
                    <a:pt x="94" y="49"/>
                  </a:lnTo>
                  <a:lnTo>
                    <a:pt x="44" y="9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18" name="Freeform 113"/>
            <p:cNvSpPr>
              <a:spLocks noEditPoints="1"/>
            </p:cNvSpPr>
            <p:nvPr/>
          </p:nvSpPr>
          <p:spPr bwMode="auto">
            <a:xfrm>
              <a:off x="3364" y="1468"/>
              <a:ext cx="98" cy="99"/>
            </a:xfrm>
            <a:custGeom>
              <a:avLst/>
              <a:gdLst>
                <a:gd name="T0" fmla="*/ 0 w 98"/>
                <a:gd name="T1" fmla="*/ 99 h 99"/>
                <a:gd name="T2" fmla="*/ 49 w 98"/>
                <a:gd name="T3" fmla="*/ 99 h 99"/>
                <a:gd name="T4" fmla="*/ 49 w 98"/>
                <a:gd name="T5" fmla="*/ 0 h 99"/>
                <a:gd name="T6" fmla="*/ 0 w 98"/>
                <a:gd name="T7" fmla="*/ 0 h 99"/>
                <a:gd name="T8" fmla="*/ 0 w 98"/>
                <a:gd name="T9" fmla="*/ 99 h 99"/>
                <a:gd name="T10" fmla="*/ 31 w 98"/>
                <a:gd name="T11" fmla="*/ 13 h 99"/>
                <a:gd name="T12" fmla="*/ 43 w 98"/>
                <a:gd name="T13" fmla="*/ 13 h 99"/>
                <a:gd name="T14" fmla="*/ 43 w 98"/>
                <a:gd name="T15" fmla="*/ 25 h 99"/>
                <a:gd name="T16" fmla="*/ 31 w 98"/>
                <a:gd name="T17" fmla="*/ 25 h 99"/>
                <a:gd name="T18" fmla="*/ 31 w 98"/>
                <a:gd name="T19" fmla="*/ 13 h 99"/>
                <a:gd name="T20" fmla="*/ 31 w 98"/>
                <a:gd name="T21" fmla="*/ 37 h 99"/>
                <a:gd name="T22" fmla="*/ 43 w 98"/>
                <a:gd name="T23" fmla="*/ 37 h 99"/>
                <a:gd name="T24" fmla="*/ 43 w 98"/>
                <a:gd name="T25" fmla="*/ 49 h 99"/>
                <a:gd name="T26" fmla="*/ 31 w 98"/>
                <a:gd name="T27" fmla="*/ 49 h 99"/>
                <a:gd name="T28" fmla="*/ 31 w 98"/>
                <a:gd name="T29" fmla="*/ 37 h 99"/>
                <a:gd name="T30" fmla="*/ 31 w 98"/>
                <a:gd name="T31" fmla="*/ 62 h 99"/>
                <a:gd name="T32" fmla="*/ 43 w 98"/>
                <a:gd name="T33" fmla="*/ 62 h 99"/>
                <a:gd name="T34" fmla="*/ 43 w 98"/>
                <a:gd name="T35" fmla="*/ 74 h 99"/>
                <a:gd name="T36" fmla="*/ 31 w 98"/>
                <a:gd name="T37" fmla="*/ 74 h 99"/>
                <a:gd name="T38" fmla="*/ 31 w 98"/>
                <a:gd name="T39" fmla="*/ 62 h 99"/>
                <a:gd name="T40" fmla="*/ 6 w 98"/>
                <a:gd name="T41" fmla="*/ 13 h 99"/>
                <a:gd name="T42" fmla="*/ 18 w 98"/>
                <a:gd name="T43" fmla="*/ 13 h 99"/>
                <a:gd name="T44" fmla="*/ 18 w 98"/>
                <a:gd name="T45" fmla="*/ 25 h 99"/>
                <a:gd name="T46" fmla="*/ 6 w 98"/>
                <a:gd name="T47" fmla="*/ 25 h 99"/>
                <a:gd name="T48" fmla="*/ 6 w 98"/>
                <a:gd name="T49" fmla="*/ 13 h 99"/>
                <a:gd name="T50" fmla="*/ 6 w 98"/>
                <a:gd name="T51" fmla="*/ 37 h 99"/>
                <a:gd name="T52" fmla="*/ 18 w 98"/>
                <a:gd name="T53" fmla="*/ 37 h 99"/>
                <a:gd name="T54" fmla="*/ 18 w 98"/>
                <a:gd name="T55" fmla="*/ 49 h 99"/>
                <a:gd name="T56" fmla="*/ 6 w 98"/>
                <a:gd name="T57" fmla="*/ 49 h 99"/>
                <a:gd name="T58" fmla="*/ 6 w 98"/>
                <a:gd name="T59" fmla="*/ 37 h 99"/>
                <a:gd name="T60" fmla="*/ 6 w 98"/>
                <a:gd name="T61" fmla="*/ 62 h 99"/>
                <a:gd name="T62" fmla="*/ 18 w 98"/>
                <a:gd name="T63" fmla="*/ 62 h 99"/>
                <a:gd name="T64" fmla="*/ 18 w 98"/>
                <a:gd name="T65" fmla="*/ 74 h 99"/>
                <a:gd name="T66" fmla="*/ 6 w 98"/>
                <a:gd name="T67" fmla="*/ 74 h 99"/>
                <a:gd name="T68" fmla="*/ 6 w 98"/>
                <a:gd name="T69" fmla="*/ 62 h 99"/>
                <a:gd name="T70" fmla="*/ 55 w 98"/>
                <a:gd name="T71" fmla="*/ 31 h 99"/>
                <a:gd name="T72" fmla="*/ 98 w 98"/>
                <a:gd name="T73" fmla="*/ 31 h 99"/>
                <a:gd name="T74" fmla="*/ 98 w 98"/>
                <a:gd name="T75" fmla="*/ 37 h 99"/>
                <a:gd name="T76" fmla="*/ 55 w 98"/>
                <a:gd name="T77" fmla="*/ 37 h 99"/>
                <a:gd name="T78" fmla="*/ 55 w 98"/>
                <a:gd name="T79" fmla="*/ 31 h 99"/>
                <a:gd name="T80" fmla="*/ 55 w 98"/>
                <a:gd name="T81" fmla="*/ 99 h 99"/>
                <a:gd name="T82" fmla="*/ 67 w 98"/>
                <a:gd name="T83" fmla="*/ 99 h 99"/>
                <a:gd name="T84" fmla="*/ 67 w 98"/>
                <a:gd name="T85" fmla="*/ 74 h 99"/>
                <a:gd name="T86" fmla="*/ 86 w 98"/>
                <a:gd name="T87" fmla="*/ 74 h 99"/>
                <a:gd name="T88" fmla="*/ 86 w 98"/>
                <a:gd name="T89" fmla="*/ 99 h 99"/>
                <a:gd name="T90" fmla="*/ 98 w 98"/>
                <a:gd name="T91" fmla="*/ 99 h 99"/>
                <a:gd name="T92" fmla="*/ 98 w 98"/>
                <a:gd name="T93" fmla="*/ 43 h 99"/>
                <a:gd name="T94" fmla="*/ 55 w 98"/>
                <a:gd name="T95" fmla="*/ 43 h 99"/>
                <a:gd name="T96" fmla="*/ 55 w 98"/>
                <a:gd name="T9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8" h="99">
                  <a:moveTo>
                    <a:pt x="0" y="99"/>
                  </a:moveTo>
                  <a:lnTo>
                    <a:pt x="49" y="99"/>
                  </a:lnTo>
                  <a:lnTo>
                    <a:pt x="49" y="0"/>
                  </a:lnTo>
                  <a:lnTo>
                    <a:pt x="0" y="0"/>
                  </a:lnTo>
                  <a:lnTo>
                    <a:pt x="0" y="99"/>
                  </a:lnTo>
                  <a:close/>
                  <a:moveTo>
                    <a:pt x="31" y="13"/>
                  </a:moveTo>
                  <a:lnTo>
                    <a:pt x="43" y="13"/>
                  </a:lnTo>
                  <a:lnTo>
                    <a:pt x="43" y="25"/>
                  </a:lnTo>
                  <a:lnTo>
                    <a:pt x="31" y="25"/>
                  </a:lnTo>
                  <a:lnTo>
                    <a:pt x="31" y="13"/>
                  </a:lnTo>
                  <a:close/>
                  <a:moveTo>
                    <a:pt x="31" y="37"/>
                  </a:moveTo>
                  <a:lnTo>
                    <a:pt x="43" y="37"/>
                  </a:lnTo>
                  <a:lnTo>
                    <a:pt x="43" y="49"/>
                  </a:lnTo>
                  <a:lnTo>
                    <a:pt x="31" y="49"/>
                  </a:lnTo>
                  <a:lnTo>
                    <a:pt x="31" y="37"/>
                  </a:lnTo>
                  <a:close/>
                  <a:moveTo>
                    <a:pt x="31" y="62"/>
                  </a:moveTo>
                  <a:lnTo>
                    <a:pt x="43" y="62"/>
                  </a:lnTo>
                  <a:lnTo>
                    <a:pt x="43" y="74"/>
                  </a:lnTo>
                  <a:lnTo>
                    <a:pt x="31" y="74"/>
                  </a:lnTo>
                  <a:lnTo>
                    <a:pt x="31" y="62"/>
                  </a:lnTo>
                  <a:close/>
                  <a:moveTo>
                    <a:pt x="6" y="13"/>
                  </a:moveTo>
                  <a:lnTo>
                    <a:pt x="18" y="13"/>
                  </a:lnTo>
                  <a:lnTo>
                    <a:pt x="18" y="25"/>
                  </a:lnTo>
                  <a:lnTo>
                    <a:pt x="6" y="25"/>
                  </a:lnTo>
                  <a:lnTo>
                    <a:pt x="6" y="13"/>
                  </a:lnTo>
                  <a:close/>
                  <a:moveTo>
                    <a:pt x="6" y="37"/>
                  </a:moveTo>
                  <a:lnTo>
                    <a:pt x="18" y="37"/>
                  </a:lnTo>
                  <a:lnTo>
                    <a:pt x="18" y="49"/>
                  </a:lnTo>
                  <a:lnTo>
                    <a:pt x="6" y="49"/>
                  </a:lnTo>
                  <a:lnTo>
                    <a:pt x="6" y="37"/>
                  </a:lnTo>
                  <a:close/>
                  <a:moveTo>
                    <a:pt x="6" y="62"/>
                  </a:moveTo>
                  <a:lnTo>
                    <a:pt x="18" y="62"/>
                  </a:lnTo>
                  <a:lnTo>
                    <a:pt x="18" y="74"/>
                  </a:lnTo>
                  <a:lnTo>
                    <a:pt x="6" y="74"/>
                  </a:lnTo>
                  <a:lnTo>
                    <a:pt x="6" y="62"/>
                  </a:lnTo>
                  <a:close/>
                  <a:moveTo>
                    <a:pt x="55" y="31"/>
                  </a:moveTo>
                  <a:lnTo>
                    <a:pt x="98" y="31"/>
                  </a:lnTo>
                  <a:lnTo>
                    <a:pt x="98" y="37"/>
                  </a:lnTo>
                  <a:lnTo>
                    <a:pt x="55" y="37"/>
                  </a:lnTo>
                  <a:lnTo>
                    <a:pt x="55" y="31"/>
                  </a:lnTo>
                  <a:close/>
                  <a:moveTo>
                    <a:pt x="55" y="99"/>
                  </a:moveTo>
                  <a:lnTo>
                    <a:pt x="67" y="99"/>
                  </a:lnTo>
                  <a:lnTo>
                    <a:pt x="67" y="74"/>
                  </a:lnTo>
                  <a:lnTo>
                    <a:pt x="86" y="74"/>
                  </a:lnTo>
                  <a:lnTo>
                    <a:pt x="86" y="99"/>
                  </a:lnTo>
                  <a:lnTo>
                    <a:pt x="98" y="99"/>
                  </a:lnTo>
                  <a:lnTo>
                    <a:pt x="98" y="43"/>
                  </a:lnTo>
                  <a:lnTo>
                    <a:pt x="55" y="43"/>
                  </a:lnTo>
                  <a:lnTo>
                    <a:pt x="55" y="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19" name="Freeform 114"/>
            <p:cNvSpPr>
              <a:spLocks noEditPoints="1"/>
            </p:cNvSpPr>
            <p:nvPr/>
          </p:nvSpPr>
          <p:spPr bwMode="auto">
            <a:xfrm>
              <a:off x="3407" y="1634"/>
              <a:ext cx="56" cy="59"/>
            </a:xfrm>
            <a:custGeom>
              <a:avLst/>
              <a:gdLst>
                <a:gd name="T0" fmla="*/ 43 w 46"/>
                <a:gd name="T1" fmla="*/ 28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3 h 48"/>
                <a:gd name="T32" fmla="*/ 41 w 46"/>
                <a:gd name="T33" fmla="*/ 40 h 48"/>
                <a:gd name="T34" fmla="*/ 46 w 46"/>
                <a:gd name="T35" fmla="*/ 32 h 48"/>
                <a:gd name="T36" fmla="*/ 43 w 46"/>
                <a:gd name="T37" fmla="*/ 28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8"/>
                  </a:moveTo>
                  <a:cubicBezTo>
                    <a:pt x="40" y="24"/>
                    <a:pt x="42" y="18"/>
                    <a:pt x="46" y="16"/>
                  </a:cubicBezTo>
                  <a:cubicBezTo>
                    <a:pt x="41" y="8"/>
                    <a:pt x="41" y="8"/>
                    <a:pt x="41" y="8"/>
                  </a:cubicBezTo>
                  <a:cubicBezTo>
                    <a:pt x="40" y="8"/>
                    <a:pt x="39"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6"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6"/>
                    <a:pt x="28" y="45"/>
                    <a:pt x="29" y="43"/>
                  </a:cubicBezTo>
                  <a:cubicBezTo>
                    <a:pt x="31" y="39"/>
                    <a:pt x="37" y="38"/>
                    <a:pt x="41" y="40"/>
                  </a:cubicBezTo>
                  <a:cubicBezTo>
                    <a:pt x="46" y="32"/>
                    <a:pt x="46" y="32"/>
                    <a:pt x="46" y="32"/>
                  </a:cubicBezTo>
                  <a:cubicBezTo>
                    <a:pt x="45" y="31"/>
                    <a:pt x="44" y="30"/>
                    <a:pt x="43" y="28"/>
                  </a:cubicBezTo>
                  <a:close/>
                  <a:moveTo>
                    <a:pt x="23" y="34"/>
                  </a:moveTo>
                  <a:cubicBezTo>
                    <a:pt x="18" y="34"/>
                    <a:pt x="13" y="29"/>
                    <a:pt x="13" y="24"/>
                  </a:cubicBezTo>
                  <a:cubicBezTo>
                    <a:pt x="13" y="18"/>
                    <a:pt x="18" y="14"/>
                    <a:pt x="23" y="14"/>
                  </a:cubicBezTo>
                  <a:cubicBezTo>
                    <a:pt x="28" y="14"/>
                    <a:pt x="33" y="18"/>
                    <a:pt x="33" y="24"/>
                  </a:cubicBezTo>
                  <a:cubicBezTo>
                    <a:pt x="33" y="29"/>
                    <a:pt x="28" y="34"/>
                    <a:pt x="23" y="3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20" name="Freeform 115"/>
            <p:cNvSpPr>
              <a:spLocks noEditPoints="1"/>
            </p:cNvSpPr>
            <p:nvPr/>
          </p:nvSpPr>
          <p:spPr bwMode="auto">
            <a:xfrm>
              <a:off x="3217" y="1628"/>
              <a:ext cx="90" cy="102"/>
            </a:xfrm>
            <a:custGeom>
              <a:avLst/>
              <a:gdLst>
                <a:gd name="T0" fmla="*/ 58 w 74"/>
                <a:gd name="T1" fmla="*/ 25 h 83"/>
                <a:gd name="T2" fmla="*/ 62 w 74"/>
                <a:gd name="T3" fmla="*/ 21 h 83"/>
                <a:gd name="T4" fmla="*/ 68 w 74"/>
                <a:gd name="T5" fmla="*/ 12 h 83"/>
                <a:gd name="T6" fmla="*/ 65 w 74"/>
                <a:gd name="T7" fmla="*/ 2 h 83"/>
                <a:gd name="T8" fmla="*/ 58 w 74"/>
                <a:gd name="T9" fmla="*/ 0 h 83"/>
                <a:gd name="T10" fmla="*/ 46 w 74"/>
                <a:gd name="T11" fmla="*/ 5 h 83"/>
                <a:gd name="T12" fmla="*/ 36 w 74"/>
                <a:gd name="T13" fmla="*/ 23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6 h 83"/>
                <a:gd name="T28" fmla="*/ 5 w 74"/>
                <a:gd name="T29" fmla="*/ 46 h 83"/>
                <a:gd name="T30" fmla="*/ 5 w 74"/>
                <a:gd name="T31" fmla="*/ 83 h 83"/>
                <a:gd name="T32" fmla="*/ 68 w 74"/>
                <a:gd name="T33" fmla="*/ 83 h 83"/>
                <a:gd name="T34" fmla="*/ 68 w 74"/>
                <a:gd name="T35" fmla="*/ 46 h 83"/>
                <a:gd name="T36" fmla="*/ 74 w 74"/>
                <a:gd name="T37" fmla="*/ 46 h 83"/>
                <a:gd name="T38" fmla="*/ 74 w 74"/>
                <a:gd name="T39" fmla="*/ 25 h 83"/>
                <a:gd name="T40" fmla="*/ 58 w 74"/>
                <a:gd name="T41" fmla="*/ 25 h 83"/>
                <a:gd name="T42" fmla="*/ 50 w 74"/>
                <a:gd name="T43" fmla="*/ 9 h 83"/>
                <a:gd name="T44" fmla="*/ 58 w 74"/>
                <a:gd name="T45" fmla="*/ 6 h 83"/>
                <a:gd name="T46" fmla="*/ 61 w 74"/>
                <a:gd name="T47" fmla="*/ 7 h 83"/>
                <a:gd name="T48" fmla="*/ 58 w 74"/>
                <a:gd name="T49" fmla="*/ 17 h 83"/>
                <a:gd name="T50" fmla="*/ 46 w 74"/>
                <a:gd name="T51" fmla="*/ 25 h 83"/>
                <a:gd name="T52" fmla="*/ 41 w 74"/>
                <a:gd name="T53" fmla="*/ 25 h 83"/>
                <a:gd name="T54" fmla="*/ 50 w 74"/>
                <a:gd name="T55" fmla="*/ 9 h 83"/>
                <a:gd name="T56" fmla="*/ 14 w 74"/>
                <a:gd name="T57" fmla="*/ 12 h 83"/>
                <a:gd name="T58" fmla="*/ 15 w 74"/>
                <a:gd name="T59" fmla="*/ 9 h 83"/>
                <a:gd name="T60" fmla="*/ 18 w 74"/>
                <a:gd name="T61" fmla="*/ 8 h 83"/>
                <a:gd name="T62" fmla="*/ 18 w 74"/>
                <a:gd name="T63" fmla="*/ 8 h 83"/>
                <a:gd name="T64" fmla="*/ 23 w 74"/>
                <a:gd name="T65" fmla="*/ 10 h 83"/>
                <a:gd name="T66" fmla="*/ 29 w 74"/>
                <a:gd name="T67" fmla="*/ 23 h 83"/>
                <a:gd name="T68" fmla="*/ 29 w 74"/>
                <a:gd name="T69" fmla="*/ 23 h 83"/>
                <a:gd name="T70" fmla="*/ 29 w 74"/>
                <a:gd name="T71" fmla="*/ 23 h 83"/>
                <a:gd name="T72" fmla="*/ 16 w 74"/>
                <a:gd name="T73" fmla="*/ 16 h 83"/>
                <a:gd name="T74" fmla="*/ 14 w 74"/>
                <a:gd name="T75" fmla="*/ 12 h 83"/>
                <a:gd name="T76" fmla="*/ 32 w 74"/>
                <a:gd name="T77" fmla="*/ 78 h 83"/>
                <a:gd name="T78" fmla="*/ 11 w 74"/>
                <a:gd name="T79" fmla="*/ 78 h 83"/>
                <a:gd name="T80" fmla="*/ 11 w 74"/>
                <a:gd name="T81" fmla="*/ 43 h 83"/>
                <a:gd name="T82" fmla="*/ 32 w 74"/>
                <a:gd name="T83" fmla="*/ 43 h 83"/>
                <a:gd name="T84" fmla="*/ 32 w 74"/>
                <a:gd name="T85" fmla="*/ 78 h 83"/>
                <a:gd name="T86" fmla="*/ 32 w 74"/>
                <a:gd name="T87" fmla="*/ 41 h 83"/>
                <a:gd name="T88" fmla="*/ 5 w 74"/>
                <a:gd name="T89" fmla="*/ 41 h 83"/>
                <a:gd name="T90" fmla="*/ 5 w 74"/>
                <a:gd name="T91" fmla="*/ 30 h 83"/>
                <a:gd name="T92" fmla="*/ 32 w 74"/>
                <a:gd name="T93" fmla="*/ 30 h 83"/>
                <a:gd name="T94" fmla="*/ 32 w 74"/>
                <a:gd name="T95" fmla="*/ 41 h 83"/>
                <a:gd name="T96" fmla="*/ 63 w 74"/>
                <a:gd name="T97" fmla="*/ 78 h 83"/>
                <a:gd name="T98" fmla="*/ 42 w 74"/>
                <a:gd name="T99" fmla="*/ 78 h 83"/>
                <a:gd name="T100" fmla="*/ 42 w 74"/>
                <a:gd name="T101" fmla="*/ 43 h 83"/>
                <a:gd name="T102" fmla="*/ 63 w 74"/>
                <a:gd name="T103" fmla="*/ 43 h 83"/>
                <a:gd name="T104" fmla="*/ 63 w 74"/>
                <a:gd name="T105" fmla="*/ 78 h 83"/>
                <a:gd name="T106" fmla="*/ 68 w 74"/>
                <a:gd name="T107" fmla="*/ 41 h 83"/>
                <a:gd name="T108" fmla="*/ 42 w 74"/>
                <a:gd name="T109" fmla="*/ 41 h 83"/>
                <a:gd name="T110" fmla="*/ 42 w 74"/>
                <a:gd name="T111" fmla="*/ 30 h 83"/>
                <a:gd name="T112" fmla="*/ 68 w 74"/>
                <a:gd name="T113" fmla="*/ 30 h 83"/>
                <a:gd name="T114" fmla="*/ 68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2" y="21"/>
                  </a:cubicBezTo>
                  <a:cubicBezTo>
                    <a:pt x="65" y="19"/>
                    <a:pt x="67" y="15"/>
                    <a:pt x="68" y="12"/>
                  </a:cubicBezTo>
                  <a:cubicBezTo>
                    <a:pt x="68" y="8"/>
                    <a:pt x="67" y="5"/>
                    <a:pt x="65" y="2"/>
                  </a:cubicBezTo>
                  <a:cubicBezTo>
                    <a:pt x="63" y="1"/>
                    <a:pt x="61" y="0"/>
                    <a:pt x="58" y="0"/>
                  </a:cubicBezTo>
                  <a:cubicBezTo>
                    <a:pt x="54" y="0"/>
                    <a:pt x="49" y="2"/>
                    <a:pt x="46" y="5"/>
                  </a:cubicBezTo>
                  <a:cubicBezTo>
                    <a:pt x="41" y="10"/>
                    <a:pt x="37" y="18"/>
                    <a:pt x="36" y="23"/>
                  </a:cubicBezTo>
                  <a:cubicBezTo>
                    <a:pt x="34" y="18"/>
                    <a:pt x="32" y="11"/>
                    <a:pt x="27" y="6"/>
                  </a:cubicBezTo>
                  <a:cubicBezTo>
                    <a:pt x="24" y="3"/>
                    <a:pt x="21" y="2"/>
                    <a:pt x="18" y="2"/>
                  </a:cubicBezTo>
                  <a:cubicBezTo>
                    <a:pt x="15" y="2"/>
                    <a:pt x="13" y="3"/>
                    <a:pt x="11" y="5"/>
                  </a:cubicBezTo>
                  <a:cubicBezTo>
                    <a:pt x="7" y="9"/>
                    <a:pt x="7" y="16"/>
                    <a:pt x="12" y="21"/>
                  </a:cubicBezTo>
                  <a:cubicBezTo>
                    <a:pt x="14" y="22"/>
                    <a:pt x="16" y="24"/>
                    <a:pt x="18" y="25"/>
                  </a:cubicBezTo>
                  <a:cubicBezTo>
                    <a:pt x="0" y="25"/>
                    <a:pt x="0" y="25"/>
                    <a:pt x="0" y="25"/>
                  </a:cubicBezTo>
                  <a:cubicBezTo>
                    <a:pt x="0" y="46"/>
                    <a:pt x="0" y="46"/>
                    <a:pt x="0" y="46"/>
                  </a:cubicBezTo>
                  <a:cubicBezTo>
                    <a:pt x="5" y="46"/>
                    <a:pt x="5" y="46"/>
                    <a:pt x="5" y="46"/>
                  </a:cubicBezTo>
                  <a:cubicBezTo>
                    <a:pt x="5" y="83"/>
                    <a:pt x="5" y="83"/>
                    <a:pt x="5" y="83"/>
                  </a:cubicBezTo>
                  <a:cubicBezTo>
                    <a:pt x="68" y="83"/>
                    <a:pt x="68" y="83"/>
                    <a:pt x="68" y="83"/>
                  </a:cubicBezTo>
                  <a:cubicBezTo>
                    <a:pt x="68" y="46"/>
                    <a:pt x="68" y="46"/>
                    <a:pt x="68" y="46"/>
                  </a:cubicBezTo>
                  <a:cubicBezTo>
                    <a:pt x="74" y="46"/>
                    <a:pt x="74" y="46"/>
                    <a:pt x="74" y="46"/>
                  </a:cubicBezTo>
                  <a:cubicBezTo>
                    <a:pt x="74" y="25"/>
                    <a:pt x="74" y="25"/>
                    <a:pt x="74" y="25"/>
                  </a:cubicBezTo>
                  <a:lnTo>
                    <a:pt x="58" y="25"/>
                  </a:lnTo>
                  <a:close/>
                  <a:moveTo>
                    <a:pt x="50" y="9"/>
                  </a:moveTo>
                  <a:cubicBezTo>
                    <a:pt x="52" y="7"/>
                    <a:pt x="55" y="6"/>
                    <a:pt x="58" y="6"/>
                  </a:cubicBezTo>
                  <a:cubicBezTo>
                    <a:pt x="59" y="6"/>
                    <a:pt x="60" y="6"/>
                    <a:pt x="61" y="7"/>
                  </a:cubicBezTo>
                  <a:cubicBezTo>
                    <a:pt x="63" y="9"/>
                    <a:pt x="62" y="14"/>
                    <a:pt x="58" y="17"/>
                  </a:cubicBezTo>
                  <a:cubicBezTo>
                    <a:pt x="55" y="21"/>
                    <a:pt x="50" y="23"/>
                    <a:pt x="46" y="25"/>
                  </a:cubicBezTo>
                  <a:cubicBezTo>
                    <a:pt x="41" y="25"/>
                    <a:pt x="41" y="25"/>
                    <a:pt x="41" y="25"/>
                  </a:cubicBezTo>
                  <a:cubicBezTo>
                    <a:pt x="43" y="20"/>
                    <a:pt x="46" y="14"/>
                    <a:pt x="50" y="9"/>
                  </a:cubicBezTo>
                  <a:close/>
                  <a:moveTo>
                    <a:pt x="14" y="12"/>
                  </a:moveTo>
                  <a:cubicBezTo>
                    <a:pt x="14" y="11"/>
                    <a:pt x="14" y="10"/>
                    <a:pt x="15" y="9"/>
                  </a:cubicBezTo>
                  <a:cubicBezTo>
                    <a:pt x="16" y="8"/>
                    <a:pt x="17" y="8"/>
                    <a:pt x="18" y="8"/>
                  </a:cubicBezTo>
                  <a:cubicBezTo>
                    <a:pt x="18" y="8"/>
                    <a:pt x="18" y="8"/>
                    <a:pt x="18" y="8"/>
                  </a:cubicBezTo>
                  <a:cubicBezTo>
                    <a:pt x="19" y="8"/>
                    <a:pt x="21" y="9"/>
                    <a:pt x="23" y="10"/>
                  </a:cubicBezTo>
                  <a:cubicBezTo>
                    <a:pt x="25" y="13"/>
                    <a:pt x="28" y="17"/>
                    <a:pt x="29" y="23"/>
                  </a:cubicBezTo>
                  <a:cubicBezTo>
                    <a:pt x="29" y="23"/>
                    <a:pt x="29" y="23"/>
                    <a:pt x="29" y="23"/>
                  </a:cubicBezTo>
                  <a:cubicBezTo>
                    <a:pt x="29" y="23"/>
                    <a:pt x="29" y="23"/>
                    <a:pt x="29" y="23"/>
                  </a:cubicBezTo>
                  <a:cubicBezTo>
                    <a:pt x="23" y="22"/>
                    <a:pt x="19" y="19"/>
                    <a:pt x="16" y="16"/>
                  </a:cubicBezTo>
                  <a:cubicBezTo>
                    <a:pt x="15" y="15"/>
                    <a:pt x="14" y="13"/>
                    <a:pt x="14" y="12"/>
                  </a:cubicBezTo>
                  <a:close/>
                  <a:moveTo>
                    <a:pt x="32" y="78"/>
                  </a:moveTo>
                  <a:cubicBezTo>
                    <a:pt x="11" y="78"/>
                    <a:pt x="11" y="78"/>
                    <a:pt x="11" y="78"/>
                  </a:cubicBezTo>
                  <a:cubicBezTo>
                    <a:pt x="11" y="43"/>
                    <a:pt x="11" y="43"/>
                    <a:pt x="11" y="43"/>
                  </a:cubicBezTo>
                  <a:cubicBezTo>
                    <a:pt x="32" y="43"/>
                    <a:pt x="32" y="43"/>
                    <a:pt x="32" y="43"/>
                  </a:cubicBezTo>
                  <a:lnTo>
                    <a:pt x="32" y="78"/>
                  </a:lnTo>
                  <a:close/>
                  <a:moveTo>
                    <a:pt x="32" y="41"/>
                  </a:moveTo>
                  <a:cubicBezTo>
                    <a:pt x="5" y="41"/>
                    <a:pt x="5" y="41"/>
                    <a:pt x="5" y="41"/>
                  </a:cubicBezTo>
                  <a:cubicBezTo>
                    <a:pt x="5" y="30"/>
                    <a:pt x="5" y="30"/>
                    <a:pt x="5" y="30"/>
                  </a:cubicBezTo>
                  <a:cubicBezTo>
                    <a:pt x="32" y="30"/>
                    <a:pt x="32" y="30"/>
                    <a:pt x="32" y="30"/>
                  </a:cubicBezTo>
                  <a:lnTo>
                    <a:pt x="32" y="41"/>
                  </a:lnTo>
                  <a:close/>
                  <a:moveTo>
                    <a:pt x="63" y="78"/>
                  </a:moveTo>
                  <a:cubicBezTo>
                    <a:pt x="42" y="78"/>
                    <a:pt x="42" y="78"/>
                    <a:pt x="42" y="78"/>
                  </a:cubicBezTo>
                  <a:cubicBezTo>
                    <a:pt x="42" y="43"/>
                    <a:pt x="42" y="43"/>
                    <a:pt x="42" y="43"/>
                  </a:cubicBezTo>
                  <a:cubicBezTo>
                    <a:pt x="63" y="43"/>
                    <a:pt x="63" y="43"/>
                    <a:pt x="63" y="43"/>
                  </a:cubicBezTo>
                  <a:lnTo>
                    <a:pt x="63" y="78"/>
                  </a:lnTo>
                  <a:close/>
                  <a:moveTo>
                    <a:pt x="68" y="41"/>
                  </a:moveTo>
                  <a:cubicBezTo>
                    <a:pt x="42" y="41"/>
                    <a:pt x="42" y="41"/>
                    <a:pt x="42" y="41"/>
                  </a:cubicBezTo>
                  <a:cubicBezTo>
                    <a:pt x="42" y="30"/>
                    <a:pt x="42" y="30"/>
                    <a:pt x="42" y="30"/>
                  </a:cubicBezTo>
                  <a:cubicBezTo>
                    <a:pt x="68" y="30"/>
                    <a:pt x="68" y="30"/>
                    <a:pt x="68" y="30"/>
                  </a:cubicBezTo>
                  <a:lnTo>
                    <a:pt x="68" y="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21" name="Freeform 116"/>
            <p:cNvSpPr>
              <a:spLocks noEditPoints="1"/>
            </p:cNvSpPr>
            <p:nvPr/>
          </p:nvSpPr>
          <p:spPr bwMode="auto">
            <a:xfrm>
              <a:off x="3285" y="1992"/>
              <a:ext cx="42" cy="79"/>
            </a:xfrm>
            <a:custGeom>
              <a:avLst/>
              <a:gdLst>
                <a:gd name="T0" fmla="*/ 23 w 34"/>
                <a:gd name="T1" fmla="*/ 64 h 65"/>
                <a:gd name="T2" fmla="*/ 23 w 34"/>
                <a:gd name="T3" fmla="*/ 64 h 65"/>
                <a:gd name="T4" fmla="*/ 33 w 34"/>
                <a:gd name="T5" fmla="*/ 49 h 65"/>
                <a:gd name="T6" fmla="*/ 30 w 34"/>
                <a:gd name="T7" fmla="*/ 34 h 65"/>
                <a:gd name="T8" fmla="*/ 15 w 34"/>
                <a:gd name="T9" fmla="*/ 24 h 65"/>
                <a:gd name="T10" fmla="*/ 15 w 34"/>
                <a:gd name="T11" fmla="*/ 24 h 65"/>
                <a:gd name="T12" fmla="*/ 14 w 34"/>
                <a:gd name="T13" fmla="*/ 25 h 65"/>
                <a:gd name="T14" fmla="*/ 15 w 34"/>
                <a:gd name="T15" fmla="*/ 30 h 65"/>
                <a:gd name="T16" fmla="*/ 16 w 34"/>
                <a:gd name="T17" fmla="*/ 30 h 65"/>
                <a:gd name="T18" fmla="*/ 17 w 34"/>
                <a:gd name="T19" fmla="*/ 30 h 65"/>
                <a:gd name="T20" fmla="*/ 24 w 34"/>
                <a:gd name="T21" fmla="*/ 35 h 65"/>
                <a:gd name="T22" fmla="*/ 27 w 34"/>
                <a:gd name="T23" fmla="*/ 51 h 65"/>
                <a:gd name="T24" fmla="*/ 22 w 34"/>
                <a:gd name="T25" fmla="*/ 58 h 65"/>
                <a:gd name="T26" fmla="*/ 22 w 34"/>
                <a:gd name="T27" fmla="*/ 58 h 65"/>
                <a:gd name="T28" fmla="*/ 14 w 34"/>
                <a:gd name="T29" fmla="*/ 53 h 65"/>
                <a:gd name="T30" fmla="*/ 13 w 34"/>
                <a:gd name="T31" fmla="*/ 46 h 65"/>
                <a:gd name="T32" fmla="*/ 6 w 34"/>
                <a:gd name="T33" fmla="*/ 43 h 65"/>
                <a:gd name="T34" fmla="*/ 8 w 34"/>
                <a:gd name="T35" fmla="*/ 54 h 65"/>
                <a:gd name="T36" fmla="*/ 23 w 34"/>
                <a:gd name="T37" fmla="*/ 64 h 65"/>
                <a:gd name="T38" fmla="*/ 19 w 34"/>
                <a:gd name="T39" fmla="*/ 41 h 65"/>
                <a:gd name="T40" fmla="*/ 20 w 34"/>
                <a:gd name="T41" fmla="*/ 41 h 65"/>
                <a:gd name="T42" fmla="*/ 19 w 34"/>
                <a:gd name="T43" fmla="*/ 35 h 65"/>
                <a:gd name="T44" fmla="*/ 18 w 34"/>
                <a:gd name="T45" fmla="*/ 36 h 65"/>
                <a:gd name="T46" fmla="*/ 17 w 34"/>
                <a:gd name="T47" fmla="*/ 36 h 65"/>
                <a:gd name="T48" fmla="*/ 10 w 34"/>
                <a:gd name="T49" fmla="*/ 31 h 65"/>
                <a:gd name="T50" fmla="*/ 7 w 34"/>
                <a:gd name="T51" fmla="*/ 15 h 65"/>
                <a:gd name="T52" fmla="*/ 12 w 34"/>
                <a:gd name="T53" fmla="*/ 7 h 65"/>
                <a:gd name="T54" fmla="*/ 12 w 34"/>
                <a:gd name="T55" fmla="*/ 7 h 65"/>
                <a:gd name="T56" fmla="*/ 20 w 34"/>
                <a:gd name="T57" fmla="*/ 12 h 65"/>
                <a:gd name="T58" fmla="*/ 21 w 34"/>
                <a:gd name="T59" fmla="*/ 19 h 65"/>
                <a:gd name="T60" fmla="*/ 28 w 34"/>
                <a:gd name="T61" fmla="*/ 22 h 65"/>
                <a:gd name="T62" fmla="*/ 26 w 34"/>
                <a:gd name="T63" fmla="*/ 11 h 65"/>
                <a:gd name="T64" fmla="*/ 11 w 34"/>
                <a:gd name="T65" fmla="*/ 2 h 65"/>
                <a:gd name="T66" fmla="*/ 11 w 34"/>
                <a:gd name="T67" fmla="*/ 2 h 65"/>
                <a:gd name="T68" fmla="*/ 1 w 34"/>
                <a:gd name="T69" fmla="*/ 16 h 65"/>
                <a:gd name="T70" fmla="*/ 4 w 34"/>
                <a:gd name="T71" fmla="*/ 32 h 65"/>
                <a:gd name="T72" fmla="*/ 19 w 34"/>
                <a:gd name="T73"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65">
                  <a:moveTo>
                    <a:pt x="23" y="64"/>
                  </a:moveTo>
                  <a:cubicBezTo>
                    <a:pt x="23" y="64"/>
                    <a:pt x="23" y="64"/>
                    <a:pt x="23" y="64"/>
                  </a:cubicBezTo>
                  <a:cubicBezTo>
                    <a:pt x="30" y="63"/>
                    <a:pt x="34" y="56"/>
                    <a:pt x="33" y="49"/>
                  </a:cubicBezTo>
                  <a:cubicBezTo>
                    <a:pt x="30" y="34"/>
                    <a:pt x="30" y="34"/>
                    <a:pt x="30" y="34"/>
                  </a:cubicBezTo>
                  <a:cubicBezTo>
                    <a:pt x="29" y="27"/>
                    <a:pt x="22" y="23"/>
                    <a:pt x="15" y="24"/>
                  </a:cubicBezTo>
                  <a:cubicBezTo>
                    <a:pt x="15" y="24"/>
                    <a:pt x="15" y="24"/>
                    <a:pt x="15" y="24"/>
                  </a:cubicBezTo>
                  <a:cubicBezTo>
                    <a:pt x="15" y="24"/>
                    <a:pt x="14" y="25"/>
                    <a:pt x="14" y="25"/>
                  </a:cubicBezTo>
                  <a:cubicBezTo>
                    <a:pt x="15" y="30"/>
                    <a:pt x="15" y="30"/>
                    <a:pt x="15" y="30"/>
                  </a:cubicBezTo>
                  <a:cubicBezTo>
                    <a:pt x="15" y="30"/>
                    <a:pt x="16" y="30"/>
                    <a:pt x="16" y="30"/>
                  </a:cubicBezTo>
                  <a:cubicBezTo>
                    <a:pt x="17" y="30"/>
                    <a:pt x="17" y="30"/>
                    <a:pt x="17" y="30"/>
                  </a:cubicBezTo>
                  <a:cubicBezTo>
                    <a:pt x="20" y="29"/>
                    <a:pt x="24" y="31"/>
                    <a:pt x="24" y="35"/>
                  </a:cubicBezTo>
                  <a:cubicBezTo>
                    <a:pt x="27" y="51"/>
                    <a:pt x="27" y="51"/>
                    <a:pt x="27" y="51"/>
                  </a:cubicBezTo>
                  <a:cubicBezTo>
                    <a:pt x="28" y="54"/>
                    <a:pt x="26" y="58"/>
                    <a:pt x="22" y="58"/>
                  </a:cubicBezTo>
                  <a:cubicBezTo>
                    <a:pt x="22" y="58"/>
                    <a:pt x="22" y="58"/>
                    <a:pt x="22" y="58"/>
                  </a:cubicBezTo>
                  <a:cubicBezTo>
                    <a:pt x="18" y="59"/>
                    <a:pt x="15" y="57"/>
                    <a:pt x="14" y="53"/>
                  </a:cubicBezTo>
                  <a:cubicBezTo>
                    <a:pt x="13" y="46"/>
                    <a:pt x="13" y="46"/>
                    <a:pt x="13" y="46"/>
                  </a:cubicBezTo>
                  <a:cubicBezTo>
                    <a:pt x="10" y="46"/>
                    <a:pt x="8" y="45"/>
                    <a:pt x="6" y="43"/>
                  </a:cubicBezTo>
                  <a:cubicBezTo>
                    <a:pt x="8" y="54"/>
                    <a:pt x="8" y="54"/>
                    <a:pt x="8" y="54"/>
                  </a:cubicBezTo>
                  <a:cubicBezTo>
                    <a:pt x="10" y="61"/>
                    <a:pt x="16" y="65"/>
                    <a:pt x="23" y="64"/>
                  </a:cubicBezTo>
                  <a:close/>
                  <a:moveTo>
                    <a:pt x="19" y="41"/>
                  </a:moveTo>
                  <a:cubicBezTo>
                    <a:pt x="19" y="41"/>
                    <a:pt x="20" y="41"/>
                    <a:pt x="20" y="41"/>
                  </a:cubicBezTo>
                  <a:cubicBezTo>
                    <a:pt x="19" y="35"/>
                    <a:pt x="19" y="35"/>
                    <a:pt x="19" y="35"/>
                  </a:cubicBezTo>
                  <a:cubicBezTo>
                    <a:pt x="19" y="36"/>
                    <a:pt x="18" y="36"/>
                    <a:pt x="18" y="36"/>
                  </a:cubicBezTo>
                  <a:cubicBezTo>
                    <a:pt x="17" y="36"/>
                    <a:pt x="17" y="36"/>
                    <a:pt x="17" y="36"/>
                  </a:cubicBezTo>
                  <a:cubicBezTo>
                    <a:pt x="14" y="37"/>
                    <a:pt x="10" y="34"/>
                    <a:pt x="10" y="31"/>
                  </a:cubicBezTo>
                  <a:cubicBezTo>
                    <a:pt x="7" y="15"/>
                    <a:pt x="7" y="15"/>
                    <a:pt x="7" y="15"/>
                  </a:cubicBezTo>
                  <a:cubicBezTo>
                    <a:pt x="6" y="11"/>
                    <a:pt x="8" y="8"/>
                    <a:pt x="12" y="7"/>
                  </a:cubicBezTo>
                  <a:cubicBezTo>
                    <a:pt x="12" y="7"/>
                    <a:pt x="12" y="7"/>
                    <a:pt x="12" y="7"/>
                  </a:cubicBezTo>
                  <a:cubicBezTo>
                    <a:pt x="16" y="6"/>
                    <a:pt x="19" y="9"/>
                    <a:pt x="20" y="12"/>
                  </a:cubicBezTo>
                  <a:cubicBezTo>
                    <a:pt x="21" y="19"/>
                    <a:pt x="21" y="19"/>
                    <a:pt x="21" y="19"/>
                  </a:cubicBezTo>
                  <a:cubicBezTo>
                    <a:pt x="24" y="20"/>
                    <a:pt x="26" y="21"/>
                    <a:pt x="28" y="22"/>
                  </a:cubicBezTo>
                  <a:cubicBezTo>
                    <a:pt x="26" y="11"/>
                    <a:pt x="26" y="11"/>
                    <a:pt x="26" y="11"/>
                  </a:cubicBezTo>
                  <a:cubicBezTo>
                    <a:pt x="24" y="5"/>
                    <a:pt x="18" y="0"/>
                    <a:pt x="11" y="2"/>
                  </a:cubicBezTo>
                  <a:cubicBezTo>
                    <a:pt x="11" y="2"/>
                    <a:pt x="11" y="2"/>
                    <a:pt x="11" y="2"/>
                  </a:cubicBezTo>
                  <a:cubicBezTo>
                    <a:pt x="4" y="3"/>
                    <a:pt x="0" y="10"/>
                    <a:pt x="1" y="16"/>
                  </a:cubicBezTo>
                  <a:cubicBezTo>
                    <a:pt x="4" y="32"/>
                    <a:pt x="4" y="32"/>
                    <a:pt x="4" y="32"/>
                  </a:cubicBezTo>
                  <a:cubicBezTo>
                    <a:pt x="5" y="38"/>
                    <a:pt x="12" y="43"/>
                    <a:pt x="19" y="4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22" name="Freeform 117"/>
            <p:cNvSpPr>
              <a:spLocks/>
            </p:cNvSpPr>
            <p:nvPr/>
          </p:nvSpPr>
          <p:spPr bwMode="auto">
            <a:xfrm>
              <a:off x="3315" y="1226"/>
              <a:ext cx="113" cy="113"/>
            </a:xfrm>
            <a:custGeom>
              <a:avLst/>
              <a:gdLst>
                <a:gd name="T0" fmla="*/ 29 w 92"/>
                <a:gd name="T1" fmla="*/ 17 h 92"/>
                <a:gd name="T2" fmla="*/ 92 w 92"/>
                <a:gd name="T3" fmla="*/ 0 h 92"/>
                <a:gd name="T4" fmla="*/ 92 w 92"/>
                <a:gd name="T5" fmla="*/ 6 h 92"/>
                <a:gd name="T6" fmla="*/ 92 w 92"/>
                <a:gd name="T7" fmla="*/ 17 h 92"/>
                <a:gd name="T8" fmla="*/ 92 w 92"/>
                <a:gd name="T9" fmla="*/ 66 h 92"/>
                <a:gd name="T10" fmla="*/ 72 w 92"/>
                <a:gd name="T11" fmla="*/ 80 h 92"/>
                <a:gd name="T12" fmla="*/ 52 w 92"/>
                <a:gd name="T13" fmla="*/ 66 h 92"/>
                <a:gd name="T14" fmla="*/ 72 w 92"/>
                <a:gd name="T15" fmla="*/ 52 h 92"/>
                <a:gd name="T16" fmla="*/ 81 w 92"/>
                <a:gd name="T17" fmla="*/ 53 h 92"/>
                <a:gd name="T18" fmla="*/ 81 w 92"/>
                <a:gd name="T19" fmla="*/ 23 h 92"/>
                <a:gd name="T20" fmla="*/ 41 w 92"/>
                <a:gd name="T21" fmla="*/ 34 h 92"/>
                <a:gd name="T22" fmla="*/ 41 w 92"/>
                <a:gd name="T23" fmla="*/ 77 h 92"/>
                <a:gd name="T24" fmla="*/ 21 w 92"/>
                <a:gd name="T25" fmla="*/ 92 h 92"/>
                <a:gd name="T26" fmla="*/ 0 w 92"/>
                <a:gd name="T27" fmla="*/ 77 h 92"/>
                <a:gd name="T28" fmla="*/ 21 w 92"/>
                <a:gd name="T29" fmla="*/ 63 h 92"/>
                <a:gd name="T30" fmla="*/ 29 w 92"/>
                <a:gd name="T31" fmla="*/ 64 h 92"/>
                <a:gd name="T32" fmla="*/ 29 w 92"/>
                <a:gd name="T33" fmla="*/ 34 h 92"/>
                <a:gd name="T34" fmla="*/ 29 w 92"/>
                <a:gd name="T35" fmla="*/ 1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7"/>
                  </a:moveTo>
                  <a:cubicBezTo>
                    <a:pt x="92" y="0"/>
                    <a:pt x="92" y="0"/>
                    <a:pt x="92" y="0"/>
                  </a:cubicBezTo>
                  <a:cubicBezTo>
                    <a:pt x="92" y="6"/>
                    <a:pt x="92" y="6"/>
                    <a:pt x="92" y="6"/>
                  </a:cubicBezTo>
                  <a:cubicBezTo>
                    <a:pt x="92" y="17"/>
                    <a:pt x="92" y="17"/>
                    <a:pt x="92" y="17"/>
                  </a:cubicBezTo>
                  <a:cubicBezTo>
                    <a:pt x="92" y="66"/>
                    <a:pt x="92" y="66"/>
                    <a:pt x="92" y="66"/>
                  </a:cubicBezTo>
                  <a:cubicBezTo>
                    <a:pt x="92" y="74"/>
                    <a:pt x="83" y="80"/>
                    <a:pt x="72" y="80"/>
                  </a:cubicBezTo>
                  <a:cubicBezTo>
                    <a:pt x="61" y="80"/>
                    <a:pt x="52" y="74"/>
                    <a:pt x="52" y="66"/>
                  </a:cubicBezTo>
                  <a:cubicBezTo>
                    <a:pt x="52" y="58"/>
                    <a:pt x="61" y="52"/>
                    <a:pt x="72" y="52"/>
                  </a:cubicBezTo>
                  <a:cubicBezTo>
                    <a:pt x="75" y="52"/>
                    <a:pt x="78" y="52"/>
                    <a:pt x="81" y="53"/>
                  </a:cubicBezTo>
                  <a:cubicBezTo>
                    <a:pt x="81" y="23"/>
                    <a:pt x="81" y="23"/>
                    <a:pt x="81" y="23"/>
                  </a:cubicBezTo>
                  <a:cubicBezTo>
                    <a:pt x="41" y="34"/>
                    <a:pt x="41" y="34"/>
                    <a:pt x="41" y="34"/>
                  </a:cubicBezTo>
                  <a:cubicBezTo>
                    <a:pt x="41" y="77"/>
                    <a:pt x="41" y="77"/>
                    <a:pt x="41" y="77"/>
                  </a:cubicBezTo>
                  <a:cubicBezTo>
                    <a:pt x="41" y="85"/>
                    <a:pt x="32" y="92"/>
                    <a:pt x="21" y="92"/>
                  </a:cubicBezTo>
                  <a:cubicBezTo>
                    <a:pt x="9" y="92"/>
                    <a:pt x="0" y="85"/>
                    <a:pt x="0" y="77"/>
                  </a:cubicBezTo>
                  <a:cubicBezTo>
                    <a:pt x="0" y="70"/>
                    <a:pt x="9" y="63"/>
                    <a:pt x="21" y="63"/>
                  </a:cubicBezTo>
                  <a:cubicBezTo>
                    <a:pt x="24" y="63"/>
                    <a:pt x="27" y="64"/>
                    <a:pt x="29" y="64"/>
                  </a:cubicBezTo>
                  <a:cubicBezTo>
                    <a:pt x="29" y="34"/>
                    <a:pt x="29" y="34"/>
                    <a:pt x="29" y="34"/>
                  </a:cubicBezTo>
                  <a:lnTo>
                    <a:pt x="29" y="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23" name="Freeform 118"/>
            <p:cNvSpPr>
              <a:spLocks noEditPoints="1"/>
            </p:cNvSpPr>
            <p:nvPr/>
          </p:nvSpPr>
          <p:spPr bwMode="auto">
            <a:xfrm>
              <a:off x="3052" y="2198"/>
              <a:ext cx="87" cy="77"/>
            </a:xfrm>
            <a:custGeom>
              <a:avLst/>
              <a:gdLst>
                <a:gd name="T0" fmla="*/ 30 w 71"/>
                <a:gd name="T1" fmla="*/ 0 h 63"/>
                <a:gd name="T2" fmla="*/ 30 w 71"/>
                <a:gd name="T3" fmla="*/ 0 h 63"/>
                <a:gd name="T4" fmla="*/ 59 w 71"/>
                <a:gd name="T5" fmla="*/ 24 h 63"/>
                <a:gd name="T6" fmla="*/ 30 w 71"/>
                <a:gd name="T7" fmla="*/ 48 h 63"/>
                <a:gd name="T8" fmla="*/ 25 w 71"/>
                <a:gd name="T9" fmla="*/ 48 h 63"/>
                <a:gd name="T10" fmla="*/ 4 w 71"/>
                <a:gd name="T11" fmla="*/ 56 h 63"/>
                <a:gd name="T12" fmla="*/ 4 w 71"/>
                <a:gd name="T13" fmla="*/ 54 h 63"/>
                <a:gd name="T14" fmla="*/ 11 w 71"/>
                <a:gd name="T15" fmla="*/ 45 h 63"/>
                <a:gd name="T16" fmla="*/ 11 w 71"/>
                <a:gd name="T17" fmla="*/ 43 h 63"/>
                <a:gd name="T18" fmla="*/ 0 w 71"/>
                <a:gd name="T19" fmla="*/ 24 h 63"/>
                <a:gd name="T20" fmla="*/ 30 w 71"/>
                <a:gd name="T21" fmla="*/ 0 h 63"/>
                <a:gd name="T22" fmla="*/ 62 w 71"/>
                <a:gd name="T23" fmla="*/ 54 h 63"/>
                <a:gd name="T24" fmla="*/ 67 w 71"/>
                <a:gd name="T25" fmla="*/ 62 h 63"/>
                <a:gd name="T26" fmla="*/ 67 w 71"/>
                <a:gd name="T27" fmla="*/ 63 h 63"/>
                <a:gd name="T28" fmla="*/ 50 w 71"/>
                <a:gd name="T29" fmla="*/ 57 h 63"/>
                <a:gd name="T30" fmla="*/ 46 w 71"/>
                <a:gd name="T31" fmla="*/ 57 h 63"/>
                <a:gd name="T32" fmla="*/ 30 w 71"/>
                <a:gd name="T33" fmla="*/ 53 h 63"/>
                <a:gd name="T34" fmla="*/ 54 w 71"/>
                <a:gd name="T35" fmla="*/ 45 h 63"/>
                <a:gd name="T36" fmla="*/ 61 w 71"/>
                <a:gd name="T37" fmla="*/ 36 h 63"/>
                <a:gd name="T38" fmla="*/ 64 w 71"/>
                <a:gd name="T39" fmla="*/ 24 h 63"/>
                <a:gd name="T40" fmla="*/ 64 w 71"/>
                <a:gd name="T41" fmla="*/ 22 h 63"/>
                <a:gd name="T42" fmla="*/ 71 w 71"/>
                <a:gd name="T43" fmla="*/ 37 h 63"/>
                <a:gd name="T44" fmla="*/ 62 w 71"/>
                <a:gd name="T45" fmla="*/ 53 h 63"/>
                <a:gd name="T46" fmla="*/ 62 w 71"/>
                <a:gd name="T47" fmla="*/ 5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 h="63">
                  <a:moveTo>
                    <a:pt x="30" y="0"/>
                  </a:moveTo>
                  <a:cubicBezTo>
                    <a:pt x="30" y="0"/>
                    <a:pt x="30" y="0"/>
                    <a:pt x="30" y="0"/>
                  </a:cubicBezTo>
                  <a:cubicBezTo>
                    <a:pt x="46" y="0"/>
                    <a:pt x="59" y="11"/>
                    <a:pt x="59" y="24"/>
                  </a:cubicBezTo>
                  <a:cubicBezTo>
                    <a:pt x="59" y="38"/>
                    <a:pt x="46" y="48"/>
                    <a:pt x="30" y="48"/>
                  </a:cubicBezTo>
                  <a:cubicBezTo>
                    <a:pt x="28" y="48"/>
                    <a:pt x="27" y="48"/>
                    <a:pt x="25" y="48"/>
                  </a:cubicBezTo>
                  <a:cubicBezTo>
                    <a:pt x="19" y="54"/>
                    <a:pt x="11" y="55"/>
                    <a:pt x="4" y="56"/>
                  </a:cubicBezTo>
                  <a:cubicBezTo>
                    <a:pt x="4" y="54"/>
                    <a:pt x="4" y="54"/>
                    <a:pt x="4" y="54"/>
                  </a:cubicBezTo>
                  <a:cubicBezTo>
                    <a:pt x="8" y="52"/>
                    <a:pt x="11" y="49"/>
                    <a:pt x="11" y="45"/>
                  </a:cubicBezTo>
                  <a:cubicBezTo>
                    <a:pt x="11" y="44"/>
                    <a:pt x="11" y="43"/>
                    <a:pt x="11" y="43"/>
                  </a:cubicBezTo>
                  <a:cubicBezTo>
                    <a:pt x="4" y="39"/>
                    <a:pt x="0" y="32"/>
                    <a:pt x="0" y="24"/>
                  </a:cubicBezTo>
                  <a:cubicBezTo>
                    <a:pt x="0" y="11"/>
                    <a:pt x="13" y="0"/>
                    <a:pt x="30" y="0"/>
                  </a:cubicBezTo>
                  <a:close/>
                  <a:moveTo>
                    <a:pt x="62" y="54"/>
                  </a:moveTo>
                  <a:cubicBezTo>
                    <a:pt x="62" y="57"/>
                    <a:pt x="64" y="60"/>
                    <a:pt x="67" y="62"/>
                  </a:cubicBezTo>
                  <a:cubicBezTo>
                    <a:pt x="67" y="63"/>
                    <a:pt x="67" y="63"/>
                    <a:pt x="67" y="63"/>
                  </a:cubicBezTo>
                  <a:cubicBezTo>
                    <a:pt x="61" y="63"/>
                    <a:pt x="55" y="62"/>
                    <a:pt x="50" y="57"/>
                  </a:cubicBezTo>
                  <a:cubicBezTo>
                    <a:pt x="48" y="57"/>
                    <a:pt x="47" y="57"/>
                    <a:pt x="46" y="57"/>
                  </a:cubicBezTo>
                  <a:cubicBezTo>
                    <a:pt x="40" y="57"/>
                    <a:pt x="34" y="56"/>
                    <a:pt x="30" y="53"/>
                  </a:cubicBezTo>
                  <a:cubicBezTo>
                    <a:pt x="39" y="53"/>
                    <a:pt x="47" y="50"/>
                    <a:pt x="54" y="45"/>
                  </a:cubicBezTo>
                  <a:cubicBezTo>
                    <a:pt x="57" y="42"/>
                    <a:pt x="59" y="39"/>
                    <a:pt x="61" y="36"/>
                  </a:cubicBezTo>
                  <a:cubicBezTo>
                    <a:pt x="63" y="32"/>
                    <a:pt x="64" y="28"/>
                    <a:pt x="64" y="24"/>
                  </a:cubicBezTo>
                  <a:cubicBezTo>
                    <a:pt x="64" y="24"/>
                    <a:pt x="64" y="23"/>
                    <a:pt x="64" y="22"/>
                  </a:cubicBezTo>
                  <a:cubicBezTo>
                    <a:pt x="68" y="26"/>
                    <a:pt x="71" y="31"/>
                    <a:pt x="71" y="37"/>
                  </a:cubicBezTo>
                  <a:cubicBezTo>
                    <a:pt x="71" y="43"/>
                    <a:pt x="67" y="49"/>
                    <a:pt x="62" y="53"/>
                  </a:cubicBezTo>
                  <a:cubicBezTo>
                    <a:pt x="62" y="53"/>
                    <a:pt x="62" y="54"/>
                    <a:pt x="62" y="5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24" name="Freeform 119"/>
            <p:cNvSpPr>
              <a:spLocks/>
            </p:cNvSpPr>
            <p:nvPr/>
          </p:nvSpPr>
          <p:spPr bwMode="auto">
            <a:xfrm>
              <a:off x="3122" y="2035"/>
              <a:ext cx="80" cy="78"/>
            </a:xfrm>
            <a:custGeom>
              <a:avLst/>
              <a:gdLst>
                <a:gd name="T0" fmla="*/ 65 w 65"/>
                <a:gd name="T1" fmla="*/ 24 h 64"/>
                <a:gd name="T2" fmla="*/ 41 w 65"/>
                <a:gd name="T3" fmla="*/ 24 h 64"/>
                <a:gd name="T4" fmla="*/ 50 w 65"/>
                <a:gd name="T5" fmla="*/ 15 h 64"/>
                <a:gd name="T6" fmla="*/ 33 w 65"/>
                <a:gd name="T7" fmla="*/ 8 h 64"/>
                <a:gd name="T8" fmla="*/ 16 w 65"/>
                <a:gd name="T9" fmla="*/ 15 h 64"/>
                <a:gd name="T10" fmla="*/ 9 w 65"/>
                <a:gd name="T11" fmla="*/ 32 h 64"/>
                <a:gd name="T12" fmla="*/ 16 w 65"/>
                <a:gd name="T13" fmla="*/ 49 h 64"/>
                <a:gd name="T14" fmla="*/ 33 w 65"/>
                <a:gd name="T15" fmla="*/ 56 h 64"/>
                <a:gd name="T16" fmla="*/ 50 w 65"/>
                <a:gd name="T17" fmla="*/ 49 h 64"/>
                <a:gd name="T18" fmla="*/ 51 w 65"/>
                <a:gd name="T19" fmla="*/ 48 h 64"/>
                <a:gd name="T20" fmla="*/ 57 w 65"/>
                <a:gd name="T21" fmla="*/ 53 h 64"/>
                <a:gd name="T22" fmla="*/ 33 w 65"/>
                <a:gd name="T23" fmla="*/ 64 h 64"/>
                <a:gd name="T24" fmla="*/ 0 w 65"/>
                <a:gd name="T25" fmla="*/ 32 h 64"/>
                <a:gd name="T26" fmla="*/ 33 w 65"/>
                <a:gd name="T27" fmla="*/ 0 h 64"/>
                <a:gd name="T28" fmla="*/ 56 w 65"/>
                <a:gd name="T29" fmla="*/ 9 h 64"/>
                <a:gd name="T30" fmla="*/ 65 w 65"/>
                <a:gd name="T31" fmla="*/ 0 h 64"/>
                <a:gd name="T32" fmla="*/ 65 w 65"/>
                <a:gd name="T33" fmla="*/ 2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 h="64">
                  <a:moveTo>
                    <a:pt x="65" y="24"/>
                  </a:moveTo>
                  <a:cubicBezTo>
                    <a:pt x="41" y="24"/>
                    <a:pt x="41" y="24"/>
                    <a:pt x="41" y="24"/>
                  </a:cubicBezTo>
                  <a:cubicBezTo>
                    <a:pt x="50" y="15"/>
                    <a:pt x="50" y="15"/>
                    <a:pt x="50" y="15"/>
                  </a:cubicBezTo>
                  <a:cubicBezTo>
                    <a:pt x="45" y="10"/>
                    <a:pt x="39" y="8"/>
                    <a:pt x="33" y="8"/>
                  </a:cubicBezTo>
                  <a:cubicBezTo>
                    <a:pt x="26" y="8"/>
                    <a:pt x="20" y="10"/>
                    <a:pt x="16" y="15"/>
                  </a:cubicBezTo>
                  <a:cubicBezTo>
                    <a:pt x="11" y="20"/>
                    <a:pt x="9" y="26"/>
                    <a:pt x="9" y="32"/>
                  </a:cubicBezTo>
                  <a:cubicBezTo>
                    <a:pt x="9" y="39"/>
                    <a:pt x="11" y="45"/>
                    <a:pt x="16" y="49"/>
                  </a:cubicBezTo>
                  <a:cubicBezTo>
                    <a:pt x="20" y="54"/>
                    <a:pt x="26" y="56"/>
                    <a:pt x="33" y="56"/>
                  </a:cubicBezTo>
                  <a:cubicBezTo>
                    <a:pt x="39" y="56"/>
                    <a:pt x="45" y="54"/>
                    <a:pt x="50" y="49"/>
                  </a:cubicBezTo>
                  <a:cubicBezTo>
                    <a:pt x="50" y="49"/>
                    <a:pt x="51" y="48"/>
                    <a:pt x="51" y="48"/>
                  </a:cubicBezTo>
                  <a:cubicBezTo>
                    <a:pt x="57" y="53"/>
                    <a:pt x="57" y="53"/>
                    <a:pt x="57" y="53"/>
                  </a:cubicBezTo>
                  <a:cubicBezTo>
                    <a:pt x="51" y="60"/>
                    <a:pt x="43" y="64"/>
                    <a:pt x="33" y="64"/>
                  </a:cubicBezTo>
                  <a:cubicBezTo>
                    <a:pt x="15" y="64"/>
                    <a:pt x="0" y="50"/>
                    <a:pt x="0" y="32"/>
                  </a:cubicBezTo>
                  <a:cubicBezTo>
                    <a:pt x="0" y="14"/>
                    <a:pt x="15" y="0"/>
                    <a:pt x="33" y="0"/>
                  </a:cubicBezTo>
                  <a:cubicBezTo>
                    <a:pt x="42" y="0"/>
                    <a:pt x="50" y="3"/>
                    <a:pt x="56" y="9"/>
                  </a:cubicBezTo>
                  <a:cubicBezTo>
                    <a:pt x="65" y="0"/>
                    <a:pt x="65" y="0"/>
                    <a:pt x="65" y="0"/>
                  </a:cubicBezTo>
                  <a:lnTo>
                    <a:pt x="65" y="2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25" name="Freeform 120"/>
            <p:cNvSpPr>
              <a:spLocks noEditPoints="1"/>
            </p:cNvSpPr>
            <p:nvPr/>
          </p:nvSpPr>
          <p:spPr bwMode="auto">
            <a:xfrm>
              <a:off x="3175" y="1404"/>
              <a:ext cx="116" cy="102"/>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8 h 83"/>
                <a:gd name="T16" fmla="*/ 83 w 95"/>
                <a:gd name="T17" fmla="*/ 68 h 83"/>
                <a:gd name="T18" fmla="*/ 83 w 95"/>
                <a:gd name="T19" fmla="*/ 68 h 83"/>
                <a:gd name="T20" fmla="*/ 95 w 95"/>
                <a:gd name="T21" fmla="*/ 34 h 83"/>
                <a:gd name="T22" fmla="*/ 80 w 95"/>
                <a:gd name="T23" fmla="*/ 63 h 83"/>
                <a:gd name="T24" fmla="*/ 78 w 95"/>
                <a:gd name="T25" fmla="*/ 61 h 83"/>
                <a:gd name="T26" fmla="*/ 75 w 95"/>
                <a:gd name="T27" fmla="*/ 55 h 83"/>
                <a:gd name="T28" fmla="*/ 71 w 95"/>
                <a:gd name="T29" fmla="*/ 34 h 83"/>
                <a:gd name="T30" fmla="*/ 75 w 95"/>
                <a:gd name="T31" fmla="*/ 13 h 83"/>
                <a:gd name="T32" fmla="*/ 78 w 95"/>
                <a:gd name="T33" fmla="*/ 7 h 83"/>
                <a:gd name="T34" fmla="*/ 80 w 95"/>
                <a:gd name="T35" fmla="*/ 5 h 83"/>
                <a:gd name="T36" fmla="*/ 83 w 95"/>
                <a:gd name="T37" fmla="*/ 7 h 83"/>
                <a:gd name="T38" fmla="*/ 86 w 95"/>
                <a:gd name="T39" fmla="*/ 13 h 83"/>
                <a:gd name="T40" fmla="*/ 89 w 95"/>
                <a:gd name="T41" fmla="*/ 34 h 83"/>
                <a:gd name="T42" fmla="*/ 86 w 95"/>
                <a:gd name="T43" fmla="*/ 55 h 83"/>
                <a:gd name="T44" fmla="*/ 83 w 95"/>
                <a:gd name="T45" fmla="*/ 61 h 83"/>
                <a:gd name="T46" fmla="*/ 80 w 95"/>
                <a:gd name="T47" fmla="*/ 63 h 83"/>
                <a:gd name="T48" fmla="*/ 24 w 95"/>
                <a:gd name="T49" fmla="*/ 34 h 83"/>
                <a:gd name="T50" fmla="*/ 25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5 w 95"/>
                <a:gd name="T65" fmla="*/ 48 h 83"/>
                <a:gd name="T66" fmla="*/ 24 w 95"/>
                <a:gd name="T67" fmla="*/ 34 h 83"/>
                <a:gd name="T68" fmla="*/ 34 w 95"/>
                <a:gd name="T69" fmla="*/ 54 h 83"/>
                <a:gd name="T70" fmla="*/ 23 w 95"/>
                <a:gd name="T71" fmla="*/ 51 h 83"/>
                <a:gd name="T72" fmla="*/ 30 w 95"/>
                <a:gd name="T73" fmla="*/ 81 h 83"/>
                <a:gd name="T74" fmla="*/ 34 w 95"/>
                <a:gd name="T75" fmla="*/ 83 h 83"/>
                <a:gd name="T76" fmla="*/ 44 w 95"/>
                <a:gd name="T77" fmla="*/ 78 h 83"/>
                <a:gd name="T78" fmla="*/ 46 w 95"/>
                <a:gd name="T79" fmla="*/ 75 h 83"/>
                <a:gd name="T80" fmla="*/ 34 w 95"/>
                <a:gd name="T81" fmla="*/ 54 h 83"/>
                <a:gd name="T82" fmla="*/ 80 w 95"/>
                <a:gd name="T83" fmla="*/ 45 h 83"/>
                <a:gd name="T84" fmla="*/ 79 w 95"/>
                <a:gd name="T85" fmla="*/ 44 h 83"/>
                <a:gd name="T86" fmla="*/ 78 w 95"/>
                <a:gd name="T87" fmla="*/ 42 h 83"/>
                <a:gd name="T88" fmla="*/ 77 w 95"/>
                <a:gd name="T89" fmla="*/ 34 h 83"/>
                <a:gd name="T90" fmla="*/ 78 w 95"/>
                <a:gd name="T91" fmla="*/ 26 h 83"/>
                <a:gd name="T92" fmla="*/ 79 w 95"/>
                <a:gd name="T93" fmla="*/ 23 h 83"/>
                <a:gd name="T94" fmla="*/ 80 w 95"/>
                <a:gd name="T95" fmla="*/ 23 h 83"/>
                <a:gd name="T96" fmla="*/ 81 w 95"/>
                <a:gd name="T97" fmla="*/ 23 h 83"/>
                <a:gd name="T98" fmla="*/ 82 w 95"/>
                <a:gd name="T99" fmla="*/ 26 h 83"/>
                <a:gd name="T100" fmla="*/ 84 w 95"/>
                <a:gd name="T101" fmla="*/ 34 h 83"/>
                <a:gd name="T102" fmla="*/ 82 w 95"/>
                <a:gd name="T103" fmla="*/ 42 h 83"/>
                <a:gd name="T104" fmla="*/ 81 w 95"/>
                <a:gd name="T105" fmla="*/ 44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90" y="0"/>
                    <a:pt x="83" y="0"/>
                  </a:cubicBezTo>
                  <a:cubicBezTo>
                    <a:pt x="83" y="0"/>
                    <a:pt x="83" y="0"/>
                    <a:pt x="83" y="0"/>
                  </a:cubicBezTo>
                  <a:cubicBezTo>
                    <a:pt x="75" y="0"/>
                    <a:pt x="75" y="0"/>
                    <a:pt x="75" y="0"/>
                  </a:cubicBezTo>
                  <a:cubicBezTo>
                    <a:pt x="75" y="0"/>
                    <a:pt x="57" y="14"/>
                    <a:pt x="31" y="19"/>
                  </a:cubicBezTo>
                  <a:cubicBezTo>
                    <a:pt x="31" y="23"/>
                    <a:pt x="30" y="28"/>
                    <a:pt x="30" y="34"/>
                  </a:cubicBezTo>
                  <a:cubicBezTo>
                    <a:pt x="30" y="40"/>
                    <a:pt x="31" y="45"/>
                    <a:pt x="31" y="49"/>
                  </a:cubicBezTo>
                  <a:cubicBezTo>
                    <a:pt x="57" y="54"/>
                    <a:pt x="75" y="68"/>
                    <a:pt x="75" y="68"/>
                  </a:cubicBezTo>
                  <a:cubicBezTo>
                    <a:pt x="83" y="68"/>
                    <a:pt x="83" y="68"/>
                    <a:pt x="83" y="68"/>
                  </a:cubicBezTo>
                  <a:cubicBezTo>
                    <a:pt x="83" y="68"/>
                    <a:pt x="83" y="68"/>
                    <a:pt x="83" y="68"/>
                  </a:cubicBezTo>
                  <a:cubicBezTo>
                    <a:pt x="90" y="68"/>
                    <a:pt x="95" y="52"/>
                    <a:pt x="95" y="34"/>
                  </a:cubicBezTo>
                  <a:close/>
                  <a:moveTo>
                    <a:pt x="80" y="63"/>
                  </a:moveTo>
                  <a:cubicBezTo>
                    <a:pt x="79" y="63"/>
                    <a:pt x="78" y="62"/>
                    <a:pt x="78" y="61"/>
                  </a:cubicBezTo>
                  <a:cubicBezTo>
                    <a:pt x="77" y="60"/>
                    <a:pt x="76" y="58"/>
                    <a:pt x="75" y="55"/>
                  </a:cubicBezTo>
                  <a:cubicBezTo>
                    <a:pt x="73" y="50"/>
                    <a:pt x="71" y="42"/>
                    <a:pt x="71" y="34"/>
                  </a:cubicBezTo>
                  <a:cubicBezTo>
                    <a:pt x="71" y="26"/>
                    <a:pt x="73" y="18"/>
                    <a:pt x="75" y="13"/>
                  </a:cubicBezTo>
                  <a:cubicBezTo>
                    <a:pt x="76" y="10"/>
                    <a:pt x="77" y="8"/>
                    <a:pt x="78" y="7"/>
                  </a:cubicBezTo>
                  <a:cubicBezTo>
                    <a:pt x="78" y="6"/>
                    <a:pt x="79" y="5"/>
                    <a:pt x="80" y="5"/>
                  </a:cubicBezTo>
                  <a:cubicBezTo>
                    <a:pt x="81" y="5"/>
                    <a:pt x="82" y="6"/>
                    <a:pt x="83" y="7"/>
                  </a:cubicBezTo>
                  <a:cubicBezTo>
                    <a:pt x="84" y="8"/>
                    <a:pt x="85" y="10"/>
                    <a:pt x="86" y="13"/>
                  </a:cubicBezTo>
                  <a:cubicBezTo>
                    <a:pt x="88" y="18"/>
                    <a:pt x="89" y="26"/>
                    <a:pt x="89" y="34"/>
                  </a:cubicBezTo>
                  <a:cubicBezTo>
                    <a:pt x="89" y="42"/>
                    <a:pt x="88" y="50"/>
                    <a:pt x="86" y="55"/>
                  </a:cubicBezTo>
                  <a:cubicBezTo>
                    <a:pt x="85" y="58"/>
                    <a:pt x="84" y="60"/>
                    <a:pt x="83" y="61"/>
                  </a:cubicBezTo>
                  <a:cubicBezTo>
                    <a:pt x="82" y="62"/>
                    <a:pt x="81" y="63"/>
                    <a:pt x="80" y="63"/>
                  </a:cubicBezTo>
                  <a:close/>
                  <a:moveTo>
                    <a:pt x="24" y="34"/>
                  </a:moveTo>
                  <a:cubicBezTo>
                    <a:pt x="24" y="29"/>
                    <a:pt x="24" y="24"/>
                    <a:pt x="25"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5" y="48"/>
                  </a:cubicBezTo>
                  <a:cubicBezTo>
                    <a:pt x="24" y="43"/>
                    <a:pt x="24" y="39"/>
                    <a:pt x="24" y="34"/>
                  </a:cubicBezTo>
                  <a:close/>
                  <a:moveTo>
                    <a:pt x="34" y="54"/>
                  </a:moveTo>
                  <a:cubicBezTo>
                    <a:pt x="23" y="51"/>
                    <a:pt x="23" y="51"/>
                    <a:pt x="23" y="51"/>
                  </a:cubicBezTo>
                  <a:cubicBezTo>
                    <a:pt x="30" y="81"/>
                    <a:pt x="30" y="81"/>
                    <a:pt x="30" y="81"/>
                  </a:cubicBezTo>
                  <a:cubicBezTo>
                    <a:pt x="31" y="83"/>
                    <a:pt x="32" y="83"/>
                    <a:pt x="34" y="83"/>
                  </a:cubicBezTo>
                  <a:cubicBezTo>
                    <a:pt x="44" y="78"/>
                    <a:pt x="44" y="78"/>
                    <a:pt x="44" y="78"/>
                  </a:cubicBezTo>
                  <a:cubicBezTo>
                    <a:pt x="46" y="78"/>
                    <a:pt x="47" y="76"/>
                    <a:pt x="46" y="75"/>
                  </a:cubicBezTo>
                  <a:lnTo>
                    <a:pt x="34" y="54"/>
                  </a:lnTo>
                  <a:close/>
                  <a:moveTo>
                    <a:pt x="80" y="45"/>
                  </a:moveTo>
                  <a:cubicBezTo>
                    <a:pt x="80" y="45"/>
                    <a:pt x="80" y="45"/>
                    <a:pt x="79" y="44"/>
                  </a:cubicBezTo>
                  <a:cubicBezTo>
                    <a:pt x="79" y="44"/>
                    <a:pt x="79" y="43"/>
                    <a:pt x="78" y="42"/>
                  </a:cubicBezTo>
                  <a:cubicBezTo>
                    <a:pt x="77" y="40"/>
                    <a:pt x="77" y="37"/>
                    <a:pt x="77" y="34"/>
                  </a:cubicBezTo>
                  <a:cubicBezTo>
                    <a:pt x="77" y="31"/>
                    <a:pt x="77" y="28"/>
                    <a:pt x="78" y="26"/>
                  </a:cubicBezTo>
                  <a:cubicBezTo>
                    <a:pt x="79" y="25"/>
                    <a:pt x="79" y="24"/>
                    <a:pt x="79" y="23"/>
                  </a:cubicBezTo>
                  <a:cubicBezTo>
                    <a:pt x="80" y="23"/>
                    <a:pt x="80" y="23"/>
                    <a:pt x="80" y="23"/>
                  </a:cubicBezTo>
                  <a:cubicBezTo>
                    <a:pt x="81" y="23"/>
                    <a:pt x="81" y="23"/>
                    <a:pt x="81" y="23"/>
                  </a:cubicBezTo>
                  <a:cubicBezTo>
                    <a:pt x="82" y="24"/>
                    <a:pt x="82" y="25"/>
                    <a:pt x="82" y="26"/>
                  </a:cubicBezTo>
                  <a:cubicBezTo>
                    <a:pt x="83" y="28"/>
                    <a:pt x="84" y="31"/>
                    <a:pt x="84" y="34"/>
                  </a:cubicBezTo>
                  <a:cubicBezTo>
                    <a:pt x="84" y="37"/>
                    <a:pt x="83" y="40"/>
                    <a:pt x="82" y="42"/>
                  </a:cubicBezTo>
                  <a:cubicBezTo>
                    <a:pt x="82" y="43"/>
                    <a:pt x="82" y="44"/>
                    <a:pt x="81" y="44"/>
                  </a:cubicBezTo>
                  <a:cubicBezTo>
                    <a:pt x="81" y="45"/>
                    <a:pt x="81" y="45"/>
                    <a:pt x="80" y="4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26" name="Freeform 121"/>
            <p:cNvSpPr>
              <a:spLocks noEditPoints="1"/>
            </p:cNvSpPr>
            <p:nvPr/>
          </p:nvSpPr>
          <p:spPr bwMode="auto">
            <a:xfrm>
              <a:off x="3413" y="1074"/>
              <a:ext cx="66" cy="65"/>
            </a:xfrm>
            <a:custGeom>
              <a:avLst/>
              <a:gdLst>
                <a:gd name="T0" fmla="*/ 27 w 54"/>
                <a:gd name="T1" fmla="*/ 0 h 53"/>
                <a:gd name="T2" fmla="*/ 0 w 54"/>
                <a:gd name="T3" fmla="*/ 26 h 53"/>
                <a:gd name="T4" fmla="*/ 27 w 54"/>
                <a:gd name="T5" fmla="*/ 53 h 53"/>
                <a:gd name="T6" fmla="*/ 54 w 54"/>
                <a:gd name="T7" fmla="*/ 26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6 h 53"/>
                <a:gd name="T20" fmla="*/ 41 w 54"/>
                <a:gd name="T21" fmla="*/ 12 h 53"/>
                <a:gd name="T22" fmla="*/ 47 w 54"/>
                <a:gd name="T23" fmla="*/ 24 h 53"/>
                <a:gd name="T24" fmla="*/ 37 w 54"/>
                <a:gd name="T25" fmla="*/ 38 h 53"/>
                <a:gd name="T26" fmla="*/ 38 w 54"/>
                <a:gd name="T27" fmla="*/ 43 h 53"/>
                <a:gd name="T28" fmla="*/ 27 w 54"/>
                <a:gd name="T29" fmla="*/ 46 h 53"/>
                <a:gd name="T30" fmla="*/ 16 w 54"/>
                <a:gd name="T31" fmla="*/ 43 h 53"/>
                <a:gd name="T32" fmla="*/ 29 w 54"/>
                <a:gd name="T33" fmla="*/ 33 h 53"/>
                <a:gd name="T34" fmla="*/ 30 w 54"/>
                <a:gd name="T35" fmla="*/ 35 h 53"/>
                <a:gd name="T36" fmla="*/ 30 w 54"/>
                <a:gd name="T37" fmla="*/ 38 h 53"/>
                <a:gd name="T38" fmla="*/ 28 w 54"/>
                <a:gd name="T39" fmla="*/ 40 h 53"/>
                <a:gd name="T40" fmla="*/ 25 w 54"/>
                <a:gd name="T41" fmla="*/ 40 h 53"/>
                <a:gd name="T42" fmla="*/ 23 w 54"/>
                <a:gd name="T43" fmla="*/ 38 h 53"/>
                <a:gd name="T44" fmla="*/ 23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1"/>
                    <a:pt x="0" y="26"/>
                  </a:cubicBezTo>
                  <a:cubicBezTo>
                    <a:pt x="0" y="41"/>
                    <a:pt x="12" y="53"/>
                    <a:pt x="27" y="53"/>
                  </a:cubicBezTo>
                  <a:cubicBezTo>
                    <a:pt x="42" y="53"/>
                    <a:pt x="54" y="41"/>
                    <a:pt x="54" y="26"/>
                  </a:cubicBezTo>
                  <a:cubicBezTo>
                    <a:pt x="54" y="11"/>
                    <a:pt x="42" y="0"/>
                    <a:pt x="27" y="0"/>
                  </a:cubicBezTo>
                  <a:close/>
                  <a:moveTo>
                    <a:pt x="16" y="43"/>
                  </a:moveTo>
                  <a:cubicBezTo>
                    <a:pt x="16" y="41"/>
                    <a:pt x="17" y="40"/>
                    <a:pt x="17" y="38"/>
                  </a:cubicBezTo>
                  <a:cubicBezTo>
                    <a:pt x="17" y="31"/>
                    <a:pt x="13" y="26"/>
                    <a:pt x="7" y="24"/>
                  </a:cubicBezTo>
                  <a:cubicBezTo>
                    <a:pt x="7" y="19"/>
                    <a:pt x="9" y="15"/>
                    <a:pt x="13" y="12"/>
                  </a:cubicBezTo>
                  <a:cubicBezTo>
                    <a:pt x="16" y="8"/>
                    <a:pt x="21" y="6"/>
                    <a:pt x="27" y="6"/>
                  </a:cubicBezTo>
                  <a:cubicBezTo>
                    <a:pt x="32" y="6"/>
                    <a:pt x="37" y="8"/>
                    <a:pt x="41" y="12"/>
                  </a:cubicBezTo>
                  <a:cubicBezTo>
                    <a:pt x="44" y="15"/>
                    <a:pt x="46" y="19"/>
                    <a:pt x="47" y="24"/>
                  </a:cubicBezTo>
                  <a:cubicBezTo>
                    <a:pt x="41" y="26"/>
                    <a:pt x="37" y="31"/>
                    <a:pt x="37" y="38"/>
                  </a:cubicBezTo>
                  <a:cubicBezTo>
                    <a:pt x="37" y="40"/>
                    <a:pt x="37" y="41"/>
                    <a:pt x="38" y="43"/>
                  </a:cubicBezTo>
                  <a:cubicBezTo>
                    <a:pt x="35" y="45"/>
                    <a:pt x="31" y="46"/>
                    <a:pt x="27" y="46"/>
                  </a:cubicBezTo>
                  <a:cubicBezTo>
                    <a:pt x="23" y="46"/>
                    <a:pt x="19" y="45"/>
                    <a:pt x="16" y="43"/>
                  </a:cubicBezTo>
                  <a:close/>
                  <a:moveTo>
                    <a:pt x="29" y="33"/>
                  </a:moveTo>
                  <a:cubicBezTo>
                    <a:pt x="30" y="33"/>
                    <a:pt x="30" y="34"/>
                    <a:pt x="30" y="35"/>
                  </a:cubicBezTo>
                  <a:cubicBezTo>
                    <a:pt x="30" y="38"/>
                    <a:pt x="30" y="38"/>
                    <a:pt x="30" y="38"/>
                  </a:cubicBezTo>
                  <a:cubicBezTo>
                    <a:pt x="30" y="39"/>
                    <a:pt x="29" y="40"/>
                    <a:pt x="28" y="40"/>
                  </a:cubicBezTo>
                  <a:cubicBezTo>
                    <a:pt x="25" y="40"/>
                    <a:pt x="25" y="40"/>
                    <a:pt x="25" y="40"/>
                  </a:cubicBezTo>
                  <a:cubicBezTo>
                    <a:pt x="24" y="40"/>
                    <a:pt x="23" y="39"/>
                    <a:pt x="23" y="38"/>
                  </a:cubicBezTo>
                  <a:cubicBezTo>
                    <a:pt x="23" y="35"/>
                    <a:pt x="23" y="35"/>
                    <a:pt x="23" y="35"/>
                  </a:cubicBezTo>
                  <a:cubicBezTo>
                    <a:pt x="23" y="34"/>
                    <a:pt x="24" y="33"/>
                    <a:pt x="25" y="33"/>
                  </a:cubicBezTo>
                  <a:cubicBezTo>
                    <a:pt x="26" y="10"/>
                    <a:pt x="26" y="10"/>
                    <a:pt x="26" y="10"/>
                  </a:cubicBezTo>
                  <a:cubicBezTo>
                    <a:pt x="28" y="10"/>
                    <a:pt x="28" y="10"/>
                    <a:pt x="28" y="10"/>
                  </a:cubicBezTo>
                  <a:lnTo>
                    <a:pt x="29" y="3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27" name="Freeform 122"/>
            <p:cNvSpPr>
              <a:spLocks noEditPoints="1"/>
            </p:cNvSpPr>
            <p:nvPr/>
          </p:nvSpPr>
          <p:spPr bwMode="auto">
            <a:xfrm>
              <a:off x="2859" y="740"/>
              <a:ext cx="295" cy="1141"/>
            </a:xfrm>
            <a:custGeom>
              <a:avLst/>
              <a:gdLst>
                <a:gd name="T0" fmla="*/ 187 w 240"/>
                <a:gd name="T1" fmla="*/ 868 h 929"/>
                <a:gd name="T2" fmla="*/ 198 w 240"/>
                <a:gd name="T3" fmla="*/ 838 h 929"/>
                <a:gd name="T4" fmla="*/ 221 w 240"/>
                <a:gd name="T5" fmla="*/ 871 h 929"/>
                <a:gd name="T6" fmla="*/ 222 w 240"/>
                <a:gd name="T7" fmla="*/ 863 h 929"/>
                <a:gd name="T8" fmla="*/ 237 w 240"/>
                <a:gd name="T9" fmla="*/ 925 h 929"/>
                <a:gd name="T10" fmla="*/ 219 w 240"/>
                <a:gd name="T11" fmla="*/ 919 h 929"/>
                <a:gd name="T12" fmla="*/ 202 w 240"/>
                <a:gd name="T13" fmla="*/ 927 h 929"/>
                <a:gd name="T14" fmla="*/ 182 w 240"/>
                <a:gd name="T15" fmla="*/ 929 h 929"/>
                <a:gd name="T16" fmla="*/ 170 w 240"/>
                <a:gd name="T17" fmla="*/ 918 h 929"/>
                <a:gd name="T18" fmla="*/ 168 w 240"/>
                <a:gd name="T19" fmla="*/ 907 h 929"/>
                <a:gd name="T20" fmla="*/ 166 w 240"/>
                <a:gd name="T21" fmla="*/ 896 h 929"/>
                <a:gd name="T22" fmla="*/ 153 w 240"/>
                <a:gd name="T23" fmla="*/ 891 h 929"/>
                <a:gd name="T24" fmla="*/ 154 w 240"/>
                <a:gd name="T25" fmla="*/ 867 h 929"/>
                <a:gd name="T26" fmla="*/ 232 w 240"/>
                <a:gd name="T27" fmla="*/ 916 h 929"/>
                <a:gd name="T28" fmla="*/ 226 w 240"/>
                <a:gd name="T29" fmla="*/ 915 h 929"/>
                <a:gd name="T30" fmla="*/ 154 w 240"/>
                <a:gd name="T31" fmla="*/ 885 h 929"/>
                <a:gd name="T32" fmla="*/ 179 w 240"/>
                <a:gd name="T33" fmla="*/ 886 h 929"/>
                <a:gd name="T34" fmla="*/ 178 w 240"/>
                <a:gd name="T35" fmla="*/ 892 h 929"/>
                <a:gd name="T36" fmla="*/ 175 w 240"/>
                <a:gd name="T37" fmla="*/ 901 h 929"/>
                <a:gd name="T38" fmla="*/ 176 w 240"/>
                <a:gd name="T39" fmla="*/ 905 h 929"/>
                <a:gd name="T40" fmla="*/ 177 w 240"/>
                <a:gd name="T41" fmla="*/ 911 h 929"/>
                <a:gd name="T42" fmla="*/ 178 w 240"/>
                <a:gd name="T43" fmla="*/ 915 h 929"/>
                <a:gd name="T44" fmla="*/ 182 w 240"/>
                <a:gd name="T45" fmla="*/ 923 h 929"/>
                <a:gd name="T46" fmla="*/ 188 w 240"/>
                <a:gd name="T47" fmla="*/ 923 h 929"/>
                <a:gd name="T48" fmla="*/ 220 w 240"/>
                <a:gd name="T49" fmla="*/ 912 h 929"/>
                <a:gd name="T50" fmla="*/ 217 w 240"/>
                <a:gd name="T51" fmla="*/ 877 h 929"/>
                <a:gd name="T52" fmla="*/ 198 w 240"/>
                <a:gd name="T53" fmla="*/ 845 h 929"/>
                <a:gd name="T54" fmla="*/ 195 w 240"/>
                <a:gd name="T55" fmla="*/ 868 h 929"/>
                <a:gd name="T56" fmla="*/ 155 w 240"/>
                <a:gd name="T57" fmla="*/ 873 h 929"/>
                <a:gd name="T58" fmla="*/ 154 w 240"/>
                <a:gd name="T59" fmla="*/ 885 h 929"/>
                <a:gd name="T60" fmla="*/ 75 w 240"/>
                <a:gd name="T61" fmla="*/ 0 h 929"/>
                <a:gd name="T62" fmla="*/ 75 w 240"/>
                <a:gd name="T63" fmla="*/ 14 h 929"/>
                <a:gd name="T64" fmla="*/ 59 w 240"/>
                <a:gd name="T65" fmla="*/ 66 h 929"/>
                <a:gd name="T66" fmla="*/ 59 w 240"/>
                <a:gd name="T67" fmla="*/ 42 h 929"/>
                <a:gd name="T68" fmla="*/ 66 w 240"/>
                <a:gd name="T69" fmla="*/ 19 h 929"/>
                <a:gd name="T70" fmla="*/ 33 w 240"/>
                <a:gd name="T71" fmla="*/ 64 h 929"/>
                <a:gd name="T72" fmla="*/ 0 w 240"/>
                <a:gd name="T73" fmla="*/ 64 h 929"/>
                <a:gd name="T74" fmla="*/ 24 w 240"/>
                <a:gd name="T75" fmla="*/ 53 h 929"/>
                <a:gd name="T76" fmla="*/ 24 w 240"/>
                <a:gd name="T77" fmla="*/ 14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0" h="929">
                  <a:moveTo>
                    <a:pt x="154" y="867"/>
                  </a:moveTo>
                  <a:cubicBezTo>
                    <a:pt x="187" y="868"/>
                    <a:pt x="187" y="868"/>
                    <a:pt x="187" y="868"/>
                  </a:cubicBezTo>
                  <a:cubicBezTo>
                    <a:pt x="186" y="860"/>
                    <a:pt x="185" y="858"/>
                    <a:pt x="185" y="850"/>
                  </a:cubicBezTo>
                  <a:cubicBezTo>
                    <a:pt x="185" y="843"/>
                    <a:pt x="191" y="838"/>
                    <a:pt x="198" y="838"/>
                  </a:cubicBezTo>
                  <a:cubicBezTo>
                    <a:pt x="205" y="838"/>
                    <a:pt x="211" y="844"/>
                    <a:pt x="210" y="851"/>
                  </a:cubicBezTo>
                  <a:cubicBezTo>
                    <a:pt x="210" y="861"/>
                    <a:pt x="214" y="866"/>
                    <a:pt x="221" y="871"/>
                  </a:cubicBezTo>
                  <a:cubicBezTo>
                    <a:pt x="221" y="871"/>
                    <a:pt x="221" y="872"/>
                    <a:pt x="221" y="872"/>
                  </a:cubicBezTo>
                  <a:cubicBezTo>
                    <a:pt x="222" y="863"/>
                    <a:pt x="222" y="863"/>
                    <a:pt x="222" y="863"/>
                  </a:cubicBezTo>
                  <a:cubicBezTo>
                    <a:pt x="240" y="864"/>
                    <a:pt x="240" y="864"/>
                    <a:pt x="240" y="864"/>
                  </a:cubicBezTo>
                  <a:cubicBezTo>
                    <a:pt x="237" y="925"/>
                    <a:pt x="237" y="925"/>
                    <a:pt x="237" y="925"/>
                  </a:cubicBezTo>
                  <a:cubicBezTo>
                    <a:pt x="219" y="924"/>
                    <a:pt x="219" y="924"/>
                    <a:pt x="219" y="924"/>
                  </a:cubicBezTo>
                  <a:cubicBezTo>
                    <a:pt x="219" y="919"/>
                    <a:pt x="219" y="919"/>
                    <a:pt x="219" y="919"/>
                  </a:cubicBezTo>
                  <a:cubicBezTo>
                    <a:pt x="213" y="919"/>
                    <a:pt x="212" y="921"/>
                    <a:pt x="209" y="923"/>
                  </a:cubicBezTo>
                  <a:cubicBezTo>
                    <a:pt x="208" y="924"/>
                    <a:pt x="206" y="926"/>
                    <a:pt x="202" y="927"/>
                  </a:cubicBezTo>
                  <a:cubicBezTo>
                    <a:pt x="198" y="929"/>
                    <a:pt x="194" y="929"/>
                    <a:pt x="187" y="929"/>
                  </a:cubicBezTo>
                  <a:cubicBezTo>
                    <a:pt x="182" y="929"/>
                    <a:pt x="182" y="929"/>
                    <a:pt x="182" y="929"/>
                  </a:cubicBezTo>
                  <a:cubicBezTo>
                    <a:pt x="181" y="929"/>
                    <a:pt x="181" y="929"/>
                    <a:pt x="181" y="929"/>
                  </a:cubicBezTo>
                  <a:cubicBezTo>
                    <a:pt x="175" y="929"/>
                    <a:pt x="170" y="924"/>
                    <a:pt x="170" y="918"/>
                  </a:cubicBezTo>
                  <a:cubicBezTo>
                    <a:pt x="170" y="917"/>
                    <a:pt x="171" y="916"/>
                    <a:pt x="171" y="915"/>
                  </a:cubicBezTo>
                  <a:cubicBezTo>
                    <a:pt x="169" y="913"/>
                    <a:pt x="168" y="910"/>
                    <a:pt x="168" y="907"/>
                  </a:cubicBezTo>
                  <a:cubicBezTo>
                    <a:pt x="168" y="906"/>
                    <a:pt x="169" y="905"/>
                    <a:pt x="169" y="904"/>
                  </a:cubicBezTo>
                  <a:cubicBezTo>
                    <a:pt x="167" y="902"/>
                    <a:pt x="166" y="899"/>
                    <a:pt x="166" y="896"/>
                  </a:cubicBezTo>
                  <a:cubicBezTo>
                    <a:pt x="166" y="895"/>
                    <a:pt x="167" y="893"/>
                    <a:pt x="167" y="892"/>
                  </a:cubicBezTo>
                  <a:cubicBezTo>
                    <a:pt x="153" y="891"/>
                    <a:pt x="153" y="891"/>
                    <a:pt x="153" y="891"/>
                  </a:cubicBezTo>
                  <a:cubicBezTo>
                    <a:pt x="147" y="891"/>
                    <a:pt x="141" y="885"/>
                    <a:pt x="142" y="878"/>
                  </a:cubicBezTo>
                  <a:cubicBezTo>
                    <a:pt x="142" y="872"/>
                    <a:pt x="148" y="866"/>
                    <a:pt x="154" y="867"/>
                  </a:cubicBezTo>
                  <a:close/>
                  <a:moveTo>
                    <a:pt x="229" y="919"/>
                  </a:moveTo>
                  <a:cubicBezTo>
                    <a:pt x="230" y="919"/>
                    <a:pt x="232" y="917"/>
                    <a:pt x="232" y="916"/>
                  </a:cubicBezTo>
                  <a:cubicBezTo>
                    <a:pt x="232" y="914"/>
                    <a:pt x="230" y="913"/>
                    <a:pt x="229" y="913"/>
                  </a:cubicBezTo>
                  <a:cubicBezTo>
                    <a:pt x="227" y="912"/>
                    <a:pt x="226" y="914"/>
                    <a:pt x="226" y="915"/>
                  </a:cubicBezTo>
                  <a:cubicBezTo>
                    <a:pt x="226" y="917"/>
                    <a:pt x="227" y="919"/>
                    <a:pt x="229" y="919"/>
                  </a:cubicBezTo>
                  <a:close/>
                  <a:moveTo>
                    <a:pt x="154" y="885"/>
                  </a:moveTo>
                  <a:cubicBezTo>
                    <a:pt x="178" y="886"/>
                    <a:pt x="178" y="886"/>
                    <a:pt x="178" y="886"/>
                  </a:cubicBezTo>
                  <a:cubicBezTo>
                    <a:pt x="179" y="886"/>
                    <a:pt x="179" y="886"/>
                    <a:pt x="179" y="886"/>
                  </a:cubicBezTo>
                  <a:cubicBezTo>
                    <a:pt x="178" y="892"/>
                    <a:pt x="178" y="892"/>
                    <a:pt x="178" y="892"/>
                  </a:cubicBezTo>
                  <a:cubicBezTo>
                    <a:pt x="178" y="892"/>
                    <a:pt x="178" y="892"/>
                    <a:pt x="178" y="892"/>
                  </a:cubicBezTo>
                  <a:cubicBezTo>
                    <a:pt x="175" y="892"/>
                    <a:pt x="173" y="894"/>
                    <a:pt x="173" y="897"/>
                  </a:cubicBezTo>
                  <a:cubicBezTo>
                    <a:pt x="173" y="898"/>
                    <a:pt x="174" y="900"/>
                    <a:pt x="175" y="901"/>
                  </a:cubicBezTo>
                  <a:cubicBezTo>
                    <a:pt x="177" y="903"/>
                    <a:pt x="177" y="903"/>
                    <a:pt x="177" y="903"/>
                  </a:cubicBezTo>
                  <a:cubicBezTo>
                    <a:pt x="176" y="905"/>
                    <a:pt x="176" y="905"/>
                    <a:pt x="176" y="905"/>
                  </a:cubicBezTo>
                  <a:cubicBezTo>
                    <a:pt x="175" y="906"/>
                    <a:pt x="175" y="906"/>
                    <a:pt x="175" y="907"/>
                  </a:cubicBezTo>
                  <a:cubicBezTo>
                    <a:pt x="175" y="909"/>
                    <a:pt x="176" y="910"/>
                    <a:pt x="177" y="911"/>
                  </a:cubicBezTo>
                  <a:cubicBezTo>
                    <a:pt x="179" y="913"/>
                    <a:pt x="179" y="913"/>
                    <a:pt x="179" y="913"/>
                  </a:cubicBezTo>
                  <a:cubicBezTo>
                    <a:pt x="178" y="915"/>
                    <a:pt x="178" y="915"/>
                    <a:pt x="178" y="915"/>
                  </a:cubicBezTo>
                  <a:cubicBezTo>
                    <a:pt x="177" y="916"/>
                    <a:pt x="177" y="917"/>
                    <a:pt x="177" y="918"/>
                  </a:cubicBezTo>
                  <a:cubicBezTo>
                    <a:pt x="177" y="920"/>
                    <a:pt x="179" y="923"/>
                    <a:pt x="182" y="923"/>
                  </a:cubicBezTo>
                  <a:cubicBezTo>
                    <a:pt x="183" y="923"/>
                    <a:pt x="183" y="923"/>
                    <a:pt x="183" y="923"/>
                  </a:cubicBezTo>
                  <a:cubicBezTo>
                    <a:pt x="188" y="923"/>
                    <a:pt x="188" y="923"/>
                    <a:pt x="188" y="923"/>
                  </a:cubicBezTo>
                  <a:cubicBezTo>
                    <a:pt x="200" y="924"/>
                    <a:pt x="202" y="920"/>
                    <a:pt x="205" y="917"/>
                  </a:cubicBezTo>
                  <a:cubicBezTo>
                    <a:pt x="208" y="915"/>
                    <a:pt x="211" y="912"/>
                    <a:pt x="220" y="912"/>
                  </a:cubicBezTo>
                  <a:cubicBezTo>
                    <a:pt x="221" y="880"/>
                    <a:pt x="221" y="880"/>
                    <a:pt x="221" y="880"/>
                  </a:cubicBezTo>
                  <a:cubicBezTo>
                    <a:pt x="219" y="879"/>
                    <a:pt x="218" y="878"/>
                    <a:pt x="217" y="877"/>
                  </a:cubicBezTo>
                  <a:cubicBezTo>
                    <a:pt x="208" y="870"/>
                    <a:pt x="203" y="863"/>
                    <a:pt x="204" y="851"/>
                  </a:cubicBezTo>
                  <a:cubicBezTo>
                    <a:pt x="204" y="848"/>
                    <a:pt x="201" y="845"/>
                    <a:pt x="198" y="845"/>
                  </a:cubicBezTo>
                  <a:cubicBezTo>
                    <a:pt x="195" y="845"/>
                    <a:pt x="192" y="847"/>
                    <a:pt x="192" y="851"/>
                  </a:cubicBezTo>
                  <a:cubicBezTo>
                    <a:pt x="192" y="859"/>
                    <a:pt x="193" y="861"/>
                    <a:pt x="195" y="868"/>
                  </a:cubicBezTo>
                  <a:cubicBezTo>
                    <a:pt x="195" y="871"/>
                    <a:pt x="196" y="873"/>
                    <a:pt x="196" y="874"/>
                  </a:cubicBezTo>
                  <a:cubicBezTo>
                    <a:pt x="155" y="873"/>
                    <a:pt x="155" y="873"/>
                    <a:pt x="155" y="873"/>
                  </a:cubicBezTo>
                  <a:cubicBezTo>
                    <a:pt x="151" y="873"/>
                    <a:pt x="148" y="875"/>
                    <a:pt x="148" y="879"/>
                  </a:cubicBezTo>
                  <a:cubicBezTo>
                    <a:pt x="148" y="882"/>
                    <a:pt x="151" y="885"/>
                    <a:pt x="154" y="885"/>
                  </a:cubicBezTo>
                  <a:close/>
                  <a:moveTo>
                    <a:pt x="24" y="14"/>
                  </a:moveTo>
                  <a:cubicBezTo>
                    <a:pt x="75" y="0"/>
                    <a:pt x="75" y="0"/>
                    <a:pt x="75" y="0"/>
                  </a:cubicBezTo>
                  <a:cubicBezTo>
                    <a:pt x="75" y="5"/>
                    <a:pt x="75" y="5"/>
                    <a:pt x="75" y="5"/>
                  </a:cubicBezTo>
                  <a:cubicBezTo>
                    <a:pt x="75" y="14"/>
                    <a:pt x="75" y="14"/>
                    <a:pt x="75" y="14"/>
                  </a:cubicBezTo>
                  <a:cubicBezTo>
                    <a:pt x="75" y="54"/>
                    <a:pt x="75" y="54"/>
                    <a:pt x="75" y="54"/>
                  </a:cubicBezTo>
                  <a:cubicBezTo>
                    <a:pt x="75" y="61"/>
                    <a:pt x="68" y="66"/>
                    <a:pt x="59" y="66"/>
                  </a:cubicBezTo>
                  <a:cubicBezTo>
                    <a:pt x="50" y="66"/>
                    <a:pt x="42" y="61"/>
                    <a:pt x="42" y="54"/>
                  </a:cubicBezTo>
                  <a:cubicBezTo>
                    <a:pt x="42" y="48"/>
                    <a:pt x="50" y="42"/>
                    <a:pt x="59" y="42"/>
                  </a:cubicBezTo>
                  <a:cubicBezTo>
                    <a:pt x="61" y="42"/>
                    <a:pt x="64" y="43"/>
                    <a:pt x="66" y="44"/>
                  </a:cubicBezTo>
                  <a:cubicBezTo>
                    <a:pt x="66" y="19"/>
                    <a:pt x="66" y="19"/>
                    <a:pt x="66" y="19"/>
                  </a:cubicBezTo>
                  <a:cubicBezTo>
                    <a:pt x="33" y="28"/>
                    <a:pt x="33" y="28"/>
                    <a:pt x="33" y="28"/>
                  </a:cubicBezTo>
                  <a:cubicBezTo>
                    <a:pt x="33" y="64"/>
                    <a:pt x="33" y="64"/>
                    <a:pt x="33" y="64"/>
                  </a:cubicBezTo>
                  <a:cubicBezTo>
                    <a:pt x="33" y="70"/>
                    <a:pt x="26" y="75"/>
                    <a:pt x="16" y="75"/>
                  </a:cubicBezTo>
                  <a:cubicBezTo>
                    <a:pt x="7" y="75"/>
                    <a:pt x="0" y="70"/>
                    <a:pt x="0" y="64"/>
                  </a:cubicBezTo>
                  <a:cubicBezTo>
                    <a:pt x="0" y="57"/>
                    <a:pt x="7" y="52"/>
                    <a:pt x="16" y="52"/>
                  </a:cubicBezTo>
                  <a:cubicBezTo>
                    <a:pt x="19" y="52"/>
                    <a:pt x="21" y="52"/>
                    <a:pt x="24" y="53"/>
                  </a:cubicBezTo>
                  <a:cubicBezTo>
                    <a:pt x="24" y="28"/>
                    <a:pt x="24" y="28"/>
                    <a:pt x="24" y="28"/>
                  </a:cubicBezTo>
                  <a:lnTo>
                    <a:pt x="24" y="1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28" name="Freeform 123"/>
            <p:cNvSpPr>
              <a:spLocks/>
            </p:cNvSpPr>
            <p:nvPr/>
          </p:nvSpPr>
          <p:spPr bwMode="auto">
            <a:xfrm>
              <a:off x="3047" y="1560"/>
              <a:ext cx="91" cy="91"/>
            </a:xfrm>
            <a:custGeom>
              <a:avLst/>
              <a:gdLst>
                <a:gd name="T0" fmla="*/ 45 w 91"/>
                <a:gd name="T1" fmla="*/ 91 h 91"/>
                <a:gd name="T2" fmla="*/ 91 w 91"/>
                <a:gd name="T3" fmla="*/ 46 h 91"/>
                <a:gd name="T4" fmla="*/ 63 w 91"/>
                <a:gd name="T5" fmla="*/ 46 h 91"/>
                <a:gd name="T6" fmla="*/ 63 w 91"/>
                <a:gd name="T7" fmla="*/ 0 h 91"/>
                <a:gd name="T8" fmla="*/ 28 w 91"/>
                <a:gd name="T9" fmla="*/ 0 h 91"/>
                <a:gd name="T10" fmla="*/ 28 w 91"/>
                <a:gd name="T11" fmla="*/ 46 h 91"/>
                <a:gd name="T12" fmla="*/ 0 w 91"/>
                <a:gd name="T13" fmla="*/ 46 h 91"/>
                <a:gd name="T14" fmla="*/ 45 w 91"/>
                <a:gd name="T15" fmla="*/ 91 h 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91">
                  <a:moveTo>
                    <a:pt x="45" y="91"/>
                  </a:moveTo>
                  <a:lnTo>
                    <a:pt x="91" y="46"/>
                  </a:lnTo>
                  <a:lnTo>
                    <a:pt x="63" y="46"/>
                  </a:lnTo>
                  <a:lnTo>
                    <a:pt x="63" y="0"/>
                  </a:lnTo>
                  <a:lnTo>
                    <a:pt x="28" y="0"/>
                  </a:lnTo>
                  <a:lnTo>
                    <a:pt x="28" y="46"/>
                  </a:lnTo>
                  <a:lnTo>
                    <a:pt x="0" y="46"/>
                  </a:lnTo>
                  <a:lnTo>
                    <a:pt x="45" y="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29" name="Freeform 124"/>
            <p:cNvSpPr>
              <a:spLocks noEditPoints="1"/>
            </p:cNvSpPr>
            <p:nvPr/>
          </p:nvSpPr>
          <p:spPr bwMode="auto">
            <a:xfrm>
              <a:off x="2946" y="1963"/>
              <a:ext cx="78" cy="77"/>
            </a:xfrm>
            <a:custGeom>
              <a:avLst/>
              <a:gdLst>
                <a:gd name="T0" fmla="*/ 32 w 63"/>
                <a:gd name="T1" fmla="*/ 62 h 62"/>
                <a:gd name="T2" fmla="*/ 0 w 63"/>
                <a:gd name="T3" fmla="*/ 31 h 62"/>
                <a:gd name="T4" fmla="*/ 32 w 63"/>
                <a:gd name="T5" fmla="*/ 0 h 62"/>
                <a:gd name="T6" fmla="*/ 63 w 63"/>
                <a:gd name="T7" fmla="*/ 31 h 62"/>
                <a:gd name="T8" fmla="*/ 32 w 63"/>
                <a:gd name="T9" fmla="*/ 62 h 62"/>
                <a:gd name="T10" fmla="*/ 58 w 63"/>
                <a:gd name="T11" fmla="*/ 35 h 62"/>
                <a:gd name="T12" fmla="*/ 41 w 63"/>
                <a:gd name="T13" fmla="*/ 34 h 62"/>
                <a:gd name="T14" fmla="*/ 46 w 63"/>
                <a:gd name="T15" fmla="*/ 53 h 62"/>
                <a:gd name="T16" fmla="*/ 58 w 63"/>
                <a:gd name="T17" fmla="*/ 35 h 62"/>
                <a:gd name="T18" fmla="*/ 42 w 63"/>
                <a:gd name="T19" fmla="*/ 56 h 62"/>
                <a:gd name="T20" fmla="*/ 36 w 63"/>
                <a:gd name="T21" fmla="*/ 36 h 62"/>
                <a:gd name="T22" fmla="*/ 36 w 63"/>
                <a:gd name="T23" fmla="*/ 36 h 62"/>
                <a:gd name="T24" fmla="*/ 15 w 63"/>
                <a:gd name="T25" fmla="*/ 52 h 62"/>
                <a:gd name="T26" fmla="*/ 32 w 63"/>
                <a:gd name="T27" fmla="*/ 58 h 62"/>
                <a:gd name="T28" fmla="*/ 42 w 63"/>
                <a:gd name="T29" fmla="*/ 56 h 62"/>
                <a:gd name="T30" fmla="*/ 12 w 63"/>
                <a:gd name="T31" fmla="*/ 49 h 62"/>
                <a:gd name="T32" fmla="*/ 33 w 63"/>
                <a:gd name="T33" fmla="*/ 31 h 62"/>
                <a:gd name="T34" fmla="*/ 34 w 63"/>
                <a:gd name="T35" fmla="*/ 31 h 62"/>
                <a:gd name="T36" fmla="*/ 32 w 63"/>
                <a:gd name="T37" fmla="*/ 27 h 62"/>
                <a:gd name="T38" fmla="*/ 5 w 63"/>
                <a:gd name="T39" fmla="*/ 30 h 62"/>
                <a:gd name="T40" fmla="*/ 5 w 63"/>
                <a:gd name="T41" fmla="*/ 31 h 62"/>
                <a:gd name="T42" fmla="*/ 12 w 63"/>
                <a:gd name="T43" fmla="*/ 49 h 62"/>
                <a:gd name="T44" fmla="*/ 5 w 63"/>
                <a:gd name="T45" fmla="*/ 26 h 62"/>
                <a:gd name="T46" fmla="*/ 30 w 63"/>
                <a:gd name="T47" fmla="*/ 23 h 62"/>
                <a:gd name="T48" fmla="*/ 20 w 63"/>
                <a:gd name="T49" fmla="*/ 7 h 62"/>
                <a:gd name="T50" fmla="*/ 5 w 63"/>
                <a:gd name="T51" fmla="*/ 26 h 62"/>
                <a:gd name="T52" fmla="*/ 25 w 63"/>
                <a:gd name="T53" fmla="*/ 5 h 62"/>
                <a:gd name="T54" fmla="*/ 35 w 63"/>
                <a:gd name="T55" fmla="*/ 21 h 62"/>
                <a:gd name="T56" fmla="*/ 49 w 63"/>
                <a:gd name="T57" fmla="*/ 11 h 62"/>
                <a:gd name="T58" fmla="*/ 32 w 63"/>
                <a:gd name="T59" fmla="*/ 5 h 62"/>
                <a:gd name="T60" fmla="*/ 25 w 63"/>
                <a:gd name="T61" fmla="*/ 5 h 62"/>
                <a:gd name="T62" fmla="*/ 52 w 63"/>
                <a:gd name="T63" fmla="*/ 14 h 62"/>
                <a:gd name="T64" fmla="*/ 37 w 63"/>
                <a:gd name="T65" fmla="*/ 25 h 62"/>
                <a:gd name="T66" fmla="*/ 39 w 63"/>
                <a:gd name="T67" fmla="*/ 29 h 62"/>
                <a:gd name="T68" fmla="*/ 40 w 63"/>
                <a:gd name="T69" fmla="*/ 30 h 62"/>
                <a:gd name="T70" fmla="*/ 58 w 63"/>
                <a:gd name="T71" fmla="*/ 31 h 62"/>
                <a:gd name="T72" fmla="*/ 52 w 63"/>
                <a:gd name="T73" fmla="*/ 1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 h="62">
                  <a:moveTo>
                    <a:pt x="32" y="62"/>
                  </a:moveTo>
                  <a:cubicBezTo>
                    <a:pt x="14" y="62"/>
                    <a:pt x="0" y="48"/>
                    <a:pt x="0" y="31"/>
                  </a:cubicBezTo>
                  <a:cubicBezTo>
                    <a:pt x="0" y="14"/>
                    <a:pt x="14" y="0"/>
                    <a:pt x="32" y="0"/>
                  </a:cubicBezTo>
                  <a:cubicBezTo>
                    <a:pt x="49" y="0"/>
                    <a:pt x="63" y="14"/>
                    <a:pt x="63" y="31"/>
                  </a:cubicBezTo>
                  <a:cubicBezTo>
                    <a:pt x="63" y="48"/>
                    <a:pt x="49" y="62"/>
                    <a:pt x="32" y="62"/>
                  </a:cubicBezTo>
                  <a:close/>
                  <a:moveTo>
                    <a:pt x="58" y="35"/>
                  </a:moveTo>
                  <a:cubicBezTo>
                    <a:pt x="57" y="35"/>
                    <a:pt x="50" y="33"/>
                    <a:pt x="41" y="34"/>
                  </a:cubicBezTo>
                  <a:cubicBezTo>
                    <a:pt x="45" y="44"/>
                    <a:pt x="46" y="52"/>
                    <a:pt x="46" y="53"/>
                  </a:cubicBezTo>
                  <a:cubicBezTo>
                    <a:pt x="52" y="49"/>
                    <a:pt x="57" y="43"/>
                    <a:pt x="58" y="35"/>
                  </a:cubicBezTo>
                  <a:close/>
                  <a:moveTo>
                    <a:pt x="42" y="56"/>
                  </a:moveTo>
                  <a:cubicBezTo>
                    <a:pt x="41" y="53"/>
                    <a:pt x="40" y="45"/>
                    <a:pt x="36" y="36"/>
                  </a:cubicBezTo>
                  <a:cubicBezTo>
                    <a:pt x="36" y="36"/>
                    <a:pt x="36" y="36"/>
                    <a:pt x="36" y="36"/>
                  </a:cubicBezTo>
                  <a:cubicBezTo>
                    <a:pt x="21" y="41"/>
                    <a:pt x="16" y="51"/>
                    <a:pt x="15" y="52"/>
                  </a:cubicBezTo>
                  <a:cubicBezTo>
                    <a:pt x="20" y="56"/>
                    <a:pt x="25" y="58"/>
                    <a:pt x="32" y="58"/>
                  </a:cubicBezTo>
                  <a:cubicBezTo>
                    <a:pt x="35" y="58"/>
                    <a:pt x="39" y="57"/>
                    <a:pt x="42" y="56"/>
                  </a:cubicBezTo>
                  <a:close/>
                  <a:moveTo>
                    <a:pt x="12" y="49"/>
                  </a:moveTo>
                  <a:cubicBezTo>
                    <a:pt x="12" y="48"/>
                    <a:pt x="20" y="36"/>
                    <a:pt x="33" y="31"/>
                  </a:cubicBezTo>
                  <a:cubicBezTo>
                    <a:pt x="34" y="31"/>
                    <a:pt x="34" y="31"/>
                    <a:pt x="34" y="31"/>
                  </a:cubicBezTo>
                  <a:cubicBezTo>
                    <a:pt x="34" y="30"/>
                    <a:pt x="33" y="28"/>
                    <a:pt x="32" y="27"/>
                  </a:cubicBezTo>
                  <a:cubicBezTo>
                    <a:pt x="19" y="31"/>
                    <a:pt x="6" y="30"/>
                    <a:pt x="5" y="30"/>
                  </a:cubicBezTo>
                  <a:cubicBezTo>
                    <a:pt x="5" y="31"/>
                    <a:pt x="5" y="31"/>
                    <a:pt x="5" y="31"/>
                  </a:cubicBezTo>
                  <a:cubicBezTo>
                    <a:pt x="5" y="38"/>
                    <a:pt x="8" y="44"/>
                    <a:pt x="12" y="49"/>
                  </a:cubicBezTo>
                  <a:close/>
                  <a:moveTo>
                    <a:pt x="5" y="26"/>
                  </a:moveTo>
                  <a:cubicBezTo>
                    <a:pt x="7" y="26"/>
                    <a:pt x="18" y="26"/>
                    <a:pt x="30" y="23"/>
                  </a:cubicBezTo>
                  <a:cubicBezTo>
                    <a:pt x="26" y="15"/>
                    <a:pt x="21" y="8"/>
                    <a:pt x="20" y="7"/>
                  </a:cubicBezTo>
                  <a:cubicBezTo>
                    <a:pt x="13" y="11"/>
                    <a:pt x="7" y="18"/>
                    <a:pt x="5" y="26"/>
                  </a:cubicBezTo>
                  <a:close/>
                  <a:moveTo>
                    <a:pt x="25" y="5"/>
                  </a:moveTo>
                  <a:cubicBezTo>
                    <a:pt x="26" y="6"/>
                    <a:pt x="31" y="13"/>
                    <a:pt x="35" y="21"/>
                  </a:cubicBezTo>
                  <a:cubicBezTo>
                    <a:pt x="45" y="17"/>
                    <a:pt x="49" y="12"/>
                    <a:pt x="49" y="11"/>
                  </a:cubicBezTo>
                  <a:cubicBezTo>
                    <a:pt x="44" y="7"/>
                    <a:pt x="38" y="5"/>
                    <a:pt x="32" y="5"/>
                  </a:cubicBezTo>
                  <a:cubicBezTo>
                    <a:pt x="29" y="5"/>
                    <a:pt x="27" y="5"/>
                    <a:pt x="25" y="5"/>
                  </a:cubicBezTo>
                  <a:close/>
                  <a:moveTo>
                    <a:pt x="52" y="14"/>
                  </a:moveTo>
                  <a:cubicBezTo>
                    <a:pt x="52" y="15"/>
                    <a:pt x="47" y="21"/>
                    <a:pt x="37" y="25"/>
                  </a:cubicBezTo>
                  <a:cubicBezTo>
                    <a:pt x="38" y="26"/>
                    <a:pt x="38" y="27"/>
                    <a:pt x="39" y="29"/>
                  </a:cubicBezTo>
                  <a:cubicBezTo>
                    <a:pt x="39" y="29"/>
                    <a:pt x="39" y="30"/>
                    <a:pt x="40" y="30"/>
                  </a:cubicBezTo>
                  <a:cubicBezTo>
                    <a:pt x="48" y="29"/>
                    <a:pt x="57" y="31"/>
                    <a:pt x="58" y="31"/>
                  </a:cubicBezTo>
                  <a:cubicBezTo>
                    <a:pt x="58" y="25"/>
                    <a:pt x="56" y="19"/>
                    <a:pt x="52" y="1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30" name="Freeform 125"/>
            <p:cNvSpPr>
              <a:spLocks noEditPoints="1"/>
            </p:cNvSpPr>
            <p:nvPr/>
          </p:nvSpPr>
          <p:spPr bwMode="auto">
            <a:xfrm>
              <a:off x="2922" y="2371"/>
              <a:ext cx="80" cy="70"/>
            </a:xfrm>
            <a:custGeom>
              <a:avLst/>
              <a:gdLst>
                <a:gd name="T0" fmla="*/ 65 w 65"/>
                <a:gd name="T1" fmla="*/ 18 h 57"/>
                <a:gd name="T2" fmla="*/ 47 w 65"/>
                <a:gd name="T3" fmla="*/ 0 h 57"/>
                <a:gd name="T4" fmla="*/ 32 w 65"/>
                <a:gd name="T5" fmla="*/ 6 h 57"/>
                <a:gd name="T6" fmla="*/ 18 w 65"/>
                <a:gd name="T7" fmla="*/ 0 h 57"/>
                <a:gd name="T8" fmla="*/ 0 w 65"/>
                <a:gd name="T9" fmla="*/ 18 h 57"/>
                <a:gd name="T10" fmla="*/ 6 w 65"/>
                <a:gd name="T11" fmla="*/ 32 h 57"/>
                <a:gd name="T12" fmla="*/ 6 w 65"/>
                <a:gd name="T13" fmla="*/ 32 h 57"/>
                <a:gd name="T14" fmla="*/ 26 w 65"/>
                <a:gd name="T15" fmla="*/ 53 h 57"/>
                <a:gd name="T16" fmla="*/ 32 w 65"/>
                <a:gd name="T17" fmla="*/ 57 h 57"/>
                <a:gd name="T18" fmla="*/ 39 w 65"/>
                <a:gd name="T19" fmla="*/ 53 h 57"/>
                <a:gd name="T20" fmla="*/ 59 w 65"/>
                <a:gd name="T21" fmla="*/ 32 h 57"/>
                <a:gd name="T22" fmla="*/ 59 w 65"/>
                <a:gd name="T23" fmla="*/ 32 h 57"/>
                <a:gd name="T24" fmla="*/ 65 w 65"/>
                <a:gd name="T25" fmla="*/ 18 h 57"/>
                <a:gd name="T26" fmla="*/ 54 w 65"/>
                <a:gd name="T27" fmla="*/ 26 h 57"/>
                <a:gd name="T28" fmla="*/ 33 w 65"/>
                <a:gd name="T29" fmla="*/ 47 h 57"/>
                <a:gd name="T30" fmla="*/ 32 w 65"/>
                <a:gd name="T31" fmla="*/ 48 h 57"/>
                <a:gd name="T32" fmla="*/ 32 w 65"/>
                <a:gd name="T33" fmla="*/ 47 h 57"/>
                <a:gd name="T34" fmla="*/ 11 w 65"/>
                <a:gd name="T35" fmla="*/ 26 h 57"/>
                <a:gd name="T36" fmla="*/ 8 w 65"/>
                <a:gd name="T37" fmla="*/ 18 h 57"/>
                <a:gd name="T38" fmla="*/ 18 w 65"/>
                <a:gd name="T39" fmla="*/ 8 h 57"/>
                <a:gd name="T40" fmla="*/ 26 w 65"/>
                <a:gd name="T41" fmla="*/ 11 h 57"/>
                <a:gd name="T42" fmla="*/ 32 w 65"/>
                <a:gd name="T43" fmla="*/ 18 h 57"/>
                <a:gd name="T44" fmla="*/ 39 w 65"/>
                <a:gd name="T45" fmla="*/ 11 h 57"/>
                <a:gd name="T46" fmla="*/ 47 w 65"/>
                <a:gd name="T47" fmla="*/ 8 h 57"/>
                <a:gd name="T48" fmla="*/ 57 w 65"/>
                <a:gd name="T49" fmla="*/ 18 h 57"/>
                <a:gd name="T50" fmla="*/ 54 w 65"/>
                <a:gd name="T51" fmla="*/ 2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5" h="57">
                  <a:moveTo>
                    <a:pt x="65" y="18"/>
                  </a:moveTo>
                  <a:cubicBezTo>
                    <a:pt x="65" y="8"/>
                    <a:pt x="57" y="0"/>
                    <a:pt x="47" y="0"/>
                  </a:cubicBezTo>
                  <a:cubicBezTo>
                    <a:pt x="41" y="0"/>
                    <a:pt x="36" y="2"/>
                    <a:pt x="32" y="6"/>
                  </a:cubicBezTo>
                  <a:cubicBezTo>
                    <a:pt x="29" y="2"/>
                    <a:pt x="24" y="0"/>
                    <a:pt x="18" y="0"/>
                  </a:cubicBezTo>
                  <a:cubicBezTo>
                    <a:pt x="8" y="0"/>
                    <a:pt x="0" y="8"/>
                    <a:pt x="0" y="18"/>
                  </a:cubicBezTo>
                  <a:cubicBezTo>
                    <a:pt x="0" y="24"/>
                    <a:pt x="2" y="29"/>
                    <a:pt x="6" y="32"/>
                  </a:cubicBezTo>
                  <a:cubicBezTo>
                    <a:pt x="6" y="32"/>
                    <a:pt x="6" y="32"/>
                    <a:pt x="6" y="32"/>
                  </a:cubicBezTo>
                  <a:cubicBezTo>
                    <a:pt x="26" y="53"/>
                    <a:pt x="26" y="53"/>
                    <a:pt x="26" y="53"/>
                  </a:cubicBezTo>
                  <a:cubicBezTo>
                    <a:pt x="28" y="55"/>
                    <a:pt x="30" y="57"/>
                    <a:pt x="32" y="57"/>
                  </a:cubicBezTo>
                  <a:cubicBezTo>
                    <a:pt x="35" y="57"/>
                    <a:pt x="37" y="55"/>
                    <a:pt x="39" y="53"/>
                  </a:cubicBezTo>
                  <a:cubicBezTo>
                    <a:pt x="59" y="32"/>
                    <a:pt x="59" y="32"/>
                    <a:pt x="59" y="32"/>
                  </a:cubicBezTo>
                  <a:cubicBezTo>
                    <a:pt x="59" y="32"/>
                    <a:pt x="59" y="32"/>
                    <a:pt x="59" y="32"/>
                  </a:cubicBezTo>
                  <a:cubicBezTo>
                    <a:pt x="63" y="29"/>
                    <a:pt x="65" y="24"/>
                    <a:pt x="65" y="18"/>
                  </a:cubicBezTo>
                  <a:close/>
                  <a:moveTo>
                    <a:pt x="54" y="26"/>
                  </a:moveTo>
                  <a:cubicBezTo>
                    <a:pt x="33" y="47"/>
                    <a:pt x="33" y="47"/>
                    <a:pt x="33" y="47"/>
                  </a:cubicBezTo>
                  <a:cubicBezTo>
                    <a:pt x="33" y="47"/>
                    <a:pt x="33" y="47"/>
                    <a:pt x="32" y="48"/>
                  </a:cubicBezTo>
                  <a:cubicBezTo>
                    <a:pt x="32" y="47"/>
                    <a:pt x="32" y="47"/>
                    <a:pt x="32" y="47"/>
                  </a:cubicBezTo>
                  <a:cubicBezTo>
                    <a:pt x="11" y="26"/>
                    <a:pt x="11" y="26"/>
                    <a:pt x="11" y="26"/>
                  </a:cubicBezTo>
                  <a:cubicBezTo>
                    <a:pt x="9" y="24"/>
                    <a:pt x="8" y="21"/>
                    <a:pt x="8" y="18"/>
                  </a:cubicBezTo>
                  <a:cubicBezTo>
                    <a:pt x="8" y="13"/>
                    <a:pt x="13" y="8"/>
                    <a:pt x="18" y="8"/>
                  </a:cubicBezTo>
                  <a:cubicBezTo>
                    <a:pt x="22" y="8"/>
                    <a:pt x="24" y="9"/>
                    <a:pt x="26" y="11"/>
                  </a:cubicBezTo>
                  <a:cubicBezTo>
                    <a:pt x="32" y="18"/>
                    <a:pt x="32" y="18"/>
                    <a:pt x="32" y="18"/>
                  </a:cubicBezTo>
                  <a:cubicBezTo>
                    <a:pt x="39" y="11"/>
                    <a:pt x="39" y="11"/>
                    <a:pt x="39" y="11"/>
                  </a:cubicBezTo>
                  <a:cubicBezTo>
                    <a:pt x="41" y="9"/>
                    <a:pt x="43" y="8"/>
                    <a:pt x="47" y="8"/>
                  </a:cubicBezTo>
                  <a:cubicBezTo>
                    <a:pt x="52" y="8"/>
                    <a:pt x="57" y="13"/>
                    <a:pt x="57" y="18"/>
                  </a:cubicBezTo>
                  <a:cubicBezTo>
                    <a:pt x="57" y="21"/>
                    <a:pt x="56" y="24"/>
                    <a:pt x="54"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31" name="Freeform 126"/>
            <p:cNvSpPr>
              <a:spLocks noEditPoints="1"/>
            </p:cNvSpPr>
            <p:nvPr/>
          </p:nvSpPr>
          <p:spPr bwMode="auto">
            <a:xfrm>
              <a:off x="2844" y="2149"/>
              <a:ext cx="79" cy="58"/>
            </a:xfrm>
            <a:custGeom>
              <a:avLst/>
              <a:gdLst>
                <a:gd name="T0" fmla="*/ 56 w 64"/>
                <a:gd name="T1" fmla="*/ 8 h 47"/>
                <a:gd name="T2" fmla="*/ 56 w 64"/>
                <a:gd name="T3" fmla="*/ 0 h 47"/>
                <a:gd name="T4" fmla="*/ 0 w 64"/>
                <a:gd name="T5" fmla="*/ 0 h 47"/>
                <a:gd name="T6" fmla="*/ 0 w 64"/>
                <a:gd name="T7" fmla="*/ 43 h 47"/>
                <a:gd name="T8" fmla="*/ 4 w 64"/>
                <a:gd name="T9" fmla="*/ 47 h 47"/>
                <a:gd name="T10" fmla="*/ 58 w 64"/>
                <a:gd name="T11" fmla="*/ 47 h 47"/>
                <a:gd name="T12" fmla="*/ 64 w 64"/>
                <a:gd name="T13" fmla="*/ 41 h 47"/>
                <a:gd name="T14" fmla="*/ 64 w 64"/>
                <a:gd name="T15" fmla="*/ 8 h 47"/>
                <a:gd name="T16" fmla="*/ 56 w 64"/>
                <a:gd name="T17" fmla="*/ 8 h 47"/>
                <a:gd name="T18" fmla="*/ 52 w 64"/>
                <a:gd name="T19" fmla="*/ 43 h 47"/>
                <a:gd name="T20" fmla="*/ 4 w 64"/>
                <a:gd name="T21" fmla="*/ 43 h 47"/>
                <a:gd name="T22" fmla="*/ 4 w 64"/>
                <a:gd name="T23" fmla="*/ 4 h 47"/>
                <a:gd name="T24" fmla="*/ 52 w 64"/>
                <a:gd name="T25" fmla="*/ 4 h 47"/>
                <a:gd name="T26" fmla="*/ 52 w 64"/>
                <a:gd name="T27" fmla="*/ 43 h 47"/>
                <a:gd name="T28" fmla="*/ 8 w 64"/>
                <a:gd name="T29" fmla="*/ 12 h 47"/>
                <a:gd name="T30" fmla="*/ 48 w 64"/>
                <a:gd name="T31" fmla="*/ 12 h 47"/>
                <a:gd name="T32" fmla="*/ 48 w 64"/>
                <a:gd name="T33" fmla="*/ 16 h 47"/>
                <a:gd name="T34" fmla="*/ 8 w 64"/>
                <a:gd name="T35" fmla="*/ 16 h 47"/>
                <a:gd name="T36" fmla="*/ 8 w 64"/>
                <a:gd name="T37" fmla="*/ 12 h 47"/>
                <a:gd name="T38" fmla="*/ 32 w 64"/>
                <a:gd name="T39" fmla="*/ 20 h 47"/>
                <a:gd name="T40" fmla="*/ 48 w 64"/>
                <a:gd name="T41" fmla="*/ 20 h 47"/>
                <a:gd name="T42" fmla="*/ 48 w 64"/>
                <a:gd name="T43" fmla="*/ 24 h 47"/>
                <a:gd name="T44" fmla="*/ 32 w 64"/>
                <a:gd name="T45" fmla="*/ 24 h 47"/>
                <a:gd name="T46" fmla="*/ 32 w 64"/>
                <a:gd name="T47" fmla="*/ 20 h 47"/>
                <a:gd name="T48" fmla="*/ 32 w 64"/>
                <a:gd name="T49" fmla="*/ 28 h 47"/>
                <a:gd name="T50" fmla="*/ 48 w 64"/>
                <a:gd name="T51" fmla="*/ 28 h 47"/>
                <a:gd name="T52" fmla="*/ 48 w 64"/>
                <a:gd name="T53" fmla="*/ 32 h 47"/>
                <a:gd name="T54" fmla="*/ 32 w 64"/>
                <a:gd name="T55" fmla="*/ 32 h 47"/>
                <a:gd name="T56" fmla="*/ 32 w 64"/>
                <a:gd name="T57" fmla="*/ 28 h 47"/>
                <a:gd name="T58" fmla="*/ 32 w 64"/>
                <a:gd name="T59" fmla="*/ 36 h 47"/>
                <a:gd name="T60" fmla="*/ 44 w 64"/>
                <a:gd name="T61" fmla="*/ 36 h 47"/>
                <a:gd name="T62" fmla="*/ 44 w 64"/>
                <a:gd name="T63" fmla="*/ 40 h 47"/>
                <a:gd name="T64" fmla="*/ 32 w 64"/>
                <a:gd name="T65" fmla="*/ 40 h 47"/>
                <a:gd name="T66" fmla="*/ 32 w 64"/>
                <a:gd name="T67" fmla="*/ 36 h 47"/>
                <a:gd name="T68" fmla="*/ 8 w 64"/>
                <a:gd name="T69" fmla="*/ 20 h 47"/>
                <a:gd name="T70" fmla="*/ 28 w 64"/>
                <a:gd name="T71" fmla="*/ 20 h 47"/>
                <a:gd name="T72" fmla="*/ 28 w 64"/>
                <a:gd name="T73" fmla="*/ 40 h 47"/>
                <a:gd name="T74" fmla="*/ 8 w 64"/>
                <a:gd name="T75" fmla="*/ 40 h 47"/>
                <a:gd name="T76" fmla="*/ 8 w 64"/>
                <a:gd name="T77" fmla="*/ 2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4" h="47">
                  <a:moveTo>
                    <a:pt x="56" y="8"/>
                  </a:moveTo>
                  <a:cubicBezTo>
                    <a:pt x="56" y="0"/>
                    <a:pt x="56" y="0"/>
                    <a:pt x="56" y="0"/>
                  </a:cubicBezTo>
                  <a:cubicBezTo>
                    <a:pt x="0" y="0"/>
                    <a:pt x="0" y="0"/>
                    <a:pt x="0" y="0"/>
                  </a:cubicBezTo>
                  <a:cubicBezTo>
                    <a:pt x="0" y="43"/>
                    <a:pt x="0" y="43"/>
                    <a:pt x="0" y="43"/>
                  </a:cubicBezTo>
                  <a:cubicBezTo>
                    <a:pt x="0" y="46"/>
                    <a:pt x="2" y="47"/>
                    <a:pt x="4" y="47"/>
                  </a:cubicBezTo>
                  <a:cubicBezTo>
                    <a:pt x="58" y="47"/>
                    <a:pt x="58" y="47"/>
                    <a:pt x="58" y="47"/>
                  </a:cubicBezTo>
                  <a:cubicBezTo>
                    <a:pt x="61" y="47"/>
                    <a:pt x="64" y="45"/>
                    <a:pt x="64" y="41"/>
                  </a:cubicBezTo>
                  <a:cubicBezTo>
                    <a:pt x="64" y="8"/>
                    <a:pt x="64" y="8"/>
                    <a:pt x="64" y="8"/>
                  </a:cubicBezTo>
                  <a:lnTo>
                    <a:pt x="56" y="8"/>
                  </a:lnTo>
                  <a:close/>
                  <a:moveTo>
                    <a:pt x="52" y="43"/>
                  </a:moveTo>
                  <a:cubicBezTo>
                    <a:pt x="4" y="43"/>
                    <a:pt x="4" y="43"/>
                    <a:pt x="4" y="43"/>
                  </a:cubicBezTo>
                  <a:cubicBezTo>
                    <a:pt x="4" y="4"/>
                    <a:pt x="4" y="4"/>
                    <a:pt x="4" y="4"/>
                  </a:cubicBezTo>
                  <a:cubicBezTo>
                    <a:pt x="52" y="4"/>
                    <a:pt x="52" y="4"/>
                    <a:pt x="52" y="4"/>
                  </a:cubicBezTo>
                  <a:lnTo>
                    <a:pt x="52" y="43"/>
                  </a:lnTo>
                  <a:close/>
                  <a:moveTo>
                    <a:pt x="8" y="12"/>
                  </a:moveTo>
                  <a:cubicBezTo>
                    <a:pt x="48" y="12"/>
                    <a:pt x="48" y="12"/>
                    <a:pt x="48" y="12"/>
                  </a:cubicBezTo>
                  <a:cubicBezTo>
                    <a:pt x="48" y="16"/>
                    <a:pt x="48" y="16"/>
                    <a:pt x="48" y="16"/>
                  </a:cubicBezTo>
                  <a:cubicBezTo>
                    <a:pt x="8" y="16"/>
                    <a:pt x="8" y="16"/>
                    <a:pt x="8" y="16"/>
                  </a:cubicBezTo>
                  <a:lnTo>
                    <a:pt x="8" y="12"/>
                  </a:lnTo>
                  <a:close/>
                  <a:moveTo>
                    <a:pt x="32" y="20"/>
                  </a:moveTo>
                  <a:cubicBezTo>
                    <a:pt x="48" y="20"/>
                    <a:pt x="48" y="20"/>
                    <a:pt x="48" y="20"/>
                  </a:cubicBezTo>
                  <a:cubicBezTo>
                    <a:pt x="48" y="24"/>
                    <a:pt x="48" y="24"/>
                    <a:pt x="48" y="24"/>
                  </a:cubicBezTo>
                  <a:cubicBezTo>
                    <a:pt x="32" y="24"/>
                    <a:pt x="32" y="24"/>
                    <a:pt x="32" y="24"/>
                  </a:cubicBezTo>
                  <a:lnTo>
                    <a:pt x="32" y="20"/>
                  </a:lnTo>
                  <a:close/>
                  <a:moveTo>
                    <a:pt x="32" y="28"/>
                  </a:moveTo>
                  <a:cubicBezTo>
                    <a:pt x="48" y="28"/>
                    <a:pt x="48" y="28"/>
                    <a:pt x="48" y="28"/>
                  </a:cubicBezTo>
                  <a:cubicBezTo>
                    <a:pt x="48" y="32"/>
                    <a:pt x="48" y="32"/>
                    <a:pt x="48" y="32"/>
                  </a:cubicBezTo>
                  <a:cubicBezTo>
                    <a:pt x="32" y="32"/>
                    <a:pt x="32" y="32"/>
                    <a:pt x="32" y="32"/>
                  </a:cubicBezTo>
                  <a:lnTo>
                    <a:pt x="32" y="28"/>
                  </a:lnTo>
                  <a:close/>
                  <a:moveTo>
                    <a:pt x="32" y="36"/>
                  </a:moveTo>
                  <a:cubicBezTo>
                    <a:pt x="44" y="36"/>
                    <a:pt x="44" y="36"/>
                    <a:pt x="44" y="36"/>
                  </a:cubicBezTo>
                  <a:cubicBezTo>
                    <a:pt x="44" y="40"/>
                    <a:pt x="44" y="40"/>
                    <a:pt x="44" y="40"/>
                  </a:cubicBezTo>
                  <a:cubicBezTo>
                    <a:pt x="32" y="40"/>
                    <a:pt x="32" y="40"/>
                    <a:pt x="32" y="40"/>
                  </a:cubicBezTo>
                  <a:lnTo>
                    <a:pt x="32" y="36"/>
                  </a:lnTo>
                  <a:close/>
                  <a:moveTo>
                    <a:pt x="8" y="20"/>
                  </a:moveTo>
                  <a:cubicBezTo>
                    <a:pt x="28" y="20"/>
                    <a:pt x="28" y="20"/>
                    <a:pt x="28" y="20"/>
                  </a:cubicBezTo>
                  <a:cubicBezTo>
                    <a:pt x="28" y="40"/>
                    <a:pt x="28" y="40"/>
                    <a:pt x="28" y="40"/>
                  </a:cubicBezTo>
                  <a:cubicBezTo>
                    <a:pt x="8" y="40"/>
                    <a:pt x="8" y="40"/>
                    <a:pt x="8" y="40"/>
                  </a:cubicBezTo>
                  <a:lnTo>
                    <a:pt x="8"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32" name="Freeform 127"/>
            <p:cNvSpPr>
              <a:spLocks noEditPoints="1"/>
            </p:cNvSpPr>
            <p:nvPr/>
          </p:nvSpPr>
          <p:spPr bwMode="auto">
            <a:xfrm>
              <a:off x="3037" y="2531"/>
              <a:ext cx="58" cy="59"/>
            </a:xfrm>
            <a:custGeom>
              <a:avLst/>
              <a:gdLst>
                <a:gd name="T0" fmla="*/ 43 w 47"/>
                <a:gd name="T1" fmla="*/ 29 h 48"/>
                <a:gd name="T2" fmla="*/ 47 w 47"/>
                <a:gd name="T3" fmla="*/ 16 h 48"/>
                <a:gd name="T4" fmla="*/ 42 w 47"/>
                <a:gd name="T5" fmla="*/ 8 h 48"/>
                <a:gd name="T6" fmla="*/ 37 w 47"/>
                <a:gd name="T7" fmla="*/ 9 h 48"/>
                <a:gd name="T8" fmla="*/ 28 w 47"/>
                <a:gd name="T9" fmla="*/ 0 h 48"/>
                <a:gd name="T10" fmla="*/ 19 w 47"/>
                <a:gd name="T11" fmla="*/ 0 h 48"/>
                <a:gd name="T12" fmla="*/ 18 w 47"/>
                <a:gd name="T13" fmla="*/ 5 h 48"/>
                <a:gd name="T14" fmla="*/ 5 w 47"/>
                <a:gd name="T15" fmla="*/ 8 h 48"/>
                <a:gd name="T16" fmla="*/ 0 w 47"/>
                <a:gd name="T17" fmla="*/ 16 h 48"/>
                <a:gd name="T18" fmla="*/ 4 w 47"/>
                <a:gd name="T19" fmla="*/ 19 h 48"/>
                <a:gd name="T20" fmla="*/ 0 w 47"/>
                <a:gd name="T21" fmla="*/ 32 h 48"/>
                <a:gd name="T22" fmla="*/ 5 w 47"/>
                <a:gd name="T23" fmla="*/ 40 h 48"/>
                <a:gd name="T24" fmla="*/ 10 w 47"/>
                <a:gd name="T25" fmla="*/ 39 h 48"/>
                <a:gd name="T26" fmla="*/ 19 w 47"/>
                <a:gd name="T27" fmla="*/ 48 h 48"/>
                <a:gd name="T28" fmla="*/ 28 w 47"/>
                <a:gd name="T29" fmla="*/ 48 h 48"/>
                <a:gd name="T30" fmla="*/ 29 w 47"/>
                <a:gd name="T31" fmla="*/ 44 h 48"/>
                <a:gd name="T32" fmla="*/ 42 w 47"/>
                <a:gd name="T33" fmla="*/ 40 h 48"/>
                <a:gd name="T34" fmla="*/ 47 w 47"/>
                <a:gd name="T35" fmla="*/ 32 h 48"/>
                <a:gd name="T36" fmla="*/ 43 w 47"/>
                <a:gd name="T37" fmla="*/ 29 h 48"/>
                <a:gd name="T38" fmla="*/ 23 w 47"/>
                <a:gd name="T39" fmla="*/ 34 h 48"/>
                <a:gd name="T40" fmla="*/ 14 w 47"/>
                <a:gd name="T41" fmla="*/ 24 h 48"/>
                <a:gd name="T42" fmla="*/ 23 w 47"/>
                <a:gd name="T43" fmla="*/ 14 h 48"/>
                <a:gd name="T44" fmla="*/ 33 w 47"/>
                <a:gd name="T45" fmla="*/ 24 h 48"/>
                <a:gd name="T46" fmla="*/ 23 w 47"/>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48">
                  <a:moveTo>
                    <a:pt x="43" y="29"/>
                  </a:moveTo>
                  <a:cubicBezTo>
                    <a:pt x="41" y="24"/>
                    <a:pt x="42" y="19"/>
                    <a:pt x="47" y="16"/>
                  </a:cubicBezTo>
                  <a:cubicBezTo>
                    <a:pt x="42" y="8"/>
                    <a:pt x="42" y="8"/>
                    <a:pt x="42" y="8"/>
                  </a:cubicBezTo>
                  <a:cubicBezTo>
                    <a:pt x="41" y="9"/>
                    <a:pt x="39" y="9"/>
                    <a:pt x="37" y="9"/>
                  </a:cubicBezTo>
                  <a:cubicBezTo>
                    <a:pt x="32" y="9"/>
                    <a:pt x="28" y="5"/>
                    <a:pt x="28" y="0"/>
                  </a:cubicBezTo>
                  <a:cubicBezTo>
                    <a:pt x="19" y="0"/>
                    <a:pt x="19" y="0"/>
                    <a:pt x="19" y="0"/>
                  </a:cubicBezTo>
                  <a:cubicBezTo>
                    <a:pt x="19" y="1"/>
                    <a:pt x="18" y="3"/>
                    <a:pt x="18" y="5"/>
                  </a:cubicBezTo>
                  <a:cubicBezTo>
                    <a:pt x="15" y="9"/>
                    <a:pt x="9" y="10"/>
                    <a:pt x="5" y="8"/>
                  </a:cubicBezTo>
                  <a:cubicBezTo>
                    <a:pt x="0" y="16"/>
                    <a:pt x="0" y="16"/>
                    <a:pt x="0" y="16"/>
                  </a:cubicBezTo>
                  <a:cubicBezTo>
                    <a:pt x="2" y="17"/>
                    <a:pt x="3" y="18"/>
                    <a:pt x="4" y="19"/>
                  </a:cubicBezTo>
                  <a:cubicBezTo>
                    <a:pt x="6" y="24"/>
                    <a:pt x="5" y="29"/>
                    <a:pt x="0" y="32"/>
                  </a:cubicBezTo>
                  <a:cubicBezTo>
                    <a:pt x="5" y="40"/>
                    <a:pt x="5" y="40"/>
                    <a:pt x="5" y="40"/>
                  </a:cubicBezTo>
                  <a:cubicBezTo>
                    <a:pt x="6" y="39"/>
                    <a:pt x="8" y="39"/>
                    <a:pt x="10" y="39"/>
                  </a:cubicBezTo>
                  <a:cubicBezTo>
                    <a:pt x="15" y="39"/>
                    <a:pt x="19" y="43"/>
                    <a:pt x="19" y="48"/>
                  </a:cubicBezTo>
                  <a:cubicBezTo>
                    <a:pt x="28" y="48"/>
                    <a:pt x="28" y="48"/>
                    <a:pt x="28" y="48"/>
                  </a:cubicBezTo>
                  <a:cubicBezTo>
                    <a:pt x="28" y="47"/>
                    <a:pt x="29" y="45"/>
                    <a:pt x="29" y="44"/>
                  </a:cubicBezTo>
                  <a:cubicBezTo>
                    <a:pt x="32" y="39"/>
                    <a:pt x="38" y="38"/>
                    <a:pt x="42" y="40"/>
                  </a:cubicBezTo>
                  <a:cubicBezTo>
                    <a:pt x="47" y="32"/>
                    <a:pt x="47" y="32"/>
                    <a:pt x="47" y="32"/>
                  </a:cubicBezTo>
                  <a:cubicBezTo>
                    <a:pt x="45" y="31"/>
                    <a:pt x="44" y="30"/>
                    <a:pt x="43" y="29"/>
                  </a:cubicBezTo>
                  <a:close/>
                  <a:moveTo>
                    <a:pt x="23" y="34"/>
                  </a:moveTo>
                  <a:cubicBezTo>
                    <a:pt x="18" y="34"/>
                    <a:pt x="14" y="29"/>
                    <a:pt x="14" y="24"/>
                  </a:cubicBezTo>
                  <a:cubicBezTo>
                    <a:pt x="14" y="19"/>
                    <a:pt x="18" y="14"/>
                    <a:pt x="23" y="14"/>
                  </a:cubicBezTo>
                  <a:cubicBezTo>
                    <a:pt x="29" y="14"/>
                    <a:pt x="33" y="19"/>
                    <a:pt x="33" y="24"/>
                  </a:cubicBezTo>
                  <a:cubicBezTo>
                    <a:pt x="33" y="29"/>
                    <a:pt x="29" y="34"/>
                    <a:pt x="23" y="3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33" name="Freeform 128"/>
            <p:cNvSpPr>
              <a:spLocks noEditPoints="1"/>
            </p:cNvSpPr>
            <p:nvPr/>
          </p:nvSpPr>
          <p:spPr bwMode="auto">
            <a:xfrm>
              <a:off x="2715" y="2514"/>
              <a:ext cx="96" cy="96"/>
            </a:xfrm>
            <a:custGeom>
              <a:avLst/>
              <a:gdLst>
                <a:gd name="T0" fmla="*/ 51 w 96"/>
                <a:gd name="T1" fmla="*/ 0 h 96"/>
                <a:gd name="T2" fmla="*/ 42 w 96"/>
                <a:gd name="T3" fmla="*/ 10 h 96"/>
                <a:gd name="T4" fmla="*/ 51 w 96"/>
                <a:gd name="T5" fmla="*/ 18 h 96"/>
                <a:gd name="T6" fmla="*/ 30 w 96"/>
                <a:gd name="T7" fmla="*/ 42 h 96"/>
                <a:gd name="T8" fmla="*/ 9 w 96"/>
                <a:gd name="T9" fmla="*/ 42 h 96"/>
                <a:gd name="T10" fmla="*/ 25 w 96"/>
                <a:gd name="T11" fmla="*/ 59 h 96"/>
                <a:gd name="T12" fmla="*/ 0 w 96"/>
                <a:gd name="T13" fmla="*/ 92 h 96"/>
                <a:gd name="T14" fmla="*/ 0 w 96"/>
                <a:gd name="T15" fmla="*/ 96 h 96"/>
                <a:gd name="T16" fmla="*/ 4 w 96"/>
                <a:gd name="T17" fmla="*/ 96 h 96"/>
                <a:gd name="T18" fmla="*/ 37 w 96"/>
                <a:gd name="T19" fmla="*/ 70 h 96"/>
                <a:gd name="T20" fmla="*/ 54 w 96"/>
                <a:gd name="T21" fmla="*/ 87 h 96"/>
                <a:gd name="T22" fmla="*/ 54 w 96"/>
                <a:gd name="T23" fmla="*/ 66 h 96"/>
                <a:gd name="T24" fmla="*/ 78 w 96"/>
                <a:gd name="T25" fmla="*/ 45 h 96"/>
                <a:gd name="T26" fmla="*/ 86 w 96"/>
                <a:gd name="T27" fmla="*/ 54 h 96"/>
                <a:gd name="T28" fmla="*/ 96 w 96"/>
                <a:gd name="T29" fmla="*/ 45 h 96"/>
                <a:gd name="T30" fmla="*/ 51 w 96"/>
                <a:gd name="T31" fmla="*/ 0 h 96"/>
                <a:gd name="T32" fmla="*/ 42 w 96"/>
                <a:gd name="T33" fmla="*/ 51 h 96"/>
                <a:gd name="T34" fmla="*/ 36 w 96"/>
                <a:gd name="T35" fmla="*/ 45 h 96"/>
                <a:gd name="T36" fmla="*/ 57 w 96"/>
                <a:gd name="T37" fmla="*/ 24 h 96"/>
                <a:gd name="T38" fmla="*/ 63 w 96"/>
                <a:gd name="T39" fmla="*/ 31 h 96"/>
                <a:gd name="T40" fmla="*/ 42 w 96"/>
                <a:gd name="T41" fmla="*/ 5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96">
                  <a:moveTo>
                    <a:pt x="51" y="0"/>
                  </a:moveTo>
                  <a:lnTo>
                    <a:pt x="42" y="10"/>
                  </a:lnTo>
                  <a:lnTo>
                    <a:pt x="51" y="18"/>
                  </a:lnTo>
                  <a:lnTo>
                    <a:pt x="30" y="42"/>
                  </a:lnTo>
                  <a:lnTo>
                    <a:pt x="9" y="42"/>
                  </a:lnTo>
                  <a:lnTo>
                    <a:pt x="25" y="59"/>
                  </a:lnTo>
                  <a:lnTo>
                    <a:pt x="0" y="92"/>
                  </a:lnTo>
                  <a:lnTo>
                    <a:pt x="0" y="96"/>
                  </a:lnTo>
                  <a:lnTo>
                    <a:pt x="4" y="96"/>
                  </a:lnTo>
                  <a:lnTo>
                    <a:pt x="37" y="70"/>
                  </a:lnTo>
                  <a:lnTo>
                    <a:pt x="54" y="87"/>
                  </a:lnTo>
                  <a:lnTo>
                    <a:pt x="54" y="66"/>
                  </a:lnTo>
                  <a:lnTo>
                    <a:pt x="78" y="45"/>
                  </a:lnTo>
                  <a:lnTo>
                    <a:pt x="86" y="54"/>
                  </a:lnTo>
                  <a:lnTo>
                    <a:pt x="96" y="45"/>
                  </a:lnTo>
                  <a:lnTo>
                    <a:pt x="51" y="0"/>
                  </a:lnTo>
                  <a:close/>
                  <a:moveTo>
                    <a:pt x="42" y="51"/>
                  </a:moveTo>
                  <a:lnTo>
                    <a:pt x="36" y="45"/>
                  </a:lnTo>
                  <a:lnTo>
                    <a:pt x="57" y="24"/>
                  </a:lnTo>
                  <a:lnTo>
                    <a:pt x="63" y="31"/>
                  </a:lnTo>
                  <a:lnTo>
                    <a:pt x="42" y="5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34" name="Freeform 129"/>
            <p:cNvSpPr>
              <a:spLocks noEditPoints="1"/>
            </p:cNvSpPr>
            <p:nvPr/>
          </p:nvSpPr>
          <p:spPr bwMode="auto">
            <a:xfrm>
              <a:off x="2708" y="2294"/>
              <a:ext cx="70" cy="70"/>
            </a:xfrm>
            <a:custGeom>
              <a:avLst/>
              <a:gdLst>
                <a:gd name="T0" fmla="*/ 57 w 57"/>
                <a:gd name="T1" fmla="*/ 29 h 57"/>
                <a:gd name="T2" fmla="*/ 28 w 57"/>
                <a:gd name="T3" fmla="*/ 57 h 57"/>
                <a:gd name="T4" fmla="*/ 0 w 57"/>
                <a:gd name="T5" fmla="*/ 29 h 57"/>
                <a:gd name="T6" fmla="*/ 28 w 57"/>
                <a:gd name="T7" fmla="*/ 0 h 57"/>
                <a:gd name="T8" fmla="*/ 57 w 57"/>
                <a:gd name="T9" fmla="*/ 29 h 57"/>
                <a:gd name="T10" fmla="*/ 5 w 57"/>
                <a:gd name="T11" fmla="*/ 29 h 57"/>
                <a:gd name="T12" fmla="*/ 28 w 57"/>
                <a:gd name="T13" fmla="*/ 52 h 57"/>
                <a:gd name="T14" fmla="*/ 52 w 57"/>
                <a:gd name="T15" fmla="*/ 29 h 57"/>
                <a:gd name="T16" fmla="*/ 28 w 57"/>
                <a:gd name="T17" fmla="*/ 5 h 57"/>
                <a:gd name="T18" fmla="*/ 5 w 57"/>
                <a:gd name="T19" fmla="*/ 29 h 57"/>
                <a:gd name="T20" fmla="*/ 31 w 57"/>
                <a:gd name="T21" fmla="*/ 12 h 57"/>
                <a:gd name="T22" fmla="*/ 45 w 57"/>
                <a:gd name="T23" fmla="*/ 26 h 57"/>
                <a:gd name="T24" fmla="*/ 45 w 57"/>
                <a:gd name="T25" fmla="*/ 31 h 57"/>
                <a:gd name="T26" fmla="*/ 40 w 57"/>
                <a:gd name="T27" fmla="*/ 31 h 57"/>
                <a:gd name="T28" fmla="*/ 32 w 57"/>
                <a:gd name="T29" fmla="*/ 23 h 57"/>
                <a:gd name="T30" fmla="*/ 32 w 57"/>
                <a:gd name="T31" fmla="*/ 43 h 57"/>
                <a:gd name="T32" fmla="*/ 28 w 57"/>
                <a:gd name="T33" fmla="*/ 47 h 57"/>
                <a:gd name="T34" fmla="*/ 25 w 57"/>
                <a:gd name="T35" fmla="*/ 43 h 57"/>
                <a:gd name="T36" fmla="*/ 25 w 57"/>
                <a:gd name="T37" fmla="*/ 23 h 57"/>
                <a:gd name="T38" fmla="*/ 17 w 57"/>
                <a:gd name="T39" fmla="*/ 31 h 57"/>
                <a:gd name="T40" fmla="*/ 12 w 57"/>
                <a:gd name="T41" fmla="*/ 31 h 57"/>
                <a:gd name="T42" fmla="*/ 11 w 57"/>
                <a:gd name="T43" fmla="*/ 29 h 57"/>
                <a:gd name="T44" fmla="*/ 12 w 57"/>
                <a:gd name="T45" fmla="*/ 26 h 57"/>
                <a:gd name="T46" fmla="*/ 26 w 57"/>
                <a:gd name="T47" fmla="*/ 12 h 57"/>
                <a:gd name="T48" fmla="*/ 31 w 57"/>
                <a:gd name="T49"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 h="57">
                  <a:moveTo>
                    <a:pt x="57" y="29"/>
                  </a:moveTo>
                  <a:cubicBezTo>
                    <a:pt x="57" y="45"/>
                    <a:pt x="44" y="57"/>
                    <a:pt x="28" y="57"/>
                  </a:cubicBezTo>
                  <a:cubicBezTo>
                    <a:pt x="13" y="57"/>
                    <a:pt x="0" y="45"/>
                    <a:pt x="0" y="29"/>
                  </a:cubicBezTo>
                  <a:cubicBezTo>
                    <a:pt x="0" y="13"/>
                    <a:pt x="13" y="0"/>
                    <a:pt x="28" y="0"/>
                  </a:cubicBezTo>
                  <a:cubicBezTo>
                    <a:pt x="44" y="0"/>
                    <a:pt x="57" y="13"/>
                    <a:pt x="57" y="29"/>
                  </a:cubicBezTo>
                  <a:close/>
                  <a:moveTo>
                    <a:pt x="5" y="29"/>
                  </a:moveTo>
                  <a:cubicBezTo>
                    <a:pt x="5" y="42"/>
                    <a:pt x="16" y="52"/>
                    <a:pt x="28" y="52"/>
                  </a:cubicBezTo>
                  <a:cubicBezTo>
                    <a:pt x="41" y="52"/>
                    <a:pt x="52" y="42"/>
                    <a:pt x="52" y="29"/>
                  </a:cubicBezTo>
                  <a:cubicBezTo>
                    <a:pt x="52" y="16"/>
                    <a:pt x="41" y="5"/>
                    <a:pt x="28" y="5"/>
                  </a:cubicBezTo>
                  <a:cubicBezTo>
                    <a:pt x="16" y="5"/>
                    <a:pt x="5" y="16"/>
                    <a:pt x="5" y="29"/>
                  </a:cubicBezTo>
                  <a:close/>
                  <a:moveTo>
                    <a:pt x="31" y="12"/>
                  </a:moveTo>
                  <a:cubicBezTo>
                    <a:pt x="45" y="26"/>
                    <a:pt x="45" y="26"/>
                    <a:pt x="45" y="26"/>
                  </a:cubicBezTo>
                  <a:cubicBezTo>
                    <a:pt x="47" y="28"/>
                    <a:pt x="47" y="30"/>
                    <a:pt x="45" y="31"/>
                  </a:cubicBezTo>
                  <a:cubicBezTo>
                    <a:pt x="44" y="33"/>
                    <a:pt x="42" y="33"/>
                    <a:pt x="40" y="31"/>
                  </a:cubicBezTo>
                  <a:cubicBezTo>
                    <a:pt x="32" y="23"/>
                    <a:pt x="32" y="23"/>
                    <a:pt x="32" y="23"/>
                  </a:cubicBezTo>
                  <a:cubicBezTo>
                    <a:pt x="32" y="43"/>
                    <a:pt x="32" y="43"/>
                    <a:pt x="32" y="43"/>
                  </a:cubicBezTo>
                  <a:cubicBezTo>
                    <a:pt x="32" y="45"/>
                    <a:pt x="30" y="47"/>
                    <a:pt x="28" y="47"/>
                  </a:cubicBezTo>
                  <a:cubicBezTo>
                    <a:pt x="26" y="47"/>
                    <a:pt x="25" y="45"/>
                    <a:pt x="25" y="43"/>
                  </a:cubicBezTo>
                  <a:cubicBezTo>
                    <a:pt x="25" y="23"/>
                    <a:pt x="25" y="23"/>
                    <a:pt x="25" y="23"/>
                  </a:cubicBezTo>
                  <a:cubicBezTo>
                    <a:pt x="17" y="31"/>
                    <a:pt x="17" y="31"/>
                    <a:pt x="17" y="31"/>
                  </a:cubicBezTo>
                  <a:cubicBezTo>
                    <a:pt x="15" y="33"/>
                    <a:pt x="13" y="33"/>
                    <a:pt x="12" y="31"/>
                  </a:cubicBezTo>
                  <a:cubicBezTo>
                    <a:pt x="11" y="31"/>
                    <a:pt x="11" y="30"/>
                    <a:pt x="11" y="29"/>
                  </a:cubicBezTo>
                  <a:cubicBezTo>
                    <a:pt x="11" y="28"/>
                    <a:pt x="11" y="27"/>
                    <a:pt x="12" y="26"/>
                  </a:cubicBezTo>
                  <a:cubicBezTo>
                    <a:pt x="26" y="12"/>
                    <a:pt x="26" y="12"/>
                    <a:pt x="26" y="12"/>
                  </a:cubicBezTo>
                  <a:cubicBezTo>
                    <a:pt x="27" y="11"/>
                    <a:pt x="30" y="11"/>
                    <a:pt x="31" y="1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35" name="Freeform 130"/>
            <p:cNvSpPr>
              <a:spLocks noEditPoints="1"/>
            </p:cNvSpPr>
            <p:nvPr/>
          </p:nvSpPr>
          <p:spPr bwMode="auto">
            <a:xfrm>
              <a:off x="3164" y="1144"/>
              <a:ext cx="94" cy="94"/>
            </a:xfrm>
            <a:custGeom>
              <a:avLst/>
              <a:gdLst>
                <a:gd name="T0" fmla="*/ 64 w 77"/>
                <a:gd name="T1" fmla="*/ 0 h 77"/>
                <a:gd name="T2" fmla="*/ 13 w 77"/>
                <a:gd name="T3" fmla="*/ 0 h 77"/>
                <a:gd name="T4" fmla="*/ 0 w 77"/>
                <a:gd name="T5" fmla="*/ 13 h 77"/>
                <a:gd name="T6" fmla="*/ 0 w 77"/>
                <a:gd name="T7" fmla="*/ 64 h 77"/>
                <a:gd name="T8" fmla="*/ 13 w 77"/>
                <a:gd name="T9" fmla="*/ 77 h 77"/>
                <a:gd name="T10" fmla="*/ 64 w 77"/>
                <a:gd name="T11" fmla="*/ 76 h 77"/>
                <a:gd name="T12" fmla="*/ 77 w 77"/>
                <a:gd name="T13" fmla="*/ 64 h 77"/>
                <a:gd name="T14" fmla="*/ 77 w 77"/>
                <a:gd name="T15" fmla="*/ 12 h 77"/>
                <a:gd name="T16" fmla="*/ 64 w 77"/>
                <a:gd name="T17" fmla="*/ 0 h 77"/>
                <a:gd name="T18" fmla="*/ 25 w 77"/>
                <a:gd name="T19" fmla="*/ 34 h 77"/>
                <a:gd name="T20" fmla="*/ 52 w 77"/>
                <a:gd name="T21" fmla="*/ 33 h 77"/>
                <a:gd name="T22" fmla="*/ 53 w 77"/>
                <a:gd name="T23" fmla="*/ 38 h 77"/>
                <a:gd name="T24" fmla="*/ 39 w 77"/>
                <a:gd name="T25" fmla="*/ 53 h 77"/>
                <a:gd name="T26" fmla="*/ 24 w 77"/>
                <a:gd name="T27" fmla="*/ 38 h 77"/>
                <a:gd name="T28" fmla="*/ 25 w 77"/>
                <a:gd name="T29" fmla="*/ 34 h 77"/>
                <a:gd name="T30" fmla="*/ 67 w 77"/>
                <a:gd name="T31" fmla="*/ 33 h 77"/>
                <a:gd name="T32" fmla="*/ 67 w 77"/>
                <a:gd name="T33" fmla="*/ 52 h 77"/>
                <a:gd name="T34" fmla="*/ 67 w 77"/>
                <a:gd name="T35" fmla="*/ 62 h 77"/>
                <a:gd name="T36" fmla="*/ 63 w 77"/>
                <a:gd name="T37" fmla="*/ 67 h 77"/>
                <a:gd name="T38" fmla="*/ 15 w 77"/>
                <a:gd name="T39" fmla="*/ 67 h 77"/>
                <a:gd name="T40" fmla="*/ 10 w 77"/>
                <a:gd name="T41" fmla="*/ 62 h 77"/>
                <a:gd name="T42" fmla="*/ 10 w 77"/>
                <a:gd name="T43" fmla="*/ 53 h 77"/>
                <a:gd name="T44" fmla="*/ 10 w 77"/>
                <a:gd name="T45" fmla="*/ 34 h 77"/>
                <a:gd name="T46" fmla="*/ 10 w 77"/>
                <a:gd name="T47" fmla="*/ 34 h 77"/>
                <a:gd name="T48" fmla="*/ 17 w 77"/>
                <a:gd name="T49" fmla="*/ 34 h 77"/>
                <a:gd name="T50" fmla="*/ 17 w 77"/>
                <a:gd name="T51" fmla="*/ 38 h 77"/>
                <a:gd name="T52" fmla="*/ 39 w 77"/>
                <a:gd name="T53" fmla="*/ 60 h 77"/>
                <a:gd name="T54" fmla="*/ 60 w 77"/>
                <a:gd name="T55" fmla="*/ 38 h 77"/>
                <a:gd name="T56" fmla="*/ 60 w 77"/>
                <a:gd name="T57" fmla="*/ 33 h 77"/>
                <a:gd name="T58" fmla="*/ 67 w 77"/>
                <a:gd name="T59" fmla="*/ 33 h 77"/>
                <a:gd name="T60" fmla="*/ 67 w 77"/>
                <a:gd name="T61" fmla="*/ 17 h 77"/>
                <a:gd name="T62" fmla="*/ 65 w 77"/>
                <a:gd name="T63" fmla="*/ 19 h 77"/>
                <a:gd name="T64" fmla="*/ 60 w 77"/>
                <a:gd name="T65" fmla="*/ 19 h 77"/>
                <a:gd name="T66" fmla="*/ 58 w 77"/>
                <a:gd name="T67" fmla="*/ 17 h 77"/>
                <a:gd name="T68" fmla="*/ 58 w 77"/>
                <a:gd name="T69" fmla="*/ 12 h 77"/>
                <a:gd name="T70" fmla="*/ 60 w 77"/>
                <a:gd name="T71" fmla="*/ 9 h 77"/>
                <a:gd name="T72" fmla="*/ 65 w 77"/>
                <a:gd name="T73" fmla="*/ 9 h 77"/>
                <a:gd name="T74" fmla="*/ 67 w 77"/>
                <a:gd name="T75" fmla="*/ 12 h 77"/>
                <a:gd name="T76" fmla="*/ 67 w 77"/>
                <a:gd name="T77" fmla="*/ 1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 h="77">
                  <a:moveTo>
                    <a:pt x="64" y="0"/>
                  </a:moveTo>
                  <a:cubicBezTo>
                    <a:pt x="13" y="0"/>
                    <a:pt x="13" y="0"/>
                    <a:pt x="13" y="0"/>
                  </a:cubicBezTo>
                  <a:cubicBezTo>
                    <a:pt x="6" y="0"/>
                    <a:pt x="0" y="6"/>
                    <a:pt x="0" y="13"/>
                  </a:cubicBezTo>
                  <a:cubicBezTo>
                    <a:pt x="0" y="64"/>
                    <a:pt x="0" y="64"/>
                    <a:pt x="0" y="64"/>
                  </a:cubicBezTo>
                  <a:cubicBezTo>
                    <a:pt x="1" y="71"/>
                    <a:pt x="6" y="77"/>
                    <a:pt x="13" y="77"/>
                  </a:cubicBezTo>
                  <a:cubicBezTo>
                    <a:pt x="64" y="76"/>
                    <a:pt x="64" y="76"/>
                    <a:pt x="64" y="76"/>
                  </a:cubicBezTo>
                  <a:cubicBezTo>
                    <a:pt x="71" y="76"/>
                    <a:pt x="77" y="71"/>
                    <a:pt x="77" y="64"/>
                  </a:cubicBezTo>
                  <a:cubicBezTo>
                    <a:pt x="77" y="12"/>
                    <a:pt x="77" y="12"/>
                    <a:pt x="77" y="12"/>
                  </a:cubicBezTo>
                  <a:cubicBezTo>
                    <a:pt x="77" y="5"/>
                    <a:pt x="71" y="0"/>
                    <a:pt x="64" y="0"/>
                  </a:cubicBezTo>
                  <a:close/>
                  <a:moveTo>
                    <a:pt x="25" y="34"/>
                  </a:moveTo>
                  <a:cubicBezTo>
                    <a:pt x="52" y="33"/>
                    <a:pt x="52" y="33"/>
                    <a:pt x="52" y="33"/>
                  </a:cubicBezTo>
                  <a:cubicBezTo>
                    <a:pt x="53" y="35"/>
                    <a:pt x="53" y="36"/>
                    <a:pt x="53" y="38"/>
                  </a:cubicBezTo>
                  <a:cubicBezTo>
                    <a:pt x="53" y="46"/>
                    <a:pt x="47" y="53"/>
                    <a:pt x="39" y="53"/>
                  </a:cubicBezTo>
                  <a:cubicBezTo>
                    <a:pt x="31" y="53"/>
                    <a:pt x="24" y="46"/>
                    <a:pt x="24" y="38"/>
                  </a:cubicBezTo>
                  <a:cubicBezTo>
                    <a:pt x="24" y="37"/>
                    <a:pt x="24" y="35"/>
                    <a:pt x="25" y="34"/>
                  </a:cubicBezTo>
                  <a:close/>
                  <a:moveTo>
                    <a:pt x="67" y="33"/>
                  </a:moveTo>
                  <a:cubicBezTo>
                    <a:pt x="67" y="52"/>
                    <a:pt x="67" y="52"/>
                    <a:pt x="67" y="52"/>
                  </a:cubicBezTo>
                  <a:cubicBezTo>
                    <a:pt x="67" y="62"/>
                    <a:pt x="67" y="62"/>
                    <a:pt x="67" y="62"/>
                  </a:cubicBezTo>
                  <a:cubicBezTo>
                    <a:pt x="67" y="65"/>
                    <a:pt x="65" y="67"/>
                    <a:pt x="63" y="67"/>
                  </a:cubicBezTo>
                  <a:cubicBezTo>
                    <a:pt x="15" y="67"/>
                    <a:pt x="15" y="67"/>
                    <a:pt x="15" y="67"/>
                  </a:cubicBezTo>
                  <a:cubicBezTo>
                    <a:pt x="12" y="67"/>
                    <a:pt x="10" y="65"/>
                    <a:pt x="10" y="62"/>
                  </a:cubicBezTo>
                  <a:cubicBezTo>
                    <a:pt x="10" y="53"/>
                    <a:pt x="10" y="53"/>
                    <a:pt x="10" y="53"/>
                  </a:cubicBezTo>
                  <a:cubicBezTo>
                    <a:pt x="10" y="34"/>
                    <a:pt x="10" y="34"/>
                    <a:pt x="10" y="34"/>
                  </a:cubicBezTo>
                  <a:cubicBezTo>
                    <a:pt x="10" y="34"/>
                    <a:pt x="10" y="34"/>
                    <a:pt x="10" y="34"/>
                  </a:cubicBezTo>
                  <a:cubicBezTo>
                    <a:pt x="17" y="34"/>
                    <a:pt x="17" y="34"/>
                    <a:pt x="17" y="34"/>
                  </a:cubicBezTo>
                  <a:cubicBezTo>
                    <a:pt x="17" y="35"/>
                    <a:pt x="17" y="37"/>
                    <a:pt x="17" y="38"/>
                  </a:cubicBezTo>
                  <a:cubicBezTo>
                    <a:pt x="17" y="50"/>
                    <a:pt x="27" y="60"/>
                    <a:pt x="39" y="60"/>
                  </a:cubicBezTo>
                  <a:cubicBezTo>
                    <a:pt x="51" y="60"/>
                    <a:pt x="60" y="50"/>
                    <a:pt x="60" y="38"/>
                  </a:cubicBezTo>
                  <a:cubicBezTo>
                    <a:pt x="60" y="36"/>
                    <a:pt x="60" y="35"/>
                    <a:pt x="60" y="33"/>
                  </a:cubicBezTo>
                  <a:cubicBezTo>
                    <a:pt x="67" y="33"/>
                    <a:pt x="67" y="33"/>
                    <a:pt x="67" y="33"/>
                  </a:cubicBezTo>
                  <a:close/>
                  <a:moveTo>
                    <a:pt x="67" y="17"/>
                  </a:moveTo>
                  <a:cubicBezTo>
                    <a:pt x="67" y="18"/>
                    <a:pt x="66" y="19"/>
                    <a:pt x="65" y="19"/>
                  </a:cubicBezTo>
                  <a:cubicBezTo>
                    <a:pt x="60" y="19"/>
                    <a:pt x="60" y="19"/>
                    <a:pt x="60" y="19"/>
                  </a:cubicBezTo>
                  <a:cubicBezTo>
                    <a:pt x="59" y="19"/>
                    <a:pt x="58" y="18"/>
                    <a:pt x="58" y="17"/>
                  </a:cubicBezTo>
                  <a:cubicBezTo>
                    <a:pt x="58" y="12"/>
                    <a:pt x="58" y="12"/>
                    <a:pt x="58" y="12"/>
                  </a:cubicBezTo>
                  <a:cubicBezTo>
                    <a:pt x="58" y="10"/>
                    <a:pt x="59" y="9"/>
                    <a:pt x="60" y="9"/>
                  </a:cubicBezTo>
                  <a:cubicBezTo>
                    <a:pt x="65" y="9"/>
                    <a:pt x="65" y="9"/>
                    <a:pt x="65" y="9"/>
                  </a:cubicBezTo>
                  <a:cubicBezTo>
                    <a:pt x="66" y="9"/>
                    <a:pt x="67" y="10"/>
                    <a:pt x="67" y="12"/>
                  </a:cubicBezTo>
                  <a:lnTo>
                    <a:pt x="67" y="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36" name="Freeform 131"/>
            <p:cNvSpPr>
              <a:spLocks noEditPoints="1"/>
            </p:cNvSpPr>
            <p:nvPr/>
          </p:nvSpPr>
          <p:spPr bwMode="auto">
            <a:xfrm>
              <a:off x="2986" y="1284"/>
              <a:ext cx="97" cy="72"/>
            </a:xfrm>
            <a:custGeom>
              <a:avLst/>
              <a:gdLst>
                <a:gd name="T0" fmla="*/ 76 w 79"/>
                <a:gd name="T1" fmla="*/ 3 h 59"/>
                <a:gd name="T2" fmla="*/ 40 w 79"/>
                <a:gd name="T3" fmla="*/ 0 h 59"/>
                <a:gd name="T4" fmla="*/ 4 w 79"/>
                <a:gd name="T5" fmla="*/ 3 h 59"/>
                <a:gd name="T6" fmla="*/ 0 w 79"/>
                <a:gd name="T7" fmla="*/ 30 h 59"/>
                <a:gd name="T8" fmla="*/ 4 w 79"/>
                <a:gd name="T9" fmla="*/ 57 h 59"/>
                <a:gd name="T10" fmla="*/ 40 w 79"/>
                <a:gd name="T11" fmla="*/ 59 h 59"/>
                <a:gd name="T12" fmla="*/ 76 w 79"/>
                <a:gd name="T13" fmla="*/ 57 h 59"/>
                <a:gd name="T14" fmla="*/ 79 w 79"/>
                <a:gd name="T15" fmla="*/ 30 h 59"/>
                <a:gd name="T16" fmla="*/ 76 w 79"/>
                <a:gd name="T17" fmla="*/ 3 h 59"/>
                <a:gd name="T18" fmla="*/ 30 w 79"/>
                <a:gd name="T19" fmla="*/ 45 h 59"/>
                <a:gd name="T20" fmla="*/ 30 w 79"/>
                <a:gd name="T21" fmla="*/ 15 h 59"/>
                <a:gd name="T22" fmla="*/ 55 w 79"/>
                <a:gd name="T23" fmla="*/ 30 h 59"/>
                <a:gd name="T24" fmla="*/ 30 w 79"/>
                <a:gd name="T25" fmla="*/ 4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59">
                  <a:moveTo>
                    <a:pt x="76" y="3"/>
                  </a:moveTo>
                  <a:cubicBezTo>
                    <a:pt x="65" y="1"/>
                    <a:pt x="53" y="0"/>
                    <a:pt x="40" y="0"/>
                  </a:cubicBezTo>
                  <a:cubicBezTo>
                    <a:pt x="27" y="0"/>
                    <a:pt x="15" y="1"/>
                    <a:pt x="4" y="3"/>
                  </a:cubicBezTo>
                  <a:cubicBezTo>
                    <a:pt x="2" y="11"/>
                    <a:pt x="0" y="20"/>
                    <a:pt x="0" y="30"/>
                  </a:cubicBezTo>
                  <a:cubicBezTo>
                    <a:pt x="0" y="39"/>
                    <a:pt x="2" y="49"/>
                    <a:pt x="4" y="57"/>
                  </a:cubicBezTo>
                  <a:cubicBezTo>
                    <a:pt x="15" y="59"/>
                    <a:pt x="27" y="59"/>
                    <a:pt x="40" y="59"/>
                  </a:cubicBezTo>
                  <a:cubicBezTo>
                    <a:pt x="53" y="59"/>
                    <a:pt x="65" y="59"/>
                    <a:pt x="76" y="57"/>
                  </a:cubicBezTo>
                  <a:cubicBezTo>
                    <a:pt x="78" y="49"/>
                    <a:pt x="79" y="39"/>
                    <a:pt x="79" y="30"/>
                  </a:cubicBezTo>
                  <a:cubicBezTo>
                    <a:pt x="79" y="20"/>
                    <a:pt x="78" y="11"/>
                    <a:pt x="76" y="3"/>
                  </a:cubicBezTo>
                  <a:close/>
                  <a:moveTo>
                    <a:pt x="30" y="45"/>
                  </a:moveTo>
                  <a:cubicBezTo>
                    <a:pt x="30" y="15"/>
                    <a:pt x="30" y="15"/>
                    <a:pt x="30" y="15"/>
                  </a:cubicBezTo>
                  <a:cubicBezTo>
                    <a:pt x="55" y="30"/>
                    <a:pt x="55" y="30"/>
                    <a:pt x="55" y="30"/>
                  </a:cubicBezTo>
                  <a:lnTo>
                    <a:pt x="30" y="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37" name="Freeform 132"/>
            <p:cNvSpPr>
              <a:spLocks/>
            </p:cNvSpPr>
            <p:nvPr/>
          </p:nvSpPr>
          <p:spPr bwMode="auto">
            <a:xfrm>
              <a:off x="2763" y="1127"/>
              <a:ext cx="95" cy="76"/>
            </a:xfrm>
            <a:custGeom>
              <a:avLst/>
              <a:gdLst>
                <a:gd name="T0" fmla="*/ 77 w 77"/>
                <a:gd name="T1" fmla="*/ 7 h 62"/>
                <a:gd name="T2" fmla="*/ 68 w 77"/>
                <a:gd name="T3" fmla="*/ 9 h 62"/>
                <a:gd name="T4" fmla="*/ 75 w 77"/>
                <a:gd name="T5" fmla="*/ 1 h 62"/>
                <a:gd name="T6" fmla="*/ 65 w 77"/>
                <a:gd name="T7" fmla="*/ 4 h 62"/>
                <a:gd name="T8" fmla="*/ 53 w 77"/>
                <a:gd name="T9" fmla="*/ 0 h 62"/>
                <a:gd name="T10" fmla="*/ 38 w 77"/>
                <a:gd name="T11" fmla="*/ 15 h 62"/>
                <a:gd name="T12" fmla="*/ 38 w 77"/>
                <a:gd name="T13" fmla="*/ 19 h 62"/>
                <a:gd name="T14" fmla="*/ 6 w 77"/>
                <a:gd name="T15" fmla="*/ 2 h 62"/>
                <a:gd name="T16" fmla="*/ 3 w 77"/>
                <a:gd name="T17" fmla="*/ 10 h 62"/>
                <a:gd name="T18" fmla="*/ 10 w 77"/>
                <a:gd name="T19" fmla="*/ 23 h 62"/>
                <a:gd name="T20" fmla="*/ 3 w 77"/>
                <a:gd name="T21" fmla="*/ 21 h 62"/>
                <a:gd name="T22" fmla="*/ 3 w 77"/>
                <a:gd name="T23" fmla="*/ 22 h 62"/>
                <a:gd name="T24" fmla="*/ 16 w 77"/>
                <a:gd name="T25" fmla="*/ 37 h 62"/>
                <a:gd name="T26" fmla="*/ 12 w 77"/>
                <a:gd name="T27" fmla="*/ 38 h 62"/>
                <a:gd name="T28" fmla="*/ 9 w 77"/>
                <a:gd name="T29" fmla="*/ 37 h 62"/>
                <a:gd name="T30" fmla="*/ 24 w 77"/>
                <a:gd name="T31" fmla="*/ 48 h 62"/>
                <a:gd name="T32" fmla="*/ 4 w 77"/>
                <a:gd name="T33" fmla="*/ 55 h 62"/>
                <a:gd name="T34" fmla="*/ 0 w 77"/>
                <a:gd name="T35" fmla="*/ 55 h 62"/>
                <a:gd name="T36" fmla="*/ 24 w 77"/>
                <a:gd name="T37" fmla="*/ 62 h 62"/>
                <a:gd name="T38" fmla="*/ 69 w 77"/>
                <a:gd name="T39" fmla="*/ 17 h 62"/>
                <a:gd name="T40" fmla="*/ 69 w 77"/>
                <a:gd name="T41" fmla="*/ 15 h 62"/>
                <a:gd name="T42" fmla="*/ 77 w 77"/>
                <a:gd name="T43"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7" h="62">
                  <a:moveTo>
                    <a:pt x="77" y="7"/>
                  </a:moveTo>
                  <a:cubicBezTo>
                    <a:pt x="74" y="8"/>
                    <a:pt x="71" y="9"/>
                    <a:pt x="68" y="9"/>
                  </a:cubicBezTo>
                  <a:cubicBezTo>
                    <a:pt x="71" y="7"/>
                    <a:pt x="74" y="4"/>
                    <a:pt x="75" y="1"/>
                  </a:cubicBezTo>
                  <a:cubicBezTo>
                    <a:pt x="72" y="2"/>
                    <a:pt x="68" y="4"/>
                    <a:pt x="65" y="4"/>
                  </a:cubicBezTo>
                  <a:cubicBezTo>
                    <a:pt x="62" y="1"/>
                    <a:pt x="58" y="0"/>
                    <a:pt x="53" y="0"/>
                  </a:cubicBezTo>
                  <a:cubicBezTo>
                    <a:pt x="45" y="0"/>
                    <a:pt x="38" y="7"/>
                    <a:pt x="38" y="15"/>
                  </a:cubicBezTo>
                  <a:cubicBezTo>
                    <a:pt x="38" y="17"/>
                    <a:pt x="38" y="18"/>
                    <a:pt x="38" y="19"/>
                  </a:cubicBezTo>
                  <a:cubicBezTo>
                    <a:pt x="25" y="18"/>
                    <a:pt x="13" y="12"/>
                    <a:pt x="6" y="2"/>
                  </a:cubicBezTo>
                  <a:cubicBezTo>
                    <a:pt x="4" y="5"/>
                    <a:pt x="3" y="7"/>
                    <a:pt x="3" y="10"/>
                  </a:cubicBezTo>
                  <a:cubicBezTo>
                    <a:pt x="3" y="16"/>
                    <a:pt x="6" y="21"/>
                    <a:pt x="10" y="23"/>
                  </a:cubicBezTo>
                  <a:cubicBezTo>
                    <a:pt x="8" y="23"/>
                    <a:pt x="5" y="23"/>
                    <a:pt x="3" y="21"/>
                  </a:cubicBezTo>
                  <a:cubicBezTo>
                    <a:pt x="3" y="22"/>
                    <a:pt x="3" y="22"/>
                    <a:pt x="3" y="22"/>
                  </a:cubicBezTo>
                  <a:cubicBezTo>
                    <a:pt x="3" y="29"/>
                    <a:pt x="9" y="36"/>
                    <a:pt x="16" y="37"/>
                  </a:cubicBezTo>
                  <a:cubicBezTo>
                    <a:pt x="15" y="37"/>
                    <a:pt x="13" y="38"/>
                    <a:pt x="12" y="38"/>
                  </a:cubicBezTo>
                  <a:cubicBezTo>
                    <a:pt x="11" y="38"/>
                    <a:pt x="10" y="38"/>
                    <a:pt x="9" y="37"/>
                  </a:cubicBezTo>
                  <a:cubicBezTo>
                    <a:pt x="11" y="44"/>
                    <a:pt x="17" y="48"/>
                    <a:pt x="24" y="48"/>
                  </a:cubicBezTo>
                  <a:cubicBezTo>
                    <a:pt x="18" y="53"/>
                    <a:pt x="11" y="55"/>
                    <a:pt x="4" y="55"/>
                  </a:cubicBezTo>
                  <a:cubicBezTo>
                    <a:pt x="3" y="55"/>
                    <a:pt x="1" y="55"/>
                    <a:pt x="0" y="55"/>
                  </a:cubicBezTo>
                  <a:cubicBezTo>
                    <a:pt x="7" y="59"/>
                    <a:pt x="15" y="62"/>
                    <a:pt x="24" y="62"/>
                  </a:cubicBezTo>
                  <a:cubicBezTo>
                    <a:pt x="53" y="62"/>
                    <a:pt x="69" y="38"/>
                    <a:pt x="69" y="17"/>
                  </a:cubicBezTo>
                  <a:cubicBezTo>
                    <a:pt x="69" y="16"/>
                    <a:pt x="69" y="16"/>
                    <a:pt x="69" y="15"/>
                  </a:cubicBezTo>
                  <a:cubicBezTo>
                    <a:pt x="72" y="13"/>
                    <a:pt x="75" y="10"/>
                    <a:pt x="77" y="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38" name="Freeform 133"/>
            <p:cNvSpPr>
              <a:spLocks noEditPoints="1"/>
            </p:cNvSpPr>
            <p:nvPr/>
          </p:nvSpPr>
          <p:spPr bwMode="auto">
            <a:xfrm>
              <a:off x="2887" y="1660"/>
              <a:ext cx="84" cy="82"/>
            </a:xfrm>
            <a:custGeom>
              <a:avLst/>
              <a:gdLst>
                <a:gd name="T0" fmla="*/ 34 w 68"/>
                <a:gd name="T1" fmla="*/ 0 h 67"/>
                <a:gd name="T2" fmla="*/ 0 w 68"/>
                <a:gd name="T3" fmla="*/ 34 h 67"/>
                <a:gd name="T4" fmla="*/ 34 w 68"/>
                <a:gd name="T5" fmla="*/ 67 h 67"/>
                <a:gd name="T6" fmla="*/ 68 w 68"/>
                <a:gd name="T7" fmla="*/ 34 h 67"/>
                <a:gd name="T8" fmla="*/ 34 w 68"/>
                <a:gd name="T9" fmla="*/ 0 h 67"/>
                <a:gd name="T10" fmla="*/ 34 w 68"/>
                <a:gd name="T11" fmla="*/ 61 h 67"/>
                <a:gd name="T12" fmla="*/ 7 w 68"/>
                <a:gd name="T13" fmla="*/ 34 h 67"/>
                <a:gd name="T14" fmla="*/ 34 w 68"/>
                <a:gd name="T15" fmla="*/ 6 h 67"/>
                <a:gd name="T16" fmla="*/ 62 w 68"/>
                <a:gd name="T17" fmla="*/ 34 h 67"/>
                <a:gd name="T18" fmla="*/ 34 w 68"/>
                <a:gd name="T19" fmla="*/ 61 h 67"/>
                <a:gd name="T20" fmla="*/ 21 w 68"/>
                <a:gd name="T21" fmla="*/ 21 h 67"/>
                <a:gd name="T22" fmla="*/ 47 w 68"/>
                <a:gd name="T23" fmla="*/ 21 h 67"/>
                <a:gd name="T24" fmla="*/ 47 w 68"/>
                <a:gd name="T25" fmla="*/ 46 h 67"/>
                <a:gd name="T26" fmla="*/ 21 w 68"/>
                <a:gd name="T27" fmla="*/ 46 h 67"/>
                <a:gd name="T28" fmla="*/ 21 w 68"/>
                <a:gd name="T29" fmla="*/ 2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67">
                  <a:moveTo>
                    <a:pt x="34" y="0"/>
                  </a:moveTo>
                  <a:cubicBezTo>
                    <a:pt x="15" y="0"/>
                    <a:pt x="0" y="15"/>
                    <a:pt x="0" y="34"/>
                  </a:cubicBezTo>
                  <a:cubicBezTo>
                    <a:pt x="0" y="52"/>
                    <a:pt x="15" y="67"/>
                    <a:pt x="34" y="67"/>
                  </a:cubicBezTo>
                  <a:cubicBezTo>
                    <a:pt x="53" y="67"/>
                    <a:pt x="68" y="52"/>
                    <a:pt x="68" y="34"/>
                  </a:cubicBezTo>
                  <a:cubicBezTo>
                    <a:pt x="68" y="15"/>
                    <a:pt x="53" y="0"/>
                    <a:pt x="34" y="0"/>
                  </a:cubicBezTo>
                  <a:close/>
                  <a:moveTo>
                    <a:pt x="34" y="61"/>
                  </a:moveTo>
                  <a:cubicBezTo>
                    <a:pt x="19" y="61"/>
                    <a:pt x="7" y="49"/>
                    <a:pt x="7" y="34"/>
                  </a:cubicBezTo>
                  <a:cubicBezTo>
                    <a:pt x="7" y="18"/>
                    <a:pt x="19" y="6"/>
                    <a:pt x="34" y="6"/>
                  </a:cubicBezTo>
                  <a:cubicBezTo>
                    <a:pt x="49" y="6"/>
                    <a:pt x="62" y="18"/>
                    <a:pt x="62" y="34"/>
                  </a:cubicBezTo>
                  <a:cubicBezTo>
                    <a:pt x="62" y="49"/>
                    <a:pt x="49" y="61"/>
                    <a:pt x="34" y="61"/>
                  </a:cubicBezTo>
                  <a:close/>
                  <a:moveTo>
                    <a:pt x="21" y="21"/>
                  </a:moveTo>
                  <a:cubicBezTo>
                    <a:pt x="47" y="21"/>
                    <a:pt x="47" y="21"/>
                    <a:pt x="47" y="21"/>
                  </a:cubicBezTo>
                  <a:cubicBezTo>
                    <a:pt x="47" y="46"/>
                    <a:pt x="47" y="46"/>
                    <a:pt x="47" y="46"/>
                  </a:cubicBezTo>
                  <a:cubicBezTo>
                    <a:pt x="21" y="46"/>
                    <a:pt x="21" y="46"/>
                    <a:pt x="21" y="46"/>
                  </a:cubicBezTo>
                  <a:lnTo>
                    <a:pt x="21"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39" name="Freeform 134"/>
            <p:cNvSpPr>
              <a:spLocks noEditPoints="1"/>
            </p:cNvSpPr>
            <p:nvPr/>
          </p:nvSpPr>
          <p:spPr bwMode="auto">
            <a:xfrm>
              <a:off x="2853" y="1420"/>
              <a:ext cx="95" cy="95"/>
            </a:xfrm>
            <a:custGeom>
              <a:avLst/>
              <a:gdLst>
                <a:gd name="T0" fmla="*/ 38 w 77"/>
                <a:gd name="T1" fmla="*/ 0 h 77"/>
                <a:gd name="T2" fmla="*/ 0 w 77"/>
                <a:gd name="T3" fmla="*/ 39 h 77"/>
                <a:gd name="T4" fmla="*/ 38 w 77"/>
                <a:gd name="T5" fmla="*/ 77 h 77"/>
                <a:gd name="T6" fmla="*/ 77 w 77"/>
                <a:gd name="T7" fmla="*/ 39 h 77"/>
                <a:gd name="T8" fmla="*/ 38 w 77"/>
                <a:gd name="T9" fmla="*/ 0 h 77"/>
                <a:gd name="T10" fmla="*/ 24 w 77"/>
                <a:gd name="T11" fmla="*/ 39 h 77"/>
                <a:gd name="T12" fmla="*/ 38 w 77"/>
                <a:gd name="T13" fmla="*/ 24 h 77"/>
                <a:gd name="T14" fmla="*/ 53 w 77"/>
                <a:gd name="T15" fmla="*/ 39 h 77"/>
                <a:gd name="T16" fmla="*/ 38 w 77"/>
                <a:gd name="T17" fmla="*/ 53 h 77"/>
                <a:gd name="T18" fmla="*/ 24 w 77"/>
                <a:gd name="T19" fmla="*/ 39 h 77"/>
                <a:gd name="T20" fmla="*/ 70 w 77"/>
                <a:gd name="T21" fmla="*/ 52 h 77"/>
                <a:gd name="T22" fmla="*/ 70 w 77"/>
                <a:gd name="T23" fmla="*/ 52 h 77"/>
                <a:gd name="T24" fmla="*/ 56 w 77"/>
                <a:gd name="T25" fmla="*/ 46 h 77"/>
                <a:gd name="T26" fmla="*/ 58 w 77"/>
                <a:gd name="T27" fmla="*/ 39 h 77"/>
                <a:gd name="T28" fmla="*/ 56 w 77"/>
                <a:gd name="T29" fmla="*/ 31 h 77"/>
                <a:gd name="T30" fmla="*/ 66 w 77"/>
                <a:gd name="T31" fmla="*/ 27 h 77"/>
                <a:gd name="T32" fmla="*/ 70 w 77"/>
                <a:gd name="T33" fmla="*/ 26 h 77"/>
                <a:gd name="T34" fmla="*/ 72 w 77"/>
                <a:gd name="T35" fmla="*/ 39 h 77"/>
                <a:gd name="T36" fmla="*/ 70 w 77"/>
                <a:gd name="T37" fmla="*/ 52 h 77"/>
                <a:gd name="T38" fmla="*/ 51 w 77"/>
                <a:gd name="T39" fmla="*/ 7 h 77"/>
                <a:gd name="T40" fmla="*/ 51 w 77"/>
                <a:gd name="T41" fmla="*/ 7 h 77"/>
                <a:gd name="T42" fmla="*/ 51 w 77"/>
                <a:gd name="T43" fmla="*/ 7 h 77"/>
                <a:gd name="T44" fmla="*/ 46 w 77"/>
                <a:gd name="T45" fmla="*/ 21 h 77"/>
                <a:gd name="T46" fmla="*/ 38 w 77"/>
                <a:gd name="T47" fmla="*/ 19 h 77"/>
                <a:gd name="T48" fmla="*/ 31 w 77"/>
                <a:gd name="T49" fmla="*/ 21 h 77"/>
                <a:gd name="T50" fmla="*/ 28 w 77"/>
                <a:gd name="T51" fmla="*/ 14 h 77"/>
                <a:gd name="T52" fmla="*/ 25 w 77"/>
                <a:gd name="T53" fmla="*/ 7 h 77"/>
                <a:gd name="T54" fmla="*/ 38 w 77"/>
                <a:gd name="T55" fmla="*/ 5 h 77"/>
                <a:gd name="T56" fmla="*/ 51 w 77"/>
                <a:gd name="T57" fmla="*/ 7 h 77"/>
                <a:gd name="T58" fmla="*/ 7 w 77"/>
                <a:gd name="T59" fmla="*/ 26 h 77"/>
                <a:gd name="T60" fmla="*/ 14 w 77"/>
                <a:gd name="T61" fmla="*/ 28 h 77"/>
                <a:gd name="T62" fmla="*/ 20 w 77"/>
                <a:gd name="T63" fmla="*/ 31 h 77"/>
                <a:gd name="T64" fmla="*/ 19 w 77"/>
                <a:gd name="T65" fmla="*/ 39 h 77"/>
                <a:gd name="T66" fmla="*/ 20 w 77"/>
                <a:gd name="T67" fmla="*/ 46 h 77"/>
                <a:gd name="T68" fmla="*/ 7 w 77"/>
                <a:gd name="T69" fmla="*/ 52 h 77"/>
                <a:gd name="T70" fmla="*/ 4 w 77"/>
                <a:gd name="T71" fmla="*/ 39 h 77"/>
                <a:gd name="T72" fmla="*/ 7 w 77"/>
                <a:gd name="T73" fmla="*/ 26 h 77"/>
                <a:gd name="T74" fmla="*/ 25 w 77"/>
                <a:gd name="T75" fmla="*/ 70 h 77"/>
                <a:gd name="T76" fmla="*/ 27 w 77"/>
                <a:gd name="T77" fmla="*/ 66 h 77"/>
                <a:gd name="T78" fmla="*/ 31 w 77"/>
                <a:gd name="T79" fmla="*/ 56 h 77"/>
                <a:gd name="T80" fmla="*/ 38 w 77"/>
                <a:gd name="T81" fmla="*/ 58 h 77"/>
                <a:gd name="T82" fmla="*/ 46 w 77"/>
                <a:gd name="T83" fmla="*/ 56 h 77"/>
                <a:gd name="T84" fmla="*/ 51 w 77"/>
                <a:gd name="T85" fmla="*/ 70 h 77"/>
                <a:gd name="T86" fmla="*/ 51 w 77"/>
                <a:gd name="T87" fmla="*/ 70 h 77"/>
                <a:gd name="T88" fmla="*/ 51 w 77"/>
                <a:gd name="T89" fmla="*/ 70 h 77"/>
                <a:gd name="T90" fmla="*/ 38 w 77"/>
                <a:gd name="T91" fmla="*/ 73 h 77"/>
                <a:gd name="T92" fmla="*/ 25 w 77"/>
                <a:gd name="T93" fmla="*/ 7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7" h="77">
                  <a:moveTo>
                    <a:pt x="38" y="0"/>
                  </a:moveTo>
                  <a:cubicBezTo>
                    <a:pt x="17" y="0"/>
                    <a:pt x="0" y="17"/>
                    <a:pt x="0" y="39"/>
                  </a:cubicBezTo>
                  <a:cubicBezTo>
                    <a:pt x="0" y="60"/>
                    <a:pt x="17" y="77"/>
                    <a:pt x="38" y="77"/>
                  </a:cubicBezTo>
                  <a:cubicBezTo>
                    <a:pt x="60" y="77"/>
                    <a:pt x="77" y="60"/>
                    <a:pt x="77" y="39"/>
                  </a:cubicBezTo>
                  <a:cubicBezTo>
                    <a:pt x="77" y="17"/>
                    <a:pt x="60" y="0"/>
                    <a:pt x="38" y="0"/>
                  </a:cubicBezTo>
                  <a:close/>
                  <a:moveTo>
                    <a:pt x="24" y="39"/>
                  </a:moveTo>
                  <a:cubicBezTo>
                    <a:pt x="24" y="30"/>
                    <a:pt x="30" y="24"/>
                    <a:pt x="38" y="24"/>
                  </a:cubicBezTo>
                  <a:cubicBezTo>
                    <a:pt x="46" y="24"/>
                    <a:pt x="53" y="30"/>
                    <a:pt x="53" y="39"/>
                  </a:cubicBezTo>
                  <a:cubicBezTo>
                    <a:pt x="53" y="47"/>
                    <a:pt x="46" y="53"/>
                    <a:pt x="38" y="53"/>
                  </a:cubicBezTo>
                  <a:cubicBezTo>
                    <a:pt x="30" y="53"/>
                    <a:pt x="24" y="47"/>
                    <a:pt x="24" y="39"/>
                  </a:cubicBezTo>
                  <a:close/>
                  <a:moveTo>
                    <a:pt x="70" y="52"/>
                  </a:moveTo>
                  <a:cubicBezTo>
                    <a:pt x="70" y="52"/>
                    <a:pt x="70" y="52"/>
                    <a:pt x="70" y="52"/>
                  </a:cubicBezTo>
                  <a:cubicBezTo>
                    <a:pt x="56" y="46"/>
                    <a:pt x="56" y="46"/>
                    <a:pt x="56" y="46"/>
                  </a:cubicBezTo>
                  <a:cubicBezTo>
                    <a:pt x="57" y="44"/>
                    <a:pt x="58" y="41"/>
                    <a:pt x="58" y="39"/>
                  </a:cubicBezTo>
                  <a:cubicBezTo>
                    <a:pt x="58" y="36"/>
                    <a:pt x="57" y="33"/>
                    <a:pt x="56" y="31"/>
                  </a:cubicBezTo>
                  <a:cubicBezTo>
                    <a:pt x="66" y="27"/>
                    <a:pt x="66" y="27"/>
                    <a:pt x="66" y="27"/>
                  </a:cubicBezTo>
                  <a:cubicBezTo>
                    <a:pt x="70" y="26"/>
                    <a:pt x="70" y="26"/>
                    <a:pt x="70" y="26"/>
                  </a:cubicBezTo>
                  <a:cubicBezTo>
                    <a:pt x="71" y="30"/>
                    <a:pt x="72" y="34"/>
                    <a:pt x="72" y="39"/>
                  </a:cubicBezTo>
                  <a:cubicBezTo>
                    <a:pt x="72" y="43"/>
                    <a:pt x="71" y="48"/>
                    <a:pt x="70" y="52"/>
                  </a:cubicBezTo>
                  <a:close/>
                  <a:moveTo>
                    <a:pt x="51" y="7"/>
                  </a:moveTo>
                  <a:cubicBezTo>
                    <a:pt x="51" y="7"/>
                    <a:pt x="51" y="7"/>
                    <a:pt x="51" y="7"/>
                  </a:cubicBezTo>
                  <a:cubicBezTo>
                    <a:pt x="51" y="7"/>
                    <a:pt x="51" y="7"/>
                    <a:pt x="51" y="7"/>
                  </a:cubicBezTo>
                  <a:cubicBezTo>
                    <a:pt x="46" y="21"/>
                    <a:pt x="46" y="21"/>
                    <a:pt x="46" y="21"/>
                  </a:cubicBezTo>
                  <a:cubicBezTo>
                    <a:pt x="43" y="20"/>
                    <a:pt x="41" y="19"/>
                    <a:pt x="38" y="19"/>
                  </a:cubicBezTo>
                  <a:cubicBezTo>
                    <a:pt x="36" y="19"/>
                    <a:pt x="33" y="20"/>
                    <a:pt x="31" y="21"/>
                  </a:cubicBezTo>
                  <a:cubicBezTo>
                    <a:pt x="28" y="14"/>
                    <a:pt x="28" y="14"/>
                    <a:pt x="28" y="14"/>
                  </a:cubicBezTo>
                  <a:cubicBezTo>
                    <a:pt x="25" y="7"/>
                    <a:pt x="25" y="7"/>
                    <a:pt x="25" y="7"/>
                  </a:cubicBezTo>
                  <a:cubicBezTo>
                    <a:pt x="29" y="5"/>
                    <a:pt x="34" y="5"/>
                    <a:pt x="38" y="5"/>
                  </a:cubicBezTo>
                  <a:cubicBezTo>
                    <a:pt x="43" y="5"/>
                    <a:pt x="47" y="5"/>
                    <a:pt x="51" y="7"/>
                  </a:cubicBezTo>
                  <a:close/>
                  <a:moveTo>
                    <a:pt x="7" y="26"/>
                  </a:moveTo>
                  <a:cubicBezTo>
                    <a:pt x="14" y="28"/>
                    <a:pt x="14" y="28"/>
                    <a:pt x="14" y="28"/>
                  </a:cubicBezTo>
                  <a:cubicBezTo>
                    <a:pt x="20" y="31"/>
                    <a:pt x="20" y="31"/>
                    <a:pt x="20" y="31"/>
                  </a:cubicBezTo>
                  <a:cubicBezTo>
                    <a:pt x="19" y="33"/>
                    <a:pt x="19" y="36"/>
                    <a:pt x="19" y="39"/>
                  </a:cubicBezTo>
                  <a:cubicBezTo>
                    <a:pt x="19" y="41"/>
                    <a:pt x="19" y="44"/>
                    <a:pt x="20" y="46"/>
                  </a:cubicBezTo>
                  <a:cubicBezTo>
                    <a:pt x="7" y="52"/>
                    <a:pt x="7" y="52"/>
                    <a:pt x="7" y="52"/>
                  </a:cubicBezTo>
                  <a:cubicBezTo>
                    <a:pt x="5" y="48"/>
                    <a:pt x="4" y="43"/>
                    <a:pt x="4" y="39"/>
                  </a:cubicBezTo>
                  <a:cubicBezTo>
                    <a:pt x="4" y="34"/>
                    <a:pt x="5" y="30"/>
                    <a:pt x="7" y="26"/>
                  </a:cubicBezTo>
                  <a:close/>
                  <a:moveTo>
                    <a:pt x="25" y="70"/>
                  </a:moveTo>
                  <a:cubicBezTo>
                    <a:pt x="27" y="66"/>
                    <a:pt x="27" y="66"/>
                    <a:pt x="27" y="66"/>
                  </a:cubicBezTo>
                  <a:cubicBezTo>
                    <a:pt x="31" y="56"/>
                    <a:pt x="31" y="56"/>
                    <a:pt x="31" y="56"/>
                  </a:cubicBezTo>
                  <a:cubicBezTo>
                    <a:pt x="33" y="57"/>
                    <a:pt x="36" y="58"/>
                    <a:pt x="38" y="58"/>
                  </a:cubicBezTo>
                  <a:cubicBezTo>
                    <a:pt x="41" y="58"/>
                    <a:pt x="43" y="57"/>
                    <a:pt x="46" y="56"/>
                  </a:cubicBezTo>
                  <a:cubicBezTo>
                    <a:pt x="51" y="70"/>
                    <a:pt x="51" y="70"/>
                    <a:pt x="51" y="70"/>
                  </a:cubicBezTo>
                  <a:cubicBezTo>
                    <a:pt x="51" y="70"/>
                    <a:pt x="51" y="70"/>
                    <a:pt x="51" y="70"/>
                  </a:cubicBezTo>
                  <a:cubicBezTo>
                    <a:pt x="51" y="70"/>
                    <a:pt x="51" y="70"/>
                    <a:pt x="51" y="70"/>
                  </a:cubicBezTo>
                  <a:cubicBezTo>
                    <a:pt x="47" y="72"/>
                    <a:pt x="43" y="73"/>
                    <a:pt x="38" y="73"/>
                  </a:cubicBezTo>
                  <a:cubicBezTo>
                    <a:pt x="34" y="73"/>
                    <a:pt x="29" y="72"/>
                    <a:pt x="25" y="7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40" name="Freeform 135"/>
            <p:cNvSpPr>
              <a:spLocks noEditPoints="1"/>
            </p:cNvSpPr>
            <p:nvPr/>
          </p:nvSpPr>
          <p:spPr bwMode="auto">
            <a:xfrm>
              <a:off x="2742" y="1872"/>
              <a:ext cx="111" cy="63"/>
            </a:xfrm>
            <a:custGeom>
              <a:avLst/>
              <a:gdLst>
                <a:gd name="T0" fmla="*/ 83 w 90"/>
                <a:gd name="T1" fmla="*/ 47 h 51"/>
                <a:gd name="T2" fmla="*/ 85 w 90"/>
                <a:gd name="T3" fmla="*/ 37 h 51"/>
                <a:gd name="T4" fmla="*/ 87 w 90"/>
                <a:gd name="T5" fmla="*/ 27 h 51"/>
                <a:gd name="T6" fmla="*/ 89 w 90"/>
                <a:gd name="T7" fmla="*/ 17 h 51"/>
                <a:gd name="T8" fmla="*/ 86 w 90"/>
                <a:gd name="T9" fmla="*/ 11 h 51"/>
                <a:gd name="T10" fmla="*/ 64 w 90"/>
                <a:gd name="T11" fmla="*/ 1 h 51"/>
                <a:gd name="T12" fmla="*/ 57 w 90"/>
                <a:gd name="T13" fmla="*/ 4 h 51"/>
                <a:gd name="T14" fmla="*/ 52 w 90"/>
                <a:gd name="T15" fmla="*/ 13 h 51"/>
                <a:gd name="T16" fmla="*/ 51 w 90"/>
                <a:gd name="T17" fmla="*/ 14 h 51"/>
                <a:gd name="T18" fmla="*/ 15 w 90"/>
                <a:gd name="T19" fmla="*/ 7 h 51"/>
                <a:gd name="T20" fmla="*/ 0 w 90"/>
                <a:gd name="T21" fmla="*/ 14 h 51"/>
                <a:gd name="T22" fmla="*/ 8 w 90"/>
                <a:gd name="T23" fmla="*/ 26 h 51"/>
                <a:gd name="T24" fmla="*/ 12 w 90"/>
                <a:gd name="T25" fmla="*/ 23 h 51"/>
                <a:gd name="T26" fmla="*/ 17 w 90"/>
                <a:gd name="T27" fmla="*/ 31 h 51"/>
                <a:gd name="T28" fmla="*/ 25 w 90"/>
                <a:gd name="T29" fmla="*/ 26 h 51"/>
                <a:gd name="T30" fmla="*/ 30 w 90"/>
                <a:gd name="T31" fmla="*/ 33 h 51"/>
                <a:gd name="T32" fmla="*/ 38 w 90"/>
                <a:gd name="T33" fmla="*/ 28 h 51"/>
                <a:gd name="T34" fmla="*/ 43 w 90"/>
                <a:gd name="T35" fmla="*/ 36 h 51"/>
                <a:gd name="T36" fmla="*/ 47 w 90"/>
                <a:gd name="T37" fmla="*/ 33 h 51"/>
                <a:gd name="T38" fmla="*/ 47 w 90"/>
                <a:gd name="T39" fmla="*/ 35 h 51"/>
                <a:gd name="T40" fmla="*/ 48 w 90"/>
                <a:gd name="T41" fmla="*/ 46 h 51"/>
                <a:gd name="T42" fmla="*/ 54 w 90"/>
                <a:gd name="T43" fmla="*/ 51 h 51"/>
                <a:gd name="T44" fmla="*/ 78 w 90"/>
                <a:gd name="T45" fmla="*/ 51 h 51"/>
                <a:gd name="T46" fmla="*/ 83 w 90"/>
                <a:gd name="T47" fmla="*/ 47 h 51"/>
                <a:gd name="T48" fmla="*/ 17 w 90"/>
                <a:gd name="T49" fmla="*/ 16 h 51"/>
                <a:gd name="T50" fmla="*/ 18 w 90"/>
                <a:gd name="T51" fmla="*/ 12 h 51"/>
                <a:gd name="T52" fmla="*/ 49 w 90"/>
                <a:gd name="T53" fmla="*/ 18 h 51"/>
                <a:gd name="T54" fmla="*/ 48 w 90"/>
                <a:gd name="T55" fmla="*/ 23 h 51"/>
                <a:gd name="T56" fmla="*/ 17 w 90"/>
                <a:gd name="T57" fmla="*/ 16 h 51"/>
                <a:gd name="T58" fmla="*/ 73 w 90"/>
                <a:gd name="T59" fmla="*/ 46 h 51"/>
                <a:gd name="T60" fmla="*/ 69 w 90"/>
                <a:gd name="T61" fmla="*/ 45 h 51"/>
                <a:gd name="T62" fmla="*/ 67 w 90"/>
                <a:gd name="T63" fmla="*/ 42 h 51"/>
                <a:gd name="T64" fmla="*/ 73 w 90"/>
                <a:gd name="T65" fmla="*/ 15 h 51"/>
                <a:gd name="T66" fmla="*/ 75 w 90"/>
                <a:gd name="T67" fmla="*/ 13 h 51"/>
                <a:gd name="T68" fmla="*/ 80 w 90"/>
                <a:gd name="T69" fmla="*/ 14 h 51"/>
                <a:gd name="T70" fmla="*/ 82 w 90"/>
                <a:gd name="T71" fmla="*/ 17 h 51"/>
                <a:gd name="T72" fmla="*/ 76 w 90"/>
                <a:gd name="T73" fmla="*/ 44 h 51"/>
                <a:gd name="T74" fmla="*/ 73 w 90"/>
                <a:gd name="T7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51">
                  <a:moveTo>
                    <a:pt x="83" y="47"/>
                  </a:moveTo>
                  <a:cubicBezTo>
                    <a:pt x="85" y="37"/>
                    <a:pt x="85" y="37"/>
                    <a:pt x="85" y="37"/>
                  </a:cubicBezTo>
                  <a:cubicBezTo>
                    <a:pt x="86" y="34"/>
                    <a:pt x="87" y="30"/>
                    <a:pt x="87" y="27"/>
                  </a:cubicBezTo>
                  <a:cubicBezTo>
                    <a:pt x="89" y="17"/>
                    <a:pt x="89" y="17"/>
                    <a:pt x="89" y="17"/>
                  </a:cubicBezTo>
                  <a:cubicBezTo>
                    <a:pt x="90" y="15"/>
                    <a:pt x="88" y="12"/>
                    <a:pt x="86" y="11"/>
                  </a:cubicBezTo>
                  <a:cubicBezTo>
                    <a:pt x="64" y="1"/>
                    <a:pt x="64" y="1"/>
                    <a:pt x="64" y="1"/>
                  </a:cubicBezTo>
                  <a:cubicBezTo>
                    <a:pt x="62" y="0"/>
                    <a:pt x="59" y="1"/>
                    <a:pt x="57" y="4"/>
                  </a:cubicBezTo>
                  <a:cubicBezTo>
                    <a:pt x="52" y="13"/>
                    <a:pt x="52" y="13"/>
                    <a:pt x="52" y="13"/>
                  </a:cubicBezTo>
                  <a:cubicBezTo>
                    <a:pt x="51" y="14"/>
                    <a:pt x="51" y="14"/>
                    <a:pt x="51" y="14"/>
                  </a:cubicBezTo>
                  <a:cubicBezTo>
                    <a:pt x="15" y="7"/>
                    <a:pt x="15" y="7"/>
                    <a:pt x="15" y="7"/>
                  </a:cubicBezTo>
                  <a:cubicBezTo>
                    <a:pt x="0" y="14"/>
                    <a:pt x="0" y="14"/>
                    <a:pt x="0" y="14"/>
                  </a:cubicBezTo>
                  <a:cubicBezTo>
                    <a:pt x="8" y="26"/>
                    <a:pt x="8" y="26"/>
                    <a:pt x="8" y="26"/>
                  </a:cubicBezTo>
                  <a:cubicBezTo>
                    <a:pt x="12" y="23"/>
                    <a:pt x="12" y="23"/>
                    <a:pt x="12" y="23"/>
                  </a:cubicBezTo>
                  <a:cubicBezTo>
                    <a:pt x="17" y="31"/>
                    <a:pt x="17" y="31"/>
                    <a:pt x="17" y="31"/>
                  </a:cubicBezTo>
                  <a:cubicBezTo>
                    <a:pt x="25" y="26"/>
                    <a:pt x="25" y="26"/>
                    <a:pt x="25" y="26"/>
                  </a:cubicBezTo>
                  <a:cubicBezTo>
                    <a:pt x="30" y="33"/>
                    <a:pt x="30" y="33"/>
                    <a:pt x="30" y="33"/>
                  </a:cubicBezTo>
                  <a:cubicBezTo>
                    <a:pt x="38" y="28"/>
                    <a:pt x="38" y="28"/>
                    <a:pt x="38" y="28"/>
                  </a:cubicBezTo>
                  <a:cubicBezTo>
                    <a:pt x="43" y="36"/>
                    <a:pt x="43" y="36"/>
                    <a:pt x="43" y="36"/>
                  </a:cubicBezTo>
                  <a:cubicBezTo>
                    <a:pt x="47" y="33"/>
                    <a:pt x="47" y="33"/>
                    <a:pt x="47" y="33"/>
                  </a:cubicBezTo>
                  <a:cubicBezTo>
                    <a:pt x="47" y="34"/>
                    <a:pt x="47" y="34"/>
                    <a:pt x="47" y="35"/>
                  </a:cubicBezTo>
                  <a:cubicBezTo>
                    <a:pt x="48" y="46"/>
                    <a:pt x="48" y="46"/>
                    <a:pt x="48" y="46"/>
                  </a:cubicBezTo>
                  <a:cubicBezTo>
                    <a:pt x="49" y="49"/>
                    <a:pt x="51" y="51"/>
                    <a:pt x="54" y="51"/>
                  </a:cubicBezTo>
                  <a:cubicBezTo>
                    <a:pt x="78" y="51"/>
                    <a:pt x="78" y="51"/>
                    <a:pt x="78" y="51"/>
                  </a:cubicBezTo>
                  <a:cubicBezTo>
                    <a:pt x="80" y="51"/>
                    <a:pt x="83" y="49"/>
                    <a:pt x="83" y="47"/>
                  </a:cubicBezTo>
                  <a:close/>
                  <a:moveTo>
                    <a:pt x="17" y="16"/>
                  </a:moveTo>
                  <a:cubicBezTo>
                    <a:pt x="18" y="12"/>
                    <a:pt x="18" y="12"/>
                    <a:pt x="18" y="12"/>
                  </a:cubicBezTo>
                  <a:cubicBezTo>
                    <a:pt x="49" y="18"/>
                    <a:pt x="49" y="18"/>
                    <a:pt x="49" y="18"/>
                  </a:cubicBezTo>
                  <a:cubicBezTo>
                    <a:pt x="48" y="23"/>
                    <a:pt x="48" y="23"/>
                    <a:pt x="48" y="23"/>
                  </a:cubicBezTo>
                  <a:lnTo>
                    <a:pt x="17" y="16"/>
                  </a:lnTo>
                  <a:close/>
                  <a:moveTo>
                    <a:pt x="73" y="46"/>
                  </a:moveTo>
                  <a:cubicBezTo>
                    <a:pt x="69" y="45"/>
                    <a:pt x="69" y="45"/>
                    <a:pt x="69" y="45"/>
                  </a:cubicBezTo>
                  <a:cubicBezTo>
                    <a:pt x="67" y="45"/>
                    <a:pt x="67" y="43"/>
                    <a:pt x="67" y="42"/>
                  </a:cubicBezTo>
                  <a:cubicBezTo>
                    <a:pt x="73" y="15"/>
                    <a:pt x="73" y="15"/>
                    <a:pt x="73" y="15"/>
                  </a:cubicBezTo>
                  <a:cubicBezTo>
                    <a:pt x="73" y="14"/>
                    <a:pt x="74" y="13"/>
                    <a:pt x="75" y="13"/>
                  </a:cubicBezTo>
                  <a:cubicBezTo>
                    <a:pt x="80" y="14"/>
                    <a:pt x="80" y="14"/>
                    <a:pt x="80" y="14"/>
                  </a:cubicBezTo>
                  <a:cubicBezTo>
                    <a:pt x="81" y="14"/>
                    <a:pt x="82" y="16"/>
                    <a:pt x="82" y="17"/>
                  </a:cubicBezTo>
                  <a:cubicBezTo>
                    <a:pt x="76" y="44"/>
                    <a:pt x="76" y="44"/>
                    <a:pt x="76" y="44"/>
                  </a:cubicBezTo>
                  <a:cubicBezTo>
                    <a:pt x="76" y="45"/>
                    <a:pt x="74" y="46"/>
                    <a:pt x="73" y="4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41" name="Freeform 136"/>
            <p:cNvSpPr>
              <a:spLocks noEditPoints="1"/>
            </p:cNvSpPr>
            <p:nvPr/>
          </p:nvSpPr>
          <p:spPr bwMode="auto">
            <a:xfrm>
              <a:off x="3026" y="942"/>
              <a:ext cx="80" cy="79"/>
            </a:xfrm>
            <a:custGeom>
              <a:avLst/>
              <a:gdLst>
                <a:gd name="T0" fmla="*/ 0 w 65"/>
                <a:gd name="T1" fmla="*/ 32 h 64"/>
                <a:gd name="T2" fmla="*/ 65 w 65"/>
                <a:gd name="T3" fmla="*/ 32 h 64"/>
                <a:gd name="T4" fmla="*/ 51 w 65"/>
                <a:gd name="T5" fmla="*/ 42 h 64"/>
                <a:gd name="T6" fmla="*/ 60 w 65"/>
                <a:gd name="T7" fmla="*/ 34 h 64"/>
                <a:gd name="T8" fmla="*/ 51 w 65"/>
                <a:gd name="T9" fmla="*/ 42 h 64"/>
                <a:gd name="T10" fmla="*/ 13 w 65"/>
                <a:gd name="T11" fmla="*/ 29 h 64"/>
                <a:gd name="T12" fmla="*/ 7 w 65"/>
                <a:gd name="T13" fmla="*/ 21 h 64"/>
                <a:gd name="T14" fmla="*/ 46 w 65"/>
                <a:gd name="T15" fmla="*/ 21 h 64"/>
                <a:gd name="T16" fmla="*/ 35 w 65"/>
                <a:gd name="T17" fmla="*/ 29 h 64"/>
                <a:gd name="T18" fmla="*/ 46 w 65"/>
                <a:gd name="T19" fmla="*/ 21 h 64"/>
                <a:gd name="T20" fmla="*/ 35 w 65"/>
                <a:gd name="T21" fmla="*/ 4 h 64"/>
                <a:gd name="T22" fmla="*/ 42 w 65"/>
                <a:gd name="T23" fmla="*/ 11 h 64"/>
                <a:gd name="T24" fmla="*/ 35 w 65"/>
                <a:gd name="T25" fmla="*/ 17 h 64"/>
                <a:gd name="T26" fmla="*/ 27 w 65"/>
                <a:gd name="T27" fmla="*/ 6 h 64"/>
                <a:gd name="T28" fmla="*/ 30 w 65"/>
                <a:gd name="T29" fmla="*/ 17 h 64"/>
                <a:gd name="T30" fmla="*/ 23 w 65"/>
                <a:gd name="T31" fmla="*/ 11 h 64"/>
                <a:gd name="T32" fmla="*/ 30 w 65"/>
                <a:gd name="T33" fmla="*/ 29 h 64"/>
                <a:gd name="T34" fmla="*/ 19 w 65"/>
                <a:gd name="T35" fmla="*/ 21 h 64"/>
                <a:gd name="T36" fmla="*/ 7 w 65"/>
                <a:gd name="T37" fmla="*/ 42 h 64"/>
                <a:gd name="T38" fmla="*/ 13 w 65"/>
                <a:gd name="T39" fmla="*/ 34 h 64"/>
                <a:gd name="T40" fmla="*/ 7 w 65"/>
                <a:gd name="T41" fmla="*/ 42 h 64"/>
                <a:gd name="T42" fmla="*/ 30 w 65"/>
                <a:gd name="T43" fmla="*/ 34 h 64"/>
                <a:gd name="T44" fmla="*/ 19 w 65"/>
                <a:gd name="T45" fmla="*/ 42 h 64"/>
                <a:gd name="T46" fmla="*/ 30 w 65"/>
                <a:gd name="T47" fmla="*/ 47 h 64"/>
                <a:gd name="T48" fmla="*/ 27 w 65"/>
                <a:gd name="T49" fmla="*/ 58 h 64"/>
                <a:gd name="T50" fmla="*/ 20 w 65"/>
                <a:gd name="T51" fmla="*/ 47 h 64"/>
                <a:gd name="T52" fmla="*/ 42 w 65"/>
                <a:gd name="T53" fmla="*/ 52 h 64"/>
                <a:gd name="T54" fmla="*/ 35 w 65"/>
                <a:gd name="T55" fmla="*/ 59 h 64"/>
                <a:gd name="T56" fmla="*/ 45 w 65"/>
                <a:gd name="T57" fmla="*/ 47 h 64"/>
                <a:gd name="T58" fmla="*/ 35 w 65"/>
                <a:gd name="T59" fmla="*/ 42 h 64"/>
                <a:gd name="T60" fmla="*/ 47 w 65"/>
                <a:gd name="T61" fmla="*/ 34 h 64"/>
                <a:gd name="T62" fmla="*/ 35 w 65"/>
                <a:gd name="T63" fmla="*/ 42 h 64"/>
                <a:gd name="T64" fmla="*/ 51 w 65"/>
                <a:gd name="T65" fmla="*/ 21 h 64"/>
                <a:gd name="T66" fmla="*/ 60 w 65"/>
                <a:gd name="T67" fmla="*/ 29 h 64"/>
                <a:gd name="T68" fmla="*/ 56 w 65"/>
                <a:gd name="T69" fmla="*/ 17 h 64"/>
                <a:gd name="T70" fmla="*/ 44 w 65"/>
                <a:gd name="T71" fmla="*/ 6 h 64"/>
                <a:gd name="T72" fmla="*/ 56 w 65"/>
                <a:gd name="T73" fmla="*/ 17 h 64"/>
                <a:gd name="T74" fmla="*/ 20 w 65"/>
                <a:gd name="T75" fmla="*/ 6 h 64"/>
                <a:gd name="T76" fmla="*/ 9 w 65"/>
                <a:gd name="T77" fmla="*/ 17 h 64"/>
                <a:gd name="T78" fmla="*/ 9 w 65"/>
                <a:gd name="T79" fmla="*/ 47 h 64"/>
                <a:gd name="T80" fmla="*/ 20 w 65"/>
                <a:gd name="T81" fmla="*/ 57 h 64"/>
                <a:gd name="T82" fmla="*/ 9 w 65"/>
                <a:gd name="T83" fmla="*/ 47 h 64"/>
                <a:gd name="T84" fmla="*/ 44 w 65"/>
                <a:gd name="T85" fmla="*/ 57 h 64"/>
                <a:gd name="T86" fmla="*/ 56 w 65"/>
                <a:gd name="T87"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 h="64">
                  <a:moveTo>
                    <a:pt x="32" y="0"/>
                  </a:moveTo>
                  <a:cubicBezTo>
                    <a:pt x="15" y="0"/>
                    <a:pt x="0" y="14"/>
                    <a:pt x="0" y="32"/>
                  </a:cubicBezTo>
                  <a:cubicBezTo>
                    <a:pt x="0" y="49"/>
                    <a:pt x="15" y="64"/>
                    <a:pt x="32" y="64"/>
                  </a:cubicBezTo>
                  <a:cubicBezTo>
                    <a:pt x="50" y="64"/>
                    <a:pt x="65" y="49"/>
                    <a:pt x="65" y="32"/>
                  </a:cubicBezTo>
                  <a:cubicBezTo>
                    <a:pt x="65" y="14"/>
                    <a:pt x="50" y="0"/>
                    <a:pt x="32" y="0"/>
                  </a:cubicBezTo>
                  <a:close/>
                  <a:moveTo>
                    <a:pt x="51" y="42"/>
                  </a:moveTo>
                  <a:cubicBezTo>
                    <a:pt x="51" y="40"/>
                    <a:pt x="52" y="37"/>
                    <a:pt x="52" y="34"/>
                  </a:cubicBezTo>
                  <a:cubicBezTo>
                    <a:pt x="60" y="34"/>
                    <a:pt x="60" y="34"/>
                    <a:pt x="60" y="34"/>
                  </a:cubicBezTo>
                  <a:cubicBezTo>
                    <a:pt x="60" y="37"/>
                    <a:pt x="59" y="40"/>
                    <a:pt x="58" y="42"/>
                  </a:cubicBezTo>
                  <a:lnTo>
                    <a:pt x="51" y="42"/>
                  </a:lnTo>
                  <a:close/>
                  <a:moveTo>
                    <a:pt x="14" y="21"/>
                  </a:moveTo>
                  <a:cubicBezTo>
                    <a:pt x="14" y="24"/>
                    <a:pt x="13" y="26"/>
                    <a:pt x="13" y="29"/>
                  </a:cubicBezTo>
                  <a:cubicBezTo>
                    <a:pt x="5" y="29"/>
                    <a:pt x="5" y="29"/>
                    <a:pt x="5" y="29"/>
                  </a:cubicBezTo>
                  <a:cubicBezTo>
                    <a:pt x="5" y="26"/>
                    <a:pt x="6" y="24"/>
                    <a:pt x="7" y="21"/>
                  </a:cubicBezTo>
                  <a:lnTo>
                    <a:pt x="14" y="21"/>
                  </a:lnTo>
                  <a:close/>
                  <a:moveTo>
                    <a:pt x="46" y="21"/>
                  </a:moveTo>
                  <a:cubicBezTo>
                    <a:pt x="47" y="24"/>
                    <a:pt x="47" y="26"/>
                    <a:pt x="47" y="29"/>
                  </a:cubicBezTo>
                  <a:cubicBezTo>
                    <a:pt x="35" y="29"/>
                    <a:pt x="35" y="29"/>
                    <a:pt x="35" y="29"/>
                  </a:cubicBezTo>
                  <a:cubicBezTo>
                    <a:pt x="35" y="21"/>
                    <a:pt x="35" y="21"/>
                    <a:pt x="35" y="21"/>
                  </a:cubicBezTo>
                  <a:lnTo>
                    <a:pt x="46" y="21"/>
                  </a:lnTo>
                  <a:close/>
                  <a:moveTo>
                    <a:pt x="35" y="17"/>
                  </a:moveTo>
                  <a:cubicBezTo>
                    <a:pt x="35" y="4"/>
                    <a:pt x="35" y="4"/>
                    <a:pt x="35" y="4"/>
                  </a:cubicBezTo>
                  <a:cubicBezTo>
                    <a:pt x="36" y="4"/>
                    <a:pt x="37" y="5"/>
                    <a:pt x="38" y="6"/>
                  </a:cubicBezTo>
                  <a:cubicBezTo>
                    <a:pt x="39" y="7"/>
                    <a:pt x="41" y="9"/>
                    <a:pt x="42" y="11"/>
                  </a:cubicBezTo>
                  <a:cubicBezTo>
                    <a:pt x="43" y="13"/>
                    <a:pt x="44" y="15"/>
                    <a:pt x="45" y="17"/>
                  </a:cubicBezTo>
                  <a:cubicBezTo>
                    <a:pt x="35" y="17"/>
                    <a:pt x="35" y="17"/>
                    <a:pt x="35" y="17"/>
                  </a:cubicBezTo>
                  <a:close/>
                  <a:moveTo>
                    <a:pt x="23" y="11"/>
                  </a:moveTo>
                  <a:cubicBezTo>
                    <a:pt x="24" y="9"/>
                    <a:pt x="26" y="7"/>
                    <a:pt x="27" y="6"/>
                  </a:cubicBezTo>
                  <a:cubicBezTo>
                    <a:pt x="28" y="5"/>
                    <a:pt x="29" y="4"/>
                    <a:pt x="30" y="4"/>
                  </a:cubicBezTo>
                  <a:cubicBezTo>
                    <a:pt x="30" y="17"/>
                    <a:pt x="30" y="17"/>
                    <a:pt x="30" y="17"/>
                  </a:cubicBezTo>
                  <a:cubicBezTo>
                    <a:pt x="20" y="17"/>
                    <a:pt x="20" y="17"/>
                    <a:pt x="20" y="17"/>
                  </a:cubicBezTo>
                  <a:cubicBezTo>
                    <a:pt x="21" y="15"/>
                    <a:pt x="22" y="13"/>
                    <a:pt x="23" y="11"/>
                  </a:cubicBezTo>
                  <a:close/>
                  <a:moveTo>
                    <a:pt x="30" y="21"/>
                  </a:moveTo>
                  <a:cubicBezTo>
                    <a:pt x="30" y="29"/>
                    <a:pt x="30" y="29"/>
                    <a:pt x="30" y="29"/>
                  </a:cubicBezTo>
                  <a:cubicBezTo>
                    <a:pt x="18" y="29"/>
                    <a:pt x="18" y="29"/>
                    <a:pt x="18" y="29"/>
                  </a:cubicBezTo>
                  <a:cubicBezTo>
                    <a:pt x="18" y="26"/>
                    <a:pt x="18" y="24"/>
                    <a:pt x="19" y="21"/>
                  </a:cubicBezTo>
                  <a:lnTo>
                    <a:pt x="30" y="21"/>
                  </a:lnTo>
                  <a:close/>
                  <a:moveTo>
                    <a:pt x="7" y="42"/>
                  </a:moveTo>
                  <a:cubicBezTo>
                    <a:pt x="6" y="40"/>
                    <a:pt x="5" y="37"/>
                    <a:pt x="5" y="34"/>
                  </a:cubicBezTo>
                  <a:cubicBezTo>
                    <a:pt x="13" y="34"/>
                    <a:pt x="13" y="34"/>
                    <a:pt x="13" y="34"/>
                  </a:cubicBezTo>
                  <a:cubicBezTo>
                    <a:pt x="13" y="37"/>
                    <a:pt x="14" y="40"/>
                    <a:pt x="14" y="42"/>
                  </a:cubicBezTo>
                  <a:lnTo>
                    <a:pt x="7" y="42"/>
                  </a:lnTo>
                  <a:close/>
                  <a:moveTo>
                    <a:pt x="18" y="34"/>
                  </a:moveTo>
                  <a:cubicBezTo>
                    <a:pt x="30" y="34"/>
                    <a:pt x="30" y="34"/>
                    <a:pt x="30" y="34"/>
                  </a:cubicBezTo>
                  <a:cubicBezTo>
                    <a:pt x="30" y="42"/>
                    <a:pt x="30" y="42"/>
                    <a:pt x="30" y="42"/>
                  </a:cubicBezTo>
                  <a:cubicBezTo>
                    <a:pt x="19" y="42"/>
                    <a:pt x="19" y="42"/>
                    <a:pt x="19" y="42"/>
                  </a:cubicBezTo>
                  <a:cubicBezTo>
                    <a:pt x="18" y="40"/>
                    <a:pt x="18" y="37"/>
                    <a:pt x="18" y="34"/>
                  </a:cubicBezTo>
                  <a:close/>
                  <a:moveTo>
                    <a:pt x="30" y="47"/>
                  </a:moveTo>
                  <a:cubicBezTo>
                    <a:pt x="30" y="59"/>
                    <a:pt x="30" y="59"/>
                    <a:pt x="30" y="59"/>
                  </a:cubicBezTo>
                  <a:cubicBezTo>
                    <a:pt x="29" y="59"/>
                    <a:pt x="28" y="58"/>
                    <a:pt x="27" y="58"/>
                  </a:cubicBezTo>
                  <a:cubicBezTo>
                    <a:pt x="26" y="56"/>
                    <a:pt x="24" y="54"/>
                    <a:pt x="23" y="52"/>
                  </a:cubicBezTo>
                  <a:cubicBezTo>
                    <a:pt x="22" y="50"/>
                    <a:pt x="21" y="49"/>
                    <a:pt x="20" y="47"/>
                  </a:cubicBezTo>
                  <a:cubicBezTo>
                    <a:pt x="30" y="47"/>
                    <a:pt x="30" y="47"/>
                    <a:pt x="30" y="47"/>
                  </a:cubicBezTo>
                  <a:close/>
                  <a:moveTo>
                    <a:pt x="42" y="52"/>
                  </a:moveTo>
                  <a:cubicBezTo>
                    <a:pt x="41" y="54"/>
                    <a:pt x="39" y="56"/>
                    <a:pt x="38" y="58"/>
                  </a:cubicBezTo>
                  <a:cubicBezTo>
                    <a:pt x="37" y="58"/>
                    <a:pt x="36" y="59"/>
                    <a:pt x="35" y="59"/>
                  </a:cubicBezTo>
                  <a:cubicBezTo>
                    <a:pt x="35" y="47"/>
                    <a:pt x="35" y="47"/>
                    <a:pt x="35" y="47"/>
                  </a:cubicBezTo>
                  <a:cubicBezTo>
                    <a:pt x="45" y="47"/>
                    <a:pt x="45" y="47"/>
                    <a:pt x="45" y="47"/>
                  </a:cubicBezTo>
                  <a:cubicBezTo>
                    <a:pt x="44" y="49"/>
                    <a:pt x="43" y="50"/>
                    <a:pt x="42" y="52"/>
                  </a:cubicBezTo>
                  <a:close/>
                  <a:moveTo>
                    <a:pt x="35" y="42"/>
                  </a:moveTo>
                  <a:cubicBezTo>
                    <a:pt x="35" y="34"/>
                    <a:pt x="35" y="34"/>
                    <a:pt x="35" y="34"/>
                  </a:cubicBezTo>
                  <a:cubicBezTo>
                    <a:pt x="47" y="34"/>
                    <a:pt x="47" y="34"/>
                    <a:pt x="47" y="34"/>
                  </a:cubicBezTo>
                  <a:cubicBezTo>
                    <a:pt x="47" y="37"/>
                    <a:pt x="47" y="40"/>
                    <a:pt x="46" y="42"/>
                  </a:cubicBezTo>
                  <a:lnTo>
                    <a:pt x="35" y="42"/>
                  </a:lnTo>
                  <a:close/>
                  <a:moveTo>
                    <a:pt x="52" y="29"/>
                  </a:moveTo>
                  <a:cubicBezTo>
                    <a:pt x="52" y="26"/>
                    <a:pt x="51" y="24"/>
                    <a:pt x="51" y="21"/>
                  </a:cubicBezTo>
                  <a:cubicBezTo>
                    <a:pt x="58" y="21"/>
                    <a:pt x="58" y="21"/>
                    <a:pt x="58" y="21"/>
                  </a:cubicBezTo>
                  <a:cubicBezTo>
                    <a:pt x="59" y="24"/>
                    <a:pt x="60" y="26"/>
                    <a:pt x="60" y="29"/>
                  </a:cubicBezTo>
                  <a:lnTo>
                    <a:pt x="52" y="29"/>
                  </a:lnTo>
                  <a:close/>
                  <a:moveTo>
                    <a:pt x="56" y="17"/>
                  </a:moveTo>
                  <a:cubicBezTo>
                    <a:pt x="50" y="17"/>
                    <a:pt x="50" y="17"/>
                    <a:pt x="50" y="17"/>
                  </a:cubicBezTo>
                  <a:cubicBezTo>
                    <a:pt x="48" y="13"/>
                    <a:pt x="47" y="9"/>
                    <a:pt x="44" y="6"/>
                  </a:cubicBezTo>
                  <a:cubicBezTo>
                    <a:pt x="47" y="8"/>
                    <a:pt x="50" y="10"/>
                    <a:pt x="52" y="12"/>
                  </a:cubicBezTo>
                  <a:cubicBezTo>
                    <a:pt x="54" y="13"/>
                    <a:pt x="55" y="15"/>
                    <a:pt x="56" y="17"/>
                  </a:cubicBezTo>
                  <a:close/>
                  <a:moveTo>
                    <a:pt x="13" y="12"/>
                  </a:moveTo>
                  <a:cubicBezTo>
                    <a:pt x="15" y="10"/>
                    <a:pt x="18" y="8"/>
                    <a:pt x="20" y="6"/>
                  </a:cubicBezTo>
                  <a:cubicBezTo>
                    <a:pt x="18" y="9"/>
                    <a:pt x="17" y="13"/>
                    <a:pt x="15" y="17"/>
                  </a:cubicBezTo>
                  <a:cubicBezTo>
                    <a:pt x="9" y="17"/>
                    <a:pt x="9" y="17"/>
                    <a:pt x="9" y="17"/>
                  </a:cubicBezTo>
                  <a:cubicBezTo>
                    <a:pt x="10" y="15"/>
                    <a:pt x="11" y="13"/>
                    <a:pt x="13" y="12"/>
                  </a:cubicBezTo>
                  <a:close/>
                  <a:moveTo>
                    <a:pt x="9" y="47"/>
                  </a:moveTo>
                  <a:cubicBezTo>
                    <a:pt x="15" y="47"/>
                    <a:pt x="15" y="47"/>
                    <a:pt x="15" y="47"/>
                  </a:cubicBezTo>
                  <a:cubicBezTo>
                    <a:pt x="17" y="50"/>
                    <a:pt x="18" y="54"/>
                    <a:pt x="20" y="57"/>
                  </a:cubicBezTo>
                  <a:cubicBezTo>
                    <a:pt x="18" y="55"/>
                    <a:pt x="15" y="54"/>
                    <a:pt x="13" y="51"/>
                  </a:cubicBezTo>
                  <a:cubicBezTo>
                    <a:pt x="11" y="50"/>
                    <a:pt x="10" y="48"/>
                    <a:pt x="9" y="47"/>
                  </a:cubicBezTo>
                  <a:close/>
                  <a:moveTo>
                    <a:pt x="52" y="51"/>
                  </a:moveTo>
                  <a:cubicBezTo>
                    <a:pt x="50" y="54"/>
                    <a:pt x="47" y="55"/>
                    <a:pt x="44" y="57"/>
                  </a:cubicBezTo>
                  <a:cubicBezTo>
                    <a:pt x="47" y="54"/>
                    <a:pt x="48" y="50"/>
                    <a:pt x="50" y="47"/>
                  </a:cubicBezTo>
                  <a:cubicBezTo>
                    <a:pt x="56" y="47"/>
                    <a:pt x="56" y="47"/>
                    <a:pt x="56" y="47"/>
                  </a:cubicBezTo>
                  <a:cubicBezTo>
                    <a:pt x="55" y="48"/>
                    <a:pt x="54" y="50"/>
                    <a:pt x="52" y="5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42" name="Freeform 137"/>
            <p:cNvSpPr>
              <a:spLocks noEditPoints="1"/>
            </p:cNvSpPr>
            <p:nvPr/>
          </p:nvSpPr>
          <p:spPr bwMode="auto">
            <a:xfrm>
              <a:off x="2611" y="1498"/>
              <a:ext cx="81" cy="66"/>
            </a:xfrm>
            <a:custGeom>
              <a:avLst/>
              <a:gdLst>
                <a:gd name="T0" fmla="*/ 66 w 66"/>
                <a:gd name="T1" fmla="*/ 29 h 54"/>
                <a:gd name="T2" fmla="*/ 58 w 66"/>
                <a:gd name="T3" fmla="*/ 12 h 54"/>
                <a:gd name="T4" fmla="*/ 46 w 66"/>
                <a:gd name="T5" fmla="*/ 12 h 54"/>
                <a:gd name="T6" fmla="*/ 46 w 66"/>
                <a:gd name="T7" fmla="*/ 4 h 54"/>
                <a:gd name="T8" fmla="*/ 42 w 66"/>
                <a:gd name="T9" fmla="*/ 0 h 54"/>
                <a:gd name="T10" fmla="*/ 4 w 66"/>
                <a:gd name="T11" fmla="*/ 0 h 54"/>
                <a:gd name="T12" fmla="*/ 0 w 66"/>
                <a:gd name="T13" fmla="*/ 4 h 54"/>
                <a:gd name="T14" fmla="*/ 0 w 66"/>
                <a:gd name="T15" fmla="*/ 37 h 54"/>
                <a:gd name="T16" fmla="*/ 4 w 66"/>
                <a:gd name="T17" fmla="*/ 41 h 54"/>
                <a:gd name="T18" fmla="*/ 10 w 66"/>
                <a:gd name="T19" fmla="*/ 41 h 54"/>
                <a:gd name="T20" fmla="*/ 9 w 66"/>
                <a:gd name="T21" fmla="*/ 45 h 54"/>
                <a:gd name="T22" fmla="*/ 17 w 66"/>
                <a:gd name="T23" fmla="*/ 54 h 54"/>
                <a:gd name="T24" fmla="*/ 25 w 66"/>
                <a:gd name="T25" fmla="*/ 45 h 54"/>
                <a:gd name="T26" fmla="*/ 24 w 66"/>
                <a:gd name="T27" fmla="*/ 41 h 54"/>
                <a:gd name="T28" fmla="*/ 47 w 66"/>
                <a:gd name="T29" fmla="*/ 41 h 54"/>
                <a:gd name="T30" fmla="*/ 46 w 66"/>
                <a:gd name="T31" fmla="*/ 45 h 54"/>
                <a:gd name="T32" fmla="*/ 54 w 66"/>
                <a:gd name="T33" fmla="*/ 54 h 54"/>
                <a:gd name="T34" fmla="*/ 62 w 66"/>
                <a:gd name="T35" fmla="*/ 45 h 54"/>
                <a:gd name="T36" fmla="*/ 61 w 66"/>
                <a:gd name="T37" fmla="*/ 41 h 54"/>
                <a:gd name="T38" fmla="*/ 66 w 66"/>
                <a:gd name="T39" fmla="*/ 41 h 54"/>
                <a:gd name="T40" fmla="*/ 66 w 66"/>
                <a:gd name="T41" fmla="*/ 29 h 54"/>
                <a:gd name="T42" fmla="*/ 46 w 66"/>
                <a:gd name="T43" fmla="*/ 29 h 54"/>
                <a:gd name="T44" fmla="*/ 46 w 66"/>
                <a:gd name="T45" fmla="*/ 19 h 54"/>
                <a:gd name="T46" fmla="*/ 54 w 66"/>
                <a:gd name="T47" fmla="*/ 19 h 54"/>
                <a:gd name="T48" fmla="*/ 59 w 66"/>
                <a:gd name="T49" fmla="*/ 29 h 54"/>
                <a:gd name="T50" fmla="*/ 46 w 66"/>
                <a:gd name="T51"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4">
                  <a:moveTo>
                    <a:pt x="66" y="29"/>
                  </a:moveTo>
                  <a:cubicBezTo>
                    <a:pt x="58" y="12"/>
                    <a:pt x="58" y="12"/>
                    <a:pt x="58" y="12"/>
                  </a:cubicBezTo>
                  <a:cubicBezTo>
                    <a:pt x="46" y="12"/>
                    <a:pt x="46" y="12"/>
                    <a:pt x="46" y="12"/>
                  </a:cubicBezTo>
                  <a:cubicBezTo>
                    <a:pt x="46" y="4"/>
                    <a:pt x="46" y="4"/>
                    <a:pt x="46" y="4"/>
                  </a:cubicBezTo>
                  <a:cubicBezTo>
                    <a:pt x="46" y="2"/>
                    <a:pt x="44" y="0"/>
                    <a:pt x="42" y="0"/>
                  </a:cubicBezTo>
                  <a:cubicBezTo>
                    <a:pt x="4" y="0"/>
                    <a:pt x="4" y="0"/>
                    <a:pt x="4" y="0"/>
                  </a:cubicBezTo>
                  <a:cubicBezTo>
                    <a:pt x="2" y="0"/>
                    <a:pt x="0" y="2"/>
                    <a:pt x="0" y="4"/>
                  </a:cubicBezTo>
                  <a:cubicBezTo>
                    <a:pt x="0" y="37"/>
                    <a:pt x="0" y="37"/>
                    <a:pt x="0" y="37"/>
                  </a:cubicBezTo>
                  <a:cubicBezTo>
                    <a:pt x="4" y="41"/>
                    <a:pt x="4" y="41"/>
                    <a:pt x="4" y="41"/>
                  </a:cubicBezTo>
                  <a:cubicBezTo>
                    <a:pt x="10" y="41"/>
                    <a:pt x="10" y="41"/>
                    <a:pt x="10" y="41"/>
                  </a:cubicBezTo>
                  <a:cubicBezTo>
                    <a:pt x="9" y="43"/>
                    <a:pt x="9" y="44"/>
                    <a:pt x="9" y="45"/>
                  </a:cubicBezTo>
                  <a:cubicBezTo>
                    <a:pt x="9" y="50"/>
                    <a:pt x="12" y="54"/>
                    <a:pt x="17" y="54"/>
                  </a:cubicBezTo>
                  <a:cubicBezTo>
                    <a:pt x="21" y="54"/>
                    <a:pt x="25" y="50"/>
                    <a:pt x="25" y="45"/>
                  </a:cubicBezTo>
                  <a:cubicBezTo>
                    <a:pt x="25" y="44"/>
                    <a:pt x="25" y="43"/>
                    <a:pt x="24" y="41"/>
                  </a:cubicBezTo>
                  <a:cubicBezTo>
                    <a:pt x="47" y="41"/>
                    <a:pt x="47" y="41"/>
                    <a:pt x="47" y="41"/>
                  </a:cubicBezTo>
                  <a:cubicBezTo>
                    <a:pt x="46" y="43"/>
                    <a:pt x="46" y="44"/>
                    <a:pt x="46" y="45"/>
                  </a:cubicBezTo>
                  <a:cubicBezTo>
                    <a:pt x="46" y="50"/>
                    <a:pt x="49" y="54"/>
                    <a:pt x="54" y="54"/>
                  </a:cubicBezTo>
                  <a:cubicBezTo>
                    <a:pt x="59" y="54"/>
                    <a:pt x="62" y="50"/>
                    <a:pt x="62" y="45"/>
                  </a:cubicBezTo>
                  <a:cubicBezTo>
                    <a:pt x="62" y="44"/>
                    <a:pt x="62" y="43"/>
                    <a:pt x="61" y="41"/>
                  </a:cubicBezTo>
                  <a:cubicBezTo>
                    <a:pt x="66" y="41"/>
                    <a:pt x="66" y="41"/>
                    <a:pt x="66" y="41"/>
                  </a:cubicBezTo>
                  <a:lnTo>
                    <a:pt x="66" y="29"/>
                  </a:lnTo>
                  <a:close/>
                  <a:moveTo>
                    <a:pt x="46" y="29"/>
                  </a:moveTo>
                  <a:cubicBezTo>
                    <a:pt x="46" y="19"/>
                    <a:pt x="46" y="19"/>
                    <a:pt x="46" y="19"/>
                  </a:cubicBezTo>
                  <a:cubicBezTo>
                    <a:pt x="54" y="19"/>
                    <a:pt x="54" y="19"/>
                    <a:pt x="54" y="19"/>
                  </a:cubicBezTo>
                  <a:cubicBezTo>
                    <a:pt x="59" y="29"/>
                    <a:pt x="59" y="29"/>
                    <a:pt x="59" y="29"/>
                  </a:cubicBezTo>
                  <a:lnTo>
                    <a:pt x="46" y="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43" name="Freeform 138"/>
            <p:cNvSpPr>
              <a:spLocks noEditPoints="1"/>
            </p:cNvSpPr>
            <p:nvPr/>
          </p:nvSpPr>
          <p:spPr bwMode="auto">
            <a:xfrm>
              <a:off x="2595" y="2003"/>
              <a:ext cx="88" cy="88"/>
            </a:xfrm>
            <a:custGeom>
              <a:avLst/>
              <a:gdLst>
                <a:gd name="T0" fmla="*/ 36 w 72"/>
                <a:gd name="T1" fmla="*/ 0 h 72"/>
                <a:gd name="T2" fmla="*/ 0 w 72"/>
                <a:gd name="T3" fmla="*/ 36 h 72"/>
                <a:gd name="T4" fmla="*/ 36 w 72"/>
                <a:gd name="T5" fmla="*/ 72 h 72"/>
                <a:gd name="T6" fmla="*/ 72 w 72"/>
                <a:gd name="T7" fmla="*/ 36 h 72"/>
                <a:gd name="T8" fmla="*/ 36 w 72"/>
                <a:gd name="T9" fmla="*/ 0 h 72"/>
                <a:gd name="T10" fmla="*/ 57 w 72"/>
                <a:gd name="T11" fmla="*/ 31 h 72"/>
                <a:gd name="T12" fmla="*/ 38 w 72"/>
                <a:gd name="T13" fmla="*/ 59 h 72"/>
                <a:gd name="T14" fmla="*/ 29 w 72"/>
                <a:gd name="T15" fmla="*/ 55 h 72"/>
                <a:gd name="T16" fmla="*/ 21 w 72"/>
                <a:gd name="T17" fmla="*/ 33 h 72"/>
                <a:gd name="T18" fmla="*/ 16 w 72"/>
                <a:gd name="T19" fmla="*/ 35 h 72"/>
                <a:gd name="T20" fmla="*/ 15 w 72"/>
                <a:gd name="T21" fmla="*/ 32 h 72"/>
                <a:gd name="T22" fmla="*/ 28 w 72"/>
                <a:gd name="T23" fmla="*/ 23 h 72"/>
                <a:gd name="T24" fmla="*/ 35 w 72"/>
                <a:gd name="T25" fmla="*/ 37 h 72"/>
                <a:gd name="T26" fmla="*/ 38 w 72"/>
                <a:gd name="T27" fmla="*/ 46 h 72"/>
                <a:gd name="T28" fmla="*/ 44 w 72"/>
                <a:gd name="T29" fmla="*/ 38 h 72"/>
                <a:gd name="T30" fmla="*/ 39 w 72"/>
                <a:gd name="T31" fmla="*/ 32 h 72"/>
                <a:gd name="T32" fmla="*/ 57 w 72"/>
                <a:gd name="T33" fmla="*/ 3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72">
                  <a:moveTo>
                    <a:pt x="36" y="0"/>
                  </a:moveTo>
                  <a:cubicBezTo>
                    <a:pt x="16" y="0"/>
                    <a:pt x="0" y="16"/>
                    <a:pt x="0" y="36"/>
                  </a:cubicBezTo>
                  <a:cubicBezTo>
                    <a:pt x="0" y="56"/>
                    <a:pt x="16" y="72"/>
                    <a:pt x="36" y="72"/>
                  </a:cubicBezTo>
                  <a:cubicBezTo>
                    <a:pt x="56" y="72"/>
                    <a:pt x="72" y="56"/>
                    <a:pt x="72" y="36"/>
                  </a:cubicBezTo>
                  <a:cubicBezTo>
                    <a:pt x="72" y="16"/>
                    <a:pt x="56" y="0"/>
                    <a:pt x="36" y="0"/>
                  </a:cubicBezTo>
                  <a:close/>
                  <a:moveTo>
                    <a:pt x="57" y="31"/>
                  </a:moveTo>
                  <a:cubicBezTo>
                    <a:pt x="55" y="45"/>
                    <a:pt x="42" y="56"/>
                    <a:pt x="38" y="59"/>
                  </a:cubicBezTo>
                  <a:cubicBezTo>
                    <a:pt x="34" y="61"/>
                    <a:pt x="30" y="57"/>
                    <a:pt x="29" y="55"/>
                  </a:cubicBezTo>
                  <a:cubicBezTo>
                    <a:pt x="27" y="52"/>
                    <a:pt x="22" y="35"/>
                    <a:pt x="21" y="33"/>
                  </a:cubicBezTo>
                  <a:cubicBezTo>
                    <a:pt x="20" y="32"/>
                    <a:pt x="16" y="35"/>
                    <a:pt x="16" y="35"/>
                  </a:cubicBezTo>
                  <a:cubicBezTo>
                    <a:pt x="15" y="32"/>
                    <a:pt x="15" y="32"/>
                    <a:pt x="15" y="32"/>
                  </a:cubicBezTo>
                  <a:cubicBezTo>
                    <a:pt x="15" y="32"/>
                    <a:pt x="22" y="24"/>
                    <a:pt x="28" y="23"/>
                  </a:cubicBezTo>
                  <a:cubicBezTo>
                    <a:pt x="33" y="21"/>
                    <a:pt x="33" y="32"/>
                    <a:pt x="35" y="37"/>
                  </a:cubicBezTo>
                  <a:cubicBezTo>
                    <a:pt x="36" y="43"/>
                    <a:pt x="37" y="46"/>
                    <a:pt x="38" y="46"/>
                  </a:cubicBezTo>
                  <a:cubicBezTo>
                    <a:pt x="39" y="46"/>
                    <a:pt x="42" y="43"/>
                    <a:pt x="44" y="38"/>
                  </a:cubicBezTo>
                  <a:cubicBezTo>
                    <a:pt x="47" y="33"/>
                    <a:pt x="44" y="29"/>
                    <a:pt x="39" y="32"/>
                  </a:cubicBezTo>
                  <a:cubicBezTo>
                    <a:pt x="41" y="20"/>
                    <a:pt x="60" y="18"/>
                    <a:pt x="57" y="3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44" name="Freeform 139"/>
            <p:cNvSpPr>
              <a:spLocks noEditPoints="1"/>
            </p:cNvSpPr>
            <p:nvPr/>
          </p:nvSpPr>
          <p:spPr bwMode="auto">
            <a:xfrm>
              <a:off x="2460" y="2725"/>
              <a:ext cx="58" cy="58"/>
            </a:xfrm>
            <a:custGeom>
              <a:avLst/>
              <a:gdLst>
                <a:gd name="T0" fmla="*/ 23 w 47"/>
                <a:gd name="T1" fmla="*/ 0 h 47"/>
                <a:gd name="T2" fmla="*/ 0 w 47"/>
                <a:gd name="T3" fmla="*/ 24 h 47"/>
                <a:gd name="T4" fmla="*/ 23 w 47"/>
                <a:gd name="T5" fmla="*/ 47 h 47"/>
                <a:gd name="T6" fmla="*/ 47 w 47"/>
                <a:gd name="T7" fmla="*/ 24 h 47"/>
                <a:gd name="T8" fmla="*/ 23 w 47"/>
                <a:gd name="T9" fmla="*/ 0 h 47"/>
                <a:gd name="T10" fmla="*/ 5 w 47"/>
                <a:gd name="T11" fmla="*/ 24 h 47"/>
                <a:gd name="T12" fmla="*/ 23 w 47"/>
                <a:gd name="T13" fmla="*/ 6 h 47"/>
                <a:gd name="T14" fmla="*/ 23 w 47"/>
                <a:gd name="T15" fmla="*/ 41 h 47"/>
                <a:gd name="T16" fmla="*/ 5 w 47"/>
                <a:gd name="T17" fmla="*/ 2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7">
                  <a:moveTo>
                    <a:pt x="23" y="0"/>
                  </a:moveTo>
                  <a:cubicBezTo>
                    <a:pt x="10" y="0"/>
                    <a:pt x="0" y="11"/>
                    <a:pt x="0" y="24"/>
                  </a:cubicBezTo>
                  <a:cubicBezTo>
                    <a:pt x="0" y="37"/>
                    <a:pt x="10" y="47"/>
                    <a:pt x="23" y="47"/>
                  </a:cubicBezTo>
                  <a:cubicBezTo>
                    <a:pt x="36" y="47"/>
                    <a:pt x="47" y="37"/>
                    <a:pt x="47" y="24"/>
                  </a:cubicBezTo>
                  <a:cubicBezTo>
                    <a:pt x="47" y="11"/>
                    <a:pt x="36" y="0"/>
                    <a:pt x="23" y="0"/>
                  </a:cubicBezTo>
                  <a:close/>
                  <a:moveTo>
                    <a:pt x="5" y="24"/>
                  </a:moveTo>
                  <a:cubicBezTo>
                    <a:pt x="5" y="14"/>
                    <a:pt x="13" y="6"/>
                    <a:pt x="23" y="6"/>
                  </a:cubicBezTo>
                  <a:cubicBezTo>
                    <a:pt x="23" y="41"/>
                    <a:pt x="23" y="41"/>
                    <a:pt x="23" y="41"/>
                  </a:cubicBezTo>
                  <a:cubicBezTo>
                    <a:pt x="13" y="41"/>
                    <a:pt x="5" y="33"/>
                    <a:pt x="5" y="2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45" name="Freeform 140"/>
            <p:cNvSpPr>
              <a:spLocks noEditPoints="1"/>
            </p:cNvSpPr>
            <p:nvPr/>
          </p:nvSpPr>
          <p:spPr bwMode="auto">
            <a:xfrm>
              <a:off x="2482" y="2423"/>
              <a:ext cx="82" cy="76"/>
            </a:xfrm>
            <a:custGeom>
              <a:avLst/>
              <a:gdLst>
                <a:gd name="T0" fmla="*/ 34 w 67"/>
                <a:gd name="T1" fmla="*/ 8 h 62"/>
                <a:gd name="T2" fmla="*/ 23 w 67"/>
                <a:gd name="T3" fmla="*/ 10 h 62"/>
                <a:gd name="T4" fmla="*/ 15 w 67"/>
                <a:gd name="T5" fmla="*/ 14 h 62"/>
                <a:gd name="T6" fmla="*/ 8 w 67"/>
                <a:gd name="T7" fmla="*/ 27 h 62"/>
                <a:gd name="T8" fmla="*/ 11 w 67"/>
                <a:gd name="T9" fmla="*/ 34 h 62"/>
                <a:gd name="T10" fmla="*/ 17 w 67"/>
                <a:gd name="T11" fmla="*/ 41 h 62"/>
                <a:gd name="T12" fmla="*/ 21 w 67"/>
                <a:gd name="T13" fmla="*/ 47 h 62"/>
                <a:gd name="T14" fmla="*/ 21 w 67"/>
                <a:gd name="T15" fmla="*/ 49 h 62"/>
                <a:gd name="T16" fmla="*/ 22 w 67"/>
                <a:gd name="T17" fmla="*/ 48 h 62"/>
                <a:gd name="T18" fmla="*/ 28 w 67"/>
                <a:gd name="T19" fmla="*/ 45 h 62"/>
                <a:gd name="T20" fmla="*/ 29 w 67"/>
                <a:gd name="T21" fmla="*/ 45 h 62"/>
                <a:gd name="T22" fmla="*/ 34 w 67"/>
                <a:gd name="T23" fmla="*/ 46 h 62"/>
                <a:gd name="T24" fmla="*/ 44 w 67"/>
                <a:gd name="T25" fmla="*/ 44 h 62"/>
                <a:gd name="T26" fmla="*/ 52 w 67"/>
                <a:gd name="T27" fmla="*/ 40 h 62"/>
                <a:gd name="T28" fmla="*/ 59 w 67"/>
                <a:gd name="T29" fmla="*/ 27 h 62"/>
                <a:gd name="T30" fmla="*/ 52 w 67"/>
                <a:gd name="T31" fmla="*/ 14 h 62"/>
                <a:gd name="T32" fmla="*/ 44 w 67"/>
                <a:gd name="T33" fmla="*/ 10 h 62"/>
                <a:gd name="T34" fmla="*/ 34 w 67"/>
                <a:gd name="T35" fmla="*/ 8 h 62"/>
                <a:gd name="T36" fmla="*/ 34 w 67"/>
                <a:gd name="T37" fmla="*/ 0 h 62"/>
                <a:gd name="T38" fmla="*/ 34 w 67"/>
                <a:gd name="T39" fmla="*/ 0 h 62"/>
                <a:gd name="T40" fmla="*/ 67 w 67"/>
                <a:gd name="T41" fmla="*/ 27 h 62"/>
                <a:gd name="T42" fmla="*/ 34 w 67"/>
                <a:gd name="T43" fmla="*/ 54 h 62"/>
                <a:gd name="T44" fmla="*/ 28 w 67"/>
                <a:gd name="T45" fmla="*/ 54 h 62"/>
                <a:gd name="T46" fmla="*/ 4 w 67"/>
                <a:gd name="T47" fmla="*/ 62 h 62"/>
                <a:gd name="T48" fmla="*/ 4 w 67"/>
                <a:gd name="T49" fmla="*/ 61 h 62"/>
                <a:gd name="T50" fmla="*/ 13 w 67"/>
                <a:gd name="T51" fmla="*/ 50 h 62"/>
                <a:gd name="T52" fmla="*/ 12 w 67"/>
                <a:gd name="T53" fmla="*/ 48 h 62"/>
                <a:gd name="T54" fmla="*/ 0 w 67"/>
                <a:gd name="T55" fmla="*/ 27 h 62"/>
                <a:gd name="T56" fmla="*/ 34 w 67"/>
                <a:gd name="T5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62">
                  <a:moveTo>
                    <a:pt x="34" y="8"/>
                  </a:moveTo>
                  <a:cubicBezTo>
                    <a:pt x="30" y="8"/>
                    <a:pt x="26" y="9"/>
                    <a:pt x="23" y="10"/>
                  </a:cubicBezTo>
                  <a:cubicBezTo>
                    <a:pt x="20" y="11"/>
                    <a:pt x="17" y="12"/>
                    <a:pt x="15" y="14"/>
                  </a:cubicBezTo>
                  <a:cubicBezTo>
                    <a:pt x="11" y="18"/>
                    <a:pt x="8" y="22"/>
                    <a:pt x="8" y="27"/>
                  </a:cubicBezTo>
                  <a:cubicBezTo>
                    <a:pt x="8" y="29"/>
                    <a:pt x="9" y="32"/>
                    <a:pt x="11" y="34"/>
                  </a:cubicBezTo>
                  <a:cubicBezTo>
                    <a:pt x="12" y="37"/>
                    <a:pt x="14" y="39"/>
                    <a:pt x="17" y="41"/>
                  </a:cubicBezTo>
                  <a:cubicBezTo>
                    <a:pt x="19" y="42"/>
                    <a:pt x="20" y="44"/>
                    <a:pt x="21" y="47"/>
                  </a:cubicBezTo>
                  <a:cubicBezTo>
                    <a:pt x="21" y="47"/>
                    <a:pt x="21" y="48"/>
                    <a:pt x="21" y="49"/>
                  </a:cubicBezTo>
                  <a:cubicBezTo>
                    <a:pt x="21" y="49"/>
                    <a:pt x="22" y="48"/>
                    <a:pt x="22" y="48"/>
                  </a:cubicBezTo>
                  <a:cubicBezTo>
                    <a:pt x="24" y="46"/>
                    <a:pt x="26" y="45"/>
                    <a:pt x="28" y="45"/>
                  </a:cubicBezTo>
                  <a:cubicBezTo>
                    <a:pt x="29" y="45"/>
                    <a:pt x="29" y="45"/>
                    <a:pt x="29" y="45"/>
                  </a:cubicBezTo>
                  <a:cubicBezTo>
                    <a:pt x="31" y="46"/>
                    <a:pt x="32" y="46"/>
                    <a:pt x="34" y="46"/>
                  </a:cubicBezTo>
                  <a:cubicBezTo>
                    <a:pt x="37" y="46"/>
                    <a:pt x="41" y="45"/>
                    <a:pt x="44" y="44"/>
                  </a:cubicBezTo>
                  <a:cubicBezTo>
                    <a:pt x="47" y="43"/>
                    <a:pt x="50" y="41"/>
                    <a:pt x="52" y="40"/>
                  </a:cubicBezTo>
                  <a:cubicBezTo>
                    <a:pt x="56" y="36"/>
                    <a:pt x="59" y="32"/>
                    <a:pt x="59" y="27"/>
                  </a:cubicBezTo>
                  <a:cubicBezTo>
                    <a:pt x="59" y="22"/>
                    <a:pt x="56" y="18"/>
                    <a:pt x="52" y="14"/>
                  </a:cubicBezTo>
                  <a:cubicBezTo>
                    <a:pt x="50" y="12"/>
                    <a:pt x="47" y="11"/>
                    <a:pt x="44" y="10"/>
                  </a:cubicBezTo>
                  <a:cubicBezTo>
                    <a:pt x="41" y="9"/>
                    <a:pt x="37" y="8"/>
                    <a:pt x="34" y="8"/>
                  </a:cubicBezTo>
                  <a:close/>
                  <a:moveTo>
                    <a:pt x="34" y="0"/>
                  </a:moveTo>
                  <a:cubicBezTo>
                    <a:pt x="34" y="0"/>
                    <a:pt x="34" y="0"/>
                    <a:pt x="34" y="0"/>
                  </a:cubicBezTo>
                  <a:cubicBezTo>
                    <a:pt x="52" y="0"/>
                    <a:pt x="67" y="12"/>
                    <a:pt x="67" y="27"/>
                  </a:cubicBezTo>
                  <a:cubicBezTo>
                    <a:pt x="67" y="42"/>
                    <a:pt x="52" y="54"/>
                    <a:pt x="34" y="54"/>
                  </a:cubicBezTo>
                  <a:cubicBezTo>
                    <a:pt x="32" y="54"/>
                    <a:pt x="30" y="54"/>
                    <a:pt x="28" y="54"/>
                  </a:cubicBezTo>
                  <a:cubicBezTo>
                    <a:pt x="21" y="61"/>
                    <a:pt x="13" y="62"/>
                    <a:pt x="4" y="62"/>
                  </a:cubicBezTo>
                  <a:cubicBezTo>
                    <a:pt x="4" y="61"/>
                    <a:pt x="4" y="61"/>
                    <a:pt x="4" y="61"/>
                  </a:cubicBezTo>
                  <a:cubicBezTo>
                    <a:pt x="9" y="58"/>
                    <a:pt x="13" y="54"/>
                    <a:pt x="13" y="50"/>
                  </a:cubicBezTo>
                  <a:cubicBezTo>
                    <a:pt x="13" y="49"/>
                    <a:pt x="13" y="49"/>
                    <a:pt x="12" y="48"/>
                  </a:cubicBezTo>
                  <a:cubicBezTo>
                    <a:pt x="5" y="43"/>
                    <a:pt x="0" y="35"/>
                    <a:pt x="0" y="27"/>
                  </a:cubicBezTo>
                  <a:cubicBezTo>
                    <a:pt x="0" y="12"/>
                    <a:pt x="15" y="0"/>
                    <a:pt x="34"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46" name="Freeform 141"/>
            <p:cNvSpPr>
              <a:spLocks noEditPoints="1"/>
            </p:cNvSpPr>
            <p:nvPr/>
          </p:nvSpPr>
          <p:spPr bwMode="auto">
            <a:xfrm>
              <a:off x="2494" y="1730"/>
              <a:ext cx="80" cy="79"/>
            </a:xfrm>
            <a:custGeom>
              <a:avLst/>
              <a:gdLst>
                <a:gd name="T0" fmla="*/ 62 w 65"/>
                <a:gd name="T1" fmla="*/ 36 h 64"/>
                <a:gd name="T2" fmla="*/ 62 w 65"/>
                <a:gd name="T3" fmla="*/ 32 h 64"/>
                <a:gd name="T4" fmla="*/ 33 w 65"/>
                <a:gd name="T5" fmla="*/ 2 h 64"/>
                <a:gd name="T6" fmla="*/ 28 w 65"/>
                <a:gd name="T7" fmla="*/ 3 h 64"/>
                <a:gd name="T8" fmla="*/ 18 w 65"/>
                <a:gd name="T9" fmla="*/ 0 h 64"/>
                <a:gd name="T10" fmla="*/ 0 w 65"/>
                <a:gd name="T11" fmla="*/ 18 h 64"/>
                <a:gd name="T12" fmla="*/ 3 w 65"/>
                <a:gd name="T13" fmla="*/ 27 h 64"/>
                <a:gd name="T14" fmla="*/ 3 w 65"/>
                <a:gd name="T15" fmla="*/ 32 h 64"/>
                <a:gd name="T16" fmla="*/ 33 w 65"/>
                <a:gd name="T17" fmla="*/ 62 h 64"/>
                <a:gd name="T18" fmla="*/ 38 w 65"/>
                <a:gd name="T19" fmla="*/ 61 h 64"/>
                <a:gd name="T20" fmla="*/ 47 w 65"/>
                <a:gd name="T21" fmla="*/ 64 h 64"/>
                <a:gd name="T22" fmla="*/ 65 w 65"/>
                <a:gd name="T23" fmla="*/ 46 h 64"/>
                <a:gd name="T24" fmla="*/ 62 w 65"/>
                <a:gd name="T25" fmla="*/ 36 h 64"/>
                <a:gd name="T26" fmla="*/ 35 w 65"/>
                <a:gd name="T27" fmla="*/ 54 h 64"/>
                <a:gd name="T28" fmla="*/ 17 w 65"/>
                <a:gd name="T29" fmla="*/ 49 h 64"/>
                <a:gd name="T30" fmla="*/ 18 w 65"/>
                <a:gd name="T31" fmla="*/ 39 h 64"/>
                <a:gd name="T32" fmla="*/ 26 w 65"/>
                <a:gd name="T33" fmla="*/ 45 h 64"/>
                <a:gd name="T34" fmla="*/ 40 w 65"/>
                <a:gd name="T35" fmla="*/ 44 h 64"/>
                <a:gd name="T36" fmla="*/ 32 w 65"/>
                <a:gd name="T37" fmla="*/ 36 h 64"/>
                <a:gd name="T38" fmla="*/ 15 w 65"/>
                <a:gd name="T39" fmla="*/ 23 h 64"/>
                <a:gd name="T40" fmla="*/ 28 w 65"/>
                <a:gd name="T41" fmla="*/ 10 h 64"/>
                <a:gd name="T42" fmla="*/ 46 w 65"/>
                <a:gd name="T43" fmla="*/ 15 h 64"/>
                <a:gd name="T44" fmla="*/ 45 w 65"/>
                <a:gd name="T45" fmla="*/ 24 h 64"/>
                <a:gd name="T46" fmla="*/ 32 w 65"/>
                <a:gd name="T47" fmla="*/ 17 h 64"/>
                <a:gd name="T48" fmla="*/ 29 w 65"/>
                <a:gd name="T49" fmla="*/ 26 h 64"/>
                <a:gd name="T50" fmla="*/ 50 w 65"/>
                <a:gd name="T51" fmla="*/ 37 h 64"/>
                <a:gd name="T52" fmla="*/ 35 w 65"/>
                <a:gd name="T53" fmla="*/ 5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64">
                  <a:moveTo>
                    <a:pt x="62" y="36"/>
                  </a:moveTo>
                  <a:cubicBezTo>
                    <a:pt x="62" y="35"/>
                    <a:pt x="62" y="34"/>
                    <a:pt x="62" y="32"/>
                  </a:cubicBezTo>
                  <a:cubicBezTo>
                    <a:pt x="62" y="16"/>
                    <a:pt x="49" y="2"/>
                    <a:pt x="33" y="2"/>
                  </a:cubicBezTo>
                  <a:cubicBezTo>
                    <a:pt x="31" y="2"/>
                    <a:pt x="29" y="3"/>
                    <a:pt x="28" y="3"/>
                  </a:cubicBezTo>
                  <a:cubicBezTo>
                    <a:pt x="25" y="1"/>
                    <a:pt x="22" y="0"/>
                    <a:pt x="18" y="0"/>
                  </a:cubicBezTo>
                  <a:cubicBezTo>
                    <a:pt x="8" y="0"/>
                    <a:pt x="0" y="8"/>
                    <a:pt x="0" y="18"/>
                  </a:cubicBezTo>
                  <a:cubicBezTo>
                    <a:pt x="0" y="21"/>
                    <a:pt x="1" y="25"/>
                    <a:pt x="3" y="27"/>
                  </a:cubicBezTo>
                  <a:cubicBezTo>
                    <a:pt x="3" y="29"/>
                    <a:pt x="3" y="31"/>
                    <a:pt x="3" y="32"/>
                  </a:cubicBezTo>
                  <a:cubicBezTo>
                    <a:pt x="3" y="49"/>
                    <a:pt x="16" y="62"/>
                    <a:pt x="33" y="62"/>
                  </a:cubicBezTo>
                  <a:cubicBezTo>
                    <a:pt x="34" y="62"/>
                    <a:pt x="36" y="62"/>
                    <a:pt x="38" y="61"/>
                  </a:cubicBezTo>
                  <a:cubicBezTo>
                    <a:pt x="41" y="63"/>
                    <a:pt x="44" y="64"/>
                    <a:pt x="47" y="64"/>
                  </a:cubicBezTo>
                  <a:cubicBezTo>
                    <a:pt x="57" y="64"/>
                    <a:pt x="65" y="56"/>
                    <a:pt x="65" y="46"/>
                  </a:cubicBezTo>
                  <a:cubicBezTo>
                    <a:pt x="65" y="43"/>
                    <a:pt x="64" y="39"/>
                    <a:pt x="62" y="36"/>
                  </a:cubicBezTo>
                  <a:close/>
                  <a:moveTo>
                    <a:pt x="35" y="54"/>
                  </a:moveTo>
                  <a:cubicBezTo>
                    <a:pt x="26" y="55"/>
                    <a:pt x="21" y="52"/>
                    <a:pt x="17" y="49"/>
                  </a:cubicBezTo>
                  <a:cubicBezTo>
                    <a:pt x="13" y="44"/>
                    <a:pt x="15" y="40"/>
                    <a:pt x="18" y="39"/>
                  </a:cubicBezTo>
                  <a:cubicBezTo>
                    <a:pt x="22" y="39"/>
                    <a:pt x="24" y="43"/>
                    <a:pt x="26" y="45"/>
                  </a:cubicBezTo>
                  <a:cubicBezTo>
                    <a:pt x="28" y="46"/>
                    <a:pt x="36" y="49"/>
                    <a:pt x="40" y="44"/>
                  </a:cubicBezTo>
                  <a:cubicBezTo>
                    <a:pt x="44" y="39"/>
                    <a:pt x="37" y="37"/>
                    <a:pt x="32" y="36"/>
                  </a:cubicBezTo>
                  <a:cubicBezTo>
                    <a:pt x="24" y="35"/>
                    <a:pt x="14" y="31"/>
                    <a:pt x="15" y="23"/>
                  </a:cubicBezTo>
                  <a:cubicBezTo>
                    <a:pt x="16" y="15"/>
                    <a:pt x="22" y="11"/>
                    <a:pt x="28" y="10"/>
                  </a:cubicBezTo>
                  <a:cubicBezTo>
                    <a:pt x="37" y="9"/>
                    <a:pt x="42" y="11"/>
                    <a:pt x="46" y="15"/>
                  </a:cubicBezTo>
                  <a:cubicBezTo>
                    <a:pt x="51" y="19"/>
                    <a:pt x="48" y="24"/>
                    <a:pt x="45" y="24"/>
                  </a:cubicBezTo>
                  <a:cubicBezTo>
                    <a:pt x="42" y="24"/>
                    <a:pt x="39" y="17"/>
                    <a:pt x="32" y="17"/>
                  </a:cubicBezTo>
                  <a:cubicBezTo>
                    <a:pt x="25" y="17"/>
                    <a:pt x="20" y="24"/>
                    <a:pt x="29" y="26"/>
                  </a:cubicBezTo>
                  <a:cubicBezTo>
                    <a:pt x="37" y="29"/>
                    <a:pt x="47" y="29"/>
                    <a:pt x="50" y="37"/>
                  </a:cubicBezTo>
                  <a:cubicBezTo>
                    <a:pt x="53" y="45"/>
                    <a:pt x="45" y="54"/>
                    <a:pt x="35" y="5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47" name="Freeform 142"/>
            <p:cNvSpPr>
              <a:spLocks noEditPoints="1"/>
            </p:cNvSpPr>
            <p:nvPr/>
          </p:nvSpPr>
          <p:spPr bwMode="auto">
            <a:xfrm>
              <a:off x="2322" y="2132"/>
              <a:ext cx="80" cy="81"/>
            </a:xfrm>
            <a:custGeom>
              <a:avLst/>
              <a:gdLst>
                <a:gd name="T0" fmla="*/ 61 w 65"/>
                <a:gd name="T1" fmla="*/ 19 h 66"/>
                <a:gd name="T2" fmla="*/ 47 w 65"/>
                <a:gd name="T3" fmla="*/ 4 h 66"/>
                <a:gd name="T4" fmla="*/ 51 w 65"/>
                <a:gd name="T5" fmla="*/ 0 h 66"/>
                <a:gd name="T6" fmla="*/ 65 w 65"/>
                <a:gd name="T7" fmla="*/ 14 h 66"/>
                <a:gd name="T8" fmla="*/ 61 w 65"/>
                <a:gd name="T9" fmla="*/ 19 h 66"/>
                <a:gd name="T10" fmla="*/ 57 w 65"/>
                <a:gd name="T11" fmla="*/ 23 h 66"/>
                <a:gd name="T12" fmla="*/ 55 w 65"/>
                <a:gd name="T13" fmla="*/ 45 h 66"/>
                <a:gd name="T14" fmla="*/ 10 w 65"/>
                <a:gd name="T15" fmla="*/ 66 h 66"/>
                <a:gd name="T16" fmla="*/ 7 w 65"/>
                <a:gd name="T17" fmla="*/ 62 h 66"/>
                <a:gd name="T18" fmla="*/ 24 w 65"/>
                <a:gd name="T19" fmla="*/ 45 h 66"/>
                <a:gd name="T20" fmla="*/ 26 w 65"/>
                <a:gd name="T21" fmla="*/ 45 h 66"/>
                <a:gd name="T22" fmla="*/ 33 w 65"/>
                <a:gd name="T23" fmla="*/ 39 h 66"/>
                <a:gd name="T24" fmla="*/ 26 w 65"/>
                <a:gd name="T25" fmla="*/ 33 h 66"/>
                <a:gd name="T26" fmla="*/ 20 w 65"/>
                <a:gd name="T27" fmla="*/ 39 h 66"/>
                <a:gd name="T28" fmla="*/ 21 w 65"/>
                <a:gd name="T29" fmla="*/ 41 h 66"/>
                <a:gd name="T30" fmla="*/ 3 w 65"/>
                <a:gd name="T31" fmla="*/ 59 h 66"/>
                <a:gd name="T32" fmla="*/ 0 w 65"/>
                <a:gd name="T33" fmla="*/ 56 h 66"/>
                <a:gd name="T34" fmla="*/ 20 w 65"/>
                <a:gd name="T35" fmla="*/ 10 h 66"/>
                <a:gd name="T36" fmla="*/ 43 w 65"/>
                <a:gd name="T37" fmla="*/ 8 h 66"/>
                <a:gd name="T38" fmla="*/ 57 w 65"/>
                <a:gd name="T39" fmla="*/ 2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66">
                  <a:moveTo>
                    <a:pt x="61" y="19"/>
                  </a:moveTo>
                  <a:cubicBezTo>
                    <a:pt x="47" y="4"/>
                    <a:pt x="47" y="4"/>
                    <a:pt x="47" y="4"/>
                  </a:cubicBezTo>
                  <a:cubicBezTo>
                    <a:pt x="51" y="0"/>
                    <a:pt x="51" y="0"/>
                    <a:pt x="51" y="0"/>
                  </a:cubicBezTo>
                  <a:cubicBezTo>
                    <a:pt x="65" y="14"/>
                    <a:pt x="65" y="14"/>
                    <a:pt x="65" y="14"/>
                  </a:cubicBezTo>
                  <a:lnTo>
                    <a:pt x="61" y="19"/>
                  </a:lnTo>
                  <a:close/>
                  <a:moveTo>
                    <a:pt x="57" y="23"/>
                  </a:moveTo>
                  <a:cubicBezTo>
                    <a:pt x="55" y="45"/>
                    <a:pt x="55" y="45"/>
                    <a:pt x="55" y="45"/>
                  </a:cubicBezTo>
                  <a:cubicBezTo>
                    <a:pt x="37" y="45"/>
                    <a:pt x="10" y="66"/>
                    <a:pt x="10" y="66"/>
                  </a:cubicBezTo>
                  <a:cubicBezTo>
                    <a:pt x="7" y="62"/>
                    <a:pt x="7" y="62"/>
                    <a:pt x="7" y="62"/>
                  </a:cubicBezTo>
                  <a:cubicBezTo>
                    <a:pt x="24" y="45"/>
                    <a:pt x="24" y="45"/>
                    <a:pt x="24" y="45"/>
                  </a:cubicBezTo>
                  <a:cubicBezTo>
                    <a:pt x="25" y="45"/>
                    <a:pt x="26" y="45"/>
                    <a:pt x="26" y="45"/>
                  </a:cubicBezTo>
                  <a:cubicBezTo>
                    <a:pt x="30" y="45"/>
                    <a:pt x="33" y="43"/>
                    <a:pt x="33" y="39"/>
                  </a:cubicBezTo>
                  <a:cubicBezTo>
                    <a:pt x="33" y="36"/>
                    <a:pt x="30" y="33"/>
                    <a:pt x="26" y="33"/>
                  </a:cubicBezTo>
                  <a:cubicBezTo>
                    <a:pt x="23" y="33"/>
                    <a:pt x="20" y="36"/>
                    <a:pt x="20" y="39"/>
                  </a:cubicBezTo>
                  <a:cubicBezTo>
                    <a:pt x="20" y="40"/>
                    <a:pt x="20" y="41"/>
                    <a:pt x="21" y="41"/>
                  </a:cubicBezTo>
                  <a:cubicBezTo>
                    <a:pt x="3" y="59"/>
                    <a:pt x="3" y="59"/>
                    <a:pt x="3" y="59"/>
                  </a:cubicBezTo>
                  <a:cubicBezTo>
                    <a:pt x="0" y="56"/>
                    <a:pt x="0" y="56"/>
                    <a:pt x="0" y="56"/>
                  </a:cubicBezTo>
                  <a:cubicBezTo>
                    <a:pt x="0" y="56"/>
                    <a:pt x="20" y="29"/>
                    <a:pt x="20" y="10"/>
                  </a:cubicBezTo>
                  <a:cubicBezTo>
                    <a:pt x="43" y="8"/>
                    <a:pt x="43" y="8"/>
                    <a:pt x="43" y="8"/>
                  </a:cubicBezTo>
                  <a:lnTo>
                    <a:pt x="57" y="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48" name="Freeform 143"/>
            <p:cNvSpPr>
              <a:spLocks noEditPoints="1"/>
            </p:cNvSpPr>
            <p:nvPr/>
          </p:nvSpPr>
          <p:spPr bwMode="auto">
            <a:xfrm>
              <a:off x="2223" y="1892"/>
              <a:ext cx="47" cy="63"/>
            </a:xfrm>
            <a:custGeom>
              <a:avLst/>
              <a:gdLst>
                <a:gd name="T0" fmla="*/ 38 w 38"/>
                <a:gd name="T1" fmla="*/ 31 h 51"/>
                <a:gd name="T2" fmla="*/ 38 w 38"/>
                <a:gd name="T3" fmla="*/ 31 h 51"/>
                <a:gd name="T4" fmla="*/ 38 w 38"/>
                <a:gd name="T5" fmla="*/ 31 h 51"/>
                <a:gd name="T6" fmla="*/ 19 w 38"/>
                <a:gd name="T7" fmla="*/ 0 h 51"/>
                <a:gd name="T8" fmla="*/ 0 w 38"/>
                <a:gd name="T9" fmla="*/ 31 h 51"/>
                <a:gd name="T10" fmla="*/ 0 w 38"/>
                <a:gd name="T11" fmla="*/ 31 h 51"/>
                <a:gd name="T12" fmla="*/ 0 w 38"/>
                <a:gd name="T13" fmla="*/ 31 h 51"/>
                <a:gd name="T14" fmla="*/ 0 w 38"/>
                <a:gd name="T15" fmla="*/ 32 h 51"/>
                <a:gd name="T16" fmla="*/ 0 w 38"/>
                <a:gd name="T17" fmla="*/ 32 h 51"/>
                <a:gd name="T18" fmla="*/ 0 w 38"/>
                <a:gd name="T19" fmla="*/ 32 h 51"/>
                <a:gd name="T20" fmla="*/ 19 w 38"/>
                <a:gd name="T21" fmla="*/ 51 h 51"/>
                <a:gd name="T22" fmla="*/ 38 w 38"/>
                <a:gd name="T23" fmla="*/ 32 h 51"/>
                <a:gd name="T24" fmla="*/ 38 w 38"/>
                <a:gd name="T25" fmla="*/ 32 h 51"/>
                <a:gd name="T26" fmla="*/ 38 w 38"/>
                <a:gd name="T27" fmla="*/ 32 h 51"/>
                <a:gd name="T28" fmla="*/ 38 w 38"/>
                <a:gd name="T29" fmla="*/ 31 h 51"/>
                <a:gd name="T30" fmla="*/ 32 w 38"/>
                <a:gd name="T31" fmla="*/ 32 h 51"/>
                <a:gd name="T32" fmla="*/ 32 w 38"/>
                <a:gd name="T33" fmla="*/ 32 h 51"/>
                <a:gd name="T34" fmla="*/ 28 w 38"/>
                <a:gd name="T35" fmla="*/ 41 h 51"/>
                <a:gd name="T36" fmla="*/ 19 w 38"/>
                <a:gd name="T37" fmla="*/ 44 h 51"/>
                <a:gd name="T38" fmla="*/ 17 w 38"/>
                <a:gd name="T39" fmla="*/ 44 h 51"/>
                <a:gd name="T40" fmla="*/ 29 w 38"/>
                <a:gd name="T41" fmla="*/ 24 h 51"/>
                <a:gd name="T42" fmla="*/ 29 w 38"/>
                <a:gd name="T43" fmla="*/ 21 h 51"/>
                <a:gd name="T44" fmla="*/ 32 w 38"/>
                <a:gd name="T45" fmla="*/ 31 h 51"/>
                <a:gd name="T46" fmla="*/ 32 w 38"/>
                <a:gd name="T47" fmla="*/ 31 h 51"/>
                <a:gd name="T48" fmla="*/ 32 w 38"/>
                <a:gd name="T49" fmla="*/ 31 h 51"/>
                <a:gd name="T50" fmla="*/ 32 w 38"/>
                <a:gd name="T51" fmla="*/ 32 h 51"/>
                <a:gd name="T52" fmla="*/ 32 w 38"/>
                <a:gd name="T53" fmla="*/ 32 h 51"/>
                <a:gd name="T54" fmla="*/ 32 w 38"/>
                <a:gd name="T55"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 h="51">
                  <a:moveTo>
                    <a:pt x="38" y="31"/>
                  </a:moveTo>
                  <a:cubicBezTo>
                    <a:pt x="38" y="31"/>
                    <a:pt x="38" y="31"/>
                    <a:pt x="38" y="31"/>
                  </a:cubicBezTo>
                  <a:cubicBezTo>
                    <a:pt x="38" y="31"/>
                    <a:pt x="38" y="31"/>
                    <a:pt x="38" y="31"/>
                  </a:cubicBezTo>
                  <a:cubicBezTo>
                    <a:pt x="38" y="16"/>
                    <a:pt x="19" y="0"/>
                    <a:pt x="19" y="0"/>
                  </a:cubicBezTo>
                  <a:cubicBezTo>
                    <a:pt x="19" y="0"/>
                    <a:pt x="1" y="16"/>
                    <a:pt x="0" y="31"/>
                  </a:cubicBezTo>
                  <a:cubicBezTo>
                    <a:pt x="0" y="31"/>
                    <a:pt x="0" y="31"/>
                    <a:pt x="0" y="31"/>
                  </a:cubicBezTo>
                  <a:cubicBezTo>
                    <a:pt x="0" y="31"/>
                    <a:pt x="0" y="31"/>
                    <a:pt x="0" y="31"/>
                  </a:cubicBezTo>
                  <a:cubicBezTo>
                    <a:pt x="0" y="32"/>
                    <a:pt x="0" y="32"/>
                    <a:pt x="0" y="32"/>
                  </a:cubicBezTo>
                  <a:cubicBezTo>
                    <a:pt x="0" y="32"/>
                    <a:pt x="0" y="32"/>
                    <a:pt x="0" y="32"/>
                  </a:cubicBezTo>
                  <a:cubicBezTo>
                    <a:pt x="0" y="32"/>
                    <a:pt x="0" y="32"/>
                    <a:pt x="0" y="32"/>
                  </a:cubicBezTo>
                  <a:cubicBezTo>
                    <a:pt x="0" y="42"/>
                    <a:pt x="9" y="51"/>
                    <a:pt x="19" y="51"/>
                  </a:cubicBezTo>
                  <a:cubicBezTo>
                    <a:pt x="30" y="51"/>
                    <a:pt x="38" y="42"/>
                    <a:pt x="38" y="32"/>
                  </a:cubicBezTo>
                  <a:cubicBezTo>
                    <a:pt x="38" y="32"/>
                    <a:pt x="38" y="32"/>
                    <a:pt x="38" y="32"/>
                  </a:cubicBezTo>
                  <a:cubicBezTo>
                    <a:pt x="38" y="32"/>
                    <a:pt x="38" y="32"/>
                    <a:pt x="38" y="32"/>
                  </a:cubicBezTo>
                  <a:cubicBezTo>
                    <a:pt x="38" y="32"/>
                    <a:pt x="38" y="32"/>
                    <a:pt x="38" y="31"/>
                  </a:cubicBezTo>
                  <a:close/>
                  <a:moveTo>
                    <a:pt x="32" y="32"/>
                  </a:moveTo>
                  <a:cubicBezTo>
                    <a:pt x="32" y="32"/>
                    <a:pt x="32" y="32"/>
                    <a:pt x="32" y="32"/>
                  </a:cubicBezTo>
                  <a:cubicBezTo>
                    <a:pt x="32" y="35"/>
                    <a:pt x="30" y="38"/>
                    <a:pt x="28" y="41"/>
                  </a:cubicBezTo>
                  <a:cubicBezTo>
                    <a:pt x="26" y="43"/>
                    <a:pt x="23" y="44"/>
                    <a:pt x="19" y="44"/>
                  </a:cubicBezTo>
                  <a:cubicBezTo>
                    <a:pt x="19" y="44"/>
                    <a:pt x="18" y="44"/>
                    <a:pt x="17" y="44"/>
                  </a:cubicBezTo>
                  <a:cubicBezTo>
                    <a:pt x="24" y="40"/>
                    <a:pt x="29" y="33"/>
                    <a:pt x="29" y="24"/>
                  </a:cubicBezTo>
                  <a:cubicBezTo>
                    <a:pt x="29" y="23"/>
                    <a:pt x="29" y="22"/>
                    <a:pt x="29" y="21"/>
                  </a:cubicBezTo>
                  <a:cubicBezTo>
                    <a:pt x="31" y="25"/>
                    <a:pt x="32" y="28"/>
                    <a:pt x="32" y="31"/>
                  </a:cubicBezTo>
                  <a:cubicBezTo>
                    <a:pt x="32" y="31"/>
                    <a:pt x="32" y="31"/>
                    <a:pt x="32" y="31"/>
                  </a:cubicBezTo>
                  <a:cubicBezTo>
                    <a:pt x="32" y="31"/>
                    <a:pt x="32" y="31"/>
                    <a:pt x="32" y="31"/>
                  </a:cubicBezTo>
                  <a:cubicBezTo>
                    <a:pt x="32" y="32"/>
                    <a:pt x="32" y="32"/>
                    <a:pt x="32" y="32"/>
                  </a:cubicBezTo>
                  <a:cubicBezTo>
                    <a:pt x="32" y="32"/>
                    <a:pt x="32" y="32"/>
                    <a:pt x="32" y="32"/>
                  </a:cubicBezTo>
                  <a:cubicBezTo>
                    <a:pt x="32" y="32"/>
                    <a:pt x="32" y="32"/>
                    <a:pt x="32" y="3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49" name="Freeform 144"/>
            <p:cNvSpPr>
              <a:spLocks noEditPoints="1"/>
            </p:cNvSpPr>
            <p:nvPr/>
          </p:nvSpPr>
          <p:spPr bwMode="auto">
            <a:xfrm>
              <a:off x="3226" y="2560"/>
              <a:ext cx="74" cy="75"/>
            </a:xfrm>
            <a:custGeom>
              <a:avLst/>
              <a:gdLst>
                <a:gd name="T0" fmla="*/ 30 w 60"/>
                <a:gd name="T1" fmla="*/ 0 h 61"/>
                <a:gd name="T2" fmla="*/ 0 w 60"/>
                <a:gd name="T3" fmla="*/ 30 h 61"/>
                <a:gd name="T4" fmla="*/ 30 w 60"/>
                <a:gd name="T5" fmla="*/ 61 h 61"/>
                <a:gd name="T6" fmla="*/ 60 w 60"/>
                <a:gd name="T7" fmla="*/ 30 h 61"/>
                <a:gd name="T8" fmla="*/ 30 w 60"/>
                <a:gd name="T9" fmla="*/ 0 h 61"/>
                <a:gd name="T10" fmla="*/ 30 w 60"/>
                <a:gd name="T11" fmla="*/ 55 h 61"/>
                <a:gd name="T12" fmla="*/ 5 w 60"/>
                <a:gd name="T13" fmla="*/ 30 h 61"/>
                <a:gd name="T14" fmla="*/ 30 w 60"/>
                <a:gd name="T15" fmla="*/ 6 h 61"/>
                <a:gd name="T16" fmla="*/ 55 w 60"/>
                <a:gd name="T17" fmla="*/ 30 h 61"/>
                <a:gd name="T18" fmla="*/ 30 w 60"/>
                <a:gd name="T19" fmla="*/ 55 h 61"/>
                <a:gd name="T20" fmla="*/ 26 w 60"/>
                <a:gd name="T21" fmla="*/ 15 h 61"/>
                <a:gd name="T22" fmla="*/ 34 w 60"/>
                <a:gd name="T23" fmla="*/ 15 h 61"/>
                <a:gd name="T24" fmla="*/ 34 w 60"/>
                <a:gd name="T25" fmla="*/ 23 h 61"/>
                <a:gd name="T26" fmla="*/ 26 w 60"/>
                <a:gd name="T27" fmla="*/ 23 h 61"/>
                <a:gd name="T28" fmla="*/ 26 w 60"/>
                <a:gd name="T29" fmla="*/ 15 h 61"/>
                <a:gd name="T30" fmla="*/ 38 w 60"/>
                <a:gd name="T31" fmla="*/ 46 h 61"/>
                <a:gd name="T32" fmla="*/ 22 w 60"/>
                <a:gd name="T33" fmla="*/ 46 h 61"/>
                <a:gd name="T34" fmla="*/ 22 w 60"/>
                <a:gd name="T35" fmla="*/ 42 h 61"/>
                <a:gd name="T36" fmla="*/ 26 w 60"/>
                <a:gd name="T37" fmla="*/ 42 h 61"/>
                <a:gd name="T38" fmla="*/ 26 w 60"/>
                <a:gd name="T39" fmla="*/ 30 h 61"/>
                <a:gd name="T40" fmla="*/ 22 w 60"/>
                <a:gd name="T41" fmla="*/ 30 h 61"/>
                <a:gd name="T42" fmla="*/ 22 w 60"/>
                <a:gd name="T43" fmla="*/ 27 h 61"/>
                <a:gd name="T44" fmla="*/ 34 w 60"/>
                <a:gd name="T45" fmla="*/ 27 h 61"/>
                <a:gd name="T46" fmla="*/ 34 w 60"/>
                <a:gd name="T47" fmla="*/ 42 h 61"/>
                <a:gd name="T48" fmla="*/ 38 w 60"/>
                <a:gd name="T49" fmla="*/ 42 h 61"/>
                <a:gd name="T50" fmla="*/ 38 w 60"/>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61">
                  <a:moveTo>
                    <a:pt x="30" y="0"/>
                  </a:moveTo>
                  <a:cubicBezTo>
                    <a:pt x="13" y="0"/>
                    <a:pt x="0" y="14"/>
                    <a:pt x="0" y="30"/>
                  </a:cubicBezTo>
                  <a:cubicBezTo>
                    <a:pt x="0" y="47"/>
                    <a:pt x="13" y="61"/>
                    <a:pt x="30" y="61"/>
                  </a:cubicBezTo>
                  <a:cubicBezTo>
                    <a:pt x="47" y="61"/>
                    <a:pt x="60" y="47"/>
                    <a:pt x="60" y="30"/>
                  </a:cubicBezTo>
                  <a:cubicBezTo>
                    <a:pt x="60" y="14"/>
                    <a:pt x="47" y="0"/>
                    <a:pt x="30" y="0"/>
                  </a:cubicBezTo>
                  <a:close/>
                  <a:moveTo>
                    <a:pt x="30" y="55"/>
                  </a:moveTo>
                  <a:cubicBezTo>
                    <a:pt x="16" y="55"/>
                    <a:pt x="5" y="44"/>
                    <a:pt x="5" y="30"/>
                  </a:cubicBezTo>
                  <a:cubicBezTo>
                    <a:pt x="5" y="17"/>
                    <a:pt x="16" y="6"/>
                    <a:pt x="30" y="6"/>
                  </a:cubicBezTo>
                  <a:cubicBezTo>
                    <a:pt x="44" y="6"/>
                    <a:pt x="55" y="17"/>
                    <a:pt x="55" y="30"/>
                  </a:cubicBezTo>
                  <a:cubicBezTo>
                    <a:pt x="55" y="44"/>
                    <a:pt x="44" y="55"/>
                    <a:pt x="30" y="55"/>
                  </a:cubicBezTo>
                  <a:close/>
                  <a:moveTo>
                    <a:pt x="26" y="15"/>
                  </a:moveTo>
                  <a:cubicBezTo>
                    <a:pt x="34" y="15"/>
                    <a:pt x="34" y="15"/>
                    <a:pt x="34" y="15"/>
                  </a:cubicBezTo>
                  <a:cubicBezTo>
                    <a:pt x="34" y="23"/>
                    <a:pt x="34" y="23"/>
                    <a:pt x="34" y="23"/>
                  </a:cubicBezTo>
                  <a:cubicBezTo>
                    <a:pt x="26" y="23"/>
                    <a:pt x="26" y="23"/>
                    <a:pt x="26" y="23"/>
                  </a:cubicBezTo>
                  <a:lnTo>
                    <a:pt x="26" y="15"/>
                  </a:lnTo>
                  <a:close/>
                  <a:moveTo>
                    <a:pt x="38" y="46"/>
                  </a:moveTo>
                  <a:cubicBezTo>
                    <a:pt x="22" y="46"/>
                    <a:pt x="22" y="46"/>
                    <a:pt x="22" y="46"/>
                  </a:cubicBezTo>
                  <a:cubicBezTo>
                    <a:pt x="22" y="42"/>
                    <a:pt x="22" y="42"/>
                    <a:pt x="22" y="42"/>
                  </a:cubicBezTo>
                  <a:cubicBezTo>
                    <a:pt x="26" y="42"/>
                    <a:pt x="26" y="42"/>
                    <a:pt x="26" y="42"/>
                  </a:cubicBezTo>
                  <a:cubicBezTo>
                    <a:pt x="26" y="30"/>
                    <a:pt x="26" y="30"/>
                    <a:pt x="26" y="30"/>
                  </a:cubicBezTo>
                  <a:cubicBezTo>
                    <a:pt x="22" y="30"/>
                    <a:pt x="22" y="30"/>
                    <a:pt x="22" y="30"/>
                  </a:cubicBezTo>
                  <a:cubicBezTo>
                    <a:pt x="22" y="27"/>
                    <a:pt x="22" y="27"/>
                    <a:pt x="22" y="27"/>
                  </a:cubicBezTo>
                  <a:cubicBezTo>
                    <a:pt x="34" y="27"/>
                    <a:pt x="34" y="27"/>
                    <a:pt x="34" y="27"/>
                  </a:cubicBezTo>
                  <a:cubicBezTo>
                    <a:pt x="34" y="42"/>
                    <a:pt x="34" y="42"/>
                    <a:pt x="34" y="42"/>
                  </a:cubicBezTo>
                  <a:cubicBezTo>
                    <a:pt x="38" y="42"/>
                    <a:pt x="38" y="42"/>
                    <a:pt x="38" y="42"/>
                  </a:cubicBezTo>
                  <a:lnTo>
                    <a:pt x="38" y="4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50" name="Freeform 145"/>
            <p:cNvSpPr>
              <a:spLocks noEditPoints="1"/>
            </p:cNvSpPr>
            <p:nvPr/>
          </p:nvSpPr>
          <p:spPr bwMode="auto">
            <a:xfrm>
              <a:off x="2196" y="2438"/>
              <a:ext cx="101" cy="107"/>
            </a:xfrm>
            <a:custGeom>
              <a:avLst/>
              <a:gdLst>
                <a:gd name="T0" fmla="*/ 78 w 82"/>
                <a:gd name="T1" fmla="*/ 22 h 87"/>
                <a:gd name="T2" fmla="*/ 50 w 82"/>
                <a:gd name="T3" fmla="*/ 2 h 87"/>
                <a:gd name="T4" fmla="*/ 40 w 82"/>
                <a:gd name="T5" fmla="*/ 4 h 87"/>
                <a:gd name="T6" fmla="*/ 3 w 82"/>
                <a:gd name="T7" fmla="*/ 55 h 87"/>
                <a:gd name="T8" fmla="*/ 4 w 82"/>
                <a:gd name="T9" fmla="*/ 65 h 87"/>
                <a:gd name="T10" fmla="*/ 32 w 82"/>
                <a:gd name="T11" fmla="*/ 85 h 87"/>
                <a:gd name="T12" fmla="*/ 42 w 82"/>
                <a:gd name="T13" fmla="*/ 84 h 87"/>
                <a:gd name="T14" fmla="*/ 80 w 82"/>
                <a:gd name="T15" fmla="*/ 32 h 87"/>
                <a:gd name="T16" fmla="*/ 78 w 82"/>
                <a:gd name="T17" fmla="*/ 22 h 87"/>
                <a:gd name="T18" fmla="*/ 54 w 82"/>
                <a:gd name="T19" fmla="*/ 9 h 87"/>
                <a:gd name="T20" fmla="*/ 70 w 82"/>
                <a:gd name="T21" fmla="*/ 21 h 87"/>
                <a:gd name="T22" fmla="*/ 68 w 82"/>
                <a:gd name="T23" fmla="*/ 23 h 87"/>
                <a:gd name="T24" fmla="*/ 53 w 82"/>
                <a:gd name="T25" fmla="*/ 11 h 87"/>
                <a:gd name="T26" fmla="*/ 54 w 82"/>
                <a:gd name="T27" fmla="*/ 9 h 87"/>
                <a:gd name="T28" fmla="*/ 21 w 82"/>
                <a:gd name="T29" fmla="*/ 71 h 87"/>
                <a:gd name="T30" fmla="*/ 20 w 82"/>
                <a:gd name="T31" fmla="*/ 64 h 87"/>
                <a:gd name="T32" fmla="*/ 27 w 82"/>
                <a:gd name="T33" fmla="*/ 63 h 87"/>
                <a:gd name="T34" fmla="*/ 28 w 82"/>
                <a:gd name="T35" fmla="*/ 70 h 87"/>
                <a:gd name="T36" fmla="*/ 21 w 82"/>
                <a:gd name="T37" fmla="*/ 71 h 87"/>
                <a:gd name="T38" fmla="*/ 45 w 82"/>
                <a:gd name="T39" fmla="*/ 71 h 87"/>
                <a:gd name="T40" fmla="*/ 14 w 82"/>
                <a:gd name="T41" fmla="*/ 48 h 87"/>
                <a:gd name="T42" fmla="*/ 43 w 82"/>
                <a:gd name="T43" fmla="*/ 9 h 87"/>
                <a:gd name="T44" fmla="*/ 74 w 82"/>
                <a:gd name="T45" fmla="*/ 31 h 87"/>
                <a:gd name="T46" fmla="*/ 45 w 82"/>
                <a:gd name="T47" fmla="*/ 7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87">
                  <a:moveTo>
                    <a:pt x="78" y="22"/>
                  </a:moveTo>
                  <a:cubicBezTo>
                    <a:pt x="50" y="2"/>
                    <a:pt x="50" y="2"/>
                    <a:pt x="50" y="2"/>
                  </a:cubicBezTo>
                  <a:cubicBezTo>
                    <a:pt x="47" y="0"/>
                    <a:pt x="43" y="0"/>
                    <a:pt x="40" y="4"/>
                  </a:cubicBezTo>
                  <a:cubicBezTo>
                    <a:pt x="3" y="55"/>
                    <a:pt x="3" y="55"/>
                    <a:pt x="3" y="55"/>
                  </a:cubicBezTo>
                  <a:cubicBezTo>
                    <a:pt x="0" y="58"/>
                    <a:pt x="1" y="63"/>
                    <a:pt x="4" y="65"/>
                  </a:cubicBezTo>
                  <a:cubicBezTo>
                    <a:pt x="32" y="85"/>
                    <a:pt x="32" y="85"/>
                    <a:pt x="32" y="85"/>
                  </a:cubicBezTo>
                  <a:cubicBezTo>
                    <a:pt x="35" y="87"/>
                    <a:pt x="40" y="87"/>
                    <a:pt x="42" y="84"/>
                  </a:cubicBezTo>
                  <a:cubicBezTo>
                    <a:pt x="80" y="32"/>
                    <a:pt x="80" y="32"/>
                    <a:pt x="80" y="32"/>
                  </a:cubicBezTo>
                  <a:cubicBezTo>
                    <a:pt x="82" y="29"/>
                    <a:pt x="81" y="25"/>
                    <a:pt x="78" y="22"/>
                  </a:cubicBezTo>
                  <a:close/>
                  <a:moveTo>
                    <a:pt x="54" y="9"/>
                  </a:moveTo>
                  <a:cubicBezTo>
                    <a:pt x="70" y="21"/>
                    <a:pt x="70" y="21"/>
                    <a:pt x="70" y="21"/>
                  </a:cubicBezTo>
                  <a:cubicBezTo>
                    <a:pt x="68" y="23"/>
                    <a:pt x="68" y="23"/>
                    <a:pt x="68" y="23"/>
                  </a:cubicBezTo>
                  <a:cubicBezTo>
                    <a:pt x="53" y="11"/>
                    <a:pt x="53" y="11"/>
                    <a:pt x="53" y="11"/>
                  </a:cubicBezTo>
                  <a:lnTo>
                    <a:pt x="54" y="9"/>
                  </a:lnTo>
                  <a:close/>
                  <a:moveTo>
                    <a:pt x="21" y="71"/>
                  </a:moveTo>
                  <a:cubicBezTo>
                    <a:pt x="19" y="70"/>
                    <a:pt x="18" y="67"/>
                    <a:pt x="20" y="64"/>
                  </a:cubicBezTo>
                  <a:cubicBezTo>
                    <a:pt x="22" y="62"/>
                    <a:pt x="25" y="62"/>
                    <a:pt x="27" y="63"/>
                  </a:cubicBezTo>
                  <a:cubicBezTo>
                    <a:pt x="29" y="65"/>
                    <a:pt x="29" y="68"/>
                    <a:pt x="28" y="70"/>
                  </a:cubicBezTo>
                  <a:cubicBezTo>
                    <a:pt x="26" y="72"/>
                    <a:pt x="23" y="73"/>
                    <a:pt x="21" y="71"/>
                  </a:cubicBezTo>
                  <a:close/>
                  <a:moveTo>
                    <a:pt x="45" y="71"/>
                  </a:moveTo>
                  <a:cubicBezTo>
                    <a:pt x="14" y="48"/>
                    <a:pt x="14" y="48"/>
                    <a:pt x="14" y="48"/>
                  </a:cubicBezTo>
                  <a:cubicBezTo>
                    <a:pt x="43" y="9"/>
                    <a:pt x="43" y="9"/>
                    <a:pt x="43" y="9"/>
                  </a:cubicBezTo>
                  <a:cubicBezTo>
                    <a:pt x="74" y="31"/>
                    <a:pt x="74" y="31"/>
                    <a:pt x="74" y="31"/>
                  </a:cubicBezTo>
                  <a:lnTo>
                    <a:pt x="45" y="7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51" name="Freeform 146"/>
            <p:cNvSpPr>
              <a:spLocks noEditPoints="1"/>
            </p:cNvSpPr>
            <p:nvPr/>
          </p:nvSpPr>
          <p:spPr bwMode="auto">
            <a:xfrm>
              <a:off x="2792" y="2724"/>
              <a:ext cx="84" cy="85"/>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55 w 69"/>
                <a:gd name="T11" fmla="*/ 30 h 69"/>
                <a:gd name="T12" fmla="*/ 36 w 69"/>
                <a:gd name="T13" fmla="*/ 56 h 69"/>
                <a:gd name="T14" fmla="*/ 28 w 69"/>
                <a:gd name="T15" fmla="*/ 52 h 69"/>
                <a:gd name="T16" fmla="*/ 21 w 69"/>
                <a:gd name="T17" fmla="*/ 32 h 69"/>
                <a:gd name="T18" fmla="*/ 16 w 69"/>
                <a:gd name="T19" fmla="*/ 33 h 69"/>
                <a:gd name="T20" fmla="*/ 14 w 69"/>
                <a:gd name="T21" fmla="*/ 31 h 69"/>
                <a:gd name="T22" fmla="*/ 27 w 69"/>
                <a:gd name="T23" fmla="*/ 22 h 69"/>
                <a:gd name="T24" fmla="*/ 34 w 69"/>
                <a:gd name="T25" fmla="*/ 35 h 69"/>
                <a:gd name="T26" fmla="*/ 37 w 69"/>
                <a:gd name="T27" fmla="*/ 44 h 69"/>
                <a:gd name="T28" fmla="*/ 43 w 69"/>
                <a:gd name="T29" fmla="*/ 36 h 69"/>
                <a:gd name="T30" fmla="*/ 38 w 69"/>
                <a:gd name="T31" fmla="*/ 31 h 69"/>
                <a:gd name="T32" fmla="*/ 55 w 69"/>
                <a:gd name="T33" fmla="*/ 3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69">
                  <a:moveTo>
                    <a:pt x="35" y="0"/>
                  </a:moveTo>
                  <a:cubicBezTo>
                    <a:pt x="16" y="0"/>
                    <a:pt x="0" y="16"/>
                    <a:pt x="0" y="35"/>
                  </a:cubicBezTo>
                  <a:cubicBezTo>
                    <a:pt x="0" y="54"/>
                    <a:pt x="16" y="69"/>
                    <a:pt x="35" y="69"/>
                  </a:cubicBezTo>
                  <a:cubicBezTo>
                    <a:pt x="54" y="69"/>
                    <a:pt x="69" y="54"/>
                    <a:pt x="69" y="35"/>
                  </a:cubicBezTo>
                  <a:cubicBezTo>
                    <a:pt x="69" y="16"/>
                    <a:pt x="54" y="0"/>
                    <a:pt x="35" y="0"/>
                  </a:cubicBezTo>
                  <a:close/>
                  <a:moveTo>
                    <a:pt x="55" y="30"/>
                  </a:moveTo>
                  <a:cubicBezTo>
                    <a:pt x="53" y="43"/>
                    <a:pt x="40" y="53"/>
                    <a:pt x="36" y="56"/>
                  </a:cubicBezTo>
                  <a:cubicBezTo>
                    <a:pt x="32" y="58"/>
                    <a:pt x="29" y="55"/>
                    <a:pt x="28" y="52"/>
                  </a:cubicBezTo>
                  <a:cubicBezTo>
                    <a:pt x="26" y="49"/>
                    <a:pt x="22" y="33"/>
                    <a:pt x="21" y="32"/>
                  </a:cubicBezTo>
                  <a:cubicBezTo>
                    <a:pt x="19" y="30"/>
                    <a:pt x="16" y="33"/>
                    <a:pt x="16" y="33"/>
                  </a:cubicBezTo>
                  <a:cubicBezTo>
                    <a:pt x="14" y="31"/>
                    <a:pt x="14" y="31"/>
                    <a:pt x="14" y="31"/>
                  </a:cubicBezTo>
                  <a:cubicBezTo>
                    <a:pt x="14" y="31"/>
                    <a:pt x="21" y="23"/>
                    <a:pt x="27" y="22"/>
                  </a:cubicBezTo>
                  <a:cubicBezTo>
                    <a:pt x="32" y="20"/>
                    <a:pt x="32" y="30"/>
                    <a:pt x="34" y="35"/>
                  </a:cubicBezTo>
                  <a:cubicBezTo>
                    <a:pt x="35" y="41"/>
                    <a:pt x="36" y="44"/>
                    <a:pt x="37" y="44"/>
                  </a:cubicBezTo>
                  <a:cubicBezTo>
                    <a:pt x="38" y="44"/>
                    <a:pt x="40" y="41"/>
                    <a:pt x="43" y="36"/>
                  </a:cubicBezTo>
                  <a:cubicBezTo>
                    <a:pt x="45" y="32"/>
                    <a:pt x="42" y="28"/>
                    <a:pt x="38" y="31"/>
                  </a:cubicBezTo>
                  <a:cubicBezTo>
                    <a:pt x="40" y="20"/>
                    <a:pt x="57" y="17"/>
                    <a:pt x="55" y="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52" name="Freeform 147"/>
            <p:cNvSpPr>
              <a:spLocks noEditPoints="1"/>
            </p:cNvSpPr>
            <p:nvPr/>
          </p:nvSpPr>
          <p:spPr bwMode="auto">
            <a:xfrm>
              <a:off x="2467" y="1247"/>
              <a:ext cx="81" cy="71"/>
            </a:xfrm>
            <a:custGeom>
              <a:avLst/>
              <a:gdLst>
                <a:gd name="T0" fmla="*/ 66 w 66"/>
                <a:gd name="T1" fmla="*/ 19 h 58"/>
                <a:gd name="T2" fmla="*/ 47 w 66"/>
                <a:gd name="T3" fmla="*/ 0 h 58"/>
                <a:gd name="T4" fmla="*/ 33 w 66"/>
                <a:gd name="T5" fmla="*/ 6 h 58"/>
                <a:gd name="T6" fmla="*/ 19 w 66"/>
                <a:gd name="T7" fmla="*/ 0 h 58"/>
                <a:gd name="T8" fmla="*/ 0 w 66"/>
                <a:gd name="T9" fmla="*/ 19 h 58"/>
                <a:gd name="T10" fmla="*/ 6 w 66"/>
                <a:gd name="T11" fmla="*/ 33 h 58"/>
                <a:gd name="T12" fmla="*/ 6 w 66"/>
                <a:gd name="T13" fmla="*/ 33 h 58"/>
                <a:gd name="T14" fmla="*/ 26 w 66"/>
                <a:gd name="T15" fmla="*/ 54 h 58"/>
                <a:gd name="T16" fmla="*/ 33 w 66"/>
                <a:gd name="T17" fmla="*/ 58 h 58"/>
                <a:gd name="T18" fmla="*/ 39 w 66"/>
                <a:gd name="T19" fmla="*/ 54 h 58"/>
                <a:gd name="T20" fmla="*/ 59 w 66"/>
                <a:gd name="T21" fmla="*/ 33 h 58"/>
                <a:gd name="T22" fmla="*/ 59 w 66"/>
                <a:gd name="T23" fmla="*/ 33 h 58"/>
                <a:gd name="T24" fmla="*/ 66 w 66"/>
                <a:gd name="T25" fmla="*/ 19 h 58"/>
                <a:gd name="T26" fmla="*/ 54 w 66"/>
                <a:gd name="T27" fmla="*/ 27 h 58"/>
                <a:gd name="T28" fmla="*/ 33 w 66"/>
                <a:gd name="T29" fmla="*/ 48 h 58"/>
                <a:gd name="T30" fmla="*/ 33 w 66"/>
                <a:gd name="T31" fmla="*/ 48 h 58"/>
                <a:gd name="T32" fmla="*/ 32 w 66"/>
                <a:gd name="T33" fmla="*/ 48 h 58"/>
                <a:gd name="T34" fmla="*/ 11 w 66"/>
                <a:gd name="T35" fmla="*/ 27 h 58"/>
                <a:gd name="T36" fmla="*/ 8 w 66"/>
                <a:gd name="T37" fmla="*/ 19 h 58"/>
                <a:gd name="T38" fmla="*/ 19 w 66"/>
                <a:gd name="T39" fmla="*/ 8 h 58"/>
                <a:gd name="T40" fmla="*/ 27 w 66"/>
                <a:gd name="T41" fmla="*/ 12 h 58"/>
                <a:gd name="T42" fmla="*/ 33 w 66"/>
                <a:gd name="T43" fmla="*/ 18 h 58"/>
                <a:gd name="T44" fmla="*/ 39 w 66"/>
                <a:gd name="T45" fmla="*/ 12 h 58"/>
                <a:gd name="T46" fmla="*/ 47 w 66"/>
                <a:gd name="T47" fmla="*/ 8 h 58"/>
                <a:gd name="T48" fmla="*/ 57 w 66"/>
                <a:gd name="T49" fmla="*/ 19 h 58"/>
                <a:gd name="T50" fmla="*/ 54 w 66"/>
                <a:gd name="T51" fmla="*/ 2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8">
                  <a:moveTo>
                    <a:pt x="66" y="19"/>
                  </a:moveTo>
                  <a:cubicBezTo>
                    <a:pt x="66" y="8"/>
                    <a:pt x="57" y="0"/>
                    <a:pt x="47" y="0"/>
                  </a:cubicBezTo>
                  <a:cubicBezTo>
                    <a:pt x="41" y="0"/>
                    <a:pt x="36" y="2"/>
                    <a:pt x="33" y="6"/>
                  </a:cubicBezTo>
                  <a:cubicBezTo>
                    <a:pt x="29" y="2"/>
                    <a:pt x="24" y="0"/>
                    <a:pt x="19" y="0"/>
                  </a:cubicBezTo>
                  <a:cubicBezTo>
                    <a:pt x="8" y="0"/>
                    <a:pt x="0" y="8"/>
                    <a:pt x="0" y="19"/>
                  </a:cubicBezTo>
                  <a:cubicBezTo>
                    <a:pt x="0" y="24"/>
                    <a:pt x="2" y="29"/>
                    <a:pt x="6" y="33"/>
                  </a:cubicBezTo>
                  <a:cubicBezTo>
                    <a:pt x="6" y="33"/>
                    <a:pt x="6" y="33"/>
                    <a:pt x="6" y="33"/>
                  </a:cubicBezTo>
                  <a:cubicBezTo>
                    <a:pt x="26" y="54"/>
                    <a:pt x="26" y="54"/>
                    <a:pt x="26" y="54"/>
                  </a:cubicBezTo>
                  <a:cubicBezTo>
                    <a:pt x="28" y="56"/>
                    <a:pt x="31" y="58"/>
                    <a:pt x="33" y="58"/>
                  </a:cubicBezTo>
                  <a:cubicBezTo>
                    <a:pt x="35" y="58"/>
                    <a:pt x="37" y="56"/>
                    <a:pt x="39" y="54"/>
                  </a:cubicBezTo>
                  <a:cubicBezTo>
                    <a:pt x="59" y="33"/>
                    <a:pt x="59" y="33"/>
                    <a:pt x="59" y="33"/>
                  </a:cubicBezTo>
                  <a:cubicBezTo>
                    <a:pt x="59" y="33"/>
                    <a:pt x="59" y="33"/>
                    <a:pt x="59" y="33"/>
                  </a:cubicBezTo>
                  <a:cubicBezTo>
                    <a:pt x="63" y="29"/>
                    <a:pt x="66" y="24"/>
                    <a:pt x="66" y="19"/>
                  </a:cubicBezTo>
                  <a:close/>
                  <a:moveTo>
                    <a:pt x="54" y="27"/>
                  </a:moveTo>
                  <a:cubicBezTo>
                    <a:pt x="33" y="48"/>
                    <a:pt x="33" y="48"/>
                    <a:pt x="33" y="48"/>
                  </a:cubicBezTo>
                  <a:cubicBezTo>
                    <a:pt x="33" y="48"/>
                    <a:pt x="33" y="48"/>
                    <a:pt x="33" y="48"/>
                  </a:cubicBezTo>
                  <a:cubicBezTo>
                    <a:pt x="32" y="48"/>
                    <a:pt x="32" y="48"/>
                    <a:pt x="32" y="48"/>
                  </a:cubicBezTo>
                  <a:cubicBezTo>
                    <a:pt x="11" y="27"/>
                    <a:pt x="11" y="27"/>
                    <a:pt x="11" y="27"/>
                  </a:cubicBezTo>
                  <a:cubicBezTo>
                    <a:pt x="9" y="25"/>
                    <a:pt x="8" y="22"/>
                    <a:pt x="8" y="19"/>
                  </a:cubicBezTo>
                  <a:cubicBezTo>
                    <a:pt x="8" y="13"/>
                    <a:pt x="13" y="8"/>
                    <a:pt x="19" y="8"/>
                  </a:cubicBezTo>
                  <a:cubicBezTo>
                    <a:pt x="22" y="8"/>
                    <a:pt x="24" y="9"/>
                    <a:pt x="27" y="12"/>
                  </a:cubicBezTo>
                  <a:cubicBezTo>
                    <a:pt x="33" y="18"/>
                    <a:pt x="33" y="18"/>
                    <a:pt x="33" y="18"/>
                  </a:cubicBezTo>
                  <a:cubicBezTo>
                    <a:pt x="39" y="12"/>
                    <a:pt x="39" y="12"/>
                    <a:pt x="39" y="12"/>
                  </a:cubicBezTo>
                  <a:cubicBezTo>
                    <a:pt x="41" y="9"/>
                    <a:pt x="44" y="8"/>
                    <a:pt x="47" y="8"/>
                  </a:cubicBezTo>
                  <a:cubicBezTo>
                    <a:pt x="53" y="8"/>
                    <a:pt x="57" y="13"/>
                    <a:pt x="57" y="19"/>
                  </a:cubicBezTo>
                  <a:cubicBezTo>
                    <a:pt x="57" y="22"/>
                    <a:pt x="56" y="25"/>
                    <a:pt x="54"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53" name="Freeform 148"/>
            <p:cNvSpPr>
              <a:spLocks noEditPoints="1"/>
            </p:cNvSpPr>
            <p:nvPr/>
          </p:nvSpPr>
          <p:spPr bwMode="auto">
            <a:xfrm>
              <a:off x="2224" y="1466"/>
              <a:ext cx="92" cy="108"/>
            </a:xfrm>
            <a:custGeom>
              <a:avLst/>
              <a:gdLst>
                <a:gd name="T0" fmla="*/ 54 w 75"/>
                <a:gd name="T1" fmla="*/ 0 h 88"/>
                <a:gd name="T2" fmla="*/ 13 w 75"/>
                <a:gd name="T3" fmla="*/ 28 h 88"/>
                <a:gd name="T4" fmla="*/ 16 w 75"/>
                <a:gd name="T5" fmla="*/ 65 h 88"/>
                <a:gd name="T6" fmla="*/ 48 w 75"/>
                <a:gd name="T7" fmla="*/ 27 h 88"/>
                <a:gd name="T8" fmla="*/ 32 w 75"/>
                <a:gd name="T9" fmla="*/ 75 h 88"/>
                <a:gd name="T10" fmla="*/ 69 w 75"/>
                <a:gd name="T11" fmla="*/ 57 h 88"/>
                <a:gd name="T12" fmla="*/ 54 w 75"/>
                <a:gd name="T13" fmla="*/ 0 h 88"/>
                <a:gd name="T14" fmla="*/ 4 w 75"/>
                <a:gd name="T15" fmla="*/ 78 h 88"/>
                <a:gd name="T16" fmla="*/ 10 w 75"/>
                <a:gd name="T17" fmla="*/ 83 h 88"/>
                <a:gd name="T18" fmla="*/ 46 w 75"/>
                <a:gd name="T19" fmla="*/ 41 h 88"/>
                <a:gd name="T20" fmla="*/ 4 w 75"/>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88">
                  <a:moveTo>
                    <a:pt x="54" y="0"/>
                  </a:moveTo>
                  <a:cubicBezTo>
                    <a:pt x="40" y="23"/>
                    <a:pt x="29" y="12"/>
                    <a:pt x="13" y="28"/>
                  </a:cubicBezTo>
                  <a:cubicBezTo>
                    <a:pt x="0" y="42"/>
                    <a:pt x="4" y="59"/>
                    <a:pt x="16" y="65"/>
                  </a:cubicBezTo>
                  <a:cubicBezTo>
                    <a:pt x="28" y="59"/>
                    <a:pt x="40" y="46"/>
                    <a:pt x="48" y="27"/>
                  </a:cubicBezTo>
                  <a:cubicBezTo>
                    <a:pt x="48" y="27"/>
                    <a:pt x="56" y="51"/>
                    <a:pt x="32" y="75"/>
                  </a:cubicBezTo>
                  <a:cubicBezTo>
                    <a:pt x="44" y="88"/>
                    <a:pt x="64" y="79"/>
                    <a:pt x="69" y="57"/>
                  </a:cubicBezTo>
                  <a:cubicBezTo>
                    <a:pt x="75" y="33"/>
                    <a:pt x="60" y="9"/>
                    <a:pt x="54" y="0"/>
                  </a:cubicBezTo>
                  <a:close/>
                  <a:moveTo>
                    <a:pt x="4" y="78"/>
                  </a:moveTo>
                  <a:cubicBezTo>
                    <a:pt x="4" y="79"/>
                    <a:pt x="4" y="83"/>
                    <a:pt x="10" y="83"/>
                  </a:cubicBezTo>
                  <a:cubicBezTo>
                    <a:pt x="14" y="83"/>
                    <a:pt x="35" y="71"/>
                    <a:pt x="46" y="41"/>
                  </a:cubicBezTo>
                  <a:cubicBezTo>
                    <a:pt x="30" y="70"/>
                    <a:pt x="5" y="78"/>
                    <a:pt x="4" y="7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54" name="Freeform 149"/>
            <p:cNvSpPr>
              <a:spLocks noEditPoints="1"/>
            </p:cNvSpPr>
            <p:nvPr/>
          </p:nvSpPr>
          <p:spPr bwMode="auto">
            <a:xfrm>
              <a:off x="1648" y="2519"/>
              <a:ext cx="61" cy="62"/>
            </a:xfrm>
            <a:custGeom>
              <a:avLst/>
              <a:gdLst>
                <a:gd name="T0" fmla="*/ 6 w 50"/>
                <a:gd name="T1" fmla="*/ 25 h 51"/>
                <a:gd name="T2" fmla="*/ 17 w 50"/>
                <a:gd name="T3" fmla="*/ 42 h 51"/>
                <a:gd name="T4" fmla="*/ 8 w 50"/>
                <a:gd name="T5" fmla="*/ 18 h 51"/>
                <a:gd name="T6" fmla="*/ 6 w 50"/>
                <a:gd name="T7" fmla="*/ 25 h 51"/>
                <a:gd name="T8" fmla="*/ 38 w 50"/>
                <a:gd name="T9" fmla="*/ 24 h 51"/>
                <a:gd name="T10" fmla="*/ 36 w 50"/>
                <a:gd name="T11" fmla="*/ 19 h 51"/>
                <a:gd name="T12" fmla="*/ 34 w 50"/>
                <a:gd name="T13" fmla="*/ 15 h 51"/>
                <a:gd name="T14" fmla="*/ 38 w 50"/>
                <a:gd name="T15" fmla="*/ 11 h 51"/>
                <a:gd name="T16" fmla="*/ 38 w 50"/>
                <a:gd name="T17" fmla="*/ 11 h 51"/>
                <a:gd name="T18" fmla="*/ 25 w 50"/>
                <a:gd name="T19" fmla="*/ 7 h 51"/>
                <a:gd name="T20" fmla="*/ 9 w 50"/>
                <a:gd name="T21" fmla="*/ 15 h 51"/>
                <a:gd name="T22" fmla="*/ 10 w 50"/>
                <a:gd name="T23" fmla="*/ 15 h 51"/>
                <a:gd name="T24" fmla="*/ 15 w 50"/>
                <a:gd name="T25" fmla="*/ 15 h 51"/>
                <a:gd name="T26" fmla="*/ 15 w 50"/>
                <a:gd name="T27" fmla="*/ 16 h 51"/>
                <a:gd name="T28" fmla="*/ 13 w 50"/>
                <a:gd name="T29" fmla="*/ 16 h 51"/>
                <a:gd name="T30" fmla="*/ 20 w 50"/>
                <a:gd name="T31" fmla="*/ 37 h 51"/>
                <a:gd name="T32" fmla="*/ 24 w 50"/>
                <a:gd name="T33" fmla="*/ 24 h 51"/>
                <a:gd name="T34" fmla="*/ 21 w 50"/>
                <a:gd name="T35" fmla="*/ 16 h 51"/>
                <a:gd name="T36" fmla="*/ 19 w 50"/>
                <a:gd name="T37" fmla="*/ 16 h 51"/>
                <a:gd name="T38" fmla="*/ 20 w 50"/>
                <a:gd name="T39" fmla="*/ 15 h 51"/>
                <a:gd name="T40" fmla="*/ 25 w 50"/>
                <a:gd name="T41" fmla="*/ 15 h 51"/>
                <a:gd name="T42" fmla="*/ 30 w 50"/>
                <a:gd name="T43" fmla="*/ 15 h 51"/>
                <a:gd name="T44" fmla="*/ 30 w 50"/>
                <a:gd name="T45" fmla="*/ 16 h 51"/>
                <a:gd name="T46" fmla="*/ 28 w 50"/>
                <a:gd name="T47" fmla="*/ 16 h 51"/>
                <a:gd name="T48" fmla="*/ 34 w 50"/>
                <a:gd name="T49" fmla="*/ 36 h 51"/>
                <a:gd name="T50" fmla="*/ 36 w 50"/>
                <a:gd name="T51" fmla="*/ 30 h 51"/>
                <a:gd name="T52" fmla="*/ 38 w 50"/>
                <a:gd name="T53" fmla="*/ 24 h 51"/>
                <a:gd name="T54" fmla="*/ 25 w 50"/>
                <a:gd name="T55" fmla="*/ 27 h 51"/>
                <a:gd name="T56" fmla="*/ 20 w 50"/>
                <a:gd name="T57" fmla="*/ 43 h 51"/>
                <a:gd name="T58" fmla="*/ 25 w 50"/>
                <a:gd name="T59" fmla="*/ 44 h 51"/>
                <a:gd name="T60" fmla="*/ 31 w 50"/>
                <a:gd name="T61" fmla="*/ 43 h 51"/>
                <a:gd name="T62" fmla="*/ 31 w 50"/>
                <a:gd name="T63" fmla="*/ 42 h 51"/>
                <a:gd name="T64" fmla="*/ 25 w 50"/>
                <a:gd name="T65" fmla="*/ 27 h 51"/>
                <a:gd name="T66" fmla="*/ 42 w 50"/>
                <a:gd name="T67" fmla="*/ 16 h 51"/>
                <a:gd name="T68" fmla="*/ 42 w 50"/>
                <a:gd name="T69" fmla="*/ 18 h 51"/>
                <a:gd name="T70" fmla="*/ 40 w 50"/>
                <a:gd name="T71" fmla="*/ 25 h 51"/>
                <a:gd name="T72" fmla="*/ 35 w 50"/>
                <a:gd name="T73" fmla="*/ 41 h 51"/>
                <a:gd name="T74" fmla="*/ 44 w 50"/>
                <a:gd name="T75" fmla="*/ 25 h 51"/>
                <a:gd name="T76" fmla="*/ 42 w 50"/>
                <a:gd name="T77" fmla="*/ 16 h 51"/>
                <a:gd name="T78" fmla="*/ 25 w 50"/>
                <a:gd name="T79" fmla="*/ 0 h 51"/>
                <a:gd name="T80" fmla="*/ 0 w 50"/>
                <a:gd name="T81" fmla="*/ 25 h 51"/>
                <a:gd name="T82" fmla="*/ 25 w 50"/>
                <a:gd name="T83" fmla="*/ 51 h 51"/>
                <a:gd name="T84" fmla="*/ 50 w 50"/>
                <a:gd name="T85" fmla="*/ 25 h 51"/>
                <a:gd name="T86" fmla="*/ 25 w 50"/>
                <a:gd name="T87" fmla="*/ 0 h 51"/>
                <a:gd name="T88" fmla="*/ 25 w 50"/>
                <a:gd name="T89" fmla="*/ 47 h 51"/>
                <a:gd name="T90" fmla="*/ 3 w 50"/>
                <a:gd name="T91" fmla="*/ 25 h 51"/>
                <a:gd name="T92" fmla="*/ 25 w 50"/>
                <a:gd name="T93" fmla="*/ 3 h 51"/>
                <a:gd name="T94" fmla="*/ 47 w 50"/>
                <a:gd name="T95" fmla="*/ 25 h 51"/>
                <a:gd name="T96" fmla="*/ 25 w 50"/>
                <a:gd name="T97"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0" h="51">
                  <a:moveTo>
                    <a:pt x="6" y="25"/>
                  </a:moveTo>
                  <a:cubicBezTo>
                    <a:pt x="6" y="32"/>
                    <a:pt x="10" y="39"/>
                    <a:pt x="17" y="42"/>
                  </a:cubicBezTo>
                  <a:cubicBezTo>
                    <a:pt x="8" y="18"/>
                    <a:pt x="8" y="18"/>
                    <a:pt x="8" y="18"/>
                  </a:cubicBezTo>
                  <a:cubicBezTo>
                    <a:pt x="7" y="20"/>
                    <a:pt x="6" y="22"/>
                    <a:pt x="6" y="25"/>
                  </a:cubicBezTo>
                  <a:close/>
                  <a:moveTo>
                    <a:pt x="38" y="24"/>
                  </a:moveTo>
                  <a:cubicBezTo>
                    <a:pt x="38" y="22"/>
                    <a:pt x="37" y="20"/>
                    <a:pt x="36" y="19"/>
                  </a:cubicBezTo>
                  <a:cubicBezTo>
                    <a:pt x="35" y="18"/>
                    <a:pt x="34" y="16"/>
                    <a:pt x="34" y="15"/>
                  </a:cubicBezTo>
                  <a:cubicBezTo>
                    <a:pt x="34" y="13"/>
                    <a:pt x="36" y="11"/>
                    <a:pt x="38" y="11"/>
                  </a:cubicBezTo>
                  <a:cubicBezTo>
                    <a:pt x="38" y="11"/>
                    <a:pt x="38" y="11"/>
                    <a:pt x="38" y="11"/>
                  </a:cubicBezTo>
                  <a:cubicBezTo>
                    <a:pt x="34" y="8"/>
                    <a:pt x="30" y="7"/>
                    <a:pt x="25" y="7"/>
                  </a:cubicBezTo>
                  <a:cubicBezTo>
                    <a:pt x="18" y="7"/>
                    <a:pt x="12" y="10"/>
                    <a:pt x="9" y="15"/>
                  </a:cubicBezTo>
                  <a:cubicBezTo>
                    <a:pt x="9" y="15"/>
                    <a:pt x="10" y="15"/>
                    <a:pt x="10" y="15"/>
                  </a:cubicBezTo>
                  <a:cubicBezTo>
                    <a:pt x="12" y="15"/>
                    <a:pt x="15" y="15"/>
                    <a:pt x="15" y="15"/>
                  </a:cubicBezTo>
                  <a:cubicBezTo>
                    <a:pt x="16" y="15"/>
                    <a:pt x="16" y="16"/>
                    <a:pt x="15" y="16"/>
                  </a:cubicBezTo>
                  <a:cubicBezTo>
                    <a:pt x="15" y="16"/>
                    <a:pt x="14" y="16"/>
                    <a:pt x="13" y="16"/>
                  </a:cubicBezTo>
                  <a:cubicBezTo>
                    <a:pt x="20" y="37"/>
                    <a:pt x="20" y="37"/>
                    <a:pt x="20" y="37"/>
                  </a:cubicBezTo>
                  <a:cubicBezTo>
                    <a:pt x="24" y="24"/>
                    <a:pt x="24" y="24"/>
                    <a:pt x="24" y="24"/>
                  </a:cubicBezTo>
                  <a:cubicBezTo>
                    <a:pt x="21" y="16"/>
                    <a:pt x="21" y="16"/>
                    <a:pt x="21" y="16"/>
                  </a:cubicBezTo>
                  <a:cubicBezTo>
                    <a:pt x="20" y="16"/>
                    <a:pt x="19" y="16"/>
                    <a:pt x="19" y="16"/>
                  </a:cubicBezTo>
                  <a:cubicBezTo>
                    <a:pt x="18" y="16"/>
                    <a:pt x="19" y="15"/>
                    <a:pt x="20" y="15"/>
                  </a:cubicBezTo>
                  <a:cubicBezTo>
                    <a:pt x="20" y="15"/>
                    <a:pt x="23" y="15"/>
                    <a:pt x="25" y="15"/>
                  </a:cubicBezTo>
                  <a:cubicBezTo>
                    <a:pt x="27" y="15"/>
                    <a:pt x="30" y="15"/>
                    <a:pt x="30" y="15"/>
                  </a:cubicBezTo>
                  <a:cubicBezTo>
                    <a:pt x="31" y="15"/>
                    <a:pt x="31" y="16"/>
                    <a:pt x="30" y="16"/>
                  </a:cubicBezTo>
                  <a:cubicBezTo>
                    <a:pt x="30" y="16"/>
                    <a:pt x="29" y="16"/>
                    <a:pt x="28" y="16"/>
                  </a:cubicBezTo>
                  <a:cubicBezTo>
                    <a:pt x="34" y="36"/>
                    <a:pt x="34" y="36"/>
                    <a:pt x="34" y="36"/>
                  </a:cubicBezTo>
                  <a:cubicBezTo>
                    <a:pt x="36" y="30"/>
                    <a:pt x="36" y="30"/>
                    <a:pt x="36" y="30"/>
                  </a:cubicBezTo>
                  <a:cubicBezTo>
                    <a:pt x="37" y="28"/>
                    <a:pt x="38" y="26"/>
                    <a:pt x="38" y="24"/>
                  </a:cubicBezTo>
                  <a:close/>
                  <a:moveTo>
                    <a:pt x="25" y="27"/>
                  </a:moveTo>
                  <a:cubicBezTo>
                    <a:pt x="20" y="43"/>
                    <a:pt x="20" y="43"/>
                    <a:pt x="20" y="43"/>
                  </a:cubicBezTo>
                  <a:cubicBezTo>
                    <a:pt x="21" y="43"/>
                    <a:pt x="23" y="44"/>
                    <a:pt x="25" y="44"/>
                  </a:cubicBezTo>
                  <a:cubicBezTo>
                    <a:pt x="27" y="44"/>
                    <a:pt x="29" y="43"/>
                    <a:pt x="31" y="43"/>
                  </a:cubicBezTo>
                  <a:cubicBezTo>
                    <a:pt x="31" y="43"/>
                    <a:pt x="31" y="42"/>
                    <a:pt x="31" y="42"/>
                  </a:cubicBezTo>
                  <a:lnTo>
                    <a:pt x="25" y="27"/>
                  </a:lnTo>
                  <a:close/>
                  <a:moveTo>
                    <a:pt x="42" y="16"/>
                  </a:moveTo>
                  <a:cubicBezTo>
                    <a:pt x="42" y="17"/>
                    <a:pt x="42" y="17"/>
                    <a:pt x="42" y="18"/>
                  </a:cubicBezTo>
                  <a:cubicBezTo>
                    <a:pt x="42" y="20"/>
                    <a:pt x="41" y="22"/>
                    <a:pt x="40" y="25"/>
                  </a:cubicBezTo>
                  <a:cubicBezTo>
                    <a:pt x="35" y="41"/>
                    <a:pt x="35" y="41"/>
                    <a:pt x="35" y="41"/>
                  </a:cubicBezTo>
                  <a:cubicBezTo>
                    <a:pt x="40" y="38"/>
                    <a:pt x="44" y="32"/>
                    <a:pt x="44" y="25"/>
                  </a:cubicBezTo>
                  <a:cubicBezTo>
                    <a:pt x="44" y="22"/>
                    <a:pt x="43" y="19"/>
                    <a:pt x="42" y="16"/>
                  </a:cubicBezTo>
                  <a:close/>
                  <a:moveTo>
                    <a:pt x="25" y="0"/>
                  </a:moveTo>
                  <a:cubicBezTo>
                    <a:pt x="11" y="0"/>
                    <a:pt x="0" y="11"/>
                    <a:pt x="0" y="25"/>
                  </a:cubicBezTo>
                  <a:cubicBezTo>
                    <a:pt x="0" y="39"/>
                    <a:pt x="11" y="51"/>
                    <a:pt x="25" y="51"/>
                  </a:cubicBezTo>
                  <a:cubicBezTo>
                    <a:pt x="39" y="51"/>
                    <a:pt x="50" y="39"/>
                    <a:pt x="50" y="25"/>
                  </a:cubicBezTo>
                  <a:cubicBezTo>
                    <a:pt x="50" y="11"/>
                    <a:pt x="39" y="0"/>
                    <a:pt x="25" y="0"/>
                  </a:cubicBezTo>
                  <a:close/>
                  <a:moveTo>
                    <a:pt x="25" y="47"/>
                  </a:moveTo>
                  <a:cubicBezTo>
                    <a:pt x="13" y="47"/>
                    <a:pt x="3" y="37"/>
                    <a:pt x="3" y="25"/>
                  </a:cubicBezTo>
                  <a:cubicBezTo>
                    <a:pt x="3" y="13"/>
                    <a:pt x="13" y="3"/>
                    <a:pt x="25" y="3"/>
                  </a:cubicBezTo>
                  <a:cubicBezTo>
                    <a:pt x="37" y="3"/>
                    <a:pt x="47" y="13"/>
                    <a:pt x="47" y="25"/>
                  </a:cubicBezTo>
                  <a:cubicBezTo>
                    <a:pt x="47" y="37"/>
                    <a:pt x="37" y="47"/>
                    <a:pt x="25" y="4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55" name="Freeform 150"/>
            <p:cNvSpPr>
              <a:spLocks noEditPoints="1"/>
            </p:cNvSpPr>
            <p:nvPr/>
          </p:nvSpPr>
          <p:spPr bwMode="auto">
            <a:xfrm>
              <a:off x="1857" y="1775"/>
              <a:ext cx="101" cy="101"/>
            </a:xfrm>
            <a:custGeom>
              <a:avLst/>
              <a:gdLst>
                <a:gd name="T0" fmla="*/ 79 w 82"/>
                <a:gd name="T1" fmla="*/ 69 h 82"/>
                <a:gd name="T2" fmla="*/ 60 w 82"/>
                <a:gd name="T3" fmla="*/ 53 h 82"/>
                <a:gd name="T4" fmla="*/ 54 w 82"/>
                <a:gd name="T5" fmla="*/ 50 h 82"/>
                <a:gd name="T6" fmla="*/ 61 w 82"/>
                <a:gd name="T7" fmla="*/ 30 h 82"/>
                <a:gd name="T8" fmla="*/ 30 w 82"/>
                <a:gd name="T9" fmla="*/ 0 h 82"/>
                <a:gd name="T10" fmla="*/ 0 w 82"/>
                <a:gd name="T11" fmla="*/ 30 h 82"/>
                <a:gd name="T12" fmla="*/ 30 w 82"/>
                <a:gd name="T13" fmla="*/ 61 h 82"/>
                <a:gd name="T14" fmla="*/ 50 w 82"/>
                <a:gd name="T15" fmla="*/ 54 h 82"/>
                <a:gd name="T16" fmla="*/ 53 w 82"/>
                <a:gd name="T17" fmla="*/ 60 h 82"/>
                <a:gd name="T18" fmla="*/ 69 w 82"/>
                <a:gd name="T19" fmla="*/ 79 h 82"/>
                <a:gd name="T20" fmla="*/ 80 w 82"/>
                <a:gd name="T21" fmla="*/ 79 h 82"/>
                <a:gd name="T22" fmla="*/ 79 w 82"/>
                <a:gd name="T23" fmla="*/ 69 h 82"/>
                <a:gd name="T24" fmla="*/ 30 w 82"/>
                <a:gd name="T25" fmla="*/ 51 h 82"/>
                <a:gd name="T26" fmla="*/ 10 w 82"/>
                <a:gd name="T27" fmla="*/ 30 h 82"/>
                <a:gd name="T28" fmla="*/ 30 w 82"/>
                <a:gd name="T29" fmla="*/ 10 h 82"/>
                <a:gd name="T30" fmla="*/ 51 w 82"/>
                <a:gd name="T31" fmla="*/ 30 h 82"/>
                <a:gd name="T32" fmla="*/ 30 w 82"/>
                <a:gd name="T33" fmla="*/ 5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2">
                  <a:moveTo>
                    <a:pt x="79" y="69"/>
                  </a:moveTo>
                  <a:cubicBezTo>
                    <a:pt x="60" y="53"/>
                    <a:pt x="60" y="53"/>
                    <a:pt x="60" y="53"/>
                  </a:cubicBezTo>
                  <a:cubicBezTo>
                    <a:pt x="58" y="51"/>
                    <a:pt x="56" y="50"/>
                    <a:pt x="54" y="50"/>
                  </a:cubicBezTo>
                  <a:cubicBezTo>
                    <a:pt x="58" y="45"/>
                    <a:pt x="61" y="38"/>
                    <a:pt x="61" y="30"/>
                  </a:cubicBezTo>
                  <a:cubicBezTo>
                    <a:pt x="61" y="13"/>
                    <a:pt x="47" y="0"/>
                    <a:pt x="30" y="0"/>
                  </a:cubicBezTo>
                  <a:cubicBezTo>
                    <a:pt x="14" y="0"/>
                    <a:pt x="0" y="13"/>
                    <a:pt x="0" y="30"/>
                  </a:cubicBezTo>
                  <a:cubicBezTo>
                    <a:pt x="0" y="47"/>
                    <a:pt x="14" y="61"/>
                    <a:pt x="30" y="61"/>
                  </a:cubicBezTo>
                  <a:cubicBezTo>
                    <a:pt x="38" y="61"/>
                    <a:pt x="45" y="58"/>
                    <a:pt x="50" y="54"/>
                  </a:cubicBezTo>
                  <a:cubicBezTo>
                    <a:pt x="50" y="55"/>
                    <a:pt x="51" y="58"/>
                    <a:pt x="53" y="60"/>
                  </a:cubicBezTo>
                  <a:cubicBezTo>
                    <a:pt x="69" y="79"/>
                    <a:pt x="69" y="79"/>
                    <a:pt x="69" y="79"/>
                  </a:cubicBezTo>
                  <a:cubicBezTo>
                    <a:pt x="72" y="82"/>
                    <a:pt x="77" y="82"/>
                    <a:pt x="80" y="79"/>
                  </a:cubicBezTo>
                  <a:cubicBezTo>
                    <a:pt x="82" y="77"/>
                    <a:pt x="82" y="72"/>
                    <a:pt x="79" y="69"/>
                  </a:cubicBezTo>
                  <a:close/>
                  <a:moveTo>
                    <a:pt x="30" y="51"/>
                  </a:moveTo>
                  <a:cubicBezTo>
                    <a:pt x="19" y="51"/>
                    <a:pt x="10" y="42"/>
                    <a:pt x="10" y="30"/>
                  </a:cubicBezTo>
                  <a:cubicBezTo>
                    <a:pt x="10" y="19"/>
                    <a:pt x="19" y="10"/>
                    <a:pt x="30" y="10"/>
                  </a:cubicBezTo>
                  <a:cubicBezTo>
                    <a:pt x="42" y="10"/>
                    <a:pt x="51" y="19"/>
                    <a:pt x="51" y="30"/>
                  </a:cubicBezTo>
                  <a:cubicBezTo>
                    <a:pt x="51" y="42"/>
                    <a:pt x="42" y="51"/>
                    <a:pt x="30" y="5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56" name="Freeform 151"/>
            <p:cNvSpPr>
              <a:spLocks/>
            </p:cNvSpPr>
            <p:nvPr/>
          </p:nvSpPr>
          <p:spPr bwMode="auto">
            <a:xfrm>
              <a:off x="2223" y="1048"/>
              <a:ext cx="76" cy="74"/>
            </a:xfrm>
            <a:custGeom>
              <a:avLst/>
              <a:gdLst>
                <a:gd name="T0" fmla="*/ 39 w 62"/>
                <a:gd name="T1" fmla="*/ 42 h 60"/>
                <a:gd name="T2" fmla="*/ 37 w 62"/>
                <a:gd name="T3" fmla="*/ 37 h 60"/>
                <a:gd name="T4" fmla="*/ 43 w 62"/>
                <a:gd name="T5" fmla="*/ 27 h 60"/>
                <a:gd name="T6" fmla="*/ 44 w 62"/>
                <a:gd name="T7" fmla="*/ 19 h 60"/>
                <a:gd name="T8" fmla="*/ 31 w 62"/>
                <a:gd name="T9" fmla="*/ 0 h 60"/>
                <a:gd name="T10" fmla="*/ 18 w 62"/>
                <a:gd name="T11" fmla="*/ 19 h 60"/>
                <a:gd name="T12" fmla="*/ 20 w 62"/>
                <a:gd name="T13" fmla="*/ 27 h 60"/>
                <a:gd name="T14" fmla="*/ 25 w 62"/>
                <a:gd name="T15" fmla="*/ 37 h 60"/>
                <a:gd name="T16" fmla="*/ 23 w 62"/>
                <a:gd name="T17" fmla="*/ 42 h 60"/>
                <a:gd name="T18" fmla="*/ 0 w 62"/>
                <a:gd name="T19" fmla="*/ 60 h 60"/>
                <a:gd name="T20" fmla="*/ 31 w 62"/>
                <a:gd name="T21" fmla="*/ 60 h 60"/>
                <a:gd name="T22" fmla="*/ 62 w 62"/>
                <a:gd name="T23" fmla="*/ 60 h 60"/>
                <a:gd name="T24" fmla="*/ 39 w 62"/>
                <a:gd name="T25" fmla="*/ 4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60">
                  <a:moveTo>
                    <a:pt x="39" y="42"/>
                  </a:moveTo>
                  <a:cubicBezTo>
                    <a:pt x="37" y="42"/>
                    <a:pt x="37" y="37"/>
                    <a:pt x="37" y="37"/>
                  </a:cubicBezTo>
                  <a:cubicBezTo>
                    <a:pt x="37" y="37"/>
                    <a:pt x="42" y="33"/>
                    <a:pt x="43" y="27"/>
                  </a:cubicBezTo>
                  <a:cubicBezTo>
                    <a:pt x="45" y="27"/>
                    <a:pt x="47" y="21"/>
                    <a:pt x="44" y="19"/>
                  </a:cubicBezTo>
                  <a:cubicBezTo>
                    <a:pt x="44" y="16"/>
                    <a:pt x="48" y="0"/>
                    <a:pt x="31" y="0"/>
                  </a:cubicBezTo>
                  <a:cubicBezTo>
                    <a:pt x="15" y="0"/>
                    <a:pt x="18" y="16"/>
                    <a:pt x="18" y="19"/>
                  </a:cubicBezTo>
                  <a:cubicBezTo>
                    <a:pt x="15" y="21"/>
                    <a:pt x="17" y="27"/>
                    <a:pt x="20" y="27"/>
                  </a:cubicBezTo>
                  <a:cubicBezTo>
                    <a:pt x="21" y="33"/>
                    <a:pt x="25" y="37"/>
                    <a:pt x="25" y="37"/>
                  </a:cubicBezTo>
                  <a:cubicBezTo>
                    <a:pt x="25" y="37"/>
                    <a:pt x="25" y="42"/>
                    <a:pt x="23" y="42"/>
                  </a:cubicBezTo>
                  <a:cubicBezTo>
                    <a:pt x="19" y="43"/>
                    <a:pt x="0" y="51"/>
                    <a:pt x="0" y="60"/>
                  </a:cubicBezTo>
                  <a:cubicBezTo>
                    <a:pt x="31" y="60"/>
                    <a:pt x="31" y="60"/>
                    <a:pt x="31" y="60"/>
                  </a:cubicBezTo>
                  <a:cubicBezTo>
                    <a:pt x="62" y="60"/>
                    <a:pt x="62" y="60"/>
                    <a:pt x="62" y="60"/>
                  </a:cubicBezTo>
                  <a:cubicBezTo>
                    <a:pt x="62" y="51"/>
                    <a:pt x="44" y="43"/>
                    <a:pt x="39" y="4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57" name="Freeform 152"/>
            <p:cNvSpPr>
              <a:spLocks/>
            </p:cNvSpPr>
            <p:nvPr/>
          </p:nvSpPr>
          <p:spPr bwMode="auto">
            <a:xfrm>
              <a:off x="1698" y="1222"/>
              <a:ext cx="93" cy="93"/>
            </a:xfrm>
            <a:custGeom>
              <a:avLst/>
              <a:gdLst>
                <a:gd name="T0" fmla="*/ 24 w 75"/>
                <a:gd name="T1" fmla="*/ 14 h 75"/>
                <a:gd name="T2" fmla="*/ 75 w 75"/>
                <a:gd name="T3" fmla="*/ 0 h 75"/>
                <a:gd name="T4" fmla="*/ 75 w 75"/>
                <a:gd name="T5" fmla="*/ 4 h 75"/>
                <a:gd name="T6" fmla="*/ 75 w 75"/>
                <a:gd name="T7" fmla="*/ 14 h 75"/>
                <a:gd name="T8" fmla="*/ 75 w 75"/>
                <a:gd name="T9" fmla="*/ 54 h 75"/>
                <a:gd name="T10" fmla="*/ 59 w 75"/>
                <a:gd name="T11" fmla="*/ 65 h 75"/>
                <a:gd name="T12" fmla="*/ 42 w 75"/>
                <a:gd name="T13" fmla="*/ 54 h 75"/>
                <a:gd name="T14" fmla="*/ 59 w 75"/>
                <a:gd name="T15" fmla="*/ 42 h 75"/>
                <a:gd name="T16" fmla="*/ 66 w 75"/>
                <a:gd name="T17" fmla="*/ 43 h 75"/>
                <a:gd name="T18" fmla="*/ 66 w 75"/>
                <a:gd name="T19" fmla="*/ 19 h 75"/>
                <a:gd name="T20" fmla="*/ 33 w 75"/>
                <a:gd name="T21" fmla="*/ 28 h 75"/>
                <a:gd name="T22" fmla="*/ 33 w 75"/>
                <a:gd name="T23" fmla="*/ 63 h 75"/>
                <a:gd name="T24" fmla="*/ 16 w 75"/>
                <a:gd name="T25" fmla="*/ 75 h 75"/>
                <a:gd name="T26" fmla="*/ 0 w 75"/>
                <a:gd name="T27" fmla="*/ 63 h 75"/>
                <a:gd name="T28" fmla="*/ 16 w 75"/>
                <a:gd name="T29" fmla="*/ 51 h 75"/>
                <a:gd name="T30" fmla="*/ 24 w 75"/>
                <a:gd name="T31" fmla="*/ 52 h 75"/>
                <a:gd name="T32" fmla="*/ 24 w 75"/>
                <a:gd name="T33" fmla="*/ 28 h 75"/>
                <a:gd name="T34" fmla="*/ 24 w 75"/>
                <a:gd name="T35" fmla="*/ 1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75">
                  <a:moveTo>
                    <a:pt x="24" y="14"/>
                  </a:moveTo>
                  <a:cubicBezTo>
                    <a:pt x="75" y="0"/>
                    <a:pt x="75" y="0"/>
                    <a:pt x="75" y="0"/>
                  </a:cubicBezTo>
                  <a:cubicBezTo>
                    <a:pt x="75" y="4"/>
                    <a:pt x="75" y="4"/>
                    <a:pt x="75" y="4"/>
                  </a:cubicBezTo>
                  <a:cubicBezTo>
                    <a:pt x="75" y="14"/>
                    <a:pt x="75" y="14"/>
                    <a:pt x="75" y="14"/>
                  </a:cubicBezTo>
                  <a:cubicBezTo>
                    <a:pt x="75" y="54"/>
                    <a:pt x="75" y="54"/>
                    <a:pt x="75" y="54"/>
                  </a:cubicBezTo>
                  <a:cubicBezTo>
                    <a:pt x="75" y="60"/>
                    <a:pt x="68" y="65"/>
                    <a:pt x="59" y="65"/>
                  </a:cubicBezTo>
                  <a:cubicBezTo>
                    <a:pt x="50" y="65"/>
                    <a:pt x="42" y="60"/>
                    <a:pt x="42" y="54"/>
                  </a:cubicBezTo>
                  <a:cubicBezTo>
                    <a:pt x="42" y="47"/>
                    <a:pt x="50" y="42"/>
                    <a:pt x="59" y="42"/>
                  </a:cubicBezTo>
                  <a:cubicBezTo>
                    <a:pt x="61" y="42"/>
                    <a:pt x="64" y="42"/>
                    <a:pt x="66" y="43"/>
                  </a:cubicBezTo>
                  <a:cubicBezTo>
                    <a:pt x="66" y="19"/>
                    <a:pt x="66" y="19"/>
                    <a:pt x="66" y="19"/>
                  </a:cubicBezTo>
                  <a:cubicBezTo>
                    <a:pt x="33" y="28"/>
                    <a:pt x="33" y="28"/>
                    <a:pt x="33" y="28"/>
                  </a:cubicBezTo>
                  <a:cubicBezTo>
                    <a:pt x="33" y="63"/>
                    <a:pt x="33" y="63"/>
                    <a:pt x="33" y="63"/>
                  </a:cubicBezTo>
                  <a:cubicBezTo>
                    <a:pt x="33" y="70"/>
                    <a:pt x="26" y="75"/>
                    <a:pt x="16" y="75"/>
                  </a:cubicBezTo>
                  <a:cubicBezTo>
                    <a:pt x="7" y="75"/>
                    <a:pt x="0" y="70"/>
                    <a:pt x="0" y="63"/>
                  </a:cubicBezTo>
                  <a:cubicBezTo>
                    <a:pt x="0" y="57"/>
                    <a:pt x="7" y="51"/>
                    <a:pt x="16" y="51"/>
                  </a:cubicBezTo>
                  <a:cubicBezTo>
                    <a:pt x="19" y="51"/>
                    <a:pt x="21" y="52"/>
                    <a:pt x="24" y="52"/>
                  </a:cubicBezTo>
                  <a:cubicBezTo>
                    <a:pt x="24" y="28"/>
                    <a:pt x="24" y="28"/>
                    <a:pt x="24" y="28"/>
                  </a:cubicBezTo>
                  <a:lnTo>
                    <a:pt x="24" y="1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58" name="Freeform 153"/>
            <p:cNvSpPr>
              <a:spLocks/>
            </p:cNvSpPr>
            <p:nvPr/>
          </p:nvSpPr>
          <p:spPr bwMode="auto">
            <a:xfrm>
              <a:off x="1336" y="1472"/>
              <a:ext cx="48" cy="52"/>
            </a:xfrm>
            <a:custGeom>
              <a:avLst/>
              <a:gdLst>
                <a:gd name="T0" fmla="*/ 31 w 39"/>
                <a:gd name="T1" fmla="*/ 16 h 42"/>
                <a:gd name="T2" fmla="*/ 25 w 39"/>
                <a:gd name="T3" fmla="*/ 19 h 42"/>
                <a:gd name="T4" fmla="*/ 22 w 39"/>
                <a:gd name="T5" fmla="*/ 21 h 42"/>
                <a:gd name="T6" fmla="*/ 25 w 39"/>
                <a:gd name="T7" fmla="*/ 15 h 42"/>
                <a:gd name="T8" fmla="*/ 28 w 39"/>
                <a:gd name="T9" fmla="*/ 9 h 42"/>
                <a:gd name="T10" fmla="*/ 19 w 39"/>
                <a:gd name="T11" fmla="*/ 0 h 42"/>
                <a:gd name="T12" fmla="*/ 11 w 39"/>
                <a:gd name="T13" fmla="*/ 9 h 42"/>
                <a:gd name="T14" fmla="*/ 14 w 39"/>
                <a:gd name="T15" fmla="*/ 15 h 42"/>
                <a:gd name="T16" fmla="*/ 18 w 39"/>
                <a:gd name="T17" fmla="*/ 21 h 42"/>
                <a:gd name="T18" fmla="*/ 14 w 39"/>
                <a:gd name="T19" fmla="*/ 19 h 42"/>
                <a:gd name="T20" fmla="*/ 8 w 39"/>
                <a:gd name="T21" fmla="*/ 17 h 42"/>
                <a:gd name="T22" fmla="*/ 0 w 39"/>
                <a:gd name="T23" fmla="*/ 25 h 42"/>
                <a:gd name="T24" fmla="*/ 9 w 39"/>
                <a:gd name="T25" fmla="*/ 34 h 42"/>
                <a:gd name="T26" fmla="*/ 15 w 39"/>
                <a:gd name="T27" fmla="*/ 31 h 42"/>
                <a:gd name="T28" fmla="*/ 18 w 39"/>
                <a:gd name="T29" fmla="*/ 28 h 42"/>
                <a:gd name="T30" fmla="*/ 12 w 39"/>
                <a:gd name="T31" fmla="*/ 41 h 42"/>
                <a:gd name="T32" fmla="*/ 12 w 39"/>
                <a:gd name="T33" fmla="*/ 42 h 42"/>
                <a:gd name="T34" fmla="*/ 20 w 39"/>
                <a:gd name="T35" fmla="*/ 42 h 42"/>
                <a:gd name="T36" fmla="*/ 28 w 39"/>
                <a:gd name="T37" fmla="*/ 42 h 42"/>
                <a:gd name="T38" fmla="*/ 28 w 39"/>
                <a:gd name="T39" fmla="*/ 40 h 42"/>
                <a:gd name="T40" fmla="*/ 22 w 39"/>
                <a:gd name="T41" fmla="*/ 28 h 42"/>
                <a:gd name="T42" fmla="*/ 25 w 39"/>
                <a:gd name="T43" fmla="*/ 31 h 42"/>
                <a:gd name="T44" fmla="*/ 31 w 39"/>
                <a:gd name="T45" fmla="*/ 33 h 42"/>
                <a:gd name="T46" fmla="*/ 39 w 39"/>
                <a:gd name="T47" fmla="*/ 24 h 42"/>
                <a:gd name="T48" fmla="*/ 31 w 39"/>
                <a:gd name="T4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 h="42">
                  <a:moveTo>
                    <a:pt x="31" y="16"/>
                  </a:moveTo>
                  <a:cubicBezTo>
                    <a:pt x="28" y="16"/>
                    <a:pt x="26" y="17"/>
                    <a:pt x="25" y="19"/>
                  </a:cubicBezTo>
                  <a:cubicBezTo>
                    <a:pt x="24" y="20"/>
                    <a:pt x="23" y="20"/>
                    <a:pt x="22" y="21"/>
                  </a:cubicBezTo>
                  <a:cubicBezTo>
                    <a:pt x="22" y="19"/>
                    <a:pt x="24" y="16"/>
                    <a:pt x="25" y="15"/>
                  </a:cubicBezTo>
                  <a:cubicBezTo>
                    <a:pt x="27" y="13"/>
                    <a:pt x="28" y="11"/>
                    <a:pt x="28" y="9"/>
                  </a:cubicBezTo>
                  <a:cubicBezTo>
                    <a:pt x="27" y="4"/>
                    <a:pt x="24" y="0"/>
                    <a:pt x="19" y="0"/>
                  </a:cubicBezTo>
                  <a:cubicBezTo>
                    <a:pt x="14" y="1"/>
                    <a:pt x="11" y="5"/>
                    <a:pt x="11" y="9"/>
                  </a:cubicBezTo>
                  <a:cubicBezTo>
                    <a:pt x="11" y="12"/>
                    <a:pt x="12" y="14"/>
                    <a:pt x="14" y="15"/>
                  </a:cubicBezTo>
                  <a:cubicBezTo>
                    <a:pt x="15" y="16"/>
                    <a:pt x="17" y="19"/>
                    <a:pt x="18" y="21"/>
                  </a:cubicBezTo>
                  <a:cubicBezTo>
                    <a:pt x="16" y="21"/>
                    <a:pt x="15" y="20"/>
                    <a:pt x="14" y="19"/>
                  </a:cubicBezTo>
                  <a:cubicBezTo>
                    <a:pt x="13" y="18"/>
                    <a:pt x="11" y="17"/>
                    <a:pt x="8" y="17"/>
                  </a:cubicBezTo>
                  <a:cubicBezTo>
                    <a:pt x="4" y="17"/>
                    <a:pt x="0" y="21"/>
                    <a:pt x="0" y="25"/>
                  </a:cubicBezTo>
                  <a:cubicBezTo>
                    <a:pt x="0" y="30"/>
                    <a:pt x="4" y="34"/>
                    <a:pt x="9" y="34"/>
                  </a:cubicBezTo>
                  <a:cubicBezTo>
                    <a:pt x="11" y="34"/>
                    <a:pt x="13" y="33"/>
                    <a:pt x="15" y="31"/>
                  </a:cubicBezTo>
                  <a:cubicBezTo>
                    <a:pt x="15" y="30"/>
                    <a:pt x="17" y="29"/>
                    <a:pt x="18" y="28"/>
                  </a:cubicBezTo>
                  <a:cubicBezTo>
                    <a:pt x="18" y="34"/>
                    <a:pt x="15" y="39"/>
                    <a:pt x="12" y="41"/>
                  </a:cubicBezTo>
                  <a:cubicBezTo>
                    <a:pt x="12" y="42"/>
                    <a:pt x="12" y="42"/>
                    <a:pt x="12" y="42"/>
                  </a:cubicBezTo>
                  <a:cubicBezTo>
                    <a:pt x="20" y="42"/>
                    <a:pt x="20" y="42"/>
                    <a:pt x="20" y="42"/>
                  </a:cubicBezTo>
                  <a:cubicBezTo>
                    <a:pt x="28" y="42"/>
                    <a:pt x="28" y="42"/>
                    <a:pt x="28" y="42"/>
                  </a:cubicBezTo>
                  <a:cubicBezTo>
                    <a:pt x="28" y="40"/>
                    <a:pt x="28" y="40"/>
                    <a:pt x="28" y="40"/>
                  </a:cubicBezTo>
                  <a:cubicBezTo>
                    <a:pt x="25" y="39"/>
                    <a:pt x="22" y="34"/>
                    <a:pt x="22" y="28"/>
                  </a:cubicBezTo>
                  <a:cubicBezTo>
                    <a:pt x="23" y="29"/>
                    <a:pt x="24" y="30"/>
                    <a:pt x="25" y="31"/>
                  </a:cubicBezTo>
                  <a:cubicBezTo>
                    <a:pt x="27" y="32"/>
                    <a:pt x="29" y="33"/>
                    <a:pt x="31" y="33"/>
                  </a:cubicBezTo>
                  <a:cubicBezTo>
                    <a:pt x="36" y="33"/>
                    <a:pt x="39" y="29"/>
                    <a:pt x="39" y="24"/>
                  </a:cubicBezTo>
                  <a:cubicBezTo>
                    <a:pt x="39" y="20"/>
                    <a:pt x="35" y="16"/>
                    <a:pt x="31" y="1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59" name="Freeform 154"/>
            <p:cNvSpPr>
              <a:spLocks noEditPoints="1"/>
            </p:cNvSpPr>
            <p:nvPr/>
          </p:nvSpPr>
          <p:spPr bwMode="auto">
            <a:xfrm>
              <a:off x="1888" y="2187"/>
              <a:ext cx="72" cy="71"/>
            </a:xfrm>
            <a:custGeom>
              <a:avLst/>
              <a:gdLst>
                <a:gd name="T0" fmla="*/ 29 w 59"/>
                <a:gd name="T1" fmla="*/ 0 h 58"/>
                <a:gd name="T2" fmla="*/ 0 w 59"/>
                <a:gd name="T3" fmla="*/ 29 h 58"/>
                <a:gd name="T4" fmla="*/ 29 w 59"/>
                <a:gd name="T5" fmla="*/ 58 h 58"/>
                <a:gd name="T6" fmla="*/ 59 w 59"/>
                <a:gd name="T7" fmla="*/ 29 h 58"/>
                <a:gd name="T8" fmla="*/ 29 w 59"/>
                <a:gd name="T9" fmla="*/ 0 h 58"/>
                <a:gd name="T10" fmla="*/ 47 w 59"/>
                <a:gd name="T11" fmla="*/ 25 h 58"/>
                <a:gd name="T12" fmla="*/ 31 w 59"/>
                <a:gd name="T13" fmla="*/ 47 h 58"/>
                <a:gd name="T14" fmla="*/ 23 w 59"/>
                <a:gd name="T15" fmla="*/ 44 h 58"/>
                <a:gd name="T16" fmla="*/ 17 w 59"/>
                <a:gd name="T17" fmla="*/ 26 h 58"/>
                <a:gd name="T18" fmla="*/ 13 w 59"/>
                <a:gd name="T19" fmla="*/ 28 h 58"/>
                <a:gd name="T20" fmla="*/ 12 w 59"/>
                <a:gd name="T21" fmla="*/ 26 h 58"/>
                <a:gd name="T22" fmla="*/ 22 w 59"/>
                <a:gd name="T23" fmla="*/ 18 h 58"/>
                <a:gd name="T24" fmla="*/ 28 w 59"/>
                <a:gd name="T25" fmla="*/ 30 h 58"/>
                <a:gd name="T26" fmla="*/ 31 w 59"/>
                <a:gd name="T27" fmla="*/ 37 h 58"/>
                <a:gd name="T28" fmla="*/ 36 w 59"/>
                <a:gd name="T29" fmla="*/ 30 h 58"/>
                <a:gd name="T30" fmla="*/ 32 w 59"/>
                <a:gd name="T31" fmla="*/ 26 h 58"/>
                <a:gd name="T32" fmla="*/ 47 w 59"/>
                <a:gd name="T33" fmla="*/ 2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 h="58">
                  <a:moveTo>
                    <a:pt x="29" y="0"/>
                  </a:moveTo>
                  <a:cubicBezTo>
                    <a:pt x="13" y="0"/>
                    <a:pt x="0" y="13"/>
                    <a:pt x="0" y="29"/>
                  </a:cubicBezTo>
                  <a:cubicBezTo>
                    <a:pt x="0" y="45"/>
                    <a:pt x="13" y="58"/>
                    <a:pt x="29" y="58"/>
                  </a:cubicBezTo>
                  <a:cubicBezTo>
                    <a:pt x="46" y="58"/>
                    <a:pt x="59" y="45"/>
                    <a:pt x="59" y="29"/>
                  </a:cubicBezTo>
                  <a:cubicBezTo>
                    <a:pt x="59" y="13"/>
                    <a:pt x="46" y="0"/>
                    <a:pt x="29" y="0"/>
                  </a:cubicBezTo>
                  <a:close/>
                  <a:moveTo>
                    <a:pt x="47" y="25"/>
                  </a:moveTo>
                  <a:cubicBezTo>
                    <a:pt x="45" y="36"/>
                    <a:pt x="34" y="45"/>
                    <a:pt x="31" y="47"/>
                  </a:cubicBezTo>
                  <a:cubicBezTo>
                    <a:pt x="27" y="49"/>
                    <a:pt x="24" y="46"/>
                    <a:pt x="23" y="44"/>
                  </a:cubicBezTo>
                  <a:cubicBezTo>
                    <a:pt x="22" y="41"/>
                    <a:pt x="18" y="28"/>
                    <a:pt x="17" y="26"/>
                  </a:cubicBezTo>
                  <a:cubicBezTo>
                    <a:pt x="16" y="25"/>
                    <a:pt x="13" y="28"/>
                    <a:pt x="13" y="28"/>
                  </a:cubicBezTo>
                  <a:cubicBezTo>
                    <a:pt x="12" y="26"/>
                    <a:pt x="12" y="26"/>
                    <a:pt x="12" y="26"/>
                  </a:cubicBezTo>
                  <a:cubicBezTo>
                    <a:pt x="12" y="26"/>
                    <a:pt x="18" y="19"/>
                    <a:pt x="22" y="18"/>
                  </a:cubicBezTo>
                  <a:cubicBezTo>
                    <a:pt x="27" y="17"/>
                    <a:pt x="27" y="25"/>
                    <a:pt x="28" y="30"/>
                  </a:cubicBezTo>
                  <a:cubicBezTo>
                    <a:pt x="29" y="34"/>
                    <a:pt x="30" y="37"/>
                    <a:pt x="31" y="37"/>
                  </a:cubicBezTo>
                  <a:cubicBezTo>
                    <a:pt x="32" y="37"/>
                    <a:pt x="34" y="34"/>
                    <a:pt x="36" y="30"/>
                  </a:cubicBezTo>
                  <a:cubicBezTo>
                    <a:pt x="38" y="27"/>
                    <a:pt x="36" y="23"/>
                    <a:pt x="32" y="26"/>
                  </a:cubicBezTo>
                  <a:cubicBezTo>
                    <a:pt x="34" y="16"/>
                    <a:pt x="49" y="14"/>
                    <a:pt x="47" y="2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60" name="Freeform 155"/>
            <p:cNvSpPr>
              <a:spLocks noEditPoints="1"/>
            </p:cNvSpPr>
            <p:nvPr/>
          </p:nvSpPr>
          <p:spPr bwMode="auto">
            <a:xfrm>
              <a:off x="2064" y="2751"/>
              <a:ext cx="53" cy="59"/>
            </a:xfrm>
            <a:custGeom>
              <a:avLst/>
              <a:gdLst>
                <a:gd name="T0" fmla="*/ 34 w 43"/>
                <a:gd name="T1" fmla="*/ 14 h 48"/>
                <a:gd name="T2" fmla="*/ 36 w 43"/>
                <a:gd name="T3" fmla="*/ 12 h 48"/>
                <a:gd name="T4" fmla="*/ 39 w 43"/>
                <a:gd name="T5" fmla="*/ 7 h 48"/>
                <a:gd name="T6" fmla="*/ 38 w 43"/>
                <a:gd name="T7" fmla="*/ 1 h 48"/>
                <a:gd name="T8" fmla="*/ 34 w 43"/>
                <a:gd name="T9" fmla="*/ 0 h 48"/>
                <a:gd name="T10" fmla="*/ 27 w 43"/>
                <a:gd name="T11" fmla="*/ 3 h 48"/>
                <a:gd name="T12" fmla="*/ 21 w 43"/>
                <a:gd name="T13" fmla="*/ 13 h 48"/>
                <a:gd name="T14" fmla="*/ 16 w 43"/>
                <a:gd name="T15" fmla="*/ 3 h 48"/>
                <a:gd name="T16" fmla="*/ 10 w 43"/>
                <a:gd name="T17" fmla="*/ 1 h 48"/>
                <a:gd name="T18" fmla="*/ 6 w 43"/>
                <a:gd name="T19" fmla="*/ 2 h 48"/>
                <a:gd name="T20" fmla="*/ 7 w 43"/>
                <a:gd name="T21" fmla="*/ 12 h 48"/>
                <a:gd name="T22" fmla="*/ 10 w 43"/>
                <a:gd name="T23" fmla="*/ 14 h 48"/>
                <a:gd name="T24" fmla="*/ 0 w 43"/>
                <a:gd name="T25" fmla="*/ 14 h 48"/>
                <a:gd name="T26" fmla="*/ 0 w 43"/>
                <a:gd name="T27" fmla="*/ 27 h 48"/>
                <a:gd name="T28" fmla="*/ 3 w 43"/>
                <a:gd name="T29" fmla="*/ 27 h 48"/>
                <a:gd name="T30" fmla="*/ 3 w 43"/>
                <a:gd name="T31" fmla="*/ 48 h 48"/>
                <a:gd name="T32" fmla="*/ 40 w 43"/>
                <a:gd name="T33" fmla="*/ 48 h 48"/>
                <a:gd name="T34" fmla="*/ 40 w 43"/>
                <a:gd name="T35" fmla="*/ 27 h 48"/>
                <a:gd name="T36" fmla="*/ 43 w 43"/>
                <a:gd name="T37" fmla="*/ 27 h 48"/>
                <a:gd name="T38" fmla="*/ 43 w 43"/>
                <a:gd name="T39" fmla="*/ 14 h 48"/>
                <a:gd name="T40" fmla="*/ 34 w 43"/>
                <a:gd name="T41" fmla="*/ 14 h 48"/>
                <a:gd name="T42" fmla="*/ 29 w 43"/>
                <a:gd name="T43" fmla="*/ 5 h 48"/>
                <a:gd name="T44" fmla="*/ 34 w 43"/>
                <a:gd name="T45" fmla="*/ 3 h 48"/>
                <a:gd name="T46" fmla="*/ 35 w 43"/>
                <a:gd name="T47" fmla="*/ 4 h 48"/>
                <a:gd name="T48" fmla="*/ 34 w 43"/>
                <a:gd name="T49" fmla="*/ 10 h 48"/>
                <a:gd name="T50" fmla="*/ 27 w 43"/>
                <a:gd name="T51" fmla="*/ 14 h 48"/>
                <a:gd name="T52" fmla="*/ 24 w 43"/>
                <a:gd name="T53" fmla="*/ 14 h 48"/>
                <a:gd name="T54" fmla="*/ 29 w 43"/>
                <a:gd name="T55" fmla="*/ 5 h 48"/>
                <a:gd name="T56" fmla="*/ 8 w 43"/>
                <a:gd name="T57" fmla="*/ 7 h 48"/>
                <a:gd name="T58" fmla="*/ 9 w 43"/>
                <a:gd name="T59" fmla="*/ 5 h 48"/>
                <a:gd name="T60" fmla="*/ 10 w 43"/>
                <a:gd name="T61" fmla="*/ 4 h 48"/>
                <a:gd name="T62" fmla="*/ 10 w 43"/>
                <a:gd name="T63" fmla="*/ 4 h 48"/>
                <a:gd name="T64" fmla="*/ 13 w 43"/>
                <a:gd name="T65" fmla="*/ 6 h 48"/>
                <a:gd name="T66" fmla="*/ 17 w 43"/>
                <a:gd name="T67" fmla="*/ 13 h 48"/>
                <a:gd name="T68" fmla="*/ 17 w 43"/>
                <a:gd name="T69" fmla="*/ 13 h 48"/>
                <a:gd name="T70" fmla="*/ 17 w 43"/>
                <a:gd name="T71" fmla="*/ 13 h 48"/>
                <a:gd name="T72" fmla="*/ 9 w 43"/>
                <a:gd name="T73" fmla="*/ 9 h 48"/>
                <a:gd name="T74" fmla="*/ 8 w 43"/>
                <a:gd name="T75" fmla="*/ 7 h 48"/>
                <a:gd name="T76" fmla="*/ 18 w 43"/>
                <a:gd name="T77" fmla="*/ 45 h 48"/>
                <a:gd name="T78" fmla="*/ 6 w 43"/>
                <a:gd name="T79" fmla="*/ 45 h 48"/>
                <a:gd name="T80" fmla="*/ 6 w 43"/>
                <a:gd name="T81" fmla="*/ 25 h 48"/>
                <a:gd name="T82" fmla="*/ 18 w 43"/>
                <a:gd name="T83" fmla="*/ 25 h 48"/>
                <a:gd name="T84" fmla="*/ 18 w 43"/>
                <a:gd name="T85" fmla="*/ 45 h 48"/>
                <a:gd name="T86" fmla="*/ 18 w 43"/>
                <a:gd name="T87" fmla="*/ 24 h 48"/>
                <a:gd name="T88" fmla="*/ 3 w 43"/>
                <a:gd name="T89" fmla="*/ 24 h 48"/>
                <a:gd name="T90" fmla="*/ 3 w 43"/>
                <a:gd name="T91" fmla="*/ 17 h 48"/>
                <a:gd name="T92" fmla="*/ 18 w 43"/>
                <a:gd name="T93" fmla="*/ 17 h 48"/>
                <a:gd name="T94" fmla="*/ 18 w 43"/>
                <a:gd name="T95" fmla="*/ 24 h 48"/>
                <a:gd name="T96" fmla="*/ 37 w 43"/>
                <a:gd name="T97" fmla="*/ 45 h 48"/>
                <a:gd name="T98" fmla="*/ 25 w 43"/>
                <a:gd name="T99" fmla="*/ 45 h 48"/>
                <a:gd name="T100" fmla="*/ 25 w 43"/>
                <a:gd name="T101" fmla="*/ 25 h 48"/>
                <a:gd name="T102" fmla="*/ 37 w 43"/>
                <a:gd name="T103" fmla="*/ 25 h 48"/>
                <a:gd name="T104" fmla="*/ 37 w 43"/>
                <a:gd name="T105" fmla="*/ 45 h 48"/>
                <a:gd name="T106" fmla="*/ 40 w 43"/>
                <a:gd name="T107" fmla="*/ 24 h 48"/>
                <a:gd name="T108" fmla="*/ 25 w 43"/>
                <a:gd name="T109" fmla="*/ 24 h 48"/>
                <a:gd name="T110" fmla="*/ 25 w 43"/>
                <a:gd name="T111" fmla="*/ 17 h 48"/>
                <a:gd name="T112" fmla="*/ 40 w 43"/>
                <a:gd name="T113" fmla="*/ 17 h 48"/>
                <a:gd name="T114" fmla="*/ 40 w 43"/>
                <a:gd name="T115"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 h="48">
                  <a:moveTo>
                    <a:pt x="34" y="14"/>
                  </a:moveTo>
                  <a:cubicBezTo>
                    <a:pt x="35" y="14"/>
                    <a:pt x="36" y="13"/>
                    <a:pt x="36" y="12"/>
                  </a:cubicBezTo>
                  <a:cubicBezTo>
                    <a:pt x="38" y="11"/>
                    <a:pt x="39" y="9"/>
                    <a:pt x="39" y="7"/>
                  </a:cubicBezTo>
                  <a:cubicBezTo>
                    <a:pt x="40" y="5"/>
                    <a:pt x="39" y="3"/>
                    <a:pt x="38" y="1"/>
                  </a:cubicBezTo>
                  <a:cubicBezTo>
                    <a:pt x="37" y="0"/>
                    <a:pt x="35" y="0"/>
                    <a:pt x="34" y="0"/>
                  </a:cubicBezTo>
                  <a:cubicBezTo>
                    <a:pt x="31" y="0"/>
                    <a:pt x="29" y="1"/>
                    <a:pt x="27" y="3"/>
                  </a:cubicBezTo>
                  <a:cubicBezTo>
                    <a:pt x="24" y="6"/>
                    <a:pt x="22" y="10"/>
                    <a:pt x="21" y="13"/>
                  </a:cubicBezTo>
                  <a:cubicBezTo>
                    <a:pt x="20" y="10"/>
                    <a:pt x="19" y="6"/>
                    <a:pt x="16" y="3"/>
                  </a:cubicBezTo>
                  <a:cubicBezTo>
                    <a:pt x="14" y="2"/>
                    <a:pt x="12" y="1"/>
                    <a:pt x="10" y="1"/>
                  </a:cubicBezTo>
                  <a:cubicBezTo>
                    <a:pt x="9" y="1"/>
                    <a:pt x="7" y="1"/>
                    <a:pt x="6" y="2"/>
                  </a:cubicBezTo>
                  <a:cubicBezTo>
                    <a:pt x="4" y="5"/>
                    <a:pt x="4" y="9"/>
                    <a:pt x="7" y="12"/>
                  </a:cubicBezTo>
                  <a:cubicBezTo>
                    <a:pt x="8" y="13"/>
                    <a:pt x="9" y="14"/>
                    <a:pt x="10" y="14"/>
                  </a:cubicBezTo>
                  <a:cubicBezTo>
                    <a:pt x="0" y="14"/>
                    <a:pt x="0" y="14"/>
                    <a:pt x="0" y="14"/>
                  </a:cubicBezTo>
                  <a:cubicBezTo>
                    <a:pt x="0" y="27"/>
                    <a:pt x="0" y="27"/>
                    <a:pt x="0" y="27"/>
                  </a:cubicBezTo>
                  <a:cubicBezTo>
                    <a:pt x="3" y="27"/>
                    <a:pt x="3" y="27"/>
                    <a:pt x="3" y="27"/>
                  </a:cubicBezTo>
                  <a:cubicBezTo>
                    <a:pt x="3" y="48"/>
                    <a:pt x="3" y="48"/>
                    <a:pt x="3" y="48"/>
                  </a:cubicBezTo>
                  <a:cubicBezTo>
                    <a:pt x="40" y="48"/>
                    <a:pt x="40" y="48"/>
                    <a:pt x="40" y="48"/>
                  </a:cubicBezTo>
                  <a:cubicBezTo>
                    <a:pt x="40" y="27"/>
                    <a:pt x="40" y="27"/>
                    <a:pt x="40" y="27"/>
                  </a:cubicBezTo>
                  <a:cubicBezTo>
                    <a:pt x="43" y="27"/>
                    <a:pt x="43" y="27"/>
                    <a:pt x="43" y="27"/>
                  </a:cubicBezTo>
                  <a:cubicBezTo>
                    <a:pt x="43" y="14"/>
                    <a:pt x="43" y="14"/>
                    <a:pt x="43" y="14"/>
                  </a:cubicBezTo>
                  <a:lnTo>
                    <a:pt x="34" y="14"/>
                  </a:lnTo>
                  <a:close/>
                  <a:moveTo>
                    <a:pt x="29" y="5"/>
                  </a:moveTo>
                  <a:cubicBezTo>
                    <a:pt x="31" y="4"/>
                    <a:pt x="32" y="3"/>
                    <a:pt x="34" y="3"/>
                  </a:cubicBezTo>
                  <a:cubicBezTo>
                    <a:pt x="34" y="3"/>
                    <a:pt x="35" y="3"/>
                    <a:pt x="35" y="4"/>
                  </a:cubicBezTo>
                  <a:cubicBezTo>
                    <a:pt x="37" y="5"/>
                    <a:pt x="36" y="8"/>
                    <a:pt x="34" y="10"/>
                  </a:cubicBezTo>
                  <a:cubicBezTo>
                    <a:pt x="32" y="12"/>
                    <a:pt x="29" y="13"/>
                    <a:pt x="27" y="14"/>
                  </a:cubicBezTo>
                  <a:cubicBezTo>
                    <a:pt x="24" y="14"/>
                    <a:pt x="24" y="14"/>
                    <a:pt x="24" y="14"/>
                  </a:cubicBezTo>
                  <a:cubicBezTo>
                    <a:pt x="25" y="12"/>
                    <a:pt x="27" y="8"/>
                    <a:pt x="29" y="5"/>
                  </a:cubicBezTo>
                  <a:close/>
                  <a:moveTo>
                    <a:pt x="8" y="7"/>
                  </a:moveTo>
                  <a:cubicBezTo>
                    <a:pt x="8" y="6"/>
                    <a:pt x="8" y="5"/>
                    <a:pt x="9" y="5"/>
                  </a:cubicBezTo>
                  <a:cubicBezTo>
                    <a:pt x="9" y="4"/>
                    <a:pt x="10" y="4"/>
                    <a:pt x="10" y="4"/>
                  </a:cubicBezTo>
                  <a:cubicBezTo>
                    <a:pt x="10" y="4"/>
                    <a:pt x="10" y="4"/>
                    <a:pt x="10" y="4"/>
                  </a:cubicBezTo>
                  <a:cubicBezTo>
                    <a:pt x="11" y="4"/>
                    <a:pt x="12" y="5"/>
                    <a:pt x="13" y="6"/>
                  </a:cubicBezTo>
                  <a:cubicBezTo>
                    <a:pt x="15" y="7"/>
                    <a:pt x="16" y="10"/>
                    <a:pt x="17" y="13"/>
                  </a:cubicBezTo>
                  <a:cubicBezTo>
                    <a:pt x="17" y="13"/>
                    <a:pt x="17" y="13"/>
                    <a:pt x="17" y="13"/>
                  </a:cubicBezTo>
                  <a:cubicBezTo>
                    <a:pt x="17" y="13"/>
                    <a:pt x="17" y="13"/>
                    <a:pt x="17" y="13"/>
                  </a:cubicBezTo>
                  <a:cubicBezTo>
                    <a:pt x="14" y="12"/>
                    <a:pt x="11" y="11"/>
                    <a:pt x="9" y="9"/>
                  </a:cubicBezTo>
                  <a:cubicBezTo>
                    <a:pt x="9" y="9"/>
                    <a:pt x="8" y="8"/>
                    <a:pt x="8" y="7"/>
                  </a:cubicBezTo>
                  <a:close/>
                  <a:moveTo>
                    <a:pt x="18" y="45"/>
                  </a:moveTo>
                  <a:cubicBezTo>
                    <a:pt x="6" y="45"/>
                    <a:pt x="6" y="45"/>
                    <a:pt x="6" y="45"/>
                  </a:cubicBezTo>
                  <a:cubicBezTo>
                    <a:pt x="6" y="25"/>
                    <a:pt x="6" y="25"/>
                    <a:pt x="6" y="25"/>
                  </a:cubicBezTo>
                  <a:cubicBezTo>
                    <a:pt x="18" y="25"/>
                    <a:pt x="18" y="25"/>
                    <a:pt x="18" y="25"/>
                  </a:cubicBezTo>
                  <a:lnTo>
                    <a:pt x="18" y="45"/>
                  </a:lnTo>
                  <a:close/>
                  <a:moveTo>
                    <a:pt x="18" y="24"/>
                  </a:moveTo>
                  <a:cubicBezTo>
                    <a:pt x="3" y="24"/>
                    <a:pt x="3" y="24"/>
                    <a:pt x="3" y="24"/>
                  </a:cubicBezTo>
                  <a:cubicBezTo>
                    <a:pt x="3" y="17"/>
                    <a:pt x="3" y="17"/>
                    <a:pt x="3" y="17"/>
                  </a:cubicBezTo>
                  <a:cubicBezTo>
                    <a:pt x="18" y="17"/>
                    <a:pt x="18" y="17"/>
                    <a:pt x="18" y="17"/>
                  </a:cubicBezTo>
                  <a:lnTo>
                    <a:pt x="18" y="24"/>
                  </a:lnTo>
                  <a:close/>
                  <a:moveTo>
                    <a:pt x="37" y="45"/>
                  </a:moveTo>
                  <a:cubicBezTo>
                    <a:pt x="25" y="45"/>
                    <a:pt x="25" y="45"/>
                    <a:pt x="25" y="45"/>
                  </a:cubicBezTo>
                  <a:cubicBezTo>
                    <a:pt x="25" y="25"/>
                    <a:pt x="25" y="25"/>
                    <a:pt x="25" y="25"/>
                  </a:cubicBezTo>
                  <a:cubicBezTo>
                    <a:pt x="37" y="25"/>
                    <a:pt x="37" y="25"/>
                    <a:pt x="37" y="25"/>
                  </a:cubicBezTo>
                  <a:lnTo>
                    <a:pt x="37" y="45"/>
                  </a:lnTo>
                  <a:close/>
                  <a:moveTo>
                    <a:pt x="40" y="24"/>
                  </a:moveTo>
                  <a:cubicBezTo>
                    <a:pt x="25" y="24"/>
                    <a:pt x="25" y="24"/>
                    <a:pt x="25" y="24"/>
                  </a:cubicBezTo>
                  <a:cubicBezTo>
                    <a:pt x="25" y="17"/>
                    <a:pt x="25" y="17"/>
                    <a:pt x="25" y="17"/>
                  </a:cubicBezTo>
                  <a:cubicBezTo>
                    <a:pt x="40" y="17"/>
                    <a:pt x="40" y="17"/>
                    <a:pt x="40" y="17"/>
                  </a:cubicBezTo>
                  <a:lnTo>
                    <a:pt x="40" y="2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61" name="Freeform 156"/>
            <p:cNvSpPr>
              <a:spLocks noEditPoints="1"/>
            </p:cNvSpPr>
            <p:nvPr/>
          </p:nvSpPr>
          <p:spPr bwMode="auto">
            <a:xfrm>
              <a:off x="3988" y="2920"/>
              <a:ext cx="146" cy="131"/>
            </a:xfrm>
            <a:custGeom>
              <a:avLst/>
              <a:gdLst>
                <a:gd name="T0" fmla="*/ 50 w 119"/>
                <a:gd name="T1" fmla="*/ 0 h 106"/>
                <a:gd name="T2" fmla="*/ 50 w 119"/>
                <a:gd name="T3" fmla="*/ 0 h 106"/>
                <a:gd name="T4" fmla="*/ 99 w 119"/>
                <a:gd name="T5" fmla="*/ 40 h 106"/>
                <a:gd name="T6" fmla="*/ 50 w 119"/>
                <a:gd name="T7" fmla="*/ 80 h 106"/>
                <a:gd name="T8" fmla="*/ 42 w 119"/>
                <a:gd name="T9" fmla="*/ 80 h 106"/>
                <a:gd name="T10" fmla="*/ 7 w 119"/>
                <a:gd name="T11" fmla="*/ 93 h 106"/>
                <a:gd name="T12" fmla="*/ 7 w 119"/>
                <a:gd name="T13" fmla="*/ 90 h 106"/>
                <a:gd name="T14" fmla="*/ 19 w 119"/>
                <a:gd name="T15" fmla="*/ 74 h 106"/>
                <a:gd name="T16" fmla="*/ 18 w 119"/>
                <a:gd name="T17" fmla="*/ 71 h 106"/>
                <a:gd name="T18" fmla="*/ 0 w 119"/>
                <a:gd name="T19" fmla="*/ 40 h 106"/>
                <a:gd name="T20" fmla="*/ 50 w 119"/>
                <a:gd name="T21" fmla="*/ 0 h 106"/>
                <a:gd name="T22" fmla="*/ 103 w 119"/>
                <a:gd name="T23" fmla="*/ 90 h 106"/>
                <a:gd name="T24" fmla="*/ 113 w 119"/>
                <a:gd name="T25" fmla="*/ 104 h 106"/>
                <a:gd name="T26" fmla="*/ 113 w 119"/>
                <a:gd name="T27" fmla="*/ 106 h 106"/>
                <a:gd name="T28" fmla="*/ 83 w 119"/>
                <a:gd name="T29" fmla="*/ 95 h 106"/>
                <a:gd name="T30" fmla="*/ 76 w 119"/>
                <a:gd name="T31" fmla="*/ 95 h 106"/>
                <a:gd name="T32" fmla="*/ 50 w 119"/>
                <a:gd name="T33" fmla="*/ 88 h 106"/>
                <a:gd name="T34" fmla="*/ 90 w 119"/>
                <a:gd name="T35" fmla="*/ 75 h 106"/>
                <a:gd name="T36" fmla="*/ 103 w 119"/>
                <a:gd name="T37" fmla="*/ 59 h 106"/>
                <a:gd name="T38" fmla="*/ 107 w 119"/>
                <a:gd name="T39" fmla="*/ 40 h 106"/>
                <a:gd name="T40" fmla="*/ 107 w 119"/>
                <a:gd name="T41" fmla="*/ 37 h 106"/>
                <a:gd name="T42" fmla="*/ 119 w 119"/>
                <a:gd name="T43" fmla="*/ 61 h 106"/>
                <a:gd name="T44" fmla="*/ 103 w 119"/>
                <a:gd name="T45" fmla="*/ 88 h 106"/>
                <a:gd name="T46" fmla="*/ 103 w 119"/>
                <a:gd name="T47" fmla="*/ 9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9" h="106">
                  <a:moveTo>
                    <a:pt x="50" y="0"/>
                  </a:moveTo>
                  <a:cubicBezTo>
                    <a:pt x="50" y="0"/>
                    <a:pt x="50" y="0"/>
                    <a:pt x="50" y="0"/>
                  </a:cubicBezTo>
                  <a:cubicBezTo>
                    <a:pt x="77" y="0"/>
                    <a:pt x="99" y="18"/>
                    <a:pt x="99" y="40"/>
                  </a:cubicBezTo>
                  <a:cubicBezTo>
                    <a:pt x="99" y="62"/>
                    <a:pt x="77" y="80"/>
                    <a:pt x="50" y="80"/>
                  </a:cubicBezTo>
                  <a:cubicBezTo>
                    <a:pt x="47" y="80"/>
                    <a:pt x="44" y="80"/>
                    <a:pt x="42" y="80"/>
                  </a:cubicBezTo>
                  <a:cubicBezTo>
                    <a:pt x="31" y="91"/>
                    <a:pt x="19" y="92"/>
                    <a:pt x="7" y="93"/>
                  </a:cubicBezTo>
                  <a:cubicBezTo>
                    <a:pt x="7" y="90"/>
                    <a:pt x="7" y="90"/>
                    <a:pt x="7" y="90"/>
                  </a:cubicBezTo>
                  <a:cubicBezTo>
                    <a:pt x="13" y="87"/>
                    <a:pt x="19" y="81"/>
                    <a:pt x="19" y="74"/>
                  </a:cubicBezTo>
                  <a:cubicBezTo>
                    <a:pt x="19" y="73"/>
                    <a:pt x="19" y="72"/>
                    <a:pt x="18" y="71"/>
                  </a:cubicBezTo>
                  <a:cubicBezTo>
                    <a:pt x="7" y="64"/>
                    <a:pt x="0" y="53"/>
                    <a:pt x="0" y="40"/>
                  </a:cubicBezTo>
                  <a:cubicBezTo>
                    <a:pt x="0" y="18"/>
                    <a:pt x="22" y="0"/>
                    <a:pt x="50" y="0"/>
                  </a:cubicBezTo>
                  <a:close/>
                  <a:moveTo>
                    <a:pt x="103" y="90"/>
                  </a:moveTo>
                  <a:cubicBezTo>
                    <a:pt x="103" y="96"/>
                    <a:pt x="107" y="101"/>
                    <a:pt x="113" y="104"/>
                  </a:cubicBezTo>
                  <a:cubicBezTo>
                    <a:pt x="113" y="106"/>
                    <a:pt x="113" y="106"/>
                    <a:pt x="113" y="106"/>
                  </a:cubicBezTo>
                  <a:cubicBezTo>
                    <a:pt x="102" y="106"/>
                    <a:pt x="92" y="104"/>
                    <a:pt x="83" y="95"/>
                  </a:cubicBezTo>
                  <a:cubicBezTo>
                    <a:pt x="81" y="95"/>
                    <a:pt x="79" y="95"/>
                    <a:pt x="76" y="95"/>
                  </a:cubicBezTo>
                  <a:cubicBezTo>
                    <a:pt x="66" y="95"/>
                    <a:pt x="57" y="93"/>
                    <a:pt x="50" y="88"/>
                  </a:cubicBezTo>
                  <a:cubicBezTo>
                    <a:pt x="65" y="88"/>
                    <a:pt x="79" y="83"/>
                    <a:pt x="90" y="75"/>
                  </a:cubicBezTo>
                  <a:cubicBezTo>
                    <a:pt x="95" y="70"/>
                    <a:pt x="100" y="65"/>
                    <a:pt x="103" y="59"/>
                  </a:cubicBezTo>
                  <a:cubicBezTo>
                    <a:pt x="106" y="53"/>
                    <a:pt x="107" y="47"/>
                    <a:pt x="107" y="40"/>
                  </a:cubicBezTo>
                  <a:cubicBezTo>
                    <a:pt x="107" y="39"/>
                    <a:pt x="107" y="38"/>
                    <a:pt x="107" y="37"/>
                  </a:cubicBezTo>
                  <a:cubicBezTo>
                    <a:pt x="115" y="43"/>
                    <a:pt x="119" y="52"/>
                    <a:pt x="119" y="61"/>
                  </a:cubicBezTo>
                  <a:cubicBezTo>
                    <a:pt x="119" y="72"/>
                    <a:pt x="113" y="81"/>
                    <a:pt x="103" y="88"/>
                  </a:cubicBezTo>
                  <a:cubicBezTo>
                    <a:pt x="103" y="89"/>
                    <a:pt x="103" y="89"/>
                    <a:pt x="103" y="9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62" name="Freeform 157"/>
            <p:cNvSpPr>
              <a:spLocks noEditPoints="1"/>
            </p:cNvSpPr>
            <p:nvPr/>
          </p:nvSpPr>
          <p:spPr bwMode="auto">
            <a:xfrm>
              <a:off x="3902" y="2731"/>
              <a:ext cx="86" cy="86"/>
            </a:xfrm>
            <a:custGeom>
              <a:avLst/>
              <a:gdLst>
                <a:gd name="T0" fmla="*/ 35 w 70"/>
                <a:gd name="T1" fmla="*/ 0 h 70"/>
                <a:gd name="T2" fmla="*/ 0 w 70"/>
                <a:gd name="T3" fmla="*/ 35 h 70"/>
                <a:gd name="T4" fmla="*/ 35 w 70"/>
                <a:gd name="T5" fmla="*/ 70 h 70"/>
                <a:gd name="T6" fmla="*/ 70 w 70"/>
                <a:gd name="T7" fmla="*/ 35 h 70"/>
                <a:gd name="T8" fmla="*/ 35 w 70"/>
                <a:gd name="T9" fmla="*/ 0 h 70"/>
                <a:gd name="T10" fmla="*/ 29 w 70"/>
                <a:gd name="T11" fmla="*/ 56 h 70"/>
                <a:gd name="T12" fmla="*/ 14 w 70"/>
                <a:gd name="T13" fmla="*/ 38 h 70"/>
                <a:gd name="T14" fmla="*/ 21 w 70"/>
                <a:gd name="T15" fmla="*/ 31 h 70"/>
                <a:gd name="T16" fmla="*/ 29 w 70"/>
                <a:gd name="T17" fmla="*/ 41 h 70"/>
                <a:gd name="T18" fmla="*/ 54 w 70"/>
                <a:gd name="T19" fmla="*/ 21 h 70"/>
                <a:gd name="T20" fmla="*/ 57 w 70"/>
                <a:gd name="T21" fmla="*/ 24 h 70"/>
                <a:gd name="T22" fmla="*/ 29 w 70"/>
                <a:gd name="T23"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35" y="0"/>
                  </a:moveTo>
                  <a:cubicBezTo>
                    <a:pt x="16" y="0"/>
                    <a:pt x="0" y="16"/>
                    <a:pt x="0" y="35"/>
                  </a:cubicBezTo>
                  <a:cubicBezTo>
                    <a:pt x="0" y="54"/>
                    <a:pt x="16" y="70"/>
                    <a:pt x="35" y="70"/>
                  </a:cubicBezTo>
                  <a:cubicBezTo>
                    <a:pt x="54" y="70"/>
                    <a:pt x="70" y="54"/>
                    <a:pt x="70" y="35"/>
                  </a:cubicBezTo>
                  <a:cubicBezTo>
                    <a:pt x="70" y="16"/>
                    <a:pt x="54" y="0"/>
                    <a:pt x="35" y="0"/>
                  </a:cubicBezTo>
                  <a:close/>
                  <a:moveTo>
                    <a:pt x="29" y="56"/>
                  </a:moveTo>
                  <a:cubicBezTo>
                    <a:pt x="14" y="38"/>
                    <a:pt x="14" y="38"/>
                    <a:pt x="14" y="38"/>
                  </a:cubicBezTo>
                  <a:cubicBezTo>
                    <a:pt x="21" y="31"/>
                    <a:pt x="21" y="31"/>
                    <a:pt x="21" y="31"/>
                  </a:cubicBezTo>
                  <a:cubicBezTo>
                    <a:pt x="29" y="41"/>
                    <a:pt x="29" y="41"/>
                    <a:pt x="29" y="41"/>
                  </a:cubicBezTo>
                  <a:cubicBezTo>
                    <a:pt x="54" y="21"/>
                    <a:pt x="54" y="21"/>
                    <a:pt x="54" y="21"/>
                  </a:cubicBezTo>
                  <a:cubicBezTo>
                    <a:pt x="57" y="24"/>
                    <a:pt x="57" y="24"/>
                    <a:pt x="57" y="24"/>
                  </a:cubicBezTo>
                  <a:lnTo>
                    <a:pt x="29" y="5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63" name="Freeform 158"/>
            <p:cNvSpPr>
              <a:spLocks noEditPoints="1"/>
            </p:cNvSpPr>
            <p:nvPr/>
          </p:nvSpPr>
          <p:spPr bwMode="auto">
            <a:xfrm>
              <a:off x="3486" y="2874"/>
              <a:ext cx="105" cy="120"/>
            </a:xfrm>
            <a:custGeom>
              <a:avLst/>
              <a:gdLst>
                <a:gd name="T0" fmla="*/ 55 w 86"/>
                <a:gd name="T1" fmla="*/ 14 h 98"/>
                <a:gd name="T2" fmla="*/ 55 w 86"/>
                <a:gd name="T3" fmla="*/ 27 h 98"/>
                <a:gd name="T4" fmla="*/ 65 w 86"/>
                <a:gd name="T5" fmla="*/ 33 h 98"/>
                <a:gd name="T6" fmla="*/ 74 w 86"/>
                <a:gd name="T7" fmla="*/ 55 h 98"/>
                <a:gd name="T8" fmla="*/ 65 w 86"/>
                <a:gd name="T9" fmla="*/ 76 h 98"/>
                <a:gd name="T10" fmla="*/ 43 w 86"/>
                <a:gd name="T11" fmla="*/ 85 h 98"/>
                <a:gd name="T12" fmla="*/ 22 w 86"/>
                <a:gd name="T13" fmla="*/ 76 h 98"/>
                <a:gd name="T14" fmla="*/ 13 w 86"/>
                <a:gd name="T15" fmla="*/ 55 h 98"/>
                <a:gd name="T16" fmla="*/ 22 w 86"/>
                <a:gd name="T17" fmla="*/ 33 h 98"/>
                <a:gd name="T18" fmla="*/ 31 w 86"/>
                <a:gd name="T19" fmla="*/ 27 h 98"/>
                <a:gd name="T20" fmla="*/ 31 w 86"/>
                <a:gd name="T21" fmla="*/ 14 h 98"/>
                <a:gd name="T22" fmla="*/ 0 w 86"/>
                <a:gd name="T23" fmla="*/ 55 h 98"/>
                <a:gd name="T24" fmla="*/ 43 w 86"/>
                <a:gd name="T25" fmla="*/ 98 h 98"/>
                <a:gd name="T26" fmla="*/ 86 w 86"/>
                <a:gd name="T27" fmla="*/ 55 h 98"/>
                <a:gd name="T28" fmla="*/ 55 w 86"/>
                <a:gd name="T29" fmla="*/ 14 h 98"/>
                <a:gd name="T30" fmla="*/ 37 w 86"/>
                <a:gd name="T31" fmla="*/ 0 h 98"/>
                <a:gd name="T32" fmla="*/ 49 w 86"/>
                <a:gd name="T33" fmla="*/ 0 h 98"/>
                <a:gd name="T34" fmla="*/ 49 w 86"/>
                <a:gd name="T35" fmla="*/ 49 h 98"/>
                <a:gd name="T36" fmla="*/ 37 w 86"/>
                <a:gd name="T37" fmla="*/ 49 h 98"/>
                <a:gd name="T38" fmla="*/ 37 w 86"/>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98">
                  <a:moveTo>
                    <a:pt x="55" y="14"/>
                  </a:moveTo>
                  <a:cubicBezTo>
                    <a:pt x="55" y="27"/>
                    <a:pt x="55" y="27"/>
                    <a:pt x="55" y="27"/>
                  </a:cubicBezTo>
                  <a:cubicBezTo>
                    <a:pt x="59" y="28"/>
                    <a:pt x="62" y="30"/>
                    <a:pt x="65" y="33"/>
                  </a:cubicBezTo>
                  <a:cubicBezTo>
                    <a:pt x="71" y="39"/>
                    <a:pt x="74" y="47"/>
                    <a:pt x="74" y="55"/>
                  </a:cubicBezTo>
                  <a:cubicBezTo>
                    <a:pt x="74" y="63"/>
                    <a:pt x="71" y="71"/>
                    <a:pt x="65" y="76"/>
                  </a:cubicBezTo>
                  <a:cubicBezTo>
                    <a:pt x="59" y="82"/>
                    <a:pt x="51" y="85"/>
                    <a:pt x="43" y="85"/>
                  </a:cubicBezTo>
                  <a:cubicBezTo>
                    <a:pt x="35" y="85"/>
                    <a:pt x="27" y="82"/>
                    <a:pt x="22" y="76"/>
                  </a:cubicBezTo>
                  <a:cubicBezTo>
                    <a:pt x="16" y="71"/>
                    <a:pt x="13" y="63"/>
                    <a:pt x="13" y="55"/>
                  </a:cubicBezTo>
                  <a:cubicBezTo>
                    <a:pt x="13" y="47"/>
                    <a:pt x="16" y="39"/>
                    <a:pt x="22" y="33"/>
                  </a:cubicBezTo>
                  <a:cubicBezTo>
                    <a:pt x="24" y="30"/>
                    <a:pt x="27" y="28"/>
                    <a:pt x="31" y="27"/>
                  </a:cubicBezTo>
                  <a:cubicBezTo>
                    <a:pt x="31" y="14"/>
                    <a:pt x="31" y="14"/>
                    <a:pt x="31" y="14"/>
                  </a:cubicBezTo>
                  <a:cubicBezTo>
                    <a:pt x="13" y="19"/>
                    <a:pt x="0" y="35"/>
                    <a:pt x="0" y="55"/>
                  </a:cubicBezTo>
                  <a:cubicBezTo>
                    <a:pt x="0" y="78"/>
                    <a:pt x="20" y="98"/>
                    <a:pt x="43" y="98"/>
                  </a:cubicBezTo>
                  <a:cubicBezTo>
                    <a:pt x="67" y="98"/>
                    <a:pt x="86" y="78"/>
                    <a:pt x="86" y="55"/>
                  </a:cubicBezTo>
                  <a:cubicBezTo>
                    <a:pt x="86" y="35"/>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64" name="Freeform 159"/>
            <p:cNvSpPr>
              <a:spLocks/>
            </p:cNvSpPr>
            <p:nvPr/>
          </p:nvSpPr>
          <p:spPr bwMode="auto">
            <a:xfrm>
              <a:off x="3354" y="2998"/>
              <a:ext cx="143" cy="118"/>
            </a:xfrm>
            <a:custGeom>
              <a:avLst/>
              <a:gdLst>
                <a:gd name="T0" fmla="*/ 57 w 116"/>
                <a:gd name="T1" fmla="*/ 1 h 96"/>
                <a:gd name="T2" fmla="*/ 48 w 116"/>
                <a:gd name="T3" fmla="*/ 8 h 96"/>
                <a:gd name="T4" fmla="*/ 55 w 116"/>
                <a:gd name="T5" fmla="*/ 18 h 96"/>
                <a:gd name="T6" fmla="*/ 85 w 116"/>
                <a:gd name="T7" fmla="*/ 22 h 96"/>
                <a:gd name="T8" fmla="*/ 5 w 116"/>
                <a:gd name="T9" fmla="*/ 81 h 96"/>
                <a:gd name="T10" fmla="*/ 3 w 116"/>
                <a:gd name="T11" fmla="*/ 93 h 96"/>
                <a:gd name="T12" fmla="*/ 8 w 116"/>
                <a:gd name="T13" fmla="*/ 96 h 96"/>
                <a:gd name="T14" fmla="*/ 15 w 116"/>
                <a:gd name="T15" fmla="*/ 95 h 96"/>
                <a:gd name="T16" fmla="*/ 95 w 116"/>
                <a:gd name="T17" fmla="*/ 36 h 96"/>
                <a:gd name="T18" fmla="*/ 90 w 116"/>
                <a:gd name="T19" fmla="*/ 66 h 96"/>
                <a:gd name="T20" fmla="*/ 97 w 116"/>
                <a:gd name="T21" fmla="*/ 76 h 96"/>
                <a:gd name="T22" fmla="*/ 107 w 116"/>
                <a:gd name="T23" fmla="*/ 69 h 96"/>
                <a:gd name="T24" fmla="*/ 116 w 116"/>
                <a:gd name="T25" fmla="*/ 10 h 96"/>
                <a:gd name="T26" fmla="*/ 57 w 116"/>
                <a:gd name="T2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96">
                  <a:moveTo>
                    <a:pt x="57" y="1"/>
                  </a:moveTo>
                  <a:cubicBezTo>
                    <a:pt x="53" y="0"/>
                    <a:pt x="48" y="3"/>
                    <a:pt x="48" y="8"/>
                  </a:cubicBezTo>
                  <a:cubicBezTo>
                    <a:pt x="47" y="12"/>
                    <a:pt x="50" y="17"/>
                    <a:pt x="55" y="18"/>
                  </a:cubicBezTo>
                  <a:cubicBezTo>
                    <a:pt x="85" y="22"/>
                    <a:pt x="85" y="22"/>
                    <a:pt x="85" y="22"/>
                  </a:cubicBezTo>
                  <a:cubicBezTo>
                    <a:pt x="5" y="81"/>
                    <a:pt x="5" y="81"/>
                    <a:pt x="5" y="81"/>
                  </a:cubicBezTo>
                  <a:cubicBezTo>
                    <a:pt x="1" y="84"/>
                    <a:pt x="0" y="89"/>
                    <a:pt x="3" y="93"/>
                  </a:cubicBezTo>
                  <a:cubicBezTo>
                    <a:pt x="4" y="95"/>
                    <a:pt x="6" y="96"/>
                    <a:pt x="8" y="96"/>
                  </a:cubicBezTo>
                  <a:cubicBezTo>
                    <a:pt x="10" y="96"/>
                    <a:pt x="13" y="96"/>
                    <a:pt x="15" y="95"/>
                  </a:cubicBezTo>
                  <a:cubicBezTo>
                    <a:pt x="95" y="36"/>
                    <a:pt x="95" y="36"/>
                    <a:pt x="95" y="36"/>
                  </a:cubicBezTo>
                  <a:cubicBezTo>
                    <a:pt x="90" y="66"/>
                    <a:pt x="90" y="66"/>
                    <a:pt x="90" y="66"/>
                  </a:cubicBezTo>
                  <a:cubicBezTo>
                    <a:pt x="90" y="71"/>
                    <a:pt x="93" y="75"/>
                    <a:pt x="97" y="76"/>
                  </a:cubicBezTo>
                  <a:cubicBezTo>
                    <a:pt x="102" y="76"/>
                    <a:pt x="106" y="73"/>
                    <a:pt x="107" y="69"/>
                  </a:cubicBezTo>
                  <a:cubicBezTo>
                    <a:pt x="116" y="10"/>
                    <a:pt x="116" y="10"/>
                    <a:pt x="116" y="10"/>
                  </a:cubicBezTo>
                  <a:lnTo>
                    <a:pt x="57" y="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65" name="Freeform 160"/>
            <p:cNvSpPr>
              <a:spLocks noEditPoints="1"/>
            </p:cNvSpPr>
            <p:nvPr/>
          </p:nvSpPr>
          <p:spPr bwMode="auto">
            <a:xfrm>
              <a:off x="3672" y="2822"/>
              <a:ext cx="123" cy="130"/>
            </a:xfrm>
            <a:custGeom>
              <a:avLst/>
              <a:gdLst>
                <a:gd name="T0" fmla="*/ 90 w 100"/>
                <a:gd name="T1" fmla="*/ 0 h 106"/>
                <a:gd name="T2" fmla="*/ 10 w 100"/>
                <a:gd name="T3" fmla="*/ 0 h 106"/>
                <a:gd name="T4" fmla="*/ 0 w 100"/>
                <a:gd name="T5" fmla="*/ 10 h 106"/>
                <a:gd name="T6" fmla="*/ 0 w 100"/>
                <a:gd name="T7" fmla="*/ 96 h 106"/>
                <a:gd name="T8" fmla="*/ 10 w 100"/>
                <a:gd name="T9" fmla="*/ 106 h 106"/>
                <a:gd name="T10" fmla="*/ 90 w 100"/>
                <a:gd name="T11" fmla="*/ 106 h 106"/>
                <a:gd name="T12" fmla="*/ 100 w 100"/>
                <a:gd name="T13" fmla="*/ 96 h 106"/>
                <a:gd name="T14" fmla="*/ 100 w 100"/>
                <a:gd name="T15" fmla="*/ 10 h 106"/>
                <a:gd name="T16" fmla="*/ 90 w 100"/>
                <a:gd name="T17" fmla="*/ 0 h 106"/>
                <a:gd name="T18" fmla="*/ 86 w 100"/>
                <a:gd name="T19" fmla="*/ 93 h 106"/>
                <a:gd name="T20" fmla="*/ 13 w 100"/>
                <a:gd name="T21" fmla="*/ 93 h 106"/>
                <a:gd name="T22" fmla="*/ 13 w 100"/>
                <a:gd name="T23" fmla="*/ 13 h 106"/>
                <a:gd name="T24" fmla="*/ 86 w 100"/>
                <a:gd name="T25" fmla="*/ 13 h 106"/>
                <a:gd name="T26" fmla="*/ 86 w 100"/>
                <a:gd name="T27" fmla="*/ 93 h 106"/>
                <a:gd name="T28" fmla="*/ 26 w 100"/>
                <a:gd name="T29" fmla="*/ 47 h 106"/>
                <a:gd name="T30" fmla="*/ 73 w 100"/>
                <a:gd name="T31" fmla="*/ 47 h 106"/>
                <a:gd name="T32" fmla="*/ 73 w 100"/>
                <a:gd name="T33" fmla="*/ 53 h 106"/>
                <a:gd name="T34" fmla="*/ 26 w 100"/>
                <a:gd name="T35" fmla="*/ 53 h 106"/>
                <a:gd name="T36" fmla="*/ 26 w 100"/>
                <a:gd name="T37" fmla="*/ 47 h 106"/>
                <a:gd name="T38" fmla="*/ 26 w 100"/>
                <a:gd name="T39" fmla="*/ 60 h 106"/>
                <a:gd name="T40" fmla="*/ 73 w 100"/>
                <a:gd name="T41" fmla="*/ 60 h 106"/>
                <a:gd name="T42" fmla="*/ 73 w 100"/>
                <a:gd name="T43" fmla="*/ 66 h 106"/>
                <a:gd name="T44" fmla="*/ 26 w 100"/>
                <a:gd name="T45" fmla="*/ 66 h 106"/>
                <a:gd name="T46" fmla="*/ 26 w 100"/>
                <a:gd name="T47" fmla="*/ 60 h 106"/>
                <a:gd name="T48" fmla="*/ 26 w 100"/>
                <a:gd name="T49" fmla="*/ 73 h 106"/>
                <a:gd name="T50" fmla="*/ 73 w 100"/>
                <a:gd name="T51" fmla="*/ 73 h 106"/>
                <a:gd name="T52" fmla="*/ 73 w 100"/>
                <a:gd name="T53" fmla="*/ 80 h 106"/>
                <a:gd name="T54" fmla="*/ 26 w 100"/>
                <a:gd name="T55" fmla="*/ 80 h 106"/>
                <a:gd name="T56" fmla="*/ 26 w 100"/>
                <a:gd name="T57" fmla="*/ 73 h 106"/>
                <a:gd name="T58" fmla="*/ 26 w 100"/>
                <a:gd name="T59" fmla="*/ 33 h 106"/>
                <a:gd name="T60" fmla="*/ 73 w 100"/>
                <a:gd name="T61" fmla="*/ 33 h 106"/>
                <a:gd name="T62" fmla="*/ 73 w 100"/>
                <a:gd name="T63" fmla="*/ 40 h 106"/>
                <a:gd name="T64" fmla="*/ 26 w 100"/>
                <a:gd name="T65" fmla="*/ 40 h 106"/>
                <a:gd name="T66" fmla="*/ 26 w 100"/>
                <a:gd name="T67" fmla="*/ 3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0" h="106">
                  <a:moveTo>
                    <a:pt x="90" y="0"/>
                  </a:moveTo>
                  <a:cubicBezTo>
                    <a:pt x="10" y="0"/>
                    <a:pt x="10" y="0"/>
                    <a:pt x="10" y="0"/>
                  </a:cubicBezTo>
                  <a:cubicBezTo>
                    <a:pt x="4" y="0"/>
                    <a:pt x="0" y="4"/>
                    <a:pt x="0" y="10"/>
                  </a:cubicBezTo>
                  <a:cubicBezTo>
                    <a:pt x="0" y="96"/>
                    <a:pt x="0" y="96"/>
                    <a:pt x="0" y="96"/>
                  </a:cubicBezTo>
                  <a:cubicBezTo>
                    <a:pt x="0" y="102"/>
                    <a:pt x="4" y="106"/>
                    <a:pt x="10" y="106"/>
                  </a:cubicBezTo>
                  <a:cubicBezTo>
                    <a:pt x="90" y="106"/>
                    <a:pt x="90" y="106"/>
                    <a:pt x="90" y="106"/>
                  </a:cubicBezTo>
                  <a:cubicBezTo>
                    <a:pt x="95" y="106"/>
                    <a:pt x="100" y="102"/>
                    <a:pt x="100" y="96"/>
                  </a:cubicBezTo>
                  <a:cubicBezTo>
                    <a:pt x="100" y="10"/>
                    <a:pt x="100" y="10"/>
                    <a:pt x="100" y="10"/>
                  </a:cubicBezTo>
                  <a:cubicBezTo>
                    <a:pt x="100" y="4"/>
                    <a:pt x="95" y="0"/>
                    <a:pt x="90" y="0"/>
                  </a:cubicBezTo>
                  <a:close/>
                  <a:moveTo>
                    <a:pt x="86" y="93"/>
                  </a:moveTo>
                  <a:cubicBezTo>
                    <a:pt x="13" y="93"/>
                    <a:pt x="13" y="93"/>
                    <a:pt x="13" y="93"/>
                  </a:cubicBezTo>
                  <a:cubicBezTo>
                    <a:pt x="13" y="13"/>
                    <a:pt x="13" y="13"/>
                    <a:pt x="13" y="13"/>
                  </a:cubicBezTo>
                  <a:cubicBezTo>
                    <a:pt x="86" y="13"/>
                    <a:pt x="86" y="13"/>
                    <a:pt x="86" y="13"/>
                  </a:cubicBezTo>
                  <a:lnTo>
                    <a:pt x="86" y="93"/>
                  </a:lnTo>
                  <a:close/>
                  <a:moveTo>
                    <a:pt x="26" y="47"/>
                  </a:moveTo>
                  <a:cubicBezTo>
                    <a:pt x="73" y="47"/>
                    <a:pt x="73" y="47"/>
                    <a:pt x="73" y="47"/>
                  </a:cubicBezTo>
                  <a:cubicBezTo>
                    <a:pt x="73" y="53"/>
                    <a:pt x="73" y="53"/>
                    <a:pt x="73" y="53"/>
                  </a:cubicBezTo>
                  <a:cubicBezTo>
                    <a:pt x="26" y="53"/>
                    <a:pt x="26" y="53"/>
                    <a:pt x="26" y="53"/>
                  </a:cubicBezTo>
                  <a:lnTo>
                    <a:pt x="26" y="47"/>
                  </a:lnTo>
                  <a:close/>
                  <a:moveTo>
                    <a:pt x="26" y="60"/>
                  </a:moveTo>
                  <a:cubicBezTo>
                    <a:pt x="73" y="60"/>
                    <a:pt x="73" y="60"/>
                    <a:pt x="73" y="60"/>
                  </a:cubicBezTo>
                  <a:cubicBezTo>
                    <a:pt x="73" y="66"/>
                    <a:pt x="73" y="66"/>
                    <a:pt x="73" y="66"/>
                  </a:cubicBezTo>
                  <a:cubicBezTo>
                    <a:pt x="26" y="66"/>
                    <a:pt x="26" y="66"/>
                    <a:pt x="26" y="66"/>
                  </a:cubicBezTo>
                  <a:lnTo>
                    <a:pt x="26" y="60"/>
                  </a:lnTo>
                  <a:close/>
                  <a:moveTo>
                    <a:pt x="26" y="73"/>
                  </a:moveTo>
                  <a:cubicBezTo>
                    <a:pt x="73" y="73"/>
                    <a:pt x="73" y="73"/>
                    <a:pt x="73" y="73"/>
                  </a:cubicBezTo>
                  <a:cubicBezTo>
                    <a:pt x="73" y="80"/>
                    <a:pt x="73" y="80"/>
                    <a:pt x="73" y="80"/>
                  </a:cubicBezTo>
                  <a:cubicBezTo>
                    <a:pt x="26" y="80"/>
                    <a:pt x="26" y="80"/>
                    <a:pt x="26" y="80"/>
                  </a:cubicBezTo>
                  <a:lnTo>
                    <a:pt x="26" y="73"/>
                  </a:lnTo>
                  <a:close/>
                  <a:moveTo>
                    <a:pt x="26" y="33"/>
                  </a:moveTo>
                  <a:cubicBezTo>
                    <a:pt x="73" y="33"/>
                    <a:pt x="73" y="33"/>
                    <a:pt x="73" y="33"/>
                  </a:cubicBezTo>
                  <a:cubicBezTo>
                    <a:pt x="73" y="40"/>
                    <a:pt x="73" y="40"/>
                    <a:pt x="73" y="40"/>
                  </a:cubicBezTo>
                  <a:cubicBezTo>
                    <a:pt x="26" y="40"/>
                    <a:pt x="26" y="40"/>
                    <a:pt x="26" y="40"/>
                  </a:cubicBezTo>
                  <a:lnTo>
                    <a:pt x="26" y="3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66" name="Freeform 161"/>
            <p:cNvSpPr>
              <a:spLocks/>
            </p:cNvSpPr>
            <p:nvPr/>
          </p:nvSpPr>
          <p:spPr bwMode="auto">
            <a:xfrm>
              <a:off x="3827" y="2838"/>
              <a:ext cx="140" cy="140"/>
            </a:xfrm>
            <a:custGeom>
              <a:avLst/>
              <a:gdLst>
                <a:gd name="T0" fmla="*/ 86 w 114"/>
                <a:gd name="T1" fmla="*/ 72 h 114"/>
                <a:gd name="T2" fmla="*/ 66 w 114"/>
                <a:gd name="T3" fmla="*/ 52 h 114"/>
                <a:gd name="T4" fmla="*/ 114 w 114"/>
                <a:gd name="T5" fmla="*/ 16 h 114"/>
                <a:gd name="T6" fmla="*/ 100 w 114"/>
                <a:gd name="T7" fmla="*/ 2 h 114"/>
                <a:gd name="T8" fmla="*/ 40 w 114"/>
                <a:gd name="T9" fmla="*/ 26 h 114"/>
                <a:gd name="T10" fmla="*/ 21 w 114"/>
                <a:gd name="T11" fmla="*/ 7 h 114"/>
                <a:gd name="T12" fmla="*/ 4 w 114"/>
                <a:gd name="T13" fmla="*/ 4 h 114"/>
                <a:gd name="T14" fmla="*/ 7 w 114"/>
                <a:gd name="T15" fmla="*/ 21 h 114"/>
                <a:gd name="T16" fmla="*/ 26 w 114"/>
                <a:gd name="T17" fmla="*/ 40 h 114"/>
                <a:gd name="T18" fmla="*/ 2 w 114"/>
                <a:gd name="T19" fmla="*/ 100 h 114"/>
                <a:gd name="T20" fmla="*/ 16 w 114"/>
                <a:gd name="T21" fmla="*/ 114 h 114"/>
                <a:gd name="T22" fmla="*/ 52 w 114"/>
                <a:gd name="T23" fmla="*/ 66 h 114"/>
                <a:gd name="T24" fmla="*/ 72 w 114"/>
                <a:gd name="T25" fmla="*/ 86 h 114"/>
                <a:gd name="T26" fmla="*/ 72 w 114"/>
                <a:gd name="T27" fmla="*/ 114 h 114"/>
                <a:gd name="T28" fmla="*/ 86 w 114"/>
                <a:gd name="T29" fmla="*/ 114 h 114"/>
                <a:gd name="T30" fmla="*/ 93 w 114"/>
                <a:gd name="T31" fmla="*/ 93 h 114"/>
                <a:gd name="T32" fmla="*/ 114 w 114"/>
                <a:gd name="T33" fmla="*/ 86 h 114"/>
                <a:gd name="T34" fmla="*/ 114 w 114"/>
                <a:gd name="T35" fmla="*/ 72 h 114"/>
                <a:gd name="T36" fmla="*/ 86 w 114"/>
                <a:gd name="T37" fmla="*/ 7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14">
                  <a:moveTo>
                    <a:pt x="86" y="72"/>
                  </a:moveTo>
                  <a:cubicBezTo>
                    <a:pt x="66" y="52"/>
                    <a:pt x="66" y="52"/>
                    <a:pt x="66" y="52"/>
                  </a:cubicBezTo>
                  <a:cubicBezTo>
                    <a:pt x="114" y="16"/>
                    <a:pt x="114" y="16"/>
                    <a:pt x="114" y="16"/>
                  </a:cubicBezTo>
                  <a:cubicBezTo>
                    <a:pt x="100" y="2"/>
                    <a:pt x="100" y="2"/>
                    <a:pt x="100" y="2"/>
                  </a:cubicBezTo>
                  <a:cubicBezTo>
                    <a:pt x="40" y="26"/>
                    <a:pt x="40" y="26"/>
                    <a:pt x="40" y="26"/>
                  </a:cubicBezTo>
                  <a:cubicBezTo>
                    <a:pt x="21" y="7"/>
                    <a:pt x="21" y="7"/>
                    <a:pt x="21" y="7"/>
                  </a:cubicBezTo>
                  <a:cubicBezTo>
                    <a:pt x="16" y="2"/>
                    <a:pt x="8" y="0"/>
                    <a:pt x="4" y="4"/>
                  </a:cubicBezTo>
                  <a:cubicBezTo>
                    <a:pt x="0" y="8"/>
                    <a:pt x="2" y="16"/>
                    <a:pt x="7" y="21"/>
                  </a:cubicBezTo>
                  <a:cubicBezTo>
                    <a:pt x="26" y="40"/>
                    <a:pt x="26" y="40"/>
                    <a:pt x="26" y="40"/>
                  </a:cubicBezTo>
                  <a:cubicBezTo>
                    <a:pt x="2" y="100"/>
                    <a:pt x="2" y="100"/>
                    <a:pt x="2" y="100"/>
                  </a:cubicBezTo>
                  <a:cubicBezTo>
                    <a:pt x="16" y="114"/>
                    <a:pt x="16" y="114"/>
                    <a:pt x="16" y="114"/>
                  </a:cubicBezTo>
                  <a:cubicBezTo>
                    <a:pt x="52" y="66"/>
                    <a:pt x="52" y="66"/>
                    <a:pt x="52" y="66"/>
                  </a:cubicBezTo>
                  <a:cubicBezTo>
                    <a:pt x="72" y="86"/>
                    <a:pt x="72" y="86"/>
                    <a:pt x="72" y="86"/>
                  </a:cubicBezTo>
                  <a:cubicBezTo>
                    <a:pt x="72" y="114"/>
                    <a:pt x="72" y="114"/>
                    <a:pt x="72" y="114"/>
                  </a:cubicBezTo>
                  <a:cubicBezTo>
                    <a:pt x="86" y="114"/>
                    <a:pt x="86" y="114"/>
                    <a:pt x="86" y="114"/>
                  </a:cubicBezTo>
                  <a:cubicBezTo>
                    <a:pt x="93" y="93"/>
                    <a:pt x="93" y="93"/>
                    <a:pt x="93" y="93"/>
                  </a:cubicBezTo>
                  <a:cubicBezTo>
                    <a:pt x="114" y="86"/>
                    <a:pt x="114" y="86"/>
                    <a:pt x="114" y="86"/>
                  </a:cubicBezTo>
                  <a:cubicBezTo>
                    <a:pt x="114" y="72"/>
                    <a:pt x="114" y="72"/>
                    <a:pt x="114" y="72"/>
                  </a:cubicBezTo>
                  <a:cubicBezTo>
                    <a:pt x="86" y="72"/>
                    <a:pt x="86" y="72"/>
                    <a:pt x="86" y="7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67" name="Freeform 162"/>
            <p:cNvSpPr>
              <a:spLocks/>
            </p:cNvSpPr>
            <p:nvPr/>
          </p:nvSpPr>
          <p:spPr bwMode="auto">
            <a:xfrm>
              <a:off x="3836" y="3011"/>
              <a:ext cx="132" cy="109"/>
            </a:xfrm>
            <a:custGeom>
              <a:avLst/>
              <a:gdLst>
                <a:gd name="T0" fmla="*/ 108 w 108"/>
                <a:gd name="T1" fmla="*/ 10 h 88"/>
                <a:gd name="T2" fmla="*/ 96 w 108"/>
                <a:gd name="T3" fmla="*/ 14 h 88"/>
                <a:gd name="T4" fmla="*/ 105 w 108"/>
                <a:gd name="T5" fmla="*/ 2 h 88"/>
                <a:gd name="T6" fmla="*/ 91 w 108"/>
                <a:gd name="T7" fmla="*/ 7 h 88"/>
                <a:gd name="T8" fmla="*/ 75 w 108"/>
                <a:gd name="T9" fmla="*/ 0 h 88"/>
                <a:gd name="T10" fmla="*/ 53 w 108"/>
                <a:gd name="T11" fmla="*/ 22 h 88"/>
                <a:gd name="T12" fmla="*/ 54 w 108"/>
                <a:gd name="T13" fmla="*/ 27 h 88"/>
                <a:gd name="T14" fmla="*/ 8 w 108"/>
                <a:gd name="T15" fmla="*/ 4 h 88"/>
                <a:gd name="T16" fmla="*/ 5 w 108"/>
                <a:gd name="T17" fmla="*/ 15 h 88"/>
                <a:gd name="T18" fmla="*/ 15 w 108"/>
                <a:gd name="T19" fmla="*/ 34 h 88"/>
                <a:gd name="T20" fmla="*/ 5 w 108"/>
                <a:gd name="T21" fmla="*/ 31 h 88"/>
                <a:gd name="T22" fmla="*/ 5 w 108"/>
                <a:gd name="T23" fmla="*/ 31 h 88"/>
                <a:gd name="T24" fmla="*/ 23 w 108"/>
                <a:gd name="T25" fmla="*/ 53 h 88"/>
                <a:gd name="T26" fmla="*/ 17 w 108"/>
                <a:gd name="T27" fmla="*/ 54 h 88"/>
                <a:gd name="T28" fmla="*/ 13 w 108"/>
                <a:gd name="T29" fmla="*/ 53 h 88"/>
                <a:gd name="T30" fmla="*/ 33 w 108"/>
                <a:gd name="T31" fmla="*/ 69 h 88"/>
                <a:gd name="T32" fmla="*/ 6 w 108"/>
                <a:gd name="T33" fmla="*/ 78 h 88"/>
                <a:gd name="T34" fmla="*/ 0 w 108"/>
                <a:gd name="T35" fmla="*/ 78 h 88"/>
                <a:gd name="T36" fmla="*/ 34 w 108"/>
                <a:gd name="T37" fmla="*/ 88 h 88"/>
                <a:gd name="T38" fmla="*/ 97 w 108"/>
                <a:gd name="T39" fmla="*/ 25 h 88"/>
                <a:gd name="T40" fmla="*/ 97 w 108"/>
                <a:gd name="T41" fmla="*/ 22 h 88"/>
                <a:gd name="T42" fmla="*/ 108 w 108"/>
                <a:gd name="T43" fmla="*/ 1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88">
                  <a:moveTo>
                    <a:pt x="108" y="10"/>
                  </a:moveTo>
                  <a:cubicBezTo>
                    <a:pt x="104" y="12"/>
                    <a:pt x="100" y="13"/>
                    <a:pt x="96" y="14"/>
                  </a:cubicBezTo>
                  <a:cubicBezTo>
                    <a:pt x="100" y="11"/>
                    <a:pt x="104" y="7"/>
                    <a:pt x="105" y="2"/>
                  </a:cubicBezTo>
                  <a:cubicBezTo>
                    <a:pt x="101" y="4"/>
                    <a:pt x="96" y="6"/>
                    <a:pt x="91" y="7"/>
                  </a:cubicBezTo>
                  <a:cubicBezTo>
                    <a:pt x="87" y="3"/>
                    <a:pt x="81" y="0"/>
                    <a:pt x="75" y="0"/>
                  </a:cubicBezTo>
                  <a:cubicBezTo>
                    <a:pt x="63" y="0"/>
                    <a:pt x="53" y="10"/>
                    <a:pt x="53" y="22"/>
                  </a:cubicBezTo>
                  <a:cubicBezTo>
                    <a:pt x="53" y="24"/>
                    <a:pt x="53" y="26"/>
                    <a:pt x="54" y="27"/>
                  </a:cubicBezTo>
                  <a:cubicBezTo>
                    <a:pt x="35" y="26"/>
                    <a:pt x="19" y="17"/>
                    <a:pt x="8" y="4"/>
                  </a:cubicBezTo>
                  <a:cubicBezTo>
                    <a:pt x="6" y="7"/>
                    <a:pt x="5" y="11"/>
                    <a:pt x="5" y="15"/>
                  </a:cubicBezTo>
                  <a:cubicBezTo>
                    <a:pt x="5" y="23"/>
                    <a:pt x="9" y="30"/>
                    <a:pt x="15" y="34"/>
                  </a:cubicBezTo>
                  <a:cubicBezTo>
                    <a:pt x="11" y="33"/>
                    <a:pt x="8" y="33"/>
                    <a:pt x="5" y="31"/>
                  </a:cubicBezTo>
                  <a:cubicBezTo>
                    <a:pt x="5" y="31"/>
                    <a:pt x="5" y="31"/>
                    <a:pt x="5" y="31"/>
                  </a:cubicBezTo>
                  <a:cubicBezTo>
                    <a:pt x="5" y="42"/>
                    <a:pt x="12" y="51"/>
                    <a:pt x="23" y="53"/>
                  </a:cubicBezTo>
                  <a:cubicBezTo>
                    <a:pt x="21" y="53"/>
                    <a:pt x="19" y="54"/>
                    <a:pt x="17" y="54"/>
                  </a:cubicBezTo>
                  <a:cubicBezTo>
                    <a:pt x="15" y="54"/>
                    <a:pt x="14" y="53"/>
                    <a:pt x="13" y="53"/>
                  </a:cubicBezTo>
                  <a:cubicBezTo>
                    <a:pt x="15" y="62"/>
                    <a:pt x="23" y="68"/>
                    <a:pt x="33" y="69"/>
                  </a:cubicBezTo>
                  <a:cubicBezTo>
                    <a:pt x="26" y="74"/>
                    <a:pt x="16" y="78"/>
                    <a:pt x="6" y="78"/>
                  </a:cubicBezTo>
                  <a:cubicBezTo>
                    <a:pt x="4" y="78"/>
                    <a:pt x="2" y="78"/>
                    <a:pt x="0" y="78"/>
                  </a:cubicBezTo>
                  <a:cubicBezTo>
                    <a:pt x="10" y="84"/>
                    <a:pt x="22" y="88"/>
                    <a:pt x="34" y="88"/>
                  </a:cubicBezTo>
                  <a:cubicBezTo>
                    <a:pt x="75" y="88"/>
                    <a:pt x="97" y="54"/>
                    <a:pt x="97" y="25"/>
                  </a:cubicBezTo>
                  <a:cubicBezTo>
                    <a:pt x="97" y="24"/>
                    <a:pt x="97" y="23"/>
                    <a:pt x="97" y="22"/>
                  </a:cubicBezTo>
                  <a:cubicBezTo>
                    <a:pt x="102" y="19"/>
                    <a:pt x="105" y="15"/>
                    <a:pt x="108" y="1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68" name="Freeform 163"/>
            <p:cNvSpPr>
              <a:spLocks/>
            </p:cNvSpPr>
            <p:nvPr/>
          </p:nvSpPr>
          <p:spPr bwMode="auto">
            <a:xfrm>
              <a:off x="4032" y="3079"/>
              <a:ext cx="93" cy="97"/>
            </a:xfrm>
            <a:custGeom>
              <a:avLst/>
              <a:gdLst>
                <a:gd name="T0" fmla="*/ 49 w 93"/>
                <a:gd name="T1" fmla="*/ 0 h 97"/>
                <a:gd name="T2" fmla="*/ 49 w 93"/>
                <a:gd name="T3" fmla="*/ 44 h 97"/>
                <a:gd name="T4" fmla="*/ 93 w 93"/>
                <a:gd name="T5" fmla="*/ 0 h 97"/>
                <a:gd name="T6" fmla="*/ 93 w 93"/>
                <a:gd name="T7" fmla="*/ 97 h 97"/>
                <a:gd name="T8" fmla="*/ 49 w 93"/>
                <a:gd name="T9" fmla="*/ 53 h 97"/>
                <a:gd name="T10" fmla="*/ 49 w 93"/>
                <a:gd name="T11" fmla="*/ 97 h 97"/>
                <a:gd name="T12" fmla="*/ 0 w 93"/>
                <a:gd name="T13" fmla="*/ 48 h 97"/>
                <a:gd name="T14" fmla="*/ 49 w 93"/>
                <a:gd name="T15" fmla="*/ 0 h 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97">
                  <a:moveTo>
                    <a:pt x="49" y="0"/>
                  </a:moveTo>
                  <a:lnTo>
                    <a:pt x="49" y="44"/>
                  </a:lnTo>
                  <a:lnTo>
                    <a:pt x="93" y="0"/>
                  </a:lnTo>
                  <a:lnTo>
                    <a:pt x="93" y="97"/>
                  </a:lnTo>
                  <a:lnTo>
                    <a:pt x="49" y="53"/>
                  </a:lnTo>
                  <a:lnTo>
                    <a:pt x="49" y="97"/>
                  </a:lnTo>
                  <a:lnTo>
                    <a:pt x="0" y="48"/>
                  </a:lnTo>
                  <a:lnTo>
                    <a:pt x="49"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69" name="Freeform 164"/>
            <p:cNvSpPr>
              <a:spLocks noEditPoints="1"/>
            </p:cNvSpPr>
            <p:nvPr/>
          </p:nvSpPr>
          <p:spPr bwMode="auto">
            <a:xfrm>
              <a:off x="3864" y="3097"/>
              <a:ext cx="140" cy="142"/>
            </a:xfrm>
            <a:custGeom>
              <a:avLst/>
              <a:gdLst>
                <a:gd name="T0" fmla="*/ 0 w 114"/>
                <a:gd name="T1" fmla="*/ 83 h 115"/>
                <a:gd name="T2" fmla="*/ 10 w 114"/>
                <a:gd name="T3" fmla="*/ 94 h 115"/>
                <a:gd name="T4" fmla="*/ 30 w 114"/>
                <a:gd name="T5" fmla="*/ 74 h 115"/>
                <a:gd name="T6" fmla="*/ 41 w 114"/>
                <a:gd name="T7" fmla="*/ 85 h 115"/>
                <a:gd name="T8" fmla="*/ 21 w 114"/>
                <a:gd name="T9" fmla="*/ 105 h 115"/>
                <a:gd name="T10" fmla="*/ 31 w 114"/>
                <a:gd name="T11" fmla="*/ 115 h 115"/>
                <a:gd name="T12" fmla="*/ 51 w 114"/>
                <a:gd name="T13" fmla="*/ 95 h 115"/>
                <a:gd name="T14" fmla="*/ 64 w 114"/>
                <a:gd name="T15" fmla="*/ 108 h 115"/>
                <a:gd name="T16" fmla="*/ 74 w 114"/>
                <a:gd name="T17" fmla="*/ 98 h 115"/>
                <a:gd name="T18" fmla="*/ 17 w 114"/>
                <a:gd name="T19" fmla="*/ 41 h 115"/>
                <a:gd name="T20" fmla="*/ 7 w 114"/>
                <a:gd name="T21" fmla="*/ 51 h 115"/>
                <a:gd name="T22" fmla="*/ 20 w 114"/>
                <a:gd name="T23" fmla="*/ 63 h 115"/>
                <a:gd name="T24" fmla="*/ 0 w 114"/>
                <a:gd name="T25" fmla="*/ 83 h 115"/>
                <a:gd name="T26" fmla="*/ 84 w 114"/>
                <a:gd name="T27" fmla="*/ 31 h 115"/>
                <a:gd name="T28" fmla="*/ 26 w 114"/>
                <a:gd name="T29" fmla="*/ 40 h 115"/>
                <a:gd name="T30" fmla="*/ 75 w 114"/>
                <a:gd name="T31" fmla="*/ 89 h 115"/>
                <a:gd name="T32" fmla="*/ 84 w 114"/>
                <a:gd name="T33" fmla="*/ 31 h 115"/>
                <a:gd name="T34" fmla="*/ 93 w 114"/>
                <a:gd name="T35" fmla="*/ 36 h 115"/>
                <a:gd name="T36" fmla="*/ 79 w 114"/>
                <a:gd name="T37" fmla="*/ 22 h 115"/>
                <a:gd name="T38" fmla="*/ 100 w 114"/>
                <a:gd name="T39" fmla="*/ 0 h 115"/>
                <a:gd name="T40" fmla="*/ 114 w 114"/>
                <a:gd name="T41" fmla="*/ 15 h 115"/>
                <a:gd name="T42" fmla="*/ 93 w 114"/>
                <a:gd name="T43" fmla="*/ 3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15">
                  <a:moveTo>
                    <a:pt x="0" y="83"/>
                  </a:moveTo>
                  <a:cubicBezTo>
                    <a:pt x="10" y="94"/>
                    <a:pt x="10" y="94"/>
                    <a:pt x="10" y="94"/>
                  </a:cubicBezTo>
                  <a:cubicBezTo>
                    <a:pt x="30" y="74"/>
                    <a:pt x="30" y="74"/>
                    <a:pt x="30" y="74"/>
                  </a:cubicBezTo>
                  <a:cubicBezTo>
                    <a:pt x="41" y="85"/>
                    <a:pt x="41" y="85"/>
                    <a:pt x="41" y="85"/>
                  </a:cubicBezTo>
                  <a:cubicBezTo>
                    <a:pt x="21" y="105"/>
                    <a:pt x="21" y="105"/>
                    <a:pt x="21" y="105"/>
                  </a:cubicBezTo>
                  <a:cubicBezTo>
                    <a:pt x="31" y="115"/>
                    <a:pt x="31" y="115"/>
                    <a:pt x="31" y="115"/>
                  </a:cubicBezTo>
                  <a:cubicBezTo>
                    <a:pt x="51" y="95"/>
                    <a:pt x="51" y="95"/>
                    <a:pt x="51" y="95"/>
                  </a:cubicBezTo>
                  <a:cubicBezTo>
                    <a:pt x="64" y="108"/>
                    <a:pt x="64" y="108"/>
                    <a:pt x="64" y="108"/>
                  </a:cubicBezTo>
                  <a:cubicBezTo>
                    <a:pt x="74" y="98"/>
                    <a:pt x="74" y="98"/>
                    <a:pt x="74" y="98"/>
                  </a:cubicBezTo>
                  <a:cubicBezTo>
                    <a:pt x="17" y="41"/>
                    <a:pt x="17" y="41"/>
                    <a:pt x="17" y="41"/>
                  </a:cubicBezTo>
                  <a:cubicBezTo>
                    <a:pt x="7" y="51"/>
                    <a:pt x="7" y="51"/>
                    <a:pt x="7" y="51"/>
                  </a:cubicBezTo>
                  <a:cubicBezTo>
                    <a:pt x="20" y="63"/>
                    <a:pt x="20" y="63"/>
                    <a:pt x="20" y="63"/>
                  </a:cubicBezTo>
                  <a:lnTo>
                    <a:pt x="0" y="83"/>
                  </a:lnTo>
                  <a:close/>
                  <a:moveTo>
                    <a:pt x="84" y="31"/>
                  </a:moveTo>
                  <a:cubicBezTo>
                    <a:pt x="65" y="13"/>
                    <a:pt x="41" y="27"/>
                    <a:pt x="26" y="40"/>
                  </a:cubicBezTo>
                  <a:cubicBezTo>
                    <a:pt x="75" y="89"/>
                    <a:pt x="75" y="89"/>
                    <a:pt x="75" y="89"/>
                  </a:cubicBezTo>
                  <a:cubicBezTo>
                    <a:pt x="88" y="74"/>
                    <a:pt x="102" y="50"/>
                    <a:pt x="84" y="31"/>
                  </a:cubicBezTo>
                  <a:close/>
                  <a:moveTo>
                    <a:pt x="93" y="36"/>
                  </a:moveTo>
                  <a:cubicBezTo>
                    <a:pt x="79" y="22"/>
                    <a:pt x="79" y="22"/>
                    <a:pt x="79" y="22"/>
                  </a:cubicBezTo>
                  <a:cubicBezTo>
                    <a:pt x="100" y="0"/>
                    <a:pt x="100" y="0"/>
                    <a:pt x="100" y="0"/>
                  </a:cubicBezTo>
                  <a:cubicBezTo>
                    <a:pt x="114" y="15"/>
                    <a:pt x="114" y="15"/>
                    <a:pt x="114" y="15"/>
                  </a:cubicBezTo>
                  <a:lnTo>
                    <a:pt x="93" y="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70" name="Freeform 165"/>
            <p:cNvSpPr>
              <a:spLocks noEditPoints="1"/>
            </p:cNvSpPr>
            <p:nvPr/>
          </p:nvSpPr>
          <p:spPr bwMode="auto">
            <a:xfrm>
              <a:off x="3521" y="2982"/>
              <a:ext cx="141" cy="139"/>
            </a:xfrm>
            <a:custGeom>
              <a:avLst/>
              <a:gdLst>
                <a:gd name="T0" fmla="*/ 110 w 115"/>
                <a:gd name="T1" fmla="*/ 37 h 113"/>
                <a:gd name="T2" fmla="*/ 86 w 115"/>
                <a:gd name="T3" fmla="*/ 2 h 113"/>
                <a:gd name="T4" fmla="*/ 86 w 115"/>
                <a:gd name="T5" fmla="*/ 2 h 113"/>
                <a:gd name="T6" fmla="*/ 77 w 115"/>
                <a:gd name="T7" fmla="*/ 5 h 113"/>
                <a:gd name="T8" fmla="*/ 32 w 115"/>
                <a:gd name="T9" fmla="*/ 40 h 113"/>
                <a:gd name="T10" fmla="*/ 36 w 115"/>
                <a:gd name="T11" fmla="*/ 57 h 113"/>
                <a:gd name="T12" fmla="*/ 42 w 115"/>
                <a:gd name="T13" fmla="*/ 74 h 113"/>
                <a:gd name="T14" fmla="*/ 98 w 115"/>
                <a:gd name="T15" fmla="*/ 82 h 113"/>
                <a:gd name="T16" fmla="*/ 106 w 115"/>
                <a:gd name="T17" fmla="*/ 79 h 113"/>
                <a:gd name="T18" fmla="*/ 106 w 115"/>
                <a:gd name="T19" fmla="*/ 79 h 113"/>
                <a:gd name="T20" fmla="*/ 110 w 115"/>
                <a:gd name="T21" fmla="*/ 37 h 113"/>
                <a:gd name="T22" fmla="*/ 102 w 115"/>
                <a:gd name="T23" fmla="*/ 74 h 113"/>
                <a:gd name="T24" fmla="*/ 99 w 115"/>
                <a:gd name="T25" fmla="*/ 73 h 113"/>
                <a:gd name="T26" fmla="*/ 93 w 115"/>
                <a:gd name="T27" fmla="*/ 68 h 113"/>
                <a:gd name="T28" fmla="*/ 83 w 115"/>
                <a:gd name="T29" fmla="*/ 44 h 113"/>
                <a:gd name="T30" fmla="*/ 80 w 115"/>
                <a:gd name="T31" fmla="*/ 19 h 113"/>
                <a:gd name="T32" fmla="*/ 82 w 115"/>
                <a:gd name="T33" fmla="*/ 11 h 113"/>
                <a:gd name="T34" fmla="*/ 84 w 115"/>
                <a:gd name="T35" fmla="*/ 9 h 113"/>
                <a:gd name="T36" fmla="*/ 87 w 115"/>
                <a:gd name="T37" fmla="*/ 10 h 113"/>
                <a:gd name="T38" fmla="*/ 93 w 115"/>
                <a:gd name="T39" fmla="*/ 16 h 113"/>
                <a:gd name="T40" fmla="*/ 103 w 115"/>
                <a:gd name="T41" fmla="*/ 39 h 113"/>
                <a:gd name="T42" fmla="*/ 106 w 115"/>
                <a:gd name="T43" fmla="*/ 64 h 113"/>
                <a:gd name="T44" fmla="*/ 104 w 115"/>
                <a:gd name="T45" fmla="*/ 72 h 113"/>
                <a:gd name="T46" fmla="*/ 102 w 115"/>
                <a:gd name="T47" fmla="*/ 74 h 113"/>
                <a:gd name="T48" fmla="*/ 28 w 115"/>
                <a:gd name="T49" fmla="*/ 59 h 113"/>
                <a:gd name="T50" fmla="*/ 25 w 115"/>
                <a:gd name="T51" fmla="*/ 43 h 113"/>
                <a:gd name="T52" fmla="*/ 11 w 115"/>
                <a:gd name="T53" fmla="*/ 48 h 113"/>
                <a:gd name="T54" fmla="*/ 4 w 115"/>
                <a:gd name="T55" fmla="*/ 50 h 113"/>
                <a:gd name="T56" fmla="*/ 0 w 115"/>
                <a:gd name="T57" fmla="*/ 61 h 113"/>
                <a:gd name="T58" fmla="*/ 3 w 115"/>
                <a:gd name="T59" fmla="*/ 71 h 113"/>
                <a:gd name="T60" fmla="*/ 11 w 115"/>
                <a:gd name="T61" fmla="*/ 79 h 113"/>
                <a:gd name="T62" fmla="*/ 19 w 115"/>
                <a:gd name="T63" fmla="*/ 77 h 113"/>
                <a:gd name="T64" fmla="*/ 34 w 115"/>
                <a:gd name="T65" fmla="*/ 74 h 113"/>
                <a:gd name="T66" fmla="*/ 28 w 115"/>
                <a:gd name="T67" fmla="*/ 59 h 113"/>
                <a:gd name="T68" fmla="*/ 47 w 115"/>
                <a:gd name="T69" fmla="*/ 78 h 113"/>
                <a:gd name="T70" fmla="*/ 32 w 115"/>
                <a:gd name="T71" fmla="*/ 79 h 113"/>
                <a:gd name="T72" fmla="*/ 50 w 115"/>
                <a:gd name="T73" fmla="*/ 111 h 113"/>
                <a:gd name="T74" fmla="*/ 54 w 115"/>
                <a:gd name="T75" fmla="*/ 112 h 113"/>
                <a:gd name="T76" fmla="*/ 66 w 115"/>
                <a:gd name="T77" fmla="*/ 103 h 113"/>
                <a:gd name="T78" fmla="*/ 66 w 115"/>
                <a:gd name="T79" fmla="*/ 99 h 113"/>
                <a:gd name="T80" fmla="*/ 47 w 115"/>
                <a:gd name="T81" fmla="*/ 78 h 113"/>
                <a:gd name="T82" fmla="*/ 96 w 115"/>
                <a:gd name="T83" fmla="*/ 54 h 113"/>
                <a:gd name="T84" fmla="*/ 95 w 115"/>
                <a:gd name="T85" fmla="*/ 54 h 113"/>
                <a:gd name="T86" fmla="*/ 93 w 115"/>
                <a:gd name="T87" fmla="*/ 52 h 113"/>
                <a:gd name="T88" fmla="*/ 89 w 115"/>
                <a:gd name="T89" fmla="*/ 43 h 113"/>
                <a:gd name="T90" fmla="*/ 88 w 115"/>
                <a:gd name="T91" fmla="*/ 33 h 113"/>
                <a:gd name="T92" fmla="*/ 89 w 115"/>
                <a:gd name="T93" fmla="*/ 30 h 113"/>
                <a:gd name="T94" fmla="*/ 90 w 115"/>
                <a:gd name="T95" fmla="*/ 29 h 113"/>
                <a:gd name="T96" fmla="*/ 91 w 115"/>
                <a:gd name="T97" fmla="*/ 29 h 113"/>
                <a:gd name="T98" fmla="*/ 93 w 115"/>
                <a:gd name="T99" fmla="*/ 32 h 113"/>
                <a:gd name="T100" fmla="*/ 97 w 115"/>
                <a:gd name="T101" fmla="*/ 41 h 113"/>
                <a:gd name="T102" fmla="*/ 98 w 115"/>
                <a:gd name="T103" fmla="*/ 50 h 113"/>
                <a:gd name="T104" fmla="*/ 97 w 115"/>
                <a:gd name="T105" fmla="*/ 53 h 113"/>
                <a:gd name="T106" fmla="*/ 96 w 115"/>
                <a:gd name="T107" fmla="*/ 5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13">
                  <a:moveTo>
                    <a:pt x="110" y="37"/>
                  </a:moveTo>
                  <a:cubicBezTo>
                    <a:pt x="104" y="16"/>
                    <a:pt x="93" y="0"/>
                    <a:pt x="86" y="2"/>
                  </a:cubicBezTo>
                  <a:cubicBezTo>
                    <a:pt x="86" y="2"/>
                    <a:pt x="86" y="2"/>
                    <a:pt x="86" y="2"/>
                  </a:cubicBezTo>
                  <a:cubicBezTo>
                    <a:pt x="77" y="5"/>
                    <a:pt x="77" y="5"/>
                    <a:pt x="77" y="5"/>
                  </a:cubicBezTo>
                  <a:cubicBezTo>
                    <a:pt x="77" y="5"/>
                    <a:pt x="60" y="26"/>
                    <a:pt x="32" y="40"/>
                  </a:cubicBezTo>
                  <a:cubicBezTo>
                    <a:pt x="33" y="45"/>
                    <a:pt x="34" y="50"/>
                    <a:pt x="36" y="57"/>
                  </a:cubicBezTo>
                  <a:cubicBezTo>
                    <a:pt x="37" y="64"/>
                    <a:pt x="39" y="69"/>
                    <a:pt x="42" y="74"/>
                  </a:cubicBezTo>
                  <a:cubicBezTo>
                    <a:pt x="73" y="72"/>
                    <a:pt x="98" y="82"/>
                    <a:pt x="98" y="82"/>
                  </a:cubicBezTo>
                  <a:cubicBezTo>
                    <a:pt x="106" y="79"/>
                    <a:pt x="106" y="79"/>
                    <a:pt x="106" y="79"/>
                  </a:cubicBezTo>
                  <a:cubicBezTo>
                    <a:pt x="106" y="79"/>
                    <a:pt x="106" y="79"/>
                    <a:pt x="106" y="79"/>
                  </a:cubicBezTo>
                  <a:cubicBezTo>
                    <a:pt x="114" y="77"/>
                    <a:pt x="115" y="58"/>
                    <a:pt x="110" y="37"/>
                  </a:cubicBezTo>
                  <a:close/>
                  <a:moveTo>
                    <a:pt x="102" y="74"/>
                  </a:moveTo>
                  <a:cubicBezTo>
                    <a:pt x="101" y="75"/>
                    <a:pt x="99" y="74"/>
                    <a:pt x="99" y="73"/>
                  </a:cubicBezTo>
                  <a:cubicBezTo>
                    <a:pt x="97" y="72"/>
                    <a:pt x="95" y="70"/>
                    <a:pt x="93" y="68"/>
                  </a:cubicBezTo>
                  <a:cubicBezTo>
                    <a:pt x="89" y="62"/>
                    <a:pt x="85" y="54"/>
                    <a:pt x="83" y="44"/>
                  </a:cubicBezTo>
                  <a:cubicBezTo>
                    <a:pt x="80" y="35"/>
                    <a:pt x="79" y="26"/>
                    <a:pt x="80" y="19"/>
                  </a:cubicBezTo>
                  <a:cubicBezTo>
                    <a:pt x="80" y="16"/>
                    <a:pt x="81" y="13"/>
                    <a:pt x="82" y="11"/>
                  </a:cubicBezTo>
                  <a:cubicBezTo>
                    <a:pt x="82" y="10"/>
                    <a:pt x="83" y="9"/>
                    <a:pt x="84" y="9"/>
                  </a:cubicBezTo>
                  <a:cubicBezTo>
                    <a:pt x="85" y="9"/>
                    <a:pt x="87" y="9"/>
                    <a:pt x="87" y="10"/>
                  </a:cubicBezTo>
                  <a:cubicBezTo>
                    <a:pt x="89" y="11"/>
                    <a:pt x="91" y="13"/>
                    <a:pt x="93" y="16"/>
                  </a:cubicBezTo>
                  <a:cubicBezTo>
                    <a:pt x="97" y="21"/>
                    <a:pt x="101" y="30"/>
                    <a:pt x="103" y="39"/>
                  </a:cubicBezTo>
                  <a:cubicBezTo>
                    <a:pt x="106" y="48"/>
                    <a:pt x="107" y="57"/>
                    <a:pt x="106" y="64"/>
                  </a:cubicBezTo>
                  <a:cubicBezTo>
                    <a:pt x="105" y="67"/>
                    <a:pt x="105" y="70"/>
                    <a:pt x="104" y="72"/>
                  </a:cubicBezTo>
                  <a:cubicBezTo>
                    <a:pt x="103" y="73"/>
                    <a:pt x="103" y="74"/>
                    <a:pt x="102" y="74"/>
                  </a:cubicBezTo>
                  <a:close/>
                  <a:moveTo>
                    <a:pt x="28" y="59"/>
                  </a:moveTo>
                  <a:cubicBezTo>
                    <a:pt x="27" y="53"/>
                    <a:pt x="26" y="48"/>
                    <a:pt x="25" y="43"/>
                  </a:cubicBezTo>
                  <a:cubicBezTo>
                    <a:pt x="20" y="45"/>
                    <a:pt x="16" y="46"/>
                    <a:pt x="11" y="48"/>
                  </a:cubicBezTo>
                  <a:cubicBezTo>
                    <a:pt x="4" y="50"/>
                    <a:pt x="4" y="50"/>
                    <a:pt x="4" y="50"/>
                  </a:cubicBezTo>
                  <a:cubicBezTo>
                    <a:pt x="0" y="61"/>
                    <a:pt x="0" y="61"/>
                    <a:pt x="0" y="61"/>
                  </a:cubicBezTo>
                  <a:cubicBezTo>
                    <a:pt x="3" y="71"/>
                    <a:pt x="3" y="71"/>
                    <a:pt x="3" y="71"/>
                  </a:cubicBezTo>
                  <a:cubicBezTo>
                    <a:pt x="11" y="79"/>
                    <a:pt x="11" y="79"/>
                    <a:pt x="11" y="79"/>
                  </a:cubicBezTo>
                  <a:cubicBezTo>
                    <a:pt x="11" y="79"/>
                    <a:pt x="11" y="79"/>
                    <a:pt x="19" y="77"/>
                  </a:cubicBezTo>
                  <a:cubicBezTo>
                    <a:pt x="24" y="76"/>
                    <a:pt x="28" y="75"/>
                    <a:pt x="34" y="74"/>
                  </a:cubicBezTo>
                  <a:cubicBezTo>
                    <a:pt x="32" y="70"/>
                    <a:pt x="30" y="64"/>
                    <a:pt x="28" y="59"/>
                  </a:cubicBezTo>
                  <a:close/>
                  <a:moveTo>
                    <a:pt x="47" y="78"/>
                  </a:moveTo>
                  <a:cubicBezTo>
                    <a:pt x="32" y="79"/>
                    <a:pt x="32" y="79"/>
                    <a:pt x="32" y="79"/>
                  </a:cubicBezTo>
                  <a:cubicBezTo>
                    <a:pt x="50" y="111"/>
                    <a:pt x="50" y="111"/>
                    <a:pt x="50" y="111"/>
                  </a:cubicBezTo>
                  <a:cubicBezTo>
                    <a:pt x="51" y="112"/>
                    <a:pt x="53" y="113"/>
                    <a:pt x="54" y="112"/>
                  </a:cubicBezTo>
                  <a:cubicBezTo>
                    <a:pt x="66" y="103"/>
                    <a:pt x="66" y="103"/>
                    <a:pt x="66" y="103"/>
                  </a:cubicBezTo>
                  <a:cubicBezTo>
                    <a:pt x="67" y="102"/>
                    <a:pt x="67" y="100"/>
                    <a:pt x="66" y="99"/>
                  </a:cubicBezTo>
                  <a:lnTo>
                    <a:pt x="47" y="78"/>
                  </a:lnTo>
                  <a:close/>
                  <a:moveTo>
                    <a:pt x="96" y="54"/>
                  </a:moveTo>
                  <a:cubicBezTo>
                    <a:pt x="96" y="54"/>
                    <a:pt x="95" y="54"/>
                    <a:pt x="95" y="54"/>
                  </a:cubicBezTo>
                  <a:cubicBezTo>
                    <a:pt x="94" y="53"/>
                    <a:pt x="94" y="53"/>
                    <a:pt x="93" y="52"/>
                  </a:cubicBezTo>
                  <a:cubicBezTo>
                    <a:pt x="91" y="49"/>
                    <a:pt x="90" y="46"/>
                    <a:pt x="89" y="43"/>
                  </a:cubicBezTo>
                  <a:cubicBezTo>
                    <a:pt x="88" y="39"/>
                    <a:pt x="88" y="36"/>
                    <a:pt x="88" y="33"/>
                  </a:cubicBezTo>
                  <a:cubicBezTo>
                    <a:pt x="88" y="32"/>
                    <a:pt x="88" y="31"/>
                    <a:pt x="89" y="30"/>
                  </a:cubicBezTo>
                  <a:cubicBezTo>
                    <a:pt x="89" y="30"/>
                    <a:pt x="89" y="29"/>
                    <a:pt x="90" y="29"/>
                  </a:cubicBezTo>
                  <a:cubicBezTo>
                    <a:pt x="90" y="29"/>
                    <a:pt x="90" y="29"/>
                    <a:pt x="91" y="29"/>
                  </a:cubicBezTo>
                  <a:cubicBezTo>
                    <a:pt x="91" y="30"/>
                    <a:pt x="92" y="31"/>
                    <a:pt x="93" y="32"/>
                  </a:cubicBezTo>
                  <a:cubicBezTo>
                    <a:pt x="94" y="34"/>
                    <a:pt x="96" y="37"/>
                    <a:pt x="97" y="41"/>
                  </a:cubicBezTo>
                  <a:cubicBezTo>
                    <a:pt x="98" y="44"/>
                    <a:pt x="98" y="48"/>
                    <a:pt x="98" y="50"/>
                  </a:cubicBezTo>
                  <a:cubicBezTo>
                    <a:pt x="98" y="52"/>
                    <a:pt x="98" y="53"/>
                    <a:pt x="97" y="53"/>
                  </a:cubicBezTo>
                  <a:cubicBezTo>
                    <a:pt x="97" y="54"/>
                    <a:pt x="97" y="54"/>
                    <a:pt x="96" y="5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71" name="Freeform 166"/>
            <p:cNvSpPr>
              <a:spLocks noEditPoints="1"/>
            </p:cNvSpPr>
            <p:nvPr/>
          </p:nvSpPr>
          <p:spPr bwMode="auto">
            <a:xfrm>
              <a:off x="3688" y="2986"/>
              <a:ext cx="129" cy="130"/>
            </a:xfrm>
            <a:custGeom>
              <a:avLst/>
              <a:gdLst>
                <a:gd name="T0" fmla="*/ 100 w 105"/>
                <a:gd name="T1" fmla="*/ 30 h 106"/>
                <a:gd name="T2" fmla="*/ 71 w 105"/>
                <a:gd name="T3" fmla="*/ 27 h 106"/>
                <a:gd name="T4" fmla="*/ 88 w 105"/>
                <a:gd name="T5" fmla="*/ 10 h 106"/>
                <a:gd name="T6" fmla="*/ 82 w 105"/>
                <a:gd name="T7" fmla="*/ 4 h 106"/>
                <a:gd name="T8" fmla="*/ 59 w 105"/>
                <a:gd name="T9" fmla="*/ 27 h 106"/>
                <a:gd name="T10" fmla="*/ 52 w 105"/>
                <a:gd name="T11" fmla="*/ 27 h 106"/>
                <a:gd name="T12" fmla="*/ 52 w 105"/>
                <a:gd name="T13" fmla="*/ 27 h 106"/>
                <a:gd name="T14" fmla="*/ 26 w 105"/>
                <a:gd name="T15" fmla="*/ 0 h 106"/>
                <a:gd name="T16" fmla="*/ 19 w 105"/>
                <a:gd name="T17" fmla="*/ 7 h 106"/>
                <a:gd name="T18" fmla="*/ 39 w 105"/>
                <a:gd name="T19" fmla="*/ 27 h 106"/>
                <a:gd name="T20" fmla="*/ 4 w 105"/>
                <a:gd name="T21" fmla="*/ 30 h 106"/>
                <a:gd name="T22" fmla="*/ 0 w 105"/>
                <a:gd name="T23" fmla="*/ 66 h 106"/>
                <a:gd name="T24" fmla="*/ 4 w 105"/>
                <a:gd name="T25" fmla="*/ 102 h 106"/>
                <a:gd name="T26" fmla="*/ 52 w 105"/>
                <a:gd name="T27" fmla="*/ 106 h 106"/>
                <a:gd name="T28" fmla="*/ 100 w 105"/>
                <a:gd name="T29" fmla="*/ 102 h 106"/>
                <a:gd name="T30" fmla="*/ 105 w 105"/>
                <a:gd name="T31" fmla="*/ 66 h 106"/>
                <a:gd name="T32" fmla="*/ 100 w 105"/>
                <a:gd name="T33" fmla="*/ 30 h 106"/>
                <a:gd name="T34" fmla="*/ 88 w 105"/>
                <a:gd name="T35" fmla="*/ 90 h 106"/>
                <a:gd name="T36" fmla="*/ 52 w 105"/>
                <a:gd name="T37" fmla="*/ 92 h 106"/>
                <a:gd name="T38" fmla="*/ 16 w 105"/>
                <a:gd name="T39" fmla="*/ 90 h 106"/>
                <a:gd name="T40" fmla="*/ 13 w 105"/>
                <a:gd name="T41" fmla="*/ 66 h 106"/>
                <a:gd name="T42" fmla="*/ 16 w 105"/>
                <a:gd name="T43" fmla="*/ 42 h 106"/>
                <a:gd name="T44" fmla="*/ 52 w 105"/>
                <a:gd name="T45" fmla="*/ 40 h 106"/>
                <a:gd name="T46" fmla="*/ 88 w 105"/>
                <a:gd name="T47" fmla="*/ 42 h 106"/>
                <a:gd name="T48" fmla="*/ 92 w 105"/>
                <a:gd name="T49" fmla="*/ 66 h 106"/>
                <a:gd name="T50" fmla="*/ 88 w 105"/>
                <a:gd name="T51" fmla="*/ 9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6">
                  <a:moveTo>
                    <a:pt x="100" y="30"/>
                  </a:moveTo>
                  <a:cubicBezTo>
                    <a:pt x="91" y="29"/>
                    <a:pt x="82" y="28"/>
                    <a:pt x="71" y="27"/>
                  </a:cubicBezTo>
                  <a:cubicBezTo>
                    <a:pt x="88" y="10"/>
                    <a:pt x="88" y="10"/>
                    <a:pt x="88" y="10"/>
                  </a:cubicBezTo>
                  <a:cubicBezTo>
                    <a:pt x="82" y="4"/>
                    <a:pt x="82" y="4"/>
                    <a:pt x="82" y="4"/>
                  </a:cubicBezTo>
                  <a:cubicBezTo>
                    <a:pt x="59" y="27"/>
                    <a:pt x="59" y="27"/>
                    <a:pt x="59" y="27"/>
                  </a:cubicBezTo>
                  <a:cubicBezTo>
                    <a:pt x="57" y="27"/>
                    <a:pt x="54" y="27"/>
                    <a:pt x="52" y="27"/>
                  </a:cubicBezTo>
                  <a:cubicBezTo>
                    <a:pt x="52" y="27"/>
                    <a:pt x="52" y="27"/>
                    <a:pt x="52" y="27"/>
                  </a:cubicBezTo>
                  <a:cubicBezTo>
                    <a:pt x="26" y="0"/>
                    <a:pt x="26" y="0"/>
                    <a:pt x="26" y="0"/>
                  </a:cubicBezTo>
                  <a:cubicBezTo>
                    <a:pt x="19" y="7"/>
                    <a:pt x="19" y="7"/>
                    <a:pt x="19" y="7"/>
                  </a:cubicBezTo>
                  <a:cubicBezTo>
                    <a:pt x="39" y="27"/>
                    <a:pt x="39" y="27"/>
                    <a:pt x="39" y="27"/>
                  </a:cubicBezTo>
                  <a:cubicBezTo>
                    <a:pt x="27" y="27"/>
                    <a:pt x="15" y="28"/>
                    <a:pt x="4" y="30"/>
                  </a:cubicBezTo>
                  <a:cubicBezTo>
                    <a:pt x="1" y="41"/>
                    <a:pt x="0" y="53"/>
                    <a:pt x="0" y="66"/>
                  </a:cubicBezTo>
                  <a:cubicBezTo>
                    <a:pt x="0" y="79"/>
                    <a:pt x="1" y="91"/>
                    <a:pt x="4" y="102"/>
                  </a:cubicBezTo>
                  <a:cubicBezTo>
                    <a:pt x="19" y="104"/>
                    <a:pt x="35" y="106"/>
                    <a:pt x="52" y="106"/>
                  </a:cubicBezTo>
                  <a:cubicBezTo>
                    <a:pt x="69" y="106"/>
                    <a:pt x="86" y="104"/>
                    <a:pt x="100" y="102"/>
                  </a:cubicBezTo>
                  <a:cubicBezTo>
                    <a:pt x="103" y="91"/>
                    <a:pt x="105" y="79"/>
                    <a:pt x="105" y="66"/>
                  </a:cubicBezTo>
                  <a:cubicBezTo>
                    <a:pt x="105" y="53"/>
                    <a:pt x="103" y="41"/>
                    <a:pt x="100" y="30"/>
                  </a:cubicBezTo>
                  <a:close/>
                  <a:moveTo>
                    <a:pt x="88" y="90"/>
                  </a:moveTo>
                  <a:cubicBezTo>
                    <a:pt x="77" y="92"/>
                    <a:pt x="65" y="92"/>
                    <a:pt x="52" y="92"/>
                  </a:cubicBezTo>
                  <a:cubicBezTo>
                    <a:pt x="39" y="92"/>
                    <a:pt x="27" y="92"/>
                    <a:pt x="16" y="90"/>
                  </a:cubicBezTo>
                  <a:cubicBezTo>
                    <a:pt x="14" y="83"/>
                    <a:pt x="13" y="75"/>
                    <a:pt x="13" y="66"/>
                  </a:cubicBezTo>
                  <a:cubicBezTo>
                    <a:pt x="13" y="58"/>
                    <a:pt x="14" y="49"/>
                    <a:pt x="16" y="42"/>
                  </a:cubicBezTo>
                  <a:cubicBezTo>
                    <a:pt x="27" y="41"/>
                    <a:pt x="39" y="40"/>
                    <a:pt x="52" y="40"/>
                  </a:cubicBezTo>
                  <a:cubicBezTo>
                    <a:pt x="65" y="40"/>
                    <a:pt x="77" y="41"/>
                    <a:pt x="88" y="42"/>
                  </a:cubicBezTo>
                  <a:cubicBezTo>
                    <a:pt x="90" y="49"/>
                    <a:pt x="92" y="58"/>
                    <a:pt x="92" y="66"/>
                  </a:cubicBezTo>
                  <a:cubicBezTo>
                    <a:pt x="92" y="75"/>
                    <a:pt x="90" y="83"/>
                    <a:pt x="88" y="9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72" name="Freeform 167"/>
            <p:cNvSpPr>
              <a:spLocks/>
            </p:cNvSpPr>
            <p:nvPr/>
          </p:nvSpPr>
          <p:spPr bwMode="auto">
            <a:xfrm>
              <a:off x="3670" y="3140"/>
              <a:ext cx="157" cy="89"/>
            </a:xfrm>
            <a:custGeom>
              <a:avLst/>
              <a:gdLst>
                <a:gd name="T0" fmla="*/ 128 w 128"/>
                <a:gd name="T1" fmla="*/ 51 h 72"/>
                <a:gd name="T2" fmla="*/ 112 w 128"/>
                <a:gd name="T3" fmla="*/ 29 h 72"/>
                <a:gd name="T4" fmla="*/ 82 w 128"/>
                <a:gd name="T5" fmla="*/ 0 h 72"/>
                <a:gd name="T6" fmla="*/ 58 w 128"/>
                <a:gd name="T7" fmla="*/ 12 h 72"/>
                <a:gd name="T8" fmla="*/ 45 w 128"/>
                <a:gd name="T9" fmla="*/ 5 h 72"/>
                <a:gd name="T10" fmla="*/ 29 w 128"/>
                <a:gd name="T11" fmla="*/ 22 h 72"/>
                <a:gd name="T12" fmla="*/ 29 w 128"/>
                <a:gd name="T13" fmla="*/ 24 h 72"/>
                <a:gd name="T14" fmla="*/ 24 w 128"/>
                <a:gd name="T15" fmla="*/ 24 h 72"/>
                <a:gd name="T16" fmla="*/ 0 w 128"/>
                <a:gd name="T17" fmla="*/ 48 h 72"/>
                <a:gd name="T18" fmla="*/ 24 w 128"/>
                <a:gd name="T19" fmla="*/ 72 h 72"/>
                <a:gd name="T20" fmla="*/ 106 w 128"/>
                <a:gd name="T21" fmla="*/ 72 h 72"/>
                <a:gd name="T22" fmla="*/ 106 w 128"/>
                <a:gd name="T23" fmla="*/ 72 h 72"/>
                <a:gd name="T24" fmla="*/ 128 w 128"/>
                <a:gd name="T25" fmla="*/ 5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72">
                  <a:moveTo>
                    <a:pt x="128" y="51"/>
                  </a:moveTo>
                  <a:cubicBezTo>
                    <a:pt x="128" y="40"/>
                    <a:pt x="121" y="32"/>
                    <a:pt x="112" y="29"/>
                  </a:cubicBezTo>
                  <a:cubicBezTo>
                    <a:pt x="111" y="13"/>
                    <a:pt x="98" y="0"/>
                    <a:pt x="82" y="0"/>
                  </a:cubicBezTo>
                  <a:cubicBezTo>
                    <a:pt x="72" y="0"/>
                    <a:pt x="64" y="5"/>
                    <a:pt x="58" y="12"/>
                  </a:cubicBezTo>
                  <a:cubicBezTo>
                    <a:pt x="55" y="8"/>
                    <a:pt x="51" y="5"/>
                    <a:pt x="45" y="5"/>
                  </a:cubicBezTo>
                  <a:cubicBezTo>
                    <a:pt x="36" y="5"/>
                    <a:pt x="29" y="13"/>
                    <a:pt x="29" y="22"/>
                  </a:cubicBezTo>
                  <a:cubicBezTo>
                    <a:pt x="29" y="23"/>
                    <a:pt x="29" y="24"/>
                    <a:pt x="29" y="24"/>
                  </a:cubicBezTo>
                  <a:cubicBezTo>
                    <a:pt x="27" y="24"/>
                    <a:pt x="26" y="24"/>
                    <a:pt x="24" y="24"/>
                  </a:cubicBezTo>
                  <a:cubicBezTo>
                    <a:pt x="11" y="24"/>
                    <a:pt x="0" y="35"/>
                    <a:pt x="0" y="48"/>
                  </a:cubicBezTo>
                  <a:cubicBezTo>
                    <a:pt x="0" y="62"/>
                    <a:pt x="11" y="72"/>
                    <a:pt x="24" y="72"/>
                  </a:cubicBezTo>
                  <a:cubicBezTo>
                    <a:pt x="106" y="72"/>
                    <a:pt x="106" y="72"/>
                    <a:pt x="106" y="72"/>
                  </a:cubicBezTo>
                  <a:cubicBezTo>
                    <a:pt x="106" y="72"/>
                    <a:pt x="106" y="72"/>
                    <a:pt x="106" y="72"/>
                  </a:cubicBezTo>
                  <a:cubicBezTo>
                    <a:pt x="118" y="72"/>
                    <a:pt x="128" y="63"/>
                    <a:pt x="128" y="5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73" name="Freeform 168"/>
            <p:cNvSpPr>
              <a:spLocks noEditPoints="1"/>
            </p:cNvSpPr>
            <p:nvPr/>
          </p:nvSpPr>
          <p:spPr bwMode="auto">
            <a:xfrm>
              <a:off x="3524" y="3140"/>
              <a:ext cx="108" cy="89"/>
            </a:xfrm>
            <a:custGeom>
              <a:avLst/>
              <a:gdLst>
                <a:gd name="T0" fmla="*/ 0 w 88"/>
                <a:gd name="T1" fmla="*/ 0 h 72"/>
                <a:gd name="T2" fmla="*/ 0 w 88"/>
                <a:gd name="T3" fmla="*/ 72 h 72"/>
                <a:gd name="T4" fmla="*/ 88 w 88"/>
                <a:gd name="T5" fmla="*/ 72 h 72"/>
                <a:gd name="T6" fmla="*/ 88 w 88"/>
                <a:gd name="T7" fmla="*/ 0 h 72"/>
                <a:gd name="T8" fmla="*/ 0 w 88"/>
                <a:gd name="T9" fmla="*/ 0 h 72"/>
                <a:gd name="T10" fmla="*/ 83 w 88"/>
                <a:gd name="T11" fmla="*/ 67 h 72"/>
                <a:gd name="T12" fmla="*/ 5 w 88"/>
                <a:gd name="T13" fmla="*/ 67 h 72"/>
                <a:gd name="T14" fmla="*/ 5 w 88"/>
                <a:gd name="T15" fmla="*/ 6 h 72"/>
                <a:gd name="T16" fmla="*/ 83 w 88"/>
                <a:gd name="T17" fmla="*/ 6 h 72"/>
                <a:gd name="T18" fmla="*/ 83 w 88"/>
                <a:gd name="T19" fmla="*/ 67 h 72"/>
                <a:gd name="T20" fmla="*/ 61 w 88"/>
                <a:gd name="T21" fmla="*/ 20 h 72"/>
                <a:gd name="T22" fmla="*/ 69 w 88"/>
                <a:gd name="T23" fmla="*/ 28 h 72"/>
                <a:gd name="T24" fmla="*/ 77 w 88"/>
                <a:gd name="T25" fmla="*/ 20 h 72"/>
                <a:gd name="T26" fmla="*/ 69 w 88"/>
                <a:gd name="T27" fmla="*/ 11 h 72"/>
                <a:gd name="T28" fmla="*/ 61 w 88"/>
                <a:gd name="T29" fmla="*/ 20 h 72"/>
                <a:gd name="T30" fmla="*/ 77 w 88"/>
                <a:gd name="T31" fmla="*/ 61 h 72"/>
                <a:gd name="T32" fmla="*/ 11 w 88"/>
                <a:gd name="T33" fmla="*/ 61 h 72"/>
                <a:gd name="T34" fmla="*/ 27 w 88"/>
                <a:gd name="T35" fmla="*/ 17 h 72"/>
                <a:gd name="T36" fmla="*/ 50 w 88"/>
                <a:gd name="T37" fmla="*/ 45 h 72"/>
                <a:gd name="T38" fmla="*/ 61 w 88"/>
                <a:gd name="T39" fmla="*/ 36 h 72"/>
                <a:gd name="T40" fmla="*/ 77 w 88"/>
                <a:gd name="T41" fmla="*/ 6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72">
                  <a:moveTo>
                    <a:pt x="0" y="0"/>
                  </a:moveTo>
                  <a:cubicBezTo>
                    <a:pt x="0" y="72"/>
                    <a:pt x="0" y="72"/>
                    <a:pt x="0" y="72"/>
                  </a:cubicBezTo>
                  <a:cubicBezTo>
                    <a:pt x="88" y="72"/>
                    <a:pt x="88" y="72"/>
                    <a:pt x="88" y="72"/>
                  </a:cubicBezTo>
                  <a:cubicBezTo>
                    <a:pt x="88" y="0"/>
                    <a:pt x="88" y="0"/>
                    <a:pt x="88" y="0"/>
                  </a:cubicBezTo>
                  <a:lnTo>
                    <a:pt x="0" y="0"/>
                  </a:lnTo>
                  <a:close/>
                  <a:moveTo>
                    <a:pt x="83" y="67"/>
                  </a:moveTo>
                  <a:cubicBezTo>
                    <a:pt x="5" y="67"/>
                    <a:pt x="5" y="67"/>
                    <a:pt x="5" y="67"/>
                  </a:cubicBezTo>
                  <a:cubicBezTo>
                    <a:pt x="5" y="6"/>
                    <a:pt x="5" y="6"/>
                    <a:pt x="5" y="6"/>
                  </a:cubicBezTo>
                  <a:cubicBezTo>
                    <a:pt x="83" y="6"/>
                    <a:pt x="83" y="6"/>
                    <a:pt x="83" y="6"/>
                  </a:cubicBezTo>
                  <a:lnTo>
                    <a:pt x="83" y="67"/>
                  </a:lnTo>
                  <a:close/>
                  <a:moveTo>
                    <a:pt x="61" y="20"/>
                  </a:moveTo>
                  <a:cubicBezTo>
                    <a:pt x="61" y="24"/>
                    <a:pt x="64" y="28"/>
                    <a:pt x="69" y="28"/>
                  </a:cubicBezTo>
                  <a:cubicBezTo>
                    <a:pt x="74" y="28"/>
                    <a:pt x="77" y="24"/>
                    <a:pt x="77" y="20"/>
                  </a:cubicBezTo>
                  <a:cubicBezTo>
                    <a:pt x="77" y="15"/>
                    <a:pt x="74" y="11"/>
                    <a:pt x="69" y="11"/>
                  </a:cubicBezTo>
                  <a:cubicBezTo>
                    <a:pt x="64" y="11"/>
                    <a:pt x="61" y="15"/>
                    <a:pt x="61" y="20"/>
                  </a:cubicBezTo>
                  <a:close/>
                  <a:moveTo>
                    <a:pt x="77" y="61"/>
                  </a:moveTo>
                  <a:cubicBezTo>
                    <a:pt x="11" y="61"/>
                    <a:pt x="11" y="61"/>
                    <a:pt x="11" y="61"/>
                  </a:cubicBezTo>
                  <a:cubicBezTo>
                    <a:pt x="27" y="17"/>
                    <a:pt x="27" y="17"/>
                    <a:pt x="27" y="17"/>
                  </a:cubicBezTo>
                  <a:cubicBezTo>
                    <a:pt x="50" y="45"/>
                    <a:pt x="50" y="45"/>
                    <a:pt x="50" y="45"/>
                  </a:cubicBezTo>
                  <a:cubicBezTo>
                    <a:pt x="61" y="36"/>
                    <a:pt x="61" y="36"/>
                    <a:pt x="61" y="36"/>
                  </a:cubicBezTo>
                  <a:lnTo>
                    <a:pt x="77" y="6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74" name="Freeform 169"/>
            <p:cNvSpPr>
              <a:spLocks noEditPoints="1"/>
            </p:cNvSpPr>
            <p:nvPr/>
          </p:nvSpPr>
          <p:spPr bwMode="auto">
            <a:xfrm>
              <a:off x="3366" y="3121"/>
              <a:ext cx="105" cy="105"/>
            </a:xfrm>
            <a:custGeom>
              <a:avLst/>
              <a:gdLst>
                <a:gd name="T0" fmla="*/ 57 w 85"/>
                <a:gd name="T1" fmla="*/ 58 h 86"/>
                <a:gd name="T2" fmla="*/ 82 w 85"/>
                <a:gd name="T3" fmla="*/ 47 h 86"/>
                <a:gd name="T4" fmla="*/ 82 w 85"/>
                <a:gd name="T5" fmla="*/ 59 h 86"/>
                <a:gd name="T6" fmla="*/ 66 w 85"/>
                <a:gd name="T7" fmla="*/ 67 h 86"/>
                <a:gd name="T8" fmla="*/ 59 w 85"/>
                <a:gd name="T9" fmla="*/ 84 h 86"/>
                <a:gd name="T10" fmla="*/ 47 w 85"/>
                <a:gd name="T11" fmla="*/ 84 h 86"/>
                <a:gd name="T12" fmla="*/ 57 w 85"/>
                <a:gd name="T13" fmla="*/ 58 h 86"/>
                <a:gd name="T14" fmla="*/ 24 w 85"/>
                <a:gd name="T15" fmla="*/ 85 h 86"/>
                <a:gd name="T16" fmla="*/ 39 w 85"/>
                <a:gd name="T17" fmla="*/ 42 h 86"/>
                <a:gd name="T18" fmla="*/ 81 w 85"/>
                <a:gd name="T19" fmla="*/ 23 h 86"/>
                <a:gd name="T20" fmla="*/ 81 w 85"/>
                <a:gd name="T21" fmla="*/ 35 h 86"/>
                <a:gd name="T22" fmla="*/ 81 w 85"/>
                <a:gd name="T23" fmla="*/ 35 h 86"/>
                <a:gd name="T24" fmla="*/ 48 w 85"/>
                <a:gd name="T25" fmla="*/ 50 h 86"/>
                <a:gd name="T26" fmla="*/ 36 w 85"/>
                <a:gd name="T27" fmla="*/ 85 h 86"/>
                <a:gd name="T28" fmla="*/ 24 w 85"/>
                <a:gd name="T29" fmla="*/ 85 h 86"/>
                <a:gd name="T30" fmla="*/ 49 w 85"/>
                <a:gd name="T31" fmla="*/ 7 h 86"/>
                <a:gd name="T32" fmla="*/ 80 w 85"/>
                <a:gd name="T33" fmla="*/ 0 h 86"/>
                <a:gd name="T34" fmla="*/ 80 w 85"/>
                <a:gd name="T35" fmla="*/ 0 h 86"/>
                <a:gd name="T36" fmla="*/ 80 w 85"/>
                <a:gd name="T37" fmla="*/ 11 h 86"/>
                <a:gd name="T38" fmla="*/ 31 w 85"/>
                <a:gd name="T39" fmla="*/ 34 h 86"/>
                <a:gd name="T40" fmla="*/ 12 w 85"/>
                <a:gd name="T41" fmla="*/ 85 h 86"/>
                <a:gd name="T42" fmla="*/ 0 w 85"/>
                <a:gd name="T43" fmla="*/ 86 h 86"/>
                <a:gd name="T44" fmla="*/ 5 w 85"/>
                <a:gd name="T45" fmla="*/ 54 h 86"/>
                <a:gd name="T46" fmla="*/ 22 w 85"/>
                <a:gd name="T47" fmla="*/ 26 h 86"/>
                <a:gd name="T48" fmla="*/ 49 w 85"/>
                <a:gd name="T49" fmla="*/ 7 h 86"/>
                <a:gd name="T50" fmla="*/ 75 w 85"/>
                <a:gd name="T51" fmla="*/ 83 h 86"/>
                <a:gd name="T52" fmla="*/ 83 w 85"/>
                <a:gd name="T53" fmla="*/ 83 h 86"/>
                <a:gd name="T54" fmla="*/ 83 w 85"/>
                <a:gd name="T55" fmla="*/ 74 h 86"/>
                <a:gd name="T56" fmla="*/ 74 w 85"/>
                <a:gd name="T57" fmla="*/ 75 h 86"/>
                <a:gd name="T58" fmla="*/ 75 w 85"/>
                <a:gd name="T59" fmla="*/ 8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5" h="86">
                  <a:moveTo>
                    <a:pt x="57" y="58"/>
                  </a:moveTo>
                  <a:cubicBezTo>
                    <a:pt x="64" y="51"/>
                    <a:pt x="73" y="47"/>
                    <a:pt x="82" y="47"/>
                  </a:cubicBezTo>
                  <a:cubicBezTo>
                    <a:pt x="82" y="59"/>
                    <a:pt x="82" y="59"/>
                    <a:pt x="82" y="59"/>
                  </a:cubicBezTo>
                  <a:cubicBezTo>
                    <a:pt x="76" y="59"/>
                    <a:pt x="70" y="62"/>
                    <a:pt x="66" y="67"/>
                  </a:cubicBezTo>
                  <a:cubicBezTo>
                    <a:pt x="61" y="71"/>
                    <a:pt x="59" y="78"/>
                    <a:pt x="59" y="84"/>
                  </a:cubicBezTo>
                  <a:cubicBezTo>
                    <a:pt x="47" y="84"/>
                    <a:pt x="47" y="84"/>
                    <a:pt x="47" y="84"/>
                  </a:cubicBezTo>
                  <a:cubicBezTo>
                    <a:pt x="47" y="75"/>
                    <a:pt x="50" y="66"/>
                    <a:pt x="57" y="58"/>
                  </a:cubicBezTo>
                  <a:close/>
                  <a:moveTo>
                    <a:pt x="24" y="85"/>
                  </a:moveTo>
                  <a:cubicBezTo>
                    <a:pt x="23" y="69"/>
                    <a:pt x="29" y="54"/>
                    <a:pt x="39" y="42"/>
                  </a:cubicBezTo>
                  <a:cubicBezTo>
                    <a:pt x="50" y="31"/>
                    <a:pt x="65" y="24"/>
                    <a:pt x="81" y="23"/>
                  </a:cubicBezTo>
                  <a:cubicBezTo>
                    <a:pt x="81" y="35"/>
                    <a:pt x="81" y="35"/>
                    <a:pt x="81" y="35"/>
                  </a:cubicBezTo>
                  <a:cubicBezTo>
                    <a:pt x="81" y="35"/>
                    <a:pt x="81" y="35"/>
                    <a:pt x="81" y="35"/>
                  </a:cubicBezTo>
                  <a:cubicBezTo>
                    <a:pt x="69" y="36"/>
                    <a:pt x="57" y="41"/>
                    <a:pt x="48" y="50"/>
                  </a:cubicBezTo>
                  <a:cubicBezTo>
                    <a:pt x="40" y="60"/>
                    <a:pt x="35" y="72"/>
                    <a:pt x="36" y="85"/>
                  </a:cubicBezTo>
                  <a:lnTo>
                    <a:pt x="24" y="85"/>
                  </a:lnTo>
                  <a:close/>
                  <a:moveTo>
                    <a:pt x="49" y="7"/>
                  </a:moveTo>
                  <a:cubicBezTo>
                    <a:pt x="59" y="2"/>
                    <a:pt x="69" y="0"/>
                    <a:pt x="80" y="0"/>
                  </a:cubicBezTo>
                  <a:cubicBezTo>
                    <a:pt x="80" y="0"/>
                    <a:pt x="80" y="0"/>
                    <a:pt x="80" y="0"/>
                  </a:cubicBezTo>
                  <a:cubicBezTo>
                    <a:pt x="80" y="11"/>
                    <a:pt x="80" y="11"/>
                    <a:pt x="80" y="11"/>
                  </a:cubicBezTo>
                  <a:cubicBezTo>
                    <a:pt x="61" y="12"/>
                    <a:pt x="44" y="20"/>
                    <a:pt x="31" y="34"/>
                  </a:cubicBezTo>
                  <a:cubicBezTo>
                    <a:pt x="18" y="48"/>
                    <a:pt x="11" y="66"/>
                    <a:pt x="12" y="85"/>
                  </a:cubicBezTo>
                  <a:cubicBezTo>
                    <a:pt x="0" y="86"/>
                    <a:pt x="0" y="86"/>
                    <a:pt x="0" y="86"/>
                  </a:cubicBezTo>
                  <a:cubicBezTo>
                    <a:pt x="0" y="75"/>
                    <a:pt x="1" y="65"/>
                    <a:pt x="5" y="54"/>
                  </a:cubicBezTo>
                  <a:cubicBezTo>
                    <a:pt x="9" y="44"/>
                    <a:pt x="14" y="34"/>
                    <a:pt x="22" y="26"/>
                  </a:cubicBezTo>
                  <a:cubicBezTo>
                    <a:pt x="30" y="18"/>
                    <a:pt x="39" y="11"/>
                    <a:pt x="49" y="7"/>
                  </a:cubicBezTo>
                  <a:close/>
                  <a:moveTo>
                    <a:pt x="75" y="83"/>
                  </a:moveTo>
                  <a:cubicBezTo>
                    <a:pt x="77" y="85"/>
                    <a:pt x="81" y="85"/>
                    <a:pt x="83" y="83"/>
                  </a:cubicBezTo>
                  <a:cubicBezTo>
                    <a:pt x="85" y="80"/>
                    <a:pt x="85" y="76"/>
                    <a:pt x="83" y="74"/>
                  </a:cubicBezTo>
                  <a:cubicBezTo>
                    <a:pt x="80" y="72"/>
                    <a:pt x="77" y="72"/>
                    <a:pt x="74" y="75"/>
                  </a:cubicBezTo>
                  <a:cubicBezTo>
                    <a:pt x="72" y="77"/>
                    <a:pt x="72" y="81"/>
                    <a:pt x="75" y="8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75" name="Freeform 170"/>
            <p:cNvSpPr>
              <a:spLocks noEditPoints="1"/>
            </p:cNvSpPr>
            <p:nvPr/>
          </p:nvSpPr>
          <p:spPr bwMode="auto">
            <a:xfrm>
              <a:off x="1907" y="1484"/>
              <a:ext cx="59" cy="80"/>
            </a:xfrm>
            <a:custGeom>
              <a:avLst/>
              <a:gdLst>
                <a:gd name="T0" fmla="*/ 46 w 48"/>
                <a:gd name="T1" fmla="*/ 8 h 65"/>
                <a:gd name="T2" fmla="*/ 42 w 48"/>
                <a:gd name="T3" fmla="*/ 8 h 65"/>
                <a:gd name="T4" fmla="*/ 42 w 48"/>
                <a:gd name="T5" fmla="*/ 12 h 65"/>
                <a:gd name="T6" fmla="*/ 44 w 48"/>
                <a:gd name="T7" fmla="*/ 12 h 65"/>
                <a:gd name="T8" fmla="*/ 44 w 48"/>
                <a:gd name="T9" fmla="*/ 44 h 65"/>
                <a:gd name="T10" fmla="*/ 28 w 48"/>
                <a:gd name="T11" fmla="*/ 44 h 65"/>
                <a:gd name="T12" fmla="*/ 28 w 48"/>
                <a:gd name="T13" fmla="*/ 61 h 65"/>
                <a:gd name="T14" fmla="*/ 4 w 48"/>
                <a:gd name="T15" fmla="*/ 61 h 65"/>
                <a:gd name="T16" fmla="*/ 4 w 48"/>
                <a:gd name="T17" fmla="*/ 12 h 65"/>
                <a:gd name="T18" fmla="*/ 6 w 48"/>
                <a:gd name="T19" fmla="*/ 12 h 65"/>
                <a:gd name="T20" fmla="*/ 6 w 48"/>
                <a:gd name="T21" fmla="*/ 8 h 65"/>
                <a:gd name="T22" fmla="*/ 2 w 48"/>
                <a:gd name="T23" fmla="*/ 8 h 65"/>
                <a:gd name="T24" fmla="*/ 0 w 48"/>
                <a:gd name="T25" fmla="*/ 10 h 65"/>
                <a:gd name="T26" fmla="*/ 0 w 48"/>
                <a:gd name="T27" fmla="*/ 63 h 65"/>
                <a:gd name="T28" fmla="*/ 2 w 48"/>
                <a:gd name="T29" fmla="*/ 65 h 65"/>
                <a:gd name="T30" fmla="*/ 34 w 48"/>
                <a:gd name="T31" fmla="*/ 65 h 65"/>
                <a:gd name="T32" fmla="*/ 48 w 48"/>
                <a:gd name="T33" fmla="*/ 50 h 65"/>
                <a:gd name="T34" fmla="*/ 48 w 48"/>
                <a:gd name="T35" fmla="*/ 10 h 65"/>
                <a:gd name="T36" fmla="*/ 46 w 48"/>
                <a:gd name="T37" fmla="*/ 8 h 65"/>
                <a:gd name="T38" fmla="*/ 32 w 48"/>
                <a:gd name="T39" fmla="*/ 61 h 65"/>
                <a:gd name="T40" fmla="*/ 32 w 48"/>
                <a:gd name="T41" fmla="*/ 49 h 65"/>
                <a:gd name="T42" fmla="*/ 44 w 48"/>
                <a:gd name="T43" fmla="*/ 49 h 65"/>
                <a:gd name="T44" fmla="*/ 32 w 48"/>
                <a:gd name="T45" fmla="*/ 61 h 65"/>
                <a:gd name="T46" fmla="*/ 40 w 48"/>
                <a:gd name="T47" fmla="*/ 8 h 65"/>
                <a:gd name="T48" fmla="*/ 32 w 48"/>
                <a:gd name="T49" fmla="*/ 8 h 65"/>
                <a:gd name="T50" fmla="*/ 32 w 48"/>
                <a:gd name="T51" fmla="*/ 4 h 65"/>
                <a:gd name="T52" fmla="*/ 28 w 48"/>
                <a:gd name="T53" fmla="*/ 0 h 65"/>
                <a:gd name="T54" fmla="*/ 20 w 48"/>
                <a:gd name="T55" fmla="*/ 0 h 65"/>
                <a:gd name="T56" fmla="*/ 16 w 48"/>
                <a:gd name="T57" fmla="*/ 4 h 65"/>
                <a:gd name="T58" fmla="*/ 16 w 48"/>
                <a:gd name="T59" fmla="*/ 8 h 65"/>
                <a:gd name="T60" fmla="*/ 8 w 48"/>
                <a:gd name="T61" fmla="*/ 8 h 65"/>
                <a:gd name="T62" fmla="*/ 8 w 48"/>
                <a:gd name="T63" fmla="*/ 16 h 65"/>
                <a:gd name="T64" fmla="*/ 40 w 48"/>
                <a:gd name="T65" fmla="*/ 16 h 65"/>
                <a:gd name="T66" fmla="*/ 40 w 48"/>
                <a:gd name="T67" fmla="*/ 8 h 65"/>
                <a:gd name="T68" fmla="*/ 28 w 48"/>
                <a:gd name="T69" fmla="*/ 8 h 65"/>
                <a:gd name="T70" fmla="*/ 20 w 48"/>
                <a:gd name="T71" fmla="*/ 8 h 65"/>
                <a:gd name="T72" fmla="*/ 20 w 48"/>
                <a:gd name="T73" fmla="*/ 4 h 65"/>
                <a:gd name="T74" fmla="*/ 20 w 48"/>
                <a:gd name="T75" fmla="*/ 4 h 65"/>
                <a:gd name="T76" fmla="*/ 28 w 48"/>
                <a:gd name="T77" fmla="*/ 4 h 65"/>
                <a:gd name="T78" fmla="*/ 28 w 48"/>
                <a:gd name="T79" fmla="*/ 4 h 65"/>
                <a:gd name="T80" fmla="*/ 28 w 48"/>
                <a:gd name="T81"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 h="65">
                  <a:moveTo>
                    <a:pt x="46" y="8"/>
                  </a:moveTo>
                  <a:cubicBezTo>
                    <a:pt x="42" y="8"/>
                    <a:pt x="42" y="8"/>
                    <a:pt x="42" y="8"/>
                  </a:cubicBezTo>
                  <a:cubicBezTo>
                    <a:pt x="42" y="12"/>
                    <a:pt x="42" y="12"/>
                    <a:pt x="42" y="12"/>
                  </a:cubicBezTo>
                  <a:cubicBezTo>
                    <a:pt x="44" y="12"/>
                    <a:pt x="44" y="12"/>
                    <a:pt x="44" y="12"/>
                  </a:cubicBezTo>
                  <a:cubicBezTo>
                    <a:pt x="44" y="44"/>
                    <a:pt x="44" y="44"/>
                    <a:pt x="44" y="44"/>
                  </a:cubicBezTo>
                  <a:cubicBezTo>
                    <a:pt x="28" y="44"/>
                    <a:pt x="28" y="44"/>
                    <a:pt x="28" y="44"/>
                  </a:cubicBezTo>
                  <a:cubicBezTo>
                    <a:pt x="28" y="61"/>
                    <a:pt x="28" y="61"/>
                    <a:pt x="28" y="61"/>
                  </a:cubicBezTo>
                  <a:cubicBezTo>
                    <a:pt x="4" y="61"/>
                    <a:pt x="4" y="61"/>
                    <a:pt x="4" y="61"/>
                  </a:cubicBezTo>
                  <a:cubicBezTo>
                    <a:pt x="4" y="12"/>
                    <a:pt x="4" y="12"/>
                    <a:pt x="4" y="12"/>
                  </a:cubicBezTo>
                  <a:cubicBezTo>
                    <a:pt x="6" y="12"/>
                    <a:pt x="6" y="12"/>
                    <a:pt x="6" y="12"/>
                  </a:cubicBezTo>
                  <a:cubicBezTo>
                    <a:pt x="6" y="8"/>
                    <a:pt x="6" y="8"/>
                    <a:pt x="6" y="8"/>
                  </a:cubicBezTo>
                  <a:cubicBezTo>
                    <a:pt x="2" y="8"/>
                    <a:pt x="2" y="8"/>
                    <a:pt x="2" y="8"/>
                  </a:cubicBezTo>
                  <a:cubicBezTo>
                    <a:pt x="1" y="8"/>
                    <a:pt x="0" y="9"/>
                    <a:pt x="0" y="10"/>
                  </a:cubicBezTo>
                  <a:cubicBezTo>
                    <a:pt x="0" y="63"/>
                    <a:pt x="0" y="63"/>
                    <a:pt x="0" y="63"/>
                  </a:cubicBezTo>
                  <a:cubicBezTo>
                    <a:pt x="0" y="64"/>
                    <a:pt x="1" y="65"/>
                    <a:pt x="2" y="65"/>
                  </a:cubicBezTo>
                  <a:cubicBezTo>
                    <a:pt x="34" y="65"/>
                    <a:pt x="34" y="65"/>
                    <a:pt x="34" y="65"/>
                  </a:cubicBezTo>
                  <a:cubicBezTo>
                    <a:pt x="48" y="50"/>
                    <a:pt x="48" y="50"/>
                    <a:pt x="48" y="50"/>
                  </a:cubicBezTo>
                  <a:cubicBezTo>
                    <a:pt x="48" y="10"/>
                    <a:pt x="48" y="10"/>
                    <a:pt x="48" y="10"/>
                  </a:cubicBezTo>
                  <a:cubicBezTo>
                    <a:pt x="48" y="9"/>
                    <a:pt x="48" y="8"/>
                    <a:pt x="46" y="8"/>
                  </a:cubicBezTo>
                  <a:close/>
                  <a:moveTo>
                    <a:pt x="32" y="61"/>
                  </a:moveTo>
                  <a:cubicBezTo>
                    <a:pt x="32" y="49"/>
                    <a:pt x="32" y="49"/>
                    <a:pt x="32" y="49"/>
                  </a:cubicBezTo>
                  <a:cubicBezTo>
                    <a:pt x="44" y="49"/>
                    <a:pt x="44" y="49"/>
                    <a:pt x="44" y="49"/>
                  </a:cubicBezTo>
                  <a:lnTo>
                    <a:pt x="32" y="61"/>
                  </a:lnTo>
                  <a:close/>
                  <a:moveTo>
                    <a:pt x="40" y="8"/>
                  </a:moveTo>
                  <a:cubicBezTo>
                    <a:pt x="32" y="8"/>
                    <a:pt x="32" y="8"/>
                    <a:pt x="32" y="8"/>
                  </a:cubicBezTo>
                  <a:cubicBezTo>
                    <a:pt x="32" y="4"/>
                    <a:pt x="32" y="4"/>
                    <a:pt x="32" y="4"/>
                  </a:cubicBezTo>
                  <a:cubicBezTo>
                    <a:pt x="32" y="2"/>
                    <a:pt x="30" y="0"/>
                    <a:pt x="28" y="0"/>
                  </a:cubicBezTo>
                  <a:cubicBezTo>
                    <a:pt x="20" y="0"/>
                    <a:pt x="20" y="0"/>
                    <a:pt x="20" y="0"/>
                  </a:cubicBezTo>
                  <a:cubicBezTo>
                    <a:pt x="18" y="0"/>
                    <a:pt x="16" y="2"/>
                    <a:pt x="16" y="4"/>
                  </a:cubicBezTo>
                  <a:cubicBezTo>
                    <a:pt x="16" y="8"/>
                    <a:pt x="16" y="8"/>
                    <a:pt x="16" y="8"/>
                  </a:cubicBezTo>
                  <a:cubicBezTo>
                    <a:pt x="8" y="8"/>
                    <a:pt x="8" y="8"/>
                    <a:pt x="8" y="8"/>
                  </a:cubicBezTo>
                  <a:cubicBezTo>
                    <a:pt x="8" y="16"/>
                    <a:pt x="8" y="16"/>
                    <a:pt x="8" y="16"/>
                  </a:cubicBezTo>
                  <a:cubicBezTo>
                    <a:pt x="40" y="16"/>
                    <a:pt x="40" y="16"/>
                    <a:pt x="40" y="16"/>
                  </a:cubicBezTo>
                  <a:lnTo>
                    <a:pt x="40" y="8"/>
                  </a:lnTo>
                  <a:close/>
                  <a:moveTo>
                    <a:pt x="28" y="8"/>
                  </a:moveTo>
                  <a:cubicBezTo>
                    <a:pt x="20" y="8"/>
                    <a:pt x="20" y="8"/>
                    <a:pt x="20" y="8"/>
                  </a:cubicBezTo>
                  <a:cubicBezTo>
                    <a:pt x="20" y="4"/>
                    <a:pt x="20" y="4"/>
                    <a:pt x="20" y="4"/>
                  </a:cubicBezTo>
                  <a:cubicBezTo>
                    <a:pt x="20" y="4"/>
                    <a:pt x="20" y="4"/>
                    <a:pt x="20" y="4"/>
                  </a:cubicBezTo>
                  <a:cubicBezTo>
                    <a:pt x="28" y="4"/>
                    <a:pt x="28" y="4"/>
                    <a:pt x="28" y="4"/>
                  </a:cubicBezTo>
                  <a:cubicBezTo>
                    <a:pt x="28" y="4"/>
                    <a:pt x="28" y="4"/>
                    <a:pt x="28" y="4"/>
                  </a:cubicBezTo>
                  <a:lnTo>
                    <a:pt x="28"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76" name="Freeform 171"/>
            <p:cNvSpPr>
              <a:spLocks noEditPoints="1"/>
            </p:cNvSpPr>
            <p:nvPr/>
          </p:nvSpPr>
          <p:spPr bwMode="auto">
            <a:xfrm>
              <a:off x="1423" y="1972"/>
              <a:ext cx="81" cy="81"/>
            </a:xfrm>
            <a:custGeom>
              <a:avLst/>
              <a:gdLst>
                <a:gd name="T0" fmla="*/ 55 w 66"/>
                <a:gd name="T1" fmla="*/ 0 h 66"/>
                <a:gd name="T2" fmla="*/ 11 w 66"/>
                <a:gd name="T3" fmla="*/ 0 h 66"/>
                <a:gd name="T4" fmla="*/ 0 w 66"/>
                <a:gd name="T5" fmla="*/ 11 h 66"/>
                <a:gd name="T6" fmla="*/ 1 w 66"/>
                <a:gd name="T7" fmla="*/ 55 h 66"/>
                <a:gd name="T8" fmla="*/ 12 w 66"/>
                <a:gd name="T9" fmla="*/ 66 h 66"/>
                <a:gd name="T10" fmla="*/ 55 w 66"/>
                <a:gd name="T11" fmla="*/ 66 h 66"/>
                <a:gd name="T12" fmla="*/ 66 w 66"/>
                <a:gd name="T13" fmla="*/ 55 h 66"/>
                <a:gd name="T14" fmla="*/ 66 w 66"/>
                <a:gd name="T15" fmla="*/ 11 h 66"/>
                <a:gd name="T16" fmla="*/ 55 w 66"/>
                <a:gd name="T17" fmla="*/ 0 h 66"/>
                <a:gd name="T18" fmla="*/ 22 w 66"/>
                <a:gd name="T19" fmla="*/ 29 h 66"/>
                <a:gd name="T20" fmla="*/ 45 w 66"/>
                <a:gd name="T21" fmla="*/ 29 h 66"/>
                <a:gd name="T22" fmla="*/ 46 w 66"/>
                <a:gd name="T23" fmla="*/ 33 h 66"/>
                <a:gd name="T24" fmla="*/ 33 w 66"/>
                <a:gd name="T25" fmla="*/ 46 h 66"/>
                <a:gd name="T26" fmla="*/ 21 w 66"/>
                <a:gd name="T27" fmla="*/ 33 h 66"/>
                <a:gd name="T28" fmla="*/ 22 w 66"/>
                <a:gd name="T29" fmla="*/ 29 h 66"/>
                <a:gd name="T30" fmla="*/ 58 w 66"/>
                <a:gd name="T31" fmla="*/ 29 h 66"/>
                <a:gd name="T32" fmla="*/ 58 w 66"/>
                <a:gd name="T33" fmla="*/ 45 h 66"/>
                <a:gd name="T34" fmla="*/ 58 w 66"/>
                <a:gd name="T35" fmla="*/ 53 h 66"/>
                <a:gd name="T36" fmla="*/ 54 w 66"/>
                <a:gd name="T37" fmla="*/ 58 h 66"/>
                <a:gd name="T38" fmla="*/ 13 w 66"/>
                <a:gd name="T39" fmla="*/ 58 h 66"/>
                <a:gd name="T40" fmla="*/ 9 w 66"/>
                <a:gd name="T41" fmla="*/ 54 h 66"/>
                <a:gd name="T42" fmla="*/ 9 w 66"/>
                <a:gd name="T43" fmla="*/ 46 h 66"/>
                <a:gd name="T44" fmla="*/ 9 w 66"/>
                <a:gd name="T45" fmla="*/ 29 h 66"/>
                <a:gd name="T46" fmla="*/ 9 w 66"/>
                <a:gd name="T47" fmla="*/ 29 h 66"/>
                <a:gd name="T48" fmla="*/ 15 w 66"/>
                <a:gd name="T49" fmla="*/ 29 h 66"/>
                <a:gd name="T50" fmla="*/ 15 w 66"/>
                <a:gd name="T51" fmla="*/ 33 h 66"/>
                <a:gd name="T52" fmla="*/ 33 w 66"/>
                <a:gd name="T53" fmla="*/ 52 h 66"/>
                <a:gd name="T54" fmla="*/ 52 w 66"/>
                <a:gd name="T55" fmla="*/ 33 h 66"/>
                <a:gd name="T56" fmla="*/ 51 w 66"/>
                <a:gd name="T57" fmla="*/ 29 h 66"/>
                <a:gd name="T58" fmla="*/ 58 w 66"/>
                <a:gd name="T59" fmla="*/ 29 h 66"/>
                <a:gd name="T60" fmla="*/ 58 w 66"/>
                <a:gd name="T61" fmla="*/ 15 h 66"/>
                <a:gd name="T62" fmla="*/ 56 w 66"/>
                <a:gd name="T63" fmla="*/ 17 h 66"/>
                <a:gd name="T64" fmla="*/ 52 w 66"/>
                <a:gd name="T65" fmla="*/ 17 h 66"/>
                <a:gd name="T66" fmla="*/ 50 w 66"/>
                <a:gd name="T67" fmla="*/ 15 h 66"/>
                <a:gd name="T68" fmla="*/ 50 w 66"/>
                <a:gd name="T69" fmla="*/ 10 h 66"/>
                <a:gd name="T70" fmla="*/ 52 w 66"/>
                <a:gd name="T71" fmla="*/ 8 h 66"/>
                <a:gd name="T72" fmla="*/ 56 w 66"/>
                <a:gd name="T73" fmla="*/ 8 h 66"/>
                <a:gd name="T74" fmla="*/ 58 w 66"/>
                <a:gd name="T75" fmla="*/ 10 h 66"/>
                <a:gd name="T76" fmla="*/ 58 w 66"/>
                <a:gd name="T77" fmla="*/ 1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6" h="66">
                  <a:moveTo>
                    <a:pt x="55" y="0"/>
                  </a:moveTo>
                  <a:cubicBezTo>
                    <a:pt x="11" y="0"/>
                    <a:pt x="11" y="0"/>
                    <a:pt x="11" y="0"/>
                  </a:cubicBezTo>
                  <a:cubicBezTo>
                    <a:pt x="5" y="1"/>
                    <a:pt x="0" y="5"/>
                    <a:pt x="0" y="11"/>
                  </a:cubicBezTo>
                  <a:cubicBezTo>
                    <a:pt x="1" y="55"/>
                    <a:pt x="1" y="55"/>
                    <a:pt x="1" y="55"/>
                  </a:cubicBezTo>
                  <a:cubicBezTo>
                    <a:pt x="1" y="61"/>
                    <a:pt x="6" y="66"/>
                    <a:pt x="12" y="66"/>
                  </a:cubicBezTo>
                  <a:cubicBezTo>
                    <a:pt x="55" y="66"/>
                    <a:pt x="55" y="66"/>
                    <a:pt x="55" y="66"/>
                  </a:cubicBezTo>
                  <a:cubicBezTo>
                    <a:pt x="61" y="66"/>
                    <a:pt x="66" y="61"/>
                    <a:pt x="66" y="55"/>
                  </a:cubicBezTo>
                  <a:cubicBezTo>
                    <a:pt x="66" y="11"/>
                    <a:pt x="66" y="11"/>
                    <a:pt x="66" y="11"/>
                  </a:cubicBezTo>
                  <a:cubicBezTo>
                    <a:pt x="66" y="5"/>
                    <a:pt x="61" y="0"/>
                    <a:pt x="55" y="0"/>
                  </a:cubicBezTo>
                  <a:close/>
                  <a:moveTo>
                    <a:pt x="22" y="29"/>
                  </a:moveTo>
                  <a:cubicBezTo>
                    <a:pt x="45" y="29"/>
                    <a:pt x="45" y="29"/>
                    <a:pt x="45" y="29"/>
                  </a:cubicBezTo>
                  <a:cubicBezTo>
                    <a:pt x="46" y="30"/>
                    <a:pt x="46" y="32"/>
                    <a:pt x="46" y="33"/>
                  </a:cubicBezTo>
                  <a:cubicBezTo>
                    <a:pt x="46" y="40"/>
                    <a:pt x="40" y="46"/>
                    <a:pt x="33" y="46"/>
                  </a:cubicBezTo>
                  <a:cubicBezTo>
                    <a:pt x="27" y="46"/>
                    <a:pt x="21" y="40"/>
                    <a:pt x="21" y="33"/>
                  </a:cubicBezTo>
                  <a:cubicBezTo>
                    <a:pt x="21" y="32"/>
                    <a:pt x="21" y="30"/>
                    <a:pt x="22" y="29"/>
                  </a:cubicBezTo>
                  <a:close/>
                  <a:moveTo>
                    <a:pt x="58" y="29"/>
                  </a:moveTo>
                  <a:cubicBezTo>
                    <a:pt x="58" y="45"/>
                    <a:pt x="58" y="45"/>
                    <a:pt x="58" y="45"/>
                  </a:cubicBezTo>
                  <a:cubicBezTo>
                    <a:pt x="58" y="53"/>
                    <a:pt x="58" y="53"/>
                    <a:pt x="58" y="53"/>
                  </a:cubicBezTo>
                  <a:cubicBezTo>
                    <a:pt x="58" y="56"/>
                    <a:pt x="56" y="57"/>
                    <a:pt x="54" y="58"/>
                  </a:cubicBezTo>
                  <a:cubicBezTo>
                    <a:pt x="13" y="58"/>
                    <a:pt x="13" y="58"/>
                    <a:pt x="13" y="58"/>
                  </a:cubicBezTo>
                  <a:cubicBezTo>
                    <a:pt x="11" y="58"/>
                    <a:pt x="9" y="56"/>
                    <a:pt x="9" y="54"/>
                  </a:cubicBezTo>
                  <a:cubicBezTo>
                    <a:pt x="9" y="46"/>
                    <a:pt x="9" y="46"/>
                    <a:pt x="9" y="46"/>
                  </a:cubicBezTo>
                  <a:cubicBezTo>
                    <a:pt x="9" y="29"/>
                    <a:pt x="9" y="29"/>
                    <a:pt x="9" y="29"/>
                  </a:cubicBezTo>
                  <a:cubicBezTo>
                    <a:pt x="9" y="29"/>
                    <a:pt x="9" y="29"/>
                    <a:pt x="9" y="29"/>
                  </a:cubicBezTo>
                  <a:cubicBezTo>
                    <a:pt x="15" y="29"/>
                    <a:pt x="15" y="29"/>
                    <a:pt x="15" y="29"/>
                  </a:cubicBezTo>
                  <a:cubicBezTo>
                    <a:pt x="15" y="30"/>
                    <a:pt x="15" y="32"/>
                    <a:pt x="15" y="33"/>
                  </a:cubicBezTo>
                  <a:cubicBezTo>
                    <a:pt x="15" y="43"/>
                    <a:pt x="23" y="52"/>
                    <a:pt x="33" y="52"/>
                  </a:cubicBezTo>
                  <a:cubicBezTo>
                    <a:pt x="44" y="52"/>
                    <a:pt x="52" y="43"/>
                    <a:pt x="52" y="33"/>
                  </a:cubicBezTo>
                  <a:cubicBezTo>
                    <a:pt x="52" y="32"/>
                    <a:pt x="52" y="30"/>
                    <a:pt x="51" y="29"/>
                  </a:cubicBezTo>
                  <a:cubicBezTo>
                    <a:pt x="58" y="29"/>
                    <a:pt x="58" y="29"/>
                    <a:pt x="58" y="29"/>
                  </a:cubicBezTo>
                  <a:close/>
                  <a:moveTo>
                    <a:pt x="58" y="15"/>
                  </a:moveTo>
                  <a:cubicBezTo>
                    <a:pt x="58" y="16"/>
                    <a:pt x="57" y="17"/>
                    <a:pt x="56" y="17"/>
                  </a:cubicBezTo>
                  <a:cubicBezTo>
                    <a:pt x="52" y="17"/>
                    <a:pt x="52" y="17"/>
                    <a:pt x="52" y="17"/>
                  </a:cubicBezTo>
                  <a:cubicBezTo>
                    <a:pt x="51" y="17"/>
                    <a:pt x="50" y="16"/>
                    <a:pt x="50" y="15"/>
                  </a:cubicBezTo>
                  <a:cubicBezTo>
                    <a:pt x="50" y="10"/>
                    <a:pt x="50" y="10"/>
                    <a:pt x="50" y="10"/>
                  </a:cubicBezTo>
                  <a:cubicBezTo>
                    <a:pt x="50" y="9"/>
                    <a:pt x="50" y="8"/>
                    <a:pt x="52" y="8"/>
                  </a:cubicBezTo>
                  <a:cubicBezTo>
                    <a:pt x="56" y="8"/>
                    <a:pt x="56" y="8"/>
                    <a:pt x="56" y="8"/>
                  </a:cubicBezTo>
                  <a:cubicBezTo>
                    <a:pt x="57" y="8"/>
                    <a:pt x="58" y="9"/>
                    <a:pt x="58" y="10"/>
                  </a:cubicBezTo>
                  <a:lnTo>
                    <a:pt x="58" y="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77" name="Freeform 172"/>
            <p:cNvSpPr>
              <a:spLocks noEditPoints="1"/>
            </p:cNvSpPr>
            <p:nvPr/>
          </p:nvSpPr>
          <p:spPr bwMode="auto">
            <a:xfrm>
              <a:off x="1440" y="960"/>
              <a:ext cx="75" cy="75"/>
            </a:xfrm>
            <a:custGeom>
              <a:avLst/>
              <a:gdLst>
                <a:gd name="T0" fmla="*/ 30 w 61"/>
                <a:gd name="T1" fmla="*/ 0 h 61"/>
                <a:gd name="T2" fmla="*/ 0 w 61"/>
                <a:gd name="T3" fmla="*/ 30 h 61"/>
                <a:gd name="T4" fmla="*/ 30 w 61"/>
                <a:gd name="T5" fmla="*/ 61 h 61"/>
                <a:gd name="T6" fmla="*/ 61 w 61"/>
                <a:gd name="T7" fmla="*/ 30 h 61"/>
                <a:gd name="T8" fmla="*/ 30 w 61"/>
                <a:gd name="T9" fmla="*/ 0 h 61"/>
                <a:gd name="T10" fmla="*/ 30 w 61"/>
                <a:gd name="T11" fmla="*/ 55 h 61"/>
                <a:gd name="T12" fmla="*/ 6 w 61"/>
                <a:gd name="T13" fmla="*/ 30 h 61"/>
                <a:gd name="T14" fmla="*/ 30 w 61"/>
                <a:gd name="T15" fmla="*/ 6 h 61"/>
                <a:gd name="T16" fmla="*/ 55 w 61"/>
                <a:gd name="T17" fmla="*/ 30 h 61"/>
                <a:gd name="T18" fmla="*/ 30 w 61"/>
                <a:gd name="T19" fmla="*/ 55 h 61"/>
                <a:gd name="T20" fmla="*/ 27 w 61"/>
                <a:gd name="T21" fmla="*/ 15 h 61"/>
                <a:gd name="T22" fmla="*/ 34 w 61"/>
                <a:gd name="T23" fmla="*/ 15 h 61"/>
                <a:gd name="T24" fmla="*/ 34 w 61"/>
                <a:gd name="T25" fmla="*/ 23 h 61"/>
                <a:gd name="T26" fmla="*/ 27 w 61"/>
                <a:gd name="T27" fmla="*/ 23 h 61"/>
                <a:gd name="T28" fmla="*/ 27 w 61"/>
                <a:gd name="T29" fmla="*/ 15 h 61"/>
                <a:gd name="T30" fmla="*/ 38 w 61"/>
                <a:gd name="T31" fmla="*/ 46 h 61"/>
                <a:gd name="T32" fmla="*/ 23 w 61"/>
                <a:gd name="T33" fmla="*/ 46 h 61"/>
                <a:gd name="T34" fmla="*/ 23 w 61"/>
                <a:gd name="T35" fmla="*/ 42 h 61"/>
                <a:gd name="T36" fmla="*/ 27 w 61"/>
                <a:gd name="T37" fmla="*/ 42 h 61"/>
                <a:gd name="T38" fmla="*/ 27 w 61"/>
                <a:gd name="T39" fmla="*/ 30 h 61"/>
                <a:gd name="T40" fmla="*/ 23 w 61"/>
                <a:gd name="T41" fmla="*/ 30 h 61"/>
                <a:gd name="T42" fmla="*/ 23 w 61"/>
                <a:gd name="T43" fmla="*/ 27 h 61"/>
                <a:gd name="T44" fmla="*/ 34 w 61"/>
                <a:gd name="T45" fmla="*/ 27 h 61"/>
                <a:gd name="T46" fmla="*/ 34 w 61"/>
                <a:gd name="T47" fmla="*/ 42 h 61"/>
                <a:gd name="T48" fmla="*/ 38 w 61"/>
                <a:gd name="T49" fmla="*/ 42 h 61"/>
                <a:gd name="T50" fmla="*/ 38 w 61"/>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1">
                  <a:moveTo>
                    <a:pt x="30" y="0"/>
                  </a:moveTo>
                  <a:cubicBezTo>
                    <a:pt x="14" y="0"/>
                    <a:pt x="0" y="14"/>
                    <a:pt x="0" y="30"/>
                  </a:cubicBezTo>
                  <a:cubicBezTo>
                    <a:pt x="0" y="47"/>
                    <a:pt x="14" y="61"/>
                    <a:pt x="30" y="61"/>
                  </a:cubicBezTo>
                  <a:cubicBezTo>
                    <a:pt x="47" y="61"/>
                    <a:pt x="61" y="47"/>
                    <a:pt x="61" y="30"/>
                  </a:cubicBezTo>
                  <a:cubicBezTo>
                    <a:pt x="61" y="14"/>
                    <a:pt x="47" y="0"/>
                    <a:pt x="30" y="0"/>
                  </a:cubicBezTo>
                  <a:close/>
                  <a:moveTo>
                    <a:pt x="30" y="55"/>
                  </a:moveTo>
                  <a:cubicBezTo>
                    <a:pt x="17" y="55"/>
                    <a:pt x="6" y="44"/>
                    <a:pt x="6" y="30"/>
                  </a:cubicBezTo>
                  <a:cubicBezTo>
                    <a:pt x="6" y="17"/>
                    <a:pt x="17" y="6"/>
                    <a:pt x="30" y="6"/>
                  </a:cubicBezTo>
                  <a:cubicBezTo>
                    <a:pt x="44" y="6"/>
                    <a:pt x="55" y="17"/>
                    <a:pt x="55" y="30"/>
                  </a:cubicBezTo>
                  <a:cubicBezTo>
                    <a:pt x="55" y="44"/>
                    <a:pt x="44" y="55"/>
                    <a:pt x="30" y="55"/>
                  </a:cubicBezTo>
                  <a:close/>
                  <a:moveTo>
                    <a:pt x="27" y="15"/>
                  </a:moveTo>
                  <a:cubicBezTo>
                    <a:pt x="34" y="15"/>
                    <a:pt x="34" y="15"/>
                    <a:pt x="34" y="15"/>
                  </a:cubicBezTo>
                  <a:cubicBezTo>
                    <a:pt x="34" y="23"/>
                    <a:pt x="34" y="23"/>
                    <a:pt x="34" y="23"/>
                  </a:cubicBezTo>
                  <a:cubicBezTo>
                    <a:pt x="27" y="23"/>
                    <a:pt x="27" y="23"/>
                    <a:pt x="27" y="23"/>
                  </a:cubicBezTo>
                  <a:lnTo>
                    <a:pt x="27" y="15"/>
                  </a:lnTo>
                  <a:close/>
                  <a:moveTo>
                    <a:pt x="38" y="46"/>
                  </a:moveTo>
                  <a:cubicBezTo>
                    <a:pt x="23" y="46"/>
                    <a:pt x="23" y="46"/>
                    <a:pt x="23" y="46"/>
                  </a:cubicBezTo>
                  <a:cubicBezTo>
                    <a:pt x="23" y="42"/>
                    <a:pt x="23" y="42"/>
                    <a:pt x="23" y="42"/>
                  </a:cubicBezTo>
                  <a:cubicBezTo>
                    <a:pt x="27" y="42"/>
                    <a:pt x="27" y="42"/>
                    <a:pt x="27" y="42"/>
                  </a:cubicBezTo>
                  <a:cubicBezTo>
                    <a:pt x="27" y="30"/>
                    <a:pt x="27" y="30"/>
                    <a:pt x="27" y="30"/>
                  </a:cubicBezTo>
                  <a:cubicBezTo>
                    <a:pt x="23" y="30"/>
                    <a:pt x="23" y="30"/>
                    <a:pt x="23" y="30"/>
                  </a:cubicBezTo>
                  <a:cubicBezTo>
                    <a:pt x="23" y="27"/>
                    <a:pt x="23" y="27"/>
                    <a:pt x="23" y="27"/>
                  </a:cubicBezTo>
                  <a:cubicBezTo>
                    <a:pt x="34" y="27"/>
                    <a:pt x="34" y="27"/>
                    <a:pt x="34" y="27"/>
                  </a:cubicBezTo>
                  <a:cubicBezTo>
                    <a:pt x="34" y="42"/>
                    <a:pt x="34" y="42"/>
                    <a:pt x="34" y="42"/>
                  </a:cubicBezTo>
                  <a:cubicBezTo>
                    <a:pt x="38" y="42"/>
                    <a:pt x="38" y="42"/>
                    <a:pt x="38" y="42"/>
                  </a:cubicBezTo>
                  <a:lnTo>
                    <a:pt x="38" y="4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78" name="Freeform 173"/>
            <p:cNvSpPr>
              <a:spLocks noEditPoints="1"/>
            </p:cNvSpPr>
            <p:nvPr/>
          </p:nvSpPr>
          <p:spPr bwMode="auto">
            <a:xfrm>
              <a:off x="1471" y="2896"/>
              <a:ext cx="87" cy="76"/>
            </a:xfrm>
            <a:custGeom>
              <a:avLst/>
              <a:gdLst>
                <a:gd name="T0" fmla="*/ 58 w 87"/>
                <a:gd name="T1" fmla="*/ 10 h 76"/>
                <a:gd name="T2" fmla="*/ 31 w 87"/>
                <a:gd name="T3" fmla="*/ 0 h 76"/>
                <a:gd name="T4" fmla="*/ 0 w 87"/>
                <a:gd name="T5" fmla="*/ 10 h 76"/>
                <a:gd name="T6" fmla="*/ 0 w 87"/>
                <a:gd name="T7" fmla="*/ 76 h 76"/>
                <a:gd name="T8" fmla="*/ 31 w 87"/>
                <a:gd name="T9" fmla="*/ 65 h 76"/>
                <a:gd name="T10" fmla="*/ 58 w 87"/>
                <a:gd name="T11" fmla="*/ 76 h 76"/>
                <a:gd name="T12" fmla="*/ 87 w 87"/>
                <a:gd name="T13" fmla="*/ 65 h 76"/>
                <a:gd name="T14" fmla="*/ 87 w 87"/>
                <a:gd name="T15" fmla="*/ 0 h 76"/>
                <a:gd name="T16" fmla="*/ 58 w 87"/>
                <a:gd name="T17" fmla="*/ 10 h 76"/>
                <a:gd name="T18" fmla="*/ 33 w 87"/>
                <a:gd name="T19" fmla="*/ 6 h 76"/>
                <a:gd name="T20" fmla="*/ 55 w 87"/>
                <a:gd name="T21" fmla="*/ 15 h 76"/>
                <a:gd name="T22" fmla="*/ 55 w 87"/>
                <a:gd name="T23" fmla="*/ 69 h 76"/>
                <a:gd name="T24" fmla="*/ 33 w 87"/>
                <a:gd name="T25" fmla="*/ 60 h 76"/>
                <a:gd name="T26" fmla="*/ 33 w 87"/>
                <a:gd name="T27" fmla="*/ 6 h 76"/>
                <a:gd name="T28" fmla="*/ 6 w 87"/>
                <a:gd name="T29" fmla="*/ 15 h 76"/>
                <a:gd name="T30" fmla="*/ 28 w 87"/>
                <a:gd name="T31" fmla="*/ 6 h 76"/>
                <a:gd name="T32" fmla="*/ 28 w 87"/>
                <a:gd name="T33" fmla="*/ 60 h 76"/>
                <a:gd name="T34" fmla="*/ 6 w 87"/>
                <a:gd name="T35" fmla="*/ 67 h 76"/>
                <a:gd name="T36" fmla="*/ 6 w 87"/>
                <a:gd name="T37" fmla="*/ 15 h 76"/>
                <a:gd name="T38" fmla="*/ 82 w 87"/>
                <a:gd name="T39" fmla="*/ 61 h 76"/>
                <a:gd name="T40" fmla="*/ 60 w 87"/>
                <a:gd name="T41" fmla="*/ 69 h 76"/>
                <a:gd name="T42" fmla="*/ 60 w 87"/>
                <a:gd name="T43" fmla="*/ 15 h 76"/>
                <a:gd name="T44" fmla="*/ 82 w 87"/>
                <a:gd name="T45" fmla="*/ 7 h 76"/>
                <a:gd name="T46" fmla="*/ 82 w 87"/>
                <a:gd name="T47" fmla="*/ 6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7" h="76">
                  <a:moveTo>
                    <a:pt x="58" y="10"/>
                  </a:moveTo>
                  <a:lnTo>
                    <a:pt x="31" y="0"/>
                  </a:lnTo>
                  <a:lnTo>
                    <a:pt x="0" y="10"/>
                  </a:lnTo>
                  <a:lnTo>
                    <a:pt x="0" y="76"/>
                  </a:lnTo>
                  <a:lnTo>
                    <a:pt x="31" y="65"/>
                  </a:lnTo>
                  <a:lnTo>
                    <a:pt x="58" y="76"/>
                  </a:lnTo>
                  <a:lnTo>
                    <a:pt x="87" y="65"/>
                  </a:lnTo>
                  <a:lnTo>
                    <a:pt x="87" y="0"/>
                  </a:lnTo>
                  <a:lnTo>
                    <a:pt x="58" y="10"/>
                  </a:lnTo>
                  <a:close/>
                  <a:moveTo>
                    <a:pt x="33" y="6"/>
                  </a:moveTo>
                  <a:lnTo>
                    <a:pt x="55" y="15"/>
                  </a:lnTo>
                  <a:lnTo>
                    <a:pt x="55" y="69"/>
                  </a:lnTo>
                  <a:lnTo>
                    <a:pt x="33" y="60"/>
                  </a:lnTo>
                  <a:lnTo>
                    <a:pt x="33" y="6"/>
                  </a:lnTo>
                  <a:close/>
                  <a:moveTo>
                    <a:pt x="6" y="15"/>
                  </a:moveTo>
                  <a:lnTo>
                    <a:pt x="28" y="6"/>
                  </a:lnTo>
                  <a:lnTo>
                    <a:pt x="28" y="60"/>
                  </a:lnTo>
                  <a:lnTo>
                    <a:pt x="6" y="67"/>
                  </a:lnTo>
                  <a:lnTo>
                    <a:pt x="6" y="15"/>
                  </a:lnTo>
                  <a:close/>
                  <a:moveTo>
                    <a:pt x="82" y="61"/>
                  </a:moveTo>
                  <a:lnTo>
                    <a:pt x="60" y="69"/>
                  </a:lnTo>
                  <a:lnTo>
                    <a:pt x="60" y="15"/>
                  </a:lnTo>
                  <a:lnTo>
                    <a:pt x="82" y="7"/>
                  </a:lnTo>
                  <a:lnTo>
                    <a:pt x="82" y="6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79" name="Freeform 174"/>
            <p:cNvSpPr>
              <a:spLocks noEditPoints="1"/>
            </p:cNvSpPr>
            <p:nvPr/>
          </p:nvSpPr>
          <p:spPr bwMode="auto">
            <a:xfrm>
              <a:off x="2534" y="832"/>
              <a:ext cx="57" cy="58"/>
            </a:xfrm>
            <a:custGeom>
              <a:avLst/>
              <a:gdLst>
                <a:gd name="T0" fmla="*/ 3 w 47"/>
                <a:gd name="T1" fmla="*/ 0 h 47"/>
                <a:gd name="T2" fmla="*/ 21 w 47"/>
                <a:gd name="T3" fmla="*/ 0 h 47"/>
                <a:gd name="T4" fmla="*/ 21 w 47"/>
                <a:gd name="T5" fmla="*/ 3 h 47"/>
                <a:gd name="T6" fmla="*/ 3 w 47"/>
                <a:gd name="T7" fmla="*/ 3 h 47"/>
                <a:gd name="T8" fmla="*/ 3 w 47"/>
                <a:gd name="T9" fmla="*/ 0 h 47"/>
                <a:gd name="T10" fmla="*/ 26 w 47"/>
                <a:gd name="T11" fmla="*/ 0 h 47"/>
                <a:gd name="T12" fmla="*/ 44 w 47"/>
                <a:gd name="T13" fmla="*/ 0 h 47"/>
                <a:gd name="T14" fmla="*/ 44 w 47"/>
                <a:gd name="T15" fmla="*/ 3 h 47"/>
                <a:gd name="T16" fmla="*/ 26 w 47"/>
                <a:gd name="T17" fmla="*/ 3 h 47"/>
                <a:gd name="T18" fmla="*/ 26 w 47"/>
                <a:gd name="T19" fmla="*/ 0 h 47"/>
                <a:gd name="T20" fmla="*/ 43 w 47"/>
                <a:gd name="T21" fmla="*/ 15 h 47"/>
                <a:gd name="T22" fmla="*/ 41 w 47"/>
                <a:gd name="T23" fmla="*/ 15 h 47"/>
                <a:gd name="T24" fmla="*/ 41 w 47"/>
                <a:gd name="T25" fmla="*/ 3 h 47"/>
                <a:gd name="T26" fmla="*/ 29 w 47"/>
                <a:gd name="T27" fmla="*/ 3 h 47"/>
                <a:gd name="T28" fmla="*/ 29 w 47"/>
                <a:gd name="T29" fmla="*/ 15 h 47"/>
                <a:gd name="T30" fmla="*/ 18 w 47"/>
                <a:gd name="T31" fmla="*/ 15 h 47"/>
                <a:gd name="T32" fmla="*/ 18 w 47"/>
                <a:gd name="T33" fmla="*/ 3 h 47"/>
                <a:gd name="T34" fmla="*/ 6 w 47"/>
                <a:gd name="T35" fmla="*/ 3 h 47"/>
                <a:gd name="T36" fmla="*/ 6 w 47"/>
                <a:gd name="T37" fmla="*/ 15 h 47"/>
                <a:gd name="T38" fmla="*/ 4 w 47"/>
                <a:gd name="T39" fmla="*/ 15 h 47"/>
                <a:gd name="T40" fmla="*/ 0 w 47"/>
                <a:gd name="T41" fmla="*/ 18 h 47"/>
                <a:gd name="T42" fmla="*/ 0 w 47"/>
                <a:gd name="T43" fmla="*/ 43 h 47"/>
                <a:gd name="T44" fmla="*/ 4 w 47"/>
                <a:gd name="T45" fmla="*/ 47 h 47"/>
                <a:gd name="T46" fmla="*/ 17 w 47"/>
                <a:gd name="T47" fmla="*/ 47 h 47"/>
                <a:gd name="T48" fmla="*/ 21 w 47"/>
                <a:gd name="T49" fmla="*/ 43 h 47"/>
                <a:gd name="T50" fmla="*/ 21 w 47"/>
                <a:gd name="T51" fmla="*/ 26 h 47"/>
                <a:gd name="T52" fmla="*/ 26 w 47"/>
                <a:gd name="T53" fmla="*/ 26 h 47"/>
                <a:gd name="T54" fmla="*/ 26 w 47"/>
                <a:gd name="T55" fmla="*/ 43 h 47"/>
                <a:gd name="T56" fmla="*/ 30 w 47"/>
                <a:gd name="T57" fmla="*/ 47 h 47"/>
                <a:gd name="T58" fmla="*/ 43 w 47"/>
                <a:gd name="T59" fmla="*/ 47 h 47"/>
                <a:gd name="T60" fmla="*/ 47 w 47"/>
                <a:gd name="T61" fmla="*/ 43 h 47"/>
                <a:gd name="T62" fmla="*/ 47 w 47"/>
                <a:gd name="T63" fmla="*/ 18 h 47"/>
                <a:gd name="T64" fmla="*/ 43 w 47"/>
                <a:gd name="T65" fmla="*/ 15 h 47"/>
                <a:gd name="T66" fmla="*/ 16 w 47"/>
                <a:gd name="T67" fmla="*/ 44 h 47"/>
                <a:gd name="T68" fmla="*/ 5 w 47"/>
                <a:gd name="T69" fmla="*/ 44 h 47"/>
                <a:gd name="T70" fmla="*/ 3 w 47"/>
                <a:gd name="T71" fmla="*/ 42 h 47"/>
                <a:gd name="T72" fmla="*/ 5 w 47"/>
                <a:gd name="T73" fmla="*/ 41 h 47"/>
                <a:gd name="T74" fmla="*/ 16 w 47"/>
                <a:gd name="T75" fmla="*/ 41 h 47"/>
                <a:gd name="T76" fmla="*/ 18 w 47"/>
                <a:gd name="T77" fmla="*/ 42 h 47"/>
                <a:gd name="T78" fmla="*/ 16 w 47"/>
                <a:gd name="T79" fmla="*/ 44 h 47"/>
                <a:gd name="T80" fmla="*/ 25 w 47"/>
                <a:gd name="T81" fmla="*/ 23 h 47"/>
                <a:gd name="T82" fmla="*/ 22 w 47"/>
                <a:gd name="T83" fmla="*/ 23 h 47"/>
                <a:gd name="T84" fmla="*/ 21 w 47"/>
                <a:gd name="T85" fmla="*/ 22 h 47"/>
                <a:gd name="T86" fmla="*/ 22 w 47"/>
                <a:gd name="T87" fmla="*/ 21 h 47"/>
                <a:gd name="T88" fmla="*/ 25 w 47"/>
                <a:gd name="T89" fmla="*/ 21 h 47"/>
                <a:gd name="T90" fmla="*/ 26 w 47"/>
                <a:gd name="T91" fmla="*/ 22 h 47"/>
                <a:gd name="T92" fmla="*/ 25 w 47"/>
                <a:gd name="T93" fmla="*/ 23 h 47"/>
                <a:gd name="T94" fmla="*/ 42 w 47"/>
                <a:gd name="T95" fmla="*/ 44 h 47"/>
                <a:gd name="T96" fmla="*/ 31 w 47"/>
                <a:gd name="T97" fmla="*/ 44 h 47"/>
                <a:gd name="T98" fmla="*/ 29 w 47"/>
                <a:gd name="T99" fmla="*/ 42 h 47"/>
                <a:gd name="T100" fmla="*/ 31 w 47"/>
                <a:gd name="T101" fmla="*/ 41 h 47"/>
                <a:gd name="T102" fmla="*/ 42 w 47"/>
                <a:gd name="T103" fmla="*/ 41 h 47"/>
                <a:gd name="T104" fmla="*/ 44 w 47"/>
                <a:gd name="T105" fmla="*/ 42 h 47"/>
                <a:gd name="T106" fmla="*/ 42 w 47"/>
                <a:gd name="T107" fmla="*/ 4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 h="47">
                  <a:moveTo>
                    <a:pt x="3" y="0"/>
                  </a:moveTo>
                  <a:cubicBezTo>
                    <a:pt x="21" y="0"/>
                    <a:pt x="21" y="0"/>
                    <a:pt x="21" y="0"/>
                  </a:cubicBezTo>
                  <a:cubicBezTo>
                    <a:pt x="21" y="3"/>
                    <a:pt x="21" y="3"/>
                    <a:pt x="21" y="3"/>
                  </a:cubicBezTo>
                  <a:cubicBezTo>
                    <a:pt x="3" y="3"/>
                    <a:pt x="3" y="3"/>
                    <a:pt x="3" y="3"/>
                  </a:cubicBezTo>
                  <a:lnTo>
                    <a:pt x="3" y="0"/>
                  </a:lnTo>
                  <a:close/>
                  <a:moveTo>
                    <a:pt x="26" y="0"/>
                  </a:moveTo>
                  <a:cubicBezTo>
                    <a:pt x="44" y="0"/>
                    <a:pt x="44" y="0"/>
                    <a:pt x="44" y="0"/>
                  </a:cubicBezTo>
                  <a:cubicBezTo>
                    <a:pt x="44" y="3"/>
                    <a:pt x="44" y="3"/>
                    <a:pt x="44" y="3"/>
                  </a:cubicBezTo>
                  <a:cubicBezTo>
                    <a:pt x="26" y="3"/>
                    <a:pt x="26" y="3"/>
                    <a:pt x="26" y="3"/>
                  </a:cubicBezTo>
                  <a:lnTo>
                    <a:pt x="26" y="0"/>
                  </a:lnTo>
                  <a:close/>
                  <a:moveTo>
                    <a:pt x="43" y="15"/>
                  </a:moveTo>
                  <a:cubicBezTo>
                    <a:pt x="41" y="15"/>
                    <a:pt x="41" y="15"/>
                    <a:pt x="41" y="15"/>
                  </a:cubicBezTo>
                  <a:cubicBezTo>
                    <a:pt x="41" y="3"/>
                    <a:pt x="41" y="3"/>
                    <a:pt x="41" y="3"/>
                  </a:cubicBezTo>
                  <a:cubicBezTo>
                    <a:pt x="29" y="3"/>
                    <a:pt x="29" y="3"/>
                    <a:pt x="29" y="3"/>
                  </a:cubicBezTo>
                  <a:cubicBezTo>
                    <a:pt x="29" y="15"/>
                    <a:pt x="29" y="15"/>
                    <a:pt x="29" y="15"/>
                  </a:cubicBezTo>
                  <a:cubicBezTo>
                    <a:pt x="18" y="15"/>
                    <a:pt x="18" y="15"/>
                    <a:pt x="18" y="15"/>
                  </a:cubicBezTo>
                  <a:cubicBezTo>
                    <a:pt x="18" y="3"/>
                    <a:pt x="18" y="3"/>
                    <a:pt x="18" y="3"/>
                  </a:cubicBezTo>
                  <a:cubicBezTo>
                    <a:pt x="6" y="3"/>
                    <a:pt x="6" y="3"/>
                    <a:pt x="6" y="3"/>
                  </a:cubicBezTo>
                  <a:cubicBezTo>
                    <a:pt x="6" y="15"/>
                    <a:pt x="6" y="15"/>
                    <a:pt x="6" y="15"/>
                  </a:cubicBezTo>
                  <a:cubicBezTo>
                    <a:pt x="4" y="15"/>
                    <a:pt x="4" y="15"/>
                    <a:pt x="4" y="15"/>
                  </a:cubicBezTo>
                  <a:cubicBezTo>
                    <a:pt x="2" y="15"/>
                    <a:pt x="0" y="16"/>
                    <a:pt x="0" y="18"/>
                  </a:cubicBezTo>
                  <a:cubicBezTo>
                    <a:pt x="0" y="43"/>
                    <a:pt x="0" y="43"/>
                    <a:pt x="0" y="43"/>
                  </a:cubicBezTo>
                  <a:cubicBezTo>
                    <a:pt x="0" y="45"/>
                    <a:pt x="2" y="47"/>
                    <a:pt x="4" y="47"/>
                  </a:cubicBezTo>
                  <a:cubicBezTo>
                    <a:pt x="17" y="47"/>
                    <a:pt x="17" y="47"/>
                    <a:pt x="17" y="47"/>
                  </a:cubicBezTo>
                  <a:cubicBezTo>
                    <a:pt x="19" y="47"/>
                    <a:pt x="21" y="45"/>
                    <a:pt x="21" y="43"/>
                  </a:cubicBezTo>
                  <a:cubicBezTo>
                    <a:pt x="21" y="26"/>
                    <a:pt x="21" y="26"/>
                    <a:pt x="21" y="26"/>
                  </a:cubicBezTo>
                  <a:cubicBezTo>
                    <a:pt x="26" y="26"/>
                    <a:pt x="26" y="26"/>
                    <a:pt x="26" y="26"/>
                  </a:cubicBezTo>
                  <a:cubicBezTo>
                    <a:pt x="26" y="43"/>
                    <a:pt x="26" y="43"/>
                    <a:pt x="26" y="43"/>
                  </a:cubicBezTo>
                  <a:cubicBezTo>
                    <a:pt x="26" y="45"/>
                    <a:pt x="28" y="47"/>
                    <a:pt x="30" y="47"/>
                  </a:cubicBezTo>
                  <a:cubicBezTo>
                    <a:pt x="43" y="47"/>
                    <a:pt x="43" y="47"/>
                    <a:pt x="43" y="47"/>
                  </a:cubicBezTo>
                  <a:cubicBezTo>
                    <a:pt x="45" y="47"/>
                    <a:pt x="47" y="45"/>
                    <a:pt x="47" y="43"/>
                  </a:cubicBezTo>
                  <a:cubicBezTo>
                    <a:pt x="47" y="18"/>
                    <a:pt x="47" y="18"/>
                    <a:pt x="47" y="18"/>
                  </a:cubicBezTo>
                  <a:cubicBezTo>
                    <a:pt x="47" y="16"/>
                    <a:pt x="45" y="15"/>
                    <a:pt x="43" y="15"/>
                  </a:cubicBezTo>
                  <a:close/>
                  <a:moveTo>
                    <a:pt x="16" y="44"/>
                  </a:moveTo>
                  <a:cubicBezTo>
                    <a:pt x="5" y="44"/>
                    <a:pt x="5" y="44"/>
                    <a:pt x="5" y="44"/>
                  </a:cubicBezTo>
                  <a:cubicBezTo>
                    <a:pt x="4" y="44"/>
                    <a:pt x="3" y="43"/>
                    <a:pt x="3" y="42"/>
                  </a:cubicBezTo>
                  <a:cubicBezTo>
                    <a:pt x="3" y="41"/>
                    <a:pt x="4" y="41"/>
                    <a:pt x="5" y="41"/>
                  </a:cubicBezTo>
                  <a:cubicBezTo>
                    <a:pt x="16" y="41"/>
                    <a:pt x="16" y="41"/>
                    <a:pt x="16" y="41"/>
                  </a:cubicBezTo>
                  <a:cubicBezTo>
                    <a:pt x="17" y="41"/>
                    <a:pt x="18" y="41"/>
                    <a:pt x="18" y="42"/>
                  </a:cubicBezTo>
                  <a:cubicBezTo>
                    <a:pt x="18" y="43"/>
                    <a:pt x="17" y="44"/>
                    <a:pt x="16" y="44"/>
                  </a:cubicBezTo>
                  <a:close/>
                  <a:moveTo>
                    <a:pt x="25" y="23"/>
                  </a:moveTo>
                  <a:cubicBezTo>
                    <a:pt x="22" y="23"/>
                    <a:pt x="22" y="23"/>
                    <a:pt x="22" y="23"/>
                  </a:cubicBezTo>
                  <a:cubicBezTo>
                    <a:pt x="21" y="23"/>
                    <a:pt x="21" y="23"/>
                    <a:pt x="21" y="22"/>
                  </a:cubicBezTo>
                  <a:cubicBezTo>
                    <a:pt x="21" y="21"/>
                    <a:pt x="21" y="21"/>
                    <a:pt x="22" y="21"/>
                  </a:cubicBezTo>
                  <a:cubicBezTo>
                    <a:pt x="25" y="21"/>
                    <a:pt x="25" y="21"/>
                    <a:pt x="25" y="21"/>
                  </a:cubicBezTo>
                  <a:cubicBezTo>
                    <a:pt x="26" y="21"/>
                    <a:pt x="26" y="21"/>
                    <a:pt x="26" y="22"/>
                  </a:cubicBezTo>
                  <a:cubicBezTo>
                    <a:pt x="26" y="23"/>
                    <a:pt x="26" y="23"/>
                    <a:pt x="25" y="23"/>
                  </a:cubicBezTo>
                  <a:close/>
                  <a:moveTo>
                    <a:pt x="42" y="44"/>
                  </a:moveTo>
                  <a:cubicBezTo>
                    <a:pt x="31" y="44"/>
                    <a:pt x="31" y="44"/>
                    <a:pt x="31" y="44"/>
                  </a:cubicBezTo>
                  <a:cubicBezTo>
                    <a:pt x="30" y="44"/>
                    <a:pt x="29" y="43"/>
                    <a:pt x="29" y="42"/>
                  </a:cubicBezTo>
                  <a:cubicBezTo>
                    <a:pt x="29" y="41"/>
                    <a:pt x="30" y="41"/>
                    <a:pt x="31" y="41"/>
                  </a:cubicBezTo>
                  <a:cubicBezTo>
                    <a:pt x="42" y="41"/>
                    <a:pt x="42" y="41"/>
                    <a:pt x="42" y="41"/>
                  </a:cubicBezTo>
                  <a:cubicBezTo>
                    <a:pt x="43" y="41"/>
                    <a:pt x="44" y="41"/>
                    <a:pt x="44" y="42"/>
                  </a:cubicBezTo>
                  <a:cubicBezTo>
                    <a:pt x="44" y="43"/>
                    <a:pt x="43" y="44"/>
                    <a:pt x="42" y="4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80" name="Freeform 175"/>
            <p:cNvSpPr>
              <a:spLocks noEditPoints="1"/>
            </p:cNvSpPr>
            <p:nvPr/>
          </p:nvSpPr>
          <p:spPr bwMode="auto">
            <a:xfrm>
              <a:off x="1852" y="819"/>
              <a:ext cx="71" cy="72"/>
            </a:xfrm>
            <a:custGeom>
              <a:avLst/>
              <a:gdLst>
                <a:gd name="T0" fmla="*/ 29 w 58"/>
                <a:gd name="T1" fmla="*/ 0 h 58"/>
                <a:gd name="T2" fmla="*/ 0 w 58"/>
                <a:gd name="T3" fmla="*/ 29 h 58"/>
                <a:gd name="T4" fmla="*/ 29 w 58"/>
                <a:gd name="T5" fmla="*/ 58 h 58"/>
                <a:gd name="T6" fmla="*/ 58 w 58"/>
                <a:gd name="T7" fmla="*/ 29 h 58"/>
                <a:gd name="T8" fmla="*/ 29 w 58"/>
                <a:gd name="T9" fmla="*/ 0 h 58"/>
                <a:gd name="T10" fmla="*/ 29 w 58"/>
                <a:gd name="T11" fmla="*/ 53 h 58"/>
                <a:gd name="T12" fmla="*/ 5 w 58"/>
                <a:gd name="T13" fmla="*/ 29 h 58"/>
                <a:gd name="T14" fmla="*/ 29 w 58"/>
                <a:gd name="T15" fmla="*/ 6 h 58"/>
                <a:gd name="T16" fmla="*/ 53 w 58"/>
                <a:gd name="T17" fmla="*/ 29 h 58"/>
                <a:gd name="T18" fmla="*/ 29 w 58"/>
                <a:gd name="T19" fmla="*/ 53 h 58"/>
                <a:gd name="T20" fmla="*/ 18 w 58"/>
                <a:gd name="T21" fmla="*/ 18 h 58"/>
                <a:gd name="T22" fmla="*/ 40 w 58"/>
                <a:gd name="T23" fmla="*/ 18 h 58"/>
                <a:gd name="T24" fmla="*/ 40 w 58"/>
                <a:gd name="T25" fmla="*/ 40 h 58"/>
                <a:gd name="T26" fmla="*/ 18 w 58"/>
                <a:gd name="T27" fmla="*/ 40 h 58"/>
                <a:gd name="T28" fmla="*/ 18 w 58"/>
                <a:gd name="T29" fmla="*/ 1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58">
                  <a:moveTo>
                    <a:pt x="29" y="0"/>
                  </a:moveTo>
                  <a:cubicBezTo>
                    <a:pt x="13" y="0"/>
                    <a:pt x="0" y="13"/>
                    <a:pt x="0" y="29"/>
                  </a:cubicBezTo>
                  <a:cubicBezTo>
                    <a:pt x="0" y="45"/>
                    <a:pt x="13" y="58"/>
                    <a:pt x="29" y="58"/>
                  </a:cubicBezTo>
                  <a:cubicBezTo>
                    <a:pt x="45" y="58"/>
                    <a:pt x="58" y="45"/>
                    <a:pt x="58" y="29"/>
                  </a:cubicBezTo>
                  <a:cubicBezTo>
                    <a:pt x="58" y="13"/>
                    <a:pt x="45" y="0"/>
                    <a:pt x="29" y="0"/>
                  </a:cubicBezTo>
                  <a:close/>
                  <a:moveTo>
                    <a:pt x="29" y="53"/>
                  </a:moveTo>
                  <a:cubicBezTo>
                    <a:pt x="16" y="53"/>
                    <a:pt x="5" y="42"/>
                    <a:pt x="5" y="29"/>
                  </a:cubicBezTo>
                  <a:cubicBezTo>
                    <a:pt x="5" y="16"/>
                    <a:pt x="16" y="6"/>
                    <a:pt x="29" y="6"/>
                  </a:cubicBezTo>
                  <a:cubicBezTo>
                    <a:pt x="42" y="6"/>
                    <a:pt x="53" y="16"/>
                    <a:pt x="53" y="29"/>
                  </a:cubicBezTo>
                  <a:cubicBezTo>
                    <a:pt x="53" y="42"/>
                    <a:pt x="42" y="53"/>
                    <a:pt x="29" y="53"/>
                  </a:cubicBezTo>
                  <a:close/>
                  <a:moveTo>
                    <a:pt x="18" y="18"/>
                  </a:moveTo>
                  <a:cubicBezTo>
                    <a:pt x="40" y="18"/>
                    <a:pt x="40" y="18"/>
                    <a:pt x="40" y="18"/>
                  </a:cubicBezTo>
                  <a:cubicBezTo>
                    <a:pt x="40" y="40"/>
                    <a:pt x="40" y="40"/>
                    <a:pt x="40" y="40"/>
                  </a:cubicBezTo>
                  <a:cubicBezTo>
                    <a:pt x="18" y="40"/>
                    <a:pt x="18" y="40"/>
                    <a:pt x="18" y="40"/>
                  </a:cubicBezTo>
                  <a:lnTo>
                    <a:pt x="18" y="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81" name="Freeform 176"/>
            <p:cNvSpPr>
              <a:spLocks noEditPoints="1"/>
            </p:cNvSpPr>
            <p:nvPr/>
          </p:nvSpPr>
          <p:spPr bwMode="auto">
            <a:xfrm>
              <a:off x="1108" y="2334"/>
              <a:ext cx="70" cy="62"/>
            </a:xfrm>
            <a:custGeom>
              <a:avLst/>
              <a:gdLst>
                <a:gd name="T0" fmla="*/ 24 w 57"/>
                <a:gd name="T1" fmla="*/ 0 h 50"/>
                <a:gd name="T2" fmla="*/ 24 w 57"/>
                <a:gd name="T3" fmla="*/ 0 h 50"/>
                <a:gd name="T4" fmla="*/ 47 w 57"/>
                <a:gd name="T5" fmla="*/ 19 h 50"/>
                <a:gd name="T6" fmla="*/ 24 w 57"/>
                <a:gd name="T7" fmla="*/ 38 h 50"/>
                <a:gd name="T8" fmla="*/ 20 w 57"/>
                <a:gd name="T9" fmla="*/ 38 h 50"/>
                <a:gd name="T10" fmla="*/ 3 w 57"/>
                <a:gd name="T11" fmla="*/ 44 h 50"/>
                <a:gd name="T12" fmla="*/ 3 w 57"/>
                <a:gd name="T13" fmla="*/ 43 h 50"/>
                <a:gd name="T14" fmla="*/ 9 w 57"/>
                <a:gd name="T15" fmla="*/ 35 h 50"/>
                <a:gd name="T16" fmla="*/ 9 w 57"/>
                <a:gd name="T17" fmla="*/ 34 h 50"/>
                <a:gd name="T18" fmla="*/ 0 w 57"/>
                <a:gd name="T19" fmla="*/ 19 h 50"/>
                <a:gd name="T20" fmla="*/ 24 w 57"/>
                <a:gd name="T21" fmla="*/ 0 h 50"/>
                <a:gd name="T22" fmla="*/ 49 w 57"/>
                <a:gd name="T23" fmla="*/ 43 h 50"/>
                <a:gd name="T24" fmla="*/ 54 w 57"/>
                <a:gd name="T25" fmla="*/ 49 h 50"/>
                <a:gd name="T26" fmla="*/ 54 w 57"/>
                <a:gd name="T27" fmla="*/ 50 h 50"/>
                <a:gd name="T28" fmla="*/ 40 w 57"/>
                <a:gd name="T29" fmla="*/ 45 h 50"/>
                <a:gd name="T30" fmla="*/ 36 w 57"/>
                <a:gd name="T31" fmla="*/ 45 h 50"/>
                <a:gd name="T32" fmla="*/ 24 w 57"/>
                <a:gd name="T33" fmla="*/ 42 h 50"/>
                <a:gd name="T34" fmla="*/ 43 w 57"/>
                <a:gd name="T35" fmla="*/ 35 h 50"/>
                <a:gd name="T36" fmla="*/ 49 w 57"/>
                <a:gd name="T37" fmla="*/ 28 h 50"/>
                <a:gd name="T38" fmla="*/ 51 w 57"/>
                <a:gd name="T39" fmla="*/ 19 h 50"/>
                <a:gd name="T40" fmla="*/ 51 w 57"/>
                <a:gd name="T41" fmla="*/ 17 h 50"/>
                <a:gd name="T42" fmla="*/ 57 w 57"/>
                <a:gd name="T43" fmla="*/ 29 h 50"/>
                <a:gd name="T44" fmla="*/ 49 w 57"/>
                <a:gd name="T45" fmla="*/ 42 h 50"/>
                <a:gd name="T46" fmla="*/ 49 w 57"/>
                <a:gd name="T47" fmla="*/ 4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7" h="50">
                  <a:moveTo>
                    <a:pt x="24" y="0"/>
                  </a:moveTo>
                  <a:cubicBezTo>
                    <a:pt x="24" y="0"/>
                    <a:pt x="24" y="0"/>
                    <a:pt x="24" y="0"/>
                  </a:cubicBezTo>
                  <a:cubicBezTo>
                    <a:pt x="37" y="0"/>
                    <a:pt x="47" y="8"/>
                    <a:pt x="47" y="19"/>
                  </a:cubicBezTo>
                  <a:cubicBezTo>
                    <a:pt x="47" y="30"/>
                    <a:pt x="37" y="38"/>
                    <a:pt x="24" y="38"/>
                  </a:cubicBezTo>
                  <a:cubicBezTo>
                    <a:pt x="23" y="38"/>
                    <a:pt x="21" y="38"/>
                    <a:pt x="20" y="38"/>
                  </a:cubicBezTo>
                  <a:cubicBezTo>
                    <a:pt x="15" y="43"/>
                    <a:pt x="9" y="44"/>
                    <a:pt x="3" y="44"/>
                  </a:cubicBezTo>
                  <a:cubicBezTo>
                    <a:pt x="3" y="43"/>
                    <a:pt x="3" y="43"/>
                    <a:pt x="3" y="43"/>
                  </a:cubicBezTo>
                  <a:cubicBezTo>
                    <a:pt x="6" y="41"/>
                    <a:pt x="9" y="38"/>
                    <a:pt x="9" y="35"/>
                  </a:cubicBezTo>
                  <a:cubicBezTo>
                    <a:pt x="9" y="35"/>
                    <a:pt x="9" y="34"/>
                    <a:pt x="9" y="34"/>
                  </a:cubicBezTo>
                  <a:cubicBezTo>
                    <a:pt x="4" y="30"/>
                    <a:pt x="0" y="25"/>
                    <a:pt x="0" y="19"/>
                  </a:cubicBezTo>
                  <a:cubicBezTo>
                    <a:pt x="0" y="8"/>
                    <a:pt x="11" y="0"/>
                    <a:pt x="24" y="0"/>
                  </a:cubicBezTo>
                  <a:close/>
                  <a:moveTo>
                    <a:pt x="49" y="43"/>
                  </a:moveTo>
                  <a:cubicBezTo>
                    <a:pt x="49" y="45"/>
                    <a:pt x="51" y="48"/>
                    <a:pt x="54" y="49"/>
                  </a:cubicBezTo>
                  <a:cubicBezTo>
                    <a:pt x="54" y="50"/>
                    <a:pt x="54" y="50"/>
                    <a:pt x="54" y="50"/>
                  </a:cubicBezTo>
                  <a:cubicBezTo>
                    <a:pt x="49" y="50"/>
                    <a:pt x="44" y="49"/>
                    <a:pt x="40" y="45"/>
                  </a:cubicBezTo>
                  <a:cubicBezTo>
                    <a:pt x="39" y="45"/>
                    <a:pt x="38" y="45"/>
                    <a:pt x="36" y="45"/>
                  </a:cubicBezTo>
                  <a:cubicBezTo>
                    <a:pt x="32" y="45"/>
                    <a:pt x="27" y="44"/>
                    <a:pt x="24" y="42"/>
                  </a:cubicBezTo>
                  <a:cubicBezTo>
                    <a:pt x="31" y="42"/>
                    <a:pt x="38" y="40"/>
                    <a:pt x="43" y="35"/>
                  </a:cubicBezTo>
                  <a:cubicBezTo>
                    <a:pt x="45" y="33"/>
                    <a:pt x="47" y="31"/>
                    <a:pt x="49" y="28"/>
                  </a:cubicBezTo>
                  <a:cubicBezTo>
                    <a:pt x="50" y="25"/>
                    <a:pt x="51" y="22"/>
                    <a:pt x="51" y="19"/>
                  </a:cubicBezTo>
                  <a:cubicBezTo>
                    <a:pt x="51" y="18"/>
                    <a:pt x="51" y="18"/>
                    <a:pt x="51" y="17"/>
                  </a:cubicBezTo>
                  <a:cubicBezTo>
                    <a:pt x="55" y="20"/>
                    <a:pt x="57" y="24"/>
                    <a:pt x="57" y="29"/>
                  </a:cubicBezTo>
                  <a:cubicBezTo>
                    <a:pt x="57" y="34"/>
                    <a:pt x="54" y="39"/>
                    <a:pt x="49" y="42"/>
                  </a:cubicBezTo>
                  <a:cubicBezTo>
                    <a:pt x="49" y="42"/>
                    <a:pt x="49" y="42"/>
                    <a:pt x="49"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82" name="Freeform 177"/>
            <p:cNvSpPr>
              <a:spLocks noEditPoints="1"/>
            </p:cNvSpPr>
            <p:nvPr/>
          </p:nvSpPr>
          <p:spPr bwMode="auto">
            <a:xfrm>
              <a:off x="3247" y="673"/>
              <a:ext cx="89" cy="88"/>
            </a:xfrm>
            <a:custGeom>
              <a:avLst/>
              <a:gdLst>
                <a:gd name="T0" fmla="*/ 14 w 72"/>
                <a:gd name="T1" fmla="*/ 35 h 71"/>
                <a:gd name="T2" fmla="*/ 14 w 72"/>
                <a:gd name="T3" fmla="*/ 33 h 71"/>
                <a:gd name="T4" fmla="*/ 1 w 72"/>
                <a:gd name="T5" fmla="*/ 29 h 71"/>
                <a:gd name="T6" fmla="*/ 0 w 72"/>
                <a:gd name="T7" fmla="*/ 35 h 71"/>
                <a:gd name="T8" fmla="*/ 11 w 72"/>
                <a:gd name="T9" fmla="*/ 62 h 71"/>
                <a:gd name="T10" fmla="*/ 19 w 72"/>
                <a:gd name="T11" fmla="*/ 50 h 71"/>
                <a:gd name="T12" fmla="*/ 14 w 72"/>
                <a:gd name="T13" fmla="*/ 35 h 71"/>
                <a:gd name="T14" fmla="*/ 58 w 72"/>
                <a:gd name="T15" fmla="*/ 35 h 71"/>
                <a:gd name="T16" fmla="*/ 53 w 72"/>
                <a:gd name="T17" fmla="*/ 50 h 71"/>
                <a:gd name="T18" fmla="*/ 61 w 72"/>
                <a:gd name="T19" fmla="*/ 62 h 71"/>
                <a:gd name="T20" fmla="*/ 72 w 72"/>
                <a:gd name="T21" fmla="*/ 35 h 71"/>
                <a:gd name="T22" fmla="*/ 71 w 72"/>
                <a:gd name="T23" fmla="*/ 29 h 71"/>
                <a:gd name="T24" fmla="*/ 58 w 72"/>
                <a:gd name="T25" fmla="*/ 33 h 71"/>
                <a:gd name="T26" fmla="*/ 58 w 72"/>
                <a:gd name="T27" fmla="*/ 35 h 71"/>
                <a:gd name="T28" fmla="*/ 40 w 72"/>
                <a:gd name="T29" fmla="*/ 13 h 71"/>
                <a:gd name="T30" fmla="*/ 56 w 72"/>
                <a:gd name="T31" fmla="*/ 24 h 71"/>
                <a:gd name="T32" fmla="*/ 68 w 72"/>
                <a:gd name="T33" fmla="*/ 20 h 71"/>
                <a:gd name="T34" fmla="*/ 40 w 72"/>
                <a:gd name="T35" fmla="*/ 0 h 71"/>
                <a:gd name="T36" fmla="*/ 40 w 72"/>
                <a:gd name="T37" fmla="*/ 13 h 71"/>
                <a:gd name="T38" fmla="*/ 16 w 72"/>
                <a:gd name="T39" fmla="*/ 24 h 71"/>
                <a:gd name="T40" fmla="*/ 31 w 72"/>
                <a:gd name="T41" fmla="*/ 13 h 71"/>
                <a:gd name="T42" fmla="*/ 31 w 72"/>
                <a:gd name="T43" fmla="*/ 0 h 71"/>
                <a:gd name="T44" fmla="*/ 3 w 72"/>
                <a:gd name="T45" fmla="*/ 20 h 71"/>
                <a:gd name="T46" fmla="*/ 16 w 72"/>
                <a:gd name="T47" fmla="*/ 24 h 71"/>
                <a:gd name="T48" fmla="*/ 45 w 72"/>
                <a:gd name="T49" fmla="*/ 56 h 71"/>
                <a:gd name="T50" fmla="*/ 36 w 72"/>
                <a:gd name="T51" fmla="*/ 58 h 71"/>
                <a:gd name="T52" fmla="*/ 27 w 72"/>
                <a:gd name="T53" fmla="*/ 56 h 71"/>
                <a:gd name="T54" fmla="*/ 19 w 72"/>
                <a:gd name="T55" fmla="*/ 67 h 71"/>
                <a:gd name="T56" fmla="*/ 36 w 72"/>
                <a:gd name="T57" fmla="*/ 71 h 71"/>
                <a:gd name="T58" fmla="*/ 53 w 72"/>
                <a:gd name="T59" fmla="*/ 67 h 71"/>
                <a:gd name="T60" fmla="*/ 45 w 72"/>
                <a:gd name="T61"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1">
                  <a:moveTo>
                    <a:pt x="14" y="35"/>
                  </a:moveTo>
                  <a:cubicBezTo>
                    <a:pt x="14" y="34"/>
                    <a:pt x="14" y="34"/>
                    <a:pt x="14" y="33"/>
                  </a:cubicBezTo>
                  <a:cubicBezTo>
                    <a:pt x="1" y="29"/>
                    <a:pt x="1" y="29"/>
                    <a:pt x="1" y="29"/>
                  </a:cubicBezTo>
                  <a:cubicBezTo>
                    <a:pt x="0" y="31"/>
                    <a:pt x="0" y="33"/>
                    <a:pt x="0" y="35"/>
                  </a:cubicBezTo>
                  <a:cubicBezTo>
                    <a:pt x="0" y="46"/>
                    <a:pt x="4" y="55"/>
                    <a:pt x="11" y="62"/>
                  </a:cubicBezTo>
                  <a:cubicBezTo>
                    <a:pt x="19" y="50"/>
                    <a:pt x="19" y="50"/>
                    <a:pt x="19" y="50"/>
                  </a:cubicBezTo>
                  <a:cubicBezTo>
                    <a:pt x="16" y="46"/>
                    <a:pt x="14" y="41"/>
                    <a:pt x="14" y="35"/>
                  </a:cubicBezTo>
                  <a:close/>
                  <a:moveTo>
                    <a:pt x="58" y="35"/>
                  </a:moveTo>
                  <a:cubicBezTo>
                    <a:pt x="58" y="41"/>
                    <a:pt x="56" y="46"/>
                    <a:pt x="53" y="50"/>
                  </a:cubicBezTo>
                  <a:cubicBezTo>
                    <a:pt x="61" y="62"/>
                    <a:pt x="61" y="62"/>
                    <a:pt x="61" y="62"/>
                  </a:cubicBezTo>
                  <a:cubicBezTo>
                    <a:pt x="68" y="55"/>
                    <a:pt x="72" y="46"/>
                    <a:pt x="72" y="35"/>
                  </a:cubicBezTo>
                  <a:cubicBezTo>
                    <a:pt x="72" y="33"/>
                    <a:pt x="72" y="31"/>
                    <a:pt x="71" y="29"/>
                  </a:cubicBezTo>
                  <a:cubicBezTo>
                    <a:pt x="58" y="33"/>
                    <a:pt x="58" y="33"/>
                    <a:pt x="58" y="33"/>
                  </a:cubicBezTo>
                  <a:cubicBezTo>
                    <a:pt x="58" y="34"/>
                    <a:pt x="58" y="34"/>
                    <a:pt x="58" y="35"/>
                  </a:cubicBezTo>
                  <a:close/>
                  <a:moveTo>
                    <a:pt x="40" y="13"/>
                  </a:moveTo>
                  <a:cubicBezTo>
                    <a:pt x="47" y="15"/>
                    <a:pt x="52" y="19"/>
                    <a:pt x="56" y="24"/>
                  </a:cubicBezTo>
                  <a:cubicBezTo>
                    <a:pt x="68" y="20"/>
                    <a:pt x="68" y="20"/>
                    <a:pt x="68" y="20"/>
                  </a:cubicBezTo>
                  <a:cubicBezTo>
                    <a:pt x="63" y="9"/>
                    <a:pt x="53" y="1"/>
                    <a:pt x="40" y="0"/>
                  </a:cubicBezTo>
                  <a:lnTo>
                    <a:pt x="40" y="13"/>
                  </a:lnTo>
                  <a:close/>
                  <a:moveTo>
                    <a:pt x="16" y="24"/>
                  </a:moveTo>
                  <a:cubicBezTo>
                    <a:pt x="20" y="19"/>
                    <a:pt x="25" y="15"/>
                    <a:pt x="31" y="13"/>
                  </a:cubicBezTo>
                  <a:cubicBezTo>
                    <a:pt x="31" y="0"/>
                    <a:pt x="31" y="0"/>
                    <a:pt x="31" y="0"/>
                  </a:cubicBezTo>
                  <a:cubicBezTo>
                    <a:pt x="19" y="1"/>
                    <a:pt x="9" y="9"/>
                    <a:pt x="3" y="20"/>
                  </a:cubicBezTo>
                  <a:lnTo>
                    <a:pt x="16" y="24"/>
                  </a:lnTo>
                  <a:close/>
                  <a:moveTo>
                    <a:pt x="45" y="56"/>
                  </a:moveTo>
                  <a:cubicBezTo>
                    <a:pt x="42" y="57"/>
                    <a:pt x="39" y="58"/>
                    <a:pt x="36" y="58"/>
                  </a:cubicBezTo>
                  <a:cubicBezTo>
                    <a:pt x="33" y="58"/>
                    <a:pt x="30" y="57"/>
                    <a:pt x="27" y="56"/>
                  </a:cubicBezTo>
                  <a:cubicBezTo>
                    <a:pt x="19" y="67"/>
                    <a:pt x="19" y="67"/>
                    <a:pt x="19" y="67"/>
                  </a:cubicBezTo>
                  <a:cubicBezTo>
                    <a:pt x="24" y="70"/>
                    <a:pt x="30" y="71"/>
                    <a:pt x="36" y="71"/>
                  </a:cubicBezTo>
                  <a:cubicBezTo>
                    <a:pt x="42" y="71"/>
                    <a:pt x="48" y="70"/>
                    <a:pt x="53" y="67"/>
                  </a:cubicBezTo>
                  <a:lnTo>
                    <a:pt x="45" y="5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83" name="Freeform 178"/>
            <p:cNvSpPr>
              <a:spLocks noEditPoints="1"/>
            </p:cNvSpPr>
            <p:nvPr/>
          </p:nvSpPr>
          <p:spPr bwMode="auto">
            <a:xfrm>
              <a:off x="2762" y="463"/>
              <a:ext cx="97" cy="74"/>
            </a:xfrm>
            <a:custGeom>
              <a:avLst/>
              <a:gdLst>
                <a:gd name="T0" fmla="*/ 76 w 79"/>
                <a:gd name="T1" fmla="*/ 3 h 60"/>
                <a:gd name="T2" fmla="*/ 40 w 79"/>
                <a:gd name="T3" fmla="*/ 0 h 60"/>
                <a:gd name="T4" fmla="*/ 3 w 79"/>
                <a:gd name="T5" fmla="*/ 3 h 60"/>
                <a:gd name="T6" fmla="*/ 0 w 79"/>
                <a:gd name="T7" fmla="*/ 30 h 60"/>
                <a:gd name="T8" fmla="*/ 3 w 79"/>
                <a:gd name="T9" fmla="*/ 57 h 60"/>
                <a:gd name="T10" fmla="*/ 40 w 79"/>
                <a:gd name="T11" fmla="*/ 60 h 60"/>
                <a:gd name="T12" fmla="*/ 76 w 79"/>
                <a:gd name="T13" fmla="*/ 57 h 60"/>
                <a:gd name="T14" fmla="*/ 79 w 79"/>
                <a:gd name="T15" fmla="*/ 30 h 60"/>
                <a:gd name="T16" fmla="*/ 76 w 79"/>
                <a:gd name="T17" fmla="*/ 3 h 60"/>
                <a:gd name="T18" fmla="*/ 30 w 79"/>
                <a:gd name="T19" fmla="*/ 45 h 60"/>
                <a:gd name="T20" fmla="*/ 30 w 79"/>
                <a:gd name="T21" fmla="*/ 15 h 60"/>
                <a:gd name="T22" fmla="*/ 54 w 79"/>
                <a:gd name="T23" fmla="*/ 30 h 60"/>
                <a:gd name="T24" fmla="*/ 30 w 79"/>
                <a:gd name="T25"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60">
                  <a:moveTo>
                    <a:pt x="76" y="3"/>
                  </a:moveTo>
                  <a:cubicBezTo>
                    <a:pt x="65" y="1"/>
                    <a:pt x="52" y="0"/>
                    <a:pt x="40" y="0"/>
                  </a:cubicBezTo>
                  <a:cubicBezTo>
                    <a:pt x="27" y="0"/>
                    <a:pt x="14" y="1"/>
                    <a:pt x="3" y="3"/>
                  </a:cubicBezTo>
                  <a:cubicBezTo>
                    <a:pt x="1" y="11"/>
                    <a:pt x="0" y="20"/>
                    <a:pt x="0" y="30"/>
                  </a:cubicBezTo>
                  <a:cubicBezTo>
                    <a:pt x="0" y="40"/>
                    <a:pt x="1" y="49"/>
                    <a:pt x="3" y="57"/>
                  </a:cubicBezTo>
                  <a:cubicBezTo>
                    <a:pt x="14" y="59"/>
                    <a:pt x="27" y="60"/>
                    <a:pt x="40" y="60"/>
                  </a:cubicBezTo>
                  <a:cubicBezTo>
                    <a:pt x="52" y="60"/>
                    <a:pt x="65" y="59"/>
                    <a:pt x="76" y="57"/>
                  </a:cubicBezTo>
                  <a:cubicBezTo>
                    <a:pt x="78" y="49"/>
                    <a:pt x="79" y="40"/>
                    <a:pt x="79" y="30"/>
                  </a:cubicBezTo>
                  <a:cubicBezTo>
                    <a:pt x="79" y="20"/>
                    <a:pt x="78" y="11"/>
                    <a:pt x="76" y="3"/>
                  </a:cubicBezTo>
                  <a:close/>
                  <a:moveTo>
                    <a:pt x="30" y="45"/>
                  </a:moveTo>
                  <a:cubicBezTo>
                    <a:pt x="30" y="15"/>
                    <a:pt x="30" y="15"/>
                    <a:pt x="30" y="15"/>
                  </a:cubicBezTo>
                  <a:cubicBezTo>
                    <a:pt x="54" y="30"/>
                    <a:pt x="54" y="30"/>
                    <a:pt x="54" y="30"/>
                  </a:cubicBezTo>
                  <a:lnTo>
                    <a:pt x="30" y="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84" name="Freeform 179"/>
            <p:cNvSpPr>
              <a:spLocks noEditPoints="1"/>
            </p:cNvSpPr>
            <p:nvPr/>
          </p:nvSpPr>
          <p:spPr bwMode="auto">
            <a:xfrm>
              <a:off x="3300" y="914"/>
              <a:ext cx="73" cy="71"/>
            </a:xfrm>
            <a:custGeom>
              <a:avLst/>
              <a:gdLst>
                <a:gd name="T0" fmla="*/ 30 w 59"/>
                <a:gd name="T1" fmla="*/ 0 h 58"/>
                <a:gd name="T2" fmla="*/ 0 w 59"/>
                <a:gd name="T3" fmla="*/ 29 h 58"/>
                <a:gd name="T4" fmla="*/ 30 w 59"/>
                <a:gd name="T5" fmla="*/ 58 h 58"/>
                <a:gd name="T6" fmla="*/ 59 w 59"/>
                <a:gd name="T7" fmla="*/ 29 h 58"/>
                <a:gd name="T8" fmla="*/ 30 w 59"/>
                <a:gd name="T9" fmla="*/ 0 h 58"/>
                <a:gd name="T10" fmla="*/ 47 w 59"/>
                <a:gd name="T11" fmla="*/ 25 h 58"/>
                <a:gd name="T12" fmla="*/ 31 w 59"/>
                <a:gd name="T13" fmla="*/ 47 h 58"/>
                <a:gd name="T14" fmla="*/ 24 w 59"/>
                <a:gd name="T15" fmla="*/ 44 h 58"/>
                <a:gd name="T16" fmla="*/ 18 w 59"/>
                <a:gd name="T17" fmla="*/ 26 h 58"/>
                <a:gd name="T18" fmla="*/ 14 w 59"/>
                <a:gd name="T19" fmla="*/ 28 h 58"/>
                <a:gd name="T20" fmla="*/ 12 w 59"/>
                <a:gd name="T21" fmla="*/ 26 h 58"/>
                <a:gd name="T22" fmla="*/ 23 w 59"/>
                <a:gd name="T23" fmla="*/ 18 h 58"/>
                <a:gd name="T24" fmla="*/ 29 w 59"/>
                <a:gd name="T25" fmla="*/ 30 h 58"/>
                <a:gd name="T26" fmla="*/ 32 w 59"/>
                <a:gd name="T27" fmla="*/ 37 h 58"/>
                <a:gd name="T28" fmla="*/ 36 w 59"/>
                <a:gd name="T29" fmla="*/ 30 h 58"/>
                <a:gd name="T30" fmla="*/ 32 w 59"/>
                <a:gd name="T31" fmla="*/ 26 h 58"/>
                <a:gd name="T32" fmla="*/ 47 w 59"/>
                <a:gd name="T33" fmla="*/ 2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 h="58">
                  <a:moveTo>
                    <a:pt x="30" y="0"/>
                  </a:moveTo>
                  <a:cubicBezTo>
                    <a:pt x="14" y="0"/>
                    <a:pt x="0" y="13"/>
                    <a:pt x="0" y="29"/>
                  </a:cubicBezTo>
                  <a:cubicBezTo>
                    <a:pt x="0" y="45"/>
                    <a:pt x="14" y="58"/>
                    <a:pt x="30" y="58"/>
                  </a:cubicBezTo>
                  <a:cubicBezTo>
                    <a:pt x="46" y="58"/>
                    <a:pt x="59" y="45"/>
                    <a:pt x="59" y="29"/>
                  </a:cubicBezTo>
                  <a:cubicBezTo>
                    <a:pt x="59" y="13"/>
                    <a:pt x="46" y="0"/>
                    <a:pt x="30" y="0"/>
                  </a:cubicBezTo>
                  <a:close/>
                  <a:moveTo>
                    <a:pt x="47" y="25"/>
                  </a:moveTo>
                  <a:cubicBezTo>
                    <a:pt x="45" y="36"/>
                    <a:pt x="34" y="45"/>
                    <a:pt x="31" y="47"/>
                  </a:cubicBezTo>
                  <a:cubicBezTo>
                    <a:pt x="28" y="49"/>
                    <a:pt x="25" y="46"/>
                    <a:pt x="24" y="44"/>
                  </a:cubicBezTo>
                  <a:cubicBezTo>
                    <a:pt x="22" y="42"/>
                    <a:pt x="19" y="28"/>
                    <a:pt x="18" y="26"/>
                  </a:cubicBezTo>
                  <a:cubicBezTo>
                    <a:pt x="17" y="25"/>
                    <a:pt x="14" y="28"/>
                    <a:pt x="14" y="28"/>
                  </a:cubicBezTo>
                  <a:cubicBezTo>
                    <a:pt x="12" y="26"/>
                    <a:pt x="12" y="26"/>
                    <a:pt x="12" y="26"/>
                  </a:cubicBezTo>
                  <a:cubicBezTo>
                    <a:pt x="12" y="26"/>
                    <a:pt x="18" y="19"/>
                    <a:pt x="23" y="18"/>
                  </a:cubicBezTo>
                  <a:cubicBezTo>
                    <a:pt x="28" y="17"/>
                    <a:pt x="28" y="25"/>
                    <a:pt x="29" y="30"/>
                  </a:cubicBezTo>
                  <a:cubicBezTo>
                    <a:pt x="30" y="34"/>
                    <a:pt x="31" y="37"/>
                    <a:pt x="32" y="37"/>
                  </a:cubicBezTo>
                  <a:cubicBezTo>
                    <a:pt x="33" y="37"/>
                    <a:pt x="34" y="34"/>
                    <a:pt x="36" y="30"/>
                  </a:cubicBezTo>
                  <a:cubicBezTo>
                    <a:pt x="39" y="27"/>
                    <a:pt x="36" y="23"/>
                    <a:pt x="32" y="26"/>
                  </a:cubicBezTo>
                  <a:cubicBezTo>
                    <a:pt x="34" y="16"/>
                    <a:pt x="49" y="14"/>
                    <a:pt x="47" y="2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85" name="Freeform 180"/>
            <p:cNvSpPr>
              <a:spLocks/>
            </p:cNvSpPr>
            <p:nvPr/>
          </p:nvSpPr>
          <p:spPr bwMode="auto">
            <a:xfrm>
              <a:off x="2182" y="429"/>
              <a:ext cx="92" cy="92"/>
            </a:xfrm>
            <a:custGeom>
              <a:avLst/>
              <a:gdLst>
                <a:gd name="T0" fmla="*/ 23 w 75"/>
                <a:gd name="T1" fmla="*/ 14 h 75"/>
                <a:gd name="T2" fmla="*/ 75 w 75"/>
                <a:gd name="T3" fmla="*/ 0 h 75"/>
                <a:gd name="T4" fmla="*/ 75 w 75"/>
                <a:gd name="T5" fmla="*/ 5 h 75"/>
                <a:gd name="T6" fmla="*/ 75 w 75"/>
                <a:gd name="T7" fmla="*/ 14 h 75"/>
                <a:gd name="T8" fmla="*/ 75 w 75"/>
                <a:gd name="T9" fmla="*/ 54 h 75"/>
                <a:gd name="T10" fmla="*/ 59 w 75"/>
                <a:gd name="T11" fmla="*/ 66 h 75"/>
                <a:gd name="T12" fmla="*/ 42 w 75"/>
                <a:gd name="T13" fmla="*/ 54 h 75"/>
                <a:gd name="T14" fmla="*/ 59 w 75"/>
                <a:gd name="T15" fmla="*/ 43 h 75"/>
                <a:gd name="T16" fmla="*/ 66 w 75"/>
                <a:gd name="T17" fmla="*/ 44 h 75"/>
                <a:gd name="T18" fmla="*/ 66 w 75"/>
                <a:gd name="T19" fmla="*/ 19 h 75"/>
                <a:gd name="T20" fmla="*/ 33 w 75"/>
                <a:gd name="T21" fmla="*/ 28 h 75"/>
                <a:gd name="T22" fmla="*/ 33 w 75"/>
                <a:gd name="T23" fmla="*/ 64 h 75"/>
                <a:gd name="T24" fmla="*/ 16 w 75"/>
                <a:gd name="T25" fmla="*/ 75 h 75"/>
                <a:gd name="T26" fmla="*/ 0 w 75"/>
                <a:gd name="T27" fmla="*/ 64 h 75"/>
                <a:gd name="T28" fmla="*/ 16 w 75"/>
                <a:gd name="T29" fmla="*/ 52 h 75"/>
                <a:gd name="T30" fmla="*/ 23 w 75"/>
                <a:gd name="T31" fmla="*/ 53 h 75"/>
                <a:gd name="T32" fmla="*/ 23 w 75"/>
                <a:gd name="T33" fmla="*/ 28 h 75"/>
                <a:gd name="T34" fmla="*/ 23 w 75"/>
                <a:gd name="T35" fmla="*/ 1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75">
                  <a:moveTo>
                    <a:pt x="23" y="14"/>
                  </a:moveTo>
                  <a:cubicBezTo>
                    <a:pt x="75" y="0"/>
                    <a:pt x="75" y="0"/>
                    <a:pt x="75" y="0"/>
                  </a:cubicBezTo>
                  <a:cubicBezTo>
                    <a:pt x="75" y="5"/>
                    <a:pt x="75" y="5"/>
                    <a:pt x="75" y="5"/>
                  </a:cubicBezTo>
                  <a:cubicBezTo>
                    <a:pt x="75" y="14"/>
                    <a:pt x="75" y="14"/>
                    <a:pt x="75" y="14"/>
                  </a:cubicBezTo>
                  <a:cubicBezTo>
                    <a:pt x="75" y="54"/>
                    <a:pt x="75" y="54"/>
                    <a:pt x="75" y="54"/>
                  </a:cubicBezTo>
                  <a:cubicBezTo>
                    <a:pt x="75" y="61"/>
                    <a:pt x="68" y="66"/>
                    <a:pt x="59" y="66"/>
                  </a:cubicBezTo>
                  <a:cubicBezTo>
                    <a:pt x="50" y="66"/>
                    <a:pt x="42" y="61"/>
                    <a:pt x="42" y="54"/>
                  </a:cubicBezTo>
                  <a:cubicBezTo>
                    <a:pt x="42" y="48"/>
                    <a:pt x="50" y="43"/>
                    <a:pt x="59" y="43"/>
                  </a:cubicBezTo>
                  <a:cubicBezTo>
                    <a:pt x="61" y="43"/>
                    <a:pt x="64" y="43"/>
                    <a:pt x="66" y="44"/>
                  </a:cubicBezTo>
                  <a:cubicBezTo>
                    <a:pt x="66" y="19"/>
                    <a:pt x="66" y="19"/>
                    <a:pt x="66" y="19"/>
                  </a:cubicBezTo>
                  <a:cubicBezTo>
                    <a:pt x="33" y="28"/>
                    <a:pt x="33" y="28"/>
                    <a:pt x="33" y="28"/>
                  </a:cubicBezTo>
                  <a:cubicBezTo>
                    <a:pt x="33" y="64"/>
                    <a:pt x="33" y="64"/>
                    <a:pt x="33" y="64"/>
                  </a:cubicBezTo>
                  <a:cubicBezTo>
                    <a:pt x="33" y="70"/>
                    <a:pt x="25" y="75"/>
                    <a:pt x="16" y="75"/>
                  </a:cubicBezTo>
                  <a:cubicBezTo>
                    <a:pt x="7" y="75"/>
                    <a:pt x="0" y="70"/>
                    <a:pt x="0" y="64"/>
                  </a:cubicBezTo>
                  <a:cubicBezTo>
                    <a:pt x="0" y="57"/>
                    <a:pt x="7" y="52"/>
                    <a:pt x="16" y="52"/>
                  </a:cubicBezTo>
                  <a:cubicBezTo>
                    <a:pt x="19" y="52"/>
                    <a:pt x="21" y="52"/>
                    <a:pt x="23" y="53"/>
                  </a:cubicBezTo>
                  <a:cubicBezTo>
                    <a:pt x="23" y="28"/>
                    <a:pt x="23" y="28"/>
                    <a:pt x="23" y="28"/>
                  </a:cubicBezTo>
                  <a:lnTo>
                    <a:pt x="23" y="1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86" name="Freeform 181"/>
            <p:cNvSpPr>
              <a:spLocks noEditPoints="1"/>
            </p:cNvSpPr>
            <p:nvPr/>
          </p:nvSpPr>
          <p:spPr bwMode="auto">
            <a:xfrm>
              <a:off x="1044" y="1151"/>
              <a:ext cx="67" cy="68"/>
            </a:xfrm>
            <a:custGeom>
              <a:avLst/>
              <a:gdLst>
                <a:gd name="T0" fmla="*/ 46 w 55"/>
                <a:gd name="T1" fmla="*/ 0 h 55"/>
                <a:gd name="T2" fmla="*/ 9 w 55"/>
                <a:gd name="T3" fmla="*/ 1 h 55"/>
                <a:gd name="T4" fmla="*/ 0 w 55"/>
                <a:gd name="T5" fmla="*/ 10 h 55"/>
                <a:gd name="T6" fmla="*/ 0 w 55"/>
                <a:gd name="T7" fmla="*/ 46 h 55"/>
                <a:gd name="T8" fmla="*/ 9 w 55"/>
                <a:gd name="T9" fmla="*/ 55 h 55"/>
                <a:gd name="T10" fmla="*/ 46 w 55"/>
                <a:gd name="T11" fmla="*/ 55 h 55"/>
                <a:gd name="T12" fmla="*/ 55 w 55"/>
                <a:gd name="T13" fmla="*/ 46 h 55"/>
                <a:gd name="T14" fmla="*/ 55 w 55"/>
                <a:gd name="T15" fmla="*/ 9 h 55"/>
                <a:gd name="T16" fmla="*/ 46 w 55"/>
                <a:gd name="T17" fmla="*/ 0 h 55"/>
                <a:gd name="T18" fmla="*/ 18 w 55"/>
                <a:gd name="T19" fmla="*/ 25 h 55"/>
                <a:gd name="T20" fmla="*/ 37 w 55"/>
                <a:gd name="T21" fmla="*/ 24 h 55"/>
                <a:gd name="T22" fmla="*/ 38 w 55"/>
                <a:gd name="T23" fmla="*/ 28 h 55"/>
                <a:gd name="T24" fmla="*/ 28 w 55"/>
                <a:gd name="T25" fmla="*/ 38 h 55"/>
                <a:gd name="T26" fmla="*/ 17 w 55"/>
                <a:gd name="T27" fmla="*/ 28 h 55"/>
                <a:gd name="T28" fmla="*/ 18 w 55"/>
                <a:gd name="T29" fmla="*/ 25 h 55"/>
                <a:gd name="T30" fmla="*/ 48 w 55"/>
                <a:gd name="T31" fmla="*/ 24 h 55"/>
                <a:gd name="T32" fmla="*/ 48 w 55"/>
                <a:gd name="T33" fmla="*/ 38 h 55"/>
                <a:gd name="T34" fmla="*/ 48 w 55"/>
                <a:gd name="T35" fmla="*/ 45 h 55"/>
                <a:gd name="T36" fmla="*/ 45 w 55"/>
                <a:gd name="T37" fmla="*/ 48 h 55"/>
                <a:gd name="T38" fmla="*/ 11 w 55"/>
                <a:gd name="T39" fmla="*/ 49 h 55"/>
                <a:gd name="T40" fmla="*/ 7 w 55"/>
                <a:gd name="T41" fmla="*/ 45 h 55"/>
                <a:gd name="T42" fmla="*/ 7 w 55"/>
                <a:gd name="T43" fmla="*/ 38 h 55"/>
                <a:gd name="T44" fmla="*/ 7 w 55"/>
                <a:gd name="T45" fmla="*/ 25 h 55"/>
                <a:gd name="T46" fmla="*/ 7 w 55"/>
                <a:gd name="T47" fmla="*/ 25 h 55"/>
                <a:gd name="T48" fmla="*/ 12 w 55"/>
                <a:gd name="T49" fmla="*/ 25 h 55"/>
                <a:gd name="T50" fmla="*/ 12 w 55"/>
                <a:gd name="T51" fmla="*/ 28 h 55"/>
                <a:gd name="T52" fmla="*/ 28 w 55"/>
                <a:gd name="T53" fmla="*/ 43 h 55"/>
                <a:gd name="T54" fmla="*/ 43 w 55"/>
                <a:gd name="T55" fmla="*/ 28 h 55"/>
                <a:gd name="T56" fmla="*/ 43 w 55"/>
                <a:gd name="T57" fmla="*/ 24 h 55"/>
                <a:gd name="T58" fmla="*/ 48 w 55"/>
                <a:gd name="T59" fmla="*/ 24 h 55"/>
                <a:gd name="T60" fmla="*/ 48 w 55"/>
                <a:gd name="T61" fmla="*/ 12 h 55"/>
                <a:gd name="T62" fmla="*/ 46 w 55"/>
                <a:gd name="T63" fmla="*/ 14 h 55"/>
                <a:gd name="T64" fmla="*/ 43 w 55"/>
                <a:gd name="T65" fmla="*/ 14 h 55"/>
                <a:gd name="T66" fmla="*/ 41 w 55"/>
                <a:gd name="T67" fmla="*/ 12 h 55"/>
                <a:gd name="T68" fmla="*/ 41 w 55"/>
                <a:gd name="T69" fmla="*/ 9 h 55"/>
                <a:gd name="T70" fmla="*/ 43 w 55"/>
                <a:gd name="T71" fmla="*/ 7 h 55"/>
                <a:gd name="T72" fmla="*/ 46 w 55"/>
                <a:gd name="T73" fmla="*/ 7 h 55"/>
                <a:gd name="T74" fmla="*/ 48 w 55"/>
                <a:gd name="T75" fmla="*/ 9 h 55"/>
                <a:gd name="T76" fmla="*/ 48 w 55"/>
                <a:gd name="T77" fmla="*/ 1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5" h="55">
                  <a:moveTo>
                    <a:pt x="46" y="0"/>
                  </a:moveTo>
                  <a:cubicBezTo>
                    <a:pt x="9" y="1"/>
                    <a:pt x="9" y="1"/>
                    <a:pt x="9" y="1"/>
                  </a:cubicBezTo>
                  <a:cubicBezTo>
                    <a:pt x="4" y="1"/>
                    <a:pt x="0" y="5"/>
                    <a:pt x="0" y="10"/>
                  </a:cubicBezTo>
                  <a:cubicBezTo>
                    <a:pt x="0" y="46"/>
                    <a:pt x="0" y="46"/>
                    <a:pt x="0" y="46"/>
                  </a:cubicBezTo>
                  <a:cubicBezTo>
                    <a:pt x="0" y="51"/>
                    <a:pt x="4" y="55"/>
                    <a:pt x="9" y="55"/>
                  </a:cubicBezTo>
                  <a:cubicBezTo>
                    <a:pt x="46" y="55"/>
                    <a:pt x="46" y="55"/>
                    <a:pt x="46" y="55"/>
                  </a:cubicBezTo>
                  <a:cubicBezTo>
                    <a:pt x="51" y="55"/>
                    <a:pt x="55" y="51"/>
                    <a:pt x="55" y="46"/>
                  </a:cubicBezTo>
                  <a:cubicBezTo>
                    <a:pt x="55" y="9"/>
                    <a:pt x="55" y="9"/>
                    <a:pt x="55" y="9"/>
                  </a:cubicBezTo>
                  <a:cubicBezTo>
                    <a:pt x="55" y="4"/>
                    <a:pt x="51" y="0"/>
                    <a:pt x="46" y="0"/>
                  </a:cubicBezTo>
                  <a:close/>
                  <a:moveTo>
                    <a:pt x="18" y="25"/>
                  </a:moveTo>
                  <a:cubicBezTo>
                    <a:pt x="37" y="24"/>
                    <a:pt x="37" y="24"/>
                    <a:pt x="37" y="24"/>
                  </a:cubicBezTo>
                  <a:cubicBezTo>
                    <a:pt x="38" y="25"/>
                    <a:pt x="38" y="27"/>
                    <a:pt x="38" y="28"/>
                  </a:cubicBezTo>
                  <a:cubicBezTo>
                    <a:pt x="38" y="34"/>
                    <a:pt x="33" y="38"/>
                    <a:pt x="28" y="38"/>
                  </a:cubicBezTo>
                  <a:cubicBezTo>
                    <a:pt x="22" y="38"/>
                    <a:pt x="17" y="34"/>
                    <a:pt x="17" y="28"/>
                  </a:cubicBezTo>
                  <a:cubicBezTo>
                    <a:pt x="17" y="27"/>
                    <a:pt x="17" y="26"/>
                    <a:pt x="18" y="25"/>
                  </a:cubicBezTo>
                  <a:close/>
                  <a:moveTo>
                    <a:pt x="48" y="24"/>
                  </a:moveTo>
                  <a:cubicBezTo>
                    <a:pt x="48" y="38"/>
                    <a:pt x="48" y="38"/>
                    <a:pt x="48" y="38"/>
                  </a:cubicBezTo>
                  <a:cubicBezTo>
                    <a:pt x="48" y="45"/>
                    <a:pt x="48" y="45"/>
                    <a:pt x="48" y="45"/>
                  </a:cubicBezTo>
                  <a:cubicBezTo>
                    <a:pt x="48" y="47"/>
                    <a:pt x="47" y="48"/>
                    <a:pt x="45" y="48"/>
                  </a:cubicBezTo>
                  <a:cubicBezTo>
                    <a:pt x="11" y="49"/>
                    <a:pt x="11" y="49"/>
                    <a:pt x="11" y="49"/>
                  </a:cubicBezTo>
                  <a:cubicBezTo>
                    <a:pt x="9" y="49"/>
                    <a:pt x="7" y="47"/>
                    <a:pt x="7" y="45"/>
                  </a:cubicBezTo>
                  <a:cubicBezTo>
                    <a:pt x="7" y="38"/>
                    <a:pt x="7" y="38"/>
                    <a:pt x="7" y="38"/>
                  </a:cubicBezTo>
                  <a:cubicBezTo>
                    <a:pt x="7" y="25"/>
                    <a:pt x="7" y="25"/>
                    <a:pt x="7" y="25"/>
                  </a:cubicBezTo>
                  <a:cubicBezTo>
                    <a:pt x="7" y="25"/>
                    <a:pt x="7" y="25"/>
                    <a:pt x="7" y="25"/>
                  </a:cubicBezTo>
                  <a:cubicBezTo>
                    <a:pt x="12" y="25"/>
                    <a:pt x="12" y="25"/>
                    <a:pt x="12" y="25"/>
                  </a:cubicBezTo>
                  <a:cubicBezTo>
                    <a:pt x="12" y="26"/>
                    <a:pt x="12" y="27"/>
                    <a:pt x="12" y="28"/>
                  </a:cubicBezTo>
                  <a:cubicBezTo>
                    <a:pt x="12" y="37"/>
                    <a:pt x="19" y="43"/>
                    <a:pt x="28" y="43"/>
                  </a:cubicBezTo>
                  <a:cubicBezTo>
                    <a:pt x="36" y="43"/>
                    <a:pt x="43" y="36"/>
                    <a:pt x="43" y="28"/>
                  </a:cubicBezTo>
                  <a:cubicBezTo>
                    <a:pt x="43" y="27"/>
                    <a:pt x="43" y="25"/>
                    <a:pt x="43" y="24"/>
                  </a:cubicBezTo>
                  <a:cubicBezTo>
                    <a:pt x="48" y="24"/>
                    <a:pt x="48" y="24"/>
                    <a:pt x="48" y="24"/>
                  </a:cubicBezTo>
                  <a:close/>
                  <a:moveTo>
                    <a:pt x="48" y="12"/>
                  </a:moveTo>
                  <a:cubicBezTo>
                    <a:pt x="48" y="13"/>
                    <a:pt x="47" y="14"/>
                    <a:pt x="46" y="14"/>
                  </a:cubicBezTo>
                  <a:cubicBezTo>
                    <a:pt x="43" y="14"/>
                    <a:pt x="43" y="14"/>
                    <a:pt x="43" y="14"/>
                  </a:cubicBezTo>
                  <a:cubicBezTo>
                    <a:pt x="42" y="14"/>
                    <a:pt x="41" y="13"/>
                    <a:pt x="41" y="12"/>
                  </a:cubicBezTo>
                  <a:cubicBezTo>
                    <a:pt x="41" y="9"/>
                    <a:pt x="41" y="9"/>
                    <a:pt x="41" y="9"/>
                  </a:cubicBezTo>
                  <a:cubicBezTo>
                    <a:pt x="41" y="8"/>
                    <a:pt x="42" y="7"/>
                    <a:pt x="43" y="7"/>
                  </a:cubicBezTo>
                  <a:cubicBezTo>
                    <a:pt x="46" y="7"/>
                    <a:pt x="46" y="7"/>
                    <a:pt x="46" y="7"/>
                  </a:cubicBezTo>
                  <a:cubicBezTo>
                    <a:pt x="47" y="7"/>
                    <a:pt x="48" y="8"/>
                    <a:pt x="48" y="9"/>
                  </a:cubicBezTo>
                  <a:lnTo>
                    <a:pt x="4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87" name="Freeform 182"/>
            <p:cNvSpPr>
              <a:spLocks noEditPoints="1"/>
            </p:cNvSpPr>
            <p:nvPr/>
          </p:nvSpPr>
          <p:spPr bwMode="auto">
            <a:xfrm>
              <a:off x="1237" y="1"/>
              <a:ext cx="64" cy="55"/>
            </a:xfrm>
            <a:custGeom>
              <a:avLst/>
              <a:gdLst>
                <a:gd name="T0" fmla="*/ 52 w 52"/>
                <a:gd name="T1" fmla="*/ 14 h 45"/>
                <a:gd name="T2" fmla="*/ 37 w 52"/>
                <a:gd name="T3" fmla="*/ 0 h 45"/>
                <a:gd name="T4" fmla="*/ 26 w 52"/>
                <a:gd name="T5" fmla="*/ 5 h 45"/>
                <a:gd name="T6" fmla="*/ 15 w 52"/>
                <a:gd name="T7" fmla="*/ 0 h 45"/>
                <a:gd name="T8" fmla="*/ 0 w 52"/>
                <a:gd name="T9" fmla="*/ 14 h 45"/>
                <a:gd name="T10" fmla="*/ 5 w 52"/>
                <a:gd name="T11" fmla="*/ 25 h 45"/>
                <a:gd name="T12" fmla="*/ 5 w 52"/>
                <a:gd name="T13" fmla="*/ 25 h 45"/>
                <a:gd name="T14" fmla="*/ 21 w 52"/>
                <a:gd name="T15" fmla="*/ 42 h 45"/>
                <a:gd name="T16" fmla="*/ 26 w 52"/>
                <a:gd name="T17" fmla="*/ 45 h 45"/>
                <a:gd name="T18" fmla="*/ 31 w 52"/>
                <a:gd name="T19" fmla="*/ 42 h 45"/>
                <a:gd name="T20" fmla="*/ 47 w 52"/>
                <a:gd name="T21" fmla="*/ 25 h 45"/>
                <a:gd name="T22" fmla="*/ 47 w 52"/>
                <a:gd name="T23" fmla="*/ 25 h 45"/>
                <a:gd name="T24" fmla="*/ 52 w 52"/>
                <a:gd name="T25" fmla="*/ 14 h 45"/>
                <a:gd name="T26" fmla="*/ 43 w 52"/>
                <a:gd name="T27" fmla="*/ 21 h 45"/>
                <a:gd name="T28" fmla="*/ 27 w 52"/>
                <a:gd name="T29" fmla="*/ 37 h 45"/>
                <a:gd name="T30" fmla="*/ 26 w 52"/>
                <a:gd name="T31" fmla="*/ 37 h 45"/>
                <a:gd name="T32" fmla="*/ 26 w 52"/>
                <a:gd name="T33" fmla="*/ 37 h 45"/>
                <a:gd name="T34" fmla="*/ 10 w 52"/>
                <a:gd name="T35" fmla="*/ 21 h 45"/>
                <a:gd name="T36" fmla="*/ 7 w 52"/>
                <a:gd name="T37" fmla="*/ 14 h 45"/>
                <a:gd name="T38" fmla="*/ 15 w 52"/>
                <a:gd name="T39" fmla="*/ 6 h 45"/>
                <a:gd name="T40" fmla="*/ 22 w 52"/>
                <a:gd name="T41" fmla="*/ 9 h 45"/>
                <a:gd name="T42" fmla="*/ 26 w 52"/>
                <a:gd name="T43" fmla="*/ 14 h 45"/>
                <a:gd name="T44" fmla="*/ 31 w 52"/>
                <a:gd name="T45" fmla="*/ 9 h 45"/>
                <a:gd name="T46" fmla="*/ 37 w 52"/>
                <a:gd name="T47" fmla="*/ 6 h 45"/>
                <a:gd name="T48" fmla="*/ 46 w 52"/>
                <a:gd name="T49" fmla="*/ 14 h 45"/>
                <a:gd name="T50" fmla="*/ 43 w 52"/>
                <a:gd name="T51" fmla="*/ 2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2" h="45">
                  <a:moveTo>
                    <a:pt x="52" y="14"/>
                  </a:moveTo>
                  <a:cubicBezTo>
                    <a:pt x="52" y="6"/>
                    <a:pt x="46" y="0"/>
                    <a:pt x="37" y="0"/>
                  </a:cubicBezTo>
                  <a:cubicBezTo>
                    <a:pt x="33" y="0"/>
                    <a:pt x="29" y="2"/>
                    <a:pt x="26" y="5"/>
                  </a:cubicBezTo>
                  <a:cubicBezTo>
                    <a:pt x="24" y="2"/>
                    <a:pt x="20" y="0"/>
                    <a:pt x="15" y="0"/>
                  </a:cubicBezTo>
                  <a:cubicBezTo>
                    <a:pt x="7" y="0"/>
                    <a:pt x="0" y="6"/>
                    <a:pt x="0" y="14"/>
                  </a:cubicBezTo>
                  <a:cubicBezTo>
                    <a:pt x="0" y="19"/>
                    <a:pt x="2" y="23"/>
                    <a:pt x="5" y="25"/>
                  </a:cubicBezTo>
                  <a:cubicBezTo>
                    <a:pt x="5" y="25"/>
                    <a:pt x="5" y="25"/>
                    <a:pt x="5" y="25"/>
                  </a:cubicBezTo>
                  <a:cubicBezTo>
                    <a:pt x="21" y="42"/>
                    <a:pt x="21" y="42"/>
                    <a:pt x="21" y="42"/>
                  </a:cubicBezTo>
                  <a:cubicBezTo>
                    <a:pt x="23" y="43"/>
                    <a:pt x="25" y="45"/>
                    <a:pt x="26" y="45"/>
                  </a:cubicBezTo>
                  <a:cubicBezTo>
                    <a:pt x="28" y="45"/>
                    <a:pt x="30" y="43"/>
                    <a:pt x="31" y="42"/>
                  </a:cubicBezTo>
                  <a:cubicBezTo>
                    <a:pt x="47" y="25"/>
                    <a:pt x="47" y="25"/>
                    <a:pt x="47" y="25"/>
                  </a:cubicBezTo>
                  <a:cubicBezTo>
                    <a:pt x="47" y="25"/>
                    <a:pt x="47" y="25"/>
                    <a:pt x="47" y="25"/>
                  </a:cubicBezTo>
                  <a:cubicBezTo>
                    <a:pt x="50" y="23"/>
                    <a:pt x="52" y="19"/>
                    <a:pt x="52" y="14"/>
                  </a:cubicBezTo>
                  <a:close/>
                  <a:moveTo>
                    <a:pt x="43" y="21"/>
                  </a:moveTo>
                  <a:cubicBezTo>
                    <a:pt x="27" y="37"/>
                    <a:pt x="27" y="37"/>
                    <a:pt x="27" y="37"/>
                  </a:cubicBezTo>
                  <a:cubicBezTo>
                    <a:pt x="27" y="37"/>
                    <a:pt x="26" y="37"/>
                    <a:pt x="26" y="37"/>
                  </a:cubicBezTo>
                  <a:cubicBezTo>
                    <a:pt x="26" y="37"/>
                    <a:pt x="26" y="37"/>
                    <a:pt x="26" y="37"/>
                  </a:cubicBezTo>
                  <a:cubicBezTo>
                    <a:pt x="10" y="21"/>
                    <a:pt x="10" y="21"/>
                    <a:pt x="10" y="21"/>
                  </a:cubicBezTo>
                  <a:cubicBezTo>
                    <a:pt x="8" y="19"/>
                    <a:pt x="7" y="17"/>
                    <a:pt x="7" y="14"/>
                  </a:cubicBezTo>
                  <a:cubicBezTo>
                    <a:pt x="7" y="10"/>
                    <a:pt x="11" y="6"/>
                    <a:pt x="15" y="6"/>
                  </a:cubicBezTo>
                  <a:cubicBezTo>
                    <a:pt x="18" y="6"/>
                    <a:pt x="20" y="7"/>
                    <a:pt x="22" y="9"/>
                  </a:cubicBezTo>
                  <a:cubicBezTo>
                    <a:pt x="26" y="14"/>
                    <a:pt x="26" y="14"/>
                    <a:pt x="26" y="14"/>
                  </a:cubicBezTo>
                  <a:cubicBezTo>
                    <a:pt x="31" y="9"/>
                    <a:pt x="31" y="9"/>
                    <a:pt x="31" y="9"/>
                  </a:cubicBezTo>
                  <a:cubicBezTo>
                    <a:pt x="33" y="7"/>
                    <a:pt x="35" y="6"/>
                    <a:pt x="37" y="6"/>
                  </a:cubicBezTo>
                  <a:cubicBezTo>
                    <a:pt x="42" y="6"/>
                    <a:pt x="46" y="10"/>
                    <a:pt x="46" y="14"/>
                  </a:cubicBezTo>
                  <a:cubicBezTo>
                    <a:pt x="46" y="17"/>
                    <a:pt x="45" y="19"/>
                    <a:pt x="43" y="2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88" name="Freeform 183"/>
            <p:cNvSpPr>
              <a:spLocks noEditPoints="1"/>
            </p:cNvSpPr>
            <p:nvPr/>
          </p:nvSpPr>
          <p:spPr bwMode="auto">
            <a:xfrm>
              <a:off x="1615" y="383"/>
              <a:ext cx="101" cy="102"/>
            </a:xfrm>
            <a:custGeom>
              <a:avLst/>
              <a:gdLst>
                <a:gd name="T0" fmla="*/ 79 w 82"/>
                <a:gd name="T1" fmla="*/ 70 h 83"/>
                <a:gd name="T2" fmla="*/ 59 w 82"/>
                <a:gd name="T3" fmla="*/ 53 h 83"/>
                <a:gd name="T4" fmla="*/ 54 w 82"/>
                <a:gd name="T5" fmla="*/ 51 h 83"/>
                <a:gd name="T6" fmla="*/ 61 w 82"/>
                <a:gd name="T7" fmla="*/ 31 h 83"/>
                <a:gd name="T8" fmla="*/ 30 w 82"/>
                <a:gd name="T9" fmla="*/ 0 h 83"/>
                <a:gd name="T10" fmla="*/ 0 w 82"/>
                <a:gd name="T11" fmla="*/ 31 h 83"/>
                <a:gd name="T12" fmla="*/ 30 w 82"/>
                <a:gd name="T13" fmla="*/ 62 h 83"/>
                <a:gd name="T14" fmla="*/ 50 w 82"/>
                <a:gd name="T15" fmla="*/ 54 h 83"/>
                <a:gd name="T16" fmla="*/ 53 w 82"/>
                <a:gd name="T17" fmla="*/ 60 h 83"/>
                <a:gd name="T18" fmla="*/ 69 w 82"/>
                <a:gd name="T19" fmla="*/ 80 h 83"/>
                <a:gd name="T20" fmla="*/ 79 w 82"/>
                <a:gd name="T21" fmla="*/ 80 h 83"/>
                <a:gd name="T22" fmla="*/ 79 w 82"/>
                <a:gd name="T23" fmla="*/ 70 h 83"/>
                <a:gd name="T24" fmla="*/ 30 w 82"/>
                <a:gd name="T25" fmla="*/ 51 h 83"/>
                <a:gd name="T26" fmla="*/ 10 w 82"/>
                <a:gd name="T27" fmla="*/ 31 h 83"/>
                <a:gd name="T28" fmla="*/ 30 w 82"/>
                <a:gd name="T29" fmla="*/ 11 h 83"/>
                <a:gd name="T30" fmla="*/ 51 w 82"/>
                <a:gd name="T31" fmla="*/ 31 h 83"/>
                <a:gd name="T32" fmla="*/ 30 w 82"/>
                <a:gd name="T33" fmla="*/ 5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3">
                  <a:moveTo>
                    <a:pt x="79" y="70"/>
                  </a:moveTo>
                  <a:cubicBezTo>
                    <a:pt x="59" y="53"/>
                    <a:pt x="59" y="53"/>
                    <a:pt x="59" y="53"/>
                  </a:cubicBezTo>
                  <a:cubicBezTo>
                    <a:pt x="57" y="52"/>
                    <a:pt x="55" y="51"/>
                    <a:pt x="54" y="51"/>
                  </a:cubicBezTo>
                  <a:cubicBezTo>
                    <a:pt x="58" y="46"/>
                    <a:pt x="61" y="39"/>
                    <a:pt x="61" y="31"/>
                  </a:cubicBezTo>
                  <a:cubicBezTo>
                    <a:pt x="61" y="14"/>
                    <a:pt x="47" y="0"/>
                    <a:pt x="30" y="0"/>
                  </a:cubicBezTo>
                  <a:cubicBezTo>
                    <a:pt x="13" y="0"/>
                    <a:pt x="0" y="14"/>
                    <a:pt x="0" y="31"/>
                  </a:cubicBezTo>
                  <a:cubicBezTo>
                    <a:pt x="0" y="48"/>
                    <a:pt x="13" y="62"/>
                    <a:pt x="30" y="62"/>
                  </a:cubicBezTo>
                  <a:cubicBezTo>
                    <a:pt x="38" y="62"/>
                    <a:pt x="45" y="59"/>
                    <a:pt x="50" y="54"/>
                  </a:cubicBezTo>
                  <a:cubicBezTo>
                    <a:pt x="50" y="56"/>
                    <a:pt x="51" y="58"/>
                    <a:pt x="53" y="60"/>
                  </a:cubicBezTo>
                  <a:cubicBezTo>
                    <a:pt x="69" y="80"/>
                    <a:pt x="69" y="80"/>
                    <a:pt x="69" y="80"/>
                  </a:cubicBezTo>
                  <a:cubicBezTo>
                    <a:pt x="72" y="83"/>
                    <a:pt x="77" y="83"/>
                    <a:pt x="79" y="80"/>
                  </a:cubicBezTo>
                  <a:cubicBezTo>
                    <a:pt x="82" y="77"/>
                    <a:pt x="82" y="73"/>
                    <a:pt x="79" y="70"/>
                  </a:cubicBezTo>
                  <a:close/>
                  <a:moveTo>
                    <a:pt x="30" y="51"/>
                  </a:moveTo>
                  <a:cubicBezTo>
                    <a:pt x="19" y="51"/>
                    <a:pt x="10" y="42"/>
                    <a:pt x="10" y="31"/>
                  </a:cubicBezTo>
                  <a:cubicBezTo>
                    <a:pt x="10" y="20"/>
                    <a:pt x="19" y="11"/>
                    <a:pt x="30" y="11"/>
                  </a:cubicBezTo>
                  <a:cubicBezTo>
                    <a:pt x="42" y="11"/>
                    <a:pt x="51" y="20"/>
                    <a:pt x="51" y="31"/>
                  </a:cubicBezTo>
                  <a:cubicBezTo>
                    <a:pt x="51" y="42"/>
                    <a:pt x="42" y="51"/>
                    <a:pt x="30" y="5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89" name="Freeform 184"/>
            <p:cNvSpPr>
              <a:spLocks noEditPoints="1"/>
            </p:cNvSpPr>
            <p:nvPr/>
          </p:nvSpPr>
          <p:spPr bwMode="auto">
            <a:xfrm>
              <a:off x="1174" y="514"/>
              <a:ext cx="84" cy="89"/>
            </a:xfrm>
            <a:custGeom>
              <a:avLst/>
              <a:gdLst>
                <a:gd name="T0" fmla="*/ 61 w 68"/>
                <a:gd name="T1" fmla="*/ 0 h 73"/>
                <a:gd name="T2" fmla="*/ 6 w 68"/>
                <a:gd name="T3" fmla="*/ 0 h 73"/>
                <a:gd name="T4" fmla="*/ 0 w 68"/>
                <a:gd name="T5" fmla="*/ 7 h 73"/>
                <a:gd name="T6" fmla="*/ 0 w 68"/>
                <a:gd name="T7" fmla="*/ 66 h 73"/>
                <a:gd name="T8" fmla="*/ 6 w 68"/>
                <a:gd name="T9" fmla="*/ 73 h 73"/>
                <a:gd name="T10" fmla="*/ 61 w 68"/>
                <a:gd name="T11" fmla="*/ 73 h 73"/>
                <a:gd name="T12" fmla="*/ 68 w 68"/>
                <a:gd name="T13" fmla="*/ 66 h 73"/>
                <a:gd name="T14" fmla="*/ 68 w 68"/>
                <a:gd name="T15" fmla="*/ 7 h 73"/>
                <a:gd name="T16" fmla="*/ 61 w 68"/>
                <a:gd name="T17" fmla="*/ 0 h 73"/>
                <a:gd name="T18" fmla="*/ 59 w 68"/>
                <a:gd name="T19" fmla="*/ 64 h 73"/>
                <a:gd name="T20" fmla="*/ 9 w 68"/>
                <a:gd name="T21" fmla="*/ 64 h 73"/>
                <a:gd name="T22" fmla="*/ 9 w 68"/>
                <a:gd name="T23" fmla="*/ 9 h 73"/>
                <a:gd name="T24" fmla="*/ 59 w 68"/>
                <a:gd name="T25" fmla="*/ 9 h 73"/>
                <a:gd name="T26" fmla="*/ 59 w 68"/>
                <a:gd name="T27" fmla="*/ 64 h 73"/>
                <a:gd name="T28" fmla="*/ 18 w 68"/>
                <a:gd name="T29" fmla="*/ 32 h 73"/>
                <a:gd name="T30" fmla="*/ 50 w 68"/>
                <a:gd name="T31" fmla="*/ 32 h 73"/>
                <a:gd name="T32" fmla="*/ 50 w 68"/>
                <a:gd name="T33" fmla="*/ 36 h 73"/>
                <a:gd name="T34" fmla="*/ 18 w 68"/>
                <a:gd name="T35" fmla="*/ 36 h 73"/>
                <a:gd name="T36" fmla="*/ 18 w 68"/>
                <a:gd name="T37" fmla="*/ 32 h 73"/>
                <a:gd name="T38" fmla="*/ 18 w 68"/>
                <a:gd name="T39" fmla="*/ 41 h 73"/>
                <a:gd name="T40" fmla="*/ 50 w 68"/>
                <a:gd name="T41" fmla="*/ 41 h 73"/>
                <a:gd name="T42" fmla="*/ 50 w 68"/>
                <a:gd name="T43" fmla="*/ 45 h 73"/>
                <a:gd name="T44" fmla="*/ 18 w 68"/>
                <a:gd name="T45" fmla="*/ 45 h 73"/>
                <a:gd name="T46" fmla="*/ 18 w 68"/>
                <a:gd name="T47" fmla="*/ 41 h 73"/>
                <a:gd name="T48" fmla="*/ 18 w 68"/>
                <a:gd name="T49" fmla="*/ 50 h 73"/>
                <a:gd name="T50" fmla="*/ 50 w 68"/>
                <a:gd name="T51" fmla="*/ 50 h 73"/>
                <a:gd name="T52" fmla="*/ 50 w 68"/>
                <a:gd name="T53" fmla="*/ 54 h 73"/>
                <a:gd name="T54" fmla="*/ 18 w 68"/>
                <a:gd name="T55" fmla="*/ 54 h 73"/>
                <a:gd name="T56" fmla="*/ 18 w 68"/>
                <a:gd name="T57" fmla="*/ 50 h 73"/>
                <a:gd name="T58" fmla="*/ 18 w 68"/>
                <a:gd name="T59" fmla="*/ 23 h 73"/>
                <a:gd name="T60" fmla="*/ 50 w 68"/>
                <a:gd name="T61" fmla="*/ 23 h 73"/>
                <a:gd name="T62" fmla="*/ 50 w 68"/>
                <a:gd name="T63" fmla="*/ 27 h 73"/>
                <a:gd name="T64" fmla="*/ 18 w 68"/>
                <a:gd name="T65" fmla="*/ 27 h 73"/>
                <a:gd name="T66" fmla="*/ 18 w 68"/>
                <a:gd name="T67"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 h="73">
                  <a:moveTo>
                    <a:pt x="61" y="0"/>
                  </a:moveTo>
                  <a:cubicBezTo>
                    <a:pt x="6" y="0"/>
                    <a:pt x="6" y="0"/>
                    <a:pt x="6" y="0"/>
                  </a:cubicBezTo>
                  <a:cubicBezTo>
                    <a:pt x="3" y="0"/>
                    <a:pt x="0" y="3"/>
                    <a:pt x="0" y="7"/>
                  </a:cubicBezTo>
                  <a:cubicBezTo>
                    <a:pt x="0" y="66"/>
                    <a:pt x="0" y="66"/>
                    <a:pt x="0" y="66"/>
                  </a:cubicBezTo>
                  <a:cubicBezTo>
                    <a:pt x="0" y="70"/>
                    <a:pt x="3" y="73"/>
                    <a:pt x="6" y="73"/>
                  </a:cubicBezTo>
                  <a:cubicBezTo>
                    <a:pt x="61" y="73"/>
                    <a:pt x="61" y="73"/>
                    <a:pt x="61" y="73"/>
                  </a:cubicBezTo>
                  <a:cubicBezTo>
                    <a:pt x="65" y="73"/>
                    <a:pt x="68" y="70"/>
                    <a:pt x="68" y="66"/>
                  </a:cubicBezTo>
                  <a:cubicBezTo>
                    <a:pt x="68" y="7"/>
                    <a:pt x="68" y="7"/>
                    <a:pt x="68" y="7"/>
                  </a:cubicBezTo>
                  <a:cubicBezTo>
                    <a:pt x="68" y="3"/>
                    <a:pt x="65" y="0"/>
                    <a:pt x="61" y="0"/>
                  </a:cubicBezTo>
                  <a:close/>
                  <a:moveTo>
                    <a:pt x="59" y="64"/>
                  </a:moveTo>
                  <a:cubicBezTo>
                    <a:pt x="9" y="64"/>
                    <a:pt x="9" y="64"/>
                    <a:pt x="9" y="64"/>
                  </a:cubicBezTo>
                  <a:cubicBezTo>
                    <a:pt x="9" y="9"/>
                    <a:pt x="9" y="9"/>
                    <a:pt x="9" y="9"/>
                  </a:cubicBezTo>
                  <a:cubicBezTo>
                    <a:pt x="59" y="9"/>
                    <a:pt x="59" y="9"/>
                    <a:pt x="59" y="9"/>
                  </a:cubicBezTo>
                  <a:lnTo>
                    <a:pt x="59" y="64"/>
                  </a:lnTo>
                  <a:close/>
                  <a:moveTo>
                    <a:pt x="18" y="32"/>
                  </a:moveTo>
                  <a:cubicBezTo>
                    <a:pt x="50" y="32"/>
                    <a:pt x="50" y="32"/>
                    <a:pt x="50" y="32"/>
                  </a:cubicBezTo>
                  <a:cubicBezTo>
                    <a:pt x="50" y="36"/>
                    <a:pt x="50" y="36"/>
                    <a:pt x="50" y="36"/>
                  </a:cubicBezTo>
                  <a:cubicBezTo>
                    <a:pt x="18" y="36"/>
                    <a:pt x="18" y="36"/>
                    <a:pt x="18" y="36"/>
                  </a:cubicBezTo>
                  <a:lnTo>
                    <a:pt x="18" y="32"/>
                  </a:lnTo>
                  <a:close/>
                  <a:moveTo>
                    <a:pt x="18" y="41"/>
                  </a:moveTo>
                  <a:cubicBezTo>
                    <a:pt x="50" y="41"/>
                    <a:pt x="50" y="41"/>
                    <a:pt x="50" y="41"/>
                  </a:cubicBezTo>
                  <a:cubicBezTo>
                    <a:pt x="50" y="45"/>
                    <a:pt x="50" y="45"/>
                    <a:pt x="50" y="45"/>
                  </a:cubicBezTo>
                  <a:cubicBezTo>
                    <a:pt x="18" y="45"/>
                    <a:pt x="18" y="45"/>
                    <a:pt x="18" y="45"/>
                  </a:cubicBezTo>
                  <a:lnTo>
                    <a:pt x="18" y="41"/>
                  </a:lnTo>
                  <a:close/>
                  <a:moveTo>
                    <a:pt x="18" y="50"/>
                  </a:moveTo>
                  <a:cubicBezTo>
                    <a:pt x="50" y="50"/>
                    <a:pt x="50" y="50"/>
                    <a:pt x="50" y="50"/>
                  </a:cubicBezTo>
                  <a:cubicBezTo>
                    <a:pt x="50" y="54"/>
                    <a:pt x="50" y="54"/>
                    <a:pt x="50" y="54"/>
                  </a:cubicBezTo>
                  <a:cubicBezTo>
                    <a:pt x="18" y="54"/>
                    <a:pt x="18" y="54"/>
                    <a:pt x="18" y="54"/>
                  </a:cubicBezTo>
                  <a:lnTo>
                    <a:pt x="18" y="50"/>
                  </a:lnTo>
                  <a:close/>
                  <a:moveTo>
                    <a:pt x="18" y="23"/>
                  </a:moveTo>
                  <a:cubicBezTo>
                    <a:pt x="50" y="23"/>
                    <a:pt x="50" y="23"/>
                    <a:pt x="50" y="23"/>
                  </a:cubicBezTo>
                  <a:cubicBezTo>
                    <a:pt x="50" y="27"/>
                    <a:pt x="50" y="27"/>
                    <a:pt x="50" y="27"/>
                  </a:cubicBezTo>
                  <a:cubicBezTo>
                    <a:pt x="18" y="27"/>
                    <a:pt x="18" y="27"/>
                    <a:pt x="18" y="27"/>
                  </a:cubicBezTo>
                  <a:lnTo>
                    <a:pt x="18" y="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90" name="Freeform 185"/>
            <p:cNvSpPr>
              <a:spLocks noEditPoints="1"/>
            </p:cNvSpPr>
            <p:nvPr/>
          </p:nvSpPr>
          <p:spPr bwMode="auto">
            <a:xfrm>
              <a:off x="1848" y="80"/>
              <a:ext cx="67" cy="66"/>
            </a:xfrm>
            <a:custGeom>
              <a:avLst/>
              <a:gdLst>
                <a:gd name="T0" fmla="*/ 27 w 54"/>
                <a:gd name="T1" fmla="*/ 0 h 54"/>
                <a:gd name="T2" fmla="*/ 0 w 54"/>
                <a:gd name="T3" fmla="*/ 27 h 54"/>
                <a:gd name="T4" fmla="*/ 27 w 54"/>
                <a:gd name="T5" fmla="*/ 54 h 54"/>
                <a:gd name="T6" fmla="*/ 54 w 54"/>
                <a:gd name="T7" fmla="*/ 27 h 54"/>
                <a:gd name="T8" fmla="*/ 27 w 54"/>
                <a:gd name="T9" fmla="*/ 0 h 54"/>
                <a:gd name="T10" fmla="*/ 43 w 54"/>
                <a:gd name="T11" fmla="*/ 24 h 54"/>
                <a:gd name="T12" fmla="*/ 28 w 54"/>
                <a:gd name="T13" fmla="*/ 44 h 54"/>
                <a:gd name="T14" fmla="*/ 21 w 54"/>
                <a:gd name="T15" fmla="*/ 41 h 54"/>
                <a:gd name="T16" fmla="*/ 16 w 54"/>
                <a:gd name="T17" fmla="*/ 25 h 54"/>
                <a:gd name="T18" fmla="*/ 12 w 54"/>
                <a:gd name="T19" fmla="*/ 26 h 54"/>
                <a:gd name="T20" fmla="*/ 11 w 54"/>
                <a:gd name="T21" fmla="*/ 24 h 54"/>
                <a:gd name="T22" fmla="*/ 20 w 54"/>
                <a:gd name="T23" fmla="*/ 17 h 54"/>
                <a:gd name="T24" fmla="*/ 26 w 54"/>
                <a:gd name="T25" fmla="*/ 28 h 54"/>
                <a:gd name="T26" fmla="*/ 28 w 54"/>
                <a:gd name="T27" fmla="*/ 35 h 54"/>
                <a:gd name="T28" fmla="*/ 33 w 54"/>
                <a:gd name="T29" fmla="*/ 29 h 54"/>
                <a:gd name="T30" fmla="*/ 29 w 54"/>
                <a:gd name="T31" fmla="*/ 24 h 54"/>
                <a:gd name="T32" fmla="*/ 43 w 54"/>
                <a:gd name="T33" fmla="*/ 2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54">
                  <a:moveTo>
                    <a:pt x="27" y="0"/>
                  </a:moveTo>
                  <a:cubicBezTo>
                    <a:pt x="12" y="0"/>
                    <a:pt x="0" y="13"/>
                    <a:pt x="0" y="27"/>
                  </a:cubicBezTo>
                  <a:cubicBezTo>
                    <a:pt x="0" y="42"/>
                    <a:pt x="12" y="54"/>
                    <a:pt x="27" y="54"/>
                  </a:cubicBezTo>
                  <a:cubicBezTo>
                    <a:pt x="42" y="54"/>
                    <a:pt x="54" y="42"/>
                    <a:pt x="54" y="27"/>
                  </a:cubicBezTo>
                  <a:cubicBezTo>
                    <a:pt x="54" y="13"/>
                    <a:pt x="42" y="0"/>
                    <a:pt x="27" y="0"/>
                  </a:cubicBezTo>
                  <a:close/>
                  <a:moveTo>
                    <a:pt x="43" y="24"/>
                  </a:moveTo>
                  <a:cubicBezTo>
                    <a:pt x="41" y="34"/>
                    <a:pt x="31" y="42"/>
                    <a:pt x="28" y="44"/>
                  </a:cubicBezTo>
                  <a:cubicBezTo>
                    <a:pt x="25" y="46"/>
                    <a:pt x="22" y="43"/>
                    <a:pt x="21" y="41"/>
                  </a:cubicBezTo>
                  <a:cubicBezTo>
                    <a:pt x="20" y="39"/>
                    <a:pt x="17" y="26"/>
                    <a:pt x="16" y="25"/>
                  </a:cubicBezTo>
                  <a:cubicBezTo>
                    <a:pt x="15" y="24"/>
                    <a:pt x="12" y="26"/>
                    <a:pt x="12" y="26"/>
                  </a:cubicBezTo>
                  <a:cubicBezTo>
                    <a:pt x="11" y="24"/>
                    <a:pt x="11" y="24"/>
                    <a:pt x="11" y="24"/>
                  </a:cubicBezTo>
                  <a:cubicBezTo>
                    <a:pt x="11" y="24"/>
                    <a:pt x="16" y="18"/>
                    <a:pt x="20" y="17"/>
                  </a:cubicBezTo>
                  <a:cubicBezTo>
                    <a:pt x="25" y="16"/>
                    <a:pt x="25" y="24"/>
                    <a:pt x="26" y="28"/>
                  </a:cubicBezTo>
                  <a:cubicBezTo>
                    <a:pt x="27" y="32"/>
                    <a:pt x="28" y="35"/>
                    <a:pt x="28" y="35"/>
                  </a:cubicBezTo>
                  <a:cubicBezTo>
                    <a:pt x="29" y="35"/>
                    <a:pt x="31" y="32"/>
                    <a:pt x="33" y="29"/>
                  </a:cubicBezTo>
                  <a:cubicBezTo>
                    <a:pt x="35" y="25"/>
                    <a:pt x="33" y="22"/>
                    <a:pt x="29" y="24"/>
                  </a:cubicBezTo>
                  <a:cubicBezTo>
                    <a:pt x="31" y="16"/>
                    <a:pt x="45" y="13"/>
                    <a:pt x="43" y="2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grpSp>
      <p:sp>
        <p:nvSpPr>
          <p:cNvPr id="191" name="Line 5"/>
          <p:cNvSpPr>
            <a:spLocks noChangeShapeType="1"/>
          </p:cNvSpPr>
          <p:nvPr/>
        </p:nvSpPr>
        <p:spPr bwMode="auto">
          <a:xfrm>
            <a:off x="-3790537" y="-418676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192" name="Line 6"/>
          <p:cNvSpPr>
            <a:spLocks noChangeShapeType="1"/>
          </p:cNvSpPr>
          <p:nvPr/>
        </p:nvSpPr>
        <p:spPr bwMode="auto">
          <a:xfrm>
            <a:off x="-3790537" y="-418676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grpSp>
        <p:nvGrpSpPr>
          <p:cNvPr id="198" name="Group 197"/>
          <p:cNvGrpSpPr/>
          <p:nvPr/>
        </p:nvGrpSpPr>
        <p:grpSpPr>
          <a:xfrm>
            <a:off x="299479" y="2357505"/>
            <a:ext cx="11593045" cy="2422297"/>
            <a:chOff x="299479" y="2925786"/>
            <a:chExt cx="11593045" cy="2422297"/>
          </a:xfrm>
        </p:grpSpPr>
        <p:sp>
          <p:nvSpPr>
            <p:cNvPr id="193" name="TextBox 192"/>
            <p:cNvSpPr txBox="1"/>
            <p:nvPr/>
          </p:nvSpPr>
          <p:spPr>
            <a:xfrm>
              <a:off x="3880490" y="2925786"/>
              <a:ext cx="4431021" cy="1006429"/>
            </a:xfrm>
            <a:prstGeom prst="rect">
              <a:avLst/>
            </a:prstGeom>
            <a:noFill/>
          </p:spPr>
          <p:txBody>
            <a:bodyPr wrap="none" rtlCol="0">
              <a:spAutoFit/>
            </a:bodyPr>
            <a:lstStyle/>
            <a:p>
              <a:pPr algn="ctr">
                <a:lnSpc>
                  <a:spcPct val="90000"/>
                </a:lnSpc>
              </a:pPr>
              <a:r>
                <a:rPr lang="en-US" sz="6600" b="1" dirty="0">
                  <a:solidFill>
                    <a:schemeClr val="tx2"/>
                  </a:solidFill>
                  <a:latin typeface="#9Slide03 Nanami Rounded Thin" pitchFamily="2" charset="0"/>
                  <a:cs typeface="Lato Black"/>
                </a:rPr>
                <a:t>CHƯƠNG 1</a:t>
              </a:r>
            </a:p>
          </p:txBody>
        </p:sp>
        <p:sp>
          <p:nvSpPr>
            <p:cNvPr id="194" name="TextBox 193"/>
            <p:cNvSpPr txBox="1"/>
            <p:nvPr/>
          </p:nvSpPr>
          <p:spPr>
            <a:xfrm>
              <a:off x="299479" y="4036955"/>
              <a:ext cx="11593045" cy="1311128"/>
            </a:xfrm>
            <a:prstGeom prst="rect">
              <a:avLst/>
            </a:prstGeom>
            <a:noFill/>
          </p:spPr>
          <p:txBody>
            <a:bodyPr wrap="none" rtlCol="0">
              <a:spAutoFit/>
            </a:bodyPr>
            <a:lstStyle/>
            <a:p>
              <a:pPr algn="ctr">
                <a:lnSpc>
                  <a:spcPct val="90000"/>
                </a:lnSpc>
              </a:pPr>
              <a:r>
                <a:rPr lang="en-US" sz="8800" dirty="0">
                  <a:latin typeface="#9Slide03 Nanami Rounded Thin" pitchFamily="2" charset="0"/>
                  <a:cs typeface="#9Slide03 Arima Madurai Thin" panose="00000300000000000000" pitchFamily="2" charset="0"/>
                </a:rPr>
                <a:t>GIỚI THIỆU TỔNG QUAN</a:t>
              </a:r>
            </a:p>
          </p:txBody>
        </p:sp>
      </p:grpSp>
      <p:cxnSp>
        <p:nvCxnSpPr>
          <p:cNvPr id="195" name="Straight Connector 194"/>
          <p:cNvCxnSpPr/>
          <p:nvPr/>
        </p:nvCxnSpPr>
        <p:spPr>
          <a:xfrm>
            <a:off x="4757024" y="5209938"/>
            <a:ext cx="2677953" cy="0"/>
          </a:xfrm>
          <a:prstGeom prst="line">
            <a:avLst/>
          </a:prstGeom>
          <a:ln w="38100" cmpd="sng">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196" name="Straight Connector 195"/>
          <p:cNvCxnSpPr/>
          <p:nvPr/>
        </p:nvCxnSpPr>
        <p:spPr>
          <a:xfrm>
            <a:off x="1473491" y="1648062"/>
            <a:ext cx="9245019" cy="0"/>
          </a:xfrm>
          <a:prstGeom prst="line">
            <a:avLst/>
          </a:prstGeom>
          <a:ln w="38100" cmpd="sng">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p:txBody>
          <a:bodyPr/>
          <a:lstStyle/>
          <a:p>
            <a:fld id="{A61A24FB-1ADB-4E4A-8D3B-6BAC59C9D092}" type="slidenum">
              <a:rPr lang="en-US" smtClean="0"/>
              <a:t>4</a:t>
            </a:fld>
            <a:endParaRPr lang="en-US"/>
          </a:p>
        </p:txBody>
      </p:sp>
    </p:spTree>
    <p:extLst>
      <p:ext uri="{BB962C8B-B14F-4D97-AF65-F5344CB8AC3E}">
        <p14:creationId xmlns:p14="http://schemas.microsoft.com/office/powerpoint/2010/main" val="2623242630"/>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96"/>
                                        </p:tgtEl>
                                        <p:attrNameLst>
                                          <p:attrName>style.visibility</p:attrName>
                                        </p:attrNameLst>
                                      </p:cBhvr>
                                      <p:to>
                                        <p:strVal val="visible"/>
                                      </p:to>
                                    </p:set>
                                    <p:animEffect transition="in" filter="barn(inVertical)">
                                      <p:cBhvr>
                                        <p:cTn id="7" dur="500"/>
                                        <p:tgtEl>
                                          <p:spTgt spid="196"/>
                                        </p:tgtEl>
                                      </p:cBhvr>
                                    </p:animEffect>
                                  </p:childTnLst>
                                </p:cTn>
                              </p:par>
                              <p:par>
                                <p:cTn id="8" presetID="16" presetClass="entr" presetSubtype="21" fill="hold" nodeType="withEffect">
                                  <p:stCondLst>
                                    <p:cond delay="0"/>
                                  </p:stCondLst>
                                  <p:childTnLst>
                                    <p:set>
                                      <p:cBhvr>
                                        <p:cTn id="9" dur="1" fill="hold">
                                          <p:stCondLst>
                                            <p:cond delay="0"/>
                                          </p:stCondLst>
                                        </p:cTn>
                                        <p:tgtEl>
                                          <p:spTgt spid="195"/>
                                        </p:tgtEl>
                                        <p:attrNameLst>
                                          <p:attrName>style.visibility</p:attrName>
                                        </p:attrNameLst>
                                      </p:cBhvr>
                                      <p:to>
                                        <p:strVal val="visible"/>
                                      </p:to>
                                    </p:set>
                                    <p:animEffect transition="in" filter="barn(inVertical)">
                                      <p:cBhvr>
                                        <p:cTn id="10" dur="500"/>
                                        <p:tgtEl>
                                          <p:spTgt spid="195"/>
                                        </p:tgtEl>
                                      </p:cBhvr>
                                    </p:animEffect>
                                  </p:childTnLst>
                                </p:cTn>
                              </p:par>
                              <p:par>
                                <p:cTn id="11" presetID="31" presetClass="entr" presetSubtype="0" fill="hold" nodeType="withEffect">
                                  <p:stCondLst>
                                    <p:cond delay="0"/>
                                  </p:stCondLst>
                                  <p:childTnLst>
                                    <p:set>
                                      <p:cBhvr>
                                        <p:cTn id="12" dur="1" fill="hold">
                                          <p:stCondLst>
                                            <p:cond delay="0"/>
                                          </p:stCondLst>
                                        </p:cTn>
                                        <p:tgtEl>
                                          <p:spTgt spid="198"/>
                                        </p:tgtEl>
                                        <p:attrNameLst>
                                          <p:attrName>style.visibility</p:attrName>
                                        </p:attrNameLst>
                                      </p:cBhvr>
                                      <p:to>
                                        <p:strVal val="visible"/>
                                      </p:to>
                                    </p:set>
                                    <p:anim calcmode="lin" valueType="num">
                                      <p:cBhvr>
                                        <p:cTn id="13" dur="1000" fill="hold"/>
                                        <p:tgtEl>
                                          <p:spTgt spid="198"/>
                                        </p:tgtEl>
                                        <p:attrNameLst>
                                          <p:attrName>ppt_w</p:attrName>
                                        </p:attrNameLst>
                                      </p:cBhvr>
                                      <p:tavLst>
                                        <p:tav tm="0">
                                          <p:val>
                                            <p:fltVal val="0"/>
                                          </p:val>
                                        </p:tav>
                                        <p:tav tm="100000">
                                          <p:val>
                                            <p:strVal val="#ppt_w"/>
                                          </p:val>
                                        </p:tav>
                                      </p:tavLst>
                                    </p:anim>
                                    <p:anim calcmode="lin" valueType="num">
                                      <p:cBhvr>
                                        <p:cTn id="14" dur="1000" fill="hold"/>
                                        <p:tgtEl>
                                          <p:spTgt spid="198"/>
                                        </p:tgtEl>
                                        <p:attrNameLst>
                                          <p:attrName>ppt_h</p:attrName>
                                        </p:attrNameLst>
                                      </p:cBhvr>
                                      <p:tavLst>
                                        <p:tav tm="0">
                                          <p:val>
                                            <p:fltVal val="0"/>
                                          </p:val>
                                        </p:tav>
                                        <p:tav tm="100000">
                                          <p:val>
                                            <p:strVal val="#ppt_h"/>
                                          </p:val>
                                        </p:tav>
                                      </p:tavLst>
                                    </p:anim>
                                    <p:anim calcmode="lin" valueType="num">
                                      <p:cBhvr>
                                        <p:cTn id="15" dur="1000" fill="hold"/>
                                        <p:tgtEl>
                                          <p:spTgt spid="198"/>
                                        </p:tgtEl>
                                        <p:attrNameLst>
                                          <p:attrName>style.rotation</p:attrName>
                                        </p:attrNameLst>
                                      </p:cBhvr>
                                      <p:tavLst>
                                        <p:tav tm="0">
                                          <p:val>
                                            <p:fltVal val="90"/>
                                          </p:val>
                                        </p:tav>
                                        <p:tav tm="100000">
                                          <p:val>
                                            <p:fltVal val="0"/>
                                          </p:val>
                                        </p:tav>
                                      </p:tavLst>
                                    </p:anim>
                                    <p:animEffect transition="in" filter="fade">
                                      <p:cBhvr>
                                        <p:cTn id="16" dur="1000"/>
                                        <p:tgtEl>
                                          <p:spTgt spid="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61A24FB-1ADB-4E4A-8D3B-6BAC59C9D092}" type="slidenum">
              <a:rPr lang="en-US" smtClean="0"/>
              <a:t>5</a:t>
            </a:fld>
            <a:endParaRPr lang="en-US"/>
          </a:p>
        </p:txBody>
      </p:sp>
      <p:sp>
        <p:nvSpPr>
          <p:cNvPr id="5" name="Line 5"/>
          <p:cNvSpPr>
            <a:spLocks noChangeShapeType="1"/>
          </p:cNvSpPr>
          <p:nvPr/>
        </p:nvSpPr>
        <p:spPr bwMode="auto">
          <a:xfrm>
            <a:off x="1493979" y="-1748368"/>
            <a:ext cx="0"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6" name="Line 6"/>
          <p:cNvSpPr>
            <a:spLocks noChangeShapeType="1"/>
          </p:cNvSpPr>
          <p:nvPr/>
        </p:nvSpPr>
        <p:spPr bwMode="auto">
          <a:xfrm>
            <a:off x="1493979" y="-1748368"/>
            <a:ext cx="0"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pic>
        <p:nvPicPr>
          <p:cNvPr id="2052" name="Picture 4" descr="HÃ¬nh áº£nh cÃ³ liÃ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24" y="0"/>
            <a:ext cx="9266462"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Freeform 6"/>
          <p:cNvSpPr/>
          <p:nvPr/>
        </p:nvSpPr>
        <p:spPr>
          <a:xfrm>
            <a:off x="4936720" y="0"/>
            <a:ext cx="7280680" cy="6858000"/>
          </a:xfrm>
          <a:custGeom>
            <a:avLst/>
            <a:gdLst>
              <a:gd name="connsiteX0" fmla="*/ 2483124 w 5460510"/>
              <a:gd name="connsiteY0" fmla="*/ 0 h 5143500"/>
              <a:gd name="connsiteX1" fmla="*/ 3448297 w 5460510"/>
              <a:gd name="connsiteY1" fmla="*/ 0 h 5143500"/>
              <a:gd name="connsiteX2" fmla="*/ 4717679 w 5460510"/>
              <a:gd name="connsiteY2" fmla="*/ 0 h 5143500"/>
              <a:gd name="connsiteX3" fmla="*/ 4741319 w 5460510"/>
              <a:gd name="connsiteY3" fmla="*/ 0 h 5143500"/>
              <a:gd name="connsiteX4" fmla="*/ 5318193 w 5460510"/>
              <a:gd name="connsiteY4" fmla="*/ 0 h 5143500"/>
              <a:gd name="connsiteX5" fmla="*/ 5460510 w 5460510"/>
              <a:gd name="connsiteY5" fmla="*/ 0 h 5143500"/>
              <a:gd name="connsiteX6" fmla="*/ 5460510 w 5460510"/>
              <a:gd name="connsiteY6" fmla="*/ 5143500 h 5143500"/>
              <a:gd name="connsiteX7" fmla="*/ 5318193 w 5460510"/>
              <a:gd name="connsiteY7" fmla="*/ 5143500 h 5143500"/>
              <a:gd name="connsiteX8" fmla="*/ 4741319 w 5460510"/>
              <a:gd name="connsiteY8" fmla="*/ 5143500 h 5143500"/>
              <a:gd name="connsiteX9" fmla="*/ 4717679 w 5460510"/>
              <a:gd name="connsiteY9" fmla="*/ 5143500 h 5143500"/>
              <a:gd name="connsiteX10" fmla="*/ 3448297 w 5460510"/>
              <a:gd name="connsiteY10" fmla="*/ 5143500 h 5143500"/>
              <a:gd name="connsiteX11" fmla="*/ 0 w 5460510"/>
              <a:gd name="connsiteY11"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60510" h="5143500">
                <a:moveTo>
                  <a:pt x="2483124" y="0"/>
                </a:moveTo>
                <a:lnTo>
                  <a:pt x="3448297" y="0"/>
                </a:lnTo>
                <a:lnTo>
                  <a:pt x="4717679" y="0"/>
                </a:lnTo>
                <a:lnTo>
                  <a:pt x="4741319" y="0"/>
                </a:lnTo>
                <a:lnTo>
                  <a:pt x="5318193" y="0"/>
                </a:lnTo>
                <a:lnTo>
                  <a:pt x="5460510" y="0"/>
                </a:lnTo>
                <a:lnTo>
                  <a:pt x="5460510" y="5143500"/>
                </a:lnTo>
                <a:lnTo>
                  <a:pt x="5318193" y="5143500"/>
                </a:lnTo>
                <a:lnTo>
                  <a:pt x="4741319" y="5143500"/>
                </a:lnTo>
                <a:lnTo>
                  <a:pt x="4717679" y="5143500"/>
                </a:lnTo>
                <a:lnTo>
                  <a:pt x="3448297" y="5143500"/>
                </a:lnTo>
                <a:lnTo>
                  <a:pt x="0" y="5143500"/>
                </a:lnTo>
                <a:close/>
              </a:path>
            </a:pathLst>
          </a:custGeom>
          <a:solidFill>
            <a:schemeClr val="accent4">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5891311" y="5765131"/>
            <a:ext cx="6151043" cy="757130"/>
          </a:xfrm>
          <a:prstGeom prst="rect">
            <a:avLst/>
          </a:prstGeom>
          <a:noFill/>
        </p:spPr>
        <p:txBody>
          <a:bodyPr wrap="none" rtlCol="0">
            <a:spAutoFit/>
          </a:bodyPr>
          <a:lstStyle/>
          <a:p>
            <a:pPr algn="r">
              <a:lnSpc>
                <a:spcPct val="90000"/>
              </a:lnSpc>
            </a:pPr>
            <a:r>
              <a:rPr lang="en-US" sz="4800" dirty="0">
                <a:solidFill>
                  <a:schemeClr val="bg1"/>
                </a:solidFill>
                <a:latin typeface="#9Slide03 IcielUni Sans Heavy" panose="00000500000000000000" pitchFamily="2" charset="0"/>
                <a:cs typeface="Lato Black"/>
              </a:rPr>
              <a:t>1. THUẬT TOÁN LÀ GÌ?</a:t>
            </a:r>
          </a:p>
        </p:txBody>
      </p:sp>
      <p:cxnSp>
        <p:nvCxnSpPr>
          <p:cNvPr id="10" name="Straight Connector 9"/>
          <p:cNvCxnSpPr/>
          <p:nvPr/>
        </p:nvCxnSpPr>
        <p:spPr>
          <a:xfrm>
            <a:off x="8694322" y="6723493"/>
            <a:ext cx="3348032" cy="0"/>
          </a:xfrm>
          <a:prstGeom prst="line">
            <a:avLst/>
          </a:prstGeom>
          <a:ln w="38100" cmpd="sng">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7505070" y="5397701"/>
            <a:ext cx="4537284" cy="0"/>
          </a:xfrm>
          <a:prstGeom prst="line">
            <a:avLst/>
          </a:prstGeom>
          <a:ln w="38100" cmpd="sng">
            <a:solidFill>
              <a:schemeClr val="bg1"/>
            </a:solidFill>
          </a:ln>
        </p:spPr>
        <p:style>
          <a:lnRef idx="2">
            <a:schemeClr val="accent1"/>
          </a:lnRef>
          <a:fillRef idx="0">
            <a:schemeClr val="accent1"/>
          </a:fillRef>
          <a:effectRef idx="1">
            <a:schemeClr val="accent1"/>
          </a:effectRef>
          <a:fontRef idx="minor">
            <a:schemeClr val="tx1"/>
          </a:fontRef>
        </p:style>
      </p:cxnSp>
      <p:pic>
        <p:nvPicPr>
          <p:cNvPr id="2050" name="Picture 2" descr="HÃ¬nh áº£nh cÃ³ liÃªn qu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66353" y="318459"/>
            <a:ext cx="4013459" cy="4878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4781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88"/>
          <p:cNvSpPr/>
          <p:nvPr/>
        </p:nvSpPr>
        <p:spPr>
          <a:xfrm>
            <a:off x="2294593" y="325032"/>
            <a:ext cx="9640733" cy="17972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algn="just"/>
            <a:r>
              <a:rPr lang="en-US" sz="3200" b="1" dirty="0" err="1">
                <a:solidFill>
                  <a:schemeClr val="tx1"/>
                </a:solidFill>
                <a:latin typeface="#9Slide03 Nanami Rounded Thin" pitchFamily="2" charset="0"/>
                <a:cs typeface="Times New Roman" panose="02020603050405020304" pitchFamily="18" charset="0"/>
              </a:rPr>
              <a:t>Thuật</a:t>
            </a:r>
            <a:r>
              <a:rPr lang="en-US" sz="3200" b="1" dirty="0">
                <a:solidFill>
                  <a:schemeClr val="tx1"/>
                </a:solidFill>
                <a:latin typeface="#9Slide03 Nanami Rounded Thin" pitchFamily="2" charset="0"/>
                <a:cs typeface="Times New Roman" panose="02020603050405020304" pitchFamily="18" charset="0"/>
              </a:rPr>
              <a:t> </a:t>
            </a:r>
            <a:r>
              <a:rPr lang="en-US" sz="3200" b="1" dirty="0" err="1">
                <a:solidFill>
                  <a:schemeClr val="tx1"/>
                </a:solidFill>
                <a:latin typeface="#9Slide03 Nanami Rounded Thin" pitchFamily="2" charset="0"/>
                <a:cs typeface="Times New Roman" panose="02020603050405020304" pitchFamily="18" charset="0"/>
              </a:rPr>
              <a:t>toán</a:t>
            </a:r>
            <a:r>
              <a:rPr lang="en-US" sz="3200" b="1" dirty="0">
                <a:solidFill>
                  <a:schemeClr val="tx1"/>
                </a:solidFill>
                <a:latin typeface="#9Slide03 Nanami Rounded Thin" pitchFamily="2" charset="0"/>
                <a:cs typeface="Times New Roman" panose="02020603050405020304" pitchFamily="18" charset="0"/>
              </a:rPr>
              <a:t> </a:t>
            </a:r>
            <a:r>
              <a:rPr lang="en-US" sz="3200" b="1" dirty="0" err="1">
                <a:solidFill>
                  <a:schemeClr val="tx1"/>
                </a:solidFill>
                <a:latin typeface="#9Slide03 Nanami Rounded Thin" pitchFamily="2" charset="0"/>
                <a:cs typeface="Times New Roman" panose="02020603050405020304" pitchFamily="18" charset="0"/>
              </a:rPr>
              <a:t>là</a:t>
            </a:r>
            <a:r>
              <a:rPr lang="en-US" sz="3200" b="1" dirty="0">
                <a:solidFill>
                  <a:schemeClr val="tx1"/>
                </a:solidFill>
                <a:latin typeface="#9Slide03 Nanami Rounded Thin" pitchFamily="2" charset="0"/>
                <a:cs typeface="Times New Roman" panose="02020603050405020304" pitchFamily="18" charset="0"/>
              </a:rPr>
              <a:t> </a:t>
            </a:r>
            <a:r>
              <a:rPr lang="en-US" sz="3200" b="1" dirty="0" err="1">
                <a:solidFill>
                  <a:schemeClr val="tx1"/>
                </a:solidFill>
                <a:latin typeface="#9Slide03 Nanami Rounded Thin" pitchFamily="2" charset="0"/>
                <a:cs typeface="Times New Roman" panose="02020603050405020304" pitchFamily="18" charset="0"/>
              </a:rPr>
              <a:t>một</a:t>
            </a:r>
            <a:r>
              <a:rPr lang="en-US" sz="3200" b="1" dirty="0">
                <a:solidFill>
                  <a:schemeClr val="tx1"/>
                </a:solidFill>
                <a:latin typeface="#9Slide03 Nanami Rounded Thin" pitchFamily="2" charset="0"/>
                <a:cs typeface="Times New Roman" panose="02020603050405020304" pitchFamily="18" charset="0"/>
              </a:rPr>
              <a:t> </a:t>
            </a:r>
            <a:r>
              <a:rPr lang="en-US" sz="3200" b="1" dirty="0" err="1">
                <a:solidFill>
                  <a:schemeClr val="tx1"/>
                </a:solidFill>
                <a:latin typeface="#9Slide03 Nanami Rounded Thin" pitchFamily="2" charset="0"/>
                <a:cs typeface="Times New Roman" panose="02020603050405020304" pitchFamily="18" charset="0"/>
              </a:rPr>
              <a:t>trong</a:t>
            </a:r>
            <a:r>
              <a:rPr lang="en-US" sz="3200" b="1" dirty="0">
                <a:solidFill>
                  <a:schemeClr val="tx1"/>
                </a:solidFill>
                <a:latin typeface="#9Slide03 Nanami Rounded Thin" pitchFamily="2" charset="0"/>
                <a:cs typeface="Times New Roman" panose="02020603050405020304" pitchFamily="18" charset="0"/>
              </a:rPr>
              <a:t> </a:t>
            </a:r>
            <a:r>
              <a:rPr lang="en-US" sz="3200" b="1" dirty="0" err="1">
                <a:solidFill>
                  <a:schemeClr val="tx1"/>
                </a:solidFill>
                <a:latin typeface="#9Slide03 Nanami Rounded Thin" pitchFamily="2" charset="0"/>
                <a:cs typeface="Times New Roman" panose="02020603050405020304" pitchFamily="18" charset="0"/>
              </a:rPr>
              <a:t>những</a:t>
            </a:r>
            <a:r>
              <a:rPr lang="en-US" sz="3200" b="1" dirty="0">
                <a:solidFill>
                  <a:schemeClr val="tx1"/>
                </a:solidFill>
                <a:latin typeface="#9Slide03 Nanami Rounded Thin" pitchFamily="2" charset="0"/>
                <a:cs typeface="Times New Roman" panose="02020603050405020304" pitchFamily="18" charset="0"/>
              </a:rPr>
              <a:t> </a:t>
            </a:r>
            <a:r>
              <a:rPr lang="en-US" sz="3200" b="1" dirty="0" err="1">
                <a:solidFill>
                  <a:schemeClr val="tx1"/>
                </a:solidFill>
                <a:latin typeface="#9Slide03 Nanami Rounded Thin" pitchFamily="2" charset="0"/>
                <a:cs typeface="Times New Roman" panose="02020603050405020304" pitchFamily="18" charset="0"/>
              </a:rPr>
              <a:t>khái</a:t>
            </a:r>
            <a:r>
              <a:rPr lang="en-US" sz="3200" b="1" dirty="0">
                <a:solidFill>
                  <a:schemeClr val="tx1"/>
                </a:solidFill>
                <a:latin typeface="#9Slide03 Nanami Rounded Thin" pitchFamily="2" charset="0"/>
                <a:cs typeface="Times New Roman" panose="02020603050405020304" pitchFamily="18" charset="0"/>
              </a:rPr>
              <a:t> </a:t>
            </a:r>
            <a:r>
              <a:rPr lang="en-US" sz="3200" b="1" dirty="0" err="1">
                <a:solidFill>
                  <a:schemeClr val="tx1"/>
                </a:solidFill>
                <a:latin typeface="#9Slide03 Nanami Rounded Thin" pitchFamily="2" charset="0"/>
                <a:cs typeface="Times New Roman" panose="02020603050405020304" pitchFamily="18" charset="0"/>
              </a:rPr>
              <a:t>niệm</a:t>
            </a:r>
            <a:r>
              <a:rPr lang="en-US" sz="3200" b="1" dirty="0">
                <a:solidFill>
                  <a:schemeClr val="tx1"/>
                </a:solidFill>
                <a:latin typeface="#9Slide03 Nanami Rounded Thin" pitchFamily="2" charset="0"/>
                <a:cs typeface="Times New Roman" panose="02020603050405020304" pitchFamily="18" charset="0"/>
              </a:rPr>
              <a:t> </a:t>
            </a:r>
            <a:r>
              <a:rPr lang="en-US" sz="3200" b="1" dirty="0" err="1">
                <a:solidFill>
                  <a:schemeClr val="tx1"/>
                </a:solidFill>
                <a:latin typeface="#9Slide03 Nanami Rounded Thin" pitchFamily="2" charset="0"/>
                <a:cs typeface="Times New Roman" panose="02020603050405020304" pitchFamily="18" charset="0"/>
              </a:rPr>
              <a:t>quan</a:t>
            </a:r>
            <a:r>
              <a:rPr lang="en-US" sz="3200" b="1" dirty="0">
                <a:solidFill>
                  <a:schemeClr val="tx1"/>
                </a:solidFill>
                <a:latin typeface="#9Slide03 Nanami Rounded Thin" pitchFamily="2" charset="0"/>
                <a:cs typeface="Times New Roman" panose="02020603050405020304" pitchFamily="18" charset="0"/>
              </a:rPr>
              <a:t> </a:t>
            </a:r>
            <a:r>
              <a:rPr lang="en-US" sz="3200" b="1" dirty="0" err="1">
                <a:solidFill>
                  <a:schemeClr val="tx1"/>
                </a:solidFill>
                <a:latin typeface="#9Slide03 Nanami Rounded Thin" pitchFamily="2" charset="0"/>
                <a:cs typeface="Times New Roman" panose="02020603050405020304" pitchFamily="18" charset="0"/>
              </a:rPr>
              <a:t>trọng</a:t>
            </a:r>
            <a:r>
              <a:rPr lang="en-US" sz="3200" b="1" dirty="0">
                <a:solidFill>
                  <a:schemeClr val="tx1"/>
                </a:solidFill>
                <a:latin typeface="#9Slide03 Nanami Rounded Thin" pitchFamily="2" charset="0"/>
                <a:cs typeface="Times New Roman" panose="02020603050405020304" pitchFamily="18" charset="0"/>
              </a:rPr>
              <a:t> </a:t>
            </a:r>
            <a:r>
              <a:rPr lang="en-US" sz="3200" b="1" dirty="0" err="1">
                <a:solidFill>
                  <a:schemeClr val="tx1"/>
                </a:solidFill>
                <a:latin typeface="#9Slide03 Nanami Rounded Thin" pitchFamily="2" charset="0"/>
                <a:cs typeface="Times New Roman" panose="02020603050405020304" pitchFamily="18" charset="0"/>
              </a:rPr>
              <a:t>nhất</a:t>
            </a:r>
            <a:r>
              <a:rPr lang="en-US" sz="3200" b="1" dirty="0">
                <a:solidFill>
                  <a:schemeClr val="tx1"/>
                </a:solidFill>
                <a:latin typeface="#9Slide03 Nanami Rounded Thin" pitchFamily="2" charset="0"/>
                <a:cs typeface="Times New Roman" panose="02020603050405020304" pitchFamily="18" charset="0"/>
              </a:rPr>
              <a:t> </a:t>
            </a:r>
            <a:r>
              <a:rPr lang="en-US" sz="3200" b="1" dirty="0" err="1">
                <a:solidFill>
                  <a:schemeClr val="tx1"/>
                </a:solidFill>
                <a:latin typeface="#9Slide03 Nanami Rounded Thin" pitchFamily="2" charset="0"/>
                <a:cs typeface="Times New Roman" panose="02020603050405020304" pitchFamily="18" charset="0"/>
              </a:rPr>
              <a:t>trong</a:t>
            </a:r>
            <a:r>
              <a:rPr lang="en-US" sz="3200" b="1" dirty="0">
                <a:solidFill>
                  <a:schemeClr val="tx1"/>
                </a:solidFill>
                <a:latin typeface="#9Slide03 Nanami Rounded Thin" pitchFamily="2" charset="0"/>
                <a:cs typeface="Times New Roman" panose="02020603050405020304" pitchFamily="18" charset="0"/>
              </a:rPr>
              <a:t> Tin </a:t>
            </a:r>
            <a:r>
              <a:rPr lang="en-US" sz="3200" b="1" dirty="0" err="1">
                <a:solidFill>
                  <a:schemeClr val="tx1"/>
                </a:solidFill>
                <a:latin typeface="#9Slide03 Nanami Rounded Thin" pitchFamily="2" charset="0"/>
                <a:cs typeface="Times New Roman" panose="02020603050405020304" pitchFamily="18" charset="0"/>
              </a:rPr>
              <a:t>Học</a:t>
            </a:r>
            <a:r>
              <a:rPr lang="en-US" sz="3200" b="1" dirty="0">
                <a:solidFill>
                  <a:schemeClr val="tx1"/>
                </a:solidFill>
                <a:latin typeface="#9Slide03 Nanami Rounded Thin" pitchFamily="2" charset="0"/>
                <a:cs typeface="Times New Roman" panose="02020603050405020304" pitchFamily="18" charset="0"/>
              </a:rPr>
              <a:t>. </a:t>
            </a:r>
          </a:p>
        </p:txBody>
      </p:sp>
      <p:sp>
        <p:nvSpPr>
          <p:cNvPr id="7" name="Shape 182"/>
          <p:cNvSpPr/>
          <p:nvPr/>
        </p:nvSpPr>
        <p:spPr>
          <a:xfrm>
            <a:off x="0" y="4572000"/>
            <a:ext cx="2078182" cy="2286000"/>
          </a:xfrm>
          <a:prstGeom prst="rect">
            <a:avLst/>
          </a:prstGeom>
          <a:solidFill>
            <a:srgbClr val="FF0000"/>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8000">
                <a:solidFill>
                  <a:srgbClr val="FFFFFF"/>
                </a:solidFill>
                <a:latin typeface="+mj-lt"/>
                <a:ea typeface="+mj-ea"/>
                <a:cs typeface="+mj-cs"/>
                <a:sym typeface="Helvetica Neue UltraLight"/>
              </a:defRPr>
            </a:lvl1pPr>
          </a:lstStyle>
          <a:p>
            <a:pPr lvl="0" algn="ctr">
              <a:defRPr sz="1800">
                <a:solidFill>
                  <a:srgbClr val="000000"/>
                </a:solidFill>
              </a:defRPr>
            </a:pPr>
            <a:r>
              <a:rPr sz="8000">
                <a:solidFill>
                  <a:srgbClr val="FFFFFF"/>
                </a:solidFill>
                <a:latin typeface="Lato Light"/>
                <a:cs typeface="Lato Light"/>
              </a:rPr>
              <a:t>3</a:t>
            </a:r>
          </a:p>
        </p:txBody>
      </p:sp>
      <p:sp>
        <p:nvSpPr>
          <p:cNvPr id="8" name="Shape 185"/>
          <p:cNvSpPr/>
          <p:nvPr/>
        </p:nvSpPr>
        <p:spPr>
          <a:xfrm>
            <a:off x="0" y="2282190"/>
            <a:ext cx="2078182" cy="259842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9003"/>
                </a:lnTo>
                <a:lnTo>
                  <a:pt x="6512" y="19003"/>
                </a:lnTo>
                <a:lnTo>
                  <a:pt x="10800" y="21600"/>
                </a:lnTo>
                <a:lnTo>
                  <a:pt x="15088" y="19003"/>
                </a:lnTo>
                <a:lnTo>
                  <a:pt x="21600" y="19003"/>
                </a:lnTo>
                <a:lnTo>
                  <a:pt x="21600" y="0"/>
                </a:lnTo>
                <a:lnTo>
                  <a:pt x="0" y="0"/>
                </a:lnTo>
                <a:close/>
              </a:path>
            </a:pathLst>
          </a:custGeom>
          <a:solidFill>
            <a:srgbClr val="FFC000"/>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8000">
                <a:solidFill>
                  <a:srgbClr val="FFFFFF"/>
                </a:solidFill>
                <a:latin typeface="+mj-lt"/>
                <a:ea typeface="+mj-ea"/>
                <a:cs typeface="+mj-cs"/>
                <a:sym typeface="Helvetica Neue UltraLight"/>
              </a:defRPr>
            </a:lvl1pPr>
          </a:lstStyle>
          <a:p>
            <a:pPr lvl="0" algn="ctr">
              <a:defRPr sz="1800">
                <a:solidFill>
                  <a:srgbClr val="000000"/>
                </a:solidFill>
              </a:defRPr>
            </a:pPr>
            <a:r>
              <a:rPr sz="8000">
                <a:solidFill>
                  <a:srgbClr val="FFFFFF"/>
                </a:solidFill>
                <a:latin typeface="Lato Light"/>
                <a:cs typeface="Lato Light"/>
              </a:rPr>
              <a:t>2</a:t>
            </a:r>
          </a:p>
        </p:txBody>
      </p:sp>
      <p:sp>
        <p:nvSpPr>
          <p:cNvPr id="9" name="Shape 189"/>
          <p:cNvSpPr/>
          <p:nvPr/>
        </p:nvSpPr>
        <p:spPr>
          <a:xfrm>
            <a:off x="0" y="0"/>
            <a:ext cx="2078182" cy="259842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9003"/>
                </a:lnTo>
                <a:lnTo>
                  <a:pt x="6512" y="19003"/>
                </a:lnTo>
                <a:lnTo>
                  <a:pt x="10800" y="21600"/>
                </a:lnTo>
                <a:lnTo>
                  <a:pt x="15088" y="19003"/>
                </a:lnTo>
                <a:lnTo>
                  <a:pt x="21600" y="19003"/>
                </a:lnTo>
                <a:lnTo>
                  <a:pt x="21600" y="0"/>
                </a:lnTo>
                <a:lnTo>
                  <a:pt x="0" y="0"/>
                </a:lnTo>
                <a:close/>
              </a:path>
            </a:pathLst>
          </a:cu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8000">
                <a:solidFill>
                  <a:srgbClr val="FFFFFF"/>
                </a:solidFill>
                <a:latin typeface="+mj-lt"/>
                <a:ea typeface="+mj-ea"/>
                <a:cs typeface="+mj-cs"/>
                <a:sym typeface="Helvetica Neue UltraLight"/>
              </a:defRPr>
            </a:lvl1pPr>
          </a:lstStyle>
          <a:p>
            <a:pPr lvl="0" algn="ctr">
              <a:defRPr sz="1800">
                <a:solidFill>
                  <a:srgbClr val="000000"/>
                </a:solidFill>
              </a:defRPr>
            </a:pPr>
            <a:r>
              <a:rPr sz="8000" dirty="0">
                <a:solidFill>
                  <a:srgbClr val="FFFFFF"/>
                </a:solidFill>
                <a:latin typeface="Lato Light"/>
                <a:cs typeface="Lato Light"/>
              </a:rPr>
              <a:t>1</a:t>
            </a:r>
          </a:p>
        </p:txBody>
      </p:sp>
      <p:sp>
        <p:nvSpPr>
          <p:cNvPr id="15" name="Shape 188"/>
          <p:cNvSpPr/>
          <p:nvPr/>
        </p:nvSpPr>
        <p:spPr>
          <a:xfrm>
            <a:off x="2294593" y="2682769"/>
            <a:ext cx="9640733" cy="17972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algn="just"/>
            <a:r>
              <a:rPr lang="en-US" sz="3200" b="1" dirty="0">
                <a:solidFill>
                  <a:schemeClr val="tx1"/>
                </a:solidFill>
                <a:latin typeface="#9Slide03 Nanami Rounded Thin" pitchFamily="2" charset="0"/>
                <a:cs typeface="Times New Roman" panose="02020603050405020304" pitchFamily="18" charset="0"/>
              </a:rPr>
              <a:t>T</a:t>
            </a:r>
            <a:r>
              <a:rPr lang="vi-VN" sz="3200" b="1" dirty="0">
                <a:solidFill>
                  <a:schemeClr val="tx1"/>
                </a:solidFill>
                <a:latin typeface="#9Slide03 Nanami Rounded Thin" pitchFamily="2" charset="0"/>
                <a:cs typeface="Times New Roman" panose="02020603050405020304" pitchFamily="18" charset="0"/>
              </a:rPr>
              <a:t>huật toán là </a:t>
            </a:r>
            <a:r>
              <a:rPr lang="vi-VN" sz="3200" b="1" i="1" dirty="0">
                <a:solidFill>
                  <a:srgbClr val="FF0000"/>
                </a:solidFill>
                <a:latin typeface="#9Slide03 Nanami Rounded Thin" pitchFamily="2" charset="0"/>
                <a:cs typeface="Times New Roman" panose="02020603050405020304" pitchFamily="18" charset="0"/>
              </a:rPr>
              <a:t>dãy hữu hạn các bước</a:t>
            </a:r>
            <a:r>
              <a:rPr lang="vi-VN" sz="3200" b="1" dirty="0">
                <a:solidFill>
                  <a:schemeClr val="tx1"/>
                </a:solidFill>
                <a:latin typeface="#9Slide03 Nanami Rounded Thin" pitchFamily="2" charset="0"/>
                <a:cs typeface="Times New Roman" panose="02020603050405020304" pitchFamily="18" charset="0"/>
              </a:rPr>
              <a:t>, mỗi bước mô tả chính xác các phép toán hoặc hành động cần thực hiện, để giải quyết một vấn </a:t>
            </a:r>
            <a:r>
              <a:rPr lang="vi-VN" sz="3200" b="1">
                <a:solidFill>
                  <a:schemeClr val="tx1"/>
                </a:solidFill>
                <a:latin typeface="#9Slide03 Nanami Rounded Thin" pitchFamily="2" charset="0"/>
                <a:cs typeface="Times New Roman" panose="02020603050405020304" pitchFamily="18" charset="0"/>
              </a:rPr>
              <a:t>đề.</a:t>
            </a:r>
            <a:r>
              <a:rPr lang="en-US" sz="3200" b="1">
                <a:solidFill>
                  <a:schemeClr val="tx1"/>
                </a:solidFill>
                <a:latin typeface="#9Slide03 Nanami Rounded Thin" pitchFamily="2" charset="0"/>
                <a:cs typeface="Times New Roman" panose="02020603050405020304" pitchFamily="18" charset="0"/>
              </a:rPr>
              <a:t> (SGK 10-11)</a:t>
            </a:r>
            <a:endParaRPr lang="en-US" sz="3200" b="1" dirty="0">
              <a:solidFill>
                <a:schemeClr val="tx1"/>
              </a:solidFill>
              <a:latin typeface="#9Slide03 Nanami Rounded Thin" pitchFamily="2" charset="0"/>
              <a:cs typeface="Times New Roman" panose="02020603050405020304" pitchFamily="18" charset="0"/>
            </a:endParaRPr>
          </a:p>
        </p:txBody>
      </p:sp>
      <p:sp>
        <p:nvSpPr>
          <p:cNvPr id="16" name="Shape 188"/>
          <p:cNvSpPr/>
          <p:nvPr/>
        </p:nvSpPr>
        <p:spPr>
          <a:xfrm>
            <a:off x="2294593" y="4880610"/>
            <a:ext cx="9640733" cy="17972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algn="just"/>
            <a:r>
              <a:rPr lang="vi-VN" sz="3200" b="1" dirty="0">
                <a:solidFill>
                  <a:schemeClr val="tx1"/>
                </a:solidFill>
                <a:latin typeface="#9Slide03 Nanami Rounded Thin" pitchFamily="2" charset="0"/>
                <a:cs typeface="Times New Roman" panose="02020603050405020304" pitchFamily="18" charset="0"/>
              </a:rPr>
              <a:t>Tuy nhiên, để đảm bảo tính xác định của thuật toán, thuật toán cần được viết bằng các ngôn ngữ lập trình. </a:t>
            </a:r>
            <a:endParaRPr lang="en-US" sz="3200" b="1" dirty="0">
              <a:solidFill>
                <a:schemeClr val="tx1"/>
              </a:solidFill>
              <a:latin typeface="#9Slide03 Nanami Rounded Thin" pitchFamily="2" charset="0"/>
              <a:cs typeface="Times New Roman" panose="02020603050405020304" pitchFamily="18" charset="0"/>
            </a:endParaRPr>
          </a:p>
        </p:txBody>
      </p:sp>
    </p:spTree>
    <p:extLst>
      <p:ext uri="{BB962C8B-B14F-4D97-AF65-F5344CB8AC3E}">
        <p14:creationId xmlns:p14="http://schemas.microsoft.com/office/powerpoint/2010/main" val="7434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16" presetClass="entr" presetSubtype="21"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16" presetClass="entr" presetSubtype="21"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Vertic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par>
                                <p:cTn id="30" presetID="16" presetClass="entr" presetSubtype="21"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arn(inVertical)">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animBg="1"/>
      <p:bldP spid="9" grpId="0" animBg="1"/>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225720" y="148000"/>
            <a:ext cx="5208477" cy="564257"/>
          </a:xfrm>
          <a:prstGeom prst="rect">
            <a:avLst/>
          </a:prstGeom>
          <a:noFill/>
        </p:spPr>
        <p:txBody>
          <a:bodyPr wrap="none" rtlCol="0">
            <a:spAutoFit/>
          </a:bodyPr>
          <a:lstStyle/>
          <a:p>
            <a:pPr>
              <a:lnSpc>
                <a:spcPct val="120000"/>
              </a:lnSpc>
            </a:pPr>
            <a:r>
              <a:rPr lang="en-US" sz="2800" dirty="0" err="1">
                <a:solidFill>
                  <a:schemeClr val="tx2"/>
                </a:solidFill>
                <a:latin typeface="Times New Roman" panose="02020603050405020304" pitchFamily="18" charset="0"/>
                <a:cs typeface="Times New Roman" panose="02020603050405020304" pitchFamily="18" charset="0"/>
              </a:rPr>
              <a:t>Những</a:t>
            </a:r>
            <a:r>
              <a:rPr lang="en-US" sz="2800" dirty="0">
                <a:solidFill>
                  <a:schemeClr val="tx2"/>
                </a:solidFill>
                <a:latin typeface="Times New Roman" panose="02020603050405020304" pitchFamily="18" charset="0"/>
                <a:cs typeface="Times New Roman" panose="02020603050405020304" pitchFamily="18" charset="0"/>
              </a:rPr>
              <a:t> </a:t>
            </a:r>
            <a:r>
              <a:rPr lang="en-US" sz="2800" dirty="0" err="1">
                <a:solidFill>
                  <a:schemeClr val="tx2"/>
                </a:solidFill>
                <a:latin typeface="Times New Roman" panose="02020603050405020304" pitchFamily="18" charset="0"/>
                <a:cs typeface="Times New Roman" panose="02020603050405020304" pitchFamily="18" charset="0"/>
              </a:rPr>
              <a:t>đặc</a:t>
            </a:r>
            <a:r>
              <a:rPr lang="en-US" sz="2800" dirty="0">
                <a:solidFill>
                  <a:schemeClr val="tx2"/>
                </a:solidFill>
                <a:latin typeface="Times New Roman" panose="02020603050405020304" pitchFamily="18" charset="0"/>
                <a:cs typeface="Times New Roman" panose="02020603050405020304" pitchFamily="18" charset="0"/>
              </a:rPr>
              <a:t> </a:t>
            </a:r>
            <a:r>
              <a:rPr lang="en-US" sz="2800" dirty="0" err="1">
                <a:solidFill>
                  <a:schemeClr val="tx2"/>
                </a:solidFill>
                <a:latin typeface="Times New Roman" panose="02020603050405020304" pitchFamily="18" charset="0"/>
                <a:cs typeface="Times New Roman" panose="02020603050405020304" pitchFamily="18" charset="0"/>
              </a:rPr>
              <a:t>điểm</a:t>
            </a:r>
            <a:r>
              <a:rPr lang="en-US" sz="2800" dirty="0">
                <a:solidFill>
                  <a:schemeClr val="tx2"/>
                </a:solidFill>
                <a:latin typeface="Times New Roman" panose="02020603050405020304" pitchFamily="18" charset="0"/>
                <a:cs typeface="Times New Roman" panose="02020603050405020304" pitchFamily="18" charset="0"/>
              </a:rPr>
              <a:t> </a:t>
            </a:r>
            <a:r>
              <a:rPr lang="en-US" sz="2800" dirty="0" err="1">
                <a:solidFill>
                  <a:schemeClr val="tx2"/>
                </a:solidFill>
                <a:latin typeface="Times New Roman" panose="02020603050405020304" pitchFamily="18" charset="0"/>
                <a:cs typeface="Times New Roman" panose="02020603050405020304" pitchFamily="18" charset="0"/>
              </a:rPr>
              <a:t>của</a:t>
            </a:r>
            <a:r>
              <a:rPr lang="en-US" sz="2800" dirty="0">
                <a:solidFill>
                  <a:schemeClr val="tx2"/>
                </a:solidFill>
                <a:latin typeface="Times New Roman" panose="02020603050405020304" pitchFamily="18" charset="0"/>
                <a:cs typeface="Times New Roman" panose="02020603050405020304" pitchFamily="18" charset="0"/>
              </a:rPr>
              <a:t> </a:t>
            </a:r>
            <a:r>
              <a:rPr lang="en-US" sz="2800" dirty="0" err="1">
                <a:solidFill>
                  <a:schemeClr val="tx2"/>
                </a:solidFill>
                <a:latin typeface="Times New Roman" panose="02020603050405020304" pitchFamily="18" charset="0"/>
                <a:cs typeface="Times New Roman" panose="02020603050405020304" pitchFamily="18" charset="0"/>
              </a:rPr>
              <a:t>thuật</a:t>
            </a:r>
            <a:r>
              <a:rPr lang="en-US" sz="2800" dirty="0">
                <a:solidFill>
                  <a:schemeClr val="tx2"/>
                </a:solidFill>
                <a:latin typeface="Times New Roman" panose="02020603050405020304" pitchFamily="18" charset="0"/>
                <a:cs typeface="Times New Roman" panose="02020603050405020304" pitchFamily="18" charset="0"/>
              </a:rPr>
              <a:t> </a:t>
            </a:r>
            <a:r>
              <a:rPr lang="en-US" sz="2800" dirty="0" err="1">
                <a:solidFill>
                  <a:schemeClr val="tx2"/>
                </a:solidFill>
                <a:latin typeface="Times New Roman" panose="02020603050405020304" pitchFamily="18" charset="0"/>
                <a:cs typeface="Times New Roman" panose="02020603050405020304" pitchFamily="18" charset="0"/>
              </a:rPr>
              <a:t>toán</a:t>
            </a:r>
            <a:r>
              <a:rPr lang="en-US" sz="2800" dirty="0">
                <a:solidFill>
                  <a:schemeClr val="tx2"/>
                </a:solidFill>
                <a:latin typeface="Times New Roman" panose="02020603050405020304" pitchFamily="18" charset="0"/>
                <a:cs typeface="Times New Roman" panose="02020603050405020304" pitchFamily="18" charset="0"/>
              </a:rPr>
              <a:t> … </a:t>
            </a:r>
          </a:p>
        </p:txBody>
      </p:sp>
      <p:cxnSp>
        <p:nvCxnSpPr>
          <p:cNvPr id="50" name="Straight Connector 49"/>
          <p:cNvCxnSpPr/>
          <p:nvPr/>
        </p:nvCxnSpPr>
        <p:spPr>
          <a:xfrm>
            <a:off x="0" y="887260"/>
            <a:ext cx="12192000" cy="0"/>
          </a:xfrm>
          <a:prstGeom prst="line">
            <a:avLst/>
          </a:prstGeom>
          <a:ln w="38100" cmpd="sng">
            <a:solidFill>
              <a:schemeClr val="accent1"/>
            </a:solidFill>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1241785" y="4368853"/>
            <a:ext cx="1983620" cy="1431119"/>
          </a:xfrm>
          <a:prstGeom prst="rect">
            <a:avLst/>
          </a:prstGeom>
          <a:noFill/>
        </p:spPr>
        <p:txBody>
          <a:bodyPr wrap="square" lIns="243797" tIns="121899" rIns="243797" bIns="121899" rtlCol="0">
            <a:spAutoFit/>
          </a:bodyPr>
          <a:lstStyle/>
          <a:p>
            <a:pPr algn="ctr"/>
            <a:r>
              <a:rPr lang="en-US" sz="3200" b="1" dirty="0" err="1">
                <a:solidFill>
                  <a:schemeClr val="accent1"/>
                </a:solidFill>
                <a:latin typeface="Times New Roman" panose="02020603050405020304" pitchFamily="18" charset="0"/>
                <a:cs typeface="Times New Roman" panose="02020603050405020304" pitchFamily="18" charset="0"/>
              </a:rPr>
              <a:t>Đầu</a:t>
            </a:r>
            <a:r>
              <a:rPr lang="en-US" sz="3200" b="1" dirty="0">
                <a:solidFill>
                  <a:schemeClr val="accent1"/>
                </a:solidFill>
                <a:latin typeface="Times New Roman" panose="02020603050405020304" pitchFamily="18" charset="0"/>
                <a:cs typeface="Times New Roman" panose="02020603050405020304" pitchFamily="18" charset="0"/>
              </a:rPr>
              <a:t> </a:t>
            </a:r>
            <a:r>
              <a:rPr lang="en-US" sz="3200" b="1" dirty="0" err="1">
                <a:solidFill>
                  <a:schemeClr val="accent1"/>
                </a:solidFill>
                <a:latin typeface="Times New Roman" panose="02020603050405020304" pitchFamily="18" charset="0"/>
                <a:cs typeface="Times New Roman" panose="02020603050405020304" pitchFamily="18" charset="0"/>
              </a:rPr>
              <a:t>vào</a:t>
            </a:r>
            <a:r>
              <a:rPr lang="en-US" sz="3200" b="1" dirty="0">
                <a:solidFill>
                  <a:schemeClr val="accent1"/>
                </a:solidFill>
                <a:latin typeface="Times New Roman" panose="02020603050405020304" pitchFamily="18" charset="0"/>
                <a:cs typeface="Times New Roman" panose="02020603050405020304" pitchFamily="18" charset="0"/>
              </a:rPr>
              <a:t> (Input)</a:t>
            </a:r>
            <a:endParaRPr lang="en-US" sz="2400" b="1" dirty="0">
              <a:solidFill>
                <a:schemeClr val="accent1"/>
              </a:solidFill>
              <a:latin typeface="Times New Roman" panose="02020603050405020304" pitchFamily="18" charset="0"/>
              <a:cs typeface="Times New Roman" panose="02020603050405020304" pitchFamily="18" charset="0"/>
            </a:endParaRPr>
          </a:p>
          <a:p>
            <a:pPr algn="ctr"/>
            <a:endParaRPr lang="en-US" sz="1300" dirty="0">
              <a:solidFill>
                <a:schemeClr val="bg1">
                  <a:lumMod val="65000"/>
                </a:schemeClr>
              </a:solidFill>
              <a:latin typeface="Times New Roman" panose="02020603050405020304" pitchFamily="18" charset="0"/>
              <a:ea typeface="Roboto Light" panose="02000000000000000000" pitchFamily="2" charset="0"/>
              <a:cs typeface="Times New Roman" panose="02020603050405020304" pitchFamily="18" charset="0"/>
            </a:endParaRPr>
          </a:p>
        </p:txBody>
      </p:sp>
      <p:sp>
        <p:nvSpPr>
          <p:cNvPr id="44" name="TextBox 43"/>
          <p:cNvSpPr txBox="1"/>
          <p:nvPr/>
        </p:nvSpPr>
        <p:spPr>
          <a:xfrm>
            <a:off x="3075325" y="4368853"/>
            <a:ext cx="2231362" cy="1231064"/>
          </a:xfrm>
          <a:prstGeom prst="rect">
            <a:avLst/>
          </a:prstGeom>
          <a:noFill/>
        </p:spPr>
        <p:txBody>
          <a:bodyPr wrap="square" lIns="243797" tIns="121899" rIns="243797" bIns="121899" rtlCol="0">
            <a:spAutoFit/>
          </a:bodyPr>
          <a:lstStyle/>
          <a:p>
            <a:pPr algn="ctr"/>
            <a:r>
              <a:rPr lang="en-US" sz="3200" b="1" dirty="0" err="1">
                <a:solidFill>
                  <a:schemeClr val="accent2"/>
                </a:solidFill>
                <a:latin typeface="Times New Roman" panose="02020603050405020304" pitchFamily="18" charset="0"/>
                <a:cs typeface="Times New Roman" panose="02020603050405020304" pitchFamily="18" charset="0"/>
              </a:rPr>
              <a:t>Đầu</a:t>
            </a:r>
            <a:r>
              <a:rPr lang="en-US" sz="3200" b="1" dirty="0">
                <a:solidFill>
                  <a:schemeClr val="accent2"/>
                </a:solidFill>
                <a:latin typeface="Times New Roman" panose="02020603050405020304" pitchFamily="18" charset="0"/>
                <a:cs typeface="Times New Roman" panose="02020603050405020304" pitchFamily="18" charset="0"/>
              </a:rPr>
              <a:t> </a:t>
            </a:r>
            <a:r>
              <a:rPr lang="en-US" sz="3200" b="1" dirty="0" err="1">
                <a:solidFill>
                  <a:schemeClr val="accent2"/>
                </a:solidFill>
                <a:latin typeface="Times New Roman" panose="02020603050405020304" pitchFamily="18" charset="0"/>
                <a:cs typeface="Times New Roman" panose="02020603050405020304" pitchFamily="18" charset="0"/>
              </a:rPr>
              <a:t>ra</a:t>
            </a:r>
            <a:r>
              <a:rPr lang="en-US" sz="3200" b="1" dirty="0">
                <a:solidFill>
                  <a:schemeClr val="accent2"/>
                </a:solidFill>
                <a:latin typeface="Times New Roman" panose="02020603050405020304" pitchFamily="18" charset="0"/>
                <a:cs typeface="Times New Roman" panose="02020603050405020304" pitchFamily="18" charset="0"/>
              </a:rPr>
              <a:t> (Output)</a:t>
            </a:r>
            <a:endParaRPr lang="en-US" sz="2400" b="1" dirty="0">
              <a:solidFill>
                <a:schemeClr val="accent2"/>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5306687" y="4368853"/>
            <a:ext cx="1651935" cy="1231064"/>
          </a:xfrm>
          <a:prstGeom prst="rect">
            <a:avLst/>
          </a:prstGeom>
          <a:noFill/>
        </p:spPr>
        <p:txBody>
          <a:bodyPr wrap="square" lIns="243797" tIns="121899" rIns="243797" bIns="121899" rtlCol="0">
            <a:spAutoFit/>
          </a:bodyPr>
          <a:lstStyle/>
          <a:p>
            <a:pPr algn="ctr"/>
            <a:r>
              <a:rPr lang="en-US" sz="3200" b="1" dirty="0" err="1">
                <a:solidFill>
                  <a:schemeClr val="accent5"/>
                </a:solidFill>
                <a:latin typeface="Times New Roman" panose="02020603050405020304" pitchFamily="18" charset="0"/>
                <a:cs typeface="Times New Roman" panose="02020603050405020304" pitchFamily="18" charset="0"/>
              </a:rPr>
              <a:t>Chính</a:t>
            </a:r>
            <a:r>
              <a:rPr lang="en-US" sz="3200" b="1" dirty="0">
                <a:solidFill>
                  <a:schemeClr val="accent5"/>
                </a:solidFill>
                <a:latin typeface="Times New Roman" panose="02020603050405020304" pitchFamily="18" charset="0"/>
                <a:cs typeface="Times New Roman" panose="02020603050405020304" pitchFamily="18" charset="0"/>
              </a:rPr>
              <a:t> </a:t>
            </a:r>
            <a:r>
              <a:rPr lang="en-US" sz="3200" b="1" dirty="0" err="1">
                <a:solidFill>
                  <a:schemeClr val="accent5"/>
                </a:solidFill>
                <a:latin typeface="Times New Roman" panose="02020603050405020304" pitchFamily="18" charset="0"/>
                <a:cs typeface="Times New Roman" panose="02020603050405020304" pitchFamily="18" charset="0"/>
              </a:rPr>
              <a:t>xác</a:t>
            </a:r>
            <a:endParaRPr lang="en-US" sz="2400" b="1" dirty="0">
              <a:solidFill>
                <a:schemeClr val="accent5"/>
              </a:solidFill>
              <a:latin typeface="Times New Roman" panose="02020603050405020304" pitchFamily="18" charset="0"/>
              <a:cs typeface="Times New Roman" panose="02020603050405020304" pitchFamily="18" charset="0"/>
            </a:endParaRPr>
          </a:p>
        </p:txBody>
      </p:sp>
      <p:sp>
        <p:nvSpPr>
          <p:cNvPr id="46" name="TextBox 45"/>
          <p:cNvSpPr txBox="1"/>
          <p:nvPr/>
        </p:nvSpPr>
        <p:spPr>
          <a:xfrm>
            <a:off x="7258783" y="4368853"/>
            <a:ext cx="1651935" cy="1231064"/>
          </a:xfrm>
          <a:prstGeom prst="rect">
            <a:avLst/>
          </a:prstGeom>
          <a:noFill/>
        </p:spPr>
        <p:txBody>
          <a:bodyPr wrap="square" lIns="243797" tIns="121899" rIns="243797" bIns="121899" rtlCol="0">
            <a:spAutoFit/>
          </a:bodyPr>
          <a:lstStyle/>
          <a:p>
            <a:pPr algn="ctr"/>
            <a:r>
              <a:rPr lang="en-US" sz="3200" b="1" dirty="0">
                <a:solidFill>
                  <a:schemeClr val="accent4"/>
                </a:solidFill>
                <a:latin typeface="Times New Roman" panose="02020603050405020304" pitchFamily="18" charset="0"/>
                <a:cs typeface="Times New Roman" panose="02020603050405020304" pitchFamily="18" charset="0"/>
              </a:rPr>
              <a:t>Hữu </a:t>
            </a:r>
            <a:r>
              <a:rPr lang="en-US" sz="3200" b="1" dirty="0" err="1">
                <a:solidFill>
                  <a:schemeClr val="accent4"/>
                </a:solidFill>
                <a:latin typeface="Times New Roman" panose="02020603050405020304" pitchFamily="18" charset="0"/>
                <a:cs typeface="Times New Roman" panose="02020603050405020304" pitchFamily="18" charset="0"/>
              </a:rPr>
              <a:t>hạn</a:t>
            </a:r>
            <a:endParaRPr lang="en-US" sz="2400" b="1" dirty="0">
              <a:solidFill>
                <a:schemeClr val="accent4"/>
              </a:solidFill>
              <a:latin typeface="Times New Roman" panose="02020603050405020304" pitchFamily="18" charset="0"/>
              <a:cs typeface="Times New Roman" panose="02020603050405020304" pitchFamily="18" charset="0"/>
            </a:endParaRPr>
          </a:p>
        </p:txBody>
      </p:sp>
      <p:sp>
        <p:nvSpPr>
          <p:cNvPr id="47" name="TextBox 46"/>
          <p:cNvSpPr txBox="1"/>
          <p:nvPr/>
        </p:nvSpPr>
        <p:spPr>
          <a:xfrm>
            <a:off x="9249600" y="4368853"/>
            <a:ext cx="1651935" cy="1231064"/>
          </a:xfrm>
          <a:prstGeom prst="rect">
            <a:avLst/>
          </a:prstGeom>
          <a:noFill/>
        </p:spPr>
        <p:txBody>
          <a:bodyPr wrap="square" lIns="243797" tIns="121899" rIns="243797" bIns="121899" rtlCol="0">
            <a:spAutoFit/>
          </a:bodyPr>
          <a:lstStyle/>
          <a:p>
            <a:pPr algn="ctr"/>
            <a:r>
              <a:rPr lang="en-US" sz="3200" b="1" dirty="0" err="1">
                <a:solidFill>
                  <a:schemeClr val="accent6">
                    <a:lumMod val="75000"/>
                  </a:schemeClr>
                </a:solidFill>
                <a:latin typeface="Times New Roman" panose="02020603050405020304" pitchFamily="18" charset="0"/>
                <a:cs typeface="Times New Roman" panose="02020603050405020304" pitchFamily="18" charset="0"/>
              </a:rPr>
              <a:t>Tổng</a:t>
            </a:r>
            <a:r>
              <a:rPr lang="en-US" sz="3200" b="1" dirty="0">
                <a:solidFill>
                  <a:schemeClr val="accent6">
                    <a:lumMod val="75000"/>
                  </a:schemeClr>
                </a:solidFill>
                <a:latin typeface="Times New Roman" panose="02020603050405020304" pitchFamily="18" charset="0"/>
                <a:cs typeface="Times New Roman" panose="02020603050405020304" pitchFamily="18" charset="0"/>
              </a:rPr>
              <a:t> </a:t>
            </a:r>
            <a:r>
              <a:rPr lang="en-US" sz="3200" b="1" dirty="0" err="1">
                <a:solidFill>
                  <a:schemeClr val="accent6">
                    <a:lumMod val="75000"/>
                  </a:schemeClr>
                </a:solidFill>
                <a:latin typeface="Times New Roman" panose="02020603050405020304" pitchFamily="18" charset="0"/>
                <a:cs typeface="Times New Roman" panose="02020603050405020304" pitchFamily="18" charset="0"/>
              </a:rPr>
              <a:t>quát</a:t>
            </a:r>
            <a:endParaRPr lang="en-US" sz="2400" b="1" dirty="0">
              <a:solidFill>
                <a:schemeClr val="accent6">
                  <a:lumMod val="75000"/>
                </a:schemeClr>
              </a:solidFill>
              <a:latin typeface="Times New Roman" panose="02020603050405020304" pitchFamily="18" charset="0"/>
              <a:cs typeface="Times New Roman" panose="02020603050405020304" pitchFamily="18" charset="0"/>
            </a:endParaRPr>
          </a:p>
        </p:txBody>
      </p:sp>
      <p:grpSp>
        <p:nvGrpSpPr>
          <p:cNvPr id="53" name="Group 52"/>
          <p:cNvGrpSpPr/>
          <p:nvPr/>
        </p:nvGrpSpPr>
        <p:grpSpPr>
          <a:xfrm>
            <a:off x="1091705" y="1892213"/>
            <a:ext cx="2283781" cy="2284375"/>
            <a:chOff x="1091705" y="1892213"/>
            <a:chExt cx="2283781" cy="2284375"/>
          </a:xfrm>
        </p:grpSpPr>
        <p:sp>
          <p:nvSpPr>
            <p:cNvPr id="5" name="Oval 4"/>
            <p:cNvSpPr/>
            <p:nvPr/>
          </p:nvSpPr>
          <p:spPr>
            <a:xfrm>
              <a:off x="1091705" y="1892213"/>
              <a:ext cx="2283781" cy="2284375"/>
            </a:xfrm>
            <a:prstGeom prst="ellipse">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182843" tIns="91422" rIns="182843" bIns="91422" rtlCol="0" anchor="ctr"/>
            <a:lstStyle/>
            <a:p>
              <a:pPr algn="ctr"/>
              <a:endParaRPr lang="en-US" sz="6400">
                <a:solidFill>
                  <a:schemeClr val="tx1"/>
                </a:solidFill>
              </a:endParaRPr>
            </a:p>
          </p:txBody>
        </p:sp>
        <p:pic>
          <p:nvPicPr>
            <p:cNvPr id="3074" name="Picture 2" descr="Káº¿t quáº£ hÃ¬nh áº£nh cho input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20491" y="2459679"/>
              <a:ext cx="1269675" cy="11542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 name="Group 53"/>
          <p:cNvGrpSpPr/>
          <p:nvPr/>
        </p:nvGrpSpPr>
        <p:grpSpPr>
          <a:xfrm>
            <a:off x="3022906" y="1892213"/>
            <a:ext cx="2283781" cy="2284375"/>
            <a:chOff x="3022906" y="1892213"/>
            <a:chExt cx="2283781" cy="2284375"/>
          </a:xfrm>
        </p:grpSpPr>
        <p:sp>
          <p:nvSpPr>
            <p:cNvPr id="6" name="Oval 5"/>
            <p:cNvSpPr/>
            <p:nvPr/>
          </p:nvSpPr>
          <p:spPr>
            <a:xfrm>
              <a:off x="3022906" y="1892213"/>
              <a:ext cx="2283781" cy="2284375"/>
            </a:xfrm>
            <a:prstGeom prst="ellipse">
              <a:avLst/>
            </a:prstGeom>
            <a:solidFill>
              <a:schemeClr val="accent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182843" tIns="91422" rIns="182843" bIns="91422" rtlCol="0" anchor="ctr"/>
            <a:lstStyle/>
            <a:p>
              <a:pPr algn="ctr"/>
              <a:endParaRPr lang="en-US" sz="6400">
                <a:solidFill>
                  <a:schemeClr val="tx1"/>
                </a:solidFill>
              </a:endParaRPr>
            </a:p>
          </p:txBody>
        </p:sp>
        <p:pic>
          <p:nvPicPr>
            <p:cNvPr id="3076" name="Picture 4" descr="HÃ¬nh áº£nh cÃ³ liÃªn qu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4610" y="2459679"/>
              <a:ext cx="1271016" cy="127101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5" name="Group 54"/>
          <p:cNvGrpSpPr/>
          <p:nvPr/>
        </p:nvGrpSpPr>
        <p:grpSpPr>
          <a:xfrm>
            <a:off x="4954109" y="1892213"/>
            <a:ext cx="2283781" cy="2284375"/>
            <a:chOff x="4954109" y="1892213"/>
            <a:chExt cx="2283781" cy="2284375"/>
          </a:xfrm>
        </p:grpSpPr>
        <p:sp>
          <p:nvSpPr>
            <p:cNvPr id="8" name="Oval 7"/>
            <p:cNvSpPr/>
            <p:nvPr/>
          </p:nvSpPr>
          <p:spPr>
            <a:xfrm>
              <a:off x="4954109" y="1892213"/>
              <a:ext cx="2283781" cy="2284375"/>
            </a:xfrm>
            <a:prstGeom prst="ellipse">
              <a:avLst/>
            </a:prstGeom>
            <a:solidFill>
              <a:srgbClr val="FFFF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lIns="182843" tIns="91422" rIns="182843" bIns="91422" rtlCol="0" anchor="ctr"/>
            <a:lstStyle/>
            <a:p>
              <a:pPr algn="ctr"/>
              <a:endParaRPr lang="en-US" sz="6400">
                <a:solidFill>
                  <a:schemeClr val="tx1"/>
                </a:solidFill>
              </a:endParaRPr>
            </a:p>
          </p:txBody>
        </p:sp>
        <p:pic>
          <p:nvPicPr>
            <p:cNvPr id="3078" name="Picture 6" descr="HÃ¬nh áº£nh cÃ³ liÃªn qu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7146" y="2459678"/>
              <a:ext cx="1271016" cy="127101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6" name="Group 55"/>
          <p:cNvGrpSpPr/>
          <p:nvPr/>
        </p:nvGrpSpPr>
        <p:grpSpPr>
          <a:xfrm>
            <a:off x="6885311" y="1892213"/>
            <a:ext cx="2283781" cy="2284375"/>
            <a:chOff x="6885311" y="1892213"/>
            <a:chExt cx="2283781" cy="2284375"/>
          </a:xfrm>
        </p:grpSpPr>
        <p:sp>
          <p:nvSpPr>
            <p:cNvPr id="7" name="Oval 6"/>
            <p:cNvSpPr/>
            <p:nvPr/>
          </p:nvSpPr>
          <p:spPr>
            <a:xfrm>
              <a:off x="6885311" y="1892213"/>
              <a:ext cx="2283781" cy="2284375"/>
            </a:xfrm>
            <a:prstGeom prst="ellipse">
              <a:avLst/>
            </a:prstGeom>
            <a:solidFill>
              <a:schemeClr val="accent4">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182843" tIns="91422" rIns="182843" bIns="91422" rtlCol="0" anchor="ctr"/>
            <a:lstStyle/>
            <a:p>
              <a:pPr algn="ctr"/>
              <a:endParaRPr lang="en-US" sz="6400">
                <a:solidFill>
                  <a:schemeClr val="tx1"/>
                </a:solidFill>
              </a:endParaRPr>
            </a:p>
          </p:txBody>
        </p:sp>
        <p:pic>
          <p:nvPicPr>
            <p:cNvPr id="3080" name="Picture 8" descr="Káº¿t quáº£ hÃ¬nh áº£nh cho limitation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17142" y="2285127"/>
              <a:ext cx="1620117" cy="162011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7" name="Group 56"/>
          <p:cNvGrpSpPr/>
          <p:nvPr/>
        </p:nvGrpSpPr>
        <p:grpSpPr>
          <a:xfrm>
            <a:off x="8816514" y="1892213"/>
            <a:ext cx="2283781" cy="2284375"/>
            <a:chOff x="8816514" y="1892213"/>
            <a:chExt cx="2283781" cy="2284375"/>
          </a:xfrm>
        </p:grpSpPr>
        <p:sp>
          <p:nvSpPr>
            <p:cNvPr id="9" name="Oval 8"/>
            <p:cNvSpPr/>
            <p:nvPr/>
          </p:nvSpPr>
          <p:spPr>
            <a:xfrm>
              <a:off x="8816514" y="1892213"/>
              <a:ext cx="2283781" cy="2284375"/>
            </a:xfrm>
            <a:prstGeom prst="ellipse">
              <a:avLst/>
            </a:prstGeom>
            <a:solidFill>
              <a:schemeClr val="accent6">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182843" tIns="91422" rIns="182843" bIns="91422" rtlCol="0" anchor="ctr"/>
            <a:lstStyle/>
            <a:p>
              <a:pPr algn="ctr"/>
              <a:endParaRPr lang="en-US" sz="6400">
                <a:solidFill>
                  <a:schemeClr val="tx1"/>
                </a:solidFill>
              </a:endParaRPr>
            </a:p>
          </p:txBody>
        </p:sp>
        <p:pic>
          <p:nvPicPr>
            <p:cNvPr id="3082" name="Picture 10" descr="HÃ¬nh áº£nh cÃ³ liÃªn qua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32436" y="2208432"/>
              <a:ext cx="1651935" cy="16519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25735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arn(outVertical)">
                                      <p:cBhvr>
                                        <p:cTn id="7" dur="500"/>
                                        <p:tgtEl>
                                          <p:spTgt spid="5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randombar(horizontal)">
                                      <p:cBhvr>
                                        <p:cTn id="10" dur="500"/>
                                        <p:tgtEl>
                                          <p:spTgt spid="48"/>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1000"/>
                                        <p:tgtEl>
                                          <p:spTgt spid="53"/>
                                        </p:tgtEl>
                                      </p:cBhvr>
                                    </p:animEffect>
                                    <p:anim calcmode="lin" valueType="num">
                                      <p:cBhvr>
                                        <p:cTn id="16" dur="1000" fill="hold"/>
                                        <p:tgtEl>
                                          <p:spTgt spid="53"/>
                                        </p:tgtEl>
                                        <p:attrNameLst>
                                          <p:attrName>ppt_x</p:attrName>
                                        </p:attrNameLst>
                                      </p:cBhvr>
                                      <p:tavLst>
                                        <p:tav tm="0">
                                          <p:val>
                                            <p:strVal val="#ppt_x"/>
                                          </p:val>
                                        </p:tav>
                                        <p:tav tm="100000">
                                          <p:val>
                                            <p:strVal val="#ppt_x"/>
                                          </p:val>
                                        </p:tav>
                                      </p:tavLst>
                                    </p:anim>
                                    <p:anim calcmode="lin" valueType="num">
                                      <p:cBhvr>
                                        <p:cTn id="17" dur="1000" fill="hold"/>
                                        <p:tgtEl>
                                          <p:spTgt spid="5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fade">
                                      <p:cBhvr>
                                        <p:cTn id="20" dur="1000"/>
                                        <p:tgtEl>
                                          <p:spTgt spid="43"/>
                                        </p:tgtEl>
                                      </p:cBhvr>
                                    </p:animEffect>
                                    <p:anim calcmode="lin" valueType="num">
                                      <p:cBhvr>
                                        <p:cTn id="21" dur="1000" fill="hold"/>
                                        <p:tgtEl>
                                          <p:spTgt spid="43"/>
                                        </p:tgtEl>
                                        <p:attrNameLst>
                                          <p:attrName>ppt_x</p:attrName>
                                        </p:attrNameLst>
                                      </p:cBhvr>
                                      <p:tavLst>
                                        <p:tav tm="0">
                                          <p:val>
                                            <p:strVal val="#ppt_x"/>
                                          </p:val>
                                        </p:tav>
                                        <p:tav tm="100000">
                                          <p:val>
                                            <p:strVal val="#ppt_x"/>
                                          </p:val>
                                        </p:tav>
                                      </p:tavLst>
                                    </p:anim>
                                    <p:anim calcmode="lin" valueType="num">
                                      <p:cBhvr>
                                        <p:cTn id="22"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nodeType="click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1000"/>
                                        <p:tgtEl>
                                          <p:spTgt spid="54"/>
                                        </p:tgtEl>
                                      </p:cBhvr>
                                    </p:animEffect>
                                    <p:anim calcmode="lin" valueType="num">
                                      <p:cBhvr>
                                        <p:cTn id="28" dur="1000" fill="hold"/>
                                        <p:tgtEl>
                                          <p:spTgt spid="54"/>
                                        </p:tgtEl>
                                        <p:attrNameLst>
                                          <p:attrName>ppt_x</p:attrName>
                                        </p:attrNameLst>
                                      </p:cBhvr>
                                      <p:tavLst>
                                        <p:tav tm="0">
                                          <p:val>
                                            <p:strVal val="#ppt_x"/>
                                          </p:val>
                                        </p:tav>
                                        <p:tav tm="100000">
                                          <p:val>
                                            <p:strVal val="#ppt_x"/>
                                          </p:val>
                                        </p:tav>
                                      </p:tavLst>
                                    </p:anim>
                                    <p:anim calcmode="lin" valueType="num">
                                      <p:cBhvr>
                                        <p:cTn id="29" dur="1000" fill="hold"/>
                                        <p:tgtEl>
                                          <p:spTgt spid="5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1000"/>
                                        <p:tgtEl>
                                          <p:spTgt spid="44"/>
                                        </p:tgtEl>
                                      </p:cBhvr>
                                    </p:animEffect>
                                    <p:anim calcmode="lin" valueType="num">
                                      <p:cBhvr>
                                        <p:cTn id="33" dur="1000" fill="hold"/>
                                        <p:tgtEl>
                                          <p:spTgt spid="44"/>
                                        </p:tgtEl>
                                        <p:attrNameLst>
                                          <p:attrName>ppt_x</p:attrName>
                                        </p:attrNameLst>
                                      </p:cBhvr>
                                      <p:tavLst>
                                        <p:tav tm="0">
                                          <p:val>
                                            <p:strVal val="#ppt_x"/>
                                          </p:val>
                                        </p:tav>
                                        <p:tav tm="100000">
                                          <p:val>
                                            <p:strVal val="#ppt_x"/>
                                          </p:val>
                                        </p:tav>
                                      </p:tavLst>
                                    </p:anim>
                                    <p:anim calcmode="lin" valueType="num">
                                      <p:cBhvr>
                                        <p:cTn id="34"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7" presetClass="entr" presetSubtype="0" fill="hold" nodeType="click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fade">
                                      <p:cBhvr>
                                        <p:cTn id="39" dur="1000"/>
                                        <p:tgtEl>
                                          <p:spTgt spid="55"/>
                                        </p:tgtEl>
                                      </p:cBhvr>
                                    </p:animEffect>
                                    <p:anim calcmode="lin" valueType="num">
                                      <p:cBhvr>
                                        <p:cTn id="40" dur="1000" fill="hold"/>
                                        <p:tgtEl>
                                          <p:spTgt spid="55"/>
                                        </p:tgtEl>
                                        <p:attrNameLst>
                                          <p:attrName>ppt_x</p:attrName>
                                        </p:attrNameLst>
                                      </p:cBhvr>
                                      <p:tavLst>
                                        <p:tav tm="0">
                                          <p:val>
                                            <p:strVal val="#ppt_x"/>
                                          </p:val>
                                        </p:tav>
                                        <p:tav tm="100000">
                                          <p:val>
                                            <p:strVal val="#ppt_x"/>
                                          </p:val>
                                        </p:tav>
                                      </p:tavLst>
                                    </p:anim>
                                    <p:anim calcmode="lin" valueType="num">
                                      <p:cBhvr>
                                        <p:cTn id="41" dur="1000" fill="hold"/>
                                        <p:tgtEl>
                                          <p:spTgt spid="55"/>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fade">
                                      <p:cBhvr>
                                        <p:cTn id="44" dur="1000"/>
                                        <p:tgtEl>
                                          <p:spTgt spid="45"/>
                                        </p:tgtEl>
                                      </p:cBhvr>
                                    </p:animEffect>
                                    <p:anim calcmode="lin" valueType="num">
                                      <p:cBhvr>
                                        <p:cTn id="45" dur="1000" fill="hold"/>
                                        <p:tgtEl>
                                          <p:spTgt spid="45"/>
                                        </p:tgtEl>
                                        <p:attrNameLst>
                                          <p:attrName>ppt_x</p:attrName>
                                        </p:attrNameLst>
                                      </p:cBhvr>
                                      <p:tavLst>
                                        <p:tav tm="0">
                                          <p:val>
                                            <p:strVal val="#ppt_x"/>
                                          </p:val>
                                        </p:tav>
                                        <p:tav tm="100000">
                                          <p:val>
                                            <p:strVal val="#ppt_x"/>
                                          </p:val>
                                        </p:tav>
                                      </p:tavLst>
                                    </p:anim>
                                    <p:anim calcmode="lin" valueType="num">
                                      <p:cBhvr>
                                        <p:cTn id="46"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7" presetClass="entr" presetSubtype="0" fill="hold" nodeType="click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fade">
                                      <p:cBhvr>
                                        <p:cTn id="51" dur="1000"/>
                                        <p:tgtEl>
                                          <p:spTgt spid="56"/>
                                        </p:tgtEl>
                                      </p:cBhvr>
                                    </p:animEffect>
                                    <p:anim calcmode="lin" valueType="num">
                                      <p:cBhvr>
                                        <p:cTn id="52" dur="1000" fill="hold"/>
                                        <p:tgtEl>
                                          <p:spTgt spid="56"/>
                                        </p:tgtEl>
                                        <p:attrNameLst>
                                          <p:attrName>ppt_x</p:attrName>
                                        </p:attrNameLst>
                                      </p:cBhvr>
                                      <p:tavLst>
                                        <p:tav tm="0">
                                          <p:val>
                                            <p:strVal val="#ppt_x"/>
                                          </p:val>
                                        </p:tav>
                                        <p:tav tm="100000">
                                          <p:val>
                                            <p:strVal val="#ppt_x"/>
                                          </p:val>
                                        </p:tav>
                                      </p:tavLst>
                                    </p:anim>
                                    <p:anim calcmode="lin" valueType="num">
                                      <p:cBhvr>
                                        <p:cTn id="53" dur="1000" fill="hold"/>
                                        <p:tgtEl>
                                          <p:spTgt spid="56"/>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1000"/>
                                        <p:tgtEl>
                                          <p:spTgt spid="46"/>
                                        </p:tgtEl>
                                      </p:cBhvr>
                                    </p:animEffect>
                                    <p:anim calcmode="lin" valueType="num">
                                      <p:cBhvr>
                                        <p:cTn id="57" dur="1000" fill="hold"/>
                                        <p:tgtEl>
                                          <p:spTgt spid="46"/>
                                        </p:tgtEl>
                                        <p:attrNameLst>
                                          <p:attrName>ppt_x</p:attrName>
                                        </p:attrNameLst>
                                      </p:cBhvr>
                                      <p:tavLst>
                                        <p:tav tm="0">
                                          <p:val>
                                            <p:strVal val="#ppt_x"/>
                                          </p:val>
                                        </p:tav>
                                        <p:tav tm="100000">
                                          <p:val>
                                            <p:strVal val="#ppt_x"/>
                                          </p:val>
                                        </p:tav>
                                      </p:tavLst>
                                    </p:anim>
                                    <p:anim calcmode="lin" valueType="num">
                                      <p:cBhvr>
                                        <p:cTn id="58"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nodeType="clickEffect">
                                  <p:stCondLst>
                                    <p:cond delay="0"/>
                                  </p:stCondLst>
                                  <p:childTnLst>
                                    <p:set>
                                      <p:cBhvr>
                                        <p:cTn id="62" dur="1" fill="hold">
                                          <p:stCondLst>
                                            <p:cond delay="0"/>
                                          </p:stCondLst>
                                        </p:cTn>
                                        <p:tgtEl>
                                          <p:spTgt spid="57"/>
                                        </p:tgtEl>
                                        <p:attrNameLst>
                                          <p:attrName>style.visibility</p:attrName>
                                        </p:attrNameLst>
                                      </p:cBhvr>
                                      <p:to>
                                        <p:strVal val="visible"/>
                                      </p:to>
                                    </p:set>
                                    <p:animEffect transition="in" filter="fade">
                                      <p:cBhvr>
                                        <p:cTn id="63" dur="1000"/>
                                        <p:tgtEl>
                                          <p:spTgt spid="57"/>
                                        </p:tgtEl>
                                      </p:cBhvr>
                                    </p:animEffect>
                                    <p:anim calcmode="lin" valueType="num">
                                      <p:cBhvr>
                                        <p:cTn id="64" dur="1000" fill="hold"/>
                                        <p:tgtEl>
                                          <p:spTgt spid="57"/>
                                        </p:tgtEl>
                                        <p:attrNameLst>
                                          <p:attrName>ppt_x</p:attrName>
                                        </p:attrNameLst>
                                      </p:cBhvr>
                                      <p:tavLst>
                                        <p:tav tm="0">
                                          <p:val>
                                            <p:strVal val="#ppt_x"/>
                                          </p:val>
                                        </p:tav>
                                        <p:tav tm="100000">
                                          <p:val>
                                            <p:strVal val="#ppt_x"/>
                                          </p:val>
                                        </p:tav>
                                      </p:tavLst>
                                    </p:anim>
                                    <p:anim calcmode="lin" valueType="num">
                                      <p:cBhvr>
                                        <p:cTn id="65" dur="1000" fill="hold"/>
                                        <p:tgtEl>
                                          <p:spTgt spid="57"/>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47"/>
                                        </p:tgtEl>
                                        <p:attrNameLst>
                                          <p:attrName>style.visibility</p:attrName>
                                        </p:attrNameLst>
                                      </p:cBhvr>
                                      <p:to>
                                        <p:strVal val="visible"/>
                                      </p:to>
                                    </p:set>
                                    <p:animEffect transition="in" filter="fade">
                                      <p:cBhvr>
                                        <p:cTn id="68" dur="1000"/>
                                        <p:tgtEl>
                                          <p:spTgt spid="47"/>
                                        </p:tgtEl>
                                      </p:cBhvr>
                                    </p:animEffect>
                                    <p:anim calcmode="lin" valueType="num">
                                      <p:cBhvr>
                                        <p:cTn id="69" dur="1000" fill="hold"/>
                                        <p:tgtEl>
                                          <p:spTgt spid="47"/>
                                        </p:tgtEl>
                                        <p:attrNameLst>
                                          <p:attrName>ppt_x</p:attrName>
                                        </p:attrNameLst>
                                      </p:cBhvr>
                                      <p:tavLst>
                                        <p:tav tm="0">
                                          <p:val>
                                            <p:strVal val="#ppt_x"/>
                                          </p:val>
                                        </p:tav>
                                        <p:tav tm="100000">
                                          <p:val>
                                            <p:strVal val="#ppt_x"/>
                                          </p:val>
                                        </p:tav>
                                      </p:tavLst>
                                    </p:anim>
                                    <p:anim calcmode="lin" valueType="num">
                                      <p:cBhvr>
                                        <p:cTn id="70"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3" grpId="0"/>
      <p:bldP spid="44" grpId="0"/>
      <p:bldP spid="45" grpId="0"/>
      <p:bldP spid="46" grpId="0"/>
      <p:bldP spid="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61A24FB-1ADB-4E4A-8D3B-6BAC59C9D092}" type="slidenum">
              <a:rPr lang="en-US" smtClean="0"/>
              <a:t>8</a:t>
            </a:fld>
            <a:endParaRPr lang="en-US"/>
          </a:p>
        </p:txBody>
      </p:sp>
      <p:sp>
        <p:nvSpPr>
          <p:cNvPr id="5" name="Line 5"/>
          <p:cNvSpPr>
            <a:spLocks noChangeShapeType="1"/>
          </p:cNvSpPr>
          <p:nvPr/>
        </p:nvSpPr>
        <p:spPr bwMode="auto">
          <a:xfrm>
            <a:off x="1493979" y="-1748368"/>
            <a:ext cx="0"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6" name="Line 6"/>
          <p:cNvSpPr>
            <a:spLocks noChangeShapeType="1"/>
          </p:cNvSpPr>
          <p:nvPr/>
        </p:nvSpPr>
        <p:spPr bwMode="auto">
          <a:xfrm>
            <a:off x="1493979" y="-1748368"/>
            <a:ext cx="0"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pic>
        <p:nvPicPr>
          <p:cNvPr id="2052" name="Picture 4" descr="HÃ¬nh áº£nh cÃ³ liÃ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24" y="0"/>
            <a:ext cx="9266462"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Freeform 6"/>
          <p:cNvSpPr/>
          <p:nvPr/>
        </p:nvSpPr>
        <p:spPr>
          <a:xfrm>
            <a:off x="4936720" y="0"/>
            <a:ext cx="7280680" cy="6858000"/>
          </a:xfrm>
          <a:custGeom>
            <a:avLst/>
            <a:gdLst>
              <a:gd name="connsiteX0" fmla="*/ 2483124 w 5460510"/>
              <a:gd name="connsiteY0" fmla="*/ 0 h 5143500"/>
              <a:gd name="connsiteX1" fmla="*/ 3448297 w 5460510"/>
              <a:gd name="connsiteY1" fmla="*/ 0 h 5143500"/>
              <a:gd name="connsiteX2" fmla="*/ 4717679 w 5460510"/>
              <a:gd name="connsiteY2" fmla="*/ 0 h 5143500"/>
              <a:gd name="connsiteX3" fmla="*/ 4741319 w 5460510"/>
              <a:gd name="connsiteY3" fmla="*/ 0 h 5143500"/>
              <a:gd name="connsiteX4" fmla="*/ 5318193 w 5460510"/>
              <a:gd name="connsiteY4" fmla="*/ 0 h 5143500"/>
              <a:gd name="connsiteX5" fmla="*/ 5460510 w 5460510"/>
              <a:gd name="connsiteY5" fmla="*/ 0 h 5143500"/>
              <a:gd name="connsiteX6" fmla="*/ 5460510 w 5460510"/>
              <a:gd name="connsiteY6" fmla="*/ 5143500 h 5143500"/>
              <a:gd name="connsiteX7" fmla="*/ 5318193 w 5460510"/>
              <a:gd name="connsiteY7" fmla="*/ 5143500 h 5143500"/>
              <a:gd name="connsiteX8" fmla="*/ 4741319 w 5460510"/>
              <a:gd name="connsiteY8" fmla="*/ 5143500 h 5143500"/>
              <a:gd name="connsiteX9" fmla="*/ 4717679 w 5460510"/>
              <a:gd name="connsiteY9" fmla="*/ 5143500 h 5143500"/>
              <a:gd name="connsiteX10" fmla="*/ 3448297 w 5460510"/>
              <a:gd name="connsiteY10" fmla="*/ 5143500 h 5143500"/>
              <a:gd name="connsiteX11" fmla="*/ 0 w 5460510"/>
              <a:gd name="connsiteY11"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60510" h="5143500">
                <a:moveTo>
                  <a:pt x="2483124" y="0"/>
                </a:moveTo>
                <a:lnTo>
                  <a:pt x="3448297" y="0"/>
                </a:lnTo>
                <a:lnTo>
                  <a:pt x="4717679" y="0"/>
                </a:lnTo>
                <a:lnTo>
                  <a:pt x="4741319" y="0"/>
                </a:lnTo>
                <a:lnTo>
                  <a:pt x="5318193" y="0"/>
                </a:lnTo>
                <a:lnTo>
                  <a:pt x="5460510" y="0"/>
                </a:lnTo>
                <a:lnTo>
                  <a:pt x="5460510" y="5143500"/>
                </a:lnTo>
                <a:lnTo>
                  <a:pt x="5318193" y="5143500"/>
                </a:lnTo>
                <a:lnTo>
                  <a:pt x="4741319" y="5143500"/>
                </a:lnTo>
                <a:lnTo>
                  <a:pt x="4717679" y="5143500"/>
                </a:lnTo>
                <a:lnTo>
                  <a:pt x="3448297" y="5143500"/>
                </a:lnTo>
                <a:lnTo>
                  <a:pt x="0" y="5143500"/>
                </a:lnTo>
                <a:close/>
              </a:path>
            </a:pathLst>
          </a:custGeom>
          <a:solidFill>
            <a:schemeClr val="accent4">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8010480" y="5765131"/>
            <a:ext cx="4031874" cy="757130"/>
          </a:xfrm>
          <a:prstGeom prst="rect">
            <a:avLst/>
          </a:prstGeom>
          <a:noFill/>
        </p:spPr>
        <p:txBody>
          <a:bodyPr wrap="none" rtlCol="0">
            <a:spAutoFit/>
          </a:bodyPr>
          <a:lstStyle/>
          <a:p>
            <a:pPr algn="r">
              <a:lnSpc>
                <a:spcPct val="90000"/>
              </a:lnSpc>
            </a:pPr>
            <a:r>
              <a:rPr lang="en-US" sz="4800" dirty="0">
                <a:solidFill>
                  <a:schemeClr val="bg1"/>
                </a:solidFill>
                <a:latin typeface="#9Slide03 IcielUni Sans Heavy" panose="00000500000000000000" pitchFamily="2" charset="0"/>
                <a:cs typeface="Lato Black"/>
              </a:rPr>
              <a:t>2. ĐẶC TRƯNG</a:t>
            </a:r>
          </a:p>
        </p:txBody>
      </p:sp>
      <p:cxnSp>
        <p:nvCxnSpPr>
          <p:cNvPr id="10" name="Straight Connector 9"/>
          <p:cNvCxnSpPr/>
          <p:nvPr/>
        </p:nvCxnSpPr>
        <p:spPr>
          <a:xfrm>
            <a:off x="8694322" y="6723493"/>
            <a:ext cx="3348032" cy="0"/>
          </a:xfrm>
          <a:prstGeom prst="line">
            <a:avLst/>
          </a:prstGeom>
          <a:ln w="38100" cmpd="sng">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7505070" y="5397701"/>
            <a:ext cx="4537284" cy="0"/>
          </a:xfrm>
          <a:prstGeom prst="line">
            <a:avLst/>
          </a:prstGeom>
          <a:ln w="38100" cmpd="sng">
            <a:solidFill>
              <a:schemeClr val="bg1"/>
            </a:solidFill>
          </a:ln>
        </p:spPr>
        <p:style>
          <a:lnRef idx="2">
            <a:schemeClr val="accent1"/>
          </a:lnRef>
          <a:fillRef idx="0">
            <a:schemeClr val="accent1"/>
          </a:fillRef>
          <a:effectRef idx="1">
            <a:schemeClr val="accent1"/>
          </a:effectRef>
          <a:fontRef idx="minor">
            <a:schemeClr val="tx1"/>
          </a:fontRef>
        </p:style>
      </p:cxnSp>
      <p:pic>
        <p:nvPicPr>
          <p:cNvPr id="2050" name="Picture 2" descr="HÃ¬nh áº£nh cÃ³ liÃªn qu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66353" y="318459"/>
            <a:ext cx="4013459" cy="4878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380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686358" y="2045476"/>
            <a:ext cx="2754547" cy="2755259"/>
          </a:xfrm>
          <a:prstGeom prst="rect">
            <a:avLst/>
          </a:prstGeom>
          <a:solidFill>
            <a:schemeClr val="bg2"/>
          </a:solidFill>
          <a:ln w="50800">
            <a:solidFill>
              <a:schemeClr val="tx1"/>
            </a:solidFill>
          </a:ln>
        </p:spPr>
        <p:style>
          <a:lnRef idx="2">
            <a:schemeClr val="dk1"/>
          </a:lnRef>
          <a:fillRef idx="1">
            <a:schemeClr val="lt1"/>
          </a:fillRef>
          <a:effectRef idx="0">
            <a:schemeClr val="dk1"/>
          </a:effectRef>
          <a:fontRef idx="minor">
            <a:schemeClr val="dk1"/>
          </a:fontRef>
        </p:style>
        <p:txBody>
          <a:bodyPr lIns="182843" tIns="91422" rIns="182843" bIns="91422" rtlCol="0" anchor="ctr"/>
          <a:lstStyle/>
          <a:p>
            <a:pPr algn="ctr"/>
            <a:endParaRPr lang="en-US">
              <a:latin typeface="Lato Light"/>
              <a:cs typeface="Lato Light"/>
            </a:endParaRPr>
          </a:p>
        </p:txBody>
      </p:sp>
      <p:sp>
        <p:nvSpPr>
          <p:cNvPr id="16" name="TextBox 15"/>
          <p:cNvSpPr txBox="1"/>
          <p:nvPr/>
        </p:nvSpPr>
        <p:spPr>
          <a:xfrm>
            <a:off x="5158040" y="2877171"/>
            <a:ext cx="1811182" cy="1091867"/>
          </a:xfrm>
          <a:prstGeom prst="rect">
            <a:avLst/>
          </a:prstGeom>
          <a:noFill/>
        </p:spPr>
        <p:txBody>
          <a:bodyPr wrap="square" lIns="0" tIns="0" rIns="0" bIns="0" rtlCol="0" anchor="ctr">
            <a:noAutofit/>
          </a:bodyPr>
          <a:lstStyle/>
          <a:p>
            <a:pPr lvl="0" algn="ctr"/>
            <a:r>
              <a:rPr lang="en-US" altLang="ko-KR" sz="4000" dirty="0">
                <a:latin typeface="#9Slide03 Nanami Rounded Thin" pitchFamily="2" charset="0"/>
                <a:ea typeface="Roboto Light" pitchFamily="2" charset="0"/>
                <a:cs typeface="Lato Light"/>
              </a:rPr>
              <a:t>ĐẶC TRƯNG</a:t>
            </a:r>
            <a:endParaRPr lang="nb-NO" altLang="ko-KR" sz="4000" b="1" dirty="0">
              <a:latin typeface="#9Slide03 Nanami Rounded Thin" pitchFamily="2" charset="0"/>
              <a:ea typeface="Roboto Light" pitchFamily="2" charset="0"/>
              <a:cs typeface="Lato Light"/>
            </a:endParaRPr>
          </a:p>
        </p:txBody>
      </p:sp>
      <p:sp>
        <p:nvSpPr>
          <p:cNvPr id="17" name="Isosceles Triangle 16"/>
          <p:cNvSpPr/>
          <p:nvPr/>
        </p:nvSpPr>
        <p:spPr>
          <a:xfrm rot="5400000">
            <a:off x="5974910" y="1928337"/>
            <a:ext cx="292718" cy="25227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a:latin typeface="Lato Light"/>
              <a:cs typeface="Lato Light"/>
            </a:endParaRPr>
          </a:p>
        </p:txBody>
      </p:sp>
      <p:sp>
        <p:nvSpPr>
          <p:cNvPr id="18" name="Isosceles Triangle 17"/>
          <p:cNvSpPr/>
          <p:nvPr/>
        </p:nvSpPr>
        <p:spPr>
          <a:xfrm rot="16200000">
            <a:off x="5937366" y="4677386"/>
            <a:ext cx="292718" cy="25227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a:latin typeface="Lato Light"/>
              <a:cs typeface="Lato Light"/>
            </a:endParaRPr>
          </a:p>
        </p:txBody>
      </p:sp>
      <p:sp>
        <p:nvSpPr>
          <p:cNvPr id="10" name="Freeform 110"/>
          <p:cNvSpPr>
            <a:spLocks noChangeArrowheads="1"/>
          </p:cNvSpPr>
          <p:nvPr/>
        </p:nvSpPr>
        <p:spPr bwMode="auto">
          <a:xfrm>
            <a:off x="7586106" y="3895807"/>
            <a:ext cx="357383" cy="289199"/>
          </a:xfrm>
          <a:custGeom>
            <a:avLst/>
            <a:gdLst>
              <a:gd name="T0" fmla="*/ 444 w 462"/>
              <a:gd name="T1" fmla="*/ 9 h 373"/>
              <a:gd name="T2" fmla="*/ 444 w 462"/>
              <a:gd name="T3" fmla="*/ 9 h 373"/>
              <a:gd name="T4" fmla="*/ 9 w 462"/>
              <a:gd name="T5" fmla="*/ 160 h 373"/>
              <a:gd name="T6" fmla="*/ 9 w 462"/>
              <a:gd name="T7" fmla="*/ 169 h 373"/>
              <a:gd name="T8" fmla="*/ 98 w 462"/>
              <a:gd name="T9" fmla="*/ 213 h 373"/>
              <a:gd name="T10" fmla="*/ 98 w 462"/>
              <a:gd name="T11" fmla="*/ 213 h 373"/>
              <a:gd name="T12" fmla="*/ 160 w 462"/>
              <a:gd name="T13" fmla="*/ 230 h 373"/>
              <a:gd name="T14" fmla="*/ 434 w 462"/>
              <a:gd name="T15" fmla="*/ 35 h 373"/>
              <a:gd name="T16" fmla="*/ 434 w 462"/>
              <a:gd name="T17" fmla="*/ 35 h 373"/>
              <a:gd name="T18" fmla="*/ 240 w 462"/>
              <a:gd name="T19" fmla="*/ 248 h 373"/>
              <a:gd name="T20" fmla="*/ 240 w 462"/>
              <a:gd name="T21" fmla="*/ 248 h 373"/>
              <a:gd name="T22" fmla="*/ 231 w 462"/>
              <a:gd name="T23" fmla="*/ 257 h 373"/>
              <a:gd name="T24" fmla="*/ 240 w 462"/>
              <a:gd name="T25" fmla="*/ 266 h 373"/>
              <a:gd name="T26" fmla="*/ 240 w 462"/>
              <a:gd name="T27" fmla="*/ 266 h 373"/>
              <a:gd name="T28" fmla="*/ 363 w 462"/>
              <a:gd name="T29" fmla="*/ 337 h 373"/>
              <a:gd name="T30" fmla="*/ 390 w 462"/>
              <a:gd name="T31" fmla="*/ 328 h 373"/>
              <a:gd name="T32" fmla="*/ 461 w 462"/>
              <a:gd name="T33" fmla="*/ 18 h 373"/>
              <a:gd name="T34" fmla="*/ 444 w 462"/>
              <a:gd name="T35" fmla="*/ 9 h 373"/>
              <a:gd name="T36" fmla="*/ 160 w 462"/>
              <a:gd name="T37" fmla="*/ 363 h 373"/>
              <a:gd name="T38" fmla="*/ 160 w 462"/>
              <a:gd name="T39" fmla="*/ 363 h 373"/>
              <a:gd name="T40" fmla="*/ 169 w 462"/>
              <a:gd name="T41" fmla="*/ 372 h 373"/>
              <a:gd name="T42" fmla="*/ 240 w 462"/>
              <a:gd name="T43" fmla="*/ 310 h 373"/>
              <a:gd name="T44" fmla="*/ 160 w 462"/>
              <a:gd name="T45" fmla="*/ 266 h 373"/>
              <a:gd name="T46" fmla="*/ 160 w 462"/>
              <a:gd name="T47" fmla="*/ 36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2" h="373">
                <a:moveTo>
                  <a:pt x="444" y="9"/>
                </a:moveTo>
                <a:lnTo>
                  <a:pt x="444" y="9"/>
                </a:lnTo>
                <a:cubicBezTo>
                  <a:pt x="434" y="9"/>
                  <a:pt x="18" y="160"/>
                  <a:pt x="9" y="160"/>
                </a:cubicBezTo>
                <a:cubicBezTo>
                  <a:pt x="0" y="160"/>
                  <a:pt x="0" y="169"/>
                  <a:pt x="9" y="169"/>
                </a:cubicBezTo>
                <a:cubicBezTo>
                  <a:pt x="18" y="177"/>
                  <a:pt x="98" y="213"/>
                  <a:pt x="98" y="213"/>
                </a:cubicBezTo>
                <a:lnTo>
                  <a:pt x="98" y="213"/>
                </a:lnTo>
                <a:cubicBezTo>
                  <a:pt x="160" y="230"/>
                  <a:pt x="160" y="230"/>
                  <a:pt x="160" y="230"/>
                </a:cubicBezTo>
                <a:cubicBezTo>
                  <a:pt x="160" y="230"/>
                  <a:pt x="425" y="35"/>
                  <a:pt x="434" y="35"/>
                </a:cubicBezTo>
                <a:cubicBezTo>
                  <a:pt x="434" y="26"/>
                  <a:pt x="434" y="35"/>
                  <a:pt x="434" y="35"/>
                </a:cubicBezTo>
                <a:lnTo>
                  <a:pt x="240" y="248"/>
                </a:lnTo>
                <a:lnTo>
                  <a:pt x="240" y="248"/>
                </a:lnTo>
                <a:cubicBezTo>
                  <a:pt x="231" y="257"/>
                  <a:pt x="231" y="257"/>
                  <a:pt x="231" y="257"/>
                </a:cubicBezTo>
                <a:cubicBezTo>
                  <a:pt x="240" y="266"/>
                  <a:pt x="240" y="266"/>
                  <a:pt x="240" y="266"/>
                </a:cubicBezTo>
                <a:lnTo>
                  <a:pt x="240" y="266"/>
                </a:lnTo>
                <a:cubicBezTo>
                  <a:pt x="240" y="266"/>
                  <a:pt x="363" y="328"/>
                  <a:pt x="363" y="337"/>
                </a:cubicBezTo>
                <a:cubicBezTo>
                  <a:pt x="372" y="337"/>
                  <a:pt x="381" y="337"/>
                  <a:pt x="390" y="328"/>
                </a:cubicBezTo>
                <a:cubicBezTo>
                  <a:pt x="390" y="319"/>
                  <a:pt x="461" y="26"/>
                  <a:pt x="461" y="18"/>
                </a:cubicBezTo>
                <a:cubicBezTo>
                  <a:pt x="461" y="9"/>
                  <a:pt x="453" y="0"/>
                  <a:pt x="444" y="9"/>
                </a:cubicBezTo>
                <a:close/>
                <a:moveTo>
                  <a:pt x="160" y="363"/>
                </a:moveTo>
                <a:lnTo>
                  <a:pt x="160" y="363"/>
                </a:lnTo>
                <a:cubicBezTo>
                  <a:pt x="160" y="372"/>
                  <a:pt x="160" y="372"/>
                  <a:pt x="169" y="372"/>
                </a:cubicBezTo>
                <a:cubicBezTo>
                  <a:pt x="169" y="363"/>
                  <a:pt x="240" y="310"/>
                  <a:pt x="240" y="310"/>
                </a:cubicBezTo>
                <a:cubicBezTo>
                  <a:pt x="160" y="266"/>
                  <a:pt x="160" y="266"/>
                  <a:pt x="160" y="266"/>
                </a:cubicBezTo>
                <a:lnTo>
                  <a:pt x="160" y="363"/>
                </a:ln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Light"/>
              <a:cs typeface="Lato Light"/>
            </a:endParaRPr>
          </a:p>
        </p:txBody>
      </p:sp>
      <p:sp>
        <p:nvSpPr>
          <p:cNvPr id="19" name="TextBox 18"/>
          <p:cNvSpPr txBox="1"/>
          <p:nvPr/>
        </p:nvSpPr>
        <p:spPr>
          <a:xfrm>
            <a:off x="19947" y="1824773"/>
            <a:ext cx="3869568" cy="1569660"/>
          </a:xfrm>
          <a:prstGeom prst="rect">
            <a:avLst/>
          </a:prstGeom>
          <a:noFill/>
        </p:spPr>
        <p:txBody>
          <a:bodyPr wrap="square" rtlCol="0">
            <a:spAutoFit/>
          </a:bodyPr>
          <a:lstStyle/>
          <a:p>
            <a:pPr algn="just"/>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ý </a:t>
            </a:r>
            <a:r>
              <a:rPr lang="en-US" sz="2400" dirty="0" err="1">
                <a:latin typeface="Times New Roman" panose="02020603050405020304" pitchFamily="18" charset="0"/>
                <a:cs typeface="Times New Roman" panose="02020603050405020304" pitchFamily="18" charset="0"/>
              </a:rPr>
              <a:t>nghĩa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rõ</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nhầm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lẫn</a:t>
            </a:r>
            <a:r>
              <a:rPr lang="en-US" sz="2400" dirty="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19947" y="1264512"/>
            <a:ext cx="2321469" cy="523220"/>
          </a:xfrm>
          <a:prstGeom prst="rect">
            <a:avLst/>
          </a:prstGeom>
          <a:noFill/>
        </p:spPr>
        <p:txBody>
          <a:bodyPr wrap="none" rtlCol="0">
            <a:spAutoFit/>
          </a:bodyPr>
          <a:lstStyle/>
          <a:p>
            <a:r>
              <a:rPr lang="en-US" sz="2800" b="1" dirty="0" err="1">
                <a:solidFill>
                  <a:srgbClr val="0070C0"/>
                </a:solidFill>
                <a:latin typeface="Times New Roman" panose="02020603050405020304" pitchFamily="18" charset="0"/>
                <a:cs typeface="Times New Roman" panose="02020603050405020304" pitchFamily="18" charset="0"/>
              </a:rPr>
              <a:t>Tính</a:t>
            </a:r>
            <a:r>
              <a:rPr lang="en-US" sz="2800" b="1" dirty="0">
                <a:solidFill>
                  <a:srgbClr val="0070C0"/>
                </a:solidFill>
                <a:latin typeface="Times New Roman" panose="02020603050405020304" pitchFamily="18" charset="0"/>
                <a:cs typeface="Times New Roman" panose="02020603050405020304" pitchFamily="18" charset="0"/>
              </a:rPr>
              <a:t> </a:t>
            </a:r>
            <a:r>
              <a:rPr lang="en-US" sz="2800" b="1" dirty="0" err="1">
                <a:solidFill>
                  <a:srgbClr val="0070C0"/>
                </a:solidFill>
                <a:latin typeface="Times New Roman" panose="02020603050405020304" pitchFamily="18" charset="0"/>
                <a:cs typeface="Times New Roman" panose="02020603050405020304" pitchFamily="18" charset="0"/>
              </a:rPr>
              <a:t>xác</a:t>
            </a:r>
            <a:r>
              <a:rPr lang="en-US" sz="2800" b="1" dirty="0">
                <a:solidFill>
                  <a:srgbClr val="0070C0"/>
                </a:solidFill>
                <a:latin typeface="Times New Roman" panose="02020603050405020304" pitchFamily="18" charset="0"/>
                <a:cs typeface="Times New Roman" panose="02020603050405020304" pitchFamily="18" charset="0"/>
              </a:rPr>
              <a:t> </a:t>
            </a:r>
            <a:r>
              <a:rPr lang="en-US" sz="2800" b="1" dirty="0" err="1">
                <a:solidFill>
                  <a:srgbClr val="0070C0"/>
                </a:solidFill>
                <a:latin typeface="Times New Roman" panose="02020603050405020304" pitchFamily="18" charset="0"/>
                <a:cs typeface="Times New Roman" panose="02020603050405020304" pitchFamily="18" charset="0"/>
              </a:rPr>
              <a:t>định</a:t>
            </a:r>
            <a:endParaRPr lang="en-US" sz="2800" b="1" dirty="0">
              <a:solidFill>
                <a:srgbClr val="0070C0"/>
              </a:solidFill>
              <a:latin typeface="Times New Roman" panose="02020603050405020304" pitchFamily="18" charset="0"/>
              <a:cs typeface="Times New Roman" panose="02020603050405020304" pitchFamily="18" charset="0"/>
            </a:endParaRPr>
          </a:p>
        </p:txBody>
      </p:sp>
      <p:grpSp>
        <p:nvGrpSpPr>
          <p:cNvPr id="102" name="Group 101"/>
          <p:cNvGrpSpPr/>
          <p:nvPr/>
        </p:nvGrpSpPr>
        <p:grpSpPr>
          <a:xfrm>
            <a:off x="3924537" y="2330205"/>
            <a:ext cx="1013601" cy="1013863"/>
            <a:chOff x="3924537" y="2330205"/>
            <a:chExt cx="1013601" cy="1013863"/>
          </a:xfrm>
        </p:grpSpPr>
        <p:sp>
          <p:nvSpPr>
            <p:cNvPr id="14" name="Rectangle 13"/>
            <p:cNvSpPr/>
            <p:nvPr/>
          </p:nvSpPr>
          <p:spPr>
            <a:xfrm>
              <a:off x="3924537" y="2330205"/>
              <a:ext cx="1013601" cy="1013863"/>
            </a:xfrm>
            <a:prstGeom prst="rect">
              <a:avLst/>
            </a:prstGeom>
            <a:ln w="28575"/>
          </p:spPr>
          <p:style>
            <a:lnRef idx="2">
              <a:schemeClr val="accent1"/>
            </a:lnRef>
            <a:fillRef idx="1">
              <a:schemeClr val="lt1"/>
            </a:fillRef>
            <a:effectRef idx="0">
              <a:schemeClr val="accent1"/>
            </a:effectRef>
            <a:fontRef idx="minor">
              <a:schemeClr val="dk1"/>
            </a:fontRef>
          </p:style>
          <p:txBody>
            <a:bodyPr lIns="182843" tIns="91422" rIns="182843" bIns="91422" rtlCol="0" anchor="ctr"/>
            <a:lstStyle/>
            <a:p>
              <a:pPr algn="ctr"/>
              <a:endParaRPr lang="en-US">
                <a:latin typeface="Lato Light"/>
                <a:cs typeface="Lato Light"/>
              </a:endParaRPr>
            </a:p>
          </p:txBody>
        </p:sp>
        <p:pic>
          <p:nvPicPr>
            <p:cNvPr id="4098" name="Picture 2" descr="HÃ¬nh áº£nh cÃ³ liÃªn qu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3422" y="2620056"/>
              <a:ext cx="707817" cy="434160"/>
            </a:xfrm>
            <a:prstGeom prst="rect">
              <a:avLst/>
            </a:prstGeom>
            <a:noFill/>
            <a:extLst>
              <a:ext uri="{909E8E84-426E-40DD-AFC4-6F175D3DCCD1}">
                <a14:hiddenFill xmlns:a14="http://schemas.microsoft.com/office/drawing/2010/main">
                  <a:solidFill>
                    <a:srgbClr val="FFFFFF"/>
                  </a:solidFill>
                </a14:hiddenFill>
              </a:ext>
            </a:extLst>
          </p:spPr>
        </p:pic>
      </p:grpSp>
      <p:sp>
        <p:nvSpPr>
          <p:cNvPr id="97" name="TextBox 96"/>
          <p:cNvSpPr txBox="1"/>
          <p:nvPr/>
        </p:nvSpPr>
        <p:spPr>
          <a:xfrm>
            <a:off x="27251" y="3991735"/>
            <a:ext cx="3869568" cy="1200329"/>
          </a:xfrm>
          <a:prstGeom prst="rect">
            <a:avLst/>
          </a:prstGeom>
          <a:noFill/>
        </p:spPr>
        <p:txBody>
          <a:bodyPr wrap="square" rtlCol="0">
            <a:spAutoFit/>
          </a:bodyPr>
          <a:lstStyle/>
          <a:p>
            <a:pPr algn="just"/>
            <a:r>
              <a:rPr lang="vi-VN" sz="2400" dirty="0">
                <a:latin typeface="Times New Roman" panose="02020603050405020304" pitchFamily="18" charset="0"/>
                <a:cs typeface="Times New Roman" panose="02020603050405020304" pitchFamily="18" charset="0"/>
              </a:rPr>
              <a:t> Đòi hỏi thuật toán phải dừng và cho kết quả sau một số hữu hạn các bước.</a:t>
            </a:r>
            <a:endParaRPr lang="en-US" sz="3200" dirty="0">
              <a:latin typeface="Times New Roman" panose="02020603050405020304" pitchFamily="18" charset="0"/>
              <a:cs typeface="Times New Roman" panose="02020603050405020304" pitchFamily="18" charset="0"/>
            </a:endParaRPr>
          </a:p>
        </p:txBody>
      </p:sp>
      <p:sp>
        <p:nvSpPr>
          <p:cNvPr id="98" name="TextBox 97"/>
          <p:cNvSpPr txBox="1"/>
          <p:nvPr/>
        </p:nvSpPr>
        <p:spPr>
          <a:xfrm>
            <a:off x="27251" y="3431474"/>
            <a:ext cx="2299027" cy="523220"/>
          </a:xfrm>
          <a:prstGeom prst="rect">
            <a:avLst/>
          </a:prstGeom>
          <a:noFill/>
        </p:spPr>
        <p:txBody>
          <a:bodyPr wrap="none" rtlCol="0">
            <a:spAutoFit/>
          </a:bodyPr>
          <a:lstStyle/>
          <a:p>
            <a:r>
              <a:rPr lang="en-US" sz="2800" b="1" dirty="0" err="1">
                <a:solidFill>
                  <a:srgbClr val="0070C0"/>
                </a:solidFill>
                <a:latin typeface="Times New Roman" panose="02020603050405020304" pitchFamily="18" charset="0"/>
                <a:cs typeface="Times New Roman" panose="02020603050405020304" pitchFamily="18" charset="0"/>
              </a:rPr>
              <a:t>Tính</a:t>
            </a:r>
            <a:r>
              <a:rPr lang="en-US" sz="2800" b="1" dirty="0">
                <a:solidFill>
                  <a:srgbClr val="0070C0"/>
                </a:solidFill>
                <a:latin typeface="Times New Roman" panose="02020603050405020304" pitchFamily="18" charset="0"/>
                <a:cs typeface="Times New Roman" panose="02020603050405020304" pitchFamily="18" charset="0"/>
              </a:rPr>
              <a:t> </a:t>
            </a:r>
            <a:r>
              <a:rPr lang="en-US" sz="2800" b="1" dirty="0" err="1">
                <a:solidFill>
                  <a:srgbClr val="0070C0"/>
                </a:solidFill>
                <a:latin typeface="Times New Roman" panose="02020603050405020304" pitchFamily="18" charset="0"/>
                <a:cs typeface="Times New Roman" panose="02020603050405020304" pitchFamily="18" charset="0"/>
              </a:rPr>
              <a:t>hữu</a:t>
            </a:r>
            <a:r>
              <a:rPr lang="en-US" sz="2800" b="1" dirty="0">
                <a:solidFill>
                  <a:srgbClr val="0070C0"/>
                </a:solidFill>
                <a:latin typeface="Times New Roman" panose="02020603050405020304" pitchFamily="18" charset="0"/>
                <a:cs typeface="Times New Roman" panose="02020603050405020304" pitchFamily="18" charset="0"/>
              </a:rPr>
              <a:t> </a:t>
            </a:r>
            <a:r>
              <a:rPr lang="en-US" sz="2800" b="1" dirty="0" err="1">
                <a:solidFill>
                  <a:srgbClr val="0070C0"/>
                </a:solidFill>
                <a:latin typeface="Times New Roman" panose="02020603050405020304" pitchFamily="18" charset="0"/>
                <a:cs typeface="Times New Roman" panose="02020603050405020304" pitchFamily="18" charset="0"/>
              </a:rPr>
              <a:t>hạn</a:t>
            </a:r>
            <a:endParaRPr lang="en-US" sz="2800" b="1" dirty="0">
              <a:solidFill>
                <a:srgbClr val="0070C0"/>
              </a:solidFill>
              <a:latin typeface="Times New Roman" panose="02020603050405020304" pitchFamily="18" charset="0"/>
              <a:cs typeface="Times New Roman" panose="02020603050405020304" pitchFamily="18" charset="0"/>
            </a:endParaRPr>
          </a:p>
        </p:txBody>
      </p:sp>
      <p:grpSp>
        <p:nvGrpSpPr>
          <p:cNvPr id="105" name="Group 104"/>
          <p:cNvGrpSpPr/>
          <p:nvPr/>
        </p:nvGrpSpPr>
        <p:grpSpPr>
          <a:xfrm>
            <a:off x="3924537" y="3535883"/>
            <a:ext cx="1013601" cy="1013863"/>
            <a:chOff x="3924537" y="3535883"/>
            <a:chExt cx="1013601" cy="1013863"/>
          </a:xfrm>
        </p:grpSpPr>
        <p:sp>
          <p:nvSpPr>
            <p:cNvPr id="15" name="Rectangle 14"/>
            <p:cNvSpPr/>
            <p:nvPr/>
          </p:nvSpPr>
          <p:spPr>
            <a:xfrm>
              <a:off x="3924537" y="3535883"/>
              <a:ext cx="1013601" cy="1013863"/>
            </a:xfrm>
            <a:prstGeom prst="rect">
              <a:avLst/>
            </a:prstGeom>
            <a:ln w="28575"/>
          </p:spPr>
          <p:style>
            <a:lnRef idx="2">
              <a:schemeClr val="accent2"/>
            </a:lnRef>
            <a:fillRef idx="1">
              <a:schemeClr val="lt1"/>
            </a:fillRef>
            <a:effectRef idx="0">
              <a:schemeClr val="accent2"/>
            </a:effectRef>
            <a:fontRef idx="minor">
              <a:schemeClr val="dk1"/>
            </a:fontRef>
          </p:style>
          <p:txBody>
            <a:bodyPr lIns="182843" tIns="91422" rIns="182843" bIns="91422" rtlCol="0" anchor="ctr"/>
            <a:lstStyle/>
            <a:p>
              <a:pPr algn="ctr"/>
              <a:endParaRPr lang="en-US">
                <a:latin typeface="Lato Light"/>
                <a:cs typeface="Lato Light"/>
              </a:endParaRPr>
            </a:p>
          </p:txBody>
        </p:sp>
        <p:pic>
          <p:nvPicPr>
            <p:cNvPr id="99" name="Picture 8" descr="Káº¿t quáº£ hÃ¬nh áº£nh cho limitation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76308" y="3693084"/>
              <a:ext cx="700822" cy="700822"/>
            </a:xfrm>
            <a:prstGeom prst="rect">
              <a:avLst/>
            </a:prstGeom>
            <a:noFill/>
            <a:extLst>
              <a:ext uri="{909E8E84-426E-40DD-AFC4-6F175D3DCCD1}">
                <a14:hiddenFill xmlns:a14="http://schemas.microsoft.com/office/drawing/2010/main">
                  <a:solidFill>
                    <a:srgbClr val="FFFFFF"/>
                  </a:solidFill>
                </a14:hiddenFill>
              </a:ext>
            </a:extLst>
          </p:spPr>
        </p:pic>
      </p:grpSp>
      <p:sp>
        <p:nvSpPr>
          <p:cNvPr id="100" name="TextBox 99"/>
          <p:cNvSpPr txBox="1"/>
          <p:nvPr/>
        </p:nvSpPr>
        <p:spPr>
          <a:xfrm>
            <a:off x="8277994" y="1831393"/>
            <a:ext cx="3869568" cy="1569660"/>
          </a:xfrm>
          <a:prstGeom prst="rect">
            <a:avLst/>
          </a:prstGeom>
          <a:noFill/>
        </p:spPr>
        <p:txBody>
          <a:bodyPr wrap="square" rtlCol="0">
            <a:spAutoFit/>
          </a:bodyPr>
          <a:lstStyle/>
          <a:p>
            <a:pPr algn="just"/>
            <a:r>
              <a:rPr lang="vi-VN" sz="2400" dirty="0">
                <a:latin typeface="Times New Roman" panose="02020603050405020304" pitchFamily="18" charset="0"/>
                <a:cs typeface="Times New Roman" panose="02020603050405020304" pitchFamily="18" charset="0"/>
              </a:rPr>
              <a:t>Thuật toán đúng là cho kết quả thỏa mãn đặc tả thuật toán với mọi trường hợp của các đối tượng</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nhập</a:t>
            </a:r>
            <a:r>
              <a:rPr lang="en-US" sz="2400"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
        <p:nvSpPr>
          <p:cNvPr id="101" name="TextBox 100"/>
          <p:cNvSpPr txBox="1"/>
          <p:nvPr/>
        </p:nvSpPr>
        <p:spPr>
          <a:xfrm>
            <a:off x="8277994" y="1271132"/>
            <a:ext cx="1794081" cy="523220"/>
          </a:xfrm>
          <a:prstGeom prst="rect">
            <a:avLst/>
          </a:prstGeom>
          <a:noFill/>
        </p:spPr>
        <p:txBody>
          <a:bodyPr wrap="none" rtlCol="0">
            <a:spAutoFit/>
          </a:bodyPr>
          <a:lstStyle/>
          <a:p>
            <a:r>
              <a:rPr lang="en-US" sz="2800" b="1" dirty="0" err="1">
                <a:solidFill>
                  <a:srgbClr val="0070C0"/>
                </a:solidFill>
                <a:latin typeface="Times New Roman" panose="02020603050405020304" pitchFamily="18" charset="0"/>
                <a:cs typeface="Times New Roman" panose="02020603050405020304" pitchFamily="18" charset="0"/>
              </a:rPr>
              <a:t>Tính</a:t>
            </a:r>
            <a:r>
              <a:rPr lang="en-US" sz="2800" b="1" dirty="0">
                <a:solidFill>
                  <a:srgbClr val="0070C0"/>
                </a:solidFill>
                <a:latin typeface="Times New Roman" panose="02020603050405020304" pitchFamily="18" charset="0"/>
                <a:cs typeface="Times New Roman" panose="02020603050405020304" pitchFamily="18" charset="0"/>
              </a:rPr>
              <a:t> </a:t>
            </a:r>
            <a:r>
              <a:rPr lang="en-US" sz="2800" b="1" dirty="0" err="1">
                <a:solidFill>
                  <a:srgbClr val="0070C0"/>
                </a:solidFill>
                <a:latin typeface="Times New Roman" panose="02020603050405020304" pitchFamily="18" charset="0"/>
                <a:cs typeface="Times New Roman" panose="02020603050405020304" pitchFamily="18" charset="0"/>
              </a:rPr>
              <a:t>đúng</a:t>
            </a:r>
            <a:endParaRPr lang="en-US" sz="2800" b="1" dirty="0">
              <a:solidFill>
                <a:srgbClr val="0070C0"/>
              </a:solidFill>
              <a:latin typeface="Times New Roman" panose="02020603050405020304" pitchFamily="18" charset="0"/>
              <a:cs typeface="Times New Roman" panose="02020603050405020304" pitchFamily="18" charset="0"/>
            </a:endParaRPr>
          </a:p>
        </p:txBody>
      </p:sp>
      <p:sp>
        <p:nvSpPr>
          <p:cNvPr id="103" name="TextBox 102"/>
          <p:cNvSpPr txBox="1"/>
          <p:nvPr/>
        </p:nvSpPr>
        <p:spPr>
          <a:xfrm>
            <a:off x="8267463" y="3991735"/>
            <a:ext cx="3869568" cy="1569660"/>
          </a:xfrm>
          <a:prstGeom prst="rect">
            <a:avLst/>
          </a:prstGeom>
          <a:noFill/>
        </p:spPr>
        <p:txBody>
          <a:bodyPr wrap="square" rtlCol="0">
            <a:spAutoFit/>
          </a:bodyPr>
          <a:lstStyle/>
          <a:p>
            <a:pPr algn="just"/>
            <a:r>
              <a:rPr lang="vi-VN" sz="2400" dirty="0">
                <a:latin typeface="Times New Roman" panose="02020603050405020304" pitchFamily="18" charset="0"/>
                <a:cs typeface="Times New Roman" panose="02020603050405020304" pitchFamily="18" charset="0"/>
              </a:rPr>
              <a:t>Thuật toán để giải một lớp bài toán gồm nhiều bài toán cụ thể, lớp đó được xác định bởi đặc tả. </a:t>
            </a:r>
            <a:endParaRPr lang="en-US" sz="3200" dirty="0">
              <a:latin typeface="Times New Roman" panose="02020603050405020304" pitchFamily="18" charset="0"/>
              <a:cs typeface="Times New Roman" panose="02020603050405020304" pitchFamily="18" charset="0"/>
            </a:endParaRPr>
          </a:p>
        </p:txBody>
      </p:sp>
      <p:sp>
        <p:nvSpPr>
          <p:cNvPr id="104" name="TextBox 103"/>
          <p:cNvSpPr txBox="1"/>
          <p:nvPr/>
        </p:nvSpPr>
        <p:spPr>
          <a:xfrm>
            <a:off x="8267463" y="3431474"/>
            <a:ext cx="2464136" cy="523220"/>
          </a:xfrm>
          <a:prstGeom prst="rect">
            <a:avLst/>
          </a:prstGeom>
          <a:noFill/>
        </p:spPr>
        <p:txBody>
          <a:bodyPr wrap="none" rtlCol="0">
            <a:spAutoFit/>
          </a:bodyPr>
          <a:lstStyle/>
          <a:p>
            <a:r>
              <a:rPr lang="en-US" sz="2800" b="1" dirty="0" err="1">
                <a:solidFill>
                  <a:srgbClr val="0070C0"/>
                </a:solidFill>
                <a:latin typeface="Times New Roman" panose="02020603050405020304" pitchFamily="18" charset="0"/>
                <a:cs typeface="Times New Roman" panose="02020603050405020304" pitchFamily="18" charset="0"/>
              </a:rPr>
              <a:t>Tính</a:t>
            </a:r>
            <a:r>
              <a:rPr lang="en-US" sz="2800" b="1" dirty="0">
                <a:solidFill>
                  <a:srgbClr val="0070C0"/>
                </a:solidFill>
                <a:latin typeface="Times New Roman" panose="02020603050405020304" pitchFamily="18" charset="0"/>
                <a:cs typeface="Times New Roman" panose="02020603050405020304" pitchFamily="18" charset="0"/>
              </a:rPr>
              <a:t> </a:t>
            </a:r>
            <a:r>
              <a:rPr lang="en-US" sz="2800" b="1" dirty="0" err="1">
                <a:solidFill>
                  <a:srgbClr val="0070C0"/>
                </a:solidFill>
                <a:latin typeface="Times New Roman" panose="02020603050405020304" pitchFamily="18" charset="0"/>
                <a:cs typeface="Times New Roman" panose="02020603050405020304" pitchFamily="18" charset="0"/>
              </a:rPr>
              <a:t>phổ</a:t>
            </a:r>
            <a:r>
              <a:rPr lang="en-US" sz="2800" b="1" dirty="0">
                <a:solidFill>
                  <a:srgbClr val="0070C0"/>
                </a:solidFill>
                <a:latin typeface="Times New Roman" panose="02020603050405020304" pitchFamily="18" charset="0"/>
                <a:cs typeface="Times New Roman" panose="02020603050405020304" pitchFamily="18" charset="0"/>
              </a:rPr>
              <a:t> </a:t>
            </a:r>
            <a:r>
              <a:rPr lang="en-US" sz="2800" b="1" dirty="0" err="1">
                <a:solidFill>
                  <a:srgbClr val="0070C0"/>
                </a:solidFill>
                <a:latin typeface="Times New Roman" panose="02020603050405020304" pitchFamily="18" charset="0"/>
                <a:cs typeface="Times New Roman" panose="02020603050405020304" pitchFamily="18" charset="0"/>
              </a:rPr>
              <a:t>dụng</a:t>
            </a:r>
            <a:endParaRPr lang="en-US" sz="2800" b="1" dirty="0">
              <a:solidFill>
                <a:srgbClr val="0070C0"/>
              </a:solidFill>
              <a:latin typeface="Times New Roman" panose="02020603050405020304" pitchFamily="18" charset="0"/>
              <a:cs typeface="Times New Roman" panose="02020603050405020304" pitchFamily="18" charset="0"/>
            </a:endParaRPr>
          </a:p>
        </p:txBody>
      </p:sp>
      <p:grpSp>
        <p:nvGrpSpPr>
          <p:cNvPr id="106" name="Group 105"/>
          <p:cNvGrpSpPr/>
          <p:nvPr/>
        </p:nvGrpSpPr>
        <p:grpSpPr>
          <a:xfrm>
            <a:off x="7253862" y="2330205"/>
            <a:ext cx="1013601" cy="1013863"/>
            <a:chOff x="7253862" y="2330205"/>
            <a:chExt cx="1013601" cy="1013863"/>
          </a:xfrm>
        </p:grpSpPr>
        <p:sp>
          <p:nvSpPr>
            <p:cNvPr id="12" name="Rectangle 11"/>
            <p:cNvSpPr/>
            <p:nvPr/>
          </p:nvSpPr>
          <p:spPr>
            <a:xfrm>
              <a:off x="7253862" y="2330205"/>
              <a:ext cx="1013601" cy="1013863"/>
            </a:xfrm>
            <a:prstGeom prst="rect">
              <a:avLst/>
            </a:prstGeom>
            <a:ln w="28575"/>
          </p:spPr>
          <p:style>
            <a:lnRef idx="2">
              <a:schemeClr val="accent6"/>
            </a:lnRef>
            <a:fillRef idx="1">
              <a:schemeClr val="lt1"/>
            </a:fillRef>
            <a:effectRef idx="0">
              <a:schemeClr val="accent6"/>
            </a:effectRef>
            <a:fontRef idx="minor">
              <a:schemeClr val="dk1"/>
            </a:fontRef>
          </p:style>
          <p:txBody>
            <a:bodyPr lIns="182843" tIns="91422" rIns="182843" bIns="91422" rtlCol="0" anchor="ctr"/>
            <a:lstStyle/>
            <a:p>
              <a:pPr algn="ctr"/>
              <a:endParaRPr lang="en-US">
                <a:latin typeface="Lato Light"/>
                <a:cs typeface="Lato Light"/>
              </a:endParaRPr>
            </a:p>
          </p:txBody>
        </p:sp>
        <p:pic>
          <p:nvPicPr>
            <p:cNvPr id="4100" name="Picture 4" descr="HÃ¬nh áº£nh cÃ³ liÃªn qu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83930" y="2555095"/>
              <a:ext cx="553463" cy="55346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7" name="Group 106"/>
          <p:cNvGrpSpPr/>
          <p:nvPr/>
        </p:nvGrpSpPr>
        <p:grpSpPr>
          <a:xfrm>
            <a:off x="7253862" y="3535883"/>
            <a:ext cx="1013601" cy="1013863"/>
            <a:chOff x="7253862" y="3535883"/>
            <a:chExt cx="1013601" cy="1013863"/>
          </a:xfrm>
        </p:grpSpPr>
        <p:sp>
          <p:nvSpPr>
            <p:cNvPr id="13" name="Rectangle 12"/>
            <p:cNvSpPr/>
            <p:nvPr/>
          </p:nvSpPr>
          <p:spPr>
            <a:xfrm>
              <a:off x="7253862" y="3535883"/>
              <a:ext cx="1013601" cy="1013863"/>
            </a:xfrm>
            <a:prstGeom prst="rect">
              <a:avLst/>
            </a:prstGeom>
            <a:ln w="28575"/>
          </p:spPr>
          <p:style>
            <a:lnRef idx="2">
              <a:schemeClr val="accent4"/>
            </a:lnRef>
            <a:fillRef idx="1">
              <a:schemeClr val="lt1"/>
            </a:fillRef>
            <a:effectRef idx="0">
              <a:schemeClr val="accent4"/>
            </a:effectRef>
            <a:fontRef idx="minor">
              <a:schemeClr val="dk1"/>
            </a:fontRef>
          </p:style>
          <p:txBody>
            <a:bodyPr lIns="182843" tIns="91422" rIns="182843" bIns="91422" rtlCol="0" anchor="ctr"/>
            <a:lstStyle/>
            <a:p>
              <a:pPr algn="ctr"/>
              <a:endParaRPr lang="en-US">
                <a:latin typeface="Lato Light"/>
                <a:cs typeface="Lato Light"/>
              </a:endParaRPr>
            </a:p>
          </p:txBody>
        </p:sp>
        <p:pic>
          <p:nvPicPr>
            <p:cNvPr id="4102" name="Picture 6" descr="Káº¿t quáº£ hÃ¬nh áº£nh cho popular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79609" y="3761514"/>
              <a:ext cx="557784" cy="55778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9553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102"/>
                                        </p:tgtEl>
                                        <p:attrNameLst>
                                          <p:attrName>style.visibility</p:attrName>
                                        </p:attrNameLst>
                                      </p:cBhvr>
                                      <p:to>
                                        <p:strVal val="visible"/>
                                      </p:to>
                                    </p:set>
                                    <p:animEffect transition="in" filter="wheel(1)">
                                      <p:cBhvr>
                                        <p:cTn id="24" dur="2000"/>
                                        <p:tgtEl>
                                          <p:spTgt spid="102"/>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circle(in)">
                                      <p:cBhvr>
                                        <p:cTn id="29" dur="2000"/>
                                        <p:tgtEl>
                                          <p:spTgt spid="20"/>
                                        </p:tgtEl>
                                      </p:cBhvr>
                                    </p:animEffect>
                                  </p:childTnLst>
                                </p:cTn>
                              </p:par>
                              <p:par>
                                <p:cTn id="30" presetID="6" presetClass="entr" presetSubtype="16"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circle(in)">
                                      <p:cBhvr>
                                        <p:cTn id="32" dur="20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105"/>
                                        </p:tgtEl>
                                        <p:attrNameLst>
                                          <p:attrName>style.visibility</p:attrName>
                                        </p:attrNameLst>
                                      </p:cBhvr>
                                      <p:to>
                                        <p:strVal val="visible"/>
                                      </p:to>
                                    </p:set>
                                    <p:animEffect transition="in" filter="wheel(1)">
                                      <p:cBhvr>
                                        <p:cTn id="37" dur="2000"/>
                                        <p:tgtEl>
                                          <p:spTgt spid="105"/>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98"/>
                                        </p:tgtEl>
                                        <p:attrNameLst>
                                          <p:attrName>style.visibility</p:attrName>
                                        </p:attrNameLst>
                                      </p:cBhvr>
                                      <p:to>
                                        <p:strVal val="visible"/>
                                      </p:to>
                                    </p:set>
                                    <p:animEffect transition="in" filter="circle(in)">
                                      <p:cBhvr>
                                        <p:cTn id="42" dur="2000"/>
                                        <p:tgtEl>
                                          <p:spTgt spid="98"/>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97"/>
                                        </p:tgtEl>
                                        <p:attrNameLst>
                                          <p:attrName>style.visibility</p:attrName>
                                        </p:attrNameLst>
                                      </p:cBhvr>
                                      <p:to>
                                        <p:strVal val="visible"/>
                                      </p:to>
                                    </p:set>
                                    <p:animEffect transition="in" filter="circle(in)">
                                      <p:cBhvr>
                                        <p:cTn id="45" dur="2000"/>
                                        <p:tgtEl>
                                          <p:spTgt spid="97"/>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1" fill="hold" nodeType="clickEffect">
                                  <p:stCondLst>
                                    <p:cond delay="0"/>
                                  </p:stCondLst>
                                  <p:childTnLst>
                                    <p:set>
                                      <p:cBhvr>
                                        <p:cTn id="49" dur="1" fill="hold">
                                          <p:stCondLst>
                                            <p:cond delay="0"/>
                                          </p:stCondLst>
                                        </p:cTn>
                                        <p:tgtEl>
                                          <p:spTgt spid="106"/>
                                        </p:tgtEl>
                                        <p:attrNameLst>
                                          <p:attrName>style.visibility</p:attrName>
                                        </p:attrNameLst>
                                      </p:cBhvr>
                                      <p:to>
                                        <p:strVal val="visible"/>
                                      </p:to>
                                    </p:set>
                                    <p:animEffect transition="in" filter="wheel(1)">
                                      <p:cBhvr>
                                        <p:cTn id="50" dur="2000"/>
                                        <p:tgtEl>
                                          <p:spTgt spid="106"/>
                                        </p:tgtEl>
                                      </p:cBhvr>
                                    </p:animEffect>
                                  </p:childTnLst>
                                </p:cTn>
                              </p:par>
                            </p:childTnLst>
                          </p:cTn>
                        </p:par>
                      </p:childTnLst>
                    </p:cTn>
                  </p:par>
                  <p:par>
                    <p:cTn id="51" fill="hold">
                      <p:stCondLst>
                        <p:cond delay="indefinite"/>
                      </p:stCondLst>
                      <p:childTnLst>
                        <p:par>
                          <p:cTn id="52" fill="hold">
                            <p:stCondLst>
                              <p:cond delay="0"/>
                            </p:stCondLst>
                            <p:childTnLst>
                              <p:par>
                                <p:cTn id="53" presetID="6" presetClass="entr" presetSubtype="16" fill="hold" grpId="0" nodeType="clickEffect">
                                  <p:stCondLst>
                                    <p:cond delay="0"/>
                                  </p:stCondLst>
                                  <p:childTnLst>
                                    <p:set>
                                      <p:cBhvr>
                                        <p:cTn id="54" dur="1" fill="hold">
                                          <p:stCondLst>
                                            <p:cond delay="0"/>
                                          </p:stCondLst>
                                        </p:cTn>
                                        <p:tgtEl>
                                          <p:spTgt spid="100"/>
                                        </p:tgtEl>
                                        <p:attrNameLst>
                                          <p:attrName>style.visibility</p:attrName>
                                        </p:attrNameLst>
                                      </p:cBhvr>
                                      <p:to>
                                        <p:strVal val="visible"/>
                                      </p:to>
                                    </p:set>
                                    <p:animEffect transition="in" filter="circle(in)">
                                      <p:cBhvr>
                                        <p:cTn id="55" dur="2000"/>
                                        <p:tgtEl>
                                          <p:spTgt spid="100"/>
                                        </p:tgtEl>
                                      </p:cBhvr>
                                    </p:animEffect>
                                  </p:childTnLst>
                                </p:cTn>
                              </p:par>
                              <p:par>
                                <p:cTn id="56" presetID="6" presetClass="entr" presetSubtype="16" fill="hold" grpId="0" nodeType="withEffect">
                                  <p:stCondLst>
                                    <p:cond delay="0"/>
                                  </p:stCondLst>
                                  <p:childTnLst>
                                    <p:set>
                                      <p:cBhvr>
                                        <p:cTn id="57" dur="1" fill="hold">
                                          <p:stCondLst>
                                            <p:cond delay="0"/>
                                          </p:stCondLst>
                                        </p:cTn>
                                        <p:tgtEl>
                                          <p:spTgt spid="101"/>
                                        </p:tgtEl>
                                        <p:attrNameLst>
                                          <p:attrName>style.visibility</p:attrName>
                                        </p:attrNameLst>
                                      </p:cBhvr>
                                      <p:to>
                                        <p:strVal val="visible"/>
                                      </p:to>
                                    </p:set>
                                    <p:animEffect transition="in" filter="circle(in)">
                                      <p:cBhvr>
                                        <p:cTn id="58" dur="2000"/>
                                        <p:tgtEl>
                                          <p:spTgt spid="101"/>
                                        </p:tgtEl>
                                      </p:cBhvr>
                                    </p:animEffect>
                                  </p:childTnLst>
                                </p:cTn>
                              </p:par>
                            </p:childTnLst>
                          </p:cTn>
                        </p:par>
                      </p:childTnLst>
                    </p:cTn>
                  </p:par>
                  <p:par>
                    <p:cTn id="59" fill="hold">
                      <p:stCondLst>
                        <p:cond delay="indefinite"/>
                      </p:stCondLst>
                      <p:childTnLst>
                        <p:par>
                          <p:cTn id="60" fill="hold">
                            <p:stCondLst>
                              <p:cond delay="0"/>
                            </p:stCondLst>
                            <p:childTnLst>
                              <p:par>
                                <p:cTn id="61" presetID="21" presetClass="entr" presetSubtype="1" fill="hold" nodeType="clickEffect">
                                  <p:stCondLst>
                                    <p:cond delay="0"/>
                                  </p:stCondLst>
                                  <p:childTnLst>
                                    <p:set>
                                      <p:cBhvr>
                                        <p:cTn id="62" dur="1" fill="hold">
                                          <p:stCondLst>
                                            <p:cond delay="0"/>
                                          </p:stCondLst>
                                        </p:cTn>
                                        <p:tgtEl>
                                          <p:spTgt spid="107"/>
                                        </p:tgtEl>
                                        <p:attrNameLst>
                                          <p:attrName>style.visibility</p:attrName>
                                        </p:attrNameLst>
                                      </p:cBhvr>
                                      <p:to>
                                        <p:strVal val="visible"/>
                                      </p:to>
                                    </p:set>
                                    <p:animEffect transition="in" filter="wheel(1)">
                                      <p:cBhvr>
                                        <p:cTn id="63" dur="2000"/>
                                        <p:tgtEl>
                                          <p:spTgt spid="107"/>
                                        </p:tgtEl>
                                      </p:cBhvr>
                                    </p:animEffect>
                                  </p:childTnLst>
                                </p:cTn>
                              </p:par>
                            </p:childTnLst>
                          </p:cTn>
                        </p:par>
                      </p:childTnLst>
                    </p:cTn>
                  </p:par>
                  <p:par>
                    <p:cTn id="64" fill="hold">
                      <p:stCondLst>
                        <p:cond delay="indefinite"/>
                      </p:stCondLst>
                      <p:childTnLst>
                        <p:par>
                          <p:cTn id="65" fill="hold">
                            <p:stCondLst>
                              <p:cond delay="0"/>
                            </p:stCondLst>
                            <p:childTnLst>
                              <p:par>
                                <p:cTn id="66" presetID="6" presetClass="entr" presetSubtype="16" fill="hold" grpId="0" nodeType="clickEffect">
                                  <p:stCondLst>
                                    <p:cond delay="0"/>
                                  </p:stCondLst>
                                  <p:childTnLst>
                                    <p:set>
                                      <p:cBhvr>
                                        <p:cTn id="67" dur="1" fill="hold">
                                          <p:stCondLst>
                                            <p:cond delay="0"/>
                                          </p:stCondLst>
                                        </p:cTn>
                                        <p:tgtEl>
                                          <p:spTgt spid="104"/>
                                        </p:tgtEl>
                                        <p:attrNameLst>
                                          <p:attrName>style.visibility</p:attrName>
                                        </p:attrNameLst>
                                      </p:cBhvr>
                                      <p:to>
                                        <p:strVal val="visible"/>
                                      </p:to>
                                    </p:set>
                                    <p:animEffect transition="in" filter="circle(in)">
                                      <p:cBhvr>
                                        <p:cTn id="68" dur="2000"/>
                                        <p:tgtEl>
                                          <p:spTgt spid="104"/>
                                        </p:tgtEl>
                                      </p:cBhvr>
                                    </p:animEffect>
                                  </p:childTnLst>
                                </p:cTn>
                              </p:par>
                              <p:par>
                                <p:cTn id="69" presetID="6" presetClass="entr" presetSubtype="16" fill="hold" grpId="0" nodeType="withEffect">
                                  <p:stCondLst>
                                    <p:cond delay="0"/>
                                  </p:stCondLst>
                                  <p:childTnLst>
                                    <p:set>
                                      <p:cBhvr>
                                        <p:cTn id="70" dur="1" fill="hold">
                                          <p:stCondLst>
                                            <p:cond delay="0"/>
                                          </p:stCondLst>
                                        </p:cTn>
                                        <p:tgtEl>
                                          <p:spTgt spid="103"/>
                                        </p:tgtEl>
                                        <p:attrNameLst>
                                          <p:attrName>style.visibility</p:attrName>
                                        </p:attrNameLst>
                                      </p:cBhvr>
                                      <p:to>
                                        <p:strVal val="visible"/>
                                      </p:to>
                                    </p:set>
                                    <p:animEffect transition="in" filter="circle(in)">
                                      <p:cBhvr>
                                        <p:cTn id="71" dur="20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8" grpId="0" animBg="1"/>
      <p:bldP spid="19" grpId="0"/>
      <p:bldP spid="20" grpId="0"/>
      <p:bldP spid="97" grpId="0"/>
      <p:bldP spid="98" grpId="0"/>
      <p:bldP spid="100" grpId="0"/>
      <p:bldP spid="101" grpId="0"/>
      <p:bldP spid="103" grpId="0"/>
      <p:bldP spid="104" grpId="0"/>
    </p:bldLst>
  </p:timing>
</p:sld>
</file>

<file path=ppt/tags/tag1.xml><?xml version="1.0" encoding="utf-8"?>
<p:tagLst xmlns:a="http://schemas.openxmlformats.org/drawingml/2006/main" xmlns:r="http://schemas.openxmlformats.org/officeDocument/2006/relationships" xmlns:p="http://schemas.openxmlformats.org/presentationml/2006/main">
  <p:tag name="LIBSRC" val="D:\PowerPoint Design Aids\Slide Library\slide library\19. Portfolio\cloud po 4.pptx"/>
</p:tagLst>
</file>

<file path=ppt/tags/tag10.xml><?xml version="1.0" encoding="utf-8"?>
<p:tagLst xmlns:a="http://schemas.openxmlformats.org/drawingml/2006/main" xmlns:r="http://schemas.openxmlformats.org/officeDocument/2006/relationships" xmlns:p="http://schemas.openxmlformats.org/presentationml/2006/main">
  <p:tag name="LIBSRC" val="D:\PowerPoint Design Aids\Slide Library\slide library\19. Portfolio\cloud po 4.pptx"/>
</p:tagLst>
</file>

<file path=ppt/tags/tag11.xml><?xml version="1.0" encoding="utf-8"?>
<p:tagLst xmlns:a="http://schemas.openxmlformats.org/drawingml/2006/main" xmlns:r="http://schemas.openxmlformats.org/officeDocument/2006/relationships" xmlns:p="http://schemas.openxmlformats.org/presentationml/2006/main">
  <p:tag name="LIBSRC" val="D:\PowerPoint Design Aids\Slide Library\slide library\19. Portfolio\cloud po 4.pptx"/>
</p:tagLst>
</file>

<file path=ppt/tags/tag12.xml><?xml version="1.0" encoding="utf-8"?>
<p:tagLst xmlns:a="http://schemas.openxmlformats.org/drawingml/2006/main" xmlns:r="http://schemas.openxmlformats.org/officeDocument/2006/relationships" xmlns:p="http://schemas.openxmlformats.org/presentationml/2006/main">
  <p:tag name="LIBSRC" val="D:\PowerPoint Design Aids\Slide Library\slide library\19. Portfolio\cloud po 4.pptx"/>
</p:tagLst>
</file>

<file path=ppt/tags/tag13.xml><?xml version="1.0" encoding="utf-8"?>
<p:tagLst xmlns:a="http://schemas.openxmlformats.org/drawingml/2006/main" xmlns:r="http://schemas.openxmlformats.org/officeDocument/2006/relationships" xmlns:p="http://schemas.openxmlformats.org/presentationml/2006/main">
  <p:tag name="LIBSRC" val="D:\PowerPoint Design Aids\Slide Library\slide library\19. Portfolio\cloud po 4.pptx"/>
</p:tagLst>
</file>

<file path=ppt/tags/tag14.xml><?xml version="1.0" encoding="utf-8"?>
<p:tagLst xmlns:a="http://schemas.openxmlformats.org/drawingml/2006/main" xmlns:r="http://schemas.openxmlformats.org/officeDocument/2006/relationships" xmlns:p="http://schemas.openxmlformats.org/presentationml/2006/main">
  <p:tag name="LIBSRC" val="D:\PowerPoint Design Aids\Slide Library\slide library\19. Portfolio\cloud po 4.pptx"/>
</p:tagLst>
</file>

<file path=ppt/tags/tag15.xml><?xml version="1.0" encoding="utf-8"?>
<p:tagLst xmlns:a="http://schemas.openxmlformats.org/drawingml/2006/main" xmlns:r="http://schemas.openxmlformats.org/officeDocument/2006/relationships" xmlns:p="http://schemas.openxmlformats.org/presentationml/2006/main">
  <p:tag name="LIBSRC" val="D:\PowerPoint Design Aids\Slide Library\slide library\19. Portfolio\cloud po 4.pptx"/>
</p:tagLst>
</file>

<file path=ppt/tags/tag16.xml><?xml version="1.0" encoding="utf-8"?>
<p:tagLst xmlns:a="http://schemas.openxmlformats.org/drawingml/2006/main" xmlns:r="http://schemas.openxmlformats.org/officeDocument/2006/relationships" xmlns:p="http://schemas.openxmlformats.org/presentationml/2006/main">
  <p:tag name="LIBSRC" val="D:\PowerPoint Design Aids\Slide Library\slide library\19. Portfolio\cloud po 4.pptx"/>
</p:tagLst>
</file>

<file path=ppt/tags/tag2.xml><?xml version="1.0" encoding="utf-8"?>
<p:tagLst xmlns:a="http://schemas.openxmlformats.org/drawingml/2006/main" xmlns:r="http://schemas.openxmlformats.org/officeDocument/2006/relationships" xmlns:p="http://schemas.openxmlformats.org/presentationml/2006/main">
  <p:tag name="LIBSRC" val="D:\PowerPoint Design Aids\Slide Library\slide library\19. Portfolio\cloud po 4.pptx"/>
</p:tagLst>
</file>

<file path=ppt/tags/tag3.xml><?xml version="1.0" encoding="utf-8"?>
<p:tagLst xmlns:a="http://schemas.openxmlformats.org/drawingml/2006/main" xmlns:r="http://schemas.openxmlformats.org/officeDocument/2006/relationships" xmlns:p="http://schemas.openxmlformats.org/presentationml/2006/main">
  <p:tag name="LIBSRC" val="D:\PowerPoint Design Aids\Slide Library\slide library\19. Portfolio\cloud po 4.pptx"/>
</p:tagLst>
</file>

<file path=ppt/tags/tag4.xml><?xml version="1.0" encoding="utf-8"?>
<p:tagLst xmlns:a="http://schemas.openxmlformats.org/drawingml/2006/main" xmlns:r="http://schemas.openxmlformats.org/officeDocument/2006/relationships" xmlns:p="http://schemas.openxmlformats.org/presentationml/2006/main">
  <p:tag name="LIBSRC" val="D:\PowerPoint Design Aids\Slide Library\slide library\19. Portfolio\cloud po 4.pptx"/>
</p:tagLst>
</file>

<file path=ppt/tags/tag5.xml><?xml version="1.0" encoding="utf-8"?>
<p:tagLst xmlns:a="http://schemas.openxmlformats.org/drawingml/2006/main" xmlns:r="http://schemas.openxmlformats.org/officeDocument/2006/relationships" xmlns:p="http://schemas.openxmlformats.org/presentationml/2006/main">
  <p:tag name="LIBSRC" val="D:\PowerPoint Design Aids\Slide Library\slide library\19. Portfolio\cloud po 4.pptx"/>
</p:tagLst>
</file>

<file path=ppt/tags/tag6.xml><?xml version="1.0" encoding="utf-8"?>
<p:tagLst xmlns:a="http://schemas.openxmlformats.org/drawingml/2006/main" xmlns:r="http://schemas.openxmlformats.org/officeDocument/2006/relationships" xmlns:p="http://schemas.openxmlformats.org/presentationml/2006/main">
  <p:tag name="LIBSRC" val="D:\PowerPoint Design Aids\Slide Library\slide library\19. Portfolio\cloud po 4.pptx"/>
</p:tagLst>
</file>

<file path=ppt/tags/tag7.xml><?xml version="1.0" encoding="utf-8"?>
<p:tagLst xmlns:a="http://schemas.openxmlformats.org/drawingml/2006/main" xmlns:r="http://schemas.openxmlformats.org/officeDocument/2006/relationships" xmlns:p="http://schemas.openxmlformats.org/presentationml/2006/main">
  <p:tag name="LIBSRC" val="D:\PowerPoint Design Aids\Slide Library\slide library\19. Portfolio\cloud po 4.pptx"/>
</p:tagLst>
</file>

<file path=ppt/tags/tag8.xml><?xml version="1.0" encoding="utf-8"?>
<p:tagLst xmlns:a="http://schemas.openxmlformats.org/drawingml/2006/main" xmlns:r="http://schemas.openxmlformats.org/officeDocument/2006/relationships" xmlns:p="http://schemas.openxmlformats.org/presentationml/2006/main">
  <p:tag name="LIBSRC" val="D:\PowerPoint Design Aids\Slide Library\slide library\19. Portfolio\cloud po 4.pptx"/>
</p:tagLst>
</file>

<file path=ppt/tags/tag9.xml><?xml version="1.0" encoding="utf-8"?>
<p:tagLst xmlns:a="http://schemas.openxmlformats.org/drawingml/2006/main" xmlns:r="http://schemas.openxmlformats.org/officeDocument/2006/relationships" xmlns:p="http://schemas.openxmlformats.org/presentationml/2006/main">
  <p:tag name="LIBSRC" val="D:\PowerPoint Design Aids\Slide Library\slide library\19. Portfolio\cloud po 4.pptx"/>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956</TotalTime>
  <Words>1193</Words>
  <Application>Microsoft Office PowerPoint</Application>
  <PresentationFormat>Widescreen</PresentationFormat>
  <Paragraphs>271</Paragraphs>
  <Slides>27</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27</vt:i4>
      </vt:variant>
    </vt:vector>
  </HeadingPairs>
  <TitlesOfParts>
    <vt:vector size="42" baseType="lpstr">
      <vt:lpstr>#9Slide03 Arima Madurai Thin</vt:lpstr>
      <vt:lpstr>#9Slide03 BoosterNextFYBlack</vt:lpstr>
      <vt:lpstr>#9Slide03 IcielUni Sans Heavy</vt:lpstr>
      <vt:lpstr>#9Slide03 Nanami Rounded Thin</vt:lpstr>
      <vt:lpstr>#9Slide03 Roboto Black</vt:lpstr>
      <vt:lpstr>Arial</vt:lpstr>
      <vt:lpstr>Calibri</vt:lpstr>
      <vt:lpstr>Calibri Light</vt:lpstr>
      <vt:lpstr>Helvetica Neue Light</vt:lpstr>
      <vt:lpstr>Helvetica Neue UltraLight</vt:lpstr>
      <vt:lpstr>Lato Black</vt:lpstr>
      <vt:lpstr>Lato Light</vt:lpstr>
      <vt:lpstr>Roboto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Trí Phạm Hữu</dc:creator>
  <cp:lastModifiedBy>Tony The Almighty</cp:lastModifiedBy>
  <cp:revision>63</cp:revision>
  <dcterms:created xsi:type="dcterms:W3CDTF">2018-10-27T17:12:28Z</dcterms:created>
  <dcterms:modified xsi:type="dcterms:W3CDTF">2018-10-29T14:26:01Z</dcterms:modified>
</cp:coreProperties>
</file>