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0" r:id="rId2"/>
    <p:sldId id="281" r:id="rId3"/>
    <p:sldId id="282" r:id="rId4"/>
    <p:sldId id="271" r:id="rId5"/>
    <p:sldId id="278" r:id="rId6"/>
    <p:sldId id="279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87C612-892D-4140-89DB-7F5F23F15BBC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5FA940B-1417-41D9-8EBA-48E1A053E53F}">
      <dgm:prSet phldrT="[Text]" custT="1"/>
      <dgm:spPr>
        <a:solidFill>
          <a:schemeClr val="accent2"/>
        </a:solidFill>
      </dgm:spPr>
      <dgm:t>
        <a:bodyPr/>
        <a:lstStyle/>
        <a:p>
          <a:pPr algn="ctr"/>
          <a:r>
            <a:rPr lang="en-US" sz="1200" b="1" dirty="0" err="1">
              <a:latin typeface="Segoe UI Light" panose="020B0502040204020203" pitchFamily="34" charset="0"/>
              <a:cs typeface="Segoe UI Light" panose="020B0502040204020203" pitchFamily="34" charset="0"/>
            </a:rPr>
            <a:t>Pendaftaran</a:t>
          </a:r>
          <a:r>
            <a:rPr lang="en-US" sz="1200" b="1" dirty="0">
              <a:latin typeface="Segoe UI Light" panose="020B0502040204020203" pitchFamily="34" charset="0"/>
              <a:cs typeface="Segoe UI Light" panose="020B0502040204020203" pitchFamily="34" charset="0"/>
            </a:rPr>
            <a:t> Member dan User</a:t>
          </a:r>
        </a:p>
      </dgm:t>
    </dgm:pt>
    <dgm:pt modelId="{93D0D48F-F1BB-4D32-9D4E-6092E9D8640F}" type="parTrans" cxnId="{1F6996F6-2444-43D8-89A9-A07A433155EC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87C5BBD-E1E6-443C-ACBC-2C5DF148C751}" type="sibTrans" cxnId="{1F6996F6-2444-43D8-89A9-A07A433155EC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9BFFF43-82FF-4C9E-8928-83E012032E5C}">
      <dgm:prSet phldrT="[Text]" custT="1"/>
      <dgm:spPr/>
      <dgm:t>
        <a:bodyPr/>
        <a:lstStyle/>
        <a:p>
          <a:pPr algn="ctr"/>
          <a:r>
            <a:rPr lang="en-US" sz="1200" b="1" dirty="0">
              <a:latin typeface="Segoe UI Light" panose="020B0502040204020203" pitchFamily="34" charset="0"/>
              <a:cs typeface="Segoe UI Light" panose="020B0502040204020203" pitchFamily="34" charset="0"/>
            </a:rPr>
            <a:t>Proses </a:t>
          </a:r>
          <a:r>
            <a:rPr lang="en-US" sz="1200" b="1" dirty="0" err="1">
              <a:latin typeface="Segoe UI Light" panose="020B0502040204020203" pitchFamily="34" charset="0"/>
              <a:cs typeface="Segoe UI Light" panose="020B0502040204020203" pitchFamily="34" charset="0"/>
            </a:rPr>
            <a:t>Poin</a:t>
          </a:r>
          <a:endParaRPr lang="en-US" sz="12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560FCDA-45AA-4B19-9DA0-8AE95356EEF9}" type="parTrans" cxnId="{5FEAFDAF-9B6A-4FC0-88E3-E279E109754A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999A82B-3F4D-4F91-BDDE-9148D5D090A3}" type="sibTrans" cxnId="{5FEAFDAF-9B6A-4FC0-88E3-E279E109754A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89C57F3-E94A-4992-8BAF-D14EF7FDFC94}">
      <dgm:prSet phldrT="[Text]" custT="1"/>
      <dgm:spPr/>
      <dgm:t>
        <a:bodyPr/>
        <a:lstStyle/>
        <a:p>
          <a:pPr algn="ctr"/>
          <a:r>
            <a:rPr lang="en-US" sz="1200" b="1" dirty="0">
              <a:latin typeface="Segoe UI Light" panose="020B0502040204020203" pitchFamily="34" charset="0"/>
              <a:cs typeface="Segoe UI Light" panose="020B0502040204020203" pitchFamily="34" charset="0"/>
            </a:rPr>
            <a:t>Top-up </a:t>
          </a:r>
          <a:r>
            <a:rPr lang="en-US" sz="1200" b="1" dirty="0" err="1">
              <a:latin typeface="Segoe UI Light" panose="020B0502040204020203" pitchFamily="34" charset="0"/>
              <a:cs typeface="Segoe UI Light" panose="020B0502040204020203" pitchFamily="34" charset="0"/>
            </a:rPr>
            <a:t>Poin</a:t>
          </a:r>
          <a:r>
            <a:rPr lang="en-US" sz="1200" b="1" dirty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200" b="1" dirty="0" err="1">
              <a:latin typeface="Segoe UI Light" panose="020B0502040204020203" pitchFamily="34" charset="0"/>
              <a:cs typeface="Segoe UI Light" panose="020B0502040204020203" pitchFamily="34" charset="0"/>
            </a:rPr>
            <a:t>menggunakan</a:t>
          </a:r>
          <a:r>
            <a:rPr lang="en-US" sz="1200" b="1" dirty="0">
              <a:latin typeface="Segoe UI Light" panose="020B0502040204020203" pitchFamily="34" charset="0"/>
              <a:cs typeface="Segoe UI Light" panose="020B0502040204020203" pitchFamily="34" charset="0"/>
            </a:rPr>
            <a:t> Payment Gateway</a:t>
          </a:r>
        </a:p>
      </dgm:t>
    </dgm:pt>
    <dgm:pt modelId="{911F5F02-64ED-4F5A-95EC-05FA15B6279D}" type="parTrans" cxnId="{B27EDE5C-837F-457B-8C1D-39182D954E07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CFB5D0F0-D3FB-4820-9B23-3E287262399D}" type="sibTrans" cxnId="{B27EDE5C-837F-457B-8C1D-39182D954E07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C705010-26D2-43D7-BA94-F9427D0B051C}">
      <dgm:prSet phldrT="[Text]" custT="1"/>
      <dgm:spPr/>
      <dgm:t>
        <a:bodyPr/>
        <a:lstStyle/>
        <a:p>
          <a:pPr algn="ctr"/>
          <a:r>
            <a:rPr lang="en-US" sz="1200" b="1" dirty="0">
              <a:latin typeface="Segoe UI Light" panose="020B0502040204020203" pitchFamily="34" charset="0"/>
              <a:cs typeface="Segoe UI Light" panose="020B0502040204020203" pitchFamily="34" charset="0"/>
            </a:rPr>
            <a:t>Proses Bidding </a:t>
          </a:r>
        </a:p>
      </dgm:t>
    </dgm:pt>
    <dgm:pt modelId="{7B4CBCCD-BA2F-4AE5-A1DF-7677F131F684}" type="sibTrans" cxnId="{C0ADB766-0146-4291-9CD8-2A5BB5DEF674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872BD70-BFA2-4E60-9173-80457042EBC5}" type="parTrans" cxnId="{C0ADB766-0146-4291-9CD8-2A5BB5DEF674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6C462CB-65DC-4223-B001-F88C0B5EF3EC}" type="pres">
      <dgm:prSet presAssocID="{4287C612-892D-4140-89DB-7F5F23F15BBC}" presName="linear" presStyleCnt="0">
        <dgm:presLayoutVars>
          <dgm:animLvl val="lvl"/>
          <dgm:resizeHandles val="exact"/>
        </dgm:presLayoutVars>
      </dgm:prSet>
      <dgm:spPr/>
    </dgm:pt>
    <dgm:pt modelId="{505BBF36-19B4-45B4-ACFA-2E6C2075C2AF}" type="pres">
      <dgm:prSet presAssocID="{05FA940B-1417-41D9-8EBA-48E1A053E53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AD2914A-D712-414F-A3E4-288BA49E9247}" type="pres">
      <dgm:prSet presAssocID="{087C5BBD-E1E6-443C-ACBC-2C5DF148C751}" presName="spacer" presStyleCnt="0"/>
      <dgm:spPr/>
    </dgm:pt>
    <dgm:pt modelId="{5311AE0A-B35E-4151-8D3F-2DB9B6CACE95}" type="pres">
      <dgm:prSet presAssocID="{9C705010-26D2-43D7-BA94-F9427D0B051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75BA114-49F0-438D-8F2E-18E13B1D8F69}" type="pres">
      <dgm:prSet presAssocID="{7B4CBCCD-BA2F-4AE5-A1DF-7677F131F684}" presName="spacer" presStyleCnt="0"/>
      <dgm:spPr/>
    </dgm:pt>
    <dgm:pt modelId="{172B384F-C590-48FF-B9F3-21D9D40982AF}" type="pres">
      <dgm:prSet presAssocID="{59BFFF43-82FF-4C9E-8928-83E012032E5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A28B2E2-8E91-4BCC-8C59-1C46ED886E98}" type="pres">
      <dgm:prSet presAssocID="{F999A82B-3F4D-4F91-BDDE-9148D5D090A3}" presName="spacer" presStyleCnt="0"/>
      <dgm:spPr/>
    </dgm:pt>
    <dgm:pt modelId="{CA3B389C-90CF-4BEE-B782-E01FBCA40194}" type="pres">
      <dgm:prSet presAssocID="{089C57F3-E94A-4992-8BAF-D14EF7FDFC9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27EDE5C-837F-457B-8C1D-39182D954E07}" srcId="{4287C612-892D-4140-89DB-7F5F23F15BBC}" destId="{089C57F3-E94A-4992-8BAF-D14EF7FDFC94}" srcOrd="3" destOrd="0" parTransId="{911F5F02-64ED-4F5A-95EC-05FA15B6279D}" sibTransId="{CFB5D0F0-D3FB-4820-9B23-3E287262399D}"/>
    <dgm:cxn modelId="{C0ADB766-0146-4291-9CD8-2A5BB5DEF674}" srcId="{4287C612-892D-4140-89DB-7F5F23F15BBC}" destId="{9C705010-26D2-43D7-BA94-F9427D0B051C}" srcOrd="1" destOrd="0" parTransId="{5872BD70-BFA2-4E60-9173-80457042EBC5}" sibTransId="{7B4CBCCD-BA2F-4AE5-A1DF-7677F131F684}"/>
    <dgm:cxn modelId="{5BF6FF55-6BFE-4402-B6D9-B6E59A4FD39B}" type="presOf" srcId="{59BFFF43-82FF-4C9E-8928-83E012032E5C}" destId="{172B384F-C590-48FF-B9F3-21D9D40982AF}" srcOrd="0" destOrd="0" presId="urn:microsoft.com/office/officeart/2005/8/layout/vList2"/>
    <dgm:cxn modelId="{72C0DA76-889D-44E9-B63A-A369851D84E3}" type="presOf" srcId="{9C705010-26D2-43D7-BA94-F9427D0B051C}" destId="{5311AE0A-B35E-4151-8D3F-2DB9B6CACE95}" srcOrd="0" destOrd="0" presId="urn:microsoft.com/office/officeart/2005/8/layout/vList2"/>
    <dgm:cxn modelId="{3691C184-2C97-47BE-82CD-ADF2B9BB686B}" type="presOf" srcId="{089C57F3-E94A-4992-8BAF-D14EF7FDFC94}" destId="{CA3B389C-90CF-4BEE-B782-E01FBCA40194}" srcOrd="0" destOrd="0" presId="urn:microsoft.com/office/officeart/2005/8/layout/vList2"/>
    <dgm:cxn modelId="{A7DD3395-7235-49B2-BB9A-D68B12A553C5}" type="presOf" srcId="{4287C612-892D-4140-89DB-7F5F23F15BBC}" destId="{06C462CB-65DC-4223-B001-F88C0B5EF3EC}" srcOrd="0" destOrd="0" presId="urn:microsoft.com/office/officeart/2005/8/layout/vList2"/>
    <dgm:cxn modelId="{352113A4-8F5A-475F-AE8D-4A3B03F48F6F}" type="presOf" srcId="{05FA940B-1417-41D9-8EBA-48E1A053E53F}" destId="{505BBF36-19B4-45B4-ACFA-2E6C2075C2AF}" srcOrd="0" destOrd="0" presId="urn:microsoft.com/office/officeart/2005/8/layout/vList2"/>
    <dgm:cxn modelId="{5FEAFDAF-9B6A-4FC0-88E3-E279E109754A}" srcId="{4287C612-892D-4140-89DB-7F5F23F15BBC}" destId="{59BFFF43-82FF-4C9E-8928-83E012032E5C}" srcOrd="2" destOrd="0" parTransId="{9560FCDA-45AA-4B19-9DA0-8AE95356EEF9}" sibTransId="{F999A82B-3F4D-4F91-BDDE-9148D5D090A3}"/>
    <dgm:cxn modelId="{1F6996F6-2444-43D8-89A9-A07A433155EC}" srcId="{4287C612-892D-4140-89DB-7F5F23F15BBC}" destId="{05FA940B-1417-41D9-8EBA-48E1A053E53F}" srcOrd="0" destOrd="0" parTransId="{93D0D48F-F1BB-4D32-9D4E-6092E9D8640F}" sibTransId="{087C5BBD-E1E6-443C-ACBC-2C5DF148C751}"/>
    <dgm:cxn modelId="{C7861607-245D-46B2-9B24-2739C2E11851}" type="presParOf" srcId="{06C462CB-65DC-4223-B001-F88C0B5EF3EC}" destId="{505BBF36-19B4-45B4-ACFA-2E6C2075C2AF}" srcOrd="0" destOrd="0" presId="urn:microsoft.com/office/officeart/2005/8/layout/vList2"/>
    <dgm:cxn modelId="{79D7432E-0D46-4F5D-ABF2-A9FB3487446C}" type="presParOf" srcId="{06C462CB-65DC-4223-B001-F88C0B5EF3EC}" destId="{CAD2914A-D712-414F-A3E4-288BA49E9247}" srcOrd="1" destOrd="0" presId="urn:microsoft.com/office/officeart/2005/8/layout/vList2"/>
    <dgm:cxn modelId="{3AA3EE53-1A9B-4B3D-AC67-77284FFDD5F4}" type="presParOf" srcId="{06C462CB-65DC-4223-B001-F88C0B5EF3EC}" destId="{5311AE0A-B35E-4151-8D3F-2DB9B6CACE95}" srcOrd="2" destOrd="0" presId="urn:microsoft.com/office/officeart/2005/8/layout/vList2"/>
    <dgm:cxn modelId="{4C3FED73-6903-435E-BC9A-787D41777D1C}" type="presParOf" srcId="{06C462CB-65DC-4223-B001-F88C0B5EF3EC}" destId="{575BA114-49F0-438D-8F2E-18E13B1D8F69}" srcOrd="3" destOrd="0" presId="urn:microsoft.com/office/officeart/2005/8/layout/vList2"/>
    <dgm:cxn modelId="{7545EB41-3101-4D4D-B50A-266C0440D137}" type="presParOf" srcId="{06C462CB-65DC-4223-B001-F88C0B5EF3EC}" destId="{172B384F-C590-48FF-B9F3-21D9D40982AF}" srcOrd="4" destOrd="0" presId="urn:microsoft.com/office/officeart/2005/8/layout/vList2"/>
    <dgm:cxn modelId="{951D9FAC-0627-4186-ADD7-FDCAD394E7BA}" type="presParOf" srcId="{06C462CB-65DC-4223-B001-F88C0B5EF3EC}" destId="{3A28B2E2-8E91-4BCC-8C59-1C46ED886E98}" srcOrd="5" destOrd="0" presId="urn:microsoft.com/office/officeart/2005/8/layout/vList2"/>
    <dgm:cxn modelId="{C8120FD1-50F7-4E38-9512-36E22A12525E}" type="presParOf" srcId="{06C462CB-65DC-4223-B001-F88C0B5EF3EC}" destId="{CA3B389C-90CF-4BEE-B782-E01FBCA4019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87C612-892D-4140-89DB-7F5F23F15BBC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5FA940B-1417-41D9-8EBA-48E1A053E53F}">
      <dgm:prSet phldrT="[Text]" custT="1"/>
      <dgm:spPr>
        <a:solidFill>
          <a:srgbClr val="A5A5A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algn="ctr"/>
          <a:r>
            <a:rPr lang="en-US" sz="1200" b="1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Pendaftaran</a:t>
          </a: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Member</a:t>
          </a: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dan User</a:t>
          </a:r>
        </a:p>
      </dgm:t>
    </dgm:pt>
    <dgm:pt modelId="{93D0D48F-F1BB-4D32-9D4E-6092E9D8640F}" type="parTrans" cxnId="{1F6996F6-2444-43D8-89A9-A07A433155EC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87C5BBD-E1E6-443C-ACBC-2C5DF148C751}" type="sibTrans" cxnId="{1F6996F6-2444-43D8-89A9-A07A433155EC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9BFFF43-82FF-4C9E-8928-83E012032E5C}">
      <dgm:prSet phldrT="[Text]" custT="1"/>
      <dgm:spPr/>
      <dgm:t>
        <a:bodyPr/>
        <a:lstStyle/>
        <a:p>
          <a:pPr algn="ctr"/>
          <a:r>
            <a:rPr lang="en-US" sz="1200" b="1" dirty="0">
              <a:latin typeface="Segoe UI Light" panose="020B0502040204020203" pitchFamily="34" charset="0"/>
              <a:cs typeface="Segoe UI Light" panose="020B0502040204020203" pitchFamily="34" charset="0"/>
            </a:rPr>
            <a:t>Proses </a:t>
          </a:r>
          <a:r>
            <a:rPr lang="en-US" sz="1200" b="1" dirty="0" err="1">
              <a:latin typeface="Segoe UI Light" panose="020B0502040204020203" pitchFamily="34" charset="0"/>
              <a:cs typeface="Segoe UI Light" panose="020B0502040204020203" pitchFamily="34" charset="0"/>
            </a:rPr>
            <a:t>Poin</a:t>
          </a:r>
          <a:endParaRPr lang="en-US" sz="12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560FCDA-45AA-4B19-9DA0-8AE95356EEF9}" type="parTrans" cxnId="{5FEAFDAF-9B6A-4FC0-88E3-E279E109754A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999A82B-3F4D-4F91-BDDE-9148D5D090A3}" type="sibTrans" cxnId="{5FEAFDAF-9B6A-4FC0-88E3-E279E109754A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89C57F3-E94A-4992-8BAF-D14EF7FDFC94}">
      <dgm:prSet phldrT="[Text]" custT="1"/>
      <dgm:spPr/>
      <dgm:t>
        <a:bodyPr/>
        <a:lstStyle/>
        <a:p>
          <a:pPr algn="ctr"/>
          <a:r>
            <a:rPr lang="en-US" sz="1200" b="1" dirty="0">
              <a:latin typeface="Segoe UI Light" panose="020B0502040204020203" pitchFamily="34" charset="0"/>
              <a:cs typeface="Segoe UI Light" panose="020B0502040204020203" pitchFamily="34" charset="0"/>
            </a:rPr>
            <a:t>Top-up </a:t>
          </a:r>
          <a:r>
            <a:rPr lang="en-US" sz="1200" b="1" dirty="0" err="1">
              <a:latin typeface="Segoe UI Light" panose="020B0502040204020203" pitchFamily="34" charset="0"/>
              <a:cs typeface="Segoe UI Light" panose="020B0502040204020203" pitchFamily="34" charset="0"/>
            </a:rPr>
            <a:t>Poin</a:t>
          </a:r>
          <a:r>
            <a:rPr lang="en-US" sz="1200" b="1" dirty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200" b="1" dirty="0" err="1">
              <a:latin typeface="Segoe UI Light" panose="020B0502040204020203" pitchFamily="34" charset="0"/>
              <a:cs typeface="Segoe UI Light" panose="020B0502040204020203" pitchFamily="34" charset="0"/>
            </a:rPr>
            <a:t>menggunakan</a:t>
          </a:r>
          <a:r>
            <a:rPr lang="en-US" sz="1200" b="1" dirty="0">
              <a:latin typeface="Segoe UI Light" panose="020B0502040204020203" pitchFamily="34" charset="0"/>
              <a:cs typeface="Segoe UI Light" panose="020B0502040204020203" pitchFamily="34" charset="0"/>
            </a:rPr>
            <a:t> Payment Gateway</a:t>
          </a:r>
        </a:p>
      </dgm:t>
    </dgm:pt>
    <dgm:pt modelId="{911F5F02-64ED-4F5A-95EC-05FA15B6279D}" type="parTrans" cxnId="{B27EDE5C-837F-457B-8C1D-39182D954E07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CFB5D0F0-D3FB-4820-9B23-3E287262399D}" type="sibTrans" cxnId="{B27EDE5C-837F-457B-8C1D-39182D954E07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C705010-26D2-43D7-BA94-F9427D0B051C}">
      <dgm:prSet phldrT="[Text]" custT="1"/>
      <dgm:spPr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Proses Bidding </a:t>
          </a:r>
        </a:p>
      </dgm:t>
    </dgm:pt>
    <dgm:pt modelId="{7B4CBCCD-BA2F-4AE5-A1DF-7677F131F684}" type="sibTrans" cxnId="{C0ADB766-0146-4291-9CD8-2A5BB5DEF674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872BD70-BFA2-4E60-9173-80457042EBC5}" type="parTrans" cxnId="{C0ADB766-0146-4291-9CD8-2A5BB5DEF674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6C462CB-65DC-4223-B001-F88C0B5EF3EC}" type="pres">
      <dgm:prSet presAssocID="{4287C612-892D-4140-89DB-7F5F23F15BBC}" presName="linear" presStyleCnt="0">
        <dgm:presLayoutVars>
          <dgm:animLvl val="lvl"/>
          <dgm:resizeHandles val="exact"/>
        </dgm:presLayoutVars>
      </dgm:prSet>
      <dgm:spPr/>
    </dgm:pt>
    <dgm:pt modelId="{505BBF36-19B4-45B4-ACFA-2E6C2075C2AF}" type="pres">
      <dgm:prSet presAssocID="{05FA940B-1417-41D9-8EBA-48E1A053E53F}" presName="parentText" presStyleLbl="node1" presStyleIdx="0" presStyleCnt="4">
        <dgm:presLayoutVars>
          <dgm:chMax val="0"/>
          <dgm:bulletEnabled val="1"/>
        </dgm:presLayoutVars>
      </dgm:prSet>
      <dgm:spPr>
        <a:xfrm>
          <a:off x="0" y="487"/>
          <a:ext cx="1503655" cy="566141"/>
        </a:xfrm>
        <a:prstGeom prst="roundRect">
          <a:avLst/>
        </a:prstGeom>
      </dgm:spPr>
    </dgm:pt>
    <dgm:pt modelId="{CAD2914A-D712-414F-A3E4-288BA49E9247}" type="pres">
      <dgm:prSet presAssocID="{087C5BBD-E1E6-443C-ACBC-2C5DF148C751}" presName="spacer" presStyleCnt="0"/>
      <dgm:spPr/>
    </dgm:pt>
    <dgm:pt modelId="{5311AE0A-B35E-4151-8D3F-2DB9B6CACE95}" type="pres">
      <dgm:prSet presAssocID="{9C705010-26D2-43D7-BA94-F9427D0B051C}" presName="parentText" presStyleLbl="node1" presStyleIdx="1" presStyleCnt="4">
        <dgm:presLayoutVars>
          <dgm:chMax val="0"/>
          <dgm:bulletEnabled val="1"/>
        </dgm:presLayoutVars>
      </dgm:prSet>
      <dgm:spPr>
        <a:xfrm>
          <a:off x="0" y="580705"/>
          <a:ext cx="1503655" cy="566141"/>
        </a:xfrm>
        <a:prstGeom prst="roundRect">
          <a:avLst/>
        </a:prstGeom>
      </dgm:spPr>
    </dgm:pt>
    <dgm:pt modelId="{575BA114-49F0-438D-8F2E-18E13B1D8F69}" type="pres">
      <dgm:prSet presAssocID="{7B4CBCCD-BA2F-4AE5-A1DF-7677F131F684}" presName="spacer" presStyleCnt="0"/>
      <dgm:spPr/>
    </dgm:pt>
    <dgm:pt modelId="{172B384F-C590-48FF-B9F3-21D9D40982AF}" type="pres">
      <dgm:prSet presAssocID="{59BFFF43-82FF-4C9E-8928-83E012032E5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A28B2E2-8E91-4BCC-8C59-1C46ED886E98}" type="pres">
      <dgm:prSet presAssocID="{F999A82B-3F4D-4F91-BDDE-9148D5D090A3}" presName="spacer" presStyleCnt="0"/>
      <dgm:spPr/>
    </dgm:pt>
    <dgm:pt modelId="{CA3B389C-90CF-4BEE-B782-E01FBCA40194}" type="pres">
      <dgm:prSet presAssocID="{089C57F3-E94A-4992-8BAF-D14EF7FDFC9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27EDE5C-837F-457B-8C1D-39182D954E07}" srcId="{4287C612-892D-4140-89DB-7F5F23F15BBC}" destId="{089C57F3-E94A-4992-8BAF-D14EF7FDFC94}" srcOrd="3" destOrd="0" parTransId="{911F5F02-64ED-4F5A-95EC-05FA15B6279D}" sibTransId="{CFB5D0F0-D3FB-4820-9B23-3E287262399D}"/>
    <dgm:cxn modelId="{C0ADB766-0146-4291-9CD8-2A5BB5DEF674}" srcId="{4287C612-892D-4140-89DB-7F5F23F15BBC}" destId="{9C705010-26D2-43D7-BA94-F9427D0B051C}" srcOrd="1" destOrd="0" parTransId="{5872BD70-BFA2-4E60-9173-80457042EBC5}" sibTransId="{7B4CBCCD-BA2F-4AE5-A1DF-7677F131F684}"/>
    <dgm:cxn modelId="{5BF6FF55-6BFE-4402-B6D9-B6E59A4FD39B}" type="presOf" srcId="{59BFFF43-82FF-4C9E-8928-83E012032E5C}" destId="{172B384F-C590-48FF-B9F3-21D9D40982AF}" srcOrd="0" destOrd="0" presId="urn:microsoft.com/office/officeart/2005/8/layout/vList2"/>
    <dgm:cxn modelId="{72C0DA76-889D-44E9-B63A-A369851D84E3}" type="presOf" srcId="{9C705010-26D2-43D7-BA94-F9427D0B051C}" destId="{5311AE0A-B35E-4151-8D3F-2DB9B6CACE95}" srcOrd="0" destOrd="0" presId="urn:microsoft.com/office/officeart/2005/8/layout/vList2"/>
    <dgm:cxn modelId="{3691C184-2C97-47BE-82CD-ADF2B9BB686B}" type="presOf" srcId="{089C57F3-E94A-4992-8BAF-D14EF7FDFC94}" destId="{CA3B389C-90CF-4BEE-B782-E01FBCA40194}" srcOrd="0" destOrd="0" presId="urn:microsoft.com/office/officeart/2005/8/layout/vList2"/>
    <dgm:cxn modelId="{A7DD3395-7235-49B2-BB9A-D68B12A553C5}" type="presOf" srcId="{4287C612-892D-4140-89DB-7F5F23F15BBC}" destId="{06C462CB-65DC-4223-B001-F88C0B5EF3EC}" srcOrd="0" destOrd="0" presId="urn:microsoft.com/office/officeart/2005/8/layout/vList2"/>
    <dgm:cxn modelId="{352113A4-8F5A-475F-AE8D-4A3B03F48F6F}" type="presOf" srcId="{05FA940B-1417-41D9-8EBA-48E1A053E53F}" destId="{505BBF36-19B4-45B4-ACFA-2E6C2075C2AF}" srcOrd="0" destOrd="0" presId="urn:microsoft.com/office/officeart/2005/8/layout/vList2"/>
    <dgm:cxn modelId="{5FEAFDAF-9B6A-4FC0-88E3-E279E109754A}" srcId="{4287C612-892D-4140-89DB-7F5F23F15BBC}" destId="{59BFFF43-82FF-4C9E-8928-83E012032E5C}" srcOrd="2" destOrd="0" parTransId="{9560FCDA-45AA-4B19-9DA0-8AE95356EEF9}" sibTransId="{F999A82B-3F4D-4F91-BDDE-9148D5D090A3}"/>
    <dgm:cxn modelId="{1F6996F6-2444-43D8-89A9-A07A433155EC}" srcId="{4287C612-892D-4140-89DB-7F5F23F15BBC}" destId="{05FA940B-1417-41D9-8EBA-48E1A053E53F}" srcOrd="0" destOrd="0" parTransId="{93D0D48F-F1BB-4D32-9D4E-6092E9D8640F}" sibTransId="{087C5BBD-E1E6-443C-ACBC-2C5DF148C751}"/>
    <dgm:cxn modelId="{C7861607-245D-46B2-9B24-2739C2E11851}" type="presParOf" srcId="{06C462CB-65DC-4223-B001-F88C0B5EF3EC}" destId="{505BBF36-19B4-45B4-ACFA-2E6C2075C2AF}" srcOrd="0" destOrd="0" presId="urn:microsoft.com/office/officeart/2005/8/layout/vList2"/>
    <dgm:cxn modelId="{79D7432E-0D46-4F5D-ABF2-A9FB3487446C}" type="presParOf" srcId="{06C462CB-65DC-4223-B001-F88C0B5EF3EC}" destId="{CAD2914A-D712-414F-A3E4-288BA49E9247}" srcOrd="1" destOrd="0" presId="urn:microsoft.com/office/officeart/2005/8/layout/vList2"/>
    <dgm:cxn modelId="{3AA3EE53-1A9B-4B3D-AC67-77284FFDD5F4}" type="presParOf" srcId="{06C462CB-65DC-4223-B001-F88C0B5EF3EC}" destId="{5311AE0A-B35E-4151-8D3F-2DB9B6CACE95}" srcOrd="2" destOrd="0" presId="urn:microsoft.com/office/officeart/2005/8/layout/vList2"/>
    <dgm:cxn modelId="{4C3FED73-6903-435E-BC9A-787D41777D1C}" type="presParOf" srcId="{06C462CB-65DC-4223-B001-F88C0B5EF3EC}" destId="{575BA114-49F0-438D-8F2E-18E13B1D8F69}" srcOrd="3" destOrd="0" presId="urn:microsoft.com/office/officeart/2005/8/layout/vList2"/>
    <dgm:cxn modelId="{7545EB41-3101-4D4D-B50A-266C0440D137}" type="presParOf" srcId="{06C462CB-65DC-4223-B001-F88C0B5EF3EC}" destId="{172B384F-C590-48FF-B9F3-21D9D40982AF}" srcOrd="4" destOrd="0" presId="urn:microsoft.com/office/officeart/2005/8/layout/vList2"/>
    <dgm:cxn modelId="{951D9FAC-0627-4186-ADD7-FDCAD394E7BA}" type="presParOf" srcId="{06C462CB-65DC-4223-B001-F88C0B5EF3EC}" destId="{3A28B2E2-8E91-4BCC-8C59-1C46ED886E98}" srcOrd="5" destOrd="0" presId="urn:microsoft.com/office/officeart/2005/8/layout/vList2"/>
    <dgm:cxn modelId="{C8120FD1-50F7-4E38-9512-36E22A12525E}" type="presParOf" srcId="{06C462CB-65DC-4223-B001-F88C0B5EF3EC}" destId="{CA3B389C-90CF-4BEE-B782-E01FBCA4019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87C612-892D-4140-89DB-7F5F23F15BBC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5FA940B-1417-41D9-8EBA-48E1A053E53F}">
      <dgm:prSet phldrT="[Text]" custT="1"/>
      <dgm:spPr>
        <a:solidFill>
          <a:srgbClr val="A5A5A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algn="ctr"/>
          <a:r>
            <a:rPr lang="en-US" sz="1200" b="1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Pendaftaran</a:t>
          </a: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Member</a:t>
          </a: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dan User</a:t>
          </a:r>
        </a:p>
      </dgm:t>
    </dgm:pt>
    <dgm:pt modelId="{93D0D48F-F1BB-4D32-9D4E-6092E9D8640F}" type="parTrans" cxnId="{1F6996F6-2444-43D8-89A9-A07A433155EC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87C5BBD-E1E6-443C-ACBC-2C5DF148C751}" type="sibTrans" cxnId="{1F6996F6-2444-43D8-89A9-A07A433155EC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9BFFF43-82FF-4C9E-8928-83E012032E5C}">
      <dgm:prSet phldrT="[Text]" custT="1"/>
      <dgm:spPr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Proses </a:t>
          </a:r>
          <a:r>
            <a:rPr lang="en-US" sz="1200" b="1" kern="1200" dirty="0" err="1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Poin</a:t>
          </a:r>
          <a:endParaRPr lang="en-US" sz="1200" b="1" kern="1200" dirty="0">
            <a:solidFill>
              <a:prstClr val="white"/>
            </a:solidFill>
            <a:latin typeface="Segoe UI Light" panose="020B0502040204020203" pitchFamily="34" charset="0"/>
            <a:ea typeface="+mn-ea"/>
            <a:cs typeface="Segoe UI Light" panose="020B0502040204020203" pitchFamily="34" charset="0"/>
          </a:endParaRPr>
        </a:p>
      </dgm:t>
    </dgm:pt>
    <dgm:pt modelId="{9560FCDA-45AA-4B19-9DA0-8AE95356EEF9}" type="parTrans" cxnId="{5FEAFDAF-9B6A-4FC0-88E3-E279E109754A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999A82B-3F4D-4F91-BDDE-9148D5D090A3}" type="sibTrans" cxnId="{5FEAFDAF-9B6A-4FC0-88E3-E279E109754A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89C57F3-E94A-4992-8BAF-D14EF7FDFC94}">
      <dgm:prSet phldrT="[Text]" custT="1"/>
      <dgm:spPr/>
      <dgm:t>
        <a:bodyPr/>
        <a:lstStyle/>
        <a:p>
          <a:pPr algn="ctr"/>
          <a:r>
            <a:rPr lang="en-US" sz="1200" b="1" dirty="0">
              <a:latin typeface="Segoe UI Light" panose="020B0502040204020203" pitchFamily="34" charset="0"/>
              <a:cs typeface="Segoe UI Light" panose="020B0502040204020203" pitchFamily="34" charset="0"/>
            </a:rPr>
            <a:t>Top-up </a:t>
          </a:r>
          <a:r>
            <a:rPr lang="en-US" sz="1200" b="1" dirty="0" err="1">
              <a:latin typeface="Segoe UI Light" panose="020B0502040204020203" pitchFamily="34" charset="0"/>
              <a:cs typeface="Segoe UI Light" panose="020B0502040204020203" pitchFamily="34" charset="0"/>
            </a:rPr>
            <a:t>Poin</a:t>
          </a:r>
          <a:r>
            <a:rPr lang="en-US" sz="1200" b="1" dirty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200" b="1" dirty="0" err="1">
              <a:latin typeface="Segoe UI Light" panose="020B0502040204020203" pitchFamily="34" charset="0"/>
              <a:cs typeface="Segoe UI Light" panose="020B0502040204020203" pitchFamily="34" charset="0"/>
            </a:rPr>
            <a:t>menggunakan</a:t>
          </a:r>
          <a:r>
            <a:rPr lang="en-US" sz="1200" b="1" dirty="0">
              <a:latin typeface="Segoe UI Light" panose="020B0502040204020203" pitchFamily="34" charset="0"/>
              <a:cs typeface="Segoe UI Light" panose="020B0502040204020203" pitchFamily="34" charset="0"/>
            </a:rPr>
            <a:t> Payment Gateway</a:t>
          </a:r>
        </a:p>
      </dgm:t>
    </dgm:pt>
    <dgm:pt modelId="{911F5F02-64ED-4F5A-95EC-05FA15B6279D}" type="parTrans" cxnId="{B27EDE5C-837F-457B-8C1D-39182D954E07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CFB5D0F0-D3FB-4820-9B23-3E287262399D}" type="sibTrans" cxnId="{B27EDE5C-837F-457B-8C1D-39182D954E07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C705010-26D2-43D7-BA94-F9427D0B051C}">
      <dgm:prSet phldrT="[Text]" custT="1"/>
      <dgm:spPr>
        <a:solidFill>
          <a:srgbClr val="A5A5A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Proses Bidding </a:t>
          </a:r>
        </a:p>
      </dgm:t>
    </dgm:pt>
    <dgm:pt modelId="{7B4CBCCD-BA2F-4AE5-A1DF-7677F131F684}" type="sibTrans" cxnId="{C0ADB766-0146-4291-9CD8-2A5BB5DEF674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872BD70-BFA2-4E60-9173-80457042EBC5}" type="parTrans" cxnId="{C0ADB766-0146-4291-9CD8-2A5BB5DEF674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6C462CB-65DC-4223-B001-F88C0B5EF3EC}" type="pres">
      <dgm:prSet presAssocID="{4287C612-892D-4140-89DB-7F5F23F15BBC}" presName="linear" presStyleCnt="0">
        <dgm:presLayoutVars>
          <dgm:animLvl val="lvl"/>
          <dgm:resizeHandles val="exact"/>
        </dgm:presLayoutVars>
      </dgm:prSet>
      <dgm:spPr/>
    </dgm:pt>
    <dgm:pt modelId="{505BBF36-19B4-45B4-ACFA-2E6C2075C2AF}" type="pres">
      <dgm:prSet presAssocID="{05FA940B-1417-41D9-8EBA-48E1A053E53F}" presName="parentText" presStyleLbl="node1" presStyleIdx="0" presStyleCnt="4">
        <dgm:presLayoutVars>
          <dgm:chMax val="0"/>
          <dgm:bulletEnabled val="1"/>
        </dgm:presLayoutVars>
      </dgm:prSet>
      <dgm:spPr>
        <a:xfrm>
          <a:off x="0" y="487"/>
          <a:ext cx="1503655" cy="566141"/>
        </a:xfrm>
        <a:prstGeom prst="roundRect">
          <a:avLst/>
        </a:prstGeom>
      </dgm:spPr>
    </dgm:pt>
    <dgm:pt modelId="{CAD2914A-D712-414F-A3E4-288BA49E9247}" type="pres">
      <dgm:prSet presAssocID="{087C5BBD-E1E6-443C-ACBC-2C5DF148C751}" presName="spacer" presStyleCnt="0"/>
      <dgm:spPr/>
    </dgm:pt>
    <dgm:pt modelId="{5311AE0A-B35E-4151-8D3F-2DB9B6CACE95}" type="pres">
      <dgm:prSet presAssocID="{9C705010-26D2-43D7-BA94-F9427D0B051C}" presName="parentText" presStyleLbl="node1" presStyleIdx="1" presStyleCnt="4">
        <dgm:presLayoutVars>
          <dgm:chMax val="0"/>
          <dgm:bulletEnabled val="1"/>
        </dgm:presLayoutVars>
      </dgm:prSet>
      <dgm:spPr>
        <a:xfrm>
          <a:off x="0" y="580705"/>
          <a:ext cx="1503655" cy="566141"/>
        </a:xfrm>
        <a:prstGeom prst="roundRect">
          <a:avLst/>
        </a:prstGeom>
      </dgm:spPr>
    </dgm:pt>
    <dgm:pt modelId="{575BA114-49F0-438D-8F2E-18E13B1D8F69}" type="pres">
      <dgm:prSet presAssocID="{7B4CBCCD-BA2F-4AE5-A1DF-7677F131F684}" presName="spacer" presStyleCnt="0"/>
      <dgm:spPr/>
    </dgm:pt>
    <dgm:pt modelId="{172B384F-C590-48FF-B9F3-21D9D40982AF}" type="pres">
      <dgm:prSet presAssocID="{59BFFF43-82FF-4C9E-8928-83E012032E5C}" presName="parentText" presStyleLbl="node1" presStyleIdx="2" presStyleCnt="4">
        <dgm:presLayoutVars>
          <dgm:chMax val="0"/>
          <dgm:bulletEnabled val="1"/>
        </dgm:presLayoutVars>
      </dgm:prSet>
      <dgm:spPr>
        <a:xfrm>
          <a:off x="0" y="1160924"/>
          <a:ext cx="1503655" cy="566141"/>
        </a:xfrm>
        <a:prstGeom prst="roundRect">
          <a:avLst/>
        </a:prstGeom>
      </dgm:spPr>
    </dgm:pt>
    <dgm:pt modelId="{3A28B2E2-8E91-4BCC-8C59-1C46ED886E98}" type="pres">
      <dgm:prSet presAssocID="{F999A82B-3F4D-4F91-BDDE-9148D5D090A3}" presName="spacer" presStyleCnt="0"/>
      <dgm:spPr/>
    </dgm:pt>
    <dgm:pt modelId="{CA3B389C-90CF-4BEE-B782-E01FBCA40194}" type="pres">
      <dgm:prSet presAssocID="{089C57F3-E94A-4992-8BAF-D14EF7FDFC9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27EDE5C-837F-457B-8C1D-39182D954E07}" srcId="{4287C612-892D-4140-89DB-7F5F23F15BBC}" destId="{089C57F3-E94A-4992-8BAF-D14EF7FDFC94}" srcOrd="3" destOrd="0" parTransId="{911F5F02-64ED-4F5A-95EC-05FA15B6279D}" sibTransId="{CFB5D0F0-D3FB-4820-9B23-3E287262399D}"/>
    <dgm:cxn modelId="{C0ADB766-0146-4291-9CD8-2A5BB5DEF674}" srcId="{4287C612-892D-4140-89DB-7F5F23F15BBC}" destId="{9C705010-26D2-43D7-BA94-F9427D0B051C}" srcOrd="1" destOrd="0" parTransId="{5872BD70-BFA2-4E60-9173-80457042EBC5}" sibTransId="{7B4CBCCD-BA2F-4AE5-A1DF-7677F131F684}"/>
    <dgm:cxn modelId="{5BF6FF55-6BFE-4402-B6D9-B6E59A4FD39B}" type="presOf" srcId="{59BFFF43-82FF-4C9E-8928-83E012032E5C}" destId="{172B384F-C590-48FF-B9F3-21D9D40982AF}" srcOrd="0" destOrd="0" presId="urn:microsoft.com/office/officeart/2005/8/layout/vList2"/>
    <dgm:cxn modelId="{72C0DA76-889D-44E9-B63A-A369851D84E3}" type="presOf" srcId="{9C705010-26D2-43D7-BA94-F9427D0B051C}" destId="{5311AE0A-B35E-4151-8D3F-2DB9B6CACE95}" srcOrd="0" destOrd="0" presId="urn:microsoft.com/office/officeart/2005/8/layout/vList2"/>
    <dgm:cxn modelId="{3691C184-2C97-47BE-82CD-ADF2B9BB686B}" type="presOf" srcId="{089C57F3-E94A-4992-8BAF-D14EF7FDFC94}" destId="{CA3B389C-90CF-4BEE-B782-E01FBCA40194}" srcOrd="0" destOrd="0" presId="urn:microsoft.com/office/officeart/2005/8/layout/vList2"/>
    <dgm:cxn modelId="{A7DD3395-7235-49B2-BB9A-D68B12A553C5}" type="presOf" srcId="{4287C612-892D-4140-89DB-7F5F23F15BBC}" destId="{06C462CB-65DC-4223-B001-F88C0B5EF3EC}" srcOrd="0" destOrd="0" presId="urn:microsoft.com/office/officeart/2005/8/layout/vList2"/>
    <dgm:cxn modelId="{352113A4-8F5A-475F-AE8D-4A3B03F48F6F}" type="presOf" srcId="{05FA940B-1417-41D9-8EBA-48E1A053E53F}" destId="{505BBF36-19B4-45B4-ACFA-2E6C2075C2AF}" srcOrd="0" destOrd="0" presId="urn:microsoft.com/office/officeart/2005/8/layout/vList2"/>
    <dgm:cxn modelId="{5FEAFDAF-9B6A-4FC0-88E3-E279E109754A}" srcId="{4287C612-892D-4140-89DB-7F5F23F15BBC}" destId="{59BFFF43-82FF-4C9E-8928-83E012032E5C}" srcOrd="2" destOrd="0" parTransId="{9560FCDA-45AA-4B19-9DA0-8AE95356EEF9}" sibTransId="{F999A82B-3F4D-4F91-BDDE-9148D5D090A3}"/>
    <dgm:cxn modelId="{1F6996F6-2444-43D8-89A9-A07A433155EC}" srcId="{4287C612-892D-4140-89DB-7F5F23F15BBC}" destId="{05FA940B-1417-41D9-8EBA-48E1A053E53F}" srcOrd="0" destOrd="0" parTransId="{93D0D48F-F1BB-4D32-9D4E-6092E9D8640F}" sibTransId="{087C5BBD-E1E6-443C-ACBC-2C5DF148C751}"/>
    <dgm:cxn modelId="{C7861607-245D-46B2-9B24-2739C2E11851}" type="presParOf" srcId="{06C462CB-65DC-4223-B001-F88C0B5EF3EC}" destId="{505BBF36-19B4-45B4-ACFA-2E6C2075C2AF}" srcOrd="0" destOrd="0" presId="urn:microsoft.com/office/officeart/2005/8/layout/vList2"/>
    <dgm:cxn modelId="{79D7432E-0D46-4F5D-ABF2-A9FB3487446C}" type="presParOf" srcId="{06C462CB-65DC-4223-B001-F88C0B5EF3EC}" destId="{CAD2914A-D712-414F-A3E4-288BA49E9247}" srcOrd="1" destOrd="0" presId="urn:microsoft.com/office/officeart/2005/8/layout/vList2"/>
    <dgm:cxn modelId="{3AA3EE53-1A9B-4B3D-AC67-77284FFDD5F4}" type="presParOf" srcId="{06C462CB-65DC-4223-B001-F88C0B5EF3EC}" destId="{5311AE0A-B35E-4151-8D3F-2DB9B6CACE95}" srcOrd="2" destOrd="0" presId="urn:microsoft.com/office/officeart/2005/8/layout/vList2"/>
    <dgm:cxn modelId="{4C3FED73-6903-435E-BC9A-787D41777D1C}" type="presParOf" srcId="{06C462CB-65DC-4223-B001-F88C0B5EF3EC}" destId="{575BA114-49F0-438D-8F2E-18E13B1D8F69}" srcOrd="3" destOrd="0" presId="urn:microsoft.com/office/officeart/2005/8/layout/vList2"/>
    <dgm:cxn modelId="{7545EB41-3101-4D4D-B50A-266C0440D137}" type="presParOf" srcId="{06C462CB-65DC-4223-B001-F88C0B5EF3EC}" destId="{172B384F-C590-48FF-B9F3-21D9D40982AF}" srcOrd="4" destOrd="0" presId="urn:microsoft.com/office/officeart/2005/8/layout/vList2"/>
    <dgm:cxn modelId="{951D9FAC-0627-4186-ADD7-FDCAD394E7BA}" type="presParOf" srcId="{06C462CB-65DC-4223-B001-F88C0B5EF3EC}" destId="{3A28B2E2-8E91-4BCC-8C59-1C46ED886E98}" srcOrd="5" destOrd="0" presId="urn:microsoft.com/office/officeart/2005/8/layout/vList2"/>
    <dgm:cxn modelId="{C8120FD1-50F7-4E38-9512-36E22A12525E}" type="presParOf" srcId="{06C462CB-65DC-4223-B001-F88C0B5EF3EC}" destId="{CA3B389C-90CF-4BEE-B782-E01FBCA4019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87C612-892D-4140-89DB-7F5F23F15BBC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5FA940B-1417-41D9-8EBA-48E1A053E53F}">
      <dgm:prSet phldrT="[Text]" custT="1"/>
      <dgm:spPr>
        <a:solidFill>
          <a:srgbClr val="A5A5A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algn="ctr"/>
          <a:r>
            <a:rPr lang="en-US" sz="1200" b="1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Pendaftaran</a:t>
          </a: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Member</a:t>
          </a: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dan User</a:t>
          </a:r>
        </a:p>
      </dgm:t>
    </dgm:pt>
    <dgm:pt modelId="{93D0D48F-F1BB-4D32-9D4E-6092E9D8640F}" type="parTrans" cxnId="{1F6996F6-2444-43D8-89A9-A07A433155EC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87C5BBD-E1E6-443C-ACBC-2C5DF148C751}" type="sibTrans" cxnId="{1F6996F6-2444-43D8-89A9-A07A433155EC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9BFFF43-82FF-4C9E-8928-83E012032E5C}">
      <dgm:prSet phldrT="[Text]" custT="1"/>
      <dgm:spPr>
        <a:solidFill>
          <a:srgbClr val="A5A5A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Proses </a:t>
          </a:r>
          <a:r>
            <a:rPr lang="en-US" sz="1200" b="1" kern="1200" dirty="0" err="1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Poin</a:t>
          </a:r>
          <a:endParaRPr lang="en-US" sz="1200" b="1" kern="1200" dirty="0">
            <a:solidFill>
              <a:prstClr val="white"/>
            </a:solidFill>
            <a:latin typeface="Segoe UI Light" panose="020B0502040204020203" pitchFamily="34" charset="0"/>
            <a:ea typeface="+mn-ea"/>
            <a:cs typeface="Segoe UI Light" panose="020B0502040204020203" pitchFamily="34" charset="0"/>
          </a:endParaRPr>
        </a:p>
      </dgm:t>
    </dgm:pt>
    <dgm:pt modelId="{9560FCDA-45AA-4B19-9DA0-8AE95356EEF9}" type="parTrans" cxnId="{5FEAFDAF-9B6A-4FC0-88E3-E279E109754A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999A82B-3F4D-4F91-BDDE-9148D5D090A3}" type="sibTrans" cxnId="{5FEAFDAF-9B6A-4FC0-88E3-E279E109754A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89C57F3-E94A-4992-8BAF-D14EF7FDFC94}">
      <dgm:prSet phldrT="[Text]" custT="1"/>
      <dgm:spPr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Top-up </a:t>
          </a:r>
          <a:r>
            <a:rPr lang="en-US" sz="1200" b="1" kern="1200" dirty="0" err="1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Poin</a:t>
          </a: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 </a:t>
          </a:r>
          <a:r>
            <a:rPr lang="en-US" sz="1200" b="1" kern="1200" dirty="0" err="1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menggunakan</a:t>
          </a: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 Payment Gateway</a:t>
          </a:r>
        </a:p>
      </dgm:t>
    </dgm:pt>
    <dgm:pt modelId="{911F5F02-64ED-4F5A-95EC-05FA15B6279D}" type="parTrans" cxnId="{B27EDE5C-837F-457B-8C1D-39182D954E07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CFB5D0F0-D3FB-4820-9B23-3E287262399D}" type="sibTrans" cxnId="{B27EDE5C-837F-457B-8C1D-39182D954E07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C705010-26D2-43D7-BA94-F9427D0B051C}">
      <dgm:prSet phldrT="[Text]" custT="1"/>
      <dgm:spPr>
        <a:solidFill>
          <a:srgbClr val="A5A5A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Proses Bidding </a:t>
          </a:r>
        </a:p>
      </dgm:t>
    </dgm:pt>
    <dgm:pt modelId="{7B4CBCCD-BA2F-4AE5-A1DF-7677F131F684}" type="sibTrans" cxnId="{C0ADB766-0146-4291-9CD8-2A5BB5DEF674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872BD70-BFA2-4E60-9173-80457042EBC5}" type="parTrans" cxnId="{C0ADB766-0146-4291-9CD8-2A5BB5DEF674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6C462CB-65DC-4223-B001-F88C0B5EF3EC}" type="pres">
      <dgm:prSet presAssocID="{4287C612-892D-4140-89DB-7F5F23F15BBC}" presName="linear" presStyleCnt="0">
        <dgm:presLayoutVars>
          <dgm:animLvl val="lvl"/>
          <dgm:resizeHandles val="exact"/>
        </dgm:presLayoutVars>
      </dgm:prSet>
      <dgm:spPr/>
    </dgm:pt>
    <dgm:pt modelId="{505BBF36-19B4-45B4-ACFA-2E6C2075C2AF}" type="pres">
      <dgm:prSet presAssocID="{05FA940B-1417-41D9-8EBA-48E1A053E53F}" presName="parentText" presStyleLbl="node1" presStyleIdx="0" presStyleCnt="4">
        <dgm:presLayoutVars>
          <dgm:chMax val="0"/>
          <dgm:bulletEnabled val="1"/>
        </dgm:presLayoutVars>
      </dgm:prSet>
      <dgm:spPr>
        <a:xfrm>
          <a:off x="0" y="487"/>
          <a:ext cx="1503655" cy="566141"/>
        </a:xfrm>
        <a:prstGeom prst="roundRect">
          <a:avLst/>
        </a:prstGeom>
      </dgm:spPr>
    </dgm:pt>
    <dgm:pt modelId="{CAD2914A-D712-414F-A3E4-288BA49E9247}" type="pres">
      <dgm:prSet presAssocID="{087C5BBD-E1E6-443C-ACBC-2C5DF148C751}" presName="spacer" presStyleCnt="0"/>
      <dgm:spPr/>
    </dgm:pt>
    <dgm:pt modelId="{5311AE0A-B35E-4151-8D3F-2DB9B6CACE95}" type="pres">
      <dgm:prSet presAssocID="{9C705010-26D2-43D7-BA94-F9427D0B051C}" presName="parentText" presStyleLbl="node1" presStyleIdx="1" presStyleCnt="4">
        <dgm:presLayoutVars>
          <dgm:chMax val="0"/>
          <dgm:bulletEnabled val="1"/>
        </dgm:presLayoutVars>
      </dgm:prSet>
      <dgm:spPr>
        <a:xfrm>
          <a:off x="0" y="580705"/>
          <a:ext cx="1503655" cy="566141"/>
        </a:xfrm>
        <a:prstGeom prst="roundRect">
          <a:avLst/>
        </a:prstGeom>
      </dgm:spPr>
    </dgm:pt>
    <dgm:pt modelId="{575BA114-49F0-438D-8F2E-18E13B1D8F69}" type="pres">
      <dgm:prSet presAssocID="{7B4CBCCD-BA2F-4AE5-A1DF-7677F131F684}" presName="spacer" presStyleCnt="0"/>
      <dgm:spPr/>
    </dgm:pt>
    <dgm:pt modelId="{172B384F-C590-48FF-B9F3-21D9D40982AF}" type="pres">
      <dgm:prSet presAssocID="{59BFFF43-82FF-4C9E-8928-83E012032E5C}" presName="parentText" presStyleLbl="node1" presStyleIdx="2" presStyleCnt="4">
        <dgm:presLayoutVars>
          <dgm:chMax val="0"/>
          <dgm:bulletEnabled val="1"/>
        </dgm:presLayoutVars>
      </dgm:prSet>
      <dgm:spPr>
        <a:xfrm>
          <a:off x="0" y="1159539"/>
          <a:ext cx="1503655" cy="568404"/>
        </a:xfrm>
        <a:prstGeom prst="roundRect">
          <a:avLst/>
        </a:prstGeom>
      </dgm:spPr>
    </dgm:pt>
    <dgm:pt modelId="{3A28B2E2-8E91-4BCC-8C59-1C46ED886E98}" type="pres">
      <dgm:prSet presAssocID="{F999A82B-3F4D-4F91-BDDE-9148D5D090A3}" presName="spacer" presStyleCnt="0"/>
      <dgm:spPr/>
    </dgm:pt>
    <dgm:pt modelId="{CA3B389C-90CF-4BEE-B782-E01FBCA40194}" type="pres">
      <dgm:prSet presAssocID="{089C57F3-E94A-4992-8BAF-D14EF7FDFC94}" presName="parentText" presStyleLbl="node1" presStyleIdx="3" presStyleCnt="4">
        <dgm:presLayoutVars>
          <dgm:chMax val="0"/>
          <dgm:bulletEnabled val="1"/>
        </dgm:presLayoutVars>
      </dgm:prSet>
      <dgm:spPr>
        <a:xfrm>
          <a:off x="0" y="1741142"/>
          <a:ext cx="1503655" cy="566141"/>
        </a:xfrm>
        <a:prstGeom prst="roundRect">
          <a:avLst/>
        </a:prstGeom>
      </dgm:spPr>
    </dgm:pt>
  </dgm:ptLst>
  <dgm:cxnLst>
    <dgm:cxn modelId="{B27EDE5C-837F-457B-8C1D-39182D954E07}" srcId="{4287C612-892D-4140-89DB-7F5F23F15BBC}" destId="{089C57F3-E94A-4992-8BAF-D14EF7FDFC94}" srcOrd="3" destOrd="0" parTransId="{911F5F02-64ED-4F5A-95EC-05FA15B6279D}" sibTransId="{CFB5D0F0-D3FB-4820-9B23-3E287262399D}"/>
    <dgm:cxn modelId="{C0ADB766-0146-4291-9CD8-2A5BB5DEF674}" srcId="{4287C612-892D-4140-89DB-7F5F23F15BBC}" destId="{9C705010-26D2-43D7-BA94-F9427D0B051C}" srcOrd="1" destOrd="0" parTransId="{5872BD70-BFA2-4E60-9173-80457042EBC5}" sibTransId="{7B4CBCCD-BA2F-4AE5-A1DF-7677F131F684}"/>
    <dgm:cxn modelId="{5BF6FF55-6BFE-4402-B6D9-B6E59A4FD39B}" type="presOf" srcId="{59BFFF43-82FF-4C9E-8928-83E012032E5C}" destId="{172B384F-C590-48FF-B9F3-21D9D40982AF}" srcOrd="0" destOrd="0" presId="urn:microsoft.com/office/officeart/2005/8/layout/vList2"/>
    <dgm:cxn modelId="{72C0DA76-889D-44E9-B63A-A369851D84E3}" type="presOf" srcId="{9C705010-26D2-43D7-BA94-F9427D0B051C}" destId="{5311AE0A-B35E-4151-8D3F-2DB9B6CACE95}" srcOrd="0" destOrd="0" presId="urn:microsoft.com/office/officeart/2005/8/layout/vList2"/>
    <dgm:cxn modelId="{3691C184-2C97-47BE-82CD-ADF2B9BB686B}" type="presOf" srcId="{089C57F3-E94A-4992-8BAF-D14EF7FDFC94}" destId="{CA3B389C-90CF-4BEE-B782-E01FBCA40194}" srcOrd="0" destOrd="0" presId="urn:microsoft.com/office/officeart/2005/8/layout/vList2"/>
    <dgm:cxn modelId="{A7DD3395-7235-49B2-BB9A-D68B12A553C5}" type="presOf" srcId="{4287C612-892D-4140-89DB-7F5F23F15BBC}" destId="{06C462CB-65DC-4223-B001-F88C0B5EF3EC}" srcOrd="0" destOrd="0" presId="urn:microsoft.com/office/officeart/2005/8/layout/vList2"/>
    <dgm:cxn modelId="{352113A4-8F5A-475F-AE8D-4A3B03F48F6F}" type="presOf" srcId="{05FA940B-1417-41D9-8EBA-48E1A053E53F}" destId="{505BBF36-19B4-45B4-ACFA-2E6C2075C2AF}" srcOrd="0" destOrd="0" presId="urn:microsoft.com/office/officeart/2005/8/layout/vList2"/>
    <dgm:cxn modelId="{5FEAFDAF-9B6A-4FC0-88E3-E279E109754A}" srcId="{4287C612-892D-4140-89DB-7F5F23F15BBC}" destId="{59BFFF43-82FF-4C9E-8928-83E012032E5C}" srcOrd="2" destOrd="0" parTransId="{9560FCDA-45AA-4B19-9DA0-8AE95356EEF9}" sibTransId="{F999A82B-3F4D-4F91-BDDE-9148D5D090A3}"/>
    <dgm:cxn modelId="{1F6996F6-2444-43D8-89A9-A07A433155EC}" srcId="{4287C612-892D-4140-89DB-7F5F23F15BBC}" destId="{05FA940B-1417-41D9-8EBA-48E1A053E53F}" srcOrd="0" destOrd="0" parTransId="{93D0D48F-F1BB-4D32-9D4E-6092E9D8640F}" sibTransId="{087C5BBD-E1E6-443C-ACBC-2C5DF148C751}"/>
    <dgm:cxn modelId="{C7861607-245D-46B2-9B24-2739C2E11851}" type="presParOf" srcId="{06C462CB-65DC-4223-B001-F88C0B5EF3EC}" destId="{505BBF36-19B4-45B4-ACFA-2E6C2075C2AF}" srcOrd="0" destOrd="0" presId="urn:microsoft.com/office/officeart/2005/8/layout/vList2"/>
    <dgm:cxn modelId="{79D7432E-0D46-4F5D-ABF2-A9FB3487446C}" type="presParOf" srcId="{06C462CB-65DC-4223-B001-F88C0B5EF3EC}" destId="{CAD2914A-D712-414F-A3E4-288BA49E9247}" srcOrd="1" destOrd="0" presId="urn:microsoft.com/office/officeart/2005/8/layout/vList2"/>
    <dgm:cxn modelId="{3AA3EE53-1A9B-4B3D-AC67-77284FFDD5F4}" type="presParOf" srcId="{06C462CB-65DC-4223-B001-F88C0B5EF3EC}" destId="{5311AE0A-B35E-4151-8D3F-2DB9B6CACE95}" srcOrd="2" destOrd="0" presId="urn:microsoft.com/office/officeart/2005/8/layout/vList2"/>
    <dgm:cxn modelId="{4C3FED73-6903-435E-BC9A-787D41777D1C}" type="presParOf" srcId="{06C462CB-65DC-4223-B001-F88C0B5EF3EC}" destId="{575BA114-49F0-438D-8F2E-18E13B1D8F69}" srcOrd="3" destOrd="0" presId="urn:microsoft.com/office/officeart/2005/8/layout/vList2"/>
    <dgm:cxn modelId="{7545EB41-3101-4D4D-B50A-266C0440D137}" type="presParOf" srcId="{06C462CB-65DC-4223-B001-F88C0B5EF3EC}" destId="{172B384F-C590-48FF-B9F3-21D9D40982AF}" srcOrd="4" destOrd="0" presId="urn:microsoft.com/office/officeart/2005/8/layout/vList2"/>
    <dgm:cxn modelId="{951D9FAC-0627-4186-ADD7-FDCAD394E7BA}" type="presParOf" srcId="{06C462CB-65DC-4223-B001-F88C0B5EF3EC}" destId="{3A28B2E2-8E91-4BCC-8C59-1C46ED886E98}" srcOrd="5" destOrd="0" presId="urn:microsoft.com/office/officeart/2005/8/layout/vList2"/>
    <dgm:cxn modelId="{C8120FD1-50F7-4E38-9512-36E22A12525E}" type="presParOf" srcId="{06C462CB-65DC-4223-B001-F88C0B5EF3EC}" destId="{CA3B389C-90CF-4BEE-B782-E01FBCA4019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BBF36-19B4-45B4-ACFA-2E6C2075C2AF}">
      <dsp:nvSpPr>
        <dsp:cNvPr id="0" name=""/>
        <dsp:cNvSpPr/>
      </dsp:nvSpPr>
      <dsp:spPr>
        <a:xfrm>
          <a:off x="0" y="118"/>
          <a:ext cx="1503655" cy="568404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Pendaftaran</a:t>
          </a: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Member dan User</a:t>
          </a:r>
        </a:p>
      </dsp:txBody>
      <dsp:txXfrm>
        <a:off x="27747" y="27865"/>
        <a:ext cx="1448161" cy="512910"/>
      </dsp:txXfrm>
    </dsp:sp>
    <dsp:sp modelId="{5311AE0A-B35E-4151-8D3F-2DB9B6CACE95}">
      <dsp:nvSpPr>
        <dsp:cNvPr id="0" name=""/>
        <dsp:cNvSpPr/>
      </dsp:nvSpPr>
      <dsp:spPr>
        <a:xfrm>
          <a:off x="0" y="579828"/>
          <a:ext cx="1503655" cy="56840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Proses Bidding </a:t>
          </a:r>
        </a:p>
      </dsp:txBody>
      <dsp:txXfrm>
        <a:off x="27747" y="607575"/>
        <a:ext cx="1448161" cy="512910"/>
      </dsp:txXfrm>
    </dsp:sp>
    <dsp:sp modelId="{172B384F-C590-48FF-B9F3-21D9D40982AF}">
      <dsp:nvSpPr>
        <dsp:cNvPr id="0" name=""/>
        <dsp:cNvSpPr/>
      </dsp:nvSpPr>
      <dsp:spPr>
        <a:xfrm>
          <a:off x="0" y="1159539"/>
          <a:ext cx="1503655" cy="56840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Proses </a:t>
          </a:r>
          <a:r>
            <a:rPr lang="en-US" sz="1200" b="1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Poin</a:t>
          </a:r>
          <a:endParaRPr lang="en-US" sz="12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7747" y="1187286"/>
        <a:ext cx="1448161" cy="512910"/>
      </dsp:txXfrm>
    </dsp:sp>
    <dsp:sp modelId="{CA3B389C-90CF-4BEE-B782-E01FBCA40194}">
      <dsp:nvSpPr>
        <dsp:cNvPr id="0" name=""/>
        <dsp:cNvSpPr/>
      </dsp:nvSpPr>
      <dsp:spPr>
        <a:xfrm>
          <a:off x="0" y="1739249"/>
          <a:ext cx="1503655" cy="56840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Top-up </a:t>
          </a:r>
          <a:r>
            <a:rPr lang="en-US" sz="1200" b="1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Poin</a:t>
          </a: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200" b="1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menggunakan</a:t>
          </a: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Payment Gateway</a:t>
          </a:r>
        </a:p>
      </dsp:txBody>
      <dsp:txXfrm>
        <a:off x="27747" y="1766996"/>
        <a:ext cx="1448161" cy="512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BBF36-19B4-45B4-ACFA-2E6C2075C2AF}">
      <dsp:nvSpPr>
        <dsp:cNvPr id="0" name=""/>
        <dsp:cNvSpPr/>
      </dsp:nvSpPr>
      <dsp:spPr>
        <a:xfrm>
          <a:off x="0" y="118"/>
          <a:ext cx="1503655" cy="568404"/>
        </a:xfrm>
        <a:prstGeom prst="roundRect">
          <a:avLst/>
        </a:prstGeom>
        <a:solidFill>
          <a:srgbClr val="A5A5A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Pendaftaran</a:t>
          </a: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Member</a:t>
          </a: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dan User</a:t>
          </a:r>
        </a:p>
      </dsp:txBody>
      <dsp:txXfrm>
        <a:off x="27747" y="27865"/>
        <a:ext cx="1448161" cy="512910"/>
      </dsp:txXfrm>
    </dsp:sp>
    <dsp:sp modelId="{5311AE0A-B35E-4151-8D3F-2DB9B6CACE95}">
      <dsp:nvSpPr>
        <dsp:cNvPr id="0" name=""/>
        <dsp:cNvSpPr/>
      </dsp:nvSpPr>
      <dsp:spPr>
        <a:xfrm>
          <a:off x="0" y="579828"/>
          <a:ext cx="1503655" cy="568404"/>
        </a:xfrm>
        <a:prstGeom prst="roundRect">
          <a:avLst/>
        </a:prstGeom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Proses Bidding </a:t>
          </a:r>
        </a:p>
      </dsp:txBody>
      <dsp:txXfrm>
        <a:off x="27747" y="607575"/>
        <a:ext cx="1448161" cy="512910"/>
      </dsp:txXfrm>
    </dsp:sp>
    <dsp:sp modelId="{172B384F-C590-48FF-B9F3-21D9D40982AF}">
      <dsp:nvSpPr>
        <dsp:cNvPr id="0" name=""/>
        <dsp:cNvSpPr/>
      </dsp:nvSpPr>
      <dsp:spPr>
        <a:xfrm>
          <a:off x="0" y="1159539"/>
          <a:ext cx="1503655" cy="56840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Proses </a:t>
          </a:r>
          <a:r>
            <a:rPr lang="en-US" sz="1200" b="1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Poin</a:t>
          </a:r>
          <a:endParaRPr lang="en-US" sz="12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7747" y="1187286"/>
        <a:ext cx="1448161" cy="512910"/>
      </dsp:txXfrm>
    </dsp:sp>
    <dsp:sp modelId="{CA3B389C-90CF-4BEE-B782-E01FBCA40194}">
      <dsp:nvSpPr>
        <dsp:cNvPr id="0" name=""/>
        <dsp:cNvSpPr/>
      </dsp:nvSpPr>
      <dsp:spPr>
        <a:xfrm>
          <a:off x="0" y="1739249"/>
          <a:ext cx="1503655" cy="56840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Top-up </a:t>
          </a:r>
          <a:r>
            <a:rPr lang="en-US" sz="1200" b="1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Poin</a:t>
          </a: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200" b="1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menggunakan</a:t>
          </a: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Payment Gateway</a:t>
          </a:r>
        </a:p>
      </dsp:txBody>
      <dsp:txXfrm>
        <a:off x="27747" y="1766996"/>
        <a:ext cx="1448161" cy="512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BBF36-19B4-45B4-ACFA-2E6C2075C2AF}">
      <dsp:nvSpPr>
        <dsp:cNvPr id="0" name=""/>
        <dsp:cNvSpPr/>
      </dsp:nvSpPr>
      <dsp:spPr>
        <a:xfrm>
          <a:off x="0" y="118"/>
          <a:ext cx="1503655" cy="568404"/>
        </a:xfrm>
        <a:prstGeom prst="roundRect">
          <a:avLst/>
        </a:prstGeom>
        <a:solidFill>
          <a:srgbClr val="A5A5A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Pendaftaran</a:t>
          </a: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Member</a:t>
          </a: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dan User</a:t>
          </a:r>
        </a:p>
      </dsp:txBody>
      <dsp:txXfrm>
        <a:off x="27747" y="27865"/>
        <a:ext cx="1448161" cy="512910"/>
      </dsp:txXfrm>
    </dsp:sp>
    <dsp:sp modelId="{5311AE0A-B35E-4151-8D3F-2DB9B6CACE95}">
      <dsp:nvSpPr>
        <dsp:cNvPr id="0" name=""/>
        <dsp:cNvSpPr/>
      </dsp:nvSpPr>
      <dsp:spPr>
        <a:xfrm>
          <a:off x="0" y="579828"/>
          <a:ext cx="1503655" cy="568404"/>
        </a:xfrm>
        <a:prstGeom prst="roundRect">
          <a:avLst/>
        </a:prstGeom>
        <a:solidFill>
          <a:srgbClr val="A5A5A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Proses Bidding </a:t>
          </a:r>
        </a:p>
      </dsp:txBody>
      <dsp:txXfrm>
        <a:off x="27747" y="607575"/>
        <a:ext cx="1448161" cy="512910"/>
      </dsp:txXfrm>
    </dsp:sp>
    <dsp:sp modelId="{172B384F-C590-48FF-B9F3-21D9D40982AF}">
      <dsp:nvSpPr>
        <dsp:cNvPr id="0" name=""/>
        <dsp:cNvSpPr/>
      </dsp:nvSpPr>
      <dsp:spPr>
        <a:xfrm>
          <a:off x="0" y="1159539"/>
          <a:ext cx="1503655" cy="568404"/>
        </a:xfrm>
        <a:prstGeom prst="roundRect">
          <a:avLst/>
        </a:prstGeom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Proses </a:t>
          </a:r>
          <a:r>
            <a:rPr lang="en-US" sz="1200" b="1" kern="1200" dirty="0" err="1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Poin</a:t>
          </a:r>
          <a:endParaRPr lang="en-US" sz="1200" b="1" kern="1200" dirty="0">
            <a:solidFill>
              <a:prstClr val="white"/>
            </a:solidFill>
            <a:latin typeface="Segoe UI Light" panose="020B0502040204020203" pitchFamily="34" charset="0"/>
            <a:ea typeface="+mn-ea"/>
            <a:cs typeface="Segoe UI Light" panose="020B0502040204020203" pitchFamily="34" charset="0"/>
          </a:endParaRPr>
        </a:p>
      </dsp:txBody>
      <dsp:txXfrm>
        <a:off x="27747" y="1187286"/>
        <a:ext cx="1448161" cy="512910"/>
      </dsp:txXfrm>
    </dsp:sp>
    <dsp:sp modelId="{CA3B389C-90CF-4BEE-B782-E01FBCA40194}">
      <dsp:nvSpPr>
        <dsp:cNvPr id="0" name=""/>
        <dsp:cNvSpPr/>
      </dsp:nvSpPr>
      <dsp:spPr>
        <a:xfrm>
          <a:off x="0" y="1739249"/>
          <a:ext cx="1503655" cy="56840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Top-up </a:t>
          </a:r>
          <a:r>
            <a:rPr lang="en-US" sz="1200" b="1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Poin</a:t>
          </a: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200" b="1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menggunakan</a:t>
          </a: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Payment Gateway</a:t>
          </a:r>
        </a:p>
      </dsp:txBody>
      <dsp:txXfrm>
        <a:off x="27747" y="1766996"/>
        <a:ext cx="1448161" cy="5129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BBF36-19B4-45B4-ACFA-2E6C2075C2AF}">
      <dsp:nvSpPr>
        <dsp:cNvPr id="0" name=""/>
        <dsp:cNvSpPr/>
      </dsp:nvSpPr>
      <dsp:spPr>
        <a:xfrm>
          <a:off x="0" y="118"/>
          <a:ext cx="1503655" cy="568404"/>
        </a:xfrm>
        <a:prstGeom prst="roundRect">
          <a:avLst/>
        </a:prstGeom>
        <a:solidFill>
          <a:srgbClr val="A5A5A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Pendaftaran</a:t>
          </a: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Member</a:t>
          </a: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dan User</a:t>
          </a:r>
        </a:p>
      </dsp:txBody>
      <dsp:txXfrm>
        <a:off x="27747" y="27865"/>
        <a:ext cx="1448161" cy="512910"/>
      </dsp:txXfrm>
    </dsp:sp>
    <dsp:sp modelId="{5311AE0A-B35E-4151-8D3F-2DB9B6CACE95}">
      <dsp:nvSpPr>
        <dsp:cNvPr id="0" name=""/>
        <dsp:cNvSpPr/>
      </dsp:nvSpPr>
      <dsp:spPr>
        <a:xfrm>
          <a:off x="0" y="579828"/>
          <a:ext cx="1503655" cy="568404"/>
        </a:xfrm>
        <a:prstGeom prst="roundRect">
          <a:avLst/>
        </a:prstGeom>
        <a:solidFill>
          <a:srgbClr val="A5A5A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Proses Bidding </a:t>
          </a:r>
        </a:p>
      </dsp:txBody>
      <dsp:txXfrm>
        <a:off x="27747" y="607575"/>
        <a:ext cx="1448161" cy="512910"/>
      </dsp:txXfrm>
    </dsp:sp>
    <dsp:sp modelId="{172B384F-C590-48FF-B9F3-21D9D40982AF}">
      <dsp:nvSpPr>
        <dsp:cNvPr id="0" name=""/>
        <dsp:cNvSpPr/>
      </dsp:nvSpPr>
      <dsp:spPr>
        <a:xfrm>
          <a:off x="0" y="1159539"/>
          <a:ext cx="1503655" cy="568404"/>
        </a:xfrm>
        <a:prstGeom prst="roundRect">
          <a:avLst/>
        </a:prstGeom>
        <a:solidFill>
          <a:srgbClr val="A5A5A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Proses </a:t>
          </a:r>
          <a:r>
            <a:rPr lang="en-US" sz="1200" b="1" kern="1200" dirty="0" err="1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Poin</a:t>
          </a:r>
          <a:endParaRPr lang="en-US" sz="1200" b="1" kern="1200" dirty="0">
            <a:solidFill>
              <a:prstClr val="white"/>
            </a:solidFill>
            <a:latin typeface="Segoe UI Light" panose="020B0502040204020203" pitchFamily="34" charset="0"/>
            <a:ea typeface="+mn-ea"/>
            <a:cs typeface="Segoe UI Light" panose="020B0502040204020203" pitchFamily="34" charset="0"/>
          </a:endParaRPr>
        </a:p>
      </dsp:txBody>
      <dsp:txXfrm>
        <a:off x="27747" y="1187286"/>
        <a:ext cx="1448161" cy="512910"/>
      </dsp:txXfrm>
    </dsp:sp>
    <dsp:sp modelId="{CA3B389C-90CF-4BEE-B782-E01FBCA40194}">
      <dsp:nvSpPr>
        <dsp:cNvPr id="0" name=""/>
        <dsp:cNvSpPr/>
      </dsp:nvSpPr>
      <dsp:spPr>
        <a:xfrm>
          <a:off x="0" y="1739249"/>
          <a:ext cx="1503655" cy="568404"/>
        </a:xfrm>
        <a:prstGeom prst="roundRect">
          <a:avLst/>
        </a:prstGeom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Top-up </a:t>
          </a:r>
          <a:r>
            <a:rPr lang="en-US" sz="1200" b="1" kern="1200" dirty="0" err="1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Poin</a:t>
          </a: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 </a:t>
          </a:r>
          <a:r>
            <a:rPr lang="en-US" sz="1200" b="1" kern="1200" dirty="0" err="1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menggunakan</a:t>
          </a: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 Payment Gateway</a:t>
          </a:r>
        </a:p>
      </dsp:txBody>
      <dsp:txXfrm>
        <a:off x="27747" y="1766996"/>
        <a:ext cx="1448161" cy="512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5B731-40FD-4E0D-8B5C-05D86327A9E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E1283-A63E-4BF2-BF4F-F6B98BCE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4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E511-F823-478E-9064-3575378FD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D0116-F2BC-4AB8-BEED-8A1D94A02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AA935-EBBA-4DB7-9C62-A0CA2E994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2B27-4D1A-48B7-8738-A49AEE8D618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F04BF-9231-4E8B-AC05-F7531762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BB9B8-DF06-460D-A451-C19F9179E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E27-CB5B-4482-8683-84C94013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535C5-58F4-4DC5-96DD-26D13FA1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4C279-B72D-4342-86D0-8B8BF5641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951A4-EBF1-4305-BECB-59E56971A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2B27-4D1A-48B7-8738-A49AEE8D618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70A83-40DA-49DD-B64F-E85BCB61A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4BE9F-9C9F-4239-976A-35E3DF0C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E27-CB5B-4482-8683-84C94013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9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1EADF8-660E-42F7-8A36-6AC29AC59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7FB46-13F3-47AE-9E51-6015656CC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CEBD5-C669-48F1-9794-6B3C8944F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2B27-4D1A-48B7-8738-A49AEE8D618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EC32A-CA47-4805-BDBF-5111401DB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8249D-84D8-477E-B450-D0E0BD45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E27-CB5B-4482-8683-84C94013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5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62E3-0EB3-4CC0-B7CB-39FDD214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594DF-056A-420E-81AC-356A2A1D5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EE73D-0E4D-42FB-96FD-C7DB2284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2B27-4D1A-48B7-8738-A49AEE8D618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ED729-A862-4D12-AC57-DB876EE9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2695-DA8B-4B4C-B5AC-D6C9D246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E27-CB5B-4482-8683-84C94013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4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33FE-6743-425D-9013-66C88B70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5F119-0F08-411A-93BA-A2ECD3BD8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76F5-E23A-438D-916F-BBA48A8F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2B27-4D1A-48B7-8738-A49AEE8D618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30802-CDF1-489A-AB2A-674A7EE40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2FA2F-69D5-407D-87BB-482BABEF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E27-CB5B-4482-8683-84C94013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7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F07D-1A7C-4C09-A4FD-CA1AA475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BFDC9-BFF7-4CDE-8FD9-DE6E6F1C6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217AA-4C68-405D-B7AC-BF2327FC4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E47F0-F283-40E1-B632-D001BB06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2B27-4D1A-48B7-8738-A49AEE8D618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55AF2-4CB3-4ED7-8388-A083436D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CDBEA-1BFC-4236-B0FD-C03549A4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E27-CB5B-4482-8683-84C94013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4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7AC9-77D5-4071-B990-1FADF737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A02FC-758F-4965-BFD3-888B4F100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017DB-6CB9-4EDC-AD56-6F116C5F3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3CBF1-AEB6-4CF0-B016-7306AA0BC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2D913-08F6-446F-B46C-06B862CB3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56AD3-DF2E-4BF0-9C67-6DCA7123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2B27-4D1A-48B7-8738-A49AEE8D618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55259-6F97-4A5F-87A6-34606854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190BCD-063D-4962-BAC9-1A659A31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E27-CB5B-4482-8683-84C94013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6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B048-6D2B-47C5-A1D6-BB005D67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F0979-D151-47CB-BC69-8FA5EBFB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2B27-4D1A-48B7-8738-A49AEE8D618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66ED8-ACC2-4678-A100-F105B20F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E36FA-31A2-4BAF-AF18-CAEC3606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E27-CB5B-4482-8683-84C94013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0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3B606-4B9C-4D5F-A3A2-EDE8AB50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2B27-4D1A-48B7-8738-A49AEE8D618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DD00F-D4D2-4EC1-92C3-8A37DE09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4F564-809C-469A-9D24-541DCDE6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E27-CB5B-4482-8683-84C94013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3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16E9-274F-4779-BEA0-6E8110E8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1857F-759A-4937-9251-72061DF56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71786-E223-4ED6-B2DF-6A6D4AB1C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0F86C-E11F-4BA4-8068-841774FE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2B27-4D1A-48B7-8738-A49AEE8D618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C9FEE-CE40-430C-A6AD-D3D2229F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B7253-27AA-45A8-9FED-84C75775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E27-CB5B-4482-8683-84C94013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6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CB78D-A42C-475F-A29C-90879B5B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87FB9-366D-4880-8FAE-B73D12877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95BA8-1E65-4F61-BD3B-5277C8ACB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E2BE8-37DA-4BCC-AB0A-E9449AD3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2B27-4D1A-48B7-8738-A49AEE8D618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1C5EA-4087-4DDF-8D4D-1F2E7C9B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B4E4D-4521-49EE-987A-8F498556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E27-CB5B-4482-8683-84C94013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1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905C9-83FF-48EF-A0E8-26D2BCBD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03556-5B55-4EFE-BA23-D896453C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6BF29-59F0-4DF4-9773-0B608EF5A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C2B27-4D1A-48B7-8738-A49AEE8D618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E8E4C-CD23-45AB-BA77-6FC52C249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8F658-C4DA-431D-ADE2-8008DB8B5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7DE27-CB5B-4482-8683-84C94013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4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rrow: Left 36">
            <a:extLst>
              <a:ext uri="{FF2B5EF4-FFF2-40B4-BE49-F238E27FC236}">
                <a16:creationId xmlns:a16="http://schemas.microsoft.com/office/drawing/2014/main" id="{65D3BDE1-E1EF-4FB2-B76F-B4DE91E9DE02}"/>
              </a:ext>
            </a:extLst>
          </p:cNvPr>
          <p:cNvSpPr/>
          <p:nvPr/>
        </p:nvSpPr>
        <p:spPr>
          <a:xfrm rot="10800000">
            <a:off x="2786347" y="1605212"/>
            <a:ext cx="2848132" cy="4818373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25D89854-7049-4D7B-B13E-48ED4632BB9C}"/>
              </a:ext>
            </a:extLst>
          </p:cNvPr>
          <p:cNvSpPr/>
          <p:nvPr/>
        </p:nvSpPr>
        <p:spPr>
          <a:xfrm>
            <a:off x="6715429" y="1558586"/>
            <a:ext cx="2848132" cy="4818373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15CEE-82D5-4A59-B6E8-C1F776876866}"/>
              </a:ext>
            </a:extLst>
          </p:cNvPr>
          <p:cNvSpPr txBox="1"/>
          <p:nvPr/>
        </p:nvSpPr>
        <p:spPr>
          <a:xfrm>
            <a:off x="313508" y="36575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Tujuan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B6107-FEE8-464A-A310-A874F4DA542A}"/>
              </a:ext>
            </a:extLst>
          </p:cNvPr>
          <p:cNvSpPr txBox="1"/>
          <p:nvPr/>
        </p:nvSpPr>
        <p:spPr>
          <a:xfrm>
            <a:off x="313508" y="1092144"/>
            <a:ext cx="11222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Platform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bertujuan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untuk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mempertemukan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money changer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dengan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calon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pembeli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dalan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sebuah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platform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berbasis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-web.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390B06-3622-4C69-92A0-195FF38E5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997" y="2904932"/>
            <a:ext cx="1628006" cy="16280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3A2597-C36D-4DD0-87C6-A50A561D9DC2}"/>
              </a:ext>
            </a:extLst>
          </p:cNvPr>
          <p:cNvSpPr txBox="1"/>
          <p:nvPr/>
        </p:nvSpPr>
        <p:spPr>
          <a:xfrm>
            <a:off x="4977100" y="4607072"/>
            <a:ext cx="2239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Go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Valas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Marketplace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2D83CCB-CF5A-465D-9C9F-B72C4667F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727" y="1869484"/>
            <a:ext cx="646331" cy="64633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5375D5B-E8F1-4C03-ACF7-F95ECFDC9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54" y="2812841"/>
            <a:ext cx="646331" cy="64633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CF6EBBF-C553-4179-B475-5EB701D17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508" y="5950019"/>
            <a:ext cx="646331" cy="64633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6514555-EFA0-4993-8D1E-C7363BD40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248" y="5639790"/>
            <a:ext cx="646331" cy="64633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8C5B30A-B735-4AAD-8A10-2CB5446EEDED}"/>
              </a:ext>
            </a:extLst>
          </p:cNvPr>
          <p:cNvSpPr txBox="1"/>
          <p:nvPr/>
        </p:nvSpPr>
        <p:spPr>
          <a:xfrm>
            <a:off x="647565" y="3126474"/>
            <a:ext cx="18748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Authorized Money Changer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28E0620-4FCA-4AB4-B91C-3E3A630E9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867" y="2151696"/>
            <a:ext cx="266495" cy="26649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D53EF57-310C-4A0E-8C08-CACA08151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794" y="3084124"/>
            <a:ext cx="266495" cy="26649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0A7EC2A-109E-4B6C-9EDD-DCDAAEA9F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394" y="3691234"/>
            <a:ext cx="646331" cy="64633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7064B61-0AA1-4F82-A71C-227305DAA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534" y="3962517"/>
            <a:ext cx="266495" cy="26649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F1A7653-6819-41B6-AF7E-81D98E0B2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32" y="4674119"/>
            <a:ext cx="646331" cy="64633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ED4A98D-212C-446C-86E0-47FF67A9D1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72" y="4945402"/>
            <a:ext cx="266495" cy="26649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AF5B0E6-4478-4D5B-B5CC-84D92639DC1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654" y="2557238"/>
            <a:ext cx="315233" cy="31523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B6E0083-D2C1-47D0-8BE9-BB6DB2CD6C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204" y="1820652"/>
            <a:ext cx="596135" cy="59613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E8108E2-70A4-4463-8C26-BAE0A8146CC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497" y="2640918"/>
            <a:ext cx="528028" cy="52802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0A68DE0-77F4-4869-97F7-D7E365268E8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894" y="2242005"/>
            <a:ext cx="315233" cy="31523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F1AE005-8FDA-44B6-A5B0-7250116070F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676" y="4337565"/>
            <a:ext cx="646331" cy="64633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76A54E1-B0A0-4FE4-950F-38E03C41477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561" y="5022882"/>
            <a:ext cx="511617" cy="51161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6FC5B1F-4B8A-48C3-9E33-862C0298774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442" y="5319922"/>
            <a:ext cx="496539" cy="49653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57F44E7-B3E4-4B7D-AE93-85DA0A4EF0F1}"/>
              </a:ext>
            </a:extLst>
          </p:cNvPr>
          <p:cNvSpPr txBox="1"/>
          <p:nvPr/>
        </p:nvSpPr>
        <p:spPr>
          <a:xfrm>
            <a:off x="9234951" y="4511469"/>
            <a:ext cx="18748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Authorized Money Changer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400D58-1177-44FA-924C-447156BE7443}"/>
              </a:ext>
            </a:extLst>
          </p:cNvPr>
          <p:cNvSpPr txBox="1"/>
          <p:nvPr/>
        </p:nvSpPr>
        <p:spPr>
          <a:xfrm>
            <a:off x="9623582" y="1832376"/>
            <a:ext cx="1097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Buyer and Seller</a:t>
            </a:r>
          </a:p>
        </p:txBody>
      </p:sp>
      <p:sp>
        <p:nvSpPr>
          <p:cNvPr id="29" name="Slide Number Placeholder 1">
            <a:extLst>
              <a:ext uri="{FF2B5EF4-FFF2-40B4-BE49-F238E27FC236}">
                <a16:creationId xmlns:a16="http://schemas.microsoft.com/office/drawing/2014/main" id="{8781AA46-41D5-4763-B601-F23BA4B7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E7DE27-CB5B-4482-8683-84C940135FC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3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rrow: Left 36">
            <a:extLst>
              <a:ext uri="{FF2B5EF4-FFF2-40B4-BE49-F238E27FC236}">
                <a16:creationId xmlns:a16="http://schemas.microsoft.com/office/drawing/2014/main" id="{65D3BDE1-E1EF-4FB2-B76F-B4DE91E9DE02}"/>
              </a:ext>
            </a:extLst>
          </p:cNvPr>
          <p:cNvSpPr/>
          <p:nvPr/>
        </p:nvSpPr>
        <p:spPr>
          <a:xfrm rot="10800000">
            <a:off x="1169863" y="1605211"/>
            <a:ext cx="4464616" cy="4818373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25D89854-7049-4D7B-B13E-48ED4632BB9C}"/>
              </a:ext>
            </a:extLst>
          </p:cNvPr>
          <p:cNvSpPr/>
          <p:nvPr/>
        </p:nvSpPr>
        <p:spPr>
          <a:xfrm>
            <a:off x="6715429" y="1558586"/>
            <a:ext cx="4464616" cy="4818373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15CEE-82D5-4A59-B6E8-C1F776876866}"/>
              </a:ext>
            </a:extLst>
          </p:cNvPr>
          <p:cNvSpPr txBox="1"/>
          <p:nvPr/>
        </p:nvSpPr>
        <p:spPr>
          <a:xfrm>
            <a:off x="313508" y="365759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Bisnis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Arsitektur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B6107-FEE8-464A-A310-A874F4DA542A}"/>
              </a:ext>
            </a:extLst>
          </p:cNvPr>
          <p:cNvSpPr txBox="1"/>
          <p:nvPr/>
        </p:nvSpPr>
        <p:spPr>
          <a:xfrm>
            <a:off x="313508" y="1092144"/>
            <a:ext cx="11222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Platform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bertujuan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untuk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mempertemukan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money changer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dengan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calon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pembeli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dalan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sebuah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platform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berbasis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-web.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3A2597-C36D-4DD0-87C6-A50A561D9DC2}"/>
              </a:ext>
            </a:extLst>
          </p:cNvPr>
          <p:cNvSpPr txBox="1"/>
          <p:nvPr/>
        </p:nvSpPr>
        <p:spPr>
          <a:xfrm>
            <a:off x="5234277" y="5113444"/>
            <a:ext cx="2239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Go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Valas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Marketplace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8F9DB84-7D21-438D-9845-E90F115C1F6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641" y="4736659"/>
            <a:ext cx="162981" cy="16298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8C5B30A-B735-4AAD-8A10-2CB5446EEDED}"/>
              </a:ext>
            </a:extLst>
          </p:cNvPr>
          <p:cNvSpPr txBox="1"/>
          <p:nvPr/>
        </p:nvSpPr>
        <p:spPr>
          <a:xfrm>
            <a:off x="753617" y="2093514"/>
            <a:ext cx="18748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Authorized Money Changer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400D58-1177-44FA-924C-447156BE7443}"/>
              </a:ext>
            </a:extLst>
          </p:cNvPr>
          <p:cNvSpPr txBox="1"/>
          <p:nvPr/>
        </p:nvSpPr>
        <p:spPr>
          <a:xfrm>
            <a:off x="9693854" y="2093514"/>
            <a:ext cx="1097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Buyer and Seller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765A13-FBBA-4A77-834E-F64D9EA20302}"/>
              </a:ext>
            </a:extLst>
          </p:cNvPr>
          <p:cNvSpPr txBox="1"/>
          <p:nvPr/>
        </p:nvSpPr>
        <p:spPr>
          <a:xfrm>
            <a:off x="9305223" y="4606916"/>
            <a:ext cx="18748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Authorized Money Changer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EE0900-DFD4-4BF4-9354-B0E68DC0C42F}"/>
              </a:ext>
            </a:extLst>
          </p:cNvPr>
          <p:cNvSpPr txBox="1"/>
          <p:nvPr/>
        </p:nvSpPr>
        <p:spPr>
          <a:xfrm>
            <a:off x="753617" y="4560290"/>
            <a:ext cx="18748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Authorized Money Changer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9B3F23-CCE7-4016-879A-D86A70643D62}"/>
              </a:ext>
            </a:extLst>
          </p:cNvPr>
          <p:cNvSpPr/>
          <p:nvPr/>
        </p:nvSpPr>
        <p:spPr>
          <a:xfrm>
            <a:off x="539931" y="1933303"/>
            <a:ext cx="10996023" cy="1959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390B06-3622-4C69-92A0-195FF38E5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700" y="2669911"/>
            <a:ext cx="2486206" cy="2486206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22D7C6A-4A6D-4508-9A7C-F94A9F622EB6}"/>
              </a:ext>
            </a:extLst>
          </p:cNvPr>
          <p:cNvSpPr/>
          <p:nvPr/>
        </p:nvSpPr>
        <p:spPr>
          <a:xfrm>
            <a:off x="539930" y="4464157"/>
            <a:ext cx="10996023" cy="1959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34857-83BF-46FC-86D6-12A1E680E641}"/>
              </a:ext>
            </a:extLst>
          </p:cNvPr>
          <p:cNvSpPr txBox="1"/>
          <p:nvPr/>
        </p:nvSpPr>
        <p:spPr>
          <a:xfrm>
            <a:off x="4473362" y="2076388"/>
            <a:ext cx="3841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Business to Customer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98889A-AB85-4AC5-A2A0-2EEACBD6D986}"/>
              </a:ext>
            </a:extLst>
          </p:cNvPr>
          <p:cNvSpPr txBox="1"/>
          <p:nvPr/>
        </p:nvSpPr>
        <p:spPr>
          <a:xfrm>
            <a:off x="4519224" y="5703881"/>
            <a:ext cx="3667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Business to Business</a:t>
            </a:r>
          </a:p>
        </p:txBody>
      </p: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C3FC1AAE-37D5-4B80-A644-F403199D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E7DE27-CB5B-4482-8683-84C940135FC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3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rrow: Left 26">
            <a:extLst>
              <a:ext uri="{FF2B5EF4-FFF2-40B4-BE49-F238E27FC236}">
                <a16:creationId xmlns:a16="http://schemas.microsoft.com/office/drawing/2014/main" id="{7B795581-C7DB-41C7-BF37-5B007BD92813}"/>
              </a:ext>
            </a:extLst>
          </p:cNvPr>
          <p:cNvSpPr/>
          <p:nvPr/>
        </p:nvSpPr>
        <p:spPr>
          <a:xfrm>
            <a:off x="2889306" y="3236322"/>
            <a:ext cx="7315937" cy="3447274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002F4716-A229-4D38-97D5-545FE4FC9963}"/>
              </a:ext>
            </a:extLst>
          </p:cNvPr>
          <p:cNvSpPr/>
          <p:nvPr/>
        </p:nvSpPr>
        <p:spPr>
          <a:xfrm>
            <a:off x="2889307" y="1328018"/>
            <a:ext cx="7315937" cy="3447274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15CEE-82D5-4A59-B6E8-C1F776876866}"/>
              </a:ext>
            </a:extLst>
          </p:cNvPr>
          <p:cNvSpPr txBox="1"/>
          <p:nvPr/>
        </p:nvSpPr>
        <p:spPr>
          <a:xfrm>
            <a:off x="313508" y="36575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Skema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Monitasi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B6107-FEE8-464A-A310-A874F4DA542A}"/>
              </a:ext>
            </a:extLst>
          </p:cNvPr>
          <p:cNvSpPr txBox="1"/>
          <p:nvPr/>
        </p:nvSpPr>
        <p:spPr>
          <a:xfrm>
            <a:off x="313508" y="1092144"/>
            <a:ext cx="11222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Platform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bertujuan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untuk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mempertemukan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money changer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dengan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calon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pembeli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dalan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sebuah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platform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berbasis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-web.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4DF3E-A488-46E2-BE0A-4845956AAA93}"/>
              </a:ext>
            </a:extLst>
          </p:cNvPr>
          <p:cNvSpPr txBox="1"/>
          <p:nvPr/>
        </p:nvSpPr>
        <p:spPr>
          <a:xfrm>
            <a:off x="1295769" y="4957427"/>
            <a:ext cx="2239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Go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Valas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Marketplace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84386D-67B8-4021-8BC6-697DF983E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62" y="2382337"/>
            <a:ext cx="2486206" cy="24862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63F93BD-CC50-4B5D-89D6-A3C5F7F0E51D}"/>
              </a:ext>
            </a:extLst>
          </p:cNvPr>
          <p:cNvSpPr txBox="1"/>
          <p:nvPr/>
        </p:nvSpPr>
        <p:spPr>
          <a:xfrm>
            <a:off x="8015014" y="2240445"/>
            <a:ext cx="18748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Authorized Money Changer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4923054-7F74-4B9B-B5A2-A56EA56DF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683" y="2609776"/>
            <a:ext cx="646331" cy="6463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CC49B7C-A304-47E8-A930-D981212B1831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814" y="4775292"/>
            <a:ext cx="596135" cy="5961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86ED932-56B5-495C-9CDD-74952085CC1E}"/>
              </a:ext>
            </a:extLst>
          </p:cNvPr>
          <p:cNvSpPr txBox="1"/>
          <p:nvPr/>
        </p:nvSpPr>
        <p:spPr>
          <a:xfrm>
            <a:off x="8403645" y="4380861"/>
            <a:ext cx="1097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Buyer and Seller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B98B4-DCEF-4F16-AC0B-B27D622DBD55}"/>
              </a:ext>
            </a:extLst>
          </p:cNvPr>
          <p:cNvSpPr txBox="1"/>
          <p:nvPr/>
        </p:nvSpPr>
        <p:spPr>
          <a:xfrm>
            <a:off x="4112224" y="2728489"/>
            <a:ext cx="3231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srgbClr val="FF0000"/>
                </a:solidFill>
              </a:rPr>
              <a:t>Skema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Paket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Subkripsi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berdasarkan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jangka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waktu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2C0C74-EDCB-469E-B767-2F293A55E62E}"/>
              </a:ext>
            </a:extLst>
          </p:cNvPr>
          <p:cNvSpPr txBox="1"/>
          <p:nvPr/>
        </p:nvSpPr>
        <p:spPr>
          <a:xfrm>
            <a:off x="5023010" y="4775292"/>
            <a:ext cx="2345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srgbClr val="FF0000"/>
                </a:solidFill>
              </a:rPr>
              <a:t>Skema</a:t>
            </a:r>
            <a:endParaRPr lang="en-US" b="1" dirty="0">
              <a:solidFill>
                <a:srgbClr val="FF0000"/>
              </a:solidFill>
            </a:endParaRPr>
          </a:p>
          <a:p>
            <a:pPr algn="r"/>
            <a:r>
              <a:rPr lang="en-US" b="1" dirty="0" err="1">
                <a:solidFill>
                  <a:srgbClr val="FF0000"/>
                </a:solidFill>
              </a:rPr>
              <a:t>Pembelian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Paket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Poin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ED40B60D-08DE-4553-9E18-B52CC461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E7DE27-CB5B-4482-8683-84C940135FCF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8395C3-EB2B-40AB-AFBC-9B1F3CF263EC}"/>
              </a:ext>
            </a:extLst>
          </p:cNvPr>
          <p:cNvSpPr txBox="1"/>
          <p:nvPr/>
        </p:nvSpPr>
        <p:spPr>
          <a:xfrm>
            <a:off x="9802662" y="475019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325C6E-5056-4CC7-A103-C95E8E3C1602}"/>
              </a:ext>
            </a:extLst>
          </p:cNvPr>
          <p:cNvSpPr txBox="1"/>
          <p:nvPr/>
        </p:nvSpPr>
        <p:spPr>
          <a:xfrm>
            <a:off x="9882936" y="276727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</a:t>
            </a:r>
          </a:p>
        </p:txBody>
      </p:sp>
    </p:spTree>
    <p:extLst>
      <p:ext uri="{BB962C8B-B14F-4D97-AF65-F5344CB8AC3E}">
        <p14:creationId xmlns:p14="http://schemas.microsoft.com/office/powerpoint/2010/main" val="17387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5AC562-D167-4F00-BB16-E5ED3C8C1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10" y="796016"/>
            <a:ext cx="1138340" cy="1138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053970-F93F-4B34-A42F-D71FC0D38CCA}"/>
              </a:ext>
            </a:extLst>
          </p:cNvPr>
          <p:cNvSpPr txBox="1"/>
          <p:nvPr/>
        </p:nvSpPr>
        <p:spPr>
          <a:xfrm>
            <a:off x="366070" y="2001134"/>
            <a:ext cx="1439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Go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Valas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Marketplace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2CA077E-B627-47F8-A839-CA0B393B3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5550291"/>
              </p:ext>
            </p:extLst>
          </p:nvPr>
        </p:nvGraphicFramePr>
        <p:xfrm>
          <a:off x="333854" y="2764387"/>
          <a:ext cx="1503655" cy="2307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853FA0-185A-4DDC-A6BE-F2E6FE45A99A}"/>
              </a:ext>
            </a:extLst>
          </p:cNvPr>
          <p:cNvSpPr txBox="1"/>
          <p:nvPr/>
        </p:nvSpPr>
        <p:spPr>
          <a:xfrm>
            <a:off x="2000946" y="1126989"/>
            <a:ext cx="311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 Modul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Pendaftaran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Member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05B0E-361D-4759-B2E0-3FD10AE96F99}"/>
              </a:ext>
            </a:extLst>
          </p:cNvPr>
          <p:cNvSpPr txBox="1"/>
          <p:nvPr/>
        </p:nvSpPr>
        <p:spPr>
          <a:xfrm>
            <a:off x="2000946" y="3733607"/>
            <a:ext cx="276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 Modul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Pendaftaran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8384DD-59AA-40F1-94A1-6ECE75AF4B2F}"/>
              </a:ext>
            </a:extLst>
          </p:cNvPr>
          <p:cNvSpPr/>
          <p:nvPr/>
        </p:nvSpPr>
        <p:spPr>
          <a:xfrm>
            <a:off x="2107796" y="1881110"/>
            <a:ext cx="1452814" cy="766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Authorized Money Changer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5FC9BE-654E-4C2D-8910-42FA75FDFD91}"/>
              </a:ext>
            </a:extLst>
          </p:cNvPr>
          <p:cNvSpPr/>
          <p:nvPr/>
        </p:nvSpPr>
        <p:spPr>
          <a:xfrm>
            <a:off x="3885314" y="1881109"/>
            <a:ext cx="1452814" cy="766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Mengisi</a:t>
            </a:r>
            <a:r>
              <a:rPr lang="en-US" sz="1400" dirty="0"/>
              <a:t> </a:t>
            </a:r>
            <a:r>
              <a:rPr lang="en-US" sz="1400" dirty="0" err="1"/>
              <a:t>Formulir</a:t>
            </a:r>
            <a:r>
              <a:rPr lang="en-US" sz="1400" dirty="0"/>
              <a:t> </a:t>
            </a:r>
            <a:r>
              <a:rPr lang="en-US" sz="1400" dirty="0" err="1"/>
              <a:t>Pendaftaran</a:t>
            </a:r>
            <a:endParaRPr lang="en-US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C61AF0-E4D1-4215-87E7-A5A6A1950A7D}"/>
              </a:ext>
            </a:extLst>
          </p:cNvPr>
          <p:cNvSpPr/>
          <p:nvPr/>
        </p:nvSpPr>
        <p:spPr>
          <a:xfrm>
            <a:off x="5662832" y="1881109"/>
            <a:ext cx="1452814" cy="766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Meng-upload </a:t>
            </a:r>
            <a:r>
              <a:rPr lang="en-US" sz="1400" dirty="0" err="1"/>
              <a:t>berkas</a:t>
            </a:r>
            <a:r>
              <a:rPr lang="en-US" sz="1400" dirty="0"/>
              <a:t> </a:t>
            </a:r>
            <a:r>
              <a:rPr lang="en-US" sz="1400" dirty="0" err="1"/>
              <a:t>izin</a:t>
            </a:r>
            <a:r>
              <a:rPr lang="en-US" sz="1400" dirty="0"/>
              <a:t> yang </a:t>
            </a:r>
            <a:r>
              <a:rPr lang="en-US" sz="1400" dirty="0" err="1"/>
              <a:t>diperlukan</a:t>
            </a:r>
            <a:endParaRPr lang="en-US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42B6251-3AE5-4251-B309-9BC473A57EE7}"/>
              </a:ext>
            </a:extLst>
          </p:cNvPr>
          <p:cNvSpPr/>
          <p:nvPr/>
        </p:nvSpPr>
        <p:spPr>
          <a:xfrm>
            <a:off x="7440350" y="1881109"/>
            <a:ext cx="1452814" cy="766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Verifikasi</a:t>
            </a:r>
            <a:r>
              <a:rPr lang="en-US" sz="1400" dirty="0"/>
              <a:t> email dan Approval </a:t>
            </a:r>
            <a:r>
              <a:rPr lang="en-US" sz="1400" dirty="0" err="1"/>
              <a:t>Pendaftaran</a:t>
            </a:r>
            <a:endParaRPr lang="en-US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8D99E2-B8D5-470D-B707-45251ADC990A}"/>
              </a:ext>
            </a:extLst>
          </p:cNvPr>
          <p:cNvSpPr/>
          <p:nvPr/>
        </p:nvSpPr>
        <p:spPr>
          <a:xfrm>
            <a:off x="9217868" y="1881108"/>
            <a:ext cx="1452814" cy="766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Beli</a:t>
            </a:r>
            <a:r>
              <a:rPr lang="en-US" sz="1400" dirty="0"/>
              <a:t> </a:t>
            </a:r>
            <a:r>
              <a:rPr lang="en-US" sz="1400" dirty="0" err="1"/>
              <a:t>Paket</a:t>
            </a:r>
            <a:r>
              <a:rPr lang="en-US" sz="1400" dirty="0"/>
              <a:t> Subscription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D8D1D3-E82A-4D67-AA33-A4FADAA83DA6}"/>
              </a:ext>
            </a:extLst>
          </p:cNvPr>
          <p:cNvSpPr/>
          <p:nvPr/>
        </p:nvSpPr>
        <p:spPr>
          <a:xfrm>
            <a:off x="2107796" y="4501573"/>
            <a:ext cx="1452814" cy="766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Pengunjung</a:t>
            </a:r>
            <a:endParaRPr lang="en-US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ABEDDE-B0F3-4C7C-B7D2-22DEE4397E2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3560610" y="2264287"/>
            <a:ext cx="3247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1B7E23-4F41-40C1-9868-6BFDBD8F268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338128" y="2264287"/>
            <a:ext cx="324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FDC4D5-02C5-452C-9931-D163C3E4FC44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7115646" y="2264287"/>
            <a:ext cx="324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358F2D-13CF-4231-BA7A-2BC8C19068CB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8893164" y="2264286"/>
            <a:ext cx="3247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C357E4F-F854-4285-A6A7-22E7E88A6BFC}"/>
              </a:ext>
            </a:extLst>
          </p:cNvPr>
          <p:cNvSpPr/>
          <p:nvPr/>
        </p:nvSpPr>
        <p:spPr>
          <a:xfrm>
            <a:off x="3885314" y="4501573"/>
            <a:ext cx="1452814" cy="1542176"/>
          </a:xfrm>
          <a:prstGeom prst="roundRect">
            <a:avLst>
              <a:gd name="adj" fmla="val 10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Mendaftar</a:t>
            </a:r>
            <a:r>
              <a:rPr lang="en-US" sz="1400" dirty="0"/>
              <a:t> </a:t>
            </a:r>
            <a:r>
              <a:rPr lang="en-US" sz="1400" dirty="0" err="1"/>
              <a:t>melalui</a:t>
            </a:r>
            <a:r>
              <a:rPr lang="en-US" sz="1400" dirty="0"/>
              <a:t> Gmail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memasukkan</a:t>
            </a:r>
            <a:r>
              <a:rPr lang="en-US" sz="1400" dirty="0"/>
              <a:t> username dan password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53D6E52-9AFA-4D51-B9AC-D88B64B8103E}"/>
              </a:ext>
            </a:extLst>
          </p:cNvPr>
          <p:cNvSpPr/>
          <p:nvPr/>
        </p:nvSpPr>
        <p:spPr>
          <a:xfrm>
            <a:off x="5662832" y="4501572"/>
            <a:ext cx="1452814" cy="766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Verifikasi</a:t>
            </a:r>
            <a:r>
              <a:rPr lang="en-US" sz="1400" dirty="0"/>
              <a:t> email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6D2234-ECEE-4110-9321-5CA61C2385BD}"/>
              </a:ext>
            </a:extLst>
          </p:cNvPr>
          <p:cNvCxnSpPr>
            <a:stCxn id="14" idx="3"/>
          </p:cNvCxnSpPr>
          <p:nvPr/>
        </p:nvCxnSpPr>
        <p:spPr>
          <a:xfrm flipV="1">
            <a:off x="3560610" y="4884749"/>
            <a:ext cx="32470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AA6FD1-A67C-4444-89B6-0EF19C58DD68}"/>
              </a:ext>
            </a:extLst>
          </p:cNvPr>
          <p:cNvCxnSpPr>
            <a:endCxn id="24" idx="1"/>
          </p:cNvCxnSpPr>
          <p:nvPr/>
        </p:nvCxnSpPr>
        <p:spPr>
          <a:xfrm>
            <a:off x="5338128" y="4884749"/>
            <a:ext cx="3247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0E799FB-3BAC-4DDF-B579-57F3046CE29A}"/>
              </a:ext>
            </a:extLst>
          </p:cNvPr>
          <p:cNvSpPr/>
          <p:nvPr/>
        </p:nvSpPr>
        <p:spPr>
          <a:xfrm>
            <a:off x="7440350" y="4501571"/>
            <a:ext cx="1452814" cy="766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Beli</a:t>
            </a:r>
            <a:r>
              <a:rPr lang="en-US" sz="1400" dirty="0"/>
              <a:t> </a:t>
            </a:r>
            <a:r>
              <a:rPr lang="en-US" sz="1400" dirty="0" err="1"/>
              <a:t>Paket</a:t>
            </a:r>
            <a:r>
              <a:rPr lang="en-US" sz="1400" dirty="0"/>
              <a:t> </a:t>
            </a:r>
            <a:r>
              <a:rPr lang="en-US" sz="1400" dirty="0" err="1"/>
              <a:t>Poin</a:t>
            </a:r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6B6466-B399-4397-B6CF-4A6736A15F5D}"/>
              </a:ext>
            </a:extLst>
          </p:cNvPr>
          <p:cNvCxnSpPr>
            <a:endCxn id="21" idx="1"/>
          </p:cNvCxnSpPr>
          <p:nvPr/>
        </p:nvCxnSpPr>
        <p:spPr>
          <a:xfrm>
            <a:off x="7115646" y="4884748"/>
            <a:ext cx="3247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EC666F37-E5EC-4D3D-A91F-615E755B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E7DE27-CB5B-4482-8683-84C940135FCF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11FE8A0-427F-4548-903E-D48F8E6FF54B}"/>
              </a:ext>
            </a:extLst>
          </p:cNvPr>
          <p:cNvSpPr/>
          <p:nvPr/>
        </p:nvSpPr>
        <p:spPr>
          <a:xfrm>
            <a:off x="5120390" y="1105288"/>
            <a:ext cx="1668817" cy="3831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Output 3 </a:t>
            </a:r>
            <a:r>
              <a:rPr lang="en-US" sz="1400" i="1" dirty="0" err="1"/>
              <a:t>Halaman</a:t>
            </a:r>
            <a:endParaRPr lang="en-US" sz="1400" i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D9493AC-40B2-41CF-9837-F09865ADF078}"/>
              </a:ext>
            </a:extLst>
          </p:cNvPr>
          <p:cNvSpPr/>
          <p:nvPr/>
        </p:nvSpPr>
        <p:spPr>
          <a:xfrm>
            <a:off x="4559470" y="3643837"/>
            <a:ext cx="1668817" cy="3831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Output 2 </a:t>
            </a:r>
            <a:r>
              <a:rPr lang="en-US" sz="1400" i="1" dirty="0" err="1"/>
              <a:t>Halaman</a:t>
            </a:r>
            <a:endParaRPr lang="en-US" sz="1400" i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D0590F4-5FC7-4259-AE9D-CC9E39D3F682}"/>
              </a:ext>
            </a:extLst>
          </p:cNvPr>
          <p:cNvSpPr/>
          <p:nvPr/>
        </p:nvSpPr>
        <p:spPr>
          <a:xfrm>
            <a:off x="3769716" y="1780137"/>
            <a:ext cx="243840" cy="2141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6EFB7C-F700-488E-950D-E46E7CDF75D3}"/>
              </a:ext>
            </a:extLst>
          </p:cNvPr>
          <p:cNvSpPr/>
          <p:nvPr/>
        </p:nvSpPr>
        <p:spPr>
          <a:xfrm>
            <a:off x="5605033" y="1744985"/>
            <a:ext cx="243840" cy="2141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F0136FF-2F6C-4E58-97E2-DABBAA580F45}"/>
              </a:ext>
            </a:extLst>
          </p:cNvPr>
          <p:cNvSpPr/>
          <p:nvPr/>
        </p:nvSpPr>
        <p:spPr>
          <a:xfrm>
            <a:off x="9166391" y="1762454"/>
            <a:ext cx="243840" cy="2141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5A63757-B15D-4B12-B7E8-409D124C6608}"/>
              </a:ext>
            </a:extLst>
          </p:cNvPr>
          <p:cNvSpPr/>
          <p:nvPr/>
        </p:nvSpPr>
        <p:spPr>
          <a:xfrm>
            <a:off x="3769716" y="4433292"/>
            <a:ext cx="243840" cy="2141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AFE354C-0CC2-4725-B527-D441CC62253F}"/>
              </a:ext>
            </a:extLst>
          </p:cNvPr>
          <p:cNvSpPr/>
          <p:nvPr/>
        </p:nvSpPr>
        <p:spPr>
          <a:xfrm>
            <a:off x="7318430" y="4433292"/>
            <a:ext cx="243840" cy="2141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4499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5AC562-D167-4F00-BB16-E5ED3C8C1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10" y="796016"/>
            <a:ext cx="1138340" cy="1138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053970-F93F-4B34-A42F-D71FC0D38CCA}"/>
              </a:ext>
            </a:extLst>
          </p:cNvPr>
          <p:cNvSpPr txBox="1"/>
          <p:nvPr/>
        </p:nvSpPr>
        <p:spPr>
          <a:xfrm>
            <a:off x="366070" y="2001134"/>
            <a:ext cx="1439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Go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Valas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Marketplace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2CA077E-B627-47F8-A839-CA0B393B3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6445276"/>
              </p:ext>
            </p:extLst>
          </p:nvPr>
        </p:nvGraphicFramePr>
        <p:xfrm>
          <a:off x="333854" y="2764387"/>
          <a:ext cx="1503655" cy="2307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853FA0-185A-4DDC-A6BE-F2E6FE45A99A}"/>
              </a:ext>
            </a:extLst>
          </p:cNvPr>
          <p:cNvSpPr txBox="1"/>
          <p:nvPr/>
        </p:nvSpPr>
        <p:spPr>
          <a:xfrm>
            <a:off x="2000946" y="1126989"/>
            <a:ext cx="252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3. Modul Proses Bidding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E408465-0979-4AD8-8506-EA72569E2535}"/>
              </a:ext>
            </a:extLst>
          </p:cNvPr>
          <p:cNvSpPr/>
          <p:nvPr/>
        </p:nvSpPr>
        <p:spPr>
          <a:xfrm>
            <a:off x="2040581" y="2434828"/>
            <a:ext cx="1452814" cy="766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Member / Customer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C7290F8-B822-4671-9ED4-7C0DBBBC2DCB}"/>
              </a:ext>
            </a:extLst>
          </p:cNvPr>
          <p:cNvSpPr/>
          <p:nvPr/>
        </p:nvSpPr>
        <p:spPr>
          <a:xfrm>
            <a:off x="3958368" y="1706938"/>
            <a:ext cx="3111348" cy="2239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Request </a:t>
            </a:r>
            <a:r>
              <a:rPr lang="en-US" sz="1400" dirty="0" err="1"/>
              <a:t>Pembelian</a:t>
            </a:r>
            <a:r>
              <a:rPr lang="en-US" sz="1400" dirty="0"/>
              <a:t>/</a:t>
            </a:r>
            <a:r>
              <a:rPr lang="en-US" sz="1400" dirty="0" err="1"/>
              <a:t>Penjualan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Mengisi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/>
              <a:t>transaksi</a:t>
            </a:r>
            <a:r>
              <a:rPr lang="en-US" sz="1400" dirty="0"/>
              <a:t> </a:t>
            </a:r>
            <a:r>
              <a:rPr lang="en-US" sz="1400" dirty="0" err="1"/>
              <a:t>apa</a:t>
            </a:r>
            <a:r>
              <a:rPr lang="en-US" sz="1400" dirty="0"/>
              <a:t> yang </a:t>
            </a:r>
            <a:r>
              <a:rPr lang="en-US" sz="1400" dirty="0" err="1"/>
              <a:t>diinginkan</a:t>
            </a:r>
            <a:r>
              <a:rPr lang="en-US" sz="1400" dirty="0"/>
              <a:t>:</a:t>
            </a:r>
          </a:p>
          <a:p>
            <a:pPr algn="ctr"/>
            <a:r>
              <a:rPr lang="en-US" sz="1400" dirty="0" err="1"/>
              <a:t>Jual</a:t>
            </a:r>
            <a:r>
              <a:rPr lang="en-US" sz="1400" dirty="0"/>
              <a:t> – </a:t>
            </a:r>
            <a:r>
              <a:rPr lang="en-US" sz="1400" dirty="0" err="1"/>
              <a:t>valuta</a:t>
            </a:r>
            <a:r>
              <a:rPr lang="en-US" sz="1400" dirty="0"/>
              <a:t> </a:t>
            </a:r>
            <a:r>
              <a:rPr lang="en-US" sz="1400" dirty="0" err="1"/>
              <a:t>asing</a:t>
            </a:r>
            <a:r>
              <a:rPr lang="en-US" sz="1400" dirty="0"/>
              <a:t> – </a:t>
            </a:r>
            <a:r>
              <a:rPr lang="en-US" sz="1400" dirty="0" err="1"/>
              <a:t>jumlah</a:t>
            </a:r>
            <a:endParaRPr lang="en-US" sz="1400" dirty="0"/>
          </a:p>
          <a:p>
            <a:pPr algn="ctr"/>
            <a:r>
              <a:rPr lang="en-US" sz="1400" dirty="0" err="1"/>
              <a:t>Beli</a:t>
            </a:r>
            <a:r>
              <a:rPr lang="en-US" sz="1400" dirty="0"/>
              <a:t> – </a:t>
            </a:r>
            <a:r>
              <a:rPr lang="en-US" sz="1400" dirty="0" err="1"/>
              <a:t>valuta</a:t>
            </a:r>
            <a:r>
              <a:rPr lang="en-US" sz="1400" dirty="0"/>
              <a:t> </a:t>
            </a:r>
            <a:r>
              <a:rPr lang="en-US" sz="1400" dirty="0" err="1"/>
              <a:t>asing</a:t>
            </a:r>
            <a:r>
              <a:rPr lang="en-US" sz="1400" dirty="0"/>
              <a:t> - </a:t>
            </a:r>
            <a:r>
              <a:rPr lang="en-US" sz="1400" dirty="0" err="1"/>
              <a:t>jumlah</a:t>
            </a:r>
            <a:endParaRPr lang="en-US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AD81BA9-0443-4F70-A9E7-938BCC4679B7}"/>
              </a:ext>
            </a:extLst>
          </p:cNvPr>
          <p:cNvSpPr/>
          <p:nvPr/>
        </p:nvSpPr>
        <p:spPr>
          <a:xfrm>
            <a:off x="7368405" y="1950747"/>
            <a:ext cx="1858958" cy="766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Pemilihan</a:t>
            </a:r>
            <a:r>
              <a:rPr lang="en-US" sz="1400" dirty="0"/>
              <a:t> area </a:t>
            </a:r>
            <a:r>
              <a:rPr lang="en-US" sz="1400" dirty="0" err="1"/>
              <a:t>Transaksi</a:t>
            </a:r>
            <a:r>
              <a:rPr lang="en-US" sz="1400" dirty="0"/>
              <a:t> oleh member /customer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087610A-4CE2-4508-9F6D-6EB2C5FF4DB9}"/>
              </a:ext>
            </a:extLst>
          </p:cNvPr>
          <p:cNvSpPr/>
          <p:nvPr/>
        </p:nvSpPr>
        <p:spPr>
          <a:xfrm>
            <a:off x="9526041" y="1706937"/>
            <a:ext cx="1858958" cy="1253977"/>
          </a:xfrm>
          <a:prstGeom prst="roundRect">
            <a:avLst>
              <a:gd name="adj" fmla="val 9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 </a:t>
            </a:r>
            <a:r>
              <a:rPr lang="en-US" sz="1400" dirty="0" err="1"/>
              <a:t>Valas</a:t>
            </a:r>
            <a:r>
              <a:rPr lang="en-US" sz="1400" dirty="0"/>
              <a:t> </a:t>
            </a:r>
            <a:r>
              <a:rPr lang="en-US" sz="1400" dirty="0" err="1"/>
              <a:t>menampilkan</a:t>
            </a:r>
            <a:r>
              <a:rPr lang="en-US" sz="1400" dirty="0"/>
              <a:t> Request pada member yang di area </a:t>
            </a:r>
            <a:r>
              <a:rPr lang="en-US" sz="1400" dirty="0" err="1"/>
              <a:t>pilihan</a:t>
            </a:r>
            <a:r>
              <a:rPr lang="en-US" sz="1400" dirty="0"/>
              <a:t> user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C8862A3-8832-41D9-88C2-A29F45E10F92}"/>
              </a:ext>
            </a:extLst>
          </p:cNvPr>
          <p:cNvSpPr/>
          <p:nvPr/>
        </p:nvSpPr>
        <p:spPr>
          <a:xfrm>
            <a:off x="9526041" y="5071213"/>
            <a:ext cx="1858958" cy="1253977"/>
          </a:xfrm>
          <a:prstGeom prst="roundRect">
            <a:avLst>
              <a:gd name="adj" fmla="val 9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Jika</a:t>
            </a:r>
            <a:r>
              <a:rPr lang="en-US" sz="1400" dirty="0"/>
              <a:t> Customer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terpotong</a:t>
            </a:r>
            <a:r>
              <a:rPr lang="en-US" sz="1400" dirty="0"/>
              <a:t> </a:t>
            </a:r>
            <a:r>
              <a:rPr lang="en-US" sz="1400" dirty="0" err="1"/>
              <a:t>poin</a:t>
            </a:r>
            <a:r>
              <a:rPr lang="en-US" sz="1400" dirty="0"/>
              <a:t> dan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Authorised</a:t>
            </a:r>
            <a:r>
              <a:rPr lang="en-US" sz="1400" dirty="0"/>
              <a:t> Money Changer,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terpotong</a:t>
            </a:r>
            <a:r>
              <a:rPr lang="en-US" sz="1400" dirty="0"/>
              <a:t> </a:t>
            </a:r>
            <a:r>
              <a:rPr lang="en-US" sz="1400" dirty="0" err="1"/>
              <a:t>poin</a:t>
            </a:r>
            <a:endParaRPr lang="en-US" sz="14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70BA02F-3AA4-4F03-885A-A3696F82124F}"/>
              </a:ext>
            </a:extLst>
          </p:cNvPr>
          <p:cNvSpPr/>
          <p:nvPr/>
        </p:nvSpPr>
        <p:spPr>
          <a:xfrm>
            <a:off x="5737094" y="5356097"/>
            <a:ext cx="1858958" cy="684207"/>
          </a:xfrm>
          <a:prstGeom prst="roundRect">
            <a:avLst>
              <a:gd name="adj" fmla="val 9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 </a:t>
            </a:r>
            <a:r>
              <a:rPr lang="en-US" sz="1400" dirty="0" err="1"/>
              <a:t>Valas</a:t>
            </a:r>
            <a:r>
              <a:rPr lang="en-US" sz="1400" dirty="0"/>
              <a:t> </a:t>
            </a:r>
            <a:r>
              <a:rPr lang="en-US" sz="1400" dirty="0" err="1"/>
              <a:t>mengirim</a:t>
            </a:r>
            <a:r>
              <a:rPr lang="en-US" sz="1400" dirty="0"/>
              <a:t> </a:t>
            </a:r>
            <a:r>
              <a:rPr lang="en-US" sz="1400" dirty="0" err="1"/>
              <a:t>Notifikasi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money changer yang </a:t>
            </a:r>
            <a:r>
              <a:rPr lang="en-US" sz="1400" dirty="0" err="1"/>
              <a:t>dipilih</a:t>
            </a:r>
            <a:endParaRPr lang="en-US" sz="14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679DE44-B210-4FED-BC57-3913BA658000}"/>
              </a:ext>
            </a:extLst>
          </p:cNvPr>
          <p:cNvSpPr/>
          <p:nvPr/>
        </p:nvSpPr>
        <p:spPr>
          <a:xfrm>
            <a:off x="2092499" y="5330297"/>
            <a:ext cx="1858958" cy="684207"/>
          </a:xfrm>
          <a:prstGeom prst="roundRect">
            <a:avLst>
              <a:gd name="adj" fmla="val 9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Transaksi</a:t>
            </a:r>
            <a:r>
              <a:rPr lang="en-US" sz="1400" dirty="0"/>
              <a:t> </a:t>
            </a:r>
            <a:r>
              <a:rPr lang="en-US" sz="1400" dirty="0" err="1"/>
              <a:t>dilakukansecara</a:t>
            </a:r>
            <a:r>
              <a:rPr lang="en-US" sz="1400" dirty="0"/>
              <a:t> offline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C373648-D5D5-412D-A35C-1CA8A489A46B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3493395" y="2818006"/>
            <a:ext cx="464973" cy="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184E9C-118D-4BC8-8F41-C5AA5A35650A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7069716" y="2333925"/>
            <a:ext cx="298689" cy="49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B9B7A53-F7D3-407E-87F7-5FD95F2F0E3C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9227363" y="2333925"/>
            <a:ext cx="2986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0730C4-50E1-419F-80D5-B1773DA0DA8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10455520" y="2960914"/>
            <a:ext cx="0" cy="49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E79FB7-BD31-4FF3-A79A-6E00B24981E8}"/>
              </a:ext>
            </a:extLst>
          </p:cNvPr>
          <p:cNvCxnSpPr>
            <a:stCxn id="30" idx="1"/>
            <a:endCxn id="31" idx="3"/>
          </p:cNvCxnSpPr>
          <p:nvPr/>
        </p:nvCxnSpPr>
        <p:spPr>
          <a:xfrm flipH="1" flipV="1">
            <a:off x="7596052" y="5698201"/>
            <a:ext cx="19299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AE94AD-904C-4071-B287-F684370812D6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 flipV="1">
            <a:off x="3951457" y="5672401"/>
            <a:ext cx="1785637" cy="2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5F4A007B-31E2-4C98-A666-01570A22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E7DE27-CB5B-4482-8683-84C940135FCF}" type="slidenum">
              <a:rPr lang="en-US" smtClean="0"/>
              <a:t>5</a:t>
            </a:fld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DDEC752-E3BC-4678-A8A0-88009316AD7F}"/>
              </a:ext>
            </a:extLst>
          </p:cNvPr>
          <p:cNvSpPr/>
          <p:nvPr/>
        </p:nvSpPr>
        <p:spPr>
          <a:xfrm>
            <a:off x="9052893" y="3452946"/>
            <a:ext cx="2805253" cy="1253977"/>
          </a:xfrm>
          <a:prstGeom prst="roundRect">
            <a:avLst>
              <a:gd name="adj" fmla="val 9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Go </a:t>
            </a:r>
            <a:r>
              <a:rPr lang="en-US" sz="1400" b="1" dirty="0" err="1"/>
              <a:t>Valas</a:t>
            </a:r>
            <a:r>
              <a:rPr lang="en-US" sz="1400" b="1" dirty="0"/>
              <a:t> </a:t>
            </a:r>
            <a:r>
              <a:rPr lang="en-US" sz="1400" b="1" dirty="0" err="1"/>
              <a:t>menampilkan</a:t>
            </a:r>
            <a:r>
              <a:rPr lang="en-US" sz="1400" b="1" dirty="0"/>
              <a:t> </a:t>
            </a:r>
            <a:r>
              <a:rPr lang="en-US" sz="1400" b="1" dirty="0" err="1"/>
              <a:t>informasi</a:t>
            </a:r>
            <a:r>
              <a:rPr lang="en-US" sz="1400" b="1" dirty="0"/>
              <a:t> money changer </a:t>
            </a:r>
            <a:r>
              <a:rPr lang="en-US" sz="1400" b="1" dirty="0" err="1"/>
              <a:t>terdekat</a:t>
            </a:r>
            <a:r>
              <a:rPr lang="en-US" sz="1400" b="1" dirty="0"/>
              <a:t>, </a:t>
            </a:r>
            <a:r>
              <a:rPr lang="en-US" sz="1400" b="1" dirty="0" err="1"/>
              <a:t>antar</a:t>
            </a:r>
            <a:r>
              <a:rPr lang="en-US" sz="1400" b="1" dirty="0"/>
              <a:t> lain, </a:t>
            </a:r>
            <a:r>
              <a:rPr lang="en-US" sz="1400" b="1" dirty="0" err="1"/>
              <a:t>alamat</a:t>
            </a:r>
            <a:r>
              <a:rPr lang="en-US" sz="1400" b="1" dirty="0"/>
              <a:t>, </a:t>
            </a:r>
            <a:r>
              <a:rPr lang="en-US" sz="1400" b="1" dirty="0" err="1"/>
              <a:t>telp</a:t>
            </a:r>
            <a:r>
              <a:rPr lang="en-US" sz="1400" b="1" dirty="0"/>
              <a:t>, </a:t>
            </a:r>
            <a:r>
              <a:rPr lang="en-US" sz="1400" b="1" dirty="0" err="1"/>
              <a:t>kurs</a:t>
            </a:r>
            <a:r>
              <a:rPr lang="en-US" sz="1400" b="1" dirty="0"/>
              <a:t> </a:t>
            </a:r>
            <a:r>
              <a:rPr lang="en-US" sz="1400" b="1" dirty="0" err="1"/>
              <a:t>saat</a:t>
            </a:r>
            <a:r>
              <a:rPr lang="en-US" sz="1400" b="1" dirty="0"/>
              <a:t> </a:t>
            </a:r>
            <a:r>
              <a:rPr lang="en-US" sz="1400" b="1" dirty="0" err="1"/>
              <a:t>ini</a:t>
            </a:r>
            <a:r>
              <a:rPr lang="en-US" sz="1400" b="1" dirty="0"/>
              <a:t> dan </a:t>
            </a:r>
            <a:r>
              <a:rPr lang="en-US" sz="1400" b="1" dirty="0" err="1"/>
              <a:t>ketersediaan</a:t>
            </a:r>
            <a:r>
              <a:rPr lang="en-US" sz="1400" b="1" dirty="0"/>
              <a:t> stock </a:t>
            </a:r>
            <a:r>
              <a:rPr lang="en-US" sz="1400" b="1" dirty="0" err="1"/>
              <a:t>valuta</a:t>
            </a:r>
            <a:endParaRPr lang="en-US" sz="14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362C728-27A7-4A1A-B3D7-DFEC3154D5DB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10455520" y="4706923"/>
            <a:ext cx="0" cy="36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25E4BCE-44E8-4F4D-AF64-46C5C0AC4D0D}"/>
              </a:ext>
            </a:extLst>
          </p:cNvPr>
          <p:cNvSpPr/>
          <p:nvPr/>
        </p:nvSpPr>
        <p:spPr>
          <a:xfrm>
            <a:off x="4529395" y="1113144"/>
            <a:ext cx="1668817" cy="3831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Output 5 </a:t>
            </a:r>
            <a:r>
              <a:rPr lang="en-US" sz="1400" i="1" dirty="0" err="1"/>
              <a:t>Halaman</a:t>
            </a:r>
            <a:endParaRPr lang="en-US" sz="1400" i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4D3E3B-DDF6-478D-A36F-25D1324F88AE}"/>
              </a:ext>
            </a:extLst>
          </p:cNvPr>
          <p:cNvSpPr/>
          <p:nvPr/>
        </p:nvSpPr>
        <p:spPr>
          <a:xfrm>
            <a:off x="3951457" y="1665321"/>
            <a:ext cx="243840" cy="2141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0C79CB3-FCE7-4B56-BB68-CC313B28F279}"/>
              </a:ext>
            </a:extLst>
          </p:cNvPr>
          <p:cNvSpPr/>
          <p:nvPr/>
        </p:nvSpPr>
        <p:spPr>
          <a:xfrm>
            <a:off x="7290849" y="1879499"/>
            <a:ext cx="243840" cy="2141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712309A-625A-4E78-8F7D-319508F6701A}"/>
              </a:ext>
            </a:extLst>
          </p:cNvPr>
          <p:cNvSpPr/>
          <p:nvPr/>
        </p:nvSpPr>
        <p:spPr>
          <a:xfrm>
            <a:off x="8938980" y="3405054"/>
            <a:ext cx="243840" cy="2141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212A1EC-246E-4491-A767-86EAD9A1FC1A}"/>
              </a:ext>
            </a:extLst>
          </p:cNvPr>
          <p:cNvSpPr/>
          <p:nvPr/>
        </p:nvSpPr>
        <p:spPr>
          <a:xfrm>
            <a:off x="9404121" y="1627715"/>
            <a:ext cx="243840" cy="2141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F874D22-E8C0-4EEA-B1DA-CB4830DA6D1F}"/>
              </a:ext>
            </a:extLst>
          </p:cNvPr>
          <p:cNvSpPr/>
          <p:nvPr/>
        </p:nvSpPr>
        <p:spPr>
          <a:xfrm>
            <a:off x="5615174" y="5287171"/>
            <a:ext cx="243840" cy="2141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96669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5AC562-D167-4F00-BB16-E5ED3C8C1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10" y="796016"/>
            <a:ext cx="1138340" cy="1138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053970-F93F-4B34-A42F-D71FC0D38CCA}"/>
              </a:ext>
            </a:extLst>
          </p:cNvPr>
          <p:cNvSpPr txBox="1"/>
          <p:nvPr/>
        </p:nvSpPr>
        <p:spPr>
          <a:xfrm>
            <a:off x="366070" y="2001134"/>
            <a:ext cx="1439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Go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Valas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Marketplace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2CA077E-B627-47F8-A839-CA0B393B3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7327416"/>
              </p:ext>
            </p:extLst>
          </p:nvPr>
        </p:nvGraphicFramePr>
        <p:xfrm>
          <a:off x="333854" y="2764387"/>
          <a:ext cx="1503655" cy="2307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853FA0-185A-4DDC-A6BE-F2E6FE45A99A}"/>
              </a:ext>
            </a:extLst>
          </p:cNvPr>
          <p:cNvSpPr txBox="1"/>
          <p:nvPr/>
        </p:nvSpPr>
        <p:spPr>
          <a:xfrm>
            <a:off x="2000946" y="1126989"/>
            <a:ext cx="197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 Proses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Poin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22B32604-4699-44CA-8A64-58DD5681E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478436"/>
              </p:ext>
            </p:extLst>
          </p:nvPr>
        </p:nvGraphicFramePr>
        <p:xfrm>
          <a:off x="2441303" y="1651867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20674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bertambah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jika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139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Adanya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pembelian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paket</a:t>
                      </a:r>
                      <a:r>
                        <a:rPr lang="en-US" dirty="0"/>
                        <a:t> di </a:t>
                      </a:r>
                      <a:r>
                        <a:rPr lang="en-US" dirty="0" err="1"/>
                        <a:t>awal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pendaftaran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06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Adanya</a:t>
                      </a:r>
                      <a:r>
                        <a:rPr lang="en-US" dirty="0"/>
                        <a:t> Top-up </a:t>
                      </a:r>
                      <a:r>
                        <a:rPr lang="en-US" dirty="0" err="1"/>
                        <a:t>Poin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582812"/>
                  </a:ext>
                </a:extLst>
              </a:tr>
            </a:tbl>
          </a:graphicData>
        </a:graphic>
      </p:graphicFrame>
      <p:graphicFrame>
        <p:nvGraphicFramePr>
          <p:cNvPr id="22" name="Table 7">
            <a:extLst>
              <a:ext uri="{FF2B5EF4-FFF2-40B4-BE49-F238E27FC236}">
                <a16:creationId xmlns:a16="http://schemas.microsoft.com/office/drawing/2014/main" id="{41A52772-CC0A-4CC9-A7E2-7ED29BF90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343963"/>
              </p:ext>
            </p:extLst>
          </p:nvPr>
        </p:nvGraphicFramePr>
        <p:xfrm>
          <a:off x="2441303" y="318893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20674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berkurang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jika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139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Adanya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pengambilan</a:t>
                      </a:r>
                      <a:r>
                        <a:rPr lang="en-US" dirty="0"/>
                        <a:t> request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user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pembelian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penjualan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valas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067935"/>
                  </a:ext>
                </a:extLst>
              </a:tr>
            </a:tbl>
          </a:graphicData>
        </a:graphic>
      </p:graphicFrame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025A4736-D34B-4A76-9765-8CA2B8C5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E7DE27-CB5B-4482-8683-84C940135FC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8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5AC562-D167-4F00-BB16-E5ED3C8C1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10" y="796016"/>
            <a:ext cx="1138340" cy="1138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053970-F93F-4B34-A42F-D71FC0D38CCA}"/>
              </a:ext>
            </a:extLst>
          </p:cNvPr>
          <p:cNvSpPr txBox="1"/>
          <p:nvPr/>
        </p:nvSpPr>
        <p:spPr>
          <a:xfrm>
            <a:off x="366070" y="2001134"/>
            <a:ext cx="1439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Go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Valas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Marketplace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2CA077E-B627-47F8-A839-CA0B393B3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9927187"/>
              </p:ext>
            </p:extLst>
          </p:nvPr>
        </p:nvGraphicFramePr>
        <p:xfrm>
          <a:off x="333854" y="2764387"/>
          <a:ext cx="1503655" cy="2307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853FA0-185A-4DDC-A6BE-F2E6FE45A99A}"/>
              </a:ext>
            </a:extLst>
          </p:cNvPr>
          <p:cNvSpPr txBox="1"/>
          <p:nvPr/>
        </p:nvSpPr>
        <p:spPr>
          <a:xfrm>
            <a:off x="2000946" y="1126989"/>
            <a:ext cx="551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4. Modul Top-up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Poin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menggunakan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Payment Gateway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58C7CD8-A00C-47D5-82A1-9CACB98B3B31}"/>
              </a:ext>
            </a:extLst>
          </p:cNvPr>
          <p:cNvSpPr/>
          <p:nvPr/>
        </p:nvSpPr>
        <p:spPr>
          <a:xfrm>
            <a:off x="2133923" y="1706938"/>
            <a:ext cx="1452814" cy="766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408F4B6-01A0-4420-A8AB-FBAE56FEA2A9}"/>
              </a:ext>
            </a:extLst>
          </p:cNvPr>
          <p:cNvSpPr/>
          <p:nvPr/>
        </p:nvSpPr>
        <p:spPr>
          <a:xfrm>
            <a:off x="3958369" y="1706938"/>
            <a:ext cx="1858958" cy="766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Menu top-up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1A0847-F1E2-4DBF-98DF-5F5FB6618E6C}"/>
              </a:ext>
            </a:extLst>
          </p:cNvPr>
          <p:cNvSpPr/>
          <p:nvPr/>
        </p:nvSpPr>
        <p:spPr>
          <a:xfrm>
            <a:off x="6122449" y="1706937"/>
            <a:ext cx="1858958" cy="766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Pemilihan</a:t>
            </a:r>
            <a:r>
              <a:rPr lang="en-US" sz="1400" dirty="0"/>
              <a:t> </a:t>
            </a:r>
            <a:r>
              <a:rPr lang="en-US" sz="1400" dirty="0" err="1"/>
              <a:t>Paket</a:t>
            </a:r>
            <a:r>
              <a:rPr lang="en-US" sz="1400" dirty="0"/>
              <a:t> </a:t>
            </a:r>
            <a:r>
              <a:rPr lang="en-US" sz="1400" dirty="0" err="1"/>
              <a:t>Pembelian</a:t>
            </a:r>
            <a:endParaRPr lang="en-US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178D227-E3CB-429F-8679-A8976A0576BC}"/>
              </a:ext>
            </a:extLst>
          </p:cNvPr>
          <p:cNvSpPr/>
          <p:nvPr/>
        </p:nvSpPr>
        <p:spPr>
          <a:xfrm>
            <a:off x="8219798" y="1706937"/>
            <a:ext cx="1858958" cy="1253977"/>
          </a:xfrm>
          <a:prstGeom prst="roundRect">
            <a:avLst>
              <a:gd name="adj" fmla="val 902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Pembayaran</a:t>
            </a:r>
            <a:r>
              <a:rPr lang="en-US" sz="1400" dirty="0"/>
              <a:t> </a:t>
            </a:r>
            <a:r>
              <a:rPr lang="en-US" sz="1400" dirty="0" err="1"/>
              <a:t>melalui</a:t>
            </a:r>
            <a:r>
              <a:rPr lang="en-US" sz="1400" dirty="0"/>
              <a:t> payment gateway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405097E-6F14-4B8D-A463-813C9F0EBB64}"/>
              </a:ext>
            </a:extLst>
          </p:cNvPr>
          <p:cNvSpPr/>
          <p:nvPr/>
        </p:nvSpPr>
        <p:spPr>
          <a:xfrm>
            <a:off x="8219798" y="3429000"/>
            <a:ext cx="1858958" cy="1253977"/>
          </a:xfrm>
          <a:prstGeom prst="roundRect">
            <a:avLst>
              <a:gd name="adj" fmla="val 9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Pembelian</a:t>
            </a:r>
            <a:r>
              <a:rPr lang="en-US" sz="1400" dirty="0"/>
              <a:t> </a:t>
            </a:r>
            <a:r>
              <a:rPr lang="en-US" sz="1400" dirty="0" err="1"/>
              <a:t>terverifkasi</a:t>
            </a:r>
            <a:endParaRPr lang="en-US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0321F11-7B33-4050-BBA0-4192F39832D2}"/>
              </a:ext>
            </a:extLst>
          </p:cNvPr>
          <p:cNvSpPr/>
          <p:nvPr/>
        </p:nvSpPr>
        <p:spPr>
          <a:xfrm>
            <a:off x="6144062" y="3717796"/>
            <a:ext cx="1858958" cy="684207"/>
          </a:xfrm>
          <a:prstGeom prst="roundRect">
            <a:avLst>
              <a:gd name="adj" fmla="val 9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Poin</a:t>
            </a:r>
            <a:r>
              <a:rPr lang="en-US" sz="1400" dirty="0"/>
              <a:t> di </a:t>
            </a:r>
            <a:r>
              <a:rPr lang="en-US" sz="1400" dirty="0" err="1"/>
              <a:t>tambahkan</a:t>
            </a:r>
            <a:r>
              <a:rPr lang="en-US" sz="1400" dirty="0"/>
              <a:t> </a:t>
            </a:r>
            <a:r>
              <a:rPr lang="en-US" sz="1400" dirty="0" err="1"/>
              <a:t>sesuai</a:t>
            </a:r>
            <a:r>
              <a:rPr lang="en-US" sz="1400" dirty="0"/>
              <a:t> </a:t>
            </a:r>
            <a:r>
              <a:rPr lang="en-US" sz="1400" dirty="0" err="1"/>
              <a:t>paket</a:t>
            </a:r>
            <a:endParaRPr lang="en-US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8B9C32-9B08-4B3A-A404-6025D2767F75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586737" y="2090116"/>
            <a:ext cx="371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C541DC-2257-4D0A-8AA3-8E4FCFF65F6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5817327" y="2090115"/>
            <a:ext cx="3051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B3357B-CC0F-43D8-A61F-98B1FEC5BA22}"/>
              </a:ext>
            </a:extLst>
          </p:cNvPr>
          <p:cNvCxnSpPr>
            <a:stCxn id="11" idx="3"/>
          </p:cNvCxnSpPr>
          <p:nvPr/>
        </p:nvCxnSpPr>
        <p:spPr>
          <a:xfrm flipV="1">
            <a:off x="7981407" y="2090114"/>
            <a:ext cx="2061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B23E6E-DB17-4F9F-B349-B0A80199D50C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149277" y="2960914"/>
            <a:ext cx="0" cy="468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BABB21-B5C1-4A70-8E88-81B0A343EA47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flipH="1">
            <a:off x="8003020" y="4055989"/>
            <a:ext cx="216778" cy="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BB442A4E-B20D-4E67-AC59-D3AEB9FD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E7DE27-CB5B-4482-8683-84C940135FCF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9966C46-E52A-4821-B12C-DA59BC2025E2}"/>
              </a:ext>
            </a:extLst>
          </p:cNvPr>
          <p:cNvSpPr/>
          <p:nvPr/>
        </p:nvSpPr>
        <p:spPr>
          <a:xfrm>
            <a:off x="9622972" y="1537819"/>
            <a:ext cx="1933303" cy="461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Rencana</a:t>
            </a:r>
            <a:r>
              <a:rPr lang="en-US" sz="1100" dirty="0"/>
              <a:t> </a:t>
            </a:r>
            <a:r>
              <a:rPr lang="en-US" sz="1100" dirty="0" err="1"/>
              <a:t>pakai</a:t>
            </a:r>
            <a:r>
              <a:rPr lang="en-US" sz="1100" dirty="0"/>
              <a:t> </a:t>
            </a:r>
            <a:r>
              <a:rPr lang="en-US" sz="1100" dirty="0" err="1"/>
              <a:t>xendit</a:t>
            </a:r>
            <a:endParaRPr lang="en-US" sz="11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D85E83-97B1-452B-9774-3029C3881B10}"/>
              </a:ext>
            </a:extLst>
          </p:cNvPr>
          <p:cNvSpPr/>
          <p:nvPr/>
        </p:nvSpPr>
        <p:spPr>
          <a:xfrm>
            <a:off x="7480460" y="1120066"/>
            <a:ext cx="1668817" cy="3831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Output 4 </a:t>
            </a:r>
            <a:r>
              <a:rPr lang="en-US" sz="1400" i="1" dirty="0" err="1"/>
              <a:t>Halaman</a:t>
            </a:r>
            <a:endParaRPr lang="en-US" sz="1400" i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47D881-A146-46D0-8C8B-41E83E7C2A7E}"/>
              </a:ext>
            </a:extLst>
          </p:cNvPr>
          <p:cNvSpPr/>
          <p:nvPr/>
        </p:nvSpPr>
        <p:spPr>
          <a:xfrm>
            <a:off x="6044071" y="1661477"/>
            <a:ext cx="243840" cy="2141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BFBF34-5573-4912-A842-21AFE888893A}"/>
              </a:ext>
            </a:extLst>
          </p:cNvPr>
          <p:cNvSpPr/>
          <p:nvPr/>
        </p:nvSpPr>
        <p:spPr>
          <a:xfrm>
            <a:off x="8133020" y="1661477"/>
            <a:ext cx="243840" cy="2141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4B66156-BE54-48A0-B2FB-7D79584642D5}"/>
              </a:ext>
            </a:extLst>
          </p:cNvPr>
          <p:cNvSpPr/>
          <p:nvPr/>
        </p:nvSpPr>
        <p:spPr>
          <a:xfrm>
            <a:off x="8151547" y="3387485"/>
            <a:ext cx="243840" cy="2141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EA066B5-88CA-4D0D-A077-BA34F4629D46}"/>
              </a:ext>
            </a:extLst>
          </p:cNvPr>
          <p:cNvSpPr/>
          <p:nvPr/>
        </p:nvSpPr>
        <p:spPr>
          <a:xfrm>
            <a:off x="6096000" y="3616736"/>
            <a:ext cx="200297" cy="2021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5063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397</Words>
  <Application>Microsoft Office PowerPoint</Application>
  <PresentationFormat>Widescreen</PresentationFormat>
  <Paragraphs>111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Oktaviar Rahmat</dc:creator>
  <cp:lastModifiedBy>Oktaviar Rahmat</cp:lastModifiedBy>
  <cp:revision>97</cp:revision>
  <dcterms:created xsi:type="dcterms:W3CDTF">2023-03-19T12:17:42Z</dcterms:created>
  <dcterms:modified xsi:type="dcterms:W3CDTF">2023-11-27T11:07:49Z</dcterms:modified>
</cp:coreProperties>
</file>