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78" r:id="rId5"/>
    <p:sldId id="271" r:id="rId6"/>
    <p:sldId id="274" r:id="rId7"/>
    <p:sldId id="275" r:id="rId8"/>
    <p:sldId id="279" r:id="rId9"/>
    <p:sldId id="280" r:id="rId10"/>
    <p:sldId id="281" r:id="rId11"/>
    <p:sldId id="282" r:id="rId12"/>
    <p:sldId id="283" r:id="rId13"/>
    <p:sldId id="272" r:id="rId14"/>
    <p:sldId id="273" r:id="rId15"/>
    <p:sldId id="284" r:id="rId16"/>
    <p:sldId id="286" r:id="rId17"/>
    <p:sldId id="285" r:id="rId18"/>
    <p:sldId id="287" r:id="rId19"/>
    <p:sldId id="27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6"/>
    <a:srgbClr val="FFE7E7"/>
    <a:srgbClr val="F89698"/>
    <a:srgbClr val="613F59"/>
    <a:srgbClr val="FF797E"/>
    <a:srgbClr val="000000"/>
    <a:srgbClr val="FFFFFF"/>
    <a:srgbClr val="613F58"/>
    <a:srgbClr val="D8BDED"/>
    <a:srgbClr val="F49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B6C4-5326-150F-4375-32D5F303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6CF94-80CC-031B-88AC-688137E1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41DD-CDC4-E241-EE52-C8338E1B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67C9-5FB3-E29B-1D19-7CB6A475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2824-EA53-5BC2-8A19-20F6393B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538F-B1D9-E378-6136-861EE40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60E24-9D95-B8CA-DD06-65F2F670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03DB3-4848-F03D-B6CD-3BAE0B6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92C4A-755B-881A-9AE4-960859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11FB9-F452-AA84-6C44-28A8EE0A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7924C-D0A4-F1D1-CACC-555BFD0A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8AF2-8032-5766-0901-31EA144E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AD1C4-98C5-AB8C-05FB-D77FCD8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F67-7D04-F70A-9D27-C8277415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DE50-A016-44F9-53C6-5FA44303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86D6-E3F1-ACD6-0873-44958C1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4169E-E649-FBEE-102F-80EF8F36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8E09C-D700-4BA8-DADA-D74A9974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A0EB-03DA-7441-E924-D3A731C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D880-195F-EEDA-AB67-9CC731E7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8B8F-A8FD-91F0-CC74-4026639E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D914A-F93A-C6D9-570D-DB64FB07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CBA7-56A6-12A6-2CBD-DFB6C3B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4746-4941-88B0-315E-E990DC74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B14C-37B3-7580-F736-C30F729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86CA-5277-5E5E-0F29-AE54CA8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738-4C47-3596-4AFB-9706F0C5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A092C-0435-B808-EB2D-50D824CA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92A22-E521-0DA9-6323-ADC261D4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10180-2FFC-14AE-2842-09C35851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2EB02-6A33-42B2-2FE8-E091B6F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A2A8-E5D4-5FAC-C3DD-581E124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C3156-625B-07F7-37CC-3095B03F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98396-9F9E-0821-47A6-4FE46318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5277A-600B-6495-CA60-0D188265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176A7-A168-5490-AF03-2BA4933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9FE2D-4935-823E-878A-50CD69C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71FFB-9F37-830B-49C8-106B75A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08323-ABCC-202E-F97E-5310B29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720A-5A62-EEAE-54D0-F34E9D1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111F-E569-F72E-A293-38665EE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1AB48-C653-9C36-8B4A-1C9F178B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C101C-5242-A9AB-8058-B5D9084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B6393-885B-0923-4A13-FAB99A2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6DC9A-DE62-F3BB-78A2-F886D78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82B98-813C-0E6F-A162-F46C12C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3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A797-3278-00B9-695F-8D02503C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927A-1537-385F-7AB0-75E4363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1A2E7-7807-B4FA-59EC-16C9DE91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9A308-8104-7BF7-5BBD-9B8BB41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1692-C8D0-0BFB-EAD3-97F5D0B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294C7-5421-5AE3-C88A-C7398FD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E0FA-0CB8-3F3B-35B4-7C057FA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2F5FA-9507-3B78-D086-B0B6A017A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81DDD-A312-DDD2-266B-DDBEB66F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34E7-E57C-F7CA-4161-E36339DE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FF84A-3D0C-C92C-276E-D1294D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A520-8D06-E5BA-76C0-7D91D9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BC5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5B93A-11A3-6E1D-FA3F-38FBAE9E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2193-62DB-FA4E-E73E-460D6761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926DC-32D6-06BA-A315-80489397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52DE8-4F86-DC34-5E4F-6F2CA775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9678-249A-139B-2E13-9C43BC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1AAA73-BF9E-B724-2C01-DC994789AFB5}"/>
              </a:ext>
            </a:extLst>
          </p:cNvPr>
          <p:cNvGrpSpPr/>
          <p:nvPr/>
        </p:nvGrpSpPr>
        <p:grpSpPr>
          <a:xfrm>
            <a:off x="10432010" y="824975"/>
            <a:ext cx="794403" cy="178850"/>
            <a:chOff x="10230247" y="875775"/>
            <a:chExt cx="794403" cy="17885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80EBD9-1CD5-2D26-C165-3BD5B0684A74}"/>
                </a:ext>
              </a:extLst>
            </p:cNvPr>
            <p:cNvGrpSpPr/>
            <p:nvPr/>
          </p:nvGrpSpPr>
          <p:grpSpPr>
            <a:xfrm rot="2700000">
              <a:off x="10845800" y="875775"/>
              <a:ext cx="178850" cy="178850"/>
              <a:chOff x="5391022" y="863076"/>
              <a:chExt cx="178850" cy="17885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C7E1CA6-E0EF-3955-ED1F-5C3EC7380E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9C1A40-21D2-F93A-B2CC-4DDED8E372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180465-8D54-2354-777E-C1691ECF49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30247" y="965200"/>
              <a:ext cx="1587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E3236C7-54F6-E087-04B5-8A0F48AF34E4}"/>
                </a:ext>
              </a:extLst>
            </p:cNvPr>
            <p:cNvSpPr/>
            <p:nvPr/>
          </p:nvSpPr>
          <p:spPr>
            <a:xfrm>
              <a:off x="10534850" y="885829"/>
              <a:ext cx="165096" cy="165096"/>
            </a:xfrm>
            <a:prstGeom prst="roundRect">
              <a:avLst/>
            </a:prstGeom>
            <a:solidFill>
              <a:srgbClr val="FF797E"/>
            </a:solidFill>
            <a:ln w="41275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612500" y="734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COFFEE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2209800" y="2025348"/>
            <a:ext cx="777240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부산 소개 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4251585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BF3A1A-FA7C-BB8F-F6E3-62E56252697E}"/>
              </a:ext>
            </a:extLst>
          </p:cNvPr>
          <p:cNvSpPr/>
          <p:nvPr/>
        </p:nvSpPr>
        <p:spPr>
          <a:xfrm>
            <a:off x="3837141" y="4832652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BB8540EA-99D1-D80B-C580-20DE06A8A7F2}"/>
              </a:ext>
            </a:extLst>
          </p:cNvPr>
          <p:cNvSpPr/>
          <p:nvPr/>
        </p:nvSpPr>
        <p:spPr>
          <a:xfrm>
            <a:off x="4137116" y="4949650"/>
            <a:ext cx="173010" cy="226638"/>
          </a:xfrm>
          <a:custGeom>
            <a:avLst/>
            <a:gdLst>
              <a:gd name="connsiteX0" fmla="*/ 3236026 w 3728851"/>
              <a:gd name="connsiteY0" fmla="*/ 1840795 h 4884679"/>
              <a:gd name="connsiteX1" fmla="*/ 3236026 w 3728851"/>
              <a:gd name="connsiteY1" fmla="*/ 301762 h 4884679"/>
              <a:gd name="connsiteX2" fmla="*/ 2934264 w 3728851"/>
              <a:gd name="connsiteY2" fmla="*/ 0 h 4884679"/>
              <a:gd name="connsiteX3" fmla="*/ 794568 w 3728851"/>
              <a:gd name="connsiteY3" fmla="*/ 0 h 4884679"/>
              <a:gd name="connsiteX4" fmla="*/ 492806 w 3728851"/>
              <a:gd name="connsiteY4" fmla="*/ 301762 h 4884679"/>
              <a:gd name="connsiteX5" fmla="*/ 492806 w 3728851"/>
              <a:gd name="connsiteY5" fmla="*/ 1840893 h 4884679"/>
              <a:gd name="connsiteX6" fmla="*/ 0 w 3728851"/>
              <a:gd name="connsiteY6" fmla="*/ 2344447 h 4884679"/>
              <a:gd name="connsiteX7" fmla="*/ 0 w 3728851"/>
              <a:gd name="connsiteY7" fmla="*/ 4380587 h 4884679"/>
              <a:gd name="connsiteX8" fmla="*/ 504092 w 3728851"/>
              <a:gd name="connsiteY8" fmla="*/ 4884680 h 4884679"/>
              <a:gd name="connsiteX9" fmla="*/ 3224759 w 3728851"/>
              <a:gd name="connsiteY9" fmla="*/ 4884680 h 4884679"/>
              <a:gd name="connsiteX10" fmla="*/ 3728851 w 3728851"/>
              <a:gd name="connsiteY10" fmla="*/ 4380587 h 4884679"/>
              <a:gd name="connsiteX11" fmla="*/ 3728851 w 3728851"/>
              <a:gd name="connsiteY11" fmla="*/ 2344349 h 4884679"/>
              <a:gd name="connsiteX12" fmla="*/ 3235967 w 3728851"/>
              <a:gd name="connsiteY12" fmla="*/ 1840795 h 4884679"/>
              <a:gd name="connsiteX13" fmla="*/ 2742269 w 3728851"/>
              <a:gd name="connsiteY13" fmla="*/ 493688 h 4884679"/>
              <a:gd name="connsiteX14" fmla="*/ 2742269 w 3728851"/>
              <a:gd name="connsiteY14" fmla="*/ 1840109 h 4884679"/>
              <a:gd name="connsiteX15" fmla="*/ 986621 w 3728851"/>
              <a:gd name="connsiteY15" fmla="*/ 1840109 h 4884679"/>
              <a:gd name="connsiteX16" fmla="*/ 986621 w 3728851"/>
              <a:gd name="connsiteY16" fmla="*/ 493688 h 4884679"/>
              <a:gd name="connsiteX17" fmla="*/ 1864426 w 3728851"/>
              <a:gd name="connsiteY17" fmla="*/ 3913381 h 4884679"/>
              <a:gd name="connsiteX18" fmla="*/ 1370091 w 3728851"/>
              <a:gd name="connsiteY18" fmla="*/ 3419046 h 4884679"/>
              <a:gd name="connsiteX19" fmla="*/ 1864426 w 3728851"/>
              <a:gd name="connsiteY19" fmla="*/ 2924712 h 4884679"/>
              <a:gd name="connsiteX20" fmla="*/ 2358760 w 3728851"/>
              <a:gd name="connsiteY20" fmla="*/ 3419046 h 4884679"/>
              <a:gd name="connsiteX21" fmla="*/ 1864426 w 3728851"/>
              <a:gd name="connsiteY21" fmla="*/ 3913381 h 48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28851" h="4884679">
                <a:moveTo>
                  <a:pt x="3236026" y="1840795"/>
                </a:moveTo>
                <a:lnTo>
                  <a:pt x="3236026" y="301762"/>
                </a:lnTo>
                <a:cubicBezTo>
                  <a:pt x="3236026" y="135367"/>
                  <a:pt x="3100668" y="0"/>
                  <a:pt x="2934264" y="0"/>
                </a:cubicBezTo>
                <a:lnTo>
                  <a:pt x="794568" y="0"/>
                </a:lnTo>
                <a:cubicBezTo>
                  <a:pt x="628173" y="0"/>
                  <a:pt x="492806" y="135357"/>
                  <a:pt x="492806" y="301762"/>
                </a:cubicBezTo>
                <a:lnTo>
                  <a:pt x="492806" y="1840893"/>
                </a:lnTo>
                <a:cubicBezTo>
                  <a:pt x="219750" y="1846860"/>
                  <a:pt x="0" y="2069784"/>
                  <a:pt x="0" y="2344447"/>
                </a:cubicBezTo>
                <a:lnTo>
                  <a:pt x="0" y="4380587"/>
                </a:lnTo>
                <a:cubicBezTo>
                  <a:pt x="0" y="4659080"/>
                  <a:pt x="225756" y="4884680"/>
                  <a:pt x="504092" y="4884680"/>
                </a:cubicBezTo>
                <a:lnTo>
                  <a:pt x="3224759" y="4884680"/>
                </a:lnTo>
                <a:cubicBezTo>
                  <a:pt x="3503018" y="4884680"/>
                  <a:pt x="3728851" y="4659120"/>
                  <a:pt x="3728851" y="4380587"/>
                </a:cubicBezTo>
                <a:lnTo>
                  <a:pt x="3728851" y="2344349"/>
                </a:lnTo>
                <a:cubicBezTo>
                  <a:pt x="3728773" y="2069686"/>
                  <a:pt x="3509023" y="1846801"/>
                  <a:pt x="3235967" y="1840795"/>
                </a:cubicBezTo>
                <a:close/>
                <a:moveTo>
                  <a:pt x="2742269" y="493688"/>
                </a:moveTo>
                <a:lnTo>
                  <a:pt x="2742269" y="1840109"/>
                </a:lnTo>
                <a:lnTo>
                  <a:pt x="986621" y="1840109"/>
                </a:lnTo>
                <a:lnTo>
                  <a:pt x="986621" y="493688"/>
                </a:lnTo>
                <a:close/>
                <a:moveTo>
                  <a:pt x="1864426" y="3913381"/>
                </a:moveTo>
                <a:cubicBezTo>
                  <a:pt x="1591369" y="3913381"/>
                  <a:pt x="1370091" y="3692102"/>
                  <a:pt x="1370091" y="3419046"/>
                </a:cubicBezTo>
                <a:cubicBezTo>
                  <a:pt x="1370091" y="3145990"/>
                  <a:pt x="1591369" y="2924712"/>
                  <a:pt x="1864426" y="2924712"/>
                </a:cubicBezTo>
                <a:cubicBezTo>
                  <a:pt x="2137482" y="2924712"/>
                  <a:pt x="2358760" y="3145990"/>
                  <a:pt x="2358760" y="3419046"/>
                </a:cubicBezTo>
                <a:cubicBezTo>
                  <a:pt x="2358760" y="3692102"/>
                  <a:pt x="2137482" y="3913381"/>
                  <a:pt x="1864426" y="3913381"/>
                </a:cubicBezTo>
                <a:close/>
              </a:path>
            </a:pathLst>
          </a:custGeom>
          <a:solidFill>
            <a:srgbClr val="FFE7E7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67C639-6152-A819-E64E-7C63328D57CE}"/>
              </a:ext>
            </a:extLst>
          </p:cNvPr>
          <p:cNvGrpSpPr/>
          <p:nvPr/>
        </p:nvGrpSpPr>
        <p:grpSpPr>
          <a:xfrm>
            <a:off x="4123672" y="4364591"/>
            <a:ext cx="199898" cy="234622"/>
            <a:chOff x="14378016" y="-193108"/>
            <a:chExt cx="3800958" cy="4461226"/>
          </a:xfrm>
          <a:solidFill>
            <a:srgbClr val="FFE7E7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B0BC2D-5D07-6A80-D3B5-355C588D1B59}"/>
                </a:ext>
              </a:extLst>
            </p:cNvPr>
            <p:cNvSpPr/>
            <p:nvPr/>
          </p:nvSpPr>
          <p:spPr>
            <a:xfrm>
              <a:off x="14936414" y="-193108"/>
              <a:ext cx="2684218" cy="2684224"/>
            </a:xfrm>
            <a:custGeom>
              <a:avLst/>
              <a:gdLst>
                <a:gd name="connsiteX0" fmla="*/ 2684221 w 2684221"/>
                <a:gd name="connsiteY0" fmla="*/ 1342111 h 2684221"/>
                <a:gd name="connsiteX1" fmla="*/ 1342111 w 2684221"/>
                <a:gd name="connsiteY1" fmla="*/ 2684221 h 2684221"/>
                <a:gd name="connsiteX2" fmla="*/ 0 w 2684221"/>
                <a:gd name="connsiteY2" fmla="*/ 1342111 h 2684221"/>
                <a:gd name="connsiteX3" fmla="*/ 1342111 w 2684221"/>
                <a:gd name="connsiteY3" fmla="*/ 0 h 2684221"/>
                <a:gd name="connsiteX4" fmla="*/ 2684221 w 2684221"/>
                <a:gd name="connsiteY4" fmla="*/ 1342111 h 26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4221" h="2684221">
                  <a:moveTo>
                    <a:pt x="2684221" y="1342111"/>
                  </a:moveTo>
                  <a:cubicBezTo>
                    <a:pt x="2684221" y="2083323"/>
                    <a:pt x="2083343" y="2684221"/>
                    <a:pt x="1342111" y="2684221"/>
                  </a:cubicBezTo>
                  <a:cubicBezTo>
                    <a:pt x="600879" y="2684221"/>
                    <a:pt x="0" y="2083343"/>
                    <a:pt x="0" y="1342111"/>
                  </a:cubicBezTo>
                  <a:cubicBezTo>
                    <a:pt x="0" y="600878"/>
                    <a:pt x="600879" y="0"/>
                    <a:pt x="1342111" y="0"/>
                  </a:cubicBezTo>
                  <a:cubicBezTo>
                    <a:pt x="2083343" y="0"/>
                    <a:pt x="2684221" y="600878"/>
                    <a:pt x="2684221" y="1342111"/>
                  </a:cubicBezTo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E235707-02BA-65A7-DE48-2FA72BCE4A6F}"/>
                </a:ext>
              </a:extLst>
            </p:cNvPr>
            <p:cNvSpPr/>
            <p:nvPr/>
          </p:nvSpPr>
          <p:spPr>
            <a:xfrm>
              <a:off x="14378016" y="2436772"/>
              <a:ext cx="3800958" cy="1831346"/>
            </a:xfrm>
            <a:custGeom>
              <a:avLst/>
              <a:gdLst>
                <a:gd name="connsiteX0" fmla="*/ 1900509 w 3800958"/>
                <a:gd name="connsiteY0" fmla="*/ 1831351 h 1831350"/>
                <a:gd name="connsiteX1" fmla="*/ 3800958 w 3800958"/>
                <a:gd name="connsiteY1" fmla="*/ 1224153 h 1831350"/>
                <a:gd name="connsiteX2" fmla="*/ 2618247 w 3800958"/>
                <a:gd name="connsiteY2" fmla="*/ 0 h 1831350"/>
                <a:gd name="connsiteX3" fmla="*/ 1900381 w 3800958"/>
                <a:gd name="connsiteY3" fmla="*/ 187175 h 1831350"/>
                <a:gd name="connsiteX4" fmla="*/ 1182515 w 3800958"/>
                <a:gd name="connsiteY4" fmla="*/ 0 h 1831350"/>
                <a:gd name="connsiteX5" fmla="*/ 0 w 3800958"/>
                <a:gd name="connsiteY5" fmla="*/ 1224055 h 1831350"/>
                <a:gd name="connsiteX6" fmla="*/ 1900450 w 3800958"/>
                <a:gd name="connsiteY6" fmla="*/ 1831282 h 183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958" h="1831350">
                  <a:moveTo>
                    <a:pt x="1900509" y="1831351"/>
                  </a:moveTo>
                  <a:cubicBezTo>
                    <a:pt x="2950175" y="1831351"/>
                    <a:pt x="3800958" y="1470346"/>
                    <a:pt x="3800958" y="1224153"/>
                  </a:cubicBezTo>
                  <a:cubicBezTo>
                    <a:pt x="3800958" y="826409"/>
                    <a:pt x="3311983" y="254040"/>
                    <a:pt x="2618247" y="0"/>
                  </a:cubicBezTo>
                  <a:cubicBezTo>
                    <a:pt x="2405659" y="119016"/>
                    <a:pt x="2160917" y="187175"/>
                    <a:pt x="1900381" y="187175"/>
                  </a:cubicBezTo>
                  <a:cubicBezTo>
                    <a:pt x="1639914" y="187175"/>
                    <a:pt x="1395221" y="119016"/>
                    <a:pt x="1182515" y="0"/>
                  </a:cubicBezTo>
                  <a:cubicBezTo>
                    <a:pt x="488946" y="253922"/>
                    <a:pt x="0" y="826370"/>
                    <a:pt x="0" y="1224055"/>
                  </a:cubicBezTo>
                  <a:cubicBezTo>
                    <a:pt x="0" y="1470287"/>
                    <a:pt x="850901" y="1831282"/>
                    <a:pt x="1900450" y="1831282"/>
                  </a:cubicBez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610100" y="4328014"/>
            <a:ext cx="37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활용한 부산 문화 프로젝트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7E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8722D6-3A0F-9444-93B2-AC53D0A24F4D}"/>
              </a:ext>
            </a:extLst>
          </p:cNvPr>
          <p:cNvSpPr txBox="1"/>
          <p:nvPr/>
        </p:nvSpPr>
        <p:spPr>
          <a:xfrm>
            <a:off x="4610100" y="4909081"/>
            <a:ext cx="374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김경돈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팀원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김경목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이아진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장연서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B6DB9F-228D-D22E-1696-4A2AD54DA9EF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877F6C-E571-181A-663B-00124EFA37BC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3D33-8138-AD88-847E-E70B20298F3A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7CCA2B-E003-4361-5D03-A646E2CD7A61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1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9" y="1301438"/>
            <a:ext cx="5252992" cy="308432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423164" y="2676928"/>
            <a:ext cx="5667556" cy="3065222"/>
            <a:chOff x="5423164" y="2676928"/>
            <a:chExt cx="5667556" cy="30652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164" y="2676928"/>
              <a:ext cx="5667556" cy="30652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209405" y="4691282"/>
              <a:ext cx="3390862" cy="70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공공데이터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포털에서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제공하는 외국어 번역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API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432436" y="4080394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34" y="1313934"/>
            <a:ext cx="9334091" cy="45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099299" y="73365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Python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5" y="1504335"/>
            <a:ext cx="9040487" cy="191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2" y="3867254"/>
            <a:ext cx="8268854" cy="16480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21226" y="4731647"/>
            <a:ext cx="2385944" cy="20266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03603" y="4471051"/>
            <a:ext cx="2574305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실행한 결과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서비스키가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맞지 않다는 오류가 발생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3637634" y="72973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console, alert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6732"/>
            <a:ext cx="9405519" cy="455511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35174" y="1313934"/>
            <a:ext cx="9750732" cy="4614185"/>
            <a:chOff x="1220633" y="1277657"/>
            <a:chExt cx="9750732" cy="4614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633" y="1277657"/>
              <a:ext cx="9750732" cy="461418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7801852" y="2376635"/>
              <a:ext cx="3126231" cy="1895888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5174" y="1248969"/>
            <a:ext cx="9795778" cy="4744114"/>
            <a:chOff x="1112651" y="1242230"/>
            <a:chExt cx="9795778" cy="47441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51" y="1242230"/>
              <a:ext cx="9795778" cy="4744114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6022741" y="4670947"/>
              <a:ext cx="677914" cy="225775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005312" y="4595021"/>
              <a:ext cx="711081" cy="359003"/>
            </a:xfrm>
            <a:prstGeom prst="rightArrow">
              <a:avLst/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621981" y="4561293"/>
              <a:ext cx="257430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vsCode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에서 값을 변경해줘야만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결과창에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뜨는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839140"/>
            <a:ext cx="10400102" cy="33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: Cross-Origin Resource Sharing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교차 출처 리소스 공유 정책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도메인 또는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Origin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웹 페이지가 다른 도메인을 가진 리소스에 접근 할 수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있도록 돕는 보안 메커니즘을 의미합니다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서버와 클라이언트가 정해진 헤더를 통해 서로 요청과 응답에 반응할지 결정하는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방식으로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이름으로 표준화 되었습니다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294408" y="3314175"/>
            <a:ext cx="4490432" cy="20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해결방안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blog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Domain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구입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3" y="1589755"/>
            <a:ext cx="5156144" cy="1387186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flipV="1">
            <a:off x="4541520" y="3139249"/>
            <a:ext cx="1554480" cy="1203541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650994"/>
            <a:ext cx="10400102" cy="346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 : JavaScript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서버에서도 사용할 수 있도록 만든 프로그램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스크립트언어가 아닌 프로그램이기에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웹서버와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같이 확장성 있는 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네트워크 프로그램을 제작하기 위해 사용합니다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이용하여 서버를 만들 수 있기에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해결에 도움이 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9" y="1497082"/>
            <a:ext cx="4870864" cy="2195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48" y="1497082"/>
            <a:ext cx="4505954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1219429" y="4241025"/>
            <a:ext cx="5288288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시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에러가 나지 않는 것을 확인 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772834" y="7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3" y="1489685"/>
            <a:ext cx="10378791" cy="40731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68140" y="1794003"/>
            <a:ext cx="2560993" cy="2243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1049239" y="1211360"/>
            <a:ext cx="9447190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공공데이터에서 제공하는 예시 코드에서는 주소를 가져올 때 오류가 나서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fetch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함수를 사용하여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데이터를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가져오니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문제해결이 되었습니다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9513" y="1794003"/>
            <a:ext cx="1077604" cy="2243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5339751" y="2454179"/>
            <a:ext cx="3571336" cy="4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언어 설정 시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Kr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부분을 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Ja, 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Zhr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Zht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등으로 변경 시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언어가 변경됨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2925457" y="1269733"/>
            <a:ext cx="267679" cy="735828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638994" y="2063263"/>
            <a:ext cx="267679" cy="367914"/>
          </a:xfrm>
          <a:prstGeom prst="rightArrow">
            <a:avLst>
              <a:gd name="adj1" fmla="val 50000"/>
              <a:gd name="adj2" fmla="val 46777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657418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4" y="1500383"/>
            <a:ext cx="5353797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49774" y="2190496"/>
            <a:ext cx="4490432" cy="15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안 될 때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main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앞에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붙여서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강제로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011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445548" y="7297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사용한 개발도구 및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참고사이트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5" y="1476605"/>
            <a:ext cx="2513984" cy="13198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73" y="1320544"/>
            <a:ext cx="3263924" cy="1631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6" y="3066551"/>
            <a:ext cx="2982403" cy="1726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84" y="4129861"/>
            <a:ext cx="3682388" cy="18411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20" y="3698457"/>
            <a:ext cx="3000979" cy="1985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1" y="1723515"/>
            <a:ext cx="4078412" cy="2549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4" y="2108821"/>
            <a:ext cx="2001394" cy="20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04330" y="729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1499074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223621" y="1621897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API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F492DB-99AF-8C14-E861-D9EC08ACF77E}"/>
              </a:ext>
            </a:extLst>
          </p:cNvPr>
          <p:cNvSpPr/>
          <p:nvPr/>
        </p:nvSpPr>
        <p:spPr>
          <a:xfrm>
            <a:off x="3837141" y="2440006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7114-9BD5-92D6-0256-00E84E0B67AA}"/>
              </a:ext>
            </a:extLst>
          </p:cNvPr>
          <p:cNvSpPr txBox="1"/>
          <p:nvPr/>
        </p:nvSpPr>
        <p:spPr>
          <a:xfrm>
            <a:off x="4223621" y="2562829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KAKAO OPEN API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ABEFD0-14B5-CF3F-A01B-166079014001}"/>
              </a:ext>
            </a:extLst>
          </p:cNvPr>
          <p:cNvSpPr/>
          <p:nvPr/>
        </p:nvSpPr>
        <p:spPr>
          <a:xfrm>
            <a:off x="3837141" y="3380938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532F6-92A1-4AC6-000F-8E389281808E}"/>
              </a:ext>
            </a:extLst>
          </p:cNvPr>
          <p:cNvSpPr txBox="1"/>
          <p:nvPr/>
        </p:nvSpPr>
        <p:spPr>
          <a:xfrm>
            <a:off x="4223621" y="3503761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7141" y="4321871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3621" y="4444694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CORS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9934" y="5221635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6414" y="5344458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3850784" y="2505686"/>
            <a:ext cx="4490432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 사 합 </a:t>
            </a:r>
            <a:r>
              <a:rPr lang="ko-KR" altLang="en-US" sz="4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니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</a:t>
            </a:r>
            <a:endParaRPr lang="en-US" altLang="ko-KR" sz="4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th-TH" altLang="ko-KR" sz="4800" b="1" dirty="0"/>
              <a:t>٩(๑• ₃ -๑)</a:t>
            </a:r>
            <a:r>
              <a:rPr lang="ar-AE" altLang="ko-KR" sz="4800" b="1" dirty="0"/>
              <a:t>۶♥</a:t>
            </a:r>
            <a:br>
              <a:rPr lang="ar-AE" altLang="ko-KR" sz="4800" b="1" dirty="0"/>
            </a:b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a typeface="여기어때 잘난체" panose="020B0600000101010101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란 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A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pplication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Programming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Interface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를 뜻하는 단어로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운영체제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(OS)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나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C, C++, Pascal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등과 같은 언어로 응용 프로그램을 만들 때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윈도우를 만들고 파일을 여는것과 같은 처리를 할 수 있도록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1,000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여 개 이상의 함수로 구성되어있습니다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 중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는 프로그래머를 위한 운영체제나 프로그램의 인터페이스로서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그래픽 사용자 인터페이스나 명령형 인터페이스와는 뚜렷한 차이가 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ea typeface="여기어때 잘난체" panose="020B0600000101010101"/>
              </a:rPr>
              <a:t> </a:t>
            </a:r>
          </a:p>
          <a:p>
            <a:r>
              <a:rPr lang="en-US" altLang="ko-KR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/>
              <a:t>하지만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앱을 만드는 개발자가 매번 서비스에 필요한 모든 데이터를 수집하고 인터페이스를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새로 짜는 것은 낭비이기때문에 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저희가 이번 프로젝트를 위해 사용한 것은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‘OPEN API’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로 누구나 사용할 수 있도록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공개된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입니다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네이버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카카오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구글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페이스북을 포함한 플랫폼 기업은 지도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음악 비즈니스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날씨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쇼핑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등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다양한 데이터를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OPEN 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방식으로 제공하고 있습니다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99382" y="729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557829-2F0C-FC49-753E-A6EE263CD168}"/>
              </a:ext>
            </a:extLst>
          </p:cNvPr>
          <p:cNvGrpSpPr/>
          <p:nvPr/>
        </p:nvGrpSpPr>
        <p:grpSpPr>
          <a:xfrm>
            <a:off x="11145181" y="1911353"/>
            <a:ext cx="159996" cy="3505193"/>
            <a:chOff x="11145181" y="1911353"/>
            <a:chExt cx="159996" cy="3505193"/>
          </a:xfrm>
        </p:grpSpPr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81BD01A5-34BC-0084-9577-75C7DB7146A6}"/>
                </a:ext>
              </a:extLst>
            </p:cNvPr>
            <p:cNvSpPr/>
            <p:nvPr/>
          </p:nvSpPr>
          <p:spPr>
            <a:xfrm>
              <a:off x="11145181" y="1911353"/>
              <a:ext cx="159996" cy="3505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AC4BEDA-D57A-59C4-6714-30EF86858956}"/>
                </a:ext>
              </a:extLst>
            </p:cNvPr>
            <p:cNvSpPr/>
            <p:nvPr/>
          </p:nvSpPr>
          <p:spPr>
            <a:xfrm>
              <a:off x="11145181" y="2113494"/>
              <a:ext cx="159996" cy="338554"/>
            </a:xfrm>
            <a:prstGeom prst="roundRect">
              <a:avLst>
                <a:gd name="adj" fmla="val 50000"/>
              </a:avLst>
            </a:prstGeom>
            <a:solidFill>
              <a:srgbClr val="623F5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066" name="자유형: 도형 1065">
            <a:extLst>
              <a:ext uri="{FF2B5EF4-FFF2-40B4-BE49-F238E27FC236}">
                <a16:creationId xmlns:a16="http://schemas.microsoft.com/office/drawing/2014/main" id="{41CF7C0A-77B4-4546-4251-FDB8A3341B8D}"/>
              </a:ext>
            </a:extLst>
          </p:cNvPr>
          <p:cNvSpPr/>
          <p:nvPr/>
        </p:nvSpPr>
        <p:spPr>
          <a:xfrm>
            <a:off x="11118835" y="1719978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EA8358F1-237C-7D4B-3F1E-197683E3A25A}"/>
              </a:ext>
            </a:extLst>
          </p:cNvPr>
          <p:cNvSpPr/>
          <p:nvPr/>
        </p:nvSpPr>
        <p:spPr>
          <a:xfrm flipV="1">
            <a:off x="11118835" y="5493483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1" y="1912722"/>
            <a:ext cx="5228321" cy="352353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35169" y="1313934"/>
            <a:ext cx="4968816" cy="3377348"/>
            <a:chOff x="1177083" y="1342999"/>
            <a:chExt cx="5788676" cy="36258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83" y="1342999"/>
              <a:ext cx="5788676" cy="36258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755480" y="1717720"/>
              <a:ext cx="2574305" cy="2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 애플리케이션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512810" y="2587044"/>
              <a:ext cx="257430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애플리케이션 추가하기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540498" y="3449748"/>
            <a:ext cx="1111002" cy="745137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361207" y="3371743"/>
            <a:ext cx="1834552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</a:t>
            </a:r>
            <a:endParaRPr lang="en-US" altLang="ko-KR" sz="10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KEY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값들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27935"/>
            <a:ext cx="8587753" cy="467202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095999" y="3817187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170877" y="3753554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112098" y="1495474"/>
            <a:ext cx="2903169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hlinkClick r:id="rId3"/>
              </a:rPr>
              <a:t>https://developers.kakao.com/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170877" y="4399950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377093" y="4336316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KEY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35" y="1431911"/>
            <a:ext cx="8000927" cy="446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5793318" y="3181791"/>
            <a:ext cx="43031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도서 검색 시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자동으로 카카오에서 제공하는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생성 가능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34380" y="3385070"/>
            <a:ext cx="1255824" cy="571228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" y="1287654"/>
            <a:ext cx="6365838" cy="29037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02" y="2628446"/>
            <a:ext cx="5503985" cy="328815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971258" y="3628030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618324" y="1623454"/>
            <a:ext cx="2574305" cy="5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정보가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서비스를 제공하는지 확인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04947" y="1591547"/>
            <a:ext cx="713377" cy="449986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9285022" y="3303710"/>
            <a:ext cx="2574305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활용신청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클릭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1" y="1537455"/>
            <a:ext cx="6604069" cy="4175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725429" y="1817290"/>
            <a:ext cx="3390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대부분의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즉시 발급이 되지만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적게는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몇 십분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며칠 소요되는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경우도 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1411511"/>
            <a:ext cx="6170126" cy="4307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811028" y="2069618"/>
            <a:ext cx="4392704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앞서 보았던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같이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인증키를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확인할 수 있게 됩니다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10671" y="4691282"/>
            <a:ext cx="5978106" cy="933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굽은 화살표 12"/>
          <p:cNvSpPr/>
          <p:nvPr/>
        </p:nvSpPr>
        <p:spPr>
          <a:xfrm>
            <a:off x="6085604" y="2493035"/>
            <a:ext cx="1419377" cy="1988868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364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Cordia New</vt:lpstr>
      <vt:lpstr>맑은 고딕</vt:lpstr>
      <vt:lpstr>배달의민족 주아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승엽</dc:creator>
  <cp:lastModifiedBy>seoulit</cp:lastModifiedBy>
  <cp:revision>98</cp:revision>
  <dcterms:created xsi:type="dcterms:W3CDTF">2022-06-07T13:27:23Z</dcterms:created>
  <dcterms:modified xsi:type="dcterms:W3CDTF">2023-05-11T03:27:49Z</dcterms:modified>
</cp:coreProperties>
</file>