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7" r:id="rId3"/>
    <p:sldId id="427" r:id="rId4"/>
    <p:sldId id="414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498" r:id="rId35"/>
    <p:sldId id="509" r:id="rId36"/>
    <p:sldId id="510" r:id="rId37"/>
    <p:sldId id="512" r:id="rId38"/>
    <p:sldId id="507" r:id="rId39"/>
    <p:sldId id="499" r:id="rId40"/>
    <p:sldId id="503" r:id="rId41"/>
    <p:sldId id="504" r:id="rId42"/>
    <p:sldId id="505" r:id="rId43"/>
    <p:sldId id="41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 &amp; Kuis</c:v>
                </c:pt>
                <c:pt idx="1">
                  <c:v>Praktikum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Pengenalan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dirty="0" smtClean="0">
              <a:latin typeface="Agency FB" panose="020B0503020202020204" pitchFamily="34" charset="0"/>
            </a:rPr>
            <a:t>Prosedural - OOP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Konsep Objek &amp; Class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Constructor &amp; Destructor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Function &amp; Procedure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Nested-Class &amp; Package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Deklasrasi &amp; Operator Class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Polymorphism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Inheritance &amp; Encapsulation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dirty="0" smtClean="0">
              <a:latin typeface="Agency FB" panose="020B0503020202020204" pitchFamily="34" charset="0"/>
            </a:rPr>
            <a:t>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Interface &amp; GUI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Access-Modifier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dirty="0" smtClean="0">
              <a:latin typeface="Agency FB" panose="020B0503020202020204" pitchFamily="34" charset="0"/>
            </a:rPr>
            <a:t>CRC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352D3-0DC6-4706-B41F-108302D8BB1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737DD535-FBED-42DA-BA88-6D2DD2FA9261}">
      <dgm:prSet phldrT="[Text]" custT="1"/>
      <dgm:spPr/>
      <dgm:t>
        <a:bodyPr/>
        <a:lstStyle/>
        <a:p>
          <a:r>
            <a:rPr lang="en-US" sz="2800" dirty="0"/>
            <a:t>Framework 1</a:t>
          </a:r>
          <a:endParaRPr lang="en-ID" sz="2800" dirty="0"/>
        </a:p>
      </dgm:t>
    </dgm:pt>
    <dgm:pt modelId="{F2028876-B0D7-4EBA-AE5F-85D1EE9C00E8}" type="parTrans" cxnId="{69375490-732E-4902-ABE1-CFB9E69BA56A}">
      <dgm:prSet/>
      <dgm:spPr/>
      <dgm:t>
        <a:bodyPr/>
        <a:lstStyle/>
        <a:p>
          <a:endParaRPr lang="en-ID" sz="1200"/>
        </a:p>
      </dgm:t>
    </dgm:pt>
    <dgm:pt modelId="{536DB606-B38C-4930-AEF9-3F9A21AE2F04}" type="sibTrans" cxnId="{69375490-732E-4902-ABE1-CFB9E69BA56A}">
      <dgm:prSet/>
      <dgm:spPr/>
      <dgm:t>
        <a:bodyPr/>
        <a:lstStyle/>
        <a:p>
          <a:endParaRPr lang="en-ID" sz="1200"/>
        </a:p>
      </dgm:t>
    </dgm:pt>
    <dgm:pt modelId="{B76788D2-026E-4C7C-A4A3-C0954113C335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1</a:t>
          </a:r>
          <a:endParaRPr lang="en-ID" sz="2400" dirty="0"/>
        </a:p>
      </dgm:t>
    </dgm:pt>
    <dgm:pt modelId="{3746C997-E751-4929-B96E-1D62DB98D1B2}" type="parTrans" cxnId="{5B85FC4A-48D7-4089-9691-86839F353DE8}">
      <dgm:prSet/>
      <dgm:spPr/>
      <dgm:t>
        <a:bodyPr/>
        <a:lstStyle/>
        <a:p>
          <a:endParaRPr lang="en-ID" sz="1200"/>
        </a:p>
      </dgm:t>
    </dgm:pt>
    <dgm:pt modelId="{71BB56C1-82C0-4134-AAD0-8C1538015B48}" type="sibTrans" cxnId="{5B85FC4A-48D7-4089-9691-86839F353DE8}">
      <dgm:prSet/>
      <dgm:spPr/>
      <dgm:t>
        <a:bodyPr/>
        <a:lstStyle/>
        <a:p>
          <a:endParaRPr lang="en-ID" sz="1200"/>
        </a:p>
      </dgm:t>
    </dgm:pt>
    <dgm:pt modelId="{1FC4C272-A24A-419A-AFA3-F61FCE5997C3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2</a:t>
          </a:r>
          <a:endParaRPr lang="en-ID" sz="2400" dirty="0"/>
        </a:p>
      </dgm:t>
    </dgm:pt>
    <dgm:pt modelId="{0FF8BDB5-11B3-4585-B4CB-32C55CAB69E5}" type="parTrans" cxnId="{52748289-0337-4252-A4A0-42938554441B}">
      <dgm:prSet/>
      <dgm:spPr/>
      <dgm:t>
        <a:bodyPr/>
        <a:lstStyle/>
        <a:p>
          <a:endParaRPr lang="en-ID" sz="1200"/>
        </a:p>
      </dgm:t>
    </dgm:pt>
    <dgm:pt modelId="{F6F99C88-1B57-40E4-B099-73BE5AD19718}" type="sibTrans" cxnId="{52748289-0337-4252-A4A0-42938554441B}">
      <dgm:prSet/>
      <dgm:spPr/>
      <dgm:t>
        <a:bodyPr/>
        <a:lstStyle/>
        <a:p>
          <a:endParaRPr lang="en-ID" sz="1200"/>
        </a:p>
      </dgm:t>
    </dgm:pt>
    <dgm:pt modelId="{828CDD14-F6D6-4AAF-8E17-D5780F92DE3F}">
      <dgm:prSet phldrT="[Text]" custT="1"/>
      <dgm:spPr/>
      <dgm:t>
        <a:bodyPr/>
        <a:lstStyle/>
        <a:p>
          <a:r>
            <a:rPr lang="en-US" sz="2800" dirty="0"/>
            <a:t>Framework 2</a:t>
          </a:r>
          <a:endParaRPr lang="en-ID" sz="2800" dirty="0"/>
        </a:p>
      </dgm:t>
    </dgm:pt>
    <dgm:pt modelId="{CC871821-274F-4B25-B6AF-F0CAFE5260C7}" type="parTrans" cxnId="{7808BE15-95D8-40E5-918B-A811D46F7603}">
      <dgm:prSet/>
      <dgm:spPr/>
      <dgm:t>
        <a:bodyPr/>
        <a:lstStyle/>
        <a:p>
          <a:endParaRPr lang="en-ID" sz="1200"/>
        </a:p>
      </dgm:t>
    </dgm:pt>
    <dgm:pt modelId="{37547717-0D16-466E-BDAF-C6EE13349312}" type="sibTrans" cxnId="{7808BE15-95D8-40E5-918B-A811D46F7603}">
      <dgm:prSet/>
      <dgm:spPr/>
      <dgm:t>
        <a:bodyPr/>
        <a:lstStyle/>
        <a:p>
          <a:endParaRPr lang="en-ID" sz="1200"/>
        </a:p>
      </dgm:t>
    </dgm:pt>
    <dgm:pt modelId="{220A2F29-B173-4D9C-BD5C-BB94273320EA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1</a:t>
          </a:r>
          <a:endParaRPr lang="en-ID" sz="2400" dirty="0"/>
        </a:p>
      </dgm:t>
    </dgm:pt>
    <dgm:pt modelId="{40DD852A-657D-4065-93B6-3EFC5BA10EC4}" type="parTrans" cxnId="{04A24E31-7FAA-42EA-885B-35581BDB8F2B}">
      <dgm:prSet/>
      <dgm:spPr/>
      <dgm:t>
        <a:bodyPr/>
        <a:lstStyle/>
        <a:p>
          <a:endParaRPr lang="en-ID" sz="1200"/>
        </a:p>
      </dgm:t>
    </dgm:pt>
    <dgm:pt modelId="{F32D060F-E613-4EB5-9385-F4CC7E0089C3}" type="sibTrans" cxnId="{04A24E31-7FAA-42EA-885B-35581BDB8F2B}">
      <dgm:prSet/>
      <dgm:spPr/>
      <dgm:t>
        <a:bodyPr/>
        <a:lstStyle/>
        <a:p>
          <a:endParaRPr lang="en-ID" sz="1200"/>
        </a:p>
      </dgm:t>
    </dgm:pt>
    <dgm:pt modelId="{EEF4209A-A1BF-426A-98CD-829F5889098D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3</a:t>
          </a:r>
          <a:endParaRPr lang="en-ID" sz="2400" dirty="0"/>
        </a:p>
      </dgm:t>
    </dgm:pt>
    <dgm:pt modelId="{3D23AE08-6EAE-4904-80E0-3DD6EEAD460C}" type="parTrans" cxnId="{D73DE6A9-FB11-4E5E-A929-C8A1B48140D3}">
      <dgm:prSet/>
      <dgm:spPr/>
      <dgm:t>
        <a:bodyPr/>
        <a:lstStyle/>
        <a:p>
          <a:endParaRPr lang="en-ID"/>
        </a:p>
      </dgm:t>
    </dgm:pt>
    <dgm:pt modelId="{1E440984-6E24-496F-80A8-F78976A8633B}" type="sibTrans" cxnId="{D73DE6A9-FB11-4E5E-A929-C8A1B48140D3}">
      <dgm:prSet/>
      <dgm:spPr/>
      <dgm:t>
        <a:bodyPr/>
        <a:lstStyle/>
        <a:p>
          <a:endParaRPr lang="en-ID"/>
        </a:p>
      </dgm:t>
    </dgm:pt>
    <dgm:pt modelId="{81126451-04BE-4446-A67B-1F7EEAE82F41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4</a:t>
          </a:r>
          <a:endParaRPr lang="en-ID" sz="2400" dirty="0"/>
        </a:p>
      </dgm:t>
    </dgm:pt>
    <dgm:pt modelId="{750A0FD0-F138-469F-ABAC-2A2E78D8B84E}" type="parTrans" cxnId="{8EF5E40B-0D8F-4CB3-8402-25759ECABC86}">
      <dgm:prSet/>
      <dgm:spPr/>
      <dgm:t>
        <a:bodyPr/>
        <a:lstStyle/>
        <a:p>
          <a:endParaRPr lang="en-ID"/>
        </a:p>
      </dgm:t>
    </dgm:pt>
    <dgm:pt modelId="{354313A6-AA15-4F2A-BAF9-912B6E4AC8DA}" type="sibTrans" cxnId="{8EF5E40B-0D8F-4CB3-8402-25759ECABC86}">
      <dgm:prSet/>
      <dgm:spPr/>
      <dgm:t>
        <a:bodyPr/>
        <a:lstStyle/>
        <a:p>
          <a:endParaRPr lang="en-ID"/>
        </a:p>
      </dgm:t>
    </dgm:pt>
    <dgm:pt modelId="{54EDDE58-6616-44FF-89FA-9C23052C9117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2</a:t>
          </a:r>
          <a:endParaRPr lang="en-ID" sz="2400" dirty="0"/>
        </a:p>
      </dgm:t>
    </dgm:pt>
    <dgm:pt modelId="{338D89DE-8751-405A-AE76-6918E3AC6D98}" type="parTrans" cxnId="{070E7C05-3F9C-4497-BE92-73498B65808D}">
      <dgm:prSet/>
      <dgm:spPr/>
      <dgm:t>
        <a:bodyPr/>
        <a:lstStyle/>
        <a:p>
          <a:endParaRPr lang="en-ID"/>
        </a:p>
      </dgm:t>
    </dgm:pt>
    <dgm:pt modelId="{B73200B7-C598-4538-A462-CB7C54E1F095}" type="sibTrans" cxnId="{070E7C05-3F9C-4497-BE92-73498B65808D}">
      <dgm:prSet/>
      <dgm:spPr/>
      <dgm:t>
        <a:bodyPr/>
        <a:lstStyle/>
        <a:p>
          <a:endParaRPr lang="en-ID"/>
        </a:p>
      </dgm:t>
    </dgm:pt>
    <dgm:pt modelId="{C6B74983-9FE5-4E92-99D1-9783F6DEF212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3</a:t>
          </a:r>
          <a:endParaRPr lang="en-ID" sz="2400" dirty="0"/>
        </a:p>
      </dgm:t>
    </dgm:pt>
    <dgm:pt modelId="{5621CD71-A12C-4F50-8162-2D720365BD4B}" type="parTrans" cxnId="{98195D53-6F70-4D03-9374-E94AF6362D60}">
      <dgm:prSet/>
      <dgm:spPr/>
      <dgm:t>
        <a:bodyPr/>
        <a:lstStyle/>
        <a:p>
          <a:endParaRPr lang="en-ID"/>
        </a:p>
      </dgm:t>
    </dgm:pt>
    <dgm:pt modelId="{DE4FEDCD-2E40-4F1A-A44F-618260BA8DB4}" type="sibTrans" cxnId="{98195D53-6F70-4D03-9374-E94AF6362D60}">
      <dgm:prSet/>
      <dgm:spPr/>
      <dgm:t>
        <a:bodyPr/>
        <a:lstStyle/>
        <a:p>
          <a:endParaRPr lang="en-ID"/>
        </a:p>
      </dgm:t>
    </dgm:pt>
    <dgm:pt modelId="{56155805-530B-4ABF-8DF9-ED7BD58CA9FE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4</a:t>
          </a:r>
          <a:endParaRPr lang="en-ID" sz="2400" dirty="0"/>
        </a:p>
      </dgm:t>
    </dgm:pt>
    <dgm:pt modelId="{97C4E787-CF62-451F-A874-901FEBF2F6E6}" type="parTrans" cxnId="{4C8D80FC-F5D7-46CB-B109-7F77FCBCEFAD}">
      <dgm:prSet/>
      <dgm:spPr/>
      <dgm:t>
        <a:bodyPr/>
        <a:lstStyle/>
        <a:p>
          <a:endParaRPr lang="en-ID"/>
        </a:p>
      </dgm:t>
    </dgm:pt>
    <dgm:pt modelId="{1A3421F6-E46B-4DC7-9C23-123D48095806}" type="sibTrans" cxnId="{4C8D80FC-F5D7-46CB-B109-7F77FCBCEFAD}">
      <dgm:prSet/>
      <dgm:spPr/>
      <dgm:t>
        <a:bodyPr/>
        <a:lstStyle/>
        <a:p>
          <a:endParaRPr lang="en-ID"/>
        </a:p>
      </dgm:t>
    </dgm:pt>
    <dgm:pt modelId="{1C80AE0F-8F40-432D-A550-47ED299EB31C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6EAEF9F2-481E-475B-98AF-8FE40D6B5210}" type="parTrans" cxnId="{7A97E870-FE92-4A56-88D1-5B1077DE219C}">
      <dgm:prSet/>
      <dgm:spPr/>
      <dgm:t>
        <a:bodyPr/>
        <a:lstStyle/>
        <a:p>
          <a:endParaRPr lang="en-ID"/>
        </a:p>
      </dgm:t>
    </dgm:pt>
    <dgm:pt modelId="{DDB7A9A0-E89F-491D-8876-910B632897AA}" type="sibTrans" cxnId="{7A97E870-FE92-4A56-88D1-5B1077DE219C}">
      <dgm:prSet/>
      <dgm:spPr/>
      <dgm:t>
        <a:bodyPr/>
        <a:lstStyle/>
        <a:p>
          <a:endParaRPr lang="en-ID"/>
        </a:p>
      </dgm:t>
    </dgm:pt>
    <dgm:pt modelId="{D3165BF1-96E7-4048-84CD-5AC0991F9BD6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13CF860D-70CF-4225-A956-8136AA5BAD04}" type="parTrans" cxnId="{22093826-F893-4B83-969C-2DC05899845F}">
      <dgm:prSet/>
      <dgm:spPr/>
      <dgm:t>
        <a:bodyPr/>
        <a:lstStyle/>
        <a:p>
          <a:endParaRPr lang="en-ID"/>
        </a:p>
      </dgm:t>
    </dgm:pt>
    <dgm:pt modelId="{1877F05B-ECEF-46A2-8F46-AA67301E9455}" type="sibTrans" cxnId="{22093826-F893-4B83-969C-2DC05899845F}">
      <dgm:prSet/>
      <dgm:spPr/>
      <dgm:t>
        <a:bodyPr/>
        <a:lstStyle/>
        <a:p>
          <a:endParaRPr lang="en-ID"/>
        </a:p>
      </dgm:t>
    </dgm:pt>
    <dgm:pt modelId="{C3571224-24C2-4D21-B86F-482ED6B77300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E272B845-DAC3-4FB6-9FDA-AE57198D429E}" type="parTrans" cxnId="{57FFE103-6C92-4AC0-B6B1-F8053B5F7B72}">
      <dgm:prSet/>
      <dgm:spPr/>
      <dgm:t>
        <a:bodyPr/>
        <a:lstStyle/>
        <a:p>
          <a:endParaRPr lang="en-ID"/>
        </a:p>
      </dgm:t>
    </dgm:pt>
    <dgm:pt modelId="{A88C11E1-D70F-47AC-B352-ADB9468B64C8}" type="sibTrans" cxnId="{57FFE103-6C92-4AC0-B6B1-F8053B5F7B72}">
      <dgm:prSet/>
      <dgm:spPr/>
      <dgm:t>
        <a:bodyPr/>
        <a:lstStyle/>
        <a:p>
          <a:endParaRPr lang="en-ID"/>
        </a:p>
      </dgm:t>
    </dgm:pt>
    <dgm:pt modelId="{3779B369-6A1A-4560-AA7D-3794B47719AE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1DDB71DD-6AB2-4B71-B398-AD12056C923F}" type="parTrans" cxnId="{11C78FDD-0FE7-47D7-8F6E-0E2B82127902}">
      <dgm:prSet/>
      <dgm:spPr/>
      <dgm:t>
        <a:bodyPr/>
        <a:lstStyle/>
        <a:p>
          <a:endParaRPr lang="en-ID"/>
        </a:p>
      </dgm:t>
    </dgm:pt>
    <dgm:pt modelId="{B0C03909-822D-48A9-8047-4FC2FB61237A}" type="sibTrans" cxnId="{11C78FDD-0FE7-47D7-8F6E-0E2B82127902}">
      <dgm:prSet/>
      <dgm:spPr/>
      <dgm:t>
        <a:bodyPr/>
        <a:lstStyle/>
        <a:p>
          <a:endParaRPr lang="en-ID"/>
        </a:p>
      </dgm:t>
    </dgm:pt>
    <dgm:pt modelId="{2A18D505-11FD-4F14-85A5-D8E4A2BC5F3D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5EE2A561-ED48-4823-B93F-A54F64CC064A}" type="parTrans" cxnId="{B37F74C4-15F7-4390-93F5-863E870587D4}">
      <dgm:prSet/>
      <dgm:spPr/>
      <dgm:t>
        <a:bodyPr/>
        <a:lstStyle/>
        <a:p>
          <a:endParaRPr lang="en-ID"/>
        </a:p>
      </dgm:t>
    </dgm:pt>
    <dgm:pt modelId="{B4686860-6EB7-4CC0-8E43-8E019E8EEB07}" type="sibTrans" cxnId="{B37F74C4-15F7-4390-93F5-863E870587D4}">
      <dgm:prSet/>
      <dgm:spPr/>
      <dgm:t>
        <a:bodyPr/>
        <a:lstStyle/>
        <a:p>
          <a:endParaRPr lang="en-ID"/>
        </a:p>
      </dgm:t>
    </dgm:pt>
    <dgm:pt modelId="{FA069EA1-A714-4A28-B408-544AE97048C9}" type="pres">
      <dgm:prSet presAssocID="{BFF352D3-0DC6-4706-B41F-108302D8B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17FD4B41-A709-424F-B514-C51EA7AE2E47}" type="pres">
      <dgm:prSet presAssocID="{737DD535-FBED-42DA-BA88-6D2DD2FA9261}" presName="root" presStyleCnt="0"/>
      <dgm:spPr/>
    </dgm:pt>
    <dgm:pt modelId="{C13531E9-F898-40F9-AB62-082F4DFD916E}" type="pres">
      <dgm:prSet presAssocID="{737DD535-FBED-42DA-BA88-6D2DD2FA9261}" presName="rootComposite" presStyleCnt="0"/>
      <dgm:spPr/>
    </dgm:pt>
    <dgm:pt modelId="{7555B1E2-2887-4CCC-9454-EA4F211C33D1}" type="pres">
      <dgm:prSet presAssocID="{737DD535-FBED-42DA-BA88-6D2DD2FA9261}" presName="rootText" presStyleLbl="node1" presStyleIdx="0" presStyleCnt="3" custScaleX="286824"/>
      <dgm:spPr/>
      <dgm:t>
        <a:bodyPr/>
        <a:lstStyle/>
        <a:p>
          <a:endParaRPr lang="id-ID"/>
        </a:p>
      </dgm:t>
    </dgm:pt>
    <dgm:pt modelId="{F8EA0ECB-F50F-4EDF-BC7A-6AE1F28626D4}" type="pres">
      <dgm:prSet presAssocID="{737DD535-FBED-42DA-BA88-6D2DD2FA9261}" presName="rootConnector" presStyleLbl="node1" presStyleIdx="0" presStyleCnt="3"/>
      <dgm:spPr/>
      <dgm:t>
        <a:bodyPr/>
        <a:lstStyle/>
        <a:p>
          <a:endParaRPr lang="id-ID"/>
        </a:p>
      </dgm:t>
    </dgm:pt>
    <dgm:pt modelId="{43F8FE08-78C7-43ED-A3CA-45B3208A90F5}" type="pres">
      <dgm:prSet presAssocID="{737DD535-FBED-42DA-BA88-6D2DD2FA9261}" presName="childShape" presStyleCnt="0"/>
      <dgm:spPr/>
    </dgm:pt>
    <dgm:pt modelId="{6D3C9F28-DCA0-46FE-97AD-90CDC70CF9A1}" type="pres">
      <dgm:prSet presAssocID="{3746C997-E751-4929-B96E-1D62DB98D1B2}" presName="Name13" presStyleLbl="parChTrans1D2" presStyleIdx="0" presStyleCnt="12"/>
      <dgm:spPr/>
      <dgm:t>
        <a:bodyPr/>
        <a:lstStyle/>
        <a:p>
          <a:endParaRPr lang="id-ID"/>
        </a:p>
      </dgm:t>
    </dgm:pt>
    <dgm:pt modelId="{5AA236CF-4147-4519-9BDD-D7E12D44D1CB}" type="pres">
      <dgm:prSet presAssocID="{B76788D2-026E-4C7C-A4A3-C0954113C335}" presName="childText" presStyleLbl="bgAcc1" presStyleIdx="0" presStyleCnt="12" custScaleX="210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D390DB-4D4B-46B6-A5DF-1A770A6C1116}" type="pres">
      <dgm:prSet presAssocID="{0FF8BDB5-11B3-4585-B4CB-32C55CAB69E5}" presName="Name13" presStyleLbl="parChTrans1D2" presStyleIdx="1" presStyleCnt="12"/>
      <dgm:spPr/>
      <dgm:t>
        <a:bodyPr/>
        <a:lstStyle/>
        <a:p>
          <a:endParaRPr lang="id-ID"/>
        </a:p>
      </dgm:t>
    </dgm:pt>
    <dgm:pt modelId="{253C461F-603B-4AB1-8E24-5493594C56ED}" type="pres">
      <dgm:prSet presAssocID="{1FC4C272-A24A-419A-AFA3-F61FCE5997C3}" presName="childText" presStyleLbl="bgAcc1" presStyleIdx="1" presStyleCnt="12" custScaleX="210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80B03DD-15A0-4150-B050-DE7C3C1F9CA7}" type="pres">
      <dgm:prSet presAssocID="{3D23AE08-6EAE-4904-80E0-3DD6EEAD460C}" presName="Name13" presStyleLbl="parChTrans1D2" presStyleIdx="2" presStyleCnt="12"/>
      <dgm:spPr/>
      <dgm:t>
        <a:bodyPr/>
        <a:lstStyle/>
        <a:p>
          <a:endParaRPr lang="id-ID"/>
        </a:p>
      </dgm:t>
    </dgm:pt>
    <dgm:pt modelId="{16DBDB52-F8B5-430F-82E4-3CB4A15CF89E}" type="pres">
      <dgm:prSet presAssocID="{EEF4209A-A1BF-426A-98CD-829F5889098D}" presName="childText" presStyleLbl="bgAcc1" presStyleIdx="2" presStyleCnt="12" custScaleX="2061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4EBAA5E-8B1A-4FA6-9BA1-05DAC8143558}" type="pres">
      <dgm:prSet presAssocID="{750A0FD0-F138-469F-ABAC-2A2E78D8B84E}" presName="Name13" presStyleLbl="parChTrans1D2" presStyleIdx="3" presStyleCnt="12"/>
      <dgm:spPr/>
      <dgm:t>
        <a:bodyPr/>
        <a:lstStyle/>
        <a:p>
          <a:endParaRPr lang="id-ID"/>
        </a:p>
      </dgm:t>
    </dgm:pt>
    <dgm:pt modelId="{E3CC2896-A87C-4E43-B954-9A619A751B47}" type="pres">
      <dgm:prSet presAssocID="{81126451-04BE-4446-A67B-1F7EEAE82F41}" presName="childText" presStyleLbl="bgAcc1" presStyleIdx="3" presStyleCnt="12" custScaleX="2061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9B5E01-44AB-443A-BF63-6199E1EA2FA9}" type="pres">
      <dgm:prSet presAssocID="{828CDD14-F6D6-4AAF-8E17-D5780F92DE3F}" presName="root" presStyleCnt="0"/>
      <dgm:spPr/>
    </dgm:pt>
    <dgm:pt modelId="{C9D8B3CC-CA3D-4751-94F3-369993045BFE}" type="pres">
      <dgm:prSet presAssocID="{828CDD14-F6D6-4AAF-8E17-D5780F92DE3F}" presName="rootComposite" presStyleCnt="0"/>
      <dgm:spPr/>
    </dgm:pt>
    <dgm:pt modelId="{412EBE50-8C06-4374-A281-6186639300C2}" type="pres">
      <dgm:prSet presAssocID="{828CDD14-F6D6-4AAF-8E17-D5780F92DE3F}" presName="rootText" presStyleLbl="node1" presStyleIdx="1" presStyleCnt="3" custScaleX="286824"/>
      <dgm:spPr/>
      <dgm:t>
        <a:bodyPr/>
        <a:lstStyle/>
        <a:p>
          <a:endParaRPr lang="id-ID"/>
        </a:p>
      </dgm:t>
    </dgm:pt>
    <dgm:pt modelId="{9B05871B-9677-43F8-BC36-097CDC537655}" type="pres">
      <dgm:prSet presAssocID="{828CDD14-F6D6-4AAF-8E17-D5780F92DE3F}" presName="rootConnector" presStyleLbl="node1" presStyleIdx="1" presStyleCnt="3"/>
      <dgm:spPr/>
      <dgm:t>
        <a:bodyPr/>
        <a:lstStyle/>
        <a:p>
          <a:endParaRPr lang="id-ID"/>
        </a:p>
      </dgm:t>
    </dgm:pt>
    <dgm:pt modelId="{416670AA-2CED-46E7-B6E0-376752311B19}" type="pres">
      <dgm:prSet presAssocID="{828CDD14-F6D6-4AAF-8E17-D5780F92DE3F}" presName="childShape" presStyleCnt="0"/>
      <dgm:spPr/>
    </dgm:pt>
    <dgm:pt modelId="{6F876078-1D36-4C6C-9A01-1DE61BBC1847}" type="pres">
      <dgm:prSet presAssocID="{40DD852A-657D-4065-93B6-3EFC5BA10EC4}" presName="Name13" presStyleLbl="parChTrans1D2" presStyleIdx="4" presStyleCnt="12"/>
      <dgm:spPr/>
      <dgm:t>
        <a:bodyPr/>
        <a:lstStyle/>
        <a:p>
          <a:endParaRPr lang="id-ID"/>
        </a:p>
      </dgm:t>
    </dgm:pt>
    <dgm:pt modelId="{44232EE2-1349-474D-A379-11A6BB3115F1}" type="pres">
      <dgm:prSet presAssocID="{220A2F29-B173-4D9C-BD5C-BB94273320EA}" presName="childText" presStyleLbl="bgAcc1" presStyleIdx="4" presStyleCnt="12" custScaleX="210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FEB4C1-57E0-43DA-9BFA-9ED6D2E14312}" type="pres">
      <dgm:prSet presAssocID="{338D89DE-8751-405A-AE76-6918E3AC6D98}" presName="Name13" presStyleLbl="parChTrans1D2" presStyleIdx="5" presStyleCnt="12"/>
      <dgm:spPr/>
      <dgm:t>
        <a:bodyPr/>
        <a:lstStyle/>
        <a:p>
          <a:endParaRPr lang="id-ID"/>
        </a:p>
      </dgm:t>
    </dgm:pt>
    <dgm:pt modelId="{9CE10CB4-4A4D-4A17-A3A2-19A2984A0CBA}" type="pres">
      <dgm:prSet presAssocID="{54EDDE58-6616-44FF-89FA-9C23052C9117}" presName="childText" presStyleLbl="bgAcc1" presStyleIdx="5" presStyleCnt="12" custScaleX="210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BA02F7-2059-479A-9E80-94800A821BCE}" type="pres">
      <dgm:prSet presAssocID="{5621CD71-A12C-4F50-8162-2D720365BD4B}" presName="Name13" presStyleLbl="parChTrans1D2" presStyleIdx="6" presStyleCnt="12"/>
      <dgm:spPr/>
      <dgm:t>
        <a:bodyPr/>
        <a:lstStyle/>
        <a:p>
          <a:endParaRPr lang="id-ID"/>
        </a:p>
      </dgm:t>
    </dgm:pt>
    <dgm:pt modelId="{E75F7657-8E91-4F7F-A503-68003C01CD9F}" type="pres">
      <dgm:prSet presAssocID="{C6B74983-9FE5-4E92-99D1-9783F6DEF212}" presName="childText" presStyleLbl="bgAcc1" presStyleIdx="6" presStyleCnt="12" custScaleX="2061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225F94D-BAB0-435B-A66D-1B36EE7623E5}" type="pres">
      <dgm:prSet presAssocID="{97C4E787-CF62-451F-A874-901FEBF2F6E6}" presName="Name13" presStyleLbl="parChTrans1D2" presStyleIdx="7" presStyleCnt="12"/>
      <dgm:spPr/>
      <dgm:t>
        <a:bodyPr/>
        <a:lstStyle/>
        <a:p>
          <a:endParaRPr lang="id-ID"/>
        </a:p>
      </dgm:t>
    </dgm:pt>
    <dgm:pt modelId="{7D7F253A-7D0A-460A-9589-375B79D227E4}" type="pres">
      <dgm:prSet presAssocID="{56155805-530B-4ABF-8DF9-ED7BD58CA9FE}" presName="childText" presStyleLbl="bgAcc1" presStyleIdx="7" presStyleCnt="12" custScaleX="2061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E72F5B7-8073-45B8-9852-D09BD4CEB22D}" type="pres">
      <dgm:prSet presAssocID="{1C80AE0F-8F40-432D-A550-47ED299EB31C}" presName="root" presStyleCnt="0"/>
      <dgm:spPr/>
    </dgm:pt>
    <dgm:pt modelId="{034F33A9-E304-4153-B736-8A7D42407A7E}" type="pres">
      <dgm:prSet presAssocID="{1C80AE0F-8F40-432D-A550-47ED299EB31C}" presName="rootComposite" presStyleCnt="0"/>
      <dgm:spPr/>
    </dgm:pt>
    <dgm:pt modelId="{92AB1117-BAA1-4119-B43E-B8B8DBAA09FA}" type="pres">
      <dgm:prSet presAssocID="{1C80AE0F-8F40-432D-A550-47ED299EB31C}" presName="rootText" presStyleLbl="node1" presStyleIdx="2" presStyleCnt="3"/>
      <dgm:spPr/>
      <dgm:t>
        <a:bodyPr/>
        <a:lstStyle/>
        <a:p>
          <a:endParaRPr lang="id-ID"/>
        </a:p>
      </dgm:t>
    </dgm:pt>
    <dgm:pt modelId="{CD8D3735-8D3A-458A-890A-6ED32E8B84E3}" type="pres">
      <dgm:prSet presAssocID="{1C80AE0F-8F40-432D-A550-47ED299EB31C}" presName="rootConnector" presStyleLbl="node1" presStyleIdx="2" presStyleCnt="3"/>
      <dgm:spPr/>
      <dgm:t>
        <a:bodyPr/>
        <a:lstStyle/>
        <a:p>
          <a:endParaRPr lang="id-ID"/>
        </a:p>
      </dgm:t>
    </dgm:pt>
    <dgm:pt modelId="{3A3CC1C3-670A-4A59-9B82-B34703BA3C65}" type="pres">
      <dgm:prSet presAssocID="{1C80AE0F-8F40-432D-A550-47ED299EB31C}" presName="childShape" presStyleCnt="0"/>
      <dgm:spPr/>
    </dgm:pt>
    <dgm:pt modelId="{98EA657C-DC05-4ACC-9E1A-01AE4AA7B50B}" type="pres">
      <dgm:prSet presAssocID="{13CF860D-70CF-4225-A956-8136AA5BAD04}" presName="Name13" presStyleLbl="parChTrans1D2" presStyleIdx="8" presStyleCnt="12"/>
      <dgm:spPr/>
      <dgm:t>
        <a:bodyPr/>
        <a:lstStyle/>
        <a:p>
          <a:endParaRPr lang="id-ID"/>
        </a:p>
      </dgm:t>
    </dgm:pt>
    <dgm:pt modelId="{C9E29479-5479-41B7-8C2A-D8DFE92B2031}" type="pres">
      <dgm:prSet presAssocID="{D3165BF1-96E7-4048-84CD-5AC0991F9BD6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B3ED30-C06A-4BEC-9CA2-D88D569566FE}" type="pres">
      <dgm:prSet presAssocID="{E272B845-DAC3-4FB6-9FDA-AE57198D429E}" presName="Name13" presStyleLbl="parChTrans1D2" presStyleIdx="9" presStyleCnt="12"/>
      <dgm:spPr/>
      <dgm:t>
        <a:bodyPr/>
        <a:lstStyle/>
        <a:p>
          <a:endParaRPr lang="id-ID"/>
        </a:p>
      </dgm:t>
    </dgm:pt>
    <dgm:pt modelId="{4186E4D0-61DC-4C47-ADFF-38D0AAD84DD3}" type="pres">
      <dgm:prSet presAssocID="{C3571224-24C2-4D21-B86F-482ED6B77300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F4810E3-21E2-464A-B0E6-DA1CE4935551}" type="pres">
      <dgm:prSet presAssocID="{1DDB71DD-6AB2-4B71-B398-AD12056C923F}" presName="Name13" presStyleLbl="parChTrans1D2" presStyleIdx="10" presStyleCnt="12"/>
      <dgm:spPr/>
      <dgm:t>
        <a:bodyPr/>
        <a:lstStyle/>
        <a:p>
          <a:endParaRPr lang="id-ID"/>
        </a:p>
      </dgm:t>
    </dgm:pt>
    <dgm:pt modelId="{774236BB-CEA5-42CC-A892-4B3A96332F2D}" type="pres">
      <dgm:prSet presAssocID="{3779B369-6A1A-4560-AA7D-3794B47719AE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CE192-8B61-4288-BA05-E8A9CB909A39}" type="pres">
      <dgm:prSet presAssocID="{5EE2A561-ED48-4823-B93F-A54F64CC064A}" presName="Name13" presStyleLbl="parChTrans1D2" presStyleIdx="11" presStyleCnt="12"/>
      <dgm:spPr/>
      <dgm:t>
        <a:bodyPr/>
        <a:lstStyle/>
        <a:p>
          <a:endParaRPr lang="id-ID"/>
        </a:p>
      </dgm:t>
    </dgm:pt>
    <dgm:pt modelId="{7C765B71-AEE1-4485-A25E-80410812A103}" type="pres">
      <dgm:prSet presAssocID="{2A18D505-11FD-4F14-85A5-D8E4A2BC5F3D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808BE15-95D8-40E5-918B-A811D46F7603}" srcId="{BFF352D3-0DC6-4706-B41F-108302D8BB18}" destId="{828CDD14-F6D6-4AAF-8E17-D5780F92DE3F}" srcOrd="1" destOrd="0" parTransId="{CC871821-274F-4B25-B6AF-F0CAFE5260C7}" sibTransId="{37547717-0D16-466E-BDAF-C6EE13349312}"/>
    <dgm:cxn modelId="{57FFE103-6C92-4AC0-B6B1-F8053B5F7B72}" srcId="{1C80AE0F-8F40-432D-A550-47ED299EB31C}" destId="{C3571224-24C2-4D21-B86F-482ED6B77300}" srcOrd="1" destOrd="0" parTransId="{E272B845-DAC3-4FB6-9FDA-AE57198D429E}" sibTransId="{A88C11E1-D70F-47AC-B352-ADB9468B64C8}"/>
    <dgm:cxn modelId="{7D7A9F66-86B0-42E2-990C-770A3F8292F3}" type="presOf" srcId="{737DD535-FBED-42DA-BA88-6D2DD2FA9261}" destId="{7555B1E2-2887-4CCC-9454-EA4F211C33D1}" srcOrd="0" destOrd="0" presId="urn:microsoft.com/office/officeart/2005/8/layout/hierarchy3"/>
    <dgm:cxn modelId="{8EF5E40B-0D8F-4CB3-8402-25759ECABC86}" srcId="{737DD535-FBED-42DA-BA88-6D2DD2FA9261}" destId="{81126451-04BE-4446-A67B-1F7EEAE82F41}" srcOrd="3" destOrd="0" parTransId="{750A0FD0-F138-469F-ABAC-2A2E78D8B84E}" sibTransId="{354313A6-AA15-4F2A-BAF9-912B6E4AC8DA}"/>
    <dgm:cxn modelId="{69375490-732E-4902-ABE1-CFB9E69BA56A}" srcId="{BFF352D3-0DC6-4706-B41F-108302D8BB18}" destId="{737DD535-FBED-42DA-BA88-6D2DD2FA9261}" srcOrd="0" destOrd="0" parTransId="{F2028876-B0D7-4EBA-AE5F-85D1EE9C00E8}" sibTransId="{536DB606-B38C-4930-AEF9-3F9A21AE2F04}"/>
    <dgm:cxn modelId="{46E9AD8B-5DD2-414F-8D9A-67064EC0BF6C}" type="presOf" srcId="{3779B369-6A1A-4560-AA7D-3794B47719AE}" destId="{774236BB-CEA5-42CC-A892-4B3A96332F2D}" srcOrd="0" destOrd="0" presId="urn:microsoft.com/office/officeart/2005/8/layout/hierarchy3"/>
    <dgm:cxn modelId="{967AA965-CB92-4995-8633-FDE23FE6BEF9}" type="presOf" srcId="{40DD852A-657D-4065-93B6-3EFC5BA10EC4}" destId="{6F876078-1D36-4C6C-9A01-1DE61BBC1847}" srcOrd="0" destOrd="0" presId="urn:microsoft.com/office/officeart/2005/8/layout/hierarchy3"/>
    <dgm:cxn modelId="{A6590FC7-8ABC-4ABF-B2A2-23F95DF0B6E3}" type="presOf" srcId="{56155805-530B-4ABF-8DF9-ED7BD58CA9FE}" destId="{7D7F253A-7D0A-460A-9589-375B79D227E4}" srcOrd="0" destOrd="0" presId="urn:microsoft.com/office/officeart/2005/8/layout/hierarchy3"/>
    <dgm:cxn modelId="{8D24C95F-3221-4E0B-9667-A36BD672F57D}" type="presOf" srcId="{13CF860D-70CF-4225-A956-8136AA5BAD04}" destId="{98EA657C-DC05-4ACC-9E1A-01AE4AA7B50B}" srcOrd="0" destOrd="0" presId="urn:microsoft.com/office/officeart/2005/8/layout/hierarchy3"/>
    <dgm:cxn modelId="{C9082159-CE0A-4C68-B5D6-D4763C5D8756}" type="presOf" srcId="{E272B845-DAC3-4FB6-9FDA-AE57198D429E}" destId="{76B3ED30-C06A-4BEC-9CA2-D88D569566FE}" srcOrd="0" destOrd="0" presId="urn:microsoft.com/office/officeart/2005/8/layout/hierarchy3"/>
    <dgm:cxn modelId="{8F572624-03F3-474F-B3AA-64A029B68102}" type="presOf" srcId="{1C80AE0F-8F40-432D-A550-47ED299EB31C}" destId="{92AB1117-BAA1-4119-B43E-B8B8DBAA09FA}" srcOrd="0" destOrd="0" presId="urn:microsoft.com/office/officeart/2005/8/layout/hierarchy3"/>
    <dgm:cxn modelId="{E3419FD7-9B63-4B5B-AE83-EF40C3DD44AA}" type="presOf" srcId="{81126451-04BE-4446-A67B-1F7EEAE82F41}" destId="{E3CC2896-A87C-4E43-B954-9A619A751B47}" srcOrd="0" destOrd="0" presId="urn:microsoft.com/office/officeart/2005/8/layout/hierarchy3"/>
    <dgm:cxn modelId="{4C8D80FC-F5D7-46CB-B109-7F77FCBCEFAD}" srcId="{828CDD14-F6D6-4AAF-8E17-D5780F92DE3F}" destId="{56155805-530B-4ABF-8DF9-ED7BD58CA9FE}" srcOrd="3" destOrd="0" parTransId="{97C4E787-CF62-451F-A874-901FEBF2F6E6}" sibTransId="{1A3421F6-E46B-4DC7-9C23-123D48095806}"/>
    <dgm:cxn modelId="{070E7C05-3F9C-4497-BE92-73498B65808D}" srcId="{828CDD14-F6D6-4AAF-8E17-D5780F92DE3F}" destId="{54EDDE58-6616-44FF-89FA-9C23052C9117}" srcOrd="1" destOrd="0" parTransId="{338D89DE-8751-405A-AE76-6918E3AC6D98}" sibTransId="{B73200B7-C598-4538-A462-CB7C54E1F095}"/>
    <dgm:cxn modelId="{0D3303E0-6D54-4DC3-BBE3-73D6082291A3}" type="presOf" srcId="{1DDB71DD-6AB2-4B71-B398-AD12056C923F}" destId="{8F4810E3-21E2-464A-B0E6-DA1CE4935551}" srcOrd="0" destOrd="0" presId="urn:microsoft.com/office/officeart/2005/8/layout/hierarchy3"/>
    <dgm:cxn modelId="{52748289-0337-4252-A4A0-42938554441B}" srcId="{737DD535-FBED-42DA-BA88-6D2DD2FA9261}" destId="{1FC4C272-A24A-419A-AFA3-F61FCE5997C3}" srcOrd="1" destOrd="0" parTransId="{0FF8BDB5-11B3-4585-B4CB-32C55CAB69E5}" sibTransId="{F6F99C88-1B57-40E4-B099-73BE5AD19718}"/>
    <dgm:cxn modelId="{D76F7C93-646F-4BD2-9AC4-78CF003DE0CC}" type="presOf" srcId="{828CDD14-F6D6-4AAF-8E17-D5780F92DE3F}" destId="{412EBE50-8C06-4374-A281-6186639300C2}" srcOrd="0" destOrd="0" presId="urn:microsoft.com/office/officeart/2005/8/layout/hierarchy3"/>
    <dgm:cxn modelId="{329E9755-633A-4EE8-8209-A3696AF9216C}" type="presOf" srcId="{5621CD71-A12C-4F50-8162-2D720365BD4B}" destId="{D3BA02F7-2059-479A-9E80-94800A821BCE}" srcOrd="0" destOrd="0" presId="urn:microsoft.com/office/officeart/2005/8/layout/hierarchy3"/>
    <dgm:cxn modelId="{E80EC5CB-3505-4248-9CA8-75EF7EC9422E}" type="presOf" srcId="{C6B74983-9FE5-4E92-99D1-9783F6DEF212}" destId="{E75F7657-8E91-4F7F-A503-68003C01CD9F}" srcOrd="0" destOrd="0" presId="urn:microsoft.com/office/officeart/2005/8/layout/hierarchy3"/>
    <dgm:cxn modelId="{B95751F5-C00A-40EF-B22D-CFD94970E7AA}" type="presOf" srcId="{BFF352D3-0DC6-4706-B41F-108302D8BB18}" destId="{FA069EA1-A714-4A28-B408-544AE97048C9}" srcOrd="0" destOrd="0" presId="urn:microsoft.com/office/officeart/2005/8/layout/hierarchy3"/>
    <dgm:cxn modelId="{04A24E31-7FAA-42EA-885B-35581BDB8F2B}" srcId="{828CDD14-F6D6-4AAF-8E17-D5780F92DE3F}" destId="{220A2F29-B173-4D9C-BD5C-BB94273320EA}" srcOrd="0" destOrd="0" parTransId="{40DD852A-657D-4065-93B6-3EFC5BA10EC4}" sibTransId="{F32D060F-E613-4EB5-9385-F4CC7E0089C3}"/>
    <dgm:cxn modelId="{8952AD94-07C5-4A6E-9C2D-876AFF0A9E15}" type="presOf" srcId="{3746C997-E751-4929-B96E-1D62DB98D1B2}" destId="{6D3C9F28-DCA0-46FE-97AD-90CDC70CF9A1}" srcOrd="0" destOrd="0" presId="urn:microsoft.com/office/officeart/2005/8/layout/hierarchy3"/>
    <dgm:cxn modelId="{3A281427-099F-4F98-B328-00E002E04EB3}" type="presOf" srcId="{0FF8BDB5-11B3-4585-B4CB-32C55CAB69E5}" destId="{8AD390DB-4D4B-46B6-A5DF-1A770A6C1116}" srcOrd="0" destOrd="0" presId="urn:microsoft.com/office/officeart/2005/8/layout/hierarchy3"/>
    <dgm:cxn modelId="{98ECEB0F-CBEF-4F11-81E6-613E8F42C25C}" type="presOf" srcId="{97C4E787-CF62-451F-A874-901FEBF2F6E6}" destId="{7225F94D-BAB0-435B-A66D-1B36EE7623E5}" srcOrd="0" destOrd="0" presId="urn:microsoft.com/office/officeart/2005/8/layout/hierarchy3"/>
    <dgm:cxn modelId="{E7E47B3E-CBD4-44F9-BEAB-5F0327F8B19D}" type="presOf" srcId="{1FC4C272-A24A-419A-AFA3-F61FCE5997C3}" destId="{253C461F-603B-4AB1-8E24-5493594C56ED}" srcOrd="0" destOrd="0" presId="urn:microsoft.com/office/officeart/2005/8/layout/hierarchy3"/>
    <dgm:cxn modelId="{7A97E870-FE92-4A56-88D1-5B1077DE219C}" srcId="{BFF352D3-0DC6-4706-B41F-108302D8BB18}" destId="{1C80AE0F-8F40-432D-A550-47ED299EB31C}" srcOrd="2" destOrd="0" parTransId="{6EAEF9F2-481E-475B-98AF-8FE40D6B5210}" sibTransId="{DDB7A9A0-E89F-491D-8876-910B632897AA}"/>
    <dgm:cxn modelId="{5B85FC4A-48D7-4089-9691-86839F353DE8}" srcId="{737DD535-FBED-42DA-BA88-6D2DD2FA9261}" destId="{B76788D2-026E-4C7C-A4A3-C0954113C335}" srcOrd="0" destOrd="0" parTransId="{3746C997-E751-4929-B96E-1D62DB98D1B2}" sibTransId="{71BB56C1-82C0-4134-AAD0-8C1538015B48}"/>
    <dgm:cxn modelId="{EEDD317C-7E3B-4A7F-8547-4D47686E3183}" type="presOf" srcId="{54EDDE58-6616-44FF-89FA-9C23052C9117}" destId="{9CE10CB4-4A4D-4A17-A3A2-19A2984A0CBA}" srcOrd="0" destOrd="0" presId="urn:microsoft.com/office/officeart/2005/8/layout/hierarchy3"/>
    <dgm:cxn modelId="{22093826-F893-4B83-969C-2DC05899845F}" srcId="{1C80AE0F-8F40-432D-A550-47ED299EB31C}" destId="{D3165BF1-96E7-4048-84CD-5AC0991F9BD6}" srcOrd="0" destOrd="0" parTransId="{13CF860D-70CF-4225-A956-8136AA5BAD04}" sibTransId="{1877F05B-ECEF-46A2-8F46-AA67301E9455}"/>
    <dgm:cxn modelId="{B37F74C4-15F7-4390-93F5-863E870587D4}" srcId="{1C80AE0F-8F40-432D-A550-47ED299EB31C}" destId="{2A18D505-11FD-4F14-85A5-D8E4A2BC5F3D}" srcOrd="3" destOrd="0" parTransId="{5EE2A561-ED48-4823-B93F-A54F64CC064A}" sibTransId="{B4686860-6EB7-4CC0-8E43-8E019E8EEB07}"/>
    <dgm:cxn modelId="{9C3E4BD4-84EA-4F3B-B5EA-77803FB70224}" type="presOf" srcId="{C3571224-24C2-4D21-B86F-482ED6B77300}" destId="{4186E4D0-61DC-4C47-ADFF-38D0AAD84DD3}" srcOrd="0" destOrd="0" presId="urn:microsoft.com/office/officeart/2005/8/layout/hierarchy3"/>
    <dgm:cxn modelId="{5DFAD73F-0A1F-47B7-AAB0-4D9B2C056DEC}" type="presOf" srcId="{750A0FD0-F138-469F-ABAC-2A2E78D8B84E}" destId="{74EBAA5E-8B1A-4FA6-9BA1-05DAC8143558}" srcOrd="0" destOrd="0" presId="urn:microsoft.com/office/officeart/2005/8/layout/hierarchy3"/>
    <dgm:cxn modelId="{13FD52BD-1EEF-449B-8C19-55D0C9558AF6}" type="presOf" srcId="{D3165BF1-96E7-4048-84CD-5AC0991F9BD6}" destId="{C9E29479-5479-41B7-8C2A-D8DFE92B2031}" srcOrd="0" destOrd="0" presId="urn:microsoft.com/office/officeart/2005/8/layout/hierarchy3"/>
    <dgm:cxn modelId="{5385CA47-4861-4DDA-9914-94554B74F1B3}" type="presOf" srcId="{828CDD14-F6D6-4AAF-8E17-D5780F92DE3F}" destId="{9B05871B-9677-43F8-BC36-097CDC537655}" srcOrd="1" destOrd="0" presId="urn:microsoft.com/office/officeart/2005/8/layout/hierarchy3"/>
    <dgm:cxn modelId="{AA103FFB-085D-45FA-A89A-7D84C7565AC8}" type="presOf" srcId="{220A2F29-B173-4D9C-BD5C-BB94273320EA}" destId="{44232EE2-1349-474D-A379-11A6BB3115F1}" srcOrd="0" destOrd="0" presId="urn:microsoft.com/office/officeart/2005/8/layout/hierarchy3"/>
    <dgm:cxn modelId="{AE8ACD4C-9A95-409B-B0A2-C24A377DC528}" type="presOf" srcId="{B76788D2-026E-4C7C-A4A3-C0954113C335}" destId="{5AA236CF-4147-4519-9BDD-D7E12D44D1CB}" srcOrd="0" destOrd="0" presId="urn:microsoft.com/office/officeart/2005/8/layout/hierarchy3"/>
    <dgm:cxn modelId="{5203FD21-53D4-4168-8434-A58D858B27A1}" type="presOf" srcId="{338D89DE-8751-405A-AE76-6918E3AC6D98}" destId="{4FFEB4C1-57E0-43DA-9BFA-9ED6D2E14312}" srcOrd="0" destOrd="0" presId="urn:microsoft.com/office/officeart/2005/8/layout/hierarchy3"/>
    <dgm:cxn modelId="{8BFDC454-1690-46BC-8E80-E99510200D9A}" type="presOf" srcId="{3D23AE08-6EAE-4904-80E0-3DD6EEAD460C}" destId="{980B03DD-15A0-4150-B050-DE7C3C1F9CA7}" srcOrd="0" destOrd="0" presId="urn:microsoft.com/office/officeart/2005/8/layout/hierarchy3"/>
    <dgm:cxn modelId="{81F6940F-715C-4201-ABEB-D57BE5B3971E}" type="presOf" srcId="{737DD535-FBED-42DA-BA88-6D2DD2FA9261}" destId="{F8EA0ECB-F50F-4EDF-BC7A-6AE1F28626D4}" srcOrd="1" destOrd="0" presId="urn:microsoft.com/office/officeart/2005/8/layout/hierarchy3"/>
    <dgm:cxn modelId="{E9BFB2FA-4DD7-4FD0-8BD1-33A2BE206F57}" type="presOf" srcId="{EEF4209A-A1BF-426A-98CD-829F5889098D}" destId="{16DBDB52-F8B5-430F-82E4-3CB4A15CF89E}" srcOrd="0" destOrd="0" presId="urn:microsoft.com/office/officeart/2005/8/layout/hierarchy3"/>
    <dgm:cxn modelId="{11C78FDD-0FE7-47D7-8F6E-0E2B82127902}" srcId="{1C80AE0F-8F40-432D-A550-47ED299EB31C}" destId="{3779B369-6A1A-4560-AA7D-3794B47719AE}" srcOrd="2" destOrd="0" parTransId="{1DDB71DD-6AB2-4B71-B398-AD12056C923F}" sibTransId="{B0C03909-822D-48A9-8047-4FC2FB61237A}"/>
    <dgm:cxn modelId="{B6B11E87-9647-43B0-92D2-15CFFE8E5347}" type="presOf" srcId="{2A18D505-11FD-4F14-85A5-D8E4A2BC5F3D}" destId="{7C765B71-AEE1-4485-A25E-80410812A103}" srcOrd="0" destOrd="0" presId="urn:microsoft.com/office/officeart/2005/8/layout/hierarchy3"/>
    <dgm:cxn modelId="{D9AEDFA9-D3D0-4100-8728-D59141FD4D39}" type="presOf" srcId="{5EE2A561-ED48-4823-B93F-A54F64CC064A}" destId="{FAECE192-8B61-4288-BA05-E8A9CB909A39}" srcOrd="0" destOrd="0" presId="urn:microsoft.com/office/officeart/2005/8/layout/hierarchy3"/>
    <dgm:cxn modelId="{D73DE6A9-FB11-4E5E-A929-C8A1B48140D3}" srcId="{737DD535-FBED-42DA-BA88-6D2DD2FA9261}" destId="{EEF4209A-A1BF-426A-98CD-829F5889098D}" srcOrd="2" destOrd="0" parTransId="{3D23AE08-6EAE-4904-80E0-3DD6EEAD460C}" sibTransId="{1E440984-6E24-496F-80A8-F78976A8633B}"/>
    <dgm:cxn modelId="{B7F5E4E2-49B2-4F3E-AB9E-78610B64B431}" type="presOf" srcId="{1C80AE0F-8F40-432D-A550-47ED299EB31C}" destId="{CD8D3735-8D3A-458A-890A-6ED32E8B84E3}" srcOrd="1" destOrd="0" presId="urn:microsoft.com/office/officeart/2005/8/layout/hierarchy3"/>
    <dgm:cxn modelId="{98195D53-6F70-4D03-9374-E94AF6362D60}" srcId="{828CDD14-F6D6-4AAF-8E17-D5780F92DE3F}" destId="{C6B74983-9FE5-4E92-99D1-9783F6DEF212}" srcOrd="2" destOrd="0" parTransId="{5621CD71-A12C-4F50-8162-2D720365BD4B}" sibTransId="{DE4FEDCD-2E40-4F1A-A44F-618260BA8DB4}"/>
    <dgm:cxn modelId="{BB211081-2B0C-4CDE-B778-D042CC32D33D}" type="presParOf" srcId="{FA069EA1-A714-4A28-B408-544AE97048C9}" destId="{17FD4B41-A709-424F-B514-C51EA7AE2E47}" srcOrd="0" destOrd="0" presId="urn:microsoft.com/office/officeart/2005/8/layout/hierarchy3"/>
    <dgm:cxn modelId="{C81862B1-E6BD-4A7B-A560-B69FEECAA103}" type="presParOf" srcId="{17FD4B41-A709-424F-B514-C51EA7AE2E47}" destId="{C13531E9-F898-40F9-AB62-082F4DFD916E}" srcOrd="0" destOrd="0" presId="urn:microsoft.com/office/officeart/2005/8/layout/hierarchy3"/>
    <dgm:cxn modelId="{E16BD503-3337-468A-B8CD-847AE4A3D5E6}" type="presParOf" srcId="{C13531E9-F898-40F9-AB62-082F4DFD916E}" destId="{7555B1E2-2887-4CCC-9454-EA4F211C33D1}" srcOrd="0" destOrd="0" presId="urn:microsoft.com/office/officeart/2005/8/layout/hierarchy3"/>
    <dgm:cxn modelId="{15CD20F6-660E-45C9-B9C7-22540F02C1CB}" type="presParOf" srcId="{C13531E9-F898-40F9-AB62-082F4DFD916E}" destId="{F8EA0ECB-F50F-4EDF-BC7A-6AE1F28626D4}" srcOrd="1" destOrd="0" presId="urn:microsoft.com/office/officeart/2005/8/layout/hierarchy3"/>
    <dgm:cxn modelId="{20180A1C-5162-49AE-8A1F-DA5F47C377A1}" type="presParOf" srcId="{17FD4B41-A709-424F-B514-C51EA7AE2E47}" destId="{43F8FE08-78C7-43ED-A3CA-45B3208A90F5}" srcOrd="1" destOrd="0" presId="urn:microsoft.com/office/officeart/2005/8/layout/hierarchy3"/>
    <dgm:cxn modelId="{DE7F70CB-D7A6-430E-AD24-EC03B4AE20E5}" type="presParOf" srcId="{43F8FE08-78C7-43ED-A3CA-45B3208A90F5}" destId="{6D3C9F28-DCA0-46FE-97AD-90CDC70CF9A1}" srcOrd="0" destOrd="0" presId="urn:microsoft.com/office/officeart/2005/8/layout/hierarchy3"/>
    <dgm:cxn modelId="{D9AAEBCD-4836-4631-96C4-D25762BFF903}" type="presParOf" srcId="{43F8FE08-78C7-43ED-A3CA-45B3208A90F5}" destId="{5AA236CF-4147-4519-9BDD-D7E12D44D1CB}" srcOrd="1" destOrd="0" presId="urn:microsoft.com/office/officeart/2005/8/layout/hierarchy3"/>
    <dgm:cxn modelId="{0BF5440C-AA45-455C-B6F4-D3C0D71E8D0C}" type="presParOf" srcId="{43F8FE08-78C7-43ED-A3CA-45B3208A90F5}" destId="{8AD390DB-4D4B-46B6-A5DF-1A770A6C1116}" srcOrd="2" destOrd="0" presId="urn:microsoft.com/office/officeart/2005/8/layout/hierarchy3"/>
    <dgm:cxn modelId="{800F9B35-40E4-455E-A831-9A93944EDAED}" type="presParOf" srcId="{43F8FE08-78C7-43ED-A3CA-45B3208A90F5}" destId="{253C461F-603B-4AB1-8E24-5493594C56ED}" srcOrd="3" destOrd="0" presId="urn:microsoft.com/office/officeart/2005/8/layout/hierarchy3"/>
    <dgm:cxn modelId="{7A9AA8DD-43F2-4113-A474-2CEED02395D5}" type="presParOf" srcId="{43F8FE08-78C7-43ED-A3CA-45B3208A90F5}" destId="{980B03DD-15A0-4150-B050-DE7C3C1F9CA7}" srcOrd="4" destOrd="0" presId="urn:microsoft.com/office/officeart/2005/8/layout/hierarchy3"/>
    <dgm:cxn modelId="{038C599E-F0A6-4762-9784-0666C98B44EB}" type="presParOf" srcId="{43F8FE08-78C7-43ED-A3CA-45B3208A90F5}" destId="{16DBDB52-F8B5-430F-82E4-3CB4A15CF89E}" srcOrd="5" destOrd="0" presId="urn:microsoft.com/office/officeart/2005/8/layout/hierarchy3"/>
    <dgm:cxn modelId="{18E00FF0-804C-491F-BE90-FE1984EECB5B}" type="presParOf" srcId="{43F8FE08-78C7-43ED-A3CA-45B3208A90F5}" destId="{74EBAA5E-8B1A-4FA6-9BA1-05DAC8143558}" srcOrd="6" destOrd="0" presId="urn:microsoft.com/office/officeart/2005/8/layout/hierarchy3"/>
    <dgm:cxn modelId="{F25E1CE0-02E7-4BB7-A3CE-FA0DC8838D5C}" type="presParOf" srcId="{43F8FE08-78C7-43ED-A3CA-45B3208A90F5}" destId="{E3CC2896-A87C-4E43-B954-9A619A751B47}" srcOrd="7" destOrd="0" presId="urn:microsoft.com/office/officeart/2005/8/layout/hierarchy3"/>
    <dgm:cxn modelId="{84E2F779-F7FF-4124-B958-73F0B8477C45}" type="presParOf" srcId="{FA069EA1-A714-4A28-B408-544AE97048C9}" destId="{029B5E01-44AB-443A-BF63-6199E1EA2FA9}" srcOrd="1" destOrd="0" presId="urn:microsoft.com/office/officeart/2005/8/layout/hierarchy3"/>
    <dgm:cxn modelId="{8BB7702B-6526-4814-A389-6B6A247A57A3}" type="presParOf" srcId="{029B5E01-44AB-443A-BF63-6199E1EA2FA9}" destId="{C9D8B3CC-CA3D-4751-94F3-369993045BFE}" srcOrd="0" destOrd="0" presId="urn:microsoft.com/office/officeart/2005/8/layout/hierarchy3"/>
    <dgm:cxn modelId="{BF4874B4-6CBC-4EE3-A28C-E19B5B914062}" type="presParOf" srcId="{C9D8B3CC-CA3D-4751-94F3-369993045BFE}" destId="{412EBE50-8C06-4374-A281-6186639300C2}" srcOrd="0" destOrd="0" presId="urn:microsoft.com/office/officeart/2005/8/layout/hierarchy3"/>
    <dgm:cxn modelId="{B6EB035C-47D6-4225-8436-11C351717630}" type="presParOf" srcId="{C9D8B3CC-CA3D-4751-94F3-369993045BFE}" destId="{9B05871B-9677-43F8-BC36-097CDC537655}" srcOrd="1" destOrd="0" presId="urn:microsoft.com/office/officeart/2005/8/layout/hierarchy3"/>
    <dgm:cxn modelId="{92B068B6-8084-4447-9D54-6660FDB168E1}" type="presParOf" srcId="{029B5E01-44AB-443A-BF63-6199E1EA2FA9}" destId="{416670AA-2CED-46E7-B6E0-376752311B19}" srcOrd="1" destOrd="0" presId="urn:microsoft.com/office/officeart/2005/8/layout/hierarchy3"/>
    <dgm:cxn modelId="{913D99DE-8AF2-4FAB-928E-F95752763C17}" type="presParOf" srcId="{416670AA-2CED-46E7-B6E0-376752311B19}" destId="{6F876078-1D36-4C6C-9A01-1DE61BBC1847}" srcOrd="0" destOrd="0" presId="urn:microsoft.com/office/officeart/2005/8/layout/hierarchy3"/>
    <dgm:cxn modelId="{759EA8D8-F647-4951-9D62-5CD6D9EC7CCB}" type="presParOf" srcId="{416670AA-2CED-46E7-B6E0-376752311B19}" destId="{44232EE2-1349-474D-A379-11A6BB3115F1}" srcOrd="1" destOrd="0" presId="urn:microsoft.com/office/officeart/2005/8/layout/hierarchy3"/>
    <dgm:cxn modelId="{31AA1C97-EF41-47A7-B12A-3ADB965D76AA}" type="presParOf" srcId="{416670AA-2CED-46E7-B6E0-376752311B19}" destId="{4FFEB4C1-57E0-43DA-9BFA-9ED6D2E14312}" srcOrd="2" destOrd="0" presId="urn:microsoft.com/office/officeart/2005/8/layout/hierarchy3"/>
    <dgm:cxn modelId="{57557E40-4316-4DCA-AE4F-01791751A37C}" type="presParOf" srcId="{416670AA-2CED-46E7-B6E0-376752311B19}" destId="{9CE10CB4-4A4D-4A17-A3A2-19A2984A0CBA}" srcOrd="3" destOrd="0" presId="urn:microsoft.com/office/officeart/2005/8/layout/hierarchy3"/>
    <dgm:cxn modelId="{93757E25-8362-45E0-9BE3-9FB7F9C7C239}" type="presParOf" srcId="{416670AA-2CED-46E7-B6E0-376752311B19}" destId="{D3BA02F7-2059-479A-9E80-94800A821BCE}" srcOrd="4" destOrd="0" presId="urn:microsoft.com/office/officeart/2005/8/layout/hierarchy3"/>
    <dgm:cxn modelId="{9F7884BF-7FAA-4507-9FF6-32BA44A33805}" type="presParOf" srcId="{416670AA-2CED-46E7-B6E0-376752311B19}" destId="{E75F7657-8E91-4F7F-A503-68003C01CD9F}" srcOrd="5" destOrd="0" presId="urn:microsoft.com/office/officeart/2005/8/layout/hierarchy3"/>
    <dgm:cxn modelId="{4B802F57-CF25-4E4D-BDC9-5F3582A36F8B}" type="presParOf" srcId="{416670AA-2CED-46E7-B6E0-376752311B19}" destId="{7225F94D-BAB0-435B-A66D-1B36EE7623E5}" srcOrd="6" destOrd="0" presId="urn:microsoft.com/office/officeart/2005/8/layout/hierarchy3"/>
    <dgm:cxn modelId="{AC08E928-D06A-43B2-B79F-469D98995C5D}" type="presParOf" srcId="{416670AA-2CED-46E7-B6E0-376752311B19}" destId="{7D7F253A-7D0A-460A-9589-375B79D227E4}" srcOrd="7" destOrd="0" presId="urn:microsoft.com/office/officeart/2005/8/layout/hierarchy3"/>
    <dgm:cxn modelId="{CE3D15D5-A78C-4C28-94AC-5A6D98D5C52C}" type="presParOf" srcId="{FA069EA1-A714-4A28-B408-544AE97048C9}" destId="{6E72F5B7-8073-45B8-9852-D09BD4CEB22D}" srcOrd="2" destOrd="0" presId="urn:microsoft.com/office/officeart/2005/8/layout/hierarchy3"/>
    <dgm:cxn modelId="{7D3525E3-E026-4D99-9E93-95F28C55730F}" type="presParOf" srcId="{6E72F5B7-8073-45B8-9852-D09BD4CEB22D}" destId="{034F33A9-E304-4153-B736-8A7D42407A7E}" srcOrd="0" destOrd="0" presId="urn:microsoft.com/office/officeart/2005/8/layout/hierarchy3"/>
    <dgm:cxn modelId="{760CF34A-A1AF-488D-83C4-C181552178D2}" type="presParOf" srcId="{034F33A9-E304-4153-B736-8A7D42407A7E}" destId="{92AB1117-BAA1-4119-B43E-B8B8DBAA09FA}" srcOrd="0" destOrd="0" presId="urn:microsoft.com/office/officeart/2005/8/layout/hierarchy3"/>
    <dgm:cxn modelId="{7CA48B35-D276-48B4-BE09-F2BC5CE5472E}" type="presParOf" srcId="{034F33A9-E304-4153-B736-8A7D42407A7E}" destId="{CD8D3735-8D3A-458A-890A-6ED32E8B84E3}" srcOrd="1" destOrd="0" presId="urn:microsoft.com/office/officeart/2005/8/layout/hierarchy3"/>
    <dgm:cxn modelId="{CB63DC91-B507-4777-B987-E0818A953B52}" type="presParOf" srcId="{6E72F5B7-8073-45B8-9852-D09BD4CEB22D}" destId="{3A3CC1C3-670A-4A59-9B82-B34703BA3C65}" srcOrd="1" destOrd="0" presId="urn:microsoft.com/office/officeart/2005/8/layout/hierarchy3"/>
    <dgm:cxn modelId="{72631774-1BD5-4BD6-9A30-04ADFB409CEA}" type="presParOf" srcId="{3A3CC1C3-670A-4A59-9B82-B34703BA3C65}" destId="{98EA657C-DC05-4ACC-9E1A-01AE4AA7B50B}" srcOrd="0" destOrd="0" presId="urn:microsoft.com/office/officeart/2005/8/layout/hierarchy3"/>
    <dgm:cxn modelId="{F5EC5AEB-904E-4D90-9908-201F9050D90A}" type="presParOf" srcId="{3A3CC1C3-670A-4A59-9B82-B34703BA3C65}" destId="{C9E29479-5479-41B7-8C2A-D8DFE92B2031}" srcOrd="1" destOrd="0" presId="urn:microsoft.com/office/officeart/2005/8/layout/hierarchy3"/>
    <dgm:cxn modelId="{2AF7862F-6F2A-4D9A-8C79-14F68BEA4B1B}" type="presParOf" srcId="{3A3CC1C3-670A-4A59-9B82-B34703BA3C65}" destId="{76B3ED30-C06A-4BEC-9CA2-D88D569566FE}" srcOrd="2" destOrd="0" presId="urn:microsoft.com/office/officeart/2005/8/layout/hierarchy3"/>
    <dgm:cxn modelId="{0B5D695C-AD30-4C35-B4C4-0D6158AF83C8}" type="presParOf" srcId="{3A3CC1C3-670A-4A59-9B82-B34703BA3C65}" destId="{4186E4D0-61DC-4C47-ADFF-38D0AAD84DD3}" srcOrd="3" destOrd="0" presId="urn:microsoft.com/office/officeart/2005/8/layout/hierarchy3"/>
    <dgm:cxn modelId="{B3E200B5-DED6-45EE-8DBC-228811A815A7}" type="presParOf" srcId="{3A3CC1C3-670A-4A59-9B82-B34703BA3C65}" destId="{8F4810E3-21E2-464A-B0E6-DA1CE4935551}" srcOrd="4" destOrd="0" presId="urn:microsoft.com/office/officeart/2005/8/layout/hierarchy3"/>
    <dgm:cxn modelId="{699B18B9-E871-49D2-8D9A-B7B17201E8F7}" type="presParOf" srcId="{3A3CC1C3-670A-4A59-9B82-B34703BA3C65}" destId="{774236BB-CEA5-42CC-A892-4B3A96332F2D}" srcOrd="5" destOrd="0" presId="urn:microsoft.com/office/officeart/2005/8/layout/hierarchy3"/>
    <dgm:cxn modelId="{5993AE15-BE13-40D2-ABEC-97C132FD2D58}" type="presParOf" srcId="{3A3CC1C3-670A-4A59-9B82-B34703BA3C65}" destId="{FAECE192-8B61-4288-BA05-E8A9CB909A39}" srcOrd="6" destOrd="0" presId="urn:microsoft.com/office/officeart/2005/8/layout/hierarchy3"/>
    <dgm:cxn modelId="{913CAF18-3D97-4857-9E7F-6DA30948F1E1}" type="presParOf" srcId="{3A3CC1C3-670A-4A59-9B82-B34703BA3C65}" destId="{7C765B71-AEE1-4485-A25E-80410812A10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1964"/>
          <a:ext cx="4214401" cy="81747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Pengenalan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kern="1200" dirty="0" smtClean="0">
              <a:latin typeface="Agency FB" panose="020B0503020202020204" pitchFamily="34" charset="0"/>
            </a:rPr>
            <a:t>Prosedural - OOP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9906" y="71870"/>
        <a:ext cx="4134589" cy="737667"/>
      </dsp:txXfrm>
    </dsp:sp>
    <dsp:sp modelId="{2B0E2AB5-C119-4743-96E1-6DE15C2A42E9}">
      <dsp:nvSpPr>
        <dsp:cNvPr id="0" name=""/>
        <dsp:cNvSpPr/>
      </dsp:nvSpPr>
      <dsp:spPr>
        <a:xfrm>
          <a:off x="0" y="8782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Konsep Objek &amp; Class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906229"/>
        <a:ext cx="4158429" cy="517328"/>
      </dsp:txXfrm>
    </dsp:sp>
    <dsp:sp modelId="{EBF2DBB0-09AC-46B7-9297-8EC140618313}">
      <dsp:nvSpPr>
        <dsp:cNvPr id="0" name=""/>
        <dsp:cNvSpPr/>
      </dsp:nvSpPr>
      <dsp:spPr>
        <a:xfrm>
          <a:off x="0" y="14803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Deklasrasi &amp; Operator Class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1508329"/>
        <a:ext cx="4158429" cy="517328"/>
      </dsp:txXfrm>
    </dsp:sp>
    <dsp:sp modelId="{E6B7A12E-D792-4506-9B2A-818D9EC2E909}">
      <dsp:nvSpPr>
        <dsp:cNvPr id="0" name=""/>
        <dsp:cNvSpPr/>
      </dsp:nvSpPr>
      <dsp:spPr>
        <a:xfrm>
          <a:off x="0" y="20824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Constructor &amp; Destructor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110429"/>
        <a:ext cx="4158429" cy="517328"/>
      </dsp:txXfrm>
    </dsp:sp>
    <dsp:sp modelId="{9498D6D7-D1DE-4880-A122-141F0CC4C4C8}">
      <dsp:nvSpPr>
        <dsp:cNvPr id="0" name=""/>
        <dsp:cNvSpPr/>
      </dsp:nvSpPr>
      <dsp:spPr>
        <a:xfrm>
          <a:off x="0" y="26845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Function &amp; Procedure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712529"/>
        <a:ext cx="4158429" cy="517328"/>
      </dsp:txXfrm>
    </dsp:sp>
    <dsp:sp modelId="{D27F1C2B-8031-40D9-9358-BFC0F3063FA8}">
      <dsp:nvSpPr>
        <dsp:cNvPr id="0" name=""/>
        <dsp:cNvSpPr/>
      </dsp:nvSpPr>
      <dsp:spPr>
        <a:xfrm>
          <a:off x="0" y="32866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Inheritance &amp; Encapsulation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314629"/>
        <a:ext cx="4158429" cy="517328"/>
      </dsp:txXfrm>
    </dsp:sp>
    <dsp:sp modelId="{AD907E54-1AAF-42A9-B5AD-B0BFC7405B10}">
      <dsp:nvSpPr>
        <dsp:cNvPr id="0" name=""/>
        <dsp:cNvSpPr/>
      </dsp:nvSpPr>
      <dsp:spPr>
        <a:xfrm>
          <a:off x="0" y="38887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Polymorphism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916729"/>
        <a:ext cx="4158429" cy="517328"/>
      </dsp:txXfrm>
    </dsp:sp>
    <dsp:sp modelId="{56822E35-C193-43A7-8AA0-3E3F8B75E6AF}">
      <dsp:nvSpPr>
        <dsp:cNvPr id="0" name=""/>
        <dsp:cNvSpPr/>
      </dsp:nvSpPr>
      <dsp:spPr>
        <a:xfrm>
          <a:off x="0" y="44908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Nested-Class &amp; Package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4518829"/>
        <a:ext cx="4158429" cy="517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49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Access-Modifier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90162"/>
        <a:ext cx="4132155" cy="760154"/>
      </dsp:txXfrm>
    </dsp:sp>
    <dsp:sp modelId="{AADA161B-0E44-4493-B862-AA188302F13F}">
      <dsp:nvSpPr>
        <dsp:cNvPr id="0" name=""/>
        <dsp:cNvSpPr/>
      </dsp:nvSpPr>
      <dsp:spPr>
        <a:xfrm>
          <a:off x="0" y="1021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kern="1200" dirty="0" smtClean="0">
              <a:latin typeface="Agency FB" panose="020B0503020202020204" pitchFamily="34" charset="0"/>
            </a:rPr>
            <a:t>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1062162"/>
        <a:ext cx="4132155" cy="760154"/>
      </dsp:txXfrm>
    </dsp:sp>
    <dsp:sp modelId="{F4223B3F-7A5F-4B4B-BB64-825656D9084A}">
      <dsp:nvSpPr>
        <dsp:cNvPr id="0" name=""/>
        <dsp:cNvSpPr/>
      </dsp:nvSpPr>
      <dsp:spPr>
        <a:xfrm>
          <a:off x="0" y="1993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i="0" kern="1200" dirty="0" smtClean="0">
              <a:latin typeface="Agency FB" panose="020B0503020202020204" pitchFamily="34" charset="0"/>
            </a:rPr>
            <a:t>Interface &amp; GUI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2034163"/>
        <a:ext cx="4132155" cy="760154"/>
      </dsp:txXfrm>
    </dsp:sp>
    <dsp:sp modelId="{D6F8D2BE-5674-433E-876C-693D6B513985}">
      <dsp:nvSpPr>
        <dsp:cNvPr id="0" name=""/>
        <dsp:cNvSpPr/>
      </dsp:nvSpPr>
      <dsp:spPr>
        <a:xfrm>
          <a:off x="0" y="2965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b="0" kern="1200" dirty="0" smtClean="0">
              <a:latin typeface="Agency FB" panose="020B0503020202020204" pitchFamily="34" charset="0"/>
            </a:rPr>
            <a:t>CRC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006162"/>
        <a:ext cx="4132155" cy="760154"/>
      </dsp:txXfrm>
    </dsp:sp>
    <dsp:sp modelId="{BDCDCFE5-C63B-426B-8D16-4C2EF5169E39}">
      <dsp:nvSpPr>
        <dsp:cNvPr id="0" name=""/>
        <dsp:cNvSpPr/>
      </dsp:nvSpPr>
      <dsp:spPr>
        <a:xfrm>
          <a:off x="0" y="3937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978163"/>
        <a:ext cx="4132155" cy="76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5B1E2-2887-4CCC-9454-EA4F211C33D1}">
      <dsp:nvSpPr>
        <dsp:cNvPr id="0" name=""/>
        <dsp:cNvSpPr/>
      </dsp:nvSpPr>
      <dsp:spPr>
        <a:xfrm>
          <a:off x="569704" y="1417"/>
          <a:ext cx="2845853" cy="4960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Framework 1</a:t>
          </a:r>
          <a:endParaRPr lang="en-ID" sz="2800" kern="1200" dirty="0"/>
        </a:p>
      </dsp:txBody>
      <dsp:txXfrm>
        <a:off x="584234" y="15947"/>
        <a:ext cx="2816793" cy="467037"/>
      </dsp:txXfrm>
    </dsp:sp>
    <dsp:sp modelId="{6D3C9F28-DCA0-46FE-97AD-90CDC70CF9A1}">
      <dsp:nvSpPr>
        <dsp:cNvPr id="0" name=""/>
        <dsp:cNvSpPr/>
      </dsp:nvSpPr>
      <dsp:spPr>
        <a:xfrm>
          <a:off x="854289" y="497515"/>
          <a:ext cx="284585" cy="37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73"/>
              </a:lnTo>
              <a:lnTo>
                <a:pt x="284585" y="3720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236CF-4147-4519-9BDD-D7E12D44D1CB}">
      <dsp:nvSpPr>
        <dsp:cNvPr id="0" name=""/>
        <dsp:cNvSpPr/>
      </dsp:nvSpPr>
      <dsp:spPr>
        <a:xfrm>
          <a:off x="1138874" y="621539"/>
          <a:ext cx="166851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1</a:t>
          </a:r>
          <a:endParaRPr lang="en-ID" sz="2400" kern="1200" dirty="0"/>
        </a:p>
      </dsp:txBody>
      <dsp:txXfrm>
        <a:off x="1153404" y="636069"/>
        <a:ext cx="1639454" cy="467037"/>
      </dsp:txXfrm>
    </dsp:sp>
    <dsp:sp modelId="{8AD390DB-4D4B-46B6-A5DF-1A770A6C1116}">
      <dsp:nvSpPr>
        <dsp:cNvPr id="0" name=""/>
        <dsp:cNvSpPr/>
      </dsp:nvSpPr>
      <dsp:spPr>
        <a:xfrm>
          <a:off x="854289" y="497515"/>
          <a:ext cx="284585" cy="99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194"/>
              </a:lnTo>
              <a:lnTo>
                <a:pt x="284585" y="9921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C461F-603B-4AB1-8E24-5493594C56ED}">
      <dsp:nvSpPr>
        <dsp:cNvPr id="0" name=""/>
        <dsp:cNvSpPr/>
      </dsp:nvSpPr>
      <dsp:spPr>
        <a:xfrm>
          <a:off x="1138874" y="1241661"/>
          <a:ext cx="166851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2</a:t>
          </a:r>
          <a:endParaRPr lang="en-ID" sz="2400" kern="1200" dirty="0"/>
        </a:p>
      </dsp:txBody>
      <dsp:txXfrm>
        <a:off x="1153404" y="1256191"/>
        <a:ext cx="1639454" cy="467037"/>
      </dsp:txXfrm>
    </dsp:sp>
    <dsp:sp modelId="{980B03DD-15A0-4150-B050-DE7C3C1F9CA7}">
      <dsp:nvSpPr>
        <dsp:cNvPr id="0" name=""/>
        <dsp:cNvSpPr/>
      </dsp:nvSpPr>
      <dsp:spPr>
        <a:xfrm>
          <a:off x="854289" y="497515"/>
          <a:ext cx="284585" cy="161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316"/>
              </a:lnTo>
              <a:lnTo>
                <a:pt x="284585" y="1612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BDB52-F8B5-430F-82E4-3CB4A15CF89E}">
      <dsp:nvSpPr>
        <dsp:cNvPr id="0" name=""/>
        <dsp:cNvSpPr/>
      </dsp:nvSpPr>
      <dsp:spPr>
        <a:xfrm>
          <a:off x="1138874" y="1861783"/>
          <a:ext cx="163630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3</a:t>
          </a:r>
          <a:endParaRPr lang="en-ID" sz="2400" kern="1200" dirty="0"/>
        </a:p>
      </dsp:txBody>
      <dsp:txXfrm>
        <a:off x="1153404" y="1876313"/>
        <a:ext cx="1607244" cy="467037"/>
      </dsp:txXfrm>
    </dsp:sp>
    <dsp:sp modelId="{74EBAA5E-8B1A-4FA6-9BA1-05DAC8143558}">
      <dsp:nvSpPr>
        <dsp:cNvPr id="0" name=""/>
        <dsp:cNvSpPr/>
      </dsp:nvSpPr>
      <dsp:spPr>
        <a:xfrm>
          <a:off x="854289" y="497515"/>
          <a:ext cx="284585" cy="223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438"/>
              </a:lnTo>
              <a:lnTo>
                <a:pt x="284585" y="2232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C2896-A87C-4E43-B954-9A619A751B47}">
      <dsp:nvSpPr>
        <dsp:cNvPr id="0" name=""/>
        <dsp:cNvSpPr/>
      </dsp:nvSpPr>
      <dsp:spPr>
        <a:xfrm>
          <a:off x="1138874" y="2481904"/>
          <a:ext cx="163630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4</a:t>
          </a:r>
          <a:endParaRPr lang="en-ID" sz="2400" kern="1200" dirty="0"/>
        </a:p>
      </dsp:txBody>
      <dsp:txXfrm>
        <a:off x="1153404" y="2496434"/>
        <a:ext cx="1607244" cy="467037"/>
      </dsp:txXfrm>
    </dsp:sp>
    <dsp:sp modelId="{412EBE50-8C06-4374-A281-6186639300C2}">
      <dsp:nvSpPr>
        <dsp:cNvPr id="0" name=""/>
        <dsp:cNvSpPr/>
      </dsp:nvSpPr>
      <dsp:spPr>
        <a:xfrm>
          <a:off x="3663606" y="1417"/>
          <a:ext cx="2845853" cy="496097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Framework 2</a:t>
          </a:r>
          <a:endParaRPr lang="en-ID" sz="2800" kern="1200" dirty="0"/>
        </a:p>
      </dsp:txBody>
      <dsp:txXfrm>
        <a:off x="3678136" y="15947"/>
        <a:ext cx="2816793" cy="467037"/>
      </dsp:txXfrm>
    </dsp:sp>
    <dsp:sp modelId="{6F876078-1D36-4C6C-9A01-1DE61BBC1847}">
      <dsp:nvSpPr>
        <dsp:cNvPr id="0" name=""/>
        <dsp:cNvSpPr/>
      </dsp:nvSpPr>
      <dsp:spPr>
        <a:xfrm>
          <a:off x="3948191" y="497515"/>
          <a:ext cx="284585" cy="37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73"/>
              </a:lnTo>
              <a:lnTo>
                <a:pt x="284585" y="3720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32EE2-1349-474D-A379-11A6BB3115F1}">
      <dsp:nvSpPr>
        <dsp:cNvPr id="0" name=""/>
        <dsp:cNvSpPr/>
      </dsp:nvSpPr>
      <dsp:spPr>
        <a:xfrm>
          <a:off x="4232776" y="621539"/>
          <a:ext cx="166851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1</a:t>
          </a:r>
          <a:endParaRPr lang="en-ID" sz="2400" kern="1200" dirty="0"/>
        </a:p>
      </dsp:txBody>
      <dsp:txXfrm>
        <a:off x="4247306" y="636069"/>
        <a:ext cx="1639454" cy="467037"/>
      </dsp:txXfrm>
    </dsp:sp>
    <dsp:sp modelId="{4FFEB4C1-57E0-43DA-9BFA-9ED6D2E14312}">
      <dsp:nvSpPr>
        <dsp:cNvPr id="0" name=""/>
        <dsp:cNvSpPr/>
      </dsp:nvSpPr>
      <dsp:spPr>
        <a:xfrm>
          <a:off x="3948191" y="497515"/>
          <a:ext cx="284585" cy="99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194"/>
              </a:lnTo>
              <a:lnTo>
                <a:pt x="284585" y="9921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10CB4-4A4D-4A17-A3A2-19A2984A0CBA}">
      <dsp:nvSpPr>
        <dsp:cNvPr id="0" name=""/>
        <dsp:cNvSpPr/>
      </dsp:nvSpPr>
      <dsp:spPr>
        <a:xfrm>
          <a:off x="4232776" y="1241661"/>
          <a:ext cx="166851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2</a:t>
          </a:r>
          <a:endParaRPr lang="en-ID" sz="2400" kern="1200" dirty="0"/>
        </a:p>
      </dsp:txBody>
      <dsp:txXfrm>
        <a:off x="4247306" y="1256191"/>
        <a:ext cx="1639454" cy="467037"/>
      </dsp:txXfrm>
    </dsp:sp>
    <dsp:sp modelId="{D3BA02F7-2059-479A-9E80-94800A821BCE}">
      <dsp:nvSpPr>
        <dsp:cNvPr id="0" name=""/>
        <dsp:cNvSpPr/>
      </dsp:nvSpPr>
      <dsp:spPr>
        <a:xfrm>
          <a:off x="3948191" y="497515"/>
          <a:ext cx="284585" cy="161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316"/>
              </a:lnTo>
              <a:lnTo>
                <a:pt x="284585" y="1612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F7657-8E91-4F7F-A503-68003C01CD9F}">
      <dsp:nvSpPr>
        <dsp:cNvPr id="0" name=""/>
        <dsp:cNvSpPr/>
      </dsp:nvSpPr>
      <dsp:spPr>
        <a:xfrm>
          <a:off x="4232776" y="1861783"/>
          <a:ext cx="163630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10915"/>
              <a:satOff val="-5579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3</a:t>
          </a:r>
          <a:endParaRPr lang="en-ID" sz="2400" kern="1200" dirty="0"/>
        </a:p>
      </dsp:txBody>
      <dsp:txXfrm>
        <a:off x="4247306" y="1876313"/>
        <a:ext cx="1607244" cy="467037"/>
      </dsp:txXfrm>
    </dsp:sp>
    <dsp:sp modelId="{7225F94D-BAB0-435B-A66D-1B36EE7623E5}">
      <dsp:nvSpPr>
        <dsp:cNvPr id="0" name=""/>
        <dsp:cNvSpPr/>
      </dsp:nvSpPr>
      <dsp:spPr>
        <a:xfrm>
          <a:off x="3948191" y="497515"/>
          <a:ext cx="284585" cy="223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438"/>
              </a:lnTo>
              <a:lnTo>
                <a:pt x="284585" y="2232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F253A-7D0A-460A-9589-375B79D227E4}">
      <dsp:nvSpPr>
        <dsp:cNvPr id="0" name=""/>
        <dsp:cNvSpPr/>
      </dsp:nvSpPr>
      <dsp:spPr>
        <a:xfrm>
          <a:off x="4232776" y="2481904"/>
          <a:ext cx="163630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4</a:t>
          </a:r>
          <a:endParaRPr lang="en-ID" sz="2400" kern="1200" dirty="0"/>
        </a:p>
      </dsp:txBody>
      <dsp:txXfrm>
        <a:off x="4247306" y="2496434"/>
        <a:ext cx="1607244" cy="467037"/>
      </dsp:txXfrm>
    </dsp:sp>
    <dsp:sp modelId="{92AB1117-BAA1-4119-B43E-B8B8DBAA09FA}">
      <dsp:nvSpPr>
        <dsp:cNvPr id="0" name=""/>
        <dsp:cNvSpPr/>
      </dsp:nvSpPr>
      <dsp:spPr>
        <a:xfrm>
          <a:off x="6757507" y="1417"/>
          <a:ext cx="992194" cy="49609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772037" y="15947"/>
        <a:ext cx="963134" cy="467037"/>
      </dsp:txXfrm>
    </dsp:sp>
    <dsp:sp modelId="{98EA657C-DC05-4ACC-9E1A-01AE4AA7B50B}">
      <dsp:nvSpPr>
        <dsp:cNvPr id="0" name=""/>
        <dsp:cNvSpPr/>
      </dsp:nvSpPr>
      <dsp:spPr>
        <a:xfrm>
          <a:off x="6856727" y="497515"/>
          <a:ext cx="99219" cy="37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73"/>
              </a:lnTo>
              <a:lnTo>
                <a:pt x="99219" y="3720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29479-5479-41B7-8C2A-D8DFE92B2031}">
      <dsp:nvSpPr>
        <dsp:cNvPr id="0" name=""/>
        <dsp:cNvSpPr/>
      </dsp:nvSpPr>
      <dsp:spPr>
        <a:xfrm>
          <a:off x="6955946" y="621539"/>
          <a:ext cx="793755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970476" y="636069"/>
        <a:ext cx="764695" cy="467037"/>
      </dsp:txXfrm>
    </dsp:sp>
    <dsp:sp modelId="{76B3ED30-C06A-4BEC-9CA2-D88D569566FE}">
      <dsp:nvSpPr>
        <dsp:cNvPr id="0" name=""/>
        <dsp:cNvSpPr/>
      </dsp:nvSpPr>
      <dsp:spPr>
        <a:xfrm>
          <a:off x="6856727" y="497515"/>
          <a:ext cx="99219" cy="99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194"/>
              </a:lnTo>
              <a:lnTo>
                <a:pt x="99219" y="9921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6E4D0-61DC-4C47-ADFF-38D0AAD84DD3}">
      <dsp:nvSpPr>
        <dsp:cNvPr id="0" name=""/>
        <dsp:cNvSpPr/>
      </dsp:nvSpPr>
      <dsp:spPr>
        <a:xfrm>
          <a:off x="6955946" y="1241661"/>
          <a:ext cx="793755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970476" y="1256191"/>
        <a:ext cx="764695" cy="467037"/>
      </dsp:txXfrm>
    </dsp:sp>
    <dsp:sp modelId="{8F4810E3-21E2-464A-B0E6-DA1CE4935551}">
      <dsp:nvSpPr>
        <dsp:cNvPr id="0" name=""/>
        <dsp:cNvSpPr/>
      </dsp:nvSpPr>
      <dsp:spPr>
        <a:xfrm>
          <a:off x="6856727" y="497515"/>
          <a:ext cx="99219" cy="161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316"/>
              </a:lnTo>
              <a:lnTo>
                <a:pt x="99219" y="1612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236BB-CEA5-42CC-A892-4B3A96332F2D}">
      <dsp:nvSpPr>
        <dsp:cNvPr id="0" name=""/>
        <dsp:cNvSpPr/>
      </dsp:nvSpPr>
      <dsp:spPr>
        <a:xfrm>
          <a:off x="6955946" y="1861783"/>
          <a:ext cx="793755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970476" y="1876313"/>
        <a:ext cx="764695" cy="467037"/>
      </dsp:txXfrm>
    </dsp:sp>
    <dsp:sp modelId="{FAECE192-8B61-4288-BA05-E8A9CB909A39}">
      <dsp:nvSpPr>
        <dsp:cNvPr id="0" name=""/>
        <dsp:cNvSpPr/>
      </dsp:nvSpPr>
      <dsp:spPr>
        <a:xfrm>
          <a:off x="6856727" y="497515"/>
          <a:ext cx="99219" cy="223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438"/>
              </a:lnTo>
              <a:lnTo>
                <a:pt x="99219" y="2232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65B71-AEE1-4485-A25E-80410812A103}">
      <dsp:nvSpPr>
        <dsp:cNvPr id="0" name=""/>
        <dsp:cNvSpPr/>
      </dsp:nvSpPr>
      <dsp:spPr>
        <a:xfrm>
          <a:off x="6955946" y="2481904"/>
          <a:ext cx="793755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970476" y="2496434"/>
        <a:ext cx="764695" cy="467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BERBASIS OBJEK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96389"/>
            <a:ext cx="7468131" cy="6022268"/>
          </a:xfrm>
        </p:spPr>
        <p:txBody>
          <a:bodyPr>
            <a:normAutofit/>
          </a:bodyPr>
          <a:lstStyle/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1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perumahan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se- 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Kec</a:t>
            </a:r>
            <a:r>
              <a:rPr lang="en-US" sz="2400" dirty="0"/>
              <a:t>. Dander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 err="1"/>
              <a:t>Kab</a:t>
            </a:r>
            <a:r>
              <a:rPr lang="en-US" sz="2400" dirty="0"/>
              <a:t> </a:t>
            </a:r>
            <a:r>
              <a:rPr lang="en-US" sz="2400" dirty="0" err="1"/>
              <a:t>Bojonegoro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F606BF-9249-408F-A0C8-C94C40A5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077073"/>
            <a:ext cx="3015733" cy="3560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565FDF-6846-42F8-84DC-32CDFC09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64" y="2129450"/>
            <a:ext cx="5715665" cy="36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C947BB-D295-4E33-8180-594597F0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Rumah</a:t>
            </a:r>
            <a:r>
              <a:rPr lang="en-US" dirty="0"/>
              <a:t> dan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0426E-94C6-40F4-A903-B7DEFE06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7366"/>
            <a:ext cx="8319406" cy="2567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9600" b="1" dirty="0"/>
              <a:t>~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D" sz="2400" b="1" dirty="0"/>
          </a:p>
        </p:txBody>
      </p:sp>
      <p:pic>
        <p:nvPicPr>
          <p:cNvPr id="4" name="Picture 2" descr="https://image.bluprin.com/blog/mmtqghm2.jpeg">
            <a:extLst>
              <a:ext uri="{FF2B5EF4-FFF2-40B4-BE49-F238E27FC236}">
                <a16:creationId xmlns:a16="http://schemas.microsoft.com/office/drawing/2014/main" xmlns="" id="{AB282B62-1474-4D90-AF07-3C1EC5A34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5185" r="2989" b="8685"/>
          <a:stretch/>
        </p:blipFill>
        <p:spPr bwMode="auto">
          <a:xfrm>
            <a:off x="0" y="1658982"/>
            <a:ext cx="4227807" cy="256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echcrunch.com/wp-content/uploads/2019/01/Screenshot-2019-01-18-16.06.00.png?w=680">
            <a:extLst>
              <a:ext uri="{FF2B5EF4-FFF2-40B4-BE49-F238E27FC236}">
                <a16:creationId xmlns:a16="http://schemas.microsoft.com/office/drawing/2014/main" xmlns="" id="{838D76F2-3BA6-4DD3-92A8-F9D8091C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61" y="1657365"/>
            <a:ext cx="4110239" cy="25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7613220-921F-46F7-8C69-879291B14DA5}"/>
              </a:ext>
            </a:extLst>
          </p:cNvPr>
          <p:cNvSpPr txBox="1">
            <a:spLocks/>
          </p:cNvSpPr>
          <p:nvPr/>
        </p:nvSpPr>
        <p:spPr>
          <a:xfrm>
            <a:off x="-1359" y="4224649"/>
            <a:ext cx="4227807" cy="229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Batubata</a:t>
            </a: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Genteng</a:t>
            </a: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Jendela</a:t>
            </a:r>
            <a:r>
              <a:rPr lang="en-US" sz="2400" dirty="0"/>
              <a:t>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Paving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Besi</a:t>
            </a: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….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D4DC180-DEEC-440E-843D-E8FA8BEC9695}"/>
              </a:ext>
            </a:extLst>
          </p:cNvPr>
          <p:cNvSpPr txBox="1">
            <a:spLocks/>
          </p:cNvSpPr>
          <p:nvPr/>
        </p:nvSpPr>
        <p:spPr>
          <a:xfrm>
            <a:off x="5033761" y="4224649"/>
            <a:ext cx="4110239" cy="229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Form handling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URI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Template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697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E5ECB58-178A-474D-A6A5-CC929E4A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67449"/>
            <a:ext cx="4227807" cy="3090551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/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komponen</a:t>
            </a:r>
            <a:r>
              <a:rPr lang="en-US" dirty="0"/>
              <a:t> ~ Gaya programming </a:t>
            </a:r>
            <a:r>
              <a:rPr lang="en-US" b="1" dirty="0" err="1"/>
              <a:t>Prosedural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5A149-8231-4F1D-AFFC-39D50A251868}"/>
              </a:ext>
            </a:extLst>
          </p:cNvPr>
          <p:cNvSpPr txBox="1">
            <a:spLocks/>
          </p:cNvSpPr>
          <p:nvPr/>
        </p:nvSpPr>
        <p:spPr>
          <a:xfrm>
            <a:off x="476251" y="1200166"/>
            <a:ext cx="8319406" cy="256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dirty="0"/>
          </a:p>
          <a:p>
            <a:pPr algn="ctr"/>
            <a:r>
              <a:rPr lang="en-US" sz="9600" b="1" dirty="0"/>
              <a:t>~</a:t>
            </a:r>
          </a:p>
          <a:p>
            <a:endParaRPr lang="en-US" sz="2400" b="1" dirty="0"/>
          </a:p>
          <a:p>
            <a:endParaRPr lang="en-ID" sz="2400" b="1" dirty="0"/>
          </a:p>
        </p:txBody>
      </p:sp>
      <p:pic>
        <p:nvPicPr>
          <p:cNvPr id="4" name="Picture 2" descr="https://image.bluprin.com/blog/mmtqghm2.jpeg">
            <a:extLst>
              <a:ext uri="{FF2B5EF4-FFF2-40B4-BE49-F238E27FC236}">
                <a16:creationId xmlns:a16="http://schemas.microsoft.com/office/drawing/2014/main" xmlns="" id="{DEE0FEB3-62E8-433E-A7A2-078B60041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5185" r="2989" b="8685"/>
          <a:stretch/>
        </p:blipFill>
        <p:spPr bwMode="auto">
          <a:xfrm>
            <a:off x="0" y="1201782"/>
            <a:ext cx="4227807" cy="256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echcrunch.com/wp-content/uploads/2019/01/Screenshot-2019-01-18-16.06.00.png?w=680">
            <a:extLst>
              <a:ext uri="{FF2B5EF4-FFF2-40B4-BE49-F238E27FC236}">
                <a16:creationId xmlns:a16="http://schemas.microsoft.com/office/drawing/2014/main" xmlns="" id="{57FC09C7-0019-47AD-BA6F-020BFC69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61" y="1200165"/>
            <a:ext cx="4110239" cy="25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00A782E3-2BDA-4921-92BD-FB80420BFAC1}"/>
              </a:ext>
            </a:extLst>
          </p:cNvPr>
          <p:cNvSpPr txBox="1">
            <a:spLocks/>
          </p:cNvSpPr>
          <p:nvPr/>
        </p:nvSpPr>
        <p:spPr>
          <a:xfrm>
            <a:off x="5033760" y="3767449"/>
            <a:ext cx="4110239" cy="30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cetakan-cetakan</a:t>
            </a:r>
            <a:r>
              <a:rPr lang="en-US" dirty="0"/>
              <a:t> ~ Gaya programming </a:t>
            </a:r>
            <a:r>
              <a:rPr lang="en-US" b="1" dirty="0"/>
              <a:t>OOP/ Framework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7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Framework – OOP</a:t>
            </a: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94" y="1060575"/>
            <a:ext cx="8319406" cy="2368425"/>
          </a:xfrm>
        </p:spPr>
        <p:txBody>
          <a:bodyPr>
            <a:normAutofit/>
          </a:bodyPr>
          <a:lstStyle/>
          <a:p>
            <a:r>
              <a:rPr lang="id-ID" sz="2400" dirty="0"/>
              <a:t>Framework merupakan kerangka/’cetakan’.</a:t>
            </a:r>
          </a:p>
          <a:p>
            <a:r>
              <a:rPr lang="id-ID" sz="2400" dirty="0"/>
              <a:t>Pembuatan cetakan menggunakan konsep dari OOP/ </a:t>
            </a:r>
            <a:r>
              <a:rPr lang="id-ID" sz="2400" i="1" dirty="0"/>
              <a:t>Object Oriented Programming</a:t>
            </a:r>
            <a:r>
              <a:rPr lang="id-ID" sz="2400" dirty="0"/>
              <a:t>.</a:t>
            </a:r>
          </a:p>
          <a:p>
            <a:r>
              <a:rPr lang="id-ID" sz="2400" dirty="0"/>
              <a:t>So, sebelum membuat sebuah kerangka kerja/ ’cetakan’ maka terlebih dahulu harus dipahami dan diterapkan konsep-konsep OOP.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AF958797-B5D6-4A5D-B4FA-97F58A6072F3}"/>
              </a:ext>
            </a:extLst>
          </p:cNvPr>
          <p:cNvGraphicFramePr/>
          <p:nvPr>
            <p:extLst/>
          </p:nvPr>
        </p:nvGraphicFramePr>
        <p:xfrm>
          <a:off x="476251" y="3429000"/>
          <a:ext cx="8319407" cy="297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0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Konsep </a:t>
            </a:r>
            <a:r>
              <a:rPr lang="id-ID" dirty="0"/>
              <a:t>Procedural – 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09156"/>
            <a:ext cx="4572000" cy="51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5561" y="1309156"/>
            <a:ext cx="4572000" cy="513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2474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Inti </a:t>
            </a:r>
            <a:r>
              <a:rPr lang="en-US" dirty="0" err="1">
                <a:solidFill>
                  <a:prstClr val="black"/>
                </a:solidFill>
              </a:rPr>
              <a:t>dibuatnya</a:t>
            </a:r>
            <a:r>
              <a:rPr lang="en-US" dirty="0">
                <a:solidFill>
                  <a:prstClr val="black"/>
                </a:solidFill>
              </a:rPr>
              <a:t> program </a:t>
            </a:r>
            <a:r>
              <a:rPr lang="en-US" dirty="0" err="1">
                <a:solidFill>
                  <a:prstClr val="black"/>
                </a:solidFill>
              </a:rPr>
              <a:t>karena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pemecahan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masalah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OOP </a:t>
            </a:r>
            <a:r>
              <a:rPr lang="en-US" dirty="0" err="1">
                <a:solidFill>
                  <a:prstClr val="black"/>
                </a:solidFill>
              </a:rPr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model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OOP </a:t>
            </a:r>
            <a:r>
              <a:rPr lang="en-US" dirty="0" err="1">
                <a:solidFill>
                  <a:prstClr val="black"/>
                </a:solidFill>
              </a:rPr>
              <a:t>menggunakan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pendekatan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dalam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id-ID" dirty="0"/>
              <a:t> </a:t>
            </a:r>
            <a:r>
              <a:rPr lang="id-ID" dirty="0">
                <a:solidFill>
                  <a:prstClr val="black"/>
                </a:solidFill>
              </a:rPr>
              <a:t>dan </a:t>
            </a:r>
            <a:r>
              <a:rPr lang="id-ID" dirty="0">
                <a:solidFill>
                  <a:srgbClr val="FF0000"/>
                </a:solidFill>
              </a:rPr>
              <a:t>mampu digunakan dikonsep sejenis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d-ID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9525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Inti </a:t>
            </a:r>
            <a:r>
              <a:rPr lang="en-US" dirty="0" err="1">
                <a:solidFill>
                  <a:prstClr val="black"/>
                </a:solidFill>
              </a:rPr>
              <a:t>dibuatnya</a:t>
            </a:r>
            <a:r>
              <a:rPr lang="en-US" dirty="0">
                <a:solidFill>
                  <a:prstClr val="black"/>
                </a:solidFill>
              </a:rPr>
              <a:t> program </a:t>
            </a:r>
            <a:r>
              <a:rPr lang="en-US" dirty="0" err="1">
                <a:solidFill>
                  <a:prstClr val="black"/>
                </a:solidFill>
              </a:rPr>
              <a:t>karena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pemecahan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masalah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Procedural </a:t>
            </a:r>
            <a:r>
              <a:rPr lang="en-US" dirty="0" err="1">
                <a:solidFill>
                  <a:prstClr val="black"/>
                </a:solidFill>
              </a:rPr>
              <a:t>merupakan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model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Procedural </a:t>
            </a:r>
            <a:r>
              <a:rPr lang="en-US" dirty="0" err="1">
                <a:solidFill>
                  <a:prstClr val="black"/>
                </a:solidFill>
              </a:rPr>
              <a:t>menggunakan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cara</a:t>
            </a:r>
            <a:r>
              <a:rPr lang="en-US" dirty="0">
                <a:solidFill>
                  <a:prstClr val="black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algoritmik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dalam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id-ID" dirty="0">
                <a:solidFill>
                  <a:srgbClr val="FF0000"/>
                </a:solidFill>
              </a:rPr>
              <a:t>sebuah </a:t>
            </a:r>
            <a:r>
              <a:rPr lang="en-US" dirty="0"/>
              <a:t>masala</a:t>
            </a:r>
            <a:r>
              <a:rPr lang="id-ID" dirty="0"/>
              <a:t>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2474" y="1309156"/>
            <a:ext cx="0" cy="5548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</a:t>
            </a:r>
            <a:r>
              <a:rPr lang="id-ID" dirty="0"/>
              <a:t> Procedural – 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09156"/>
            <a:ext cx="4572000" cy="51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5561" y="1309156"/>
            <a:ext cx="4572000" cy="513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2474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d-ID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9525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032" y="1973991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Mobil_Ku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Kerangka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Mesin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Roda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Jok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Merk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566163" y="1973991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Mobil_Esti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Kerangka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Mesin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Roda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Jok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Merk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061795" y="1973990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Mobil_Messi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Kerangka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Mesin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Roda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Jok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Merk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3032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Mobil_Ku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Maju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Mundur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Belok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Menanjak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Menurun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566163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Mobil_Esti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Maju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Mundur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Belok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Menanjak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Menurun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061795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Mobil_Messi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Maju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Mundur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Belok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Menanjak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Menurun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098281" y="2029403"/>
            <a:ext cx="1757038" cy="20813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MEMILIKI</a:t>
            </a:r>
          </a:p>
          <a:p>
            <a:pPr marL="342900" indent="-342900">
              <a:buAutoNum type="arabicPeriod"/>
            </a:pPr>
            <a:r>
              <a:rPr lang="en-US" dirty="0" err="1"/>
              <a:t>Kerangka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Body</a:t>
            </a:r>
          </a:p>
          <a:p>
            <a:pPr marL="342900" indent="-342900">
              <a:buAutoNum type="arabicPeriod"/>
            </a:pPr>
            <a:r>
              <a:rPr lang="en-US" dirty="0" err="1"/>
              <a:t>Mesin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Roda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Jok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Merk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11160" y="4327223"/>
            <a:ext cx="1757038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BISA</a:t>
            </a:r>
          </a:p>
          <a:p>
            <a:pPr marL="342900" indent="-342900">
              <a:buAutoNum type="arabicPeriod"/>
            </a:pPr>
            <a:r>
              <a:rPr lang="en-US" dirty="0" err="1"/>
              <a:t>Maju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Mundur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Belok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Menanjak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Menurun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62474" y="1309156"/>
            <a:ext cx="0" cy="5548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65259" y="1887387"/>
            <a:ext cx="2170704" cy="4888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sz="2800" b="1" dirty="0">
              <a:solidFill>
                <a:schemeClr val="tx1"/>
              </a:solidFill>
            </a:endParaRPr>
          </a:p>
          <a:p>
            <a:pPr algn="ctr"/>
            <a:r>
              <a:rPr lang="id-ID" sz="2800" b="1" dirty="0">
                <a:solidFill>
                  <a:schemeClr val="tx1"/>
                </a:solidFill>
              </a:rPr>
              <a:t>MOBIL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35665" y="2023877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Mobil_Ku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4841314" y="2579154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Mobil_Ku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835665" y="3729845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Mobil_</a:t>
            </a:r>
            <a:r>
              <a:rPr lang="id-ID" b="1" dirty="0"/>
              <a:t>Esti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841314" y="4285122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Mobil_</a:t>
            </a:r>
            <a:r>
              <a:rPr lang="id-ID" b="1" dirty="0"/>
              <a:t>Esti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835665" y="5300892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Mobil_</a:t>
            </a:r>
            <a:r>
              <a:rPr lang="id-ID" b="1" dirty="0"/>
              <a:t>Messi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841314" y="5856169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Mobil_</a:t>
            </a:r>
            <a:r>
              <a:rPr lang="id-ID" b="1" dirty="0"/>
              <a:t>Messi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757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19" grpId="0" animBg="1"/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Script</a:t>
            </a:r>
            <a:r>
              <a:rPr lang="id-ID" dirty="0"/>
              <a:t> Procedural –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1" y="1822450"/>
            <a:ext cx="4572000" cy="503555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//Deklarasi dan Inisialisasi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$nama = "Hikmawati";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$nilai = 60;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$kelas = "AKN Bojonegoro";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d-ID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if($nilai &gt;= 70)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$status = "Lulus";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}else{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$status = "Remidi";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Nama 	: $nama&lt;br&gt;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Nilai 	: $nilai&lt;br&gt;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Kelas 	: $kelas&lt;br&gt;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Status 	: $status&lt;br&gt;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//Deklarasi dan Inisialisasi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$nama2 = "Ajeng";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Nama  : $nama2&lt;br&gt;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09156"/>
            <a:ext cx="4572000" cy="51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5561" y="1309156"/>
            <a:ext cx="4572000" cy="513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2474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//cetakan atau blueprint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class Siswa{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Property atau Atribut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$nama;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$nilai;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$kelas;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atau Behaviour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StatusNilai()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if($this-&gt;nilai &gt;= 70)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$status = "Lulus";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$status = "Remidi";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$status;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//Instansiasi </a:t>
            </a: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id-ID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$pribadi = new Siswa();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$pribadi-&gt;nama = "Hikmawati";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$pribadi-&gt;nilai = 60;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$pribadi-&gt;kelas = "AKN Bojonegoro";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Nama 	: ".$pribadi-&gt;nama."&lt;br&gt;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Nilai 	: ".$pribadi-&gt;nilai."&lt;br&gt;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Kelas 	: ".$pribadi-&gt;kelas."&lt;br&gt;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Status 	: ".$pribadi-&gt;StatusNilai()."&lt;br&gt;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echo "&lt;hr&gt;";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//Instansiasi</a:t>
            </a: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$aj = new Siswa();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$aj-&gt;nama='Ajeng';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echo "Nama : $aj-&gt;nama &lt;br&gt;";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62474" y="1309156"/>
            <a:ext cx="0" cy="5548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48697"/>
          <a:stretch/>
        </p:blipFill>
        <p:spPr>
          <a:xfrm>
            <a:off x="2392136" y="5395913"/>
            <a:ext cx="2049235" cy="1331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Persamaan dan Perbedaan </a:t>
            </a:r>
            <a:r>
              <a:rPr lang="id-ID" sz="4000" dirty="0"/>
              <a:t>Procedural – OOP</a:t>
            </a:r>
            <a:endParaRPr lang="id-ID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0" y="1601617"/>
          <a:ext cx="9144000" cy="376866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489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HAL YANG DIPERTIMBANGKAN</a:t>
                      </a:r>
                    </a:p>
                  </a:txBody>
                  <a:tcPr marL="96849" marR="96849" marT="48424" marB="48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PROCEDURAL</a:t>
                      </a:r>
                    </a:p>
                  </a:txBody>
                  <a:tcPr marL="96849" marR="96849" marT="48424" marB="48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OOP</a:t>
                      </a:r>
                    </a:p>
                  </a:txBody>
                  <a:tcPr marL="96849" marR="96849" marT="48424" marB="4842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/>
                        <a:t>Kegunaan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akhir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Untuk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mengembangkan</a:t>
                      </a:r>
                      <a:r>
                        <a:rPr lang="en-US" sz="1900" baseline="0" dirty="0"/>
                        <a:t> program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Untuk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mengembangkan</a:t>
                      </a:r>
                      <a:r>
                        <a:rPr lang="en-US" sz="1900" dirty="0"/>
                        <a:t> program</a:t>
                      </a:r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/>
                        <a:t>Kontribusi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Metode</a:t>
                      </a:r>
                      <a:r>
                        <a:rPr lang="en-US" sz="1900" dirty="0"/>
                        <a:t>/</a:t>
                      </a:r>
                      <a:r>
                        <a:rPr lang="en-US" sz="1900" dirty="0" err="1"/>
                        <a:t>cara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berfikir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Metode</a:t>
                      </a:r>
                      <a:r>
                        <a:rPr lang="en-US" sz="1900" dirty="0"/>
                        <a:t>/</a:t>
                      </a:r>
                      <a:r>
                        <a:rPr lang="en-US" sz="1900" dirty="0" err="1"/>
                        <a:t>cara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berfikir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Basis </a:t>
                      </a:r>
                      <a:r>
                        <a:rPr lang="en-US" sz="1900" b="1" dirty="0" err="1"/>
                        <a:t>Metode</a:t>
                      </a:r>
                      <a:r>
                        <a:rPr lang="en-US" sz="1900" b="1" baseline="0" dirty="0"/>
                        <a:t> </a:t>
                      </a:r>
                      <a:r>
                        <a:rPr lang="en-US" sz="1900" b="1" baseline="0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Algoritmik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Objek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Level</a:t>
                      </a:r>
                      <a:r>
                        <a:rPr lang="en-US" sz="1900" b="1" baseline="0" dirty="0"/>
                        <a:t> </a:t>
                      </a:r>
                      <a:r>
                        <a:rPr lang="en-US" sz="1900" b="1" dirty="0" err="1"/>
                        <a:t>Pengguna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Pemula</a:t>
                      </a:r>
                      <a:r>
                        <a:rPr lang="en-US" sz="1900" dirty="0"/>
                        <a:t> </a:t>
                      </a:r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Advanced</a:t>
                      </a:r>
                      <a:r>
                        <a:rPr lang="en-US" sz="1900" baseline="0" dirty="0"/>
                        <a:t> </a:t>
                      </a:r>
                    </a:p>
                    <a:p>
                      <a:r>
                        <a:rPr lang="en-US" sz="1900" baseline="0" dirty="0"/>
                        <a:t>(</a:t>
                      </a:r>
                      <a:r>
                        <a:rPr lang="en-US" sz="1900" dirty="0" err="1"/>
                        <a:t>Menengah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Keatas</a:t>
                      </a:r>
                      <a:r>
                        <a:rPr lang="en-US" sz="1900" baseline="0" dirty="0"/>
                        <a:t>)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>
                          <a:sym typeface="Wingdings" panose="05000000000000000000" pitchFamily="2" charset="2"/>
                        </a:rPr>
                        <a:t>Mulai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 err="1">
                          <a:sym typeface="Wingdings" panose="05000000000000000000" pitchFamily="2" charset="2"/>
                        </a:rPr>
                        <a:t>Berkembang</a:t>
                      </a:r>
                      <a:r>
                        <a:rPr lang="en-US" sz="19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1950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baseline="0" dirty="0" err="1">
                          <a:sym typeface="Wingdings" panose="05000000000000000000" pitchFamily="2" charset="2"/>
                        </a:rPr>
                        <a:t>Keefisienan</a:t>
                      </a:r>
                      <a:r>
                        <a:rPr lang="en-US" sz="19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Kurang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Maksimal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3. Class, Objek, Property,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74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OOP - COPM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Dalam konsep OOP dikenal konsep dasar </a:t>
            </a:r>
            <a:r>
              <a:rPr lang="id-ID" dirty="0">
                <a:solidFill>
                  <a:srgbClr val="FF0000"/>
                </a:solidFill>
              </a:rPr>
              <a:t>C</a:t>
            </a:r>
            <a:r>
              <a:rPr lang="id-ID" dirty="0"/>
              <a:t>lass, </a:t>
            </a:r>
            <a:r>
              <a:rPr lang="id-ID" dirty="0">
                <a:solidFill>
                  <a:srgbClr val="FF0000"/>
                </a:solidFill>
              </a:rPr>
              <a:t>O</a:t>
            </a:r>
            <a:r>
              <a:rPr lang="id-ID" dirty="0"/>
              <a:t>bjek, </a:t>
            </a:r>
            <a:r>
              <a:rPr lang="id-ID" dirty="0">
                <a:solidFill>
                  <a:srgbClr val="FF0000"/>
                </a:solidFill>
              </a:rPr>
              <a:t>P</a:t>
            </a:r>
            <a:r>
              <a:rPr lang="id-ID" dirty="0"/>
              <a:t>roperty, </a:t>
            </a:r>
            <a:r>
              <a:rPr lang="id-ID" dirty="0">
                <a:solidFill>
                  <a:srgbClr val="FF0000"/>
                </a:solidFill>
              </a:rPr>
              <a:t>M</a:t>
            </a:r>
            <a:r>
              <a:rPr lang="id-ID" dirty="0"/>
              <a:t>ethod (</a:t>
            </a:r>
            <a:r>
              <a:rPr lang="id-ID" b="1" dirty="0">
                <a:solidFill>
                  <a:srgbClr val="FF0000"/>
                </a:solidFill>
              </a:rPr>
              <a:t>COPM</a:t>
            </a:r>
            <a:r>
              <a:rPr lang="id-ID" dirty="0"/>
              <a:t>).</a:t>
            </a:r>
          </a:p>
          <a:p>
            <a:pPr algn="just"/>
            <a:r>
              <a:rPr lang="id-ID" dirty="0"/>
              <a:t>COPM akan digunakan </a:t>
            </a:r>
            <a:r>
              <a:rPr lang="id-ID" dirty="0">
                <a:solidFill>
                  <a:srgbClr val="FF0000"/>
                </a:solidFill>
              </a:rPr>
              <a:t>untuk penerapan pembuatan cetakan-cetakan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40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094002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328135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id-ID" dirty="0"/>
              <a:t>Class, Objek, Property, Method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9550" y="4182738"/>
            <a:ext cx="2935872" cy="2351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endParaRPr lang="id-ID" sz="2400" b="1" dirty="0"/>
          </a:p>
          <a:p>
            <a:pPr algn="r"/>
            <a:r>
              <a:rPr lang="en-US" sz="2400" b="1" dirty="0"/>
              <a:t>OBJEK</a:t>
            </a:r>
            <a:endParaRPr lang="id-ID" sz="2400" b="1" dirty="0"/>
          </a:p>
          <a:p>
            <a:pPr algn="r"/>
            <a:endParaRPr lang="id-ID" sz="2400" b="1" dirty="0"/>
          </a:p>
          <a:p>
            <a:pPr algn="ctr"/>
            <a:r>
              <a:rPr lang="id-ID" b="1" dirty="0"/>
              <a:t>‘Hasil dari cetakan/ instansiasi dari class’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830182" y="4392040"/>
            <a:ext cx="4022271" cy="2142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</a:t>
            </a:r>
            <a:r>
              <a:rPr lang="id-ID" sz="2400" b="1" dirty="0"/>
              <a:t>/</a:t>
            </a:r>
          </a:p>
          <a:p>
            <a:pPr algn="r"/>
            <a:r>
              <a:rPr lang="id-ID" sz="2400" b="1" dirty="0"/>
              <a:t>FUNCTION</a:t>
            </a:r>
          </a:p>
          <a:p>
            <a:pPr algn="r"/>
            <a:endParaRPr lang="id-ID" sz="2400" b="1" dirty="0"/>
          </a:p>
          <a:p>
            <a:pPr algn="ctr"/>
            <a:r>
              <a:rPr lang="id-ID" sz="2000" b="1" dirty="0">
                <a:solidFill>
                  <a:prstClr val="white"/>
                </a:solidFill>
              </a:rPr>
              <a:t>“yang bisa dilakukan class”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30182" y="1299501"/>
            <a:ext cx="4022269" cy="29506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endParaRPr lang="id-ID" sz="2400" b="1" dirty="0"/>
          </a:p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</a:t>
            </a:r>
            <a:r>
              <a:rPr lang="id-ID" sz="2400" b="1" dirty="0"/>
              <a:t>/</a:t>
            </a:r>
          </a:p>
          <a:p>
            <a:pPr algn="r"/>
            <a:r>
              <a:rPr lang="id-ID" sz="2400" b="1" dirty="0"/>
              <a:t>VARIABEL</a:t>
            </a:r>
          </a:p>
          <a:p>
            <a:pPr algn="r"/>
            <a:endParaRPr lang="id-ID" sz="3200" b="1" dirty="0"/>
          </a:p>
          <a:p>
            <a:pPr algn="ctr"/>
            <a:r>
              <a:rPr lang="id-ID" sz="2000" b="1" dirty="0"/>
              <a:t>“yang dimiliki class”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7310" y="1846081"/>
            <a:ext cx="2517500" cy="19559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</a:t>
            </a:r>
            <a:endParaRPr lang="id-ID" sz="2400" b="1" dirty="0"/>
          </a:p>
          <a:p>
            <a:pPr algn="ctr"/>
            <a:r>
              <a:rPr lang="id-ID" sz="2000" b="1" dirty="0"/>
              <a:t>‘wujud bagian dari cetakan’</a:t>
            </a:r>
            <a:endParaRPr lang="en-US" sz="2400" b="1" dirty="0"/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956314" y="1416834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Warna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CC_Mesin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Ukuran_roda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9" name="Straight Arrow Connector 8"/>
          <p:cNvCxnSpPr>
            <a:stCxn id="15" idx="3"/>
            <a:endCxn id="8" idx="1"/>
          </p:cNvCxnSpPr>
          <p:nvPr/>
        </p:nvCxnSpPr>
        <p:spPr>
          <a:xfrm flipV="1">
            <a:off x="2841932" y="2510139"/>
            <a:ext cx="2114382" cy="834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56314" y="4586341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Maju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Mundur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Belok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Menanjak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2" name="Straight Arrow Connector 11"/>
          <p:cNvCxnSpPr>
            <a:stCxn id="15" idx="3"/>
            <a:endCxn id="11" idx="1"/>
          </p:cNvCxnSpPr>
          <p:nvPr/>
        </p:nvCxnSpPr>
        <p:spPr>
          <a:xfrm>
            <a:off x="2841932" y="3344689"/>
            <a:ext cx="2114382" cy="2032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38540" y="281653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17959" y="418735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0188" y="29809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309" y="4236577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7310" y="499916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Mobil_messi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7310" y="46178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Mobil_esti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310" y="5377047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Connector 19"/>
          <p:cNvCxnSpPr>
            <a:stCxn id="15" idx="2"/>
            <a:endCxn id="16" idx="3"/>
          </p:cNvCxnSpPr>
          <p:nvPr/>
        </p:nvCxnSpPr>
        <p:spPr>
          <a:xfrm>
            <a:off x="1696060" y="3708401"/>
            <a:ext cx="237514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18" idx="3"/>
          </p:cNvCxnSpPr>
          <p:nvPr/>
        </p:nvCxnSpPr>
        <p:spPr>
          <a:xfrm>
            <a:off x="1696060" y="3708401"/>
            <a:ext cx="237514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2"/>
            <a:endCxn id="17" idx="3"/>
          </p:cNvCxnSpPr>
          <p:nvPr/>
        </p:nvCxnSpPr>
        <p:spPr>
          <a:xfrm>
            <a:off x="1696060" y="3708401"/>
            <a:ext cx="237514" cy="146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9" idx="3"/>
          </p:cNvCxnSpPr>
          <p:nvPr/>
        </p:nvCxnSpPr>
        <p:spPr>
          <a:xfrm>
            <a:off x="1696060" y="3708401"/>
            <a:ext cx="237514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id-ID" dirty="0"/>
              <a:t>Class, Objek, Property, Method </a:t>
            </a:r>
            <a:endParaRPr lang="id-ID" sz="3200" dirty="0">
              <a:solidFill>
                <a:srgbClr val="0070C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9627" y="4258938"/>
            <a:ext cx="2729665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OBJEK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30182" y="4241503"/>
            <a:ext cx="4150045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BEHAVIOUR/</a:t>
            </a:r>
          </a:p>
          <a:p>
            <a:pPr algn="r"/>
            <a:r>
              <a:rPr lang="en-US" sz="2400" b="1" dirty="0"/>
              <a:t>FUNCTION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830183" y="2074157"/>
            <a:ext cx="4150044" cy="1967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PROPERTY/</a:t>
            </a:r>
          </a:p>
          <a:p>
            <a:pPr algn="r"/>
            <a:r>
              <a:rPr lang="en-US" sz="2400" b="1" dirty="0"/>
              <a:t>VARIABEL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37310" y="266533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956314" y="2186609"/>
            <a:ext cx="2186608" cy="16916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Merk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Pemilik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Ukuran_layar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Warna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9" name="Straight Arrow Connector 28"/>
          <p:cNvCxnSpPr>
            <a:stCxn id="34" idx="3"/>
            <a:endCxn id="28" idx="1"/>
          </p:cNvCxnSpPr>
          <p:nvPr/>
        </p:nvCxnSpPr>
        <p:spPr>
          <a:xfrm flipV="1">
            <a:off x="2841932" y="3032412"/>
            <a:ext cx="2114382" cy="38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56314" y="4322201"/>
            <a:ext cx="218660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Hidup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Mati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Restart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Buka</a:t>
            </a:r>
            <a:r>
              <a:rPr lang="en-US" sz="2000" dirty="0">
                <a:solidFill>
                  <a:schemeClr val="tx1"/>
                </a:solidFill>
              </a:rPr>
              <a:t> Program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Straight Arrow Connector 30"/>
          <p:cNvCxnSpPr>
            <a:stCxn id="34" idx="3"/>
            <a:endCxn id="30" idx="1"/>
          </p:cNvCxnSpPr>
          <p:nvPr/>
        </p:nvCxnSpPr>
        <p:spPr>
          <a:xfrm>
            <a:off x="2841932" y="3420889"/>
            <a:ext cx="2114382" cy="1692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17959" y="305717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17960" y="411962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0188" y="30571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7310" y="431277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7310" y="507479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Laptop_tyas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7310" y="4694073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Laptop_andi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310" y="545324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9" name="Straight Connector 38"/>
          <p:cNvCxnSpPr>
            <a:stCxn id="34" idx="2"/>
            <a:endCxn id="35" idx="3"/>
          </p:cNvCxnSpPr>
          <p:nvPr/>
        </p:nvCxnSpPr>
        <p:spPr>
          <a:xfrm>
            <a:off x="1696060" y="3784601"/>
            <a:ext cx="291766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7" idx="3"/>
          </p:cNvCxnSpPr>
          <p:nvPr/>
        </p:nvCxnSpPr>
        <p:spPr>
          <a:xfrm>
            <a:off x="1696060" y="3784601"/>
            <a:ext cx="291766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6" idx="3"/>
          </p:cNvCxnSpPr>
          <p:nvPr/>
        </p:nvCxnSpPr>
        <p:spPr>
          <a:xfrm>
            <a:off x="1696060" y="3784601"/>
            <a:ext cx="291766" cy="146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8" idx="3"/>
          </p:cNvCxnSpPr>
          <p:nvPr/>
        </p:nvCxnSpPr>
        <p:spPr>
          <a:xfrm>
            <a:off x="1696060" y="3784601"/>
            <a:ext cx="291766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blueprint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objek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 </a:t>
            </a:r>
            <a:r>
              <a:rPr lang="en-US" i="1" dirty="0"/>
              <a:t>property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method</a:t>
            </a:r>
            <a:r>
              <a:rPr lang="en-US" dirty="0"/>
              <a:t> 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i="1" dirty="0" err="1"/>
              <a:t>objek</a:t>
            </a:r>
            <a:r>
              <a:rPr lang="en-US" i="1" dirty="0"/>
              <a:t>, </a:t>
            </a:r>
            <a:r>
              <a:rPr lang="en-US" i="1" dirty="0" err="1"/>
              <a:t>bukan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class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 </a:t>
            </a:r>
            <a:r>
              <a:rPr lang="en-US" b="1" i="1" dirty="0" err="1"/>
              <a:t>instansiasi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 err="1"/>
              <a:t>seluruh</a:t>
            </a:r>
            <a:r>
              <a:rPr lang="id-ID" dirty="0"/>
              <a:t> </a:t>
            </a:r>
            <a:r>
              <a:rPr lang="en-US" i="1" dirty="0"/>
              <a:t>property</a:t>
            </a:r>
            <a:r>
              <a:rPr lang="id-ID" i="1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i="1" dirty="0"/>
              <a:t>method</a:t>
            </a:r>
            <a:r>
              <a:rPr lang="id-ID" i="1" dirty="0"/>
              <a:t> </a:t>
            </a:r>
            <a:r>
              <a:rPr lang="en-US" dirty="0" err="1"/>
              <a:t>akan</a:t>
            </a:r>
            <a:r>
              <a:rPr lang="id-ID" dirty="0"/>
              <a:t> </a:t>
            </a:r>
            <a:r>
              <a:rPr lang="en-US" dirty="0"/>
              <a:t>“</a:t>
            </a:r>
            <a:r>
              <a:rPr lang="en-US" i="1" dirty="0" err="1"/>
              <a:t>dicopy</a:t>
            </a:r>
            <a:r>
              <a:rPr lang="en-US" dirty="0"/>
              <a:t>”</a:t>
            </a:r>
            <a:r>
              <a:rPr lang="id-ID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class</a:t>
            </a:r>
            <a:r>
              <a:rPr lang="en-US" dirty="0"/>
              <a:t> 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46978" y="4773239"/>
            <a:ext cx="2517500" cy="1212881"/>
            <a:chOff x="437310" y="2665333"/>
            <a:chExt cx="2517500" cy="1212881"/>
          </a:xfrm>
        </p:grpSpPr>
        <p:sp>
          <p:nvSpPr>
            <p:cNvPr id="6" name="Rounded Rectangle 5"/>
            <p:cNvSpPr/>
            <p:nvPr/>
          </p:nvSpPr>
          <p:spPr>
            <a:xfrm>
              <a:off x="437310" y="2665333"/>
              <a:ext cx="2517500" cy="121288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CLASS</a:t>
              </a:r>
            </a:p>
            <a:p>
              <a:pPr algn="ctr"/>
              <a:endParaRPr lang="en-US" sz="1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188" y="3057177"/>
              <a:ext cx="2291744" cy="727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solidFill>
                    <a:schemeClr val="tx1"/>
                  </a:solidFill>
                </a:rPr>
                <a:t>mobil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Class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836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68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354" y="2264181"/>
            <a:ext cx="4138246" cy="25371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namaclass {</a:t>
            </a: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Objek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</a:t>
            </a:r>
            <a:r>
              <a:rPr lang="en-US" dirty="0" err="1"/>
              <a:t>esuatu</a:t>
            </a:r>
            <a:r>
              <a:rPr lang="en-US" dirty="0"/>
              <a:t> yang </a:t>
            </a:r>
            <a:r>
              <a:rPr lang="id-ID" dirty="0">
                <a:solidFill>
                  <a:srgbClr val="FF0000"/>
                </a:solidFill>
              </a:rPr>
              <a:t>instansiasi</a:t>
            </a:r>
            <a:r>
              <a:rPr lang="id-ID" dirty="0"/>
              <a:t>/ </a:t>
            </a:r>
            <a:r>
              <a:rPr lang="en-US" dirty="0" err="1"/>
              <a:t>diciptakan</a:t>
            </a:r>
            <a:r>
              <a:rPr lang="id-ID" dirty="0"/>
              <a:t>/ </a:t>
            </a:r>
            <a:r>
              <a:rPr lang="id-ID" dirty="0">
                <a:solidFill>
                  <a:srgbClr val="FF0000"/>
                </a:solidFill>
              </a:rPr>
              <a:t>hasil cetakan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objek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74537" y="4606764"/>
            <a:ext cx="2665182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OBJEK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6701" y="3144909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689579" y="3536753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218" y="4660603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219" y="5423195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Mobil_messi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219" y="504189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Mobil_esti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2219" y="58010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/>
          <p:cNvCxnSpPr>
            <a:stCxn id="6" idx="2"/>
            <a:endCxn id="7" idx="3"/>
          </p:cNvCxnSpPr>
          <p:nvPr/>
        </p:nvCxnSpPr>
        <p:spPr>
          <a:xfrm flipH="1">
            <a:off x="3118483" y="4264177"/>
            <a:ext cx="2716968" cy="57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9" idx="3"/>
          </p:cNvCxnSpPr>
          <p:nvPr/>
        </p:nvCxnSpPr>
        <p:spPr>
          <a:xfrm flipH="1">
            <a:off x="3118483" y="4264177"/>
            <a:ext cx="2716968" cy="951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3"/>
          </p:cNvCxnSpPr>
          <p:nvPr/>
        </p:nvCxnSpPr>
        <p:spPr>
          <a:xfrm flipH="1">
            <a:off x="3118483" y="4264177"/>
            <a:ext cx="2716968" cy="1333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0" idx="3"/>
          </p:cNvCxnSpPr>
          <p:nvPr/>
        </p:nvCxnSpPr>
        <p:spPr>
          <a:xfrm flipH="1">
            <a:off x="3118483" y="4264177"/>
            <a:ext cx="2716968" cy="171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Objek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836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68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$mobil_ku = new mobil;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$mobil_esti = new mobil;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$mobil_messi = new mobil;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354" y="4946073"/>
            <a:ext cx="4138246" cy="7834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$namaobjek = new namaclass;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354" y="2264181"/>
            <a:ext cx="4138246" cy="25371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namaclass {</a:t>
            </a: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Property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Disebut juga dengan atribut atau variabel.</a:t>
            </a:r>
          </a:p>
          <a:p>
            <a:r>
              <a:rPr lang="id-ID" dirty="0"/>
              <a:t>Sesuatu </a:t>
            </a:r>
            <a:r>
              <a:rPr lang="id-ID" dirty="0">
                <a:solidFill>
                  <a:srgbClr val="FF0000"/>
                </a:solidFill>
              </a:rPr>
              <a:t>yang dimiliki </a:t>
            </a:r>
            <a:r>
              <a:rPr lang="id-ID" dirty="0"/>
              <a:t>oleh sebuah </a:t>
            </a:r>
            <a:r>
              <a:rPr lang="id-ID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property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30182" y="3482617"/>
            <a:ext cx="4022269" cy="23952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PROPERTY/</a:t>
            </a:r>
          </a:p>
          <a:p>
            <a:pPr algn="r"/>
            <a:r>
              <a:rPr lang="en-US" sz="2400" b="1" dirty="0"/>
              <a:t>VARIABEL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7309" y="407379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56313" y="3595069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Warna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CC_Mesin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Ukuran_roda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18" name="Straight Arrow Connector 17"/>
          <p:cNvCxnSpPr>
            <a:stCxn id="20" idx="3"/>
            <a:endCxn id="17" idx="1"/>
          </p:cNvCxnSpPr>
          <p:nvPr/>
        </p:nvCxnSpPr>
        <p:spPr>
          <a:xfrm flipV="1">
            <a:off x="2841931" y="4688374"/>
            <a:ext cx="2114382" cy="140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17959" y="4575046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0187" y="446563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Property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836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68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$warna;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$CC_mesin;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$merk;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$mobil_ku = new mobil;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$mobil_esti = new mobil;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$mobil_messi = new mobil;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354" y="2264181"/>
            <a:ext cx="4138246" cy="25371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namaclass {</a:t>
            </a: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6582" y="2763897"/>
            <a:ext cx="3519054" cy="56786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Var $namavariabel;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354" y="4946073"/>
            <a:ext cx="4138246" cy="7834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$namaobjek = new namaclass;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Disebut juga dengan behaviour atau function.</a:t>
            </a:r>
          </a:p>
          <a:p>
            <a:r>
              <a:rPr lang="id-ID" dirty="0"/>
              <a:t>Sesuatu </a:t>
            </a:r>
            <a:r>
              <a:rPr lang="id-ID" dirty="0">
                <a:solidFill>
                  <a:srgbClr val="FF0000"/>
                </a:solidFill>
              </a:rPr>
              <a:t>yang bisa dilakukan </a:t>
            </a:r>
            <a:r>
              <a:rPr lang="id-ID" dirty="0"/>
              <a:t>oleh/kegiatan dari sebuah </a:t>
            </a:r>
            <a:r>
              <a:rPr lang="id-ID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function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30180" y="4207807"/>
            <a:ext cx="4022271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BEHAVIOUR/</a:t>
            </a:r>
          </a:p>
          <a:p>
            <a:pPr algn="r"/>
            <a:r>
              <a:rPr lang="en-US" sz="2400" b="1" dirty="0"/>
              <a:t>FUNCTION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4430" y="4275819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956312" y="4288505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Maju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Mundur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Belok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Menanjak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3" name="Straight Arrow Connector 22"/>
          <p:cNvCxnSpPr>
            <a:stCxn id="26" idx="3"/>
            <a:endCxn id="22" idx="1"/>
          </p:cNvCxnSpPr>
          <p:nvPr/>
        </p:nvCxnSpPr>
        <p:spPr>
          <a:xfrm>
            <a:off x="2729052" y="5031375"/>
            <a:ext cx="2227260" cy="47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2838" y="483822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7308" y="4667663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36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68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$warna;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$CC_mesin;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$merk;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maju(){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“maju”;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$mobil_ku = new mobil;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$mobil_esti = new mobil;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$mobil_messi = new mobil;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354" y="2264181"/>
            <a:ext cx="4138246" cy="25371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namaclass {</a:t>
            </a: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582" y="3463463"/>
            <a:ext cx="3519054" cy="845297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>
                <a:latin typeface="Courier New" pitchFamily="49" charset="0"/>
                <a:cs typeface="Courier New" pitchFamily="49" charset="0"/>
              </a:rPr>
              <a:t>Function nama_method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//isifungsi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Method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6582" y="2763897"/>
            <a:ext cx="3519054" cy="56786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Var $namavariabel;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354" y="4946073"/>
            <a:ext cx="4138246" cy="7834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$namaobjek = new namaclass;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Konsep Prosedural &amp; OOP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</a:t>
            </a:r>
            <a:r>
              <a:rPr lang="id-ID" dirty="0" smtClean="0">
                <a:latin typeface="Agency FB" panose="020B0503020202020204" pitchFamily="34" charset="0"/>
              </a:rPr>
              <a:t>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prstClr val="black"/>
                </a:solidFill>
              </a:rPr>
              <a:t>Pembuatan</a:t>
            </a:r>
            <a:r>
              <a:rPr lang="id-ID" dirty="0">
                <a:solidFill>
                  <a:prstClr val="black"/>
                </a:solidFill>
              </a:rPr>
              <a:t> COPM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3448717" cy="4140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0154"/>
            <a:ext cx="4389120" cy="174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Pembuatan dan Pengaksesan </a:t>
            </a:r>
            <a:r>
              <a:rPr lang="id-ID" dirty="0"/>
              <a:t>COPM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55" y="5600699"/>
            <a:ext cx="4389121" cy="695597"/>
          </a:xfrm>
          <a:solidFill>
            <a:schemeClr val="accent4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$nm_objek-&gt;nm_property = isi;</a:t>
            </a:r>
          </a:p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$nm_objek-&gt;nm_property;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33762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2110155"/>
            <a:ext cx="4389120" cy="3376246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4389120" cy="265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093295"/>
            <a:ext cx="4389120" cy="247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42339" y="5600699"/>
            <a:ext cx="4389121" cy="69559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$nm_objek-&gt;nm_method();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Pembuatan</a:t>
            </a:r>
            <a:r>
              <a:rPr lang="id-ID" dirty="0"/>
              <a:t> </a:t>
            </a:r>
            <a:r>
              <a:rPr lang="id-ID" dirty="0">
                <a:solidFill>
                  <a:prstClr val="black"/>
                </a:solidFill>
              </a:rPr>
              <a:t>COPM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5" y="2110154"/>
            <a:ext cx="4389121" cy="389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0155"/>
            <a:ext cx="4389120" cy="2022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9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Pembuatan dan Pengaksesan </a:t>
            </a:r>
            <a:r>
              <a:rPr lang="id-ID" dirty="0"/>
              <a:t>COPM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55" y="5600699"/>
            <a:ext cx="4389121" cy="695597"/>
          </a:xfrm>
          <a:solidFill>
            <a:schemeClr val="accent4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$nm_objek-&gt;nm_property = isi;</a:t>
            </a:r>
          </a:p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$nm_objek-&gt;nm_property;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33762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2110155"/>
            <a:ext cx="4389120" cy="3376246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2339" y="5600699"/>
            <a:ext cx="4389121" cy="69559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$nm_objek-&gt;nm_method();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3"/>
            <a:ext cx="4389120" cy="3153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110155"/>
            <a:ext cx="4389119" cy="163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a). </a:t>
            </a:r>
            <a:r>
              <a:rPr lang="id-ID" dirty="0" smtClean="0"/>
              <a:t>Metode </a:t>
            </a:r>
            <a:r>
              <a:rPr lang="id-ID" dirty="0"/>
              <a:t>Pengajaran</a:t>
            </a:r>
            <a:endParaRPr lang="id-ID" dirty="0" smtClean="0"/>
          </a:p>
          <a:p>
            <a:r>
              <a:rPr lang="id-ID" dirty="0"/>
              <a:t>b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c).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055243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&amp; </a:t>
            </a:r>
            <a:r>
              <a:rPr lang="id-ID" dirty="0" smtClean="0"/>
              <a:t>Praktikum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 algn="just"/>
            <a:r>
              <a:rPr lang="id-ID" sz="3600" dirty="0" smtClean="0"/>
              <a:t>Tugas personal akan diberikan pada waktu </a:t>
            </a:r>
            <a:r>
              <a:rPr lang="id-ID" sz="3600" dirty="0" smtClean="0"/>
              <a:t>perkuliahan</a:t>
            </a:r>
          </a:p>
          <a:p>
            <a:pPr marL="538163" indent="-538163" algn="just"/>
            <a:r>
              <a:rPr lang="id-ID" sz="3600" dirty="0" smtClean="0"/>
              <a:t>Untuk praktikum dilaksanakan berbarengan dengan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Editor </a:t>
            </a:r>
            <a:r>
              <a:rPr lang="en-US" sz="3200" b="1" dirty="0" err="1"/>
              <a:t>dan</a:t>
            </a:r>
            <a:r>
              <a:rPr lang="en-US" sz="3200" b="1" dirty="0"/>
              <a:t> Compiler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en-US" sz="3200" dirty="0" smtClean="0"/>
              <a:t>Atom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en-US" sz="3200" dirty="0" smtClean="0"/>
              <a:t>Sublime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FF0000"/>
                </a:solidFill>
              </a:rPr>
              <a:t>Notepad ++</a:t>
            </a:r>
            <a:endParaRPr lang="id-ID" sz="3200" dirty="0" smtClean="0">
              <a:solidFill>
                <a:srgbClr val="FF0000"/>
              </a:solidFill>
            </a:endParaRP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Java Development Kit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Java Runtime Environtment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b="1" dirty="0" smtClean="0"/>
              <a:t>Design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Eclipse-SDK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Netbeans IDE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: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berorientasi</a:t>
            </a:r>
            <a:r>
              <a:rPr lang="en-US" sz="1800" dirty="0"/>
              <a:t> Object, </a:t>
            </a:r>
            <a:r>
              <a:rPr lang="en-US" sz="1800" dirty="0" err="1"/>
              <a:t>Jogiyanto</a:t>
            </a:r>
            <a:r>
              <a:rPr lang="en-US" sz="1800" dirty="0"/>
              <a:t> HM, </a:t>
            </a:r>
            <a:r>
              <a:rPr lang="en-US" sz="1800" dirty="0" err="1"/>
              <a:t>Andi</a:t>
            </a:r>
            <a:r>
              <a:rPr lang="en-US" sz="1800" dirty="0"/>
              <a:t> Offset, 1998</a:t>
            </a:r>
            <a:endParaRPr lang="id-ID" sz="1800" dirty="0"/>
          </a:p>
          <a:p>
            <a:r>
              <a:rPr lang="id-ID" sz="1800" dirty="0"/>
              <a:t>Kadir, Abdul. Dasar Pemrograman Java TM 2. Andi Offset. Yogyakarta. 2004</a:t>
            </a:r>
            <a:r>
              <a:rPr lang="id-ID" sz="1800" dirty="0" smtClean="0"/>
              <a:t>.</a:t>
            </a:r>
          </a:p>
          <a:p>
            <a:r>
              <a:rPr lang="id-ID" sz="1800" dirty="0" smtClean="0"/>
              <a:t>Java </a:t>
            </a:r>
            <a:r>
              <a:rPr lang="id-ID" sz="1800" dirty="0"/>
              <a:t>for </a:t>
            </a:r>
            <a:r>
              <a:rPr lang="id-ID" sz="1800" dirty="0" smtClean="0"/>
              <a:t>Dummies, </a:t>
            </a:r>
            <a:r>
              <a:rPr lang="id-ID" sz="1800" dirty="0"/>
              <a:t>Barry Burd, Wiley Publishing, 2007 </a:t>
            </a:r>
          </a:p>
          <a:p>
            <a:r>
              <a:rPr lang="id-ID" sz="1800" dirty="0" smtClean="0"/>
              <a:t>Java </a:t>
            </a:r>
            <a:r>
              <a:rPr lang="id-ID" sz="1800" dirty="0"/>
              <a:t>6 in 21 </a:t>
            </a:r>
            <a:r>
              <a:rPr lang="id-ID" sz="1800" dirty="0" smtClean="0"/>
              <a:t>Days, </a:t>
            </a:r>
            <a:r>
              <a:rPr lang="id-ID" sz="1800" dirty="0"/>
              <a:t>Rogers Cadenhead, SAMS, 2007 </a:t>
            </a:r>
          </a:p>
          <a:p>
            <a:r>
              <a:rPr lang="id-ID" sz="1800" dirty="0" smtClean="0"/>
              <a:t>Object </a:t>
            </a:r>
            <a:r>
              <a:rPr lang="id-ID" sz="1800" dirty="0"/>
              <a:t>Oriented Programming in 21 </a:t>
            </a:r>
            <a:r>
              <a:rPr lang="id-ID" sz="1800" dirty="0" smtClean="0"/>
              <a:t>Days, </a:t>
            </a:r>
            <a:r>
              <a:rPr lang="id-ID" sz="1800" dirty="0"/>
              <a:t>Tony Sintes, SAMS, 2002 </a:t>
            </a:r>
          </a:p>
          <a:p>
            <a:r>
              <a:rPr lang="id-ID" sz="1800" dirty="0" smtClean="0"/>
              <a:t>Head </a:t>
            </a:r>
            <a:r>
              <a:rPr lang="id-ID" sz="1800" dirty="0"/>
              <a:t>First </a:t>
            </a:r>
            <a:r>
              <a:rPr lang="id-ID" sz="1800" dirty="0" smtClean="0"/>
              <a:t>Java, </a:t>
            </a:r>
            <a:r>
              <a:rPr lang="id-ID" sz="1800" dirty="0"/>
              <a:t>Kathy Sierra &amp; Bert Bates, O’Reilly, 2005 </a:t>
            </a:r>
            <a:endParaRPr lang="id-ID" sz="1800" dirty="0" smtClean="0"/>
          </a:p>
          <a:p>
            <a:r>
              <a:rPr lang="id-ID" sz="1800" dirty="0"/>
              <a:t>b</a:t>
            </a:r>
            <a:r>
              <a:rPr lang="id-ID" sz="1800" dirty="0" smtClean="0"/>
              <a:t>elajaroracle.com</a:t>
            </a:r>
          </a:p>
          <a:p>
            <a:r>
              <a:rPr lang="id-ID" sz="1800" dirty="0"/>
              <a:t>academy.oracle.com</a:t>
            </a:r>
            <a:endParaRPr lang="id-ID" sz="1800" dirty="0" smtClean="0"/>
          </a:p>
          <a:p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96389"/>
            <a:ext cx="7468131" cy="6022268"/>
          </a:xfrm>
        </p:spPr>
        <p:txBody>
          <a:bodyPr>
            <a:normAutofit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: 1) </a:t>
            </a:r>
            <a:r>
              <a:rPr lang="en-US" sz="2400" dirty="0" err="1"/>
              <a:t>Batubata</a:t>
            </a:r>
            <a:r>
              <a:rPr lang="en-US" sz="2400" dirty="0"/>
              <a:t> 2) </a:t>
            </a:r>
            <a:r>
              <a:rPr lang="en-US" sz="2400" dirty="0" err="1"/>
              <a:t>genteng</a:t>
            </a:r>
            <a:r>
              <a:rPr lang="en-US" sz="2400" dirty="0"/>
              <a:t> 3) </a:t>
            </a:r>
            <a:r>
              <a:rPr lang="en-US" sz="2400" dirty="0" err="1"/>
              <a:t>jendela</a:t>
            </a:r>
            <a:r>
              <a:rPr lang="en-US" sz="2400" dirty="0"/>
              <a:t> 4) paving 5) </a:t>
            </a:r>
            <a:r>
              <a:rPr lang="en-US" sz="2400" dirty="0" err="1"/>
              <a:t>besi</a:t>
            </a:r>
            <a:endParaRPr lang="en-US" sz="2400" dirty="0"/>
          </a:p>
          <a:p>
            <a:endParaRPr lang="en-US" sz="1050" dirty="0"/>
          </a:p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bahannya</a:t>
            </a:r>
            <a:r>
              <a:rPr lang="en-US" sz="2400" dirty="0"/>
              <a:t> 1 per 1?</a:t>
            </a:r>
            <a:endParaRPr lang="en-ID" sz="2400" dirty="0"/>
          </a:p>
        </p:txBody>
      </p:sp>
      <p:pic>
        <p:nvPicPr>
          <p:cNvPr id="3074" name="Picture 2" descr="https://image.bluprin.com/blog/mmtqghm2.jpeg">
            <a:extLst>
              <a:ext uri="{FF2B5EF4-FFF2-40B4-BE49-F238E27FC236}">
                <a16:creationId xmlns:a16="http://schemas.microsoft.com/office/drawing/2014/main" xmlns="" id="{1638B12D-2831-4695-BC7E-A7740F74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2" y="2266675"/>
            <a:ext cx="6849735" cy="42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7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Dibuat satu per satu kah?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/>
          <a:stretch/>
        </p:blipFill>
        <p:spPr bwMode="auto">
          <a:xfrm>
            <a:off x="0" y="1306287"/>
            <a:ext cx="9144000" cy="52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4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837844"/>
            <a:ext cx="6970341" cy="468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4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bata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id-ID" dirty="0">
                <a:solidFill>
                  <a:srgbClr val="FF0000"/>
                </a:solidFill>
              </a:rPr>
              <a:t>cetakan</a:t>
            </a:r>
            <a:r>
              <a:rPr lang="id-ID" dirty="0"/>
              <a:t>.</a:t>
            </a:r>
          </a:p>
        </p:txBody>
      </p:sp>
      <p:pic>
        <p:nvPicPr>
          <p:cNvPr id="3074" name="Picture 2" descr="http://desajati.besaba.com/wp-content/uploads/2014/10/Produksi170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866541"/>
            <a:ext cx="6970341" cy="46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3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96389"/>
            <a:ext cx="7468131" cy="6022268"/>
          </a:xfrm>
        </p:spPr>
        <p:txBody>
          <a:bodyPr>
            <a:normAutofit/>
          </a:bodyPr>
          <a:lstStyle/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1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perumahan</a:t>
            </a:r>
            <a:r>
              <a:rPr lang="en-US" sz="2400" dirty="0"/>
              <a:t>?</a:t>
            </a:r>
            <a:endParaRPr lang="en-ID" sz="2400" dirty="0"/>
          </a:p>
        </p:txBody>
      </p:sp>
      <p:pic>
        <p:nvPicPr>
          <p:cNvPr id="1026" name="Picture 2" descr="Apa Itu Perumahan Cluster ?">
            <a:extLst>
              <a:ext uri="{FF2B5EF4-FFF2-40B4-BE49-F238E27FC236}">
                <a16:creationId xmlns:a16="http://schemas.microsoft.com/office/drawing/2014/main" xmlns="" id="{2A2858C6-16A3-4C33-A70A-40885B2E3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024"/>
            <a:ext cx="9144000" cy="40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1248</Words>
  <Application>Microsoft Office PowerPoint</Application>
  <PresentationFormat>On-screen Show (4:3)</PresentationFormat>
  <Paragraphs>537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BERBASIS OBJEK 01. Pendahuluan </vt:lpstr>
      <vt:lpstr>Pokok Bahasan</vt:lpstr>
      <vt:lpstr>01. PBO</vt:lpstr>
      <vt:lpstr>1) Pendahuluan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Rumah dan Aplikasi</vt:lpstr>
      <vt:lpstr>PowerPoint Presentation</vt:lpstr>
      <vt:lpstr>Framework – OOP </vt:lpstr>
      <vt:lpstr>Konsep Procedural – OOP</vt:lpstr>
      <vt:lpstr>Analogi Procedural – OOP</vt:lpstr>
      <vt:lpstr>Script Procedural – OOP</vt:lpstr>
      <vt:lpstr>Persamaan dan Perbedaan Procedural – OOP</vt:lpstr>
      <vt:lpstr>3. Class, Objek, Property, Method</vt:lpstr>
      <vt:lpstr>OOP - COPM</vt:lpstr>
      <vt:lpstr>Analogi Class, Objek, Property, Method </vt:lpstr>
      <vt:lpstr>Analogi Class, Objek, Property, Method </vt:lpstr>
      <vt:lpstr>Konsep Class</vt:lpstr>
      <vt:lpstr>Script Class</vt:lpstr>
      <vt:lpstr>Konsep Objek</vt:lpstr>
      <vt:lpstr>Script Objek</vt:lpstr>
      <vt:lpstr>Konsep Property</vt:lpstr>
      <vt:lpstr>Script Property</vt:lpstr>
      <vt:lpstr>Konsep Method</vt:lpstr>
      <vt:lpstr>Script Method</vt:lpstr>
      <vt:lpstr>Pembuatan COPM</vt:lpstr>
      <vt:lpstr>Pembuatan dan Pengaksesan COPM</vt:lpstr>
      <vt:lpstr>Pembuatan COPM</vt:lpstr>
      <vt:lpstr>Pembuatan dan Pengaksesan COPM</vt:lpstr>
      <vt:lpstr>3) Kontrak Perkuliahan</vt:lpstr>
      <vt:lpstr>Metode Pengajaran</vt:lpstr>
      <vt:lpstr>Metode Penilaian</vt:lpstr>
      <vt:lpstr>Tugas &amp; Praktikum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2568</cp:revision>
  <dcterms:created xsi:type="dcterms:W3CDTF">2016-09-02T03:38:50Z</dcterms:created>
  <dcterms:modified xsi:type="dcterms:W3CDTF">2019-02-11T13:01:55Z</dcterms:modified>
</cp:coreProperties>
</file>