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407" r:id="rId3"/>
    <p:sldId id="538" r:id="rId4"/>
    <p:sldId id="539" r:id="rId5"/>
    <p:sldId id="540" r:id="rId6"/>
    <p:sldId id="541" r:id="rId7"/>
    <p:sldId id="427" r:id="rId8"/>
    <p:sldId id="414" r:id="rId9"/>
    <p:sldId id="517" r:id="rId10"/>
    <p:sldId id="518" r:id="rId11"/>
    <p:sldId id="519" r:id="rId12"/>
    <p:sldId id="520" r:id="rId13"/>
    <p:sldId id="521" r:id="rId14"/>
    <p:sldId id="522" r:id="rId15"/>
    <p:sldId id="524" r:id="rId16"/>
    <p:sldId id="523" r:id="rId17"/>
    <p:sldId id="529" r:id="rId18"/>
    <p:sldId id="525" r:id="rId19"/>
    <p:sldId id="526" r:id="rId20"/>
    <p:sldId id="515" r:id="rId21"/>
    <p:sldId id="530" r:id="rId22"/>
    <p:sldId id="531" r:id="rId23"/>
    <p:sldId id="498" r:id="rId24"/>
    <p:sldId id="509" r:id="rId25"/>
    <p:sldId id="510" r:id="rId26"/>
    <p:sldId id="512" r:id="rId27"/>
    <p:sldId id="511" r:id="rId28"/>
    <p:sldId id="507" r:id="rId29"/>
    <p:sldId id="499" r:id="rId30"/>
    <p:sldId id="503" r:id="rId31"/>
    <p:sldId id="504" r:id="rId32"/>
    <p:sldId id="505" r:id="rId33"/>
    <p:sldId id="411" r:id="rId34"/>
    <p:sldId id="41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 &amp; Kuis</c:v>
                </c:pt>
                <c:pt idx="1">
                  <c:v>Proyek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1" dirty="0" smtClean="0">
              <a:latin typeface="Agency FB" panose="020B0503020202020204" pitchFamily="34" charset="0"/>
            </a:rPr>
            <a:t>Overview Sistem Basis Data –RDBMS- SQL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dirty="0" err="1" smtClean="0">
              <a:latin typeface="Agency FB" panose="020B0503020202020204" pitchFamily="34" charset="0"/>
            </a:rPr>
            <a:t>Tipe</a:t>
          </a:r>
          <a:r>
            <a:rPr lang="id-ID" sz="2400" dirty="0" smtClean="0">
              <a:latin typeface="Agency FB" panose="020B0503020202020204" pitchFamily="34" charset="0"/>
            </a:rPr>
            <a:t> &amp; Model</a:t>
          </a:r>
          <a:r>
            <a:rPr lang="en-US" sz="2400" dirty="0" smtClean="0">
              <a:latin typeface="Agency FB" panose="020B0503020202020204" pitchFamily="34" charset="0"/>
            </a:rPr>
            <a:t> Data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Review DML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Function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Stored Procedure &amp; Trigger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Review DDL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View dan User Authorisation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Transactional SQL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en-US" sz="2800" dirty="0" smtClean="0">
              <a:latin typeface="Agency FB" panose="020B0503020202020204" pitchFamily="34" charset="0"/>
            </a:rPr>
            <a:t>Embedded SQL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i="0" dirty="0" smtClean="0">
              <a:latin typeface="Agency FB" panose="020B0503020202020204" pitchFamily="34" charset="0"/>
            </a:rPr>
            <a:t>Database Multiuser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System Catalog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4</a:t>
          </a:r>
          <a:r>
            <a:rPr lang="en-US" sz="2800" b="1" dirty="0" smtClean="0">
              <a:latin typeface="Agency FB" panose="020B0503020202020204" pitchFamily="34" charset="0"/>
            </a:rPr>
            <a:t>.</a:t>
          </a:r>
          <a:r>
            <a:rPr lang="en-US" sz="2800" b="0" dirty="0" smtClean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b="0" i="0" dirty="0" smtClean="0">
              <a:latin typeface="Agency FB" panose="020B0503020202020204" pitchFamily="34" charset="0"/>
            </a:rPr>
            <a:t>Integrity dan Security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dirty="0" smtClean="0">
              <a:latin typeface="Agency FB" panose="020B0503020202020204" pitchFamily="34" charset="0"/>
            </a:rPr>
            <a:t>Basis Data NoSQL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700EA0F-EFF4-48CD-9D0F-A9E8254D03F8}" type="pres">
      <dgm:prSet presAssocID="{CDE3748E-2FDD-4A34-BF21-B1E61CFB072E}" presName="spacer" presStyleCnt="0"/>
      <dgm:spPr/>
    </dgm:pt>
    <dgm:pt modelId="{6D91ED1E-1C01-4CEA-BA64-500F855B3639}" type="pres">
      <dgm:prSet presAssocID="{58A7C433-FDDE-421D-AB06-F6CAC1ABBA2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62A4640-4A45-4DD6-817F-DE17698E3633}" srcId="{8358F112-1D6F-44C5-AF73-A5EEB7AA45FA}" destId="{58A7C433-FDDE-421D-AB06-F6CAC1ABBA2F}" srcOrd="5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  <dgm:cxn modelId="{0E7E9AA0-D44C-4272-897B-79F8E1364963}" type="presParOf" srcId="{FA152123-58CE-48F0-AD32-399CCFB0B709}" destId="{8700EA0F-EFF4-48CD-9D0F-A9E8254D03F8}" srcOrd="9" destOrd="0" presId="urn:microsoft.com/office/officeart/2005/8/layout/vList2"/>
    <dgm:cxn modelId="{D4F919A5-1F72-49A0-8C13-6044F2E8A653}" type="presParOf" srcId="{FA152123-58CE-48F0-AD32-399CCFB0B709}" destId="{6D91ED1E-1C01-4CEA-BA64-500F855B363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en-US" sz="2400" dirty="0" smtClean="0">
              <a:latin typeface="Agency FB" panose="020B0503020202020204" pitchFamily="34" charset="0"/>
            </a:rPr>
            <a:t>Database Design Review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dirty="0" smtClean="0">
              <a:latin typeface="Agency FB" panose="020B0503020202020204" pitchFamily="34" charset="0"/>
            </a:rPr>
            <a:t>Database User Account Management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dirty="0" smtClean="0">
              <a:latin typeface="Agency FB" panose="020B0503020202020204" pitchFamily="34" charset="0"/>
            </a:rPr>
            <a:t>Database Replication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dirty="0" smtClean="0">
              <a:latin typeface="Agency FB" panose="020B0503020202020204" pitchFamily="34" charset="0"/>
            </a:rPr>
            <a:t>Database Optimization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400" dirty="0" smtClean="0">
              <a:latin typeface="Agency FB" panose="020B0503020202020204" pitchFamily="34" charset="0"/>
            </a:rPr>
            <a:t>SQL Query Join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>
            <a:latin typeface="Agency FB" panose="020B0503020202020204" pitchFamily="34" charset="0"/>
          </a:endParaRPr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>
            <a:latin typeface="Agency FB" panose="020B0503020202020204" pitchFamily="34" charset="0"/>
          </a:endParaRPr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en-US" sz="2400" dirty="0" smtClean="0">
              <a:latin typeface="Agency FB" panose="020B0503020202020204" pitchFamily="34" charset="0"/>
            </a:rPr>
            <a:t>Database Backup &amp; Recovery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>
            <a:latin typeface="Agency FB" panose="020B0503020202020204" pitchFamily="34" charset="0"/>
          </a:endParaRPr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>
            <a:latin typeface="Agency FB" panose="020B0503020202020204" pitchFamily="34" charset="0"/>
          </a:endParaRPr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en-US" sz="2400" dirty="0" smtClean="0">
              <a:latin typeface="Agency FB" panose="020B0503020202020204" pitchFamily="34" charset="0"/>
            </a:rPr>
            <a:t>SQL Query Where / Groups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>
            <a:latin typeface="Agency FB" panose="020B0503020202020204" pitchFamily="34" charset="0"/>
          </a:endParaRPr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>
            <a:latin typeface="Agency FB" panose="020B0503020202020204" pitchFamily="34" charset="0"/>
          </a:endParaRPr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400" dirty="0" smtClean="0">
              <a:latin typeface="Agency FB" panose="020B0503020202020204" pitchFamily="34" charset="0"/>
            </a:rPr>
            <a:t>SQL Query Select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>
            <a:latin typeface="Agency FB" panose="020B0503020202020204" pitchFamily="34" charset="0"/>
          </a:endParaRPr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>
            <a:latin typeface="Agency FB" panose="020B0503020202020204" pitchFamily="34" charset="0"/>
          </a:endParaRPr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89994747-E6E1-4776-8D38-7DAE36B141E9}" type="presOf" srcId="{88AED1D3-3D1E-45AE-88E7-C32E5BB7C192}" destId="{AD907E54-1AAF-42A9-B5AD-B0BFC7405B10}" srcOrd="0" destOrd="0" presId="urn:microsoft.com/office/officeart/2005/8/layout/vList2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54381E82-1042-4BA0-A1BD-F02E7E25AF5F}" type="presOf" srcId="{CB240EB0-B7E3-4313-8BE6-86A373066FC0}" destId="{E6B7A12E-D792-4506-9B2A-818D9EC2E909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EE66B2BC-8A4A-455D-8BC3-AD6FE0111AC5}" type="presOf" srcId="{3E0CF4D4-198B-4AFE-88D2-8E46B21E88EE}" destId="{086980F9-6F38-4459-8BC9-85C438D0D44C}" srcOrd="0" destOrd="0" presId="urn:microsoft.com/office/officeart/2005/8/layout/vList2"/>
    <dgm:cxn modelId="{8EF2846A-239F-43A9-BD36-47F4D6E8F16F}" type="presOf" srcId="{B50812C8-80F2-490C-9037-0BD38C7BFB0D}" destId="{56822E35-C193-43A7-8AA0-3E3F8B75E6AF}" srcOrd="0" destOrd="0" presId="urn:microsoft.com/office/officeart/2005/8/layout/vList2"/>
    <dgm:cxn modelId="{3DEDC176-45C9-48B2-A073-D80F5CE91850}" type="presOf" srcId="{8358F112-1D6F-44C5-AF73-A5EEB7AA45FA}" destId="{FA152123-58CE-48F0-AD32-399CCFB0B709}" srcOrd="0" destOrd="0" presId="urn:microsoft.com/office/officeart/2005/8/layout/vList2"/>
    <dgm:cxn modelId="{D196F6A8-FB04-42C0-ABBD-F5BFF6D382A3}" type="presOf" srcId="{20C80331-3DF2-434B-B8AC-7634E5807512}" destId="{9498D6D7-D1DE-4880-A122-141F0CC4C4C8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AC0560C6-CB82-467F-A064-56DEF554BAED}" type="presOf" srcId="{AF33AACA-520F-4C78-A492-459906460AB8}" destId="{2B0E2AB5-C119-4743-96E1-6DE15C2A42E9}" srcOrd="0" destOrd="0" presId="urn:microsoft.com/office/officeart/2005/8/layout/vList2"/>
    <dgm:cxn modelId="{762DA203-BCBB-42DA-B87D-79DAF0C6515B}" type="presOf" srcId="{3687D782-6124-45EA-9A91-EB21C2D52BF0}" destId="{EBF2DBB0-09AC-46B7-9297-8EC140618313}" srcOrd="0" destOrd="0" presId="urn:microsoft.com/office/officeart/2005/8/layout/vList2"/>
    <dgm:cxn modelId="{30D7C9B4-96A1-4211-B0F4-A32F48FE0C55}" type="presOf" srcId="{B25A0330-CFB6-49EA-BDC4-F8BB8BC10869}" destId="{D27F1C2B-8031-40D9-9358-BFC0F3063FA8}" srcOrd="0" destOrd="0" presId="urn:microsoft.com/office/officeart/2005/8/layout/vList2"/>
    <dgm:cxn modelId="{78F37C39-BD91-400F-8007-FEB1CAECB004}" type="presParOf" srcId="{FA152123-58CE-48F0-AD32-399CCFB0B709}" destId="{086980F9-6F38-4459-8BC9-85C438D0D44C}" srcOrd="0" destOrd="0" presId="urn:microsoft.com/office/officeart/2005/8/layout/vList2"/>
    <dgm:cxn modelId="{F577CF91-999F-4E55-8FF0-770776F5AFE1}" type="presParOf" srcId="{FA152123-58CE-48F0-AD32-399CCFB0B709}" destId="{224F8B66-69B6-4446-9591-30132FBD91B7}" srcOrd="1" destOrd="0" presId="urn:microsoft.com/office/officeart/2005/8/layout/vList2"/>
    <dgm:cxn modelId="{DB790C5C-0286-4711-8125-06CEFADD9BA7}" type="presParOf" srcId="{FA152123-58CE-48F0-AD32-399CCFB0B709}" destId="{2B0E2AB5-C119-4743-96E1-6DE15C2A42E9}" srcOrd="2" destOrd="0" presId="urn:microsoft.com/office/officeart/2005/8/layout/vList2"/>
    <dgm:cxn modelId="{A188B3A3-E2D3-4282-A006-725274013F9F}" type="presParOf" srcId="{FA152123-58CE-48F0-AD32-399CCFB0B709}" destId="{C67334F9-8461-4DE6-9FA9-F5C3B9C4B1FF}" srcOrd="3" destOrd="0" presId="urn:microsoft.com/office/officeart/2005/8/layout/vList2"/>
    <dgm:cxn modelId="{54A4DA34-B591-4CEE-A64B-11C52B1D5B19}" type="presParOf" srcId="{FA152123-58CE-48F0-AD32-399CCFB0B709}" destId="{EBF2DBB0-09AC-46B7-9297-8EC140618313}" srcOrd="4" destOrd="0" presId="urn:microsoft.com/office/officeart/2005/8/layout/vList2"/>
    <dgm:cxn modelId="{5B3CBF23-4D78-489A-8D52-A82C0C7F2133}" type="presParOf" srcId="{FA152123-58CE-48F0-AD32-399CCFB0B709}" destId="{FB1C185E-CAB2-4C95-AF25-F3F9A8C7B33A}" srcOrd="5" destOrd="0" presId="urn:microsoft.com/office/officeart/2005/8/layout/vList2"/>
    <dgm:cxn modelId="{B1FB788D-1552-42E1-B328-3A170F8915C3}" type="presParOf" srcId="{FA152123-58CE-48F0-AD32-399CCFB0B709}" destId="{E6B7A12E-D792-4506-9B2A-818D9EC2E909}" srcOrd="6" destOrd="0" presId="urn:microsoft.com/office/officeart/2005/8/layout/vList2"/>
    <dgm:cxn modelId="{193425F4-AB00-4E8D-9EF3-7397891749D9}" type="presParOf" srcId="{FA152123-58CE-48F0-AD32-399CCFB0B709}" destId="{0EB01F03-3097-4A9C-AE2B-3E53A59D9AAA}" srcOrd="7" destOrd="0" presId="urn:microsoft.com/office/officeart/2005/8/layout/vList2"/>
    <dgm:cxn modelId="{B2506E06-6BE0-4F24-ADB2-97E5843A0C3B}" type="presParOf" srcId="{FA152123-58CE-48F0-AD32-399CCFB0B709}" destId="{9498D6D7-D1DE-4880-A122-141F0CC4C4C8}" srcOrd="8" destOrd="0" presId="urn:microsoft.com/office/officeart/2005/8/layout/vList2"/>
    <dgm:cxn modelId="{392BE4F5-0376-4A69-A230-3810D9F5B625}" type="presParOf" srcId="{FA152123-58CE-48F0-AD32-399CCFB0B709}" destId="{5D07B7CB-CC6D-470B-A290-F73F830AFF10}" srcOrd="9" destOrd="0" presId="urn:microsoft.com/office/officeart/2005/8/layout/vList2"/>
    <dgm:cxn modelId="{C9F8380B-18D7-4B78-8F6C-D71089A548FD}" type="presParOf" srcId="{FA152123-58CE-48F0-AD32-399CCFB0B709}" destId="{D27F1C2B-8031-40D9-9358-BFC0F3063FA8}" srcOrd="10" destOrd="0" presId="urn:microsoft.com/office/officeart/2005/8/layout/vList2"/>
    <dgm:cxn modelId="{9C315C80-7FCD-4F6B-B0D9-3828787B15EC}" type="presParOf" srcId="{FA152123-58CE-48F0-AD32-399CCFB0B709}" destId="{223A945E-3A54-4E8B-86BF-D24E00BBAEF9}" srcOrd="11" destOrd="0" presId="urn:microsoft.com/office/officeart/2005/8/layout/vList2"/>
    <dgm:cxn modelId="{D2C4810E-C6B9-402E-ADD8-8052BD0DFB44}" type="presParOf" srcId="{FA152123-58CE-48F0-AD32-399CCFB0B709}" destId="{AD907E54-1AAF-42A9-B5AD-B0BFC7405B10}" srcOrd="12" destOrd="0" presId="urn:microsoft.com/office/officeart/2005/8/layout/vList2"/>
    <dgm:cxn modelId="{EBFF09E5-61E2-451D-BCE3-E0C2FD3F52D5}" type="presParOf" srcId="{FA152123-58CE-48F0-AD32-399CCFB0B709}" destId="{E9C150B1-583C-4593-B4E5-9929074DC241}" srcOrd="13" destOrd="0" presId="urn:microsoft.com/office/officeart/2005/8/layout/vList2"/>
    <dgm:cxn modelId="{8F171D0D-CF1C-4E7F-AFFA-2943F3DE55B9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en-US" sz="2800" dirty="0" smtClean="0">
              <a:latin typeface="Agency FB" panose="020B0503020202020204" pitchFamily="34" charset="0"/>
            </a:rPr>
            <a:t>Trigger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>
            <a:latin typeface="Agency FB" panose="020B0503020202020204" pitchFamily="34" charset="0"/>
          </a:endParaRPr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>
            <a:latin typeface="Agency FB" panose="020B0503020202020204" pitchFamily="34" charset="0"/>
          </a:endParaRPr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en-US" sz="2800" dirty="0" smtClean="0">
              <a:latin typeface="Agency FB" panose="020B0503020202020204" pitchFamily="34" charset="0"/>
            </a:rPr>
            <a:t>SQL DDL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>
            <a:latin typeface="Agency FB" panose="020B0503020202020204" pitchFamily="34" charset="0"/>
          </a:endParaRPr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>
            <a:latin typeface="Agency FB" panose="020B0503020202020204" pitchFamily="34" charset="0"/>
          </a:endParaRPr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en-US" sz="2800" dirty="0" smtClean="0">
              <a:latin typeface="Agency FB" panose="020B0503020202020204" pitchFamily="34" charset="0"/>
            </a:rPr>
            <a:t>Stored Procedure / Function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>
            <a:latin typeface="Agency FB" panose="020B0503020202020204" pitchFamily="34" charset="0"/>
          </a:endParaRPr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>
            <a:latin typeface="Agency FB" panose="020B0503020202020204" pitchFamily="34" charset="0"/>
          </a:endParaRPr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4</a:t>
          </a:r>
          <a:r>
            <a:rPr lang="en-US" sz="2800" b="1" dirty="0" smtClean="0">
              <a:latin typeface="Agency FB" panose="020B0503020202020204" pitchFamily="34" charset="0"/>
            </a:rPr>
            <a:t>.</a:t>
          </a:r>
          <a:r>
            <a:rPr lang="en-US" sz="2800" b="0" dirty="0" smtClean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>
            <a:latin typeface="Agency FB" panose="020B0503020202020204" pitchFamily="34" charset="0"/>
          </a:endParaRPr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>
            <a:latin typeface="Agency FB" panose="020B0503020202020204" pitchFamily="34" charset="0"/>
          </a:endParaRPr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en-US" sz="2800" dirty="0" err="1" smtClean="0">
              <a:latin typeface="Agency FB" panose="020B0503020202020204" pitchFamily="34" charset="0"/>
            </a:rPr>
            <a:t>Optimising</a:t>
          </a:r>
          <a:r>
            <a:rPr lang="en-US" sz="2800" dirty="0" smtClean="0">
              <a:latin typeface="Agency FB" panose="020B0503020202020204" pitchFamily="34" charset="0"/>
            </a:rPr>
            <a:t> DB Structure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>
            <a:latin typeface="Agency FB" panose="020B0503020202020204" pitchFamily="34" charset="0"/>
          </a:endParaRPr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>
            <a:latin typeface="Agency FB" panose="020B0503020202020204" pitchFamily="34" charset="0"/>
          </a:endParaRPr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en-US" sz="2800" dirty="0" smtClean="0">
              <a:latin typeface="Agency FB" panose="020B0503020202020204" pitchFamily="34" charset="0"/>
            </a:rPr>
            <a:t>Project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>
            <a:latin typeface="Agency FB" panose="020B0503020202020204" pitchFamily="34" charset="0"/>
          </a:endParaRPr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>
            <a:latin typeface="Agency FB" panose="020B0503020202020204" pitchFamily="34" charset="0"/>
          </a:endParaRPr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700EA0F-EFF4-48CD-9D0F-A9E8254D03F8}" type="pres">
      <dgm:prSet presAssocID="{CDE3748E-2FDD-4A34-BF21-B1E61CFB072E}" presName="spacer" presStyleCnt="0"/>
      <dgm:spPr/>
    </dgm:pt>
    <dgm:pt modelId="{6D91ED1E-1C01-4CEA-BA64-500F855B3639}" type="pres">
      <dgm:prSet presAssocID="{58A7C433-FDDE-421D-AB06-F6CAC1ABBA2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62A4640-4A45-4DD6-817F-DE17698E3633}" srcId="{8358F112-1D6F-44C5-AF73-A5EEB7AA45FA}" destId="{58A7C433-FDDE-421D-AB06-F6CAC1ABBA2F}" srcOrd="5" destOrd="0" parTransId="{327E8E02-A54A-4312-BF33-FF265C068203}" sibTransId="{5D963E43-9AAD-4ED3-B198-6B7C39B8C341}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C8C87923-3F0F-4B05-9E10-9AB3D5C650B8}" type="presOf" srcId="{0C7B9932-39A1-47F9-9D81-48F5FB31E47A}" destId="{AADA161B-0E44-4493-B862-AA188302F13F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F9FF21D1-5044-4205-B2FF-ACDD2D3B829C}" type="presOf" srcId="{A8758CBD-2F5C-468E-AF8A-A294A393DC9D}" destId="{6F268465-018D-415F-9342-5F99EA4F989A}" srcOrd="0" destOrd="0" presId="urn:microsoft.com/office/officeart/2005/8/layout/vList2"/>
    <dgm:cxn modelId="{B22D332E-B906-440C-829F-7C001C186213}" type="presOf" srcId="{45FAB24C-9B2D-4C9F-AC5C-BE1CC33E0AEC}" destId="{F4223B3F-7A5F-4B4B-BB64-825656D9084A}" srcOrd="0" destOrd="0" presId="urn:microsoft.com/office/officeart/2005/8/layout/vList2"/>
    <dgm:cxn modelId="{863217B1-D9E1-46B1-89DF-9F858C8EC1EB}" type="presOf" srcId="{8358F112-1D6F-44C5-AF73-A5EEB7AA45FA}" destId="{FA152123-58CE-48F0-AD32-399CCFB0B709}" srcOrd="0" destOrd="0" presId="urn:microsoft.com/office/officeart/2005/8/layout/vList2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4BF80AB4-34C8-47A3-AA0B-C5F8E86250C6}" type="presOf" srcId="{4908667A-F5AB-4046-818E-26DC9EC93767}" destId="{D6F8D2BE-5674-433E-876C-693D6B513985}" srcOrd="0" destOrd="0" presId="urn:microsoft.com/office/officeart/2005/8/layout/vList2"/>
    <dgm:cxn modelId="{3B8EACC6-A939-4807-B080-7BBD08EF3D8B}" type="presOf" srcId="{8A0FA7A2-209D-4133-811E-E74489CEC298}" destId="{BDCDCFE5-C63B-426B-8D16-4C2EF5169E39}" srcOrd="0" destOrd="0" presId="urn:microsoft.com/office/officeart/2005/8/layout/vList2"/>
    <dgm:cxn modelId="{392EC89A-2855-411C-B6FD-6C70E2390AC1}" type="presOf" srcId="{58A7C433-FDDE-421D-AB06-F6CAC1ABBA2F}" destId="{6D91ED1E-1C01-4CEA-BA64-500F855B3639}" srcOrd="0" destOrd="0" presId="urn:microsoft.com/office/officeart/2005/8/layout/vList2"/>
    <dgm:cxn modelId="{926BD061-ED94-40E2-ACFA-B408F3310D4F}" type="presParOf" srcId="{FA152123-58CE-48F0-AD32-399CCFB0B709}" destId="{6F268465-018D-415F-9342-5F99EA4F989A}" srcOrd="0" destOrd="0" presId="urn:microsoft.com/office/officeart/2005/8/layout/vList2"/>
    <dgm:cxn modelId="{AC1AC960-142D-4954-91D2-E816412F7EC1}" type="presParOf" srcId="{FA152123-58CE-48F0-AD32-399CCFB0B709}" destId="{6AE71C83-3A5B-4E23-B880-47A196E9AF94}" srcOrd="1" destOrd="0" presId="urn:microsoft.com/office/officeart/2005/8/layout/vList2"/>
    <dgm:cxn modelId="{87821EF1-1759-4822-9D30-75C97270E3AE}" type="presParOf" srcId="{FA152123-58CE-48F0-AD32-399CCFB0B709}" destId="{AADA161B-0E44-4493-B862-AA188302F13F}" srcOrd="2" destOrd="0" presId="urn:microsoft.com/office/officeart/2005/8/layout/vList2"/>
    <dgm:cxn modelId="{893BD309-A9DE-4C40-8713-F476CABC5355}" type="presParOf" srcId="{FA152123-58CE-48F0-AD32-399CCFB0B709}" destId="{15958AA4-8D6C-4081-B41A-A71B0A1A4517}" srcOrd="3" destOrd="0" presId="urn:microsoft.com/office/officeart/2005/8/layout/vList2"/>
    <dgm:cxn modelId="{18621F82-D885-4674-8383-2251EDAE4EBF}" type="presParOf" srcId="{FA152123-58CE-48F0-AD32-399CCFB0B709}" destId="{F4223B3F-7A5F-4B4B-BB64-825656D9084A}" srcOrd="4" destOrd="0" presId="urn:microsoft.com/office/officeart/2005/8/layout/vList2"/>
    <dgm:cxn modelId="{008935ED-1E19-4FAC-BC71-ED4DE62BC58C}" type="presParOf" srcId="{FA152123-58CE-48F0-AD32-399CCFB0B709}" destId="{ED09C2E3-455C-489D-979E-43371C128A15}" srcOrd="5" destOrd="0" presId="urn:microsoft.com/office/officeart/2005/8/layout/vList2"/>
    <dgm:cxn modelId="{D656145E-2826-4857-B713-C49675F82F53}" type="presParOf" srcId="{FA152123-58CE-48F0-AD32-399CCFB0B709}" destId="{D6F8D2BE-5674-433E-876C-693D6B513985}" srcOrd="6" destOrd="0" presId="urn:microsoft.com/office/officeart/2005/8/layout/vList2"/>
    <dgm:cxn modelId="{B924AFE2-0F4D-4D30-849C-F548621AA264}" type="presParOf" srcId="{FA152123-58CE-48F0-AD32-399CCFB0B709}" destId="{3A61E9B2-EE8B-4D0D-8E33-7F7E2BC308E5}" srcOrd="7" destOrd="0" presId="urn:microsoft.com/office/officeart/2005/8/layout/vList2"/>
    <dgm:cxn modelId="{5C7E1DEF-21E8-413C-8F9D-642629294F90}" type="presParOf" srcId="{FA152123-58CE-48F0-AD32-399CCFB0B709}" destId="{BDCDCFE5-C63B-426B-8D16-4C2EF5169E39}" srcOrd="8" destOrd="0" presId="urn:microsoft.com/office/officeart/2005/8/layout/vList2"/>
    <dgm:cxn modelId="{0CE51396-A918-4BC5-8549-3135476217B4}" type="presParOf" srcId="{FA152123-58CE-48F0-AD32-399CCFB0B709}" destId="{8700EA0F-EFF4-48CD-9D0F-A9E8254D03F8}" srcOrd="9" destOrd="0" presId="urn:microsoft.com/office/officeart/2005/8/layout/vList2"/>
    <dgm:cxn modelId="{7320D7DB-0927-4FA5-AA2C-8D51C49F41F3}" type="presParOf" srcId="{FA152123-58CE-48F0-AD32-399CCFB0B709}" destId="{6D91ED1E-1C01-4CEA-BA64-500F855B363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126505-DE9D-4362-AEA0-9363802BC5CA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C0E67C9F-980C-4956-95FD-B2A5F470B792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Database Design Review</a:t>
          </a:r>
          <a:endParaRPr lang="id-ID" dirty="0"/>
        </a:p>
      </dgm:t>
    </dgm:pt>
    <dgm:pt modelId="{F4D21176-C995-43D9-A29F-C8A2058DEABF}" type="parTrans" cxnId="{1F31BF01-77E2-498A-8B10-080D647FE72F}">
      <dgm:prSet/>
      <dgm:spPr/>
      <dgm:t>
        <a:bodyPr/>
        <a:lstStyle/>
        <a:p>
          <a:endParaRPr lang="id-ID"/>
        </a:p>
      </dgm:t>
    </dgm:pt>
    <dgm:pt modelId="{71B8673E-480F-47B5-B208-F5D09B4C8D6A}" type="sibTrans" cxnId="{1F31BF01-77E2-498A-8B10-080D647FE72F}">
      <dgm:prSet/>
      <dgm:spPr/>
      <dgm:t>
        <a:bodyPr/>
        <a:lstStyle/>
        <a:p>
          <a:endParaRPr lang="id-ID"/>
        </a:p>
      </dgm:t>
    </dgm:pt>
    <dgm:pt modelId="{6603B414-7E26-4301-8375-1ABE71B9523D}">
      <dgm:prSet phldrT="[Text]"/>
      <dgm:spPr/>
      <dgm:t>
        <a:bodyPr/>
        <a:lstStyle/>
        <a:p>
          <a:r>
            <a:rPr lang="en-US" dirty="0" smtClean="0"/>
            <a:t>Relational Model</a:t>
          </a:r>
          <a:endParaRPr lang="id-ID" dirty="0"/>
        </a:p>
      </dgm:t>
    </dgm:pt>
    <dgm:pt modelId="{29B61FF9-5E6C-48A9-9B20-E02A4678193C}" type="parTrans" cxnId="{E88571B2-6571-4568-B96C-D3030674A75E}">
      <dgm:prSet/>
      <dgm:spPr/>
      <dgm:t>
        <a:bodyPr/>
        <a:lstStyle/>
        <a:p>
          <a:endParaRPr lang="id-ID"/>
        </a:p>
      </dgm:t>
    </dgm:pt>
    <dgm:pt modelId="{5480201E-925C-4B81-BFBD-3852B5A5C561}" type="sibTrans" cxnId="{E88571B2-6571-4568-B96C-D3030674A75E}">
      <dgm:prSet/>
      <dgm:spPr/>
      <dgm:t>
        <a:bodyPr/>
        <a:lstStyle/>
        <a:p>
          <a:endParaRPr lang="id-ID"/>
        </a:p>
      </dgm:t>
    </dgm:pt>
    <dgm:pt modelId="{4AD077FD-A38C-46BE-A573-5B9A9A3875F8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Database User Account Management</a:t>
          </a:r>
          <a:endParaRPr lang="id-ID" dirty="0"/>
        </a:p>
      </dgm:t>
    </dgm:pt>
    <dgm:pt modelId="{06587940-D726-4157-A3A3-2561E6245CCB}" type="parTrans" cxnId="{6D2FF773-A3C8-4F2B-9837-4C4E0AEA7F90}">
      <dgm:prSet/>
      <dgm:spPr/>
      <dgm:t>
        <a:bodyPr/>
        <a:lstStyle/>
        <a:p>
          <a:endParaRPr lang="id-ID"/>
        </a:p>
      </dgm:t>
    </dgm:pt>
    <dgm:pt modelId="{C4E3B847-D46D-4C69-BC82-3C7568200D8B}" type="sibTrans" cxnId="{6D2FF773-A3C8-4F2B-9837-4C4E0AEA7F90}">
      <dgm:prSet/>
      <dgm:spPr/>
      <dgm:t>
        <a:bodyPr/>
        <a:lstStyle/>
        <a:p>
          <a:endParaRPr lang="id-ID"/>
        </a:p>
      </dgm:t>
    </dgm:pt>
    <dgm:pt modelId="{D37AE790-CB25-4D21-A27F-8B6F5ABE2FB1}">
      <dgm:prSet phldrT="[Text]"/>
      <dgm:spPr/>
      <dgm:t>
        <a:bodyPr/>
        <a:lstStyle/>
        <a:p>
          <a:r>
            <a:rPr lang="en-US" dirty="0" smtClean="0"/>
            <a:t>Grant</a:t>
          </a:r>
          <a:endParaRPr lang="id-ID" dirty="0"/>
        </a:p>
      </dgm:t>
    </dgm:pt>
    <dgm:pt modelId="{AD814BA8-8C9C-44DD-B8FF-53777EEE1CD0}" type="parTrans" cxnId="{1E940FFB-2370-4125-A778-947A50DBF889}">
      <dgm:prSet/>
      <dgm:spPr/>
      <dgm:t>
        <a:bodyPr/>
        <a:lstStyle/>
        <a:p>
          <a:endParaRPr lang="id-ID"/>
        </a:p>
      </dgm:t>
    </dgm:pt>
    <dgm:pt modelId="{98EC1E4C-393E-4C59-9092-DFAC6F9168F2}" type="sibTrans" cxnId="{1E940FFB-2370-4125-A778-947A50DBF889}">
      <dgm:prSet/>
      <dgm:spPr/>
      <dgm:t>
        <a:bodyPr/>
        <a:lstStyle/>
        <a:p>
          <a:endParaRPr lang="id-ID"/>
        </a:p>
      </dgm:t>
    </dgm:pt>
    <dgm:pt modelId="{FE27180B-F902-4E0A-995D-3812E8AE4E55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Database Backup &amp; Recovery</a:t>
          </a:r>
          <a:endParaRPr lang="id-ID" dirty="0"/>
        </a:p>
      </dgm:t>
    </dgm:pt>
    <dgm:pt modelId="{77EE86BA-02EF-4283-98C3-635D4398971C}" type="parTrans" cxnId="{46E756E8-8EC0-491A-89EE-8ED9515FEEA6}">
      <dgm:prSet/>
      <dgm:spPr/>
      <dgm:t>
        <a:bodyPr/>
        <a:lstStyle/>
        <a:p>
          <a:endParaRPr lang="id-ID"/>
        </a:p>
      </dgm:t>
    </dgm:pt>
    <dgm:pt modelId="{47CD1C94-D985-42A3-A9B4-C7506DB2EA43}" type="sibTrans" cxnId="{46E756E8-8EC0-491A-89EE-8ED9515FEEA6}">
      <dgm:prSet/>
      <dgm:spPr/>
      <dgm:t>
        <a:bodyPr/>
        <a:lstStyle/>
        <a:p>
          <a:endParaRPr lang="id-ID"/>
        </a:p>
      </dgm:t>
    </dgm:pt>
    <dgm:pt modelId="{0E3C5D8F-77C9-42F5-947E-BC2170F7BD14}">
      <dgm:prSet phldrT="[Text]"/>
      <dgm:spPr/>
      <dgm:t>
        <a:bodyPr/>
        <a:lstStyle/>
        <a:p>
          <a:r>
            <a:rPr lang="en-US" smtClean="0"/>
            <a:t>Backup</a:t>
          </a:r>
          <a:endParaRPr lang="id-ID"/>
        </a:p>
      </dgm:t>
    </dgm:pt>
    <dgm:pt modelId="{666FCF17-F3CF-4DB3-8F0D-B91DCC87372F}" type="parTrans" cxnId="{D9E84EC1-F4D8-436D-A754-F6C472B3693D}">
      <dgm:prSet/>
      <dgm:spPr/>
      <dgm:t>
        <a:bodyPr/>
        <a:lstStyle/>
        <a:p>
          <a:endParaRPr lang="id-ID"/>
        </a:p>
      </dgm:t>
    </dgm:pt>
    <dgm:pt modelId="{B397FFDD-9F88-4E86-BB91-691EAABFB4E8}" type="sibTrans" cxnId="{D9E84EC1-F4D8-436D-A754-F6C472B3693D}">
      <dgm:prSet/>
      <dgm:spPr/>
      <dgm:t>
        <a:bodyPr/>
        <a:lstStyle/>
        <a:p>
          <a:endParaRPr lang="id-ID"/>
        </a:p>
      </dgm:t>
    </dgm:pt>
    <dgm:pt modelId="{59C0D607-DF51-4F11-83FE-C8CFD2C1A592}">
      <dgm:prSet phldrT="[Text]"/>
      <dgm:spPr/>
      <dgm:t>
        <a:bodyPr/>
        <a:lstStyle/>
        <a:p>
          <a:r>
            <a:rPr lang="en-US" smtClean="0">
              <a:latin typeface="Agency FB" panose="020B0503020202020204" pitchFamily="34" charset="0"/>
            </a:rPr>
            <a:t>Database Replication</a:t>
          </a:r>
          <a:endParaRPr lang="id-ID" dirty="0"/>
        </a:p>
      </dgm:t>
    </dgm:pt>
    <dgm:pt modelId="{A182B7B8-E0BC-4EF3-9AB3-25B6DB6BF4A2}" type="parTrans" cxnId="{317559F5-B7F5-4413-A03E-BFD156E2AC43}">
      <dgm:prSet/>
      <dgm:spPr/>
      <dgm:t>
        <a:bodyPr/>
        <a:lstStyle/>
        <a:p>
          <a:endParaRPr lang="id-ID"/>
        </a:p>
      </dgm:t>
    </dgm:pt>
    <dgm:pt modelId="{D35A3B2E-4614-40FD-9AFC-C0800C08E39B}" type="sibTrans" cxnId="{317559F5-B7F5-4413-A03E-BFD156E2AC43}">
      <dgm:prSet/>
      <dgm:spPr/>
      <dgm:t>
        <a:bodyPr/>
        <a:lstStyle/>
        <a:p>
          <a:endParaRPr lang="id-ID"/>
        </a:p>
      </dgm:t>
    </dgm:pt>
    <dgm:pt modelId="{643DF7F5-48FC-4499-A11A-10E0F1460CB9}">
      <dgm:prSet phldrT="[Text]"/>
      <dgm:spPr/>
      <dgm:t>
        <a:bodyPr/>
        <a:lstStyle/>
        <a:p>
          <a:r>
            <a:rPr lang="en-US" smtClean="0"/>
            <a:t>Overview</a:t>
          </a:r>
          <a:endParaRPr lang="id-ID" dirty="0"/>
        </a:p>
      </dgm:t>
    </dgm:pt>
    <dgm:pt modelId="{DF4CCF80-4DC5-4655-A0A8-F8EADBD5461D}" type="parTrans" cxnId="{0423299B-C8A2-4688-849A-E4323A0EC94F}">
      <dgm:prSet/>
      <dgm:spPr/>
      <dgm:t>
        <a:bodyPr/>
        <a:lstStyle/>
        <a:p>
          <a:endParaRPr lang="id-ID"/>
        </a:p>
      </dgm:t>
    </dgm:pt>
    <dgm:pt modelId="{54926C24-2F02-4F1D-A666-8C62DC2F2450}" type="sibTrans" cxnId="{0423299B-C8A2-4688-849A-E4323A0EC94F}">
      <dgm:prSet/>
      <dgm:spPr/>
      <dgm:t>
        <a:bodyPr/>
        <a:lstStyle/>
        <a:p>
          <a:endParaRPr lang="id-ID"/>
        </a:p>
      </dgm:t>
    </dgm:pt>
    <dgm:pt modelId="{3B438679-3593-4ADB-B36A-C6B18FC5FC6C}">
      <dgm:prSet/>
      <dgm:spPr/>
      <dgm:t>
        <a:bodyPr/>
        <a:lstStyle/>
        <a:p>
          <a:r>
            <a:rPr lang="en-US" dirty="0" smtClean="0"/>
            <a:t>ERD</a:t>
          </a:r>
          <a:endParaRPr lang="id-ID" dirty="0"/>
        </a:p>
      </dgm:t>
    </dgm:pt>
    <dgm:pt modelId="{B1E56438-5098-42CC-AD57-D2AB1F5FD004}" type="parTrans" cxnId="{82547205-F543-4FFD-A0CE-C0781AAFCD1B}">
      <dgm:prSet/>
      <dgm:spPr/>
      <dgm:t>
        <a:bodyPr/>
        <a:lstStyle/>
        <a:p>
          <a:endParaRPr lang="id-ID"/>
        </a:p>
      </dgm:t>
    </dgm:pt>
    <dgm:pt modelId="{D1E94CBE-05C6-458E-B379-CFA114223217}" type="sibTrans" cxnId="{82547205-F543-4FFD-A0CE-C0781AAFCD1B}">
      <dgm:prSet/>
      <dgm:spPr/>
      <dgm:t>
        <a:bodyPr/>
        <a:lstStyle/>
        <a:p>
          <a:endParaRPr lang="id-ID"/>
        </a:p>
      </dgm:t>
    </dgm:pt>
    <dgm:pt modelId="{2EC5A6F2-389F-475B-9E14-F5C00096D638}">
      <dgm:prSet/>
      <dgm:spPr/>
      <dgm:t>
        <a:bodyPr/>
        <a:lstStyle/>
        <a:p>
          <a:r>
            <a:rPr lang="en-US" smtClean="0"/>
            <a:t>Conceptual Database Design</a:t>
          </a:r>
          <a:endParaRPr lang="id-ID"/>
        </a:p>
      </dgm:t>
    </dgm:pt>
    <dgm:pt modelId="{5D4B380B-FB01-4639-B5FD-5178B1A2A340}" type="parTrans" cxnId="{2369792D-EF95-4616-A174-D607B63CB69B}">
      <dgm:prSet/>
      <dgm:spPr/>
      <dgm:t>
        <a:bodyPr/>
        <a:lstStyle/>
        <a:p>
          <a:endParaRPr lang="id-ID"/>
        </a:p>
      </dgm:t>
    </dgm:pt>
    <dgm:pt modelId="{308C53FD-F00E-4EE1-A06F-472A8E4AF9F6}" type="sibTrans" cxnId="{2369792D-EF95-4616-A174-D607B63CB69B}">
      <dgm:prSet/>
      <dgm:spPr/>
      <dgm:t>
        <a:bodyPr/>
        <a:lstStyle/>
        <a:p>
          <a:endParaRPr lang="id-ID"/>
        </a:p>
      </dgm:t>
    </dgm:pt>
    <dgm:pt modelId="{3702FA91-C3D3-4F17-B94C-7ED43C7CB538}">
      <dgm:prSet/>
      <dgm:spPr/>
      <dgm:t>
        <a:bodyPr/>
        <a:lstStyle/>
        <a:p>
          <a:r>
            <a:rPr lang="en-US" smtClean="0"/>
            <a:t>Logical Database Design</a:t>
          </a:r>
          <a:endParaRPr lang="id-ID"/>
        </a:p>
      </dgm:t>
    </dgm:pt>
    <dgm:pt modelId="{1D4D582E-D0BC-4A2A-846D-FD25319D8D91}" type="parTrans" cxnId="{35D44261-65C6-4651-B734-F7C661FCBF6A}">
      <dgm:prSet/>
      <dgm:spPr/>
      <dgm:t>
        <a:bodyPr/>
        <a:lstStyle/>
        <a:p>
          <a:endParaRPr lang="id-ID"/>
        </a:p>
      </dgm:t>
    </dgm:pt>
    <dgm:pt modelId="{387F88F3-4436-4391-862D-954C30BC09BA}" type="sibTrans" cxnId="{35D44261-65C6-4651-B734-F7C661FCBF6A}">
      <dgm:prSet/>
      <dgm:spPr/>
      <dgm:t>
        <a:bodyPr/>
        <a:lstStyle/>
        <a:p>
          <a:endParaRPr lang="id-ID"/>
        </a:p>
      </dgm:t>
    </dgm:pt>
    <dgm:pt modelId="{C6DA3EC6-728B-4481-8C0C-DC8FCF3FA2D1}">
      <dgm:prSet/>
      <dgm:spPr/>
      <dgm:t>
        <a:bodyPr/>
        <a:lstStyle/>
        <a:p>
          <a:r>
            <a:rPr lang="en-US" smtClean="0"/>
            <a:t>Physical Database Design</a:t>
          </a:r>
          <a:endParaRPr lang="id-ID"/>
        </a:p>
      </dgm:t>
    </dgm:pt>
    <dgm:pt modelId="{49E632C8-5521-4C5B-B90C-F0434311337C}" type="parTrans" cxnId="{32B2FBC6-A304-4C9D-B1C6-D3365052B1FB}">
      <dgm:prSet/>
      <dgm:spPr/>
      <dgm:t>
        <a:bodyPr/>
        <a:lstStyle/>
        <a:p>
          <a:endParaRPr lang="id-ID"/>
        </a:p>
      </dgm:t>
    </dgm:pt>
    <dgm:pt modelId="{163E1CE1-DA2C-4574-B4C8-3763B82ACC27}" type="sibTrans" cxnId="{32B2FBC6-A304-4C9D-B1C6-D3365052B1FB}">
      <dgm:prSet/>
      <dgm:spPr/>
      <dgm:t>
        <a:bodyPr/>
        <a:lstStyle/>
        <a:p>
          <a:endParaRPr lang="id-ID"/>
        </a:p>
      </dgm:t>
    </dgm:pt>
    <dgm:pt modelId="{1435656F-2231-4533-8ABA-D94E126A5282}">
      <dgm:prSet/>
      <dgm:spPr/>
      <dgm:t>
        <a:bodyPr/>
        <a:lstStyle/>
        <a:p>
          <a:r>
            <a:rPr lang="en-US" smtClean="0"/>
            <a:t>Revoke</a:t>
          </a:r>
          <a:endParaRPr lang="id-ID"/>
        </a:p>
      </dgm:t>
    </dgm:pt>
    <dgm:pt modelId="{9F3824BB-7A39-4997-A2BA-05D5796865AE}" type="parTrans" cxnId="{C2105CB1-9F12-429C-8D07-AD47A2D7449D}">
      <dgm:prSet/>
      <dgm:spPr/>
      <dgm:t>
        <a:bodyPr/>
        <a:lstStyle/>
        <a:p>
          <a:endParaRPr lang="id-ID"/>
        </a:p>
      </dgm:t>
    </dgm:pt>
    <dgm:pt modelId="{39380E5A-E447-4B54-BA5A-3F00DE29B9EC}" type="sibTrans" cxnId="{C2105CB1-9F12-429C-8D07-AD47A2D7449D}">
      <dgm:prSet/>
      <dgm:spPr/>
      <dgm:t>
        <a:bodyPr/>
        <a:lstStyle/>
        <a:p>
          <a:endParaRPr lang="id-ID"/>
        </a:p>
      </dgm:t>
    </dgm:pt>
    <dgm:pt modelId="{27F81624-143C-49B9-9221-32C653CF675F}">
      <dgm:prSet/>
      <dgm:spPr/>
      <dgm:t>
        <a:bodyPr/>
        <a:lstStyle/>
        <a:p>
          <a:r>
            <a:rPr lang="en-US" smtClean="0"/>
            <a:t>Privelege</a:t>
          </a:r>
          <a:endParaRPr lang="id-ID"/>
        </a:p>
      </dgm:t>
    </dgm:pt>
    <dgm:pt modelId="{E755A289-9261-4C64-8BB0-B99097157F87}" type="parTrans" cxnId="{3403213F-9FE0-4E16-8A9F-44D18EDEBF49}">
      <dgm:prSet/>
      <dgm:spPr/>
      <dgm:t>
        <a:bodyPr/>
        <a:lstStyle/>
        <a:p>
          <a:endParaRPr lang="id-ID"/>
        </a:p>
      </dgm:t>
    </dgm:pt>
    <dgm:pt modelId="{CE9F6022-7BEF-4466-92AE-A2AF092C3D0C}" type="sibTrans" cxnId="{3403213F-9FE0-4E16-8A9F-44D18EDEBF49}">
      <dgm:prSet/>
      <dgm:spPr/>
      <dgm:t>
        <a:bodyPr/>
        <a:lstStyle/>
        <a:p>
          <a:endParaRPr lang="id-ID"/>
        </a:p>
      </dgm:t>
    </dgm:pt>
    <dgm:pt modelId="{0424B099-6BF9-4A15-B45D-8E0BADF5051F}">
      <dgm:prSet/>
      <dgm:spPr/>
      <dgm:t>
        <a:bodyPr/>
        <a:lstStyle/>
        <a:p>
          <a:r>
            <a:rPr lang="en-US" smtClean="0"/>
            <a:t>Adding User</a:t>
          </a:r>
          <a:endParaRPr lang="id-ID"/>
        </a:p>
      </dgm:t>
    </dgm:pt>
    <dgm:pt modelId="{7E9C73EA-5704-43E3-AE52-68ACC8C54D92}" type="parTrans" cxnId="{79B6F4F2-926D-4426-9D29-FBF98EDC57B7}">
      <dgm:prSet/>
      <dgm:spPr/>
      <dgm:t>
        <a:bodyPr/>
        <a:lstStyle/>
        <a:p>
          <a:endParaRPr lang="id-ID"/>
        </a:p>
      </dgm:t>
    </dgm:pt>
    <dgm:pt modelId="{E2C44497-CEC7-4924-A365-807D67CA6D2C}" type="sibTrans" cxnId="{79B6F4F2-926D-4426-9D29-FBF98EDC57B7}">
      <dgm:prSet/>
      <dgm:spPr/>
      <dgm:t>
        <a:bodyPr/>
        <a:lstStyle/>
        <a:p>
          <a:endParaRPr lang="id-ID"/>
        </a:p>
      </dgm:t>
    </dgm:pt>
    <dgm:pt modelId="{2A226F15-53B4-40DF-AEE7-1B730824A370}">
      <dgm:prSet/>
      <dgm:spPr/>
      <dgm:t>
        <a:bodyPr/>
        <a:lstStyle/>
        <a:p>
          <a:r>
            <a:rPr lang="en-US" smtClean="0"/>
            <a:t>Limiting User Resource</a:t>
          </a:r>
          <a:endParaRPr lang="id-ID"/>
        </a:p>
      </dgm:t>
    </dgm:pt>
    <dgm:pt modelId="{CFEE4898-5AA1-4B69-93B6-E9AB9FA1E962}" type="parTrans" cxnId="{27F9D71E-FBAB-4210-A563-80E150DB396D}">
      <dgm:prSet/>
      <dgm:spPr/>
      <dgm:t>
        <a:bodyPr/>
        <a:lstStyle/>
        <a:p>
          <a:endParaRPr lang="id-ID"/>
        </a:p>
      </dgm:t>
    </dgm:pt>
    <dgm:pt modelId="{A2184D0D-FED4-48C6-9524-FE8F19426523}" type="sibTrans" cxnId="{27F9D71E-FBAB-4210-A563-80E150DB396D}">
      <dgm:prSet/>
      <dgm:spPr/>
      <dgm:t>
        <a:bodyPr/>
        <a:lstStyle/>
        <a:p>
          <a:endParaRPr lang="id-ID"/>
        </a:p>
      </dgm:t>
    </dgm:pt>
    <dgm:pt modelId="{97AF113D-E73B-472B-8751-7CF8D891E4D1}">
      <dgm:prSet/>
      <dgm:spPr/>
      <dgm:t>
        <a:bodyPr/>
        <a:lstStyle/>
        <a:p>
          <a:r>
            <a:rPr lang="en-US" dirty="0" err="1" smtClean="0"/>
            <a:t>Tugas</a:t>
          </a:r>
          <a:r>
            <a:rPr lang="en-US" dirty="0" smtClean="0"/>
            <a:t> </a:t>
          </a:r>
          <a:r>
            <a:rPr lang="en-US" dirty="0" err="1" smtClean="0"/>
            <a:t>Besar</a:t>
          </a:r>
          <a:r>
            <a:rPr lang="en-US" dirty="0" smtClean="0"/>
            <a:t> 1</a:t>
          </a:r>
          <a:endParaRPr lang="id-ID" dirty="0"/>
        </a:p>
      </dgm:t>
    </dgm:pt>
    <dgm:pt modelId="{39D9834E-90D2-4D53-BC14-80AFD935A59D}" type="parTrans" cxnId="{CDDFF4F7-EAB6-479C-BA63-CEE21E933F91}">
      <dgm:prSet/>
      <dgm:spPr/>
      <dgm:t>
        <a:bodyPr/>
        <a:lstStyle/>
        <a:p>
          <a:endParaRPr lang="id-ID"/>
        </a:p>
      </dgm:t>
    </dgm:pt>
    <dgm:pt modelId="{597F2FB7-6D7A-4A97-9BDD-DBC92B9D2261}" type="sibTrans" cxnId="{CDDFF4F7-EAB6-479C-BA63-CEE21E933F91}">
      <dgm:prSet/>
      <dgm:spPr/>
      <dgm:t>
        <a:bodyPr/>
        <a:lstStyle/>
        <a:p>
          <a:endParaRPr lang="id-ID"/>
        </a:p>
      </dgm:t>
    </dgm:pt>
    <dgm:pt modelId="{B466D9F5-B0F8-46E2-9D86-68DF818C96E0}">
      <dgm:prSet/>
      <dgm:spPr/>
      <dgm:t>
        <a:bodyPr/>
        <a:lstStyle/>
        <a:p>
          <a:r>
            <a:rPr lang="en-US" smtClean="0"/>
            <a:t>Restore</a:t>
          </a:r>
          <a:endParaRPr lang="id-ID"/>
        </a:p>
      </dgm:t>
    </dgm:pt>
    <dgm:pt modelId="{C19FD135-3F02-495C-905F-113813AD1CC0}" type="parTrans" cxnId="{6FFA6618-41AC-4D70-A704-F1F0F866196F}">
      <dgm:prSet/>
      <dgm:spPr/>
      <dgm:t>
        <a:bodyPr/>
        <a:lstStyle/>
        <a:p>
          <a:endParaRPr lang="id-ID"/>
        </a:p>
      </dgm:t>
    </dgm:pt>
    <dgm:pt modelId="{976FAF62-960B-4441-97F2-5362DA595DC8}" type="sibTrans" cxnId="{6FFA6618-41AC-4D70-A704-F1F0F866196F}">
      <dgm:prSet/>
      <dgm:spPr/>
      <dgm:t>
        <a:bodyPr/>
        <a:lstStyle/>
        <a:p>
          <a:endParaRPr lang="id-ID"/>
        </a:p>
      </dgm:t>
    </dgm:pt>
    <dgm:pt modelId="{D1F64DC7-7724-4178-BEBD-70EE6BE2E9CD}">
      <dgm:prSet/>
      <dgm:spPr/>
      <dgm:t>
        <a:bodyPr/>
        <a:lstStyle/>
        <a:p>
          <a:r>
            <a:rPr lang="en-US" smtClean="0"/>
            <a:t>Check</a:t>
          </a:r>
          <a:endParaRPr lang="id-ID"/>
        </a:p>
      </dgm:t>
    </dgm:pt>
    <dgm:pt modelId="{8A398EF3-FB93-42D8-8110-5415B1E6994C}" type="parTrans" cxnId="{CE6A3F92-2DDE-4992-943B-216BD67F4D14}">
      <dgm:prSet/>
      <dgm:spPr/>
      <dgm:t>
        <a:bodyPr/>
        <a:lstStyle/>
        <a:p>
          <a:endParaRPr lang="id-ID"/>
        </a:p>
      </dgm:t>
    </dgm:pt>
    <dgm:pt modelId="{38DDD04F-1A5C-40D6-ACD4-37ACAEB2F3C9}" type="sibTrans" cxnId="{CE6A3F92-2DDE-4992-943B-216BD67F4D14}">
      <dgm:prSet/>
      <dgm:spPr/>
      <dgm:t>
        <a:bodyPr/>
        <a:lstStyle/>
        <a:p>
          <a:endParaRPr lang="id-ID"/>
        </a:p>
      </dgm:t>
    </dgm:pt>
    <dgm:pt modelId="{65802AA4-5977-476F-A0EF-D995403AD40C}">
      <dgm:prSet/>
      <dgm:spPr/>
      <dgm:t>
        <a:bodyPr/>
        <a:lstStyle/>
        <a:p>
          <a:r>
            <a:rPr lang="en-US" smtClean="0"/>
            <a:t>Repair</a:t>
          </a:r>
          <a:endParaRPr lang="id-ID"/>
        </a:p>
      </dgm:t>
    </dgm:pt>
    <dgm:pt modelId="{2E78E28A-8AC8-4C11-A83E-708BBA3E5169}" type="parTrans" cxnId="{3DDFD264-ED0C-4FDF-BCA0-F926FDDEE4EC}">
      <dgm:prSet/>
      <dgm:spPr/>
      <dgm:t>
        <a:bodyPr/>
        <a:lstStyle/>
        <a:p>
          <a:endParaRPr lang="id-ID"/>
        </a:p>
      </dgm:t>
    </dgm:pt>
    <dgm:pt modelId="{0FB29920-9E87-4C46-BA22-0B4504ACC221}" type="sibTrans" cxnId="{3DDFD264-ED0C-4FDF-BCA0-F926FDDEE4EC}">
      <dgm:prSet/>
      <dgm:spPr/>
      <dgm:t>
        <a:bodyPr/>
        <a:lstStyle/>
        <a:p>
          <a:endParaRPr lang="id-ID"/>
        </a:p>
      </dgm:t>
    </dgm:pt>
    <dgm:pt modelId="{8B3CA0AA-BA92-4534-870C-3660B775A94A}">
      <dgm:prSet/>
      <dgm:spPr/>
      <dgm:t>
        <a:bodyPr/>
        <a:lstStyle/>
        <a:p>
          <a:r>
            <a:rPr lang="en-US" smtClean="0"/>
            <a:t>Table Maintenance</a:t>
          </a:r>
          <a:endParaRPr lang="id-ID"/>
        </a:p>
      </dgm:t>
    </dgm:pt>
    <dgm:pt modelId="{77B4E943-1EED-400A-A898-C4CFDD85C139}" type="parTrans" cxnId="{640AD507-5358-4896-9B76-8C5CD6A2D4FB}">
      <dgm:prSet/>
      <dgm:spPr/>
      <dgm:t>
        <a:bodyPr/>
        <a:lstStyle/>
        <a:p>
          <a:endParaRPr lang="id-ID"/>
        </a:p>
      </dgm:t>
    </dgm:pt>
    <dgm:pt modelId="{FA9E427A-E333-4F89-B71C-58F5024ABC14}" type="sibTrans" cxnId="{640AD507-5358-4896-9B76-8C5CD6A2D4FB}">
      <dgm:prSet/>
      <dgm:spPr/>
      <dgm:t>
        <a:bodyPr/>
        <a:lstStyle/>
        <a:p>
          <a:endParaRPr lang="id-ID"/>
        </a:p>
      </dgm:t>
    </dgm:pt>
    <dgm:pt modelId="{62590C3B-2F86-4A32-98FF-44A3C1D68DAF}">
      <dgm:prSet/>
      <dgm:spPr/>
      <dgm:t>
        <a:bodyPr/>
        <a:lstStyle/>
        <a:p>
          <a:r>
            <a:rPr lang="en-US" smtClean="0"/>
            <a:t>Setup Replication</a:t>
          </a:r>
          <a:endParaRPr lang="id-ID"/>
        </a:p>
      </dgm:t>
    </dgm:pt>
    <dgm:pt modelId="{2C467668-6AD9-421C-840B-CB5ED1CE3F4B}" type="parTrans" cxnId="{0893B4FE-09E2-40C5-89E8-1AEB118576C1}">
      <dgm:prSet/>
      <dgm:spPr/>
      <dgm:t>
        <a:bodyPr/>
        <a:lstStyle/>
        <a:p>
          <a:endParaRPr lang="id-ID"/>
        </a:p>
      </dgm:t>
    </dgm:pt>
    <dgm:pt modelId="{26BEFF96-1067-42B4-B162-47FA48C53546}" type="sibTrans" cxnId="{0893B4FE-09E2-40C5-89E8-1AEB118576C1}">
      <dgm:prSet/>
      <dgm:spPr/>
      <dgm:t>
        <a:bodyPr/>
        <a:lstStyle/>
        <a:p>
          <a:endParaRPr lang="id-ID"/>
        </a:p>
      </dgm:t>
    </dgm:pt>
    <dgm:pt modelId="{8E17831F-6887-4AF9-BDFE-F9ACAEC5346C}">
      <dgm:prSet/>
      <dgm:spPr/>
      <dgm:t>
        <a:bodyPr/>
        <a:lstStyle/>
        <a:p>
          <a:r>
            <a:rPr lang="en-US" smtClean="0"/>
            <a:t>Sql command (slave)</a:t>
          </a:r>
          <a:endParaRPr lang="id-ID"/>
        </a:p>
      </dgm:t>
    </dgm:pt>
    <dgm:pt modelId="{DC7DA2A5-916F-4224-8FC9-9EC12426CD20}" type="parTrans" cxnId="{7B548172-6525-422F-9AD6-89C545C254D8}">
      <dgm:prSet/>
      <dgm:spPr/>
      <dgm:t>
        <a:bodyPr/>
        <a:lstStyle/>
        <a:p>
          <a:endParaRPr lang="id-ID"/>
        </a:p>
      </dgm:t>
    </dgm:pt>
    <dgm:pt modelId="{9435BABC-68CD-4513-B2C4-E510E462E332}" type="sibTrans" cxnId="{7B548172-6525-422F-9AD6-89C545C254D8}">
      <dgm:prSet/>
      <dgm:spPr/>
      <dgm:t>
        <a:bodyPr/>
        <a:lstStyle/>
        <a:p>
          <a:endParaRPr lang="id-ID"/>
        </a:p>
      </dgm:t>
    </dgm:pt>
    <dgm:pt modelId="{9B9D9CD2-A1AC-4443-A7F1-2F6164D9C5EA}" type="pres">
      <dgm:prSet presAssocID="{5E126505-DE9D-4362-AEA0-9363802BC5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0458FD0-9B19-41AA-9ACF-D53EDAEEC5C7}" type="pres">
      <dgm:prSet presAssocID="{C0E67C9F-980C-4956-95FD-B2A5F470B792}" presName="composite" presStyleCnt="0"/>
      <dgm:spPr/>
    </dgm:pt>
    <dgm:pt modelId="{E2C0E1C7-552E-4A6B-B2F7-4E6668A5E9A7}" type="pres">
      <dgm:prSet presAssocID="{C0E67C9F-980C-4956-95FD-B2A5F470B79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6929FA4-2E97-43B2-AB69-56DD0290F51F}" type="pres">
      <dgm:prSet presAssocID="{C0E67C9F-980C-4956-95FD-B2A5F470B79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F3D7B13-534C-472F-BDF9-F02563D69E8C}" type="pres">
      <dgm:prSet presAssocID="{71B8673E-480F-47B5-B208-F5D09B4C8D6A}" presName="space" presStyleCnt="0"/>
      <dgm:spPr/>
    </dgm:pt>
    <dgm:pt modelId="{41A336B9-B3EA-43ED-91FB-95ABC2E814E9}" type="pres">
      <dgm:prSet presAssocID="{4AD077FD-A38C-46BE-A573-5B9A9A3875F8}" presName="composite" presStyleCnt="0"/>
      <dgm:spPr/>
    </dgm:pt>
    <dgm:pt modelId="{65137D8F-0130-4602-B068-45A3079D7629}" type="pres">
      <dgm:prSet presAssocID="{4AD077FD-A38C-46BE-A573-5B9A9A3875F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591E23A-FD49-4552-9587-02BEA5452157}" type="pres">
      <dgm:prSet presAssocID="{4AD077FD-A38C-46BE-A573-5B9A9A3875F8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39FF868-438E-4F02-9354-AC04B4D44D2E}" type="pres">
      <dgm:prSet presAssocID="{C4E3B847-D46D-4C69-BC82-3C7568200D8B}" presName="space" presStyleCnt="0"/>
      <dgm:spPr/>
    </dgm:pt>
    <dgm:pt modelId="{CA9144F8-7B69-4793-AB55-3FA814FD1553}" type="pres">
      <dgm:prSet presAssocID="{FE27180B-F902-4E0A-995D-3812E8AE4E55}" presName="composite" presStyleCnt="0"/>
      <dgm:spPr/>
    </dgm:pt>
    <dgm:pt modelId="{E6DCCB96-6B6A-4A9E-BB21-69044CADC932}" type="pres">
      <dgm:prSet presAssocID="{FE27180B-F902-4E0A-995D-3812E8AE4E5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23584A1-3D4E-42B9-B773-C3B27AE632C9}" type="pres">
      <dgm:prSet presAssocID="{FE27180B-F902-4E0A-995D-3812E8AE4E55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CC60B26-B9FE-4133-8143-3BDD9AE075AB}" type="pres">
      <dgm:prSet presAssocID="{47CD1C94-D985-42A3-A9B4-C7506DB2EA43}" presName="space" presStyleCnt="0"/>
      <dgm:spPr/>
    </dgm:pt>
    <dgm:pt modelId="{45AC886B-0655-428C-A6DB-16E797681A7A}" type="pres">
      <dgm:prSet presAssocID="{59C0D607-DF51-4F11-83FE-C8CFD2C1A592}" presName="composite" presStyleCnt="0"/>
      <dgm:spPr/>
    </dgm:pt>
    <dgm:pt modelId="{5172BAC1-7C2C-45BE-A692-48EAF6F10BF0}" type="pres">
      <dgm:prSet presAssocID="{59C0D607-DF51-4F11-83FE-C8CFD2C1A59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2EBD99-B407-4CFE-BB3C-B2412C81B99E}" type="pres">
      <dgm:prSet presAssocID="{59C0D607-DF51-4F11-83FE-C8CFD2C1A592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88571B2-6571-4568-B96C-D3030674A75E}" srcId="{C0E67C9F-980C-4956-95FD-B2A5F470B792}" destId="{6603B414-7E26-4301-8375-1ABE71B9523D}" srcOrd="0" destOrd="0" parTransId="{29B61FF9-5E6C-48A9-9B20-E02A4678193C}" sibTransId="{5480201E-925C-4B81-BFBD-3852B5A5C561}"/>
    <dgm:cxn modelId="{82547205-F543-4FFD-A0CE-C0781AAFCD1B}" srcId="{C0E67C9F-980C-4956-95FD-B2A5F470B792}" destId="{3B438679-3593-4ADB-B36A-C6B18FC5FC6C}" srcOrd="1" destOrd="0" parTransId="{B1E56438-5098-42CC-AD57-D2AB1F5FD004}" sibTransId="{D1E94CBE-05C6-458E-B379-CFA114223217}"/>
    <dgm:cxn modelId="{7B548172-6525-422F-9AD6-89C545C254D8}" srcId="{59C0D607-DF51-4F11-83FE-C8CFD2C1A592}" destId="{8E17831F-6887-4AF9-BDFE-F9ACAEC5346C}" srcOrd="2" destOrd="0" parTransId="{DC7DA2A5-916F-4224-8FC9-9EC12426CD20}" sibTransId="{9435BABC-68CD-4513-B2C4-E510E462E332}"/>
    <dgm:cxn modelId="{67DB9134-798F-480E-8D1A-7987E52A82D9}" type="presOf" srcId="{6603B414-7E26-4301-8375-1ABE71B9523D}" destId="{D6929FA4-2E97-43B2-AB69-56DD0290F51F}" srcOrd="0" destOrd="0" presId="urn:microsoft.com/office/officeart/2005/8/layout/hList1"/>
    <dgm:cxn modelId="{4AE4D87E-F628-4297-AD43-F5A0ACA32653}" type="presOf" srcId="{1435656F-2231-4533-8ABA-D94E126A5282}" destId="{6591E23A-FD49-4552-9587-02BEA5452157}" srcOrd="0" destOrd="1" presId="urn:microsoft.com/office/officeart/2005/8/layout/hList1"/>
    <dgm:cxn modelId="{C819F7C6-0E3C-4135-8AA5-95565EDEDC61}" type="presOf" srcId="{8E17831F-6887-4AF9-BDFE-F9ACAEC5346C}" destId="{E72EBD99-B407-4CFE-BB3C-B2412C81B99E}" srcOrd="0" destOrd="2" presId="urn:microsoft.com/office/officeart/2005/8/layout/hList1"/>
    <dgm:cxn modelId="{0423299B-C8A2-4688-849A-E4323A0EC94F}" srcId="{59C0D607-DF51-4F11-83FE-C8CFD2C1A592}" destId="{643DF7F5-48FC-4499-A11A-10E0F1460CB9}" srcOrd="0" destOrd="0" parTransId="{DF4CCF80-4DC5-4655-A0A8-F8EADBD5461D}" sibTransId="{54926C24-2F02-4F1D-A666-8C62DC2F2450}"/>
    <dgm:cxn modelId="{317559F5-B7F5-4413-A03E-BFD156E2AC43}" srcId="{5E126505-DE9D-4362-AEA0-9363802BC5CA}" destId="{59C0D607-DF51-4F11-83FE-C8CFD2C1A592}" srcOrd="3" destOrd="0" parTransId="{A182B7B8-E0BC-4EF3-9AB3-25B6DB6BF4A2}" sibTransId="{D35A3B2E-4614-40FD-9AFC-C0800C08E39B}"/>
    <dgm:cxn modelId="{79B6F4F2-926D-4426-9D29-FBF98EDC57B7}" srcId="{4AD077FD-A38C-46BE-A573-5B9A9A3875F8}" destId="{0424B099-6BF9-4A15-B45D-8E0BADF5051F}" srcOrd="3" destOrd="0" parTransId="{7E9C73EA-5704-43E3-AE52-68ACC8C54D92}" sibTransId="{E2C44497-CEC7-4924-A365-807D67CA6D2C}"/>
    <dgm:cxn modelId="{8BB34A71-4A34-4556-AE23-922B51345D3B}" type="presOf" srcId="{643DF7F5-48FC-4499-A11A-10E0F1460CB9}" destId="{E72EBD99-B407-4CFE-BB3C-B2412C81B99E}" srcOrd="0" destOrd="0" presId="urn:microsoft.com/office/officeart/2005/8/layout/hList1"/>
    <dgm:cxn modelId="{97085B3D-2F8D-44F3-AD73-2A0D48C43189}" type="presOf" srcId="{27F81624-143C-49B9-9221-32C653CF675F}" destId="{6591E23A-FD49-4552-9587-02BEA5452157}" srcOrd="0" destOrd="2" presId="urn:microsoft.com/office/officeart/2005/8/layout/hList1"/>
    <dgm:cxn modelId="{C2105CB1-9F12-429C-8D07-AD47A2D7449D}" srcId="{4AD077FD-A38C-46BE-A573-5B9A9A3875F8}" destId="{1435656F-2231-4533-8ABA-D94E126A5282}" srcOrd="1" destOrd="0" parTransId="{9F3824BB-7A39-4997-A2BA-05D5796865AE}" sibTransId="{39380E5A-E447-4B54-BA5A-3F00DE29B9EC}"/>
    <dgm:cxn modelId="{CE6A3F92-2DDE-4992-943B-216BD67F4D14}" srcId="{FE27180B-F902-4E0A-995D-3812E8AE4E55}" destId="{D1F64DC7-7724-4178-BEBD-70EE6BE2E9CD}" srcOrd="2" destOrd="0" parTransId="{8A398EF3-FB93-42D8-8110-5415B1E6994C}" sibTransId="{38DDD04F-1A5C-40D6-ACD4-37ACAEB2F3C9}"/>
    <dgm:cxn modelId="{2E221B1E-E1C4-46A2-834F-BF9D38008827}" type="presOf" srcId="{D1F64DC7-7724-4178-BEBD-70EE6BE2E9CD}" destId="{E23584A1-3D4E-42B9-B773-C3B27AE632C9}" srcOrd="0" destOrd="2" presId="urn:microsoft.com/office/officeart/2005/8/layout/hList1"/>
    <dgm:cxn modelId="{812D1150-59EB-4E10-B494-211EBAD06915}" type="presOf" srcId="{C6DA3EC6-728B-4481-8C0C-DC8FCF3FA2D1}" destId="{D6929FA4-2E97-43B2-AB69-56DD0290F51F}" srcOrd="0" destOrd="4" presId="urn:microsoft.com/office/officeart/2005/8/layout/hList1"/>
    <dgm:cxn modelId="{2369792D-EF95-4616-A174-D607B63CB69B}" srcId="{C0E67C9F-980C-4956-95FD-B2A5F470B792}" destId="{2EC5A6F2-389F-475B-9E14-F5C00096D638}" srcOrd="2" destOrd="0" parTransId="{5D4B380B-FB01-4639-B5FD-5178B1A2A340}" sibTransId="{308C53FD-F00E-4EE1-A06F-472A8E4AF9F6}"/>
    <dgm:cxn modelId="{4DE5E536-C890-44A0-AF53-072E532B46D0}" type="presOf" srcId="{FE27180B-F902-4E0A-995D-3812E8AE4E55}" destId="{E6DCCB96-6B6A-4A9E-BB21-69044CADC932}" srcOrd="0" destOrd="0" presId="urn:microsoft.com/office/officeart/2005/8/layout/hList1"/>
    <dgm:cxn modelId="{87DF4091-97CB-4B38-8DF1-3C01384E00B6}" type="presOf" srcId="{3702FA91-C3D3-4F17-B94C-7ED43C7CB538}" destId="{D6929FA4-2E97-43B2-AB69-56DD0290F51F}" srcOrd="0" destOrd="3" presId="urn:microsoft.com/office/officeart/2005/8/layout/hList1"/>
    <dgm:cxn modelId="{3403213F-9FE0-4E16-8A9F-44D18EDEBF49}" srcId="{4AD077FD-A38C-46BE-A573-5B9A9A3875F8}" destId="{27F81624-143C-49B9-9221-32C653CF675F}" srcOrd="2" destOrd="0" parTransId="{E755A289-9261-4C64-8BB0-B99097157F87}" sibTransId="{CE9F6022-7BEF-4466-92AE-A2AF092C3D0C}"/>
    <dgm:cxn modelId="{D9E84EC1-F4D8-436D-A754-F6C472B3693D}" srcId="{FE27180B-F902-4E0A-995D-3812E8AE4E55}" destId="{0E3C5D8F-77C9-42F5-947E-BC2170F7BD14}" srcOrd="0" destOrd="0" parTransId="{666FCF17-F3CF-4DB3-8F0D-B91DCC87372F}" sibTransId="{B397FFDD-9F88-4E86-BB91-691EAABFB4E8}"/>
    <dgm:cxn modelId="{6FFA6618-41AC-4D70-A704-F1F0F866196F}" srcId="{FE27180B-F902-4E0A-995D-3812E8AE4E55}" destId="{B466D9F5-B0F8-46E2-9D86-68DF818C96E0}" srcOrd="1" destOrd="0" parTransId="{C19FD135-3F02-495C-905F-113813AD1CC0}" sibTransId="{976FAF62-960B-4441-97F2-5362DA595DC8}"/>
    <dgm:cxn modelId="{CFBD8CA1-1804-4915-8013-4EADC58F1F74}" type="presOf" srcId="{3B438679-3593-4ADB-B36A-C6B18FC5FC6C}" destId="{D6929FA4-2E97-43B2-AB69-56DD0290F51F}" srcOrd="0" destOrd="1" presId="urn:microsoft.com/office/officeart/2005/8/layout/hList1"/>
    <dgm:cxn modelId="{32B2FBC6-A304-4C9D-B1C6-D3365052B1FB}" srcId="{C0E67C9F-980C-4956-95FD-B2A5F470B792}" destId="{C6DA3EC6-728B-4481-8C0C-DC8FCF3FA2D1}" srcOrd="4" destOrd="0" parTransId="{49E632C8-5521-4C5B-B90C-F0434311337C}" sibTransId="{163E1CE1-DA2C-4574-B4C8-3763B82ACC27}"/>
    <dgm:cxn modelId="{28FD891C-44DE-4A64-8C16-8FC3C5F958A0}" type="presOf" srcId="{97AF113D-E73B-472B-8751-7CF8D891E4D1}" destId="{6591E23A-FD49-4552-9587-02BEA5452157}" srcOrd="0" destOrd="5" presId="urn:microsoft.com/office/officeart/2005/8/layout/hList1"/>
    <dgm:cxn modelId="{3DCB7EF2-4629-4A7D-9D34-1110C19C932C}" type="presOf" srcId="{0424B099-6BF9-4A15-B45D-8E0BADF5051F}" destId="{6591E23A-FD49-4552-9587-02BEA5452157}" srcOrd="0" destOrd="3" presId="urn:microsoft.com/office/officeart/2005/8/layout/hList1"/>
    <dgm:cxn modelId="{0F49D799-DF26-4FD7-8342-375CB256F5CD}" type="presOf" srcId="{65802AA4-5977-476F-A0EF-D995403AD40C}" destId="{E23584A1-3D4E-42B9-B773-C3B27AE632C9}" srcOrd="0" destOrd="3" presId="urn:microsoft.com/office/officeart/2005/8/layout/hList1"/>
    <dgm:cxn modelId="{6ED20B5D-8542-465F-A82E-A794888DD1DC}" type="presOf" srcId="{59C0D607-DF51-4F11-83FE-C8CFD2C1A592}" destId="{5172BAC1-7C2C-45BE-A692-48EAF6F10BF0}" srcOrd="0" destOrd="0" presId="urn:microsoft.com/office/officeart/2005/8/layout/hList1"/>
    <dgm:cxn modelId="{1E940FFB-2370-4125-A778-947A50DBF889}" srcId="{4AD077FD-A38C-46BE-A573-5B9A9A3875F8}" destId="{D37AE790-CB25-4D21-A27F-8B6F5ABE2FB1}" srcOrd="0" destOrd="0" parTransId="{AD814BA8-8C9C-44DD-B8FF-53777EEE1CD0}" sibTransId="{98EC1E4C-393E-4C59-9092-DFAC6F9168F2}"/>
    <dgm:cxn modelId="{1F31BF01-77E2-498A-8B10-080D647FE72F}" srcId="{5E126505-DE9D-4362-AEA0-9363802BC5CA}" destId="{C0E67C9F-980C-4956-95FD-B2A5F470B792}" srcOrd="0" destOrd="0" parTransId="{F4D21176-C995-43D9-A29F-C8A2058DEABF}" sibTransId="{71B8673E-480F-47B5-B208-F5D09B4C8D6A}"/>
    <dgm:cxn modelId="{8A105975-FAA7-4126-95B1-777FCB25345D}" type="presOf" srcId="{D37AE790-CB25-4D21-A27F-8B6F5ABE2FB1}" destId="{6591E23A-FD49-4552-9587-02BEA5452157}" srcOrd="0" destOrd="0" presId="urn:microsoft.com/office/officeart/2005/8/layout/hList1"/>
    <dgm:cxn modelId="{0E31DB05-4005-451D-B038-CD666091C177}" type="presOf" srcId="{5E126505-DE9D-4362-AEA0-9363802BC5CA}" destId="{9B9D9CD2-A1AC-4443-A7F1-2F6164D9C5EA}" srcOrd="0" destOrd="0" presId="urn:microsoft.com/office/officeart/2005/8/layout/hList1"/>
    <dgm:cxn modelId="{139E3BC3-F6A1-4F4C-A339-B55DDA996E23}" type="presOf" srcId="{2A226F15-53B4-40DF-AEE7-1B730824A370}" destId="{6591E23A-FD49-4552-9587-02BEA5452157}" srcOrd="0" destOrd="4" presId="urn:microsoft.com/office/officeart/2005/8/layout/hList1"/>
    <dgm:cxn modelId="{35D44261-65C6-4651-B734-F7C661FCBF6A}" srcId="{C0E67C9F-980C-4956-95FD-B2A5F470B792}" destId="{3702FA91-C3D3-4F17-B94C-7ED43C7CB538}" srcOrd="3" destOrd="0" parTransId="{1D4D582E-D0BC-4A2A-846D-FD25319D8D91}" sibTransId="{387F88F3-4436-4391-862D-954C30BC09BA}"/>
    <dgm:cxn modelId="{8BEAE05B-078E-4717-A2CB-A18BC2CCA0C6}" type="presOf" srcId="{B466D9F5-B0F8-46E2-9D86-68DF818C96E0}" destId="{E23584A1-3D4E-42B9-B773-C3B27AE632C9}" srcOrd="0" destOrd="1" presId="urn:microsoft.com/office/officeart/2005/8/layout/hList1"/>
    <dgm:cxn modelId="{640AD507-5358-4896-9B76-8C5CD6A2D4FB}" srcId="{FE27180B-F902-4E0A-995D-3812E8AE4E55}" destId="{8B3CA0AA-BA92-4534-870C-3660B775A94A}" srcOrd="4" destOrd="0" parTransId="{77B4E943-1EED-400A-A898-C4CFDD85C139}" sibTransId="{FA9E427A-E333-4F89-B71C-58F5024ABC14}"/>
    <dgm:cxn modelId="{41C8523B-4781-40DA-9C2F-FC1733E8DA74}" type="presOf" srcId="{0E3C5D8F-77C9-42F5-947E-BC2170F7BD14}" destId="{E23584A1-3D4E-42B9-B773-C3B27AE632C9}" srcOrd="0" destOrd="0" presId="urn:microsoft.com/office/officeart/2005/8/layout/hList1"/>
    <dgm:cxn modelId="{6D2FF773-A3C8-4F2B-9837-4C4E0AEA7F90}" srcId="{5E126505-DE9D-4362-AEA0-9363802BC5CA}" destId="{4AD077FD-A38C-46BE-A573-5B9A9A3875F8}" srcOrd="1" destOrd="0" parTransId="{06587940-D726-4157-A3A3-2561E6245CCB}" sibTransId="{C4E3B847-D46D-4C69-BC82-3C7568200D8B}"/>
    <dgm:cxn modelId="{891DDB21-913F-4B34-9640-68090DDD41C1}" type="presOf" srcId="{C0E67C9F-980C-4956-95FD-B2A5F470B792}" destId="{E2C0E1C7-552E-4A6B-B2F7-4E6668A5E9A7}" srcOrd="0" destOrd="0" presId="urn:microsoft.com/office/officeart/2005/8/layout/hList1"/>
    <dgm:cxn modelId="{27F9D71E-FBAB-4210-A563-80E150DB396D}" srcId="{4AD077FD-A38C-46BE-A573-5B9A9A3875F8}" destId="{2A226F15-53B4-40DF-AEE7-1B730824A370}" srcOrd="4" destOrd="0" parTransId="{CFEE4898-5AA1-4B69-93B6-E9AB9FA1E962}" sibTransId="{A2184D0D-FED4-48C6-9524-FE8F19426523}"/>
    <dgm:cxn modelId="{CDDFF4F7-EAB6-479C-BA63-CEE21E933F91}" srcId="{4AD077FD-A38C-46BE-A573-5B9A9A3875F8}" destId="{97AF113D-E73B-472B-8751-7CF8D891E4D1}" srcOrd="5" destOrd="0" parTransId="{39D9834E-90D2-4D53-BC14-80AFD935A59D}" sibTransId="{597F2FB7-6D7A-4A97-9BDD-DBC92B9D2261}"/>
    <dgm:cxn modelId="{0893B4FE-09E2-40C5-89E8-1AEB118576C1}" srcId="{59C0D607-DF51-4F11-83FE-C8CFD2C1A592}" destId="{62590C3B-2F86-4A32-98FF-44A3C1D68DAF}" srcOrd="1" destOrd="0" parTransId="{2C467668-6AD9-421C-840B-CB5ED1CE3F4B}" sibTransId="{26BEFF96-1067-42B4-B162-47FA48C53546}"/>
    <dgm:cxn modelId="{3DDFD264-ED0C-4FDF-BCA0-F926FDDEE4EC}" srcId="{FE27180B-F902-4E0A-995D-3812E8AE4E55}" destId="{65802AA4-5977-476F-A0EF-D995403AD40C}" srcOrd="3" destOrd="0" parTransId="{2E78E28A-8AC8-4C11-A83E-708BBA3E5169}" sibTransId="{0FB29920-9E87-4C46-BA22-0B4504ACC221}"/>
    <dgm:cxn modelId="{C98BE8A7-8C68-445D-B6CB-16675FCA6091}" type="presOf" srcId="{8B3CA0AA-BA92-4534-870C-3660B775A94A}" destId="{E23584A1-3D4E-42B9-B773-C3B27AE632C9}" srcOrd="0" destOrd="4" presId="urn:microsoft.com/office/officeart/2005/8/layout/hList1"/>
    <dgm:cxn modelId="{7E293A8E-4B66-4886-A450-FD5BCCB0C717}" type="presOf" srcId="{62590C3B-2F86-4A32-98FF-44A3C1D68DAF}" destId="{E72EBD99-B407-4CFE-BB3C-B2412C81B99E}" srcOrd="0" destOrd="1" presId="urn:microsoft.com/office/officeart/2005/8/layout/hList1"/>
    <dgm:cxn modelId="{67526C25-9D0A-4365-9E69-2FCB7BAFC711}" type="presOf" srcId="{2EC5A6F2-389F-475B-9E14-F5C00096D638}" destId="{D6929FA4-2E97-43B2-AB69-56DD0290F51F}" srcOrd="0" destOrd="2" presId="urn:microsoft.com/office/officeart/2005/8/layout/hList1"/>
    <dgm:cxn modelId="{46E756E8-8EC0-491A-89EE-8ED9515FEEA6}" srcId="{5E126505-DE9D-4362-AEA0-9363802BC5CA}" destId="{FE27180B-F902-4E0A-995D-3812E8AE4E55}" srcOrd="2" destOrd="0" parTransId="{77EE86BA-02EF-4283-98C3-635D4398971C}" sibTransId="{47CD1C94-D985-42A3-A9B4-C7506DB2EA43}"/>
    <dgm:cxn modelId="{85E41948-F520-42D9-BFD7-5D0185B10C0B}" type="presOf" srcId="{4AD077FD-A38C-46BE-A573-5B9A9A3875F8}" destId="{65137D8F-0130-4602-B068-45A3079D7629}" srcOrd="0" destOrd="0" presId="urn:microsoft.com/office/officeart/2005/8/layout/hList1"/>
    <dgm:cxn modelId="{F6855953-3FE1-49D5-A2ED-EB4610871D06}" type="presParOf" srcId="{9B9D9CD2-A1AC-4443-A7F1-2F6164D9C5EA}" destId="{20458FD0-9B19-41AA-9ACF-D53EDAEEC5C7}" srcOrd="0" destOrd="0" presId="urn:microsoft.com/office/officeart/2005/8/layout/hList1"/>
    <dgm:cxn modelId="{70FA6E78-CCA9-4754-9B92-3514553962F8}" type="presParOf" srcId="{20458FD0-9B19-41AA-9ACF-D53EDAEEC5C7}" destId="{E2C0E1C7-552E-4A6B-B2F7-4E6668A5E9A7}" srcOrd="0" destOrd="0" presId="urn:microsoft.com/office/officeart/2005/8/layout/hList1"/>
    <dgm:cxn modelId="{31F6EA77-85AE-4627-8450-294390E83358}" type="presParOf" srcId="{20458FD0-9B19-41AA-9ACF-D53EDAEEC5C7}" destId="{D6929FA4-2E97-43B2-AB69-56DD0290F51F}" srcOrd="1" destOrd="0" presId="urn:microsoft.com/office/officeart/2005/8/layout/hList1"/>
    <dgm:cxn modelId="{8AB6478D-81A0-4152-B2D9-5725967504EA}" type="presParOf" srcId="{9B9D9CD2-A1AC-4443-A7F1-2F6164D9C5EA}" destId="{3F3D7B13-534C-472F-BDF9-F02563D69E8C}" srcOrd="1" destOrd="0" presId="urn:microsoft.com/office/officeart/2005/8/layout/hList1"/>
    <dgm:cxn modelId="{205725CE-959A-4820-B77F-3D2EE28E319D}" type="presParOf" srcId="{9B9D9CD2-A1AC-4443-A7F1-2F6164D9C5EA}" destId="{41A336B9-B3EA-43ED-91FB-95ABC2E814E9}" srcOrd="2" destOrd="0" presId="urn:microsoft.com/office/officeart/2005/8/layout/hList1"/>
    <dgm:cxn modelId="{14190538-8EEC-48B0-9A45-7585A71890E4}" type="presParOf" srcId="{41A336B9-B3EA-43ED-91FB-95ABC2E814E9}" destId="{65137D8F-0130-4602-B068-45A3079D7629}" srcOrd="0" destOrd="0" presId="urn:microsoft.com/office/officeart/2005/8/layout/hList1"/>
    <dgm:cxn modelId="{A270221C-E95C-408A-AF5A-CC03890C8B86}" type="presParOf" srcId="{41A336B9-B3EA-43ED-91FB-95ABC2E814E9}" destId="{6591E23A-FD49-4552-9587-02BEA5452157}" srcOrd="1" destOrd="0" presId="urn:microsoft.com/office/officeart/2005/8/layout/hList1"/>
    <dgm:cxn modelId="{5E73EF42-B1C3-4B61-9F03-AE3FF3ECE95A}" type="presParOf" srcId="{9B9D9CD2-A1AC-4443-A7F1-2F6164D9C5EA}" destId="{739FF868-438E-4F02-9354-AC04B4D44D2E}" srcOrd="3" destOrd="0" presId="urn:microsoft.com/office/officeart/2005/8/layout/hList1"/>
    <dgm:cxn modelId="{669A0F7C-D8F3-46F4-9595-EB2E164B7A38}" type="presParOf" srcId="{9B9D9CD2-A1AC-4443-A7F1-2F6164D9C5EA}" destId="{CA9144F8-7B69-4793-AB55-3FA814FD1553}" srcOrd="4" destOrd="0" presId="urn:microsoft.com/office/officeart/2005/8/layout/hList1"/>
    <dgm:cxn modelId="{4302EB63-916B-4D93-AE68-C5BFC045A443}" type="presParOf" srcId="{CA9144F8-7B69-4793-AB55-3FA814FD1553}" destId="{E6DCCB96-6B6A-4A9E-BB21-69044CADC932}" srcOrd="0" destOrd="0" presId="urn:microsoft.com/office/officeart/2005/8/layout/hList1"/>
    <dgm:cxn modelId="{28E1E3A8-C138-414E-8C41-3A7CEB5677EA}" type="presParOf" srcId="{CA9144F8-7B69-4793-AB55-3FA814FD1553}" destId="{E23584A1-3D4E-42B9-B773-C3B27AE632C9}" srcOrd="1" destOrd="0" presId="urn:microsoft.com/office/officeart/2005/8/layout/hList1"/>
    <dgm:cxn modelId="{F49B24C1-B6F9-495B-B47C-F1FDBD3B5275}" type="presParOf" srcId="{9B9D9CD2-A1AC-4443-A7F1-2F6164D9C5EA}" destId="{FCC60B26-B9FE-4133-8143-3BDD9AE075AB}" srcOrd="5" destOrd="0" presId="urn:microsoft.com/office/officeart/2005/8/layout/hList1"/>
    <dgm:cxn modelId="{623F00D6-81DF-41B1-9BAA-01FAE7F1AFF7}" type="presParOf" srcId="{9B9D9CD2-A1AC-4443-A7F1-2F6164D9C5EA}" destId="{45AC886B-0655-428C-A6DB-16E797681A7A}" srcOrd="6" destOrd="0" presId="urn:microsoft.com/office/officeart/2005/8/layout/hList1"/>
    <dgm:cxn modelId="{9F69127B-0C48-4FDE-8000-CEC5D7A2FA14}" type="presParOf" srcId="{45AC886B-0655-428C-A6DB-16E797681A7A}" destId="{5172BAC1-7C2C-45BE-A692-48EAF6F10BF0}" srcOrd="0" destOrd="0" presId="urn:microsoft.com/office/officeart/2005/8/layout/hList1"/>
    <dgm:cxn modelId="{9B3CB036-B414-415F-89F6-05411CD1DD48}" type="presParOf" srcId="{45AC886B-0655-428C-A6DB-16E797681A7A}" destId="{E72EBD99-B407-4CFE-BB3C-B2412C81B9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126505-DE9D-4362-AEA0-9363802BC5C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C0E67C9F-980C-4956-95FD-B2A5F470B792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Database Optimization</a:t>
          </a:r>
          <a:endParaRPr lang="id-ID" dirty="0"/>
        </a:p>
      </dgm:t>
    </dgm:pt>
    <dgm:pt modelId="{F4D21176-C995-43D9-A29F-C8A2058DEABF}" type="parTrans" cxnId="{1F31BF01-77E2-498A-8B10-080D647FE72F}">
      <dgm:prSet/>
      <dgm:spPr/>
      <dgm:t>
        <a:bodyPr/>
        <a:lstStyle/>
        <a:p>
          <a:endParaRPr lang="id-ID"/>
        </a:p>
      </dgm:t>
    </dgm:pt>
    <dgm:pt modelId="{71B8673E-480F-47B5-B208-F5D09B4C8D6A}" type="sibTrans" cxnId="{1F31BF01-77E2-498A-8B10-080D647FE72F}">
      <dgm:prSet/>
      <dgm:spPr/>
      <dgm:t>
        <a:bodyPr/>
        <a:lstStyle/>
        <a:p>
          <a:endParaRPr lang="id-ID"/>
        </a:p>
      </dgm:t>
    </dgm:pt>
    <dgm:pt modelId="{6603B414-7E26-4301-8375-1ABE71B9523D}">
      <dgm:prSet phldrT="[Text]"/>
      <dgm:spPr/>
      <dgm:t>
        <a:bodyPr/>
        <a:lstStyle/>
        <a:p>
          <a:r>
            <a:rPr lang="en-US" dirty="0" err="1" smtClean="0"/>
            <a:t>Definisi</a:t>
          </a:r>
          <a:endParaRPr lang="id-ID" dirty="0"/>
        </a:p>
      </dgm:t>
    </dgm:pt>
    <dgm:pt modelId="{29B61FF9-5E6C-48A9-9B20-E02A4678193C}" type="parTrans" cxnId="{E88571B2-6571-4568-B96C-D3030674A75E}">
      <dgm:prSet/>
      <dgm:spPr/>
      <dgm:t>
        <a:bodyPr/>
        <a:lstStyle/>
        <a:p>
          <a:endParaRPr lang="id-ID"/>
        </a:p>
      </dgm:t>
    </dgm:pt>
    <dgm:pt modelId="{5480201E-925C-4B81-BFBD-3852B5A5C561}" type="sibTrans" cxnId="{E88571B2-6571-4568-B96C-D3030674A75E}">
      <dgm:prSet/>
      <dgm:spPr/>
      <dgm:t>
        <a:bodyPr/>
        <a:lstStyle/>
        <a:p>
          <a:endParaRPr lang="id-ID"/>
        </a:p>
      </dgm:t>
    </dgm:pt>
    <dgm:pt modelId="{4AD077FD-A38C-46BE-A573-5B9A9A3875F8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SQL Query Select</a:t>
          </a:r>
          <a:endParaRPr lang="id-ID" dirty="0"/>
        </a:p>
      </dgm:t>
    </dgm:pt>
    <dgm:pt modelId="{06587940-D726-4157-A3A3-2561E6245CCB}" type="parTrans" cxnId="{6D2FF773-A3C8-4F2B-9837-4C4E0AEA7F90}">
      <dgm:prSet/>
      <dgm:spPr/>
      <dgm:t>
        <a:bodyPr/>
        <a:lstStyle/>
        <a:p>
          <a:endParaRPr lang="id-ID"/>
        </a:p>
      </dgm:t>
    </dgm:pt>
    <dgm:pt modelId="{C4E3B847-D46D-4C69-BC82-3C7568200D8B}" type="sibTrans" cxnId="{6D2FF773-A3C8-4F2B-9837-4C4E0AEA7F90}">
      <dgm:prSet/>
      <dgm:spPr/>
      <dgm:t>
        <a:bodyPr/>
        <a:lstStyle/>
        <a:p>
          <a:endParaRPr lang="id-ID"/>
        </a:p>
      </dgm:t>
    </dgm:pt>
    <dgm:pt modelId="{D37AE790-CB25-4D21-A27F-8B6F5ABE2FB1}">
      <dgm:prSet phldrT="[Text]"/>
      <dgm:spPr/>
      <dgm:t>
        <a:bodyPr/>
        <a:lstStyle/>
        <a:p>
          <a:r>
            <a:rPr lang="en-US" dirty="0" smtClean="0"/>
            <a:t>Select, where</a:t>
          </a:r>
          <a:endParaRPr lang="id-ID" dirty="0"/>
        </a:p>
      </dgm:t>
    </dgm:pt>
    <dgm:pt modelId="{AD814BA8-8C9C-44DD-B8FF-53777EEE1CD0}" type="parTrans" cxnId="{1E940FFB-2370-4125-A778-947A50DBF889}">
      <dgm:prSet/>
      <dgm:spPr/>
      <dgm:t>
        <a:bodyPr/>
        <a:lstStyle/>
        <a:p>
          <a:endParaRPr lang="id-ID"/>
        </a:p>
      </dgm:t>
    </dgm:pt>
    <dgm:pt modelId="{98EC1E4C-393E-4C59-9092-DFAC6F9168F2}" type="sibTrans" cxnId="{1E940FFB-2370-4125-A778-947A50DBF889}">
      <dgm:prSet/>
      <dgm:spPr/>
      <dgm:t>
        <a:bodyPr/>
        <a:lstStyle/>
        <a:p>
          <a:endParaRPr lang="id-ID"/>
        </a:p>
      </dgm:t>
    </dgm:pt>
    <dgm:pt modelId="{FE27180B-F902-4E0A-995D-3812E8AE4E55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SQL Query Where / Groups</a:t>
          </a:r>
          <a:endParaRPr lang="id-ID" dirty="0"/>
        </a:p>
      </dgm:t>
    </dgm:pt>
    <dgm:pt modelId="{77EE86BA-02EF-4283-98C3-635D4398971C}" type="parTrans" cxnId="{46E756E8-8EC0-491A-89EE-8ED9515FEEA6}">
      <dgm:prSet/>
      <dgm:spPr/>
      <dgm:t>
        <a:bodyPr/>
        <a:lstStyle/>
        <a:p>
          <a:endParaRPr lang="id-ID"/>
        </a:p>
      </dgm:t>
    </dgm:pt>
    <dgm:pt modelId="{47CD1C94-D985-42A3-A9B4-C7506DB2EA43}" type="sibTrans" cxnId="{46E756E8-8EC0-491A-89EE-8ED9515FEEA6}">
      <dgm:prSet/>
      <dgm:spPr/>
      <dgm:t>
        <a:bodyPr/>
        <a:lstStyle/>
        <a:p>
          <a:endParaRPr lang="id-ID"/>
        </a:p>
      </dgm:t>
    </dgm:pt>
    <dgm:pt modelId="{0E3C5D8F-77C9-42F5-947E-BC2170F7BD14}">
      <dgm:prSet phldrT="[Text]"/>
      <dgm:spPr/>
      <dgm:t>
        <a:bodyPr/>
        <a:lstStyle/>
        <a:p>
          <a:r>
            <a:rPr lang="en-US" dirty="0" smtClean="0"/>
            <a:t>Select, where</a:t>
          </a:r>
          <a:endParaRPr lang="id-ID" dirty="0"/>
        </a:p>
      </dgm:t>
    </dgm:pt>
    <dgm:pt modelId="{666FCF17-F3CF-4DB3-8F0D-B91DCC87372F}" type="parTrans" cxnId="{D9E84EC1-F4D8-436D-A754-F6C472B3693D}">
      <dgm:prSet/>
      <dgm:spPr/>
      <dgm:t>
        <a:bodyPr/>
        <a:lstStyle/>
        <a:p>
          <a:endParaRPr lang="id-ID"/>
        </a:p>
      </dgm:t>
    </dgm:pt>
    <dgm:pt modelId="{B397FFDD-9F88-4E86-BB91-691EAABFB4E8}" type="sibTrans" cxnId="{D9E84EC1-F4D8-436D-A754-F6C472B3693D}">
      <dgm:prSet/>
      <dgm:spPr/>
      <dgm:t>
        <a:bodyPr/>
        <a:lstStyle/>
        <a:p>
          <a:endParaRPr lang="id-ID"/>
        </a:p>
      </dgm:t>
    </dgm:pt>
    <dgm:pt modelId="{59C0D607-DF51-4F11-83FE-C8CFD2C1A592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SQL Query Join</a:t>
          </a:r>
          <a:endParaRPr lang="id-ID" dirty="0"/>
        </a:p>
      </dgm:t>
    </dgm:pt>
    <dgm:pt modelId="{A182B7B8-E0BC-4EF3-9AB3-25B6DB6BF4A2}" type="parTrans" cxnId="{317559F5-B7F5-4413-A03E-BFD156E2AC43}">
      <dgm:prSet/>
      <dgm:spPr/>
      <dgm:t>
        <a:bodyPr/>
        <a:lstStyle/>
        <a:p>
          <a:endParaRPr lang="id-ID"/>
        </a:p>
      </dgm:t>
    </dgm:pt>
    <dgm:pt modelId="{D35A3B2E-4614-40FD-9AFC-C0800C08E39B}" type="sibTrans" cxnId="{317559F5-B7F5-4413-A03E-BFD156E2AC43}">
      <dgm:prSet/>
      <dgm:spPr/>
      <dgm:t>
        <a:bodyPr/>
        <a:lstStyle/>
        <a:p>
          <a:endParaRPr lang="id-ID"/>
        </a:p>
      </dgm:t>
    </dgm:pt>
    <dgm:pt modelId="{643DF7F5-48FC-4499-A11A-10E0F1460CB9}">
      <dgm:prSet phldrT="[Text]"/>
      <dgm:spPr/>
      <dgm:t>
        <a:bodyPr/>
        <a:lstStyle/>
        <a:p>
          <a:r>
            <a:rPr lang="en-US" dirty="0" smtClean="0"/>
            <a:t>Select, where</a:t>
          </a:r>
          <a:endParaRPr lang="id-ID" dirty="0"/>
        </a:p>
      </dgm:t>
    </dgm:pt>
    <dgm:pt modelId="{DF4CCF80-4DC5-4655-A0A8-F8EADBD5461D}" type="parTrans" cxnId="{0423299B-C8A2-4688-849A-E4323A0EC94F}">
      <dgm:prSet/>
      <dgm:spPr/>
      <dgm:t>
        <a:bodyPr/>
        <a:lstStyle/>
        <a:p>
          <a:endParaRPr lang="id-ID"/>
        </a:p>
      </dgm:t>
    </dgm:pt>
    <dgm:pt modelId="{54926C24-2F02-4F1D-A666-8C62DC2F2450}" type="sibTrans" cxnId="{0423299B-C8A2-4688-849A-E4323A0EC94F}">
      <dgm:prSet/>
      <dgm:spPr/>
      <dgm:t>
        <a:bodyPr/>
        <a:lstStyle/>
        <a:p>
          <a:endParaRPr lang="id-ID"/>
        </a:p>
      </dgm:t>
    </dgm:pt>
    <dgm:pt modelId="{84E0E86B-A9E4-4BD3-BDE9-869F787A0064}">
      <dgm:prSet/>
      <dgm:spPr/>
      <dgm:t>
        <a:bodyPr/>
        <a:lstStyle/>
        <a:p>
          <a:r>
            <a:rPr lang="en-US" smtClean="0"/>
            <a:t>Design limitation / tradeoff</a:t>
          </a:r>
          <a:endParaRPr lang="id-ID"/>
        </a:p>
      </dgm:t>
    </dgm:pt>
    <dgm:pt modelId="{91747A93-A71C-47A3-97FF-6C65EEEA8EC8}" type="parTrans" cxnId="{6509C0A9-13FB-49A5-9909-35E74C94C7E4}">
      <dgm:prSet/>
      <dgm:spPr/>
      <dgm:t>
        <a:bodyPr/>
        <a:lstStyle/>
        <a:p>
          <a:endParaRPr lang="id-ID"/>
        </a:p>
      </dgm:t>
    </dgm:pt>
    <dgm:pt modelId="{342B63FD-F84B-4973-B0C8-B600F4CBA0DA}" type="sibTrans" cxnId="{6509C0A9-13FB-49A5-9909-35E74C94C7E4}">
      <dgm:prSet/>
      <dgm:spPr/>
      <dgm:t>
        <a:bodyPr/>
        <a:lstStyle/>
        <a:p>
          <a:endParaRPr lang="id-ID"/>
        </a:p>
      </dgm:t>
    </dgm:pt>
    <dgm:pt modelId="{64717F5C-E81E-49B8-BD01-063F4959D793}">
      <dgm:prSet/>
      <dgm:spPr/>
      <dgm:t>
        <a:bodyPr/>
        <a:lstStyle/>
        <a:p>
          <a:r>
            <a:rPr lang="en-US" smtClean="0"/>
            <a:t>Benchmarking</a:t>
          </a:r>
          <a:endParaRPr lang="id-ID"/>
        </a:p>
      </dgm:t>
    </dgm:pt>
    <dgm:pt modelId="{8E51A7AC-8FDB-4A90-89C2-DCEE065B1944}" type="parTrans" cxnId="{BA05D02A-F6DA-4336-9DCB-75B93FA442FE}">
      <dgm:prSet/>
      <dgm:spPr/>
      <dgm:t>
        <a:bodyPr/>
        <a:lstStyle/>
        <a:p>
          <a:endParaRPr lang="id-ID"/>
        </a:p>
      </dgm:t>
    </dgm:pt>
    <dgm:pt modelId="{BC9D54BE-9F07-4331-B995-BF592D009CCE}" type="sibTrans" cxnId="{BA05D02A-F6DA-4336-9DCB-75B93FA442FE}">
      <dgm:prSet/>
      <dgm:spPr/>
      <dgm:t>
        <a:bodyPr/>
        <a:lstStyle/>
        <a:p>
          <a:endParaRPr lang="id-ID"/>
        </a:p>
      </dgm:t>
    </dgm:pt>
    <dgm:pt modelId="{1F91A472-BB90-4EB4-B189-1E703309083B}">
      <dgm:prSet/>
      <dgm:spPr/>
      <dgm:t>
        <a:bodyPr/>
        <a:lstStyle/>
        <a:p>
          <a:r>
            <a:rPr lang="en-US" smtClean="0"/>
            <a:t>Explain</a:t>
          </a:r>
          <a:endParaRPr lang="id-ID"/>
        </a:p>
      </dgm:t>
    </dgm:pt>
    <dgm:pt modelId="{C99A2F33-A623-416C-8164-F43BD6D77312}" type="parTrans" cxnId="{652A66EB-EB4A-4531-BF5F-55FAA131EC78}">
      <dgm:prSet/>
      <dgm:spPr/>
      <dgm:t>
        <a:bodyPr/>
        <a:lstStyle/>
        <a:p>
          <a:endParaRPr lang="id-ID"/>
        </a:p>
      </dgm:t>
    </dgm:pt>
    <dgm:pt modelId="{CF78E54C-18E2-4B19-8E86-D17CFF8D1651}" type="sibTrans" cxnId="{652A66EB-EB4A-4531-BF5F-55FAA131EC78}">
      <dgm:prSet/>
      <dgm:spPr/>
      <dgm:t>
        <a:bodyPr/>
        <a:lstStyle/>
        <a:p>
          <a:endParaRPr lang="id-ID"/>
        </a:p>
      </dgm:t>
    </dgm:pt>
    <dgm:pt modelId="{7D7D3005-B053-4E9C-A586-9364C32ED68A}">
      <dgm:prSet/>
      <dgm:spPr/>
      <dgm:t>
        <a:bodyPr/>
        <a:lstStyle/>
        <a:p>
          <a:r>
            <a:rPr lang="en-US" dirty="0" smtClean="0"/>
            <a:t>Query performance</a:t>
          </a:r>
          <a:endParaRPr lang="id-ID" dirty="0"/>
        </a:p>
      </dgm:t>
    </dgm:pt>
    <dgm:pt modelId="{5C8DEAFA-4820-41AB-BA2B-6AB4EA116A60}" type="parTrans" cxnId="{29F9BBCB-BC2B-4E62-B7A9-6DC851471ABB}">
      <dgm:prSet/>
      <dgm:spPr/>
      <dgm:t>
        <a:bodyPr/>
        <a:lstStyle/>
        <a:p>
          <a:endParaRPr lang="id-ID"/>
        </a:p>
      </dgm:t>
    </dgm:pt>
    <dgm:pt modelId="{2BB68EFF-F2D5-4E49-A344-1DE320549105}" type="sibTrans" cxnId="{29F9BBCB-BC2B-4E62-B7A9-6DC851471ABB}">
      <dgm:prSet/>
      <dgm:spPr/>
      <dgm:t>
        <a:bodyPr/>
        <a:lstStyle/>
        <a:p>
          <a:endParaRPr lang="id-ID"/>
        </a:p>
      </dgm:t>
    </dgm:pt>
    <dgm:pt modelId="{519202C7-4A74-440B-898B-9A6F74FA61C0}">
      <dgm:prSet/>
      <dgm:spPr/>
      <dgm:t>
        <a:bodyPr/>
        <a:lstStyle/>
        <a:p>
          <a:r>
            <a:rPr lang="en-US" smtClean="0"/>
            <a:t>Insert, update, delete</a:t>
          </a:r>
          <a:endParaRPr lang="id-ID"/>
        </a:p>
      </dgm:t>
    </dgm:pt>
    <dgm:pt modelId="{2E45570F-BFC7-4D66-A04A-6623FFABB60A}" type="parTrans" cxnId="{B7F41CB2-8F5F-4D1B-AC61-B76E7AD07F42}">
      <dgm:prSet/>
      <dgm:spPr/>
      <dgm:t>
        <a:bodyPr/>
        <a:lstStyle/>
        <a:p>
          <a:endParaRPr lang="id-ID"/>
        </a:p>
      </dgm:t>
    </dgm:pt>
    <dgm:pt modelId="{A7C17295-0D1A-4BA0-BE85-2BBCF5190F99}" type="sibTrans" cxnId="{B7F41CB2-8F5F-4D1B-AC61-B76E7AD07F42}">
      <dgm:prSet/>
      <dgm:spPr/>
      <dgm:t>
        <a:bodyPr/>
        <a:lstStyle/>
        <a:p>
          <a:endParaRPr lang="id-ID"/>
        </a:p>
      </dgm:t>
    </dgm:pt>
    <dgm:pt modelId="{3DDCF064-8D2B-47EF-A9D4-F2B98541A8DC}">
      <dgm:prSet/>
      <dgm:spPr/>
      <dgm:t>
        <a:bodyPr/>
        <a:lstStyle/>
        <a:p>
          <a:r>
            <a:rPr lang="en-US" smtClean="0"/>
            <a:t>Join</a:t>
          </a:r>
          <a:endParaRPr lang="id-ID"/>
        </a:p>
      </dgm:t>
    </dgm:pt>
    <dgm:pt modelId="{0BA54F1C-DFC6-4AC2-8E33-24F60524CC79}" type="parTrans" cxnId="{5EE9CCC9-6D51-4955-B05A-54A41EC72C49}">
      <dgm:prSet/>
      <dgm:spPr/>
      <dgm:t>
        <a:bodyPr/>
        <a:lstStyle/>
        <a:p>
          <a:endParaRPr lang="id-ID"/>
        </a:p>
      </dgm:t>
    </dgm:pt>
    <dgm:pt modelId="{B41B8355-7605-4D89-BCE2-49A079F6B911}" type="sibTrans" cxnId="{5EE9CCC9-6D51-4955-B05A-54A41EC72C49}">
      <dgm:prSet/>
      <dgm:spPr/>
      <dgm:t>
        <a:bodyPr/>
        <a:lstStyle/>
        <a:p>
          <a:endParaRPr lang="id-ID"/>
        </a:p>
      </dgm:t>
    </dgm:pt>
    <dgm:pt modelId="{441762DF-F6E4-44F3-A1C3-C31007A6516B}">
      <dgm:prSet/>
      <dgm:spPr/>
      <dgm:t>
        <a:bodyPr/>
        <a:lstStyle/>
        <a:p>
          <a:r>
            <a:rPr lang="en-US" smtClean="0"/>
            <a:t>Union</a:t>
          </a:r>
          <a:endParaRPr lang="id-ID"/>
        </a:p>
      </dgm:t>
    </dgm:pt>
    <dgm:pt modelId="{276C8A66-CA10-4DB1-8F1B-D492117E4E01}" type="parTrans" cxnId="{6162BED3-B306-43BE-999C-5DB40B808147}">
      <dgm:prSet/>
      <dgm:spPr/>
      <dgm:t>
        <a:bodyPr/>
        <a:lstStyle/>
        <a:p>
          <a:endParaRPr lang="id-ID"/>
        </a:p>
      </dgm:t>
    </dgm:pt>
    <dgm:pt modelId="{6E38801E-A85A-437A-9369-6F0C1E181482}" type="sibTrans" cxnId="{6162BED3-B306-43BE-999C-5DB40B808147}">
      <dgm:prSet/>
      <dgm:spPr/>
      <dgm:t>
        <a:bodyPr/>
        <a:lstStyle/>
        <a:p>
          <a:endParaRPr lang="id-ID"/>
        </a:p>
      </dgm:t>
    </dgm:pt>
    <dgm:pt modelId="{2E9AD556-9E84-44B9-AD39-30A207E8EAEF}">
      <dgm:prSet/>
      <dgm:spPr/>
      <dgm:t>
        <a:bodyPr/>
        <a:lstStyle/>
        <a:p>
          <a:r>
            <a:rPr lang="en-US" smtClean="0"/>
            <a:t>Truncate</a:t>
          </a:r>
          <a:endParaRPr lang="id-ID"/>
        </a:p>
      </dgm:t>
    </dgm:pt>
    <dgm:pt modelId="{794FA183-FC2C-430D-AD10-9E6EE6E7A2B8}" type="parTrans" cxnId="{F8385216-E45A-4E6A-868E-379750415323}">
      <dgm:prSet/>
      <dgm:spPr/>
      <dgm:t>
        <a:bodyPr/>
        <a:lstStyle/>
        <a:p>
          <a:endParaRPr lang="id-ID"/>
        </a:p>
      </dgm:t>
    </dgm:pt>
    <dgm:pt modelId="{1693EFEF-E7B1-40BA-97CB-E6F7160D7F7A}" type="sibTrans" cxnId="{F8385216-E45A-4E6A-868E-379750415323}">
      <dgm:prSet/>
      <dgm:spPr/>
      <dgm:t>
        <a:bodyPr/>
        <a:lstStyle/>
        <a:p>
          <a:endParaRPr lang="id-ID"/>
        </a:p>
      </dgm:t>
    </dgm:pt>
    <dgm:pt modelId="{4DA85D98-41BA-4522-BBAD-13C6368837C0}">
      <dgm:prSet/>
      <dgm:spPr/>
      <dgm:t>
        <a:bodyPr/>
        <a:lstStyle/>
        <a:p>
          <a:r>
            <a:rPr lang="en-US" dirty="0" smtClean="0"/>
            <a:t>replace</a:t>
          </a:r>
          <a:endParaRPr lang="id-ID" dirty="0"/>
        </a:p>
      </dgm:t>
    </dgm:pt>
    <dgm:pt modelId="{CE169D13-1DF5-4B77-B288-B89F0A93DDFD}" type="parTrans" cxnId="{36454075-3024-4307-9B7E-E395B59F085B}">
      <dgm:prSet/>
      <dgm:spPr/>
      <dgm:t>
        <a:bodyPr/>
        <a:lstStyle/>
        <a:p>
          <a:endParaRPr lang="id-ID"/>
        </a:p>
      </dgm:t>
    </dgm:pt>
    <dgm:pt modelId="{84BEB73A-0965-4646-B915-355112381406}" type="sibTrans" cxnId="{36454075-3024-4307-9B7E-E395B59F085B}">
      <dgm:prSet/>
      <dgm:spPr/>
      <dgm:t>
        <a:bodyPr/>
        <a:lstStyle/>
        <a:p>
          <a:endParaRPr lang="id-ID"/>
        </a:p>
      </dgm:t>
    </dgm:pt>
    <dgm:pt modelId="{790C1F32-7926-489D-BDDD-2B5A21064283}">
      <dgm:prSet/>
      <dgm:spPr/>
      <dgm:t>
        <a:bodyPr/>
        <a:lstStyle/>
        <a:p>
          <a:r>
            <a:rPr lang="en-US" smtClean="0"/>
            <a:t>Insert, update, delete</a:t>
          </a:r>
          <a:endParaRPr lang="id-ID"/>
        </a:p>
      </dgm:t>
    </dgm:pt>
    <dgm:pt modelId="{DB954577-2678-4AB4-B0BF-28E922CEF379}" type="parTrans" cxnId="{737D9445-B3F3-4F9B-A3E0-92B948616C1D}">
      <dgm:prSet/>
      <dgm:spPr/>
      <dgm:t>
        <a:bodyPr/>
        <a:lstStyle/>
        <a:p>
          <a:endParaRPr lang="id-ID"/>
        </a:p>
      </dgm:t>
    </dgm:pt>
    <dgm:pt modelId="{2DD1B39E-9798-4A13-8CB1-ED2EDD3C0B3F}" type="sibTrans" cxnId="{737D9445-B3F3-4F9B-A3E0-92B948616C1D}">
      <dgm:prSet/>
      <dgm:spPr/>
      <dgm:t>
        <a:bodyPr/>
        <a:lstStyle/>
        <a:p>
          <a:endParaRPr lang="id-ID"/>
        </a:p>
      </dgm:t>
    </dgm:pt>
    <dgm:pt modelId="{61DBE02E-A862-4FB0-A57F-AD7F3F357B9B}">
      <dgm:prSet/>
      <dgm:spPr/>
      <dgm:t>
        <a:bodyPr/>
        <a:lstStyle/>
        <a:p>
          <a:r>
            <a:rPr lang="en-US" smtClean="0"/>
            <a:t>Join</a:t>
          </a:r>
          <a:endParaRPr lang="id-ID"/>
        </a:p>
      </dgm:t>
    </dgm:pt>
    <dgm:pt modelId="{5E2B9E85-FA90-4EFA-8798-321DE641B450}" type="parTrans" cxnId="{B29CEB66-AB5D-48B1-A83D-619293D5B14F}">
      <dgm:prSet/>
      <dgm:spPr/>
      <dgm:t>
        <a:bodyPr/>
        <a:lstStyle/>
        <a:p>
          <a:endParaRPr lang="id-ID"/>
        </a:p>
      </dgm:t>
    </dgm:pt>
    <dgm:pt modelId="{DB7D1213-3563-42C4-96C6-43DAB59DD882}" type="sibTrans" cxnId="{B29CEB66-AB5D-48B1-A83D-619293D5B14F}">
      <dgm:prSet/>
      <dgm:spPr/>
      <dgm:t>
        <a:bodyPr/>
        <a:lstStyle/>
        <a:p>
          <a:endParaRPr lang="id-ID"/>
        </a:p>
      </dgm:t>
    </dgm:pt>
    <dgm:pt modelId="{6DC3DEAA-2937-4850-ADD0-F49FCC006BB9}">
      <dgm:prSet/>
      <dgm:spPr/>
      <dgm:t>
        <a:bodyPr/>
        <a:lstStyle/>
        <a:p>
          <a:r>
            <a:rPr lang="en-US" smtClean="0"/>
            <a:t>Union</a:t>
          </a:r>
          <a:endParaRPr lang="id-ID"/>
        </a:p>
      </dgm:t>
    </dgm:pt>
    <dgm:pt modelId="{4694DA17-A931-486A-82DB-80A98D87BC23}" type="parTrans" cxnId="{AB34436E-8999-4ED1-AB26-A9CBBC1F9A25}">
      <dgm:prSet/>
      <dgm:spPr/>
      <dgm:t>
        <a:bodyPr/>
        <a:lstStyle/>
        <a:p>
          <a:endParaRPr lang="id-ID"/>
        </a:p>
      </dgm:t>
    </dgm:pt>
    <dgm:pt modelId="{82AEFFA4-5DD2-48A1-9D87-4E38A9289D9D}" type="sibTrans" cxnId="{AB34436E-8999-4ED1-AB26-A9CBBC1F9A25}">
      <dgm:prSet/>
      <dgm:spPr/>
      <dgm:t>
        <a:bodyPr/>
        <a:lstStyle/>
        <a:p>
          <a:endParaRPr lang="id-ID"/>
        </a:p>
      </dgm:t>
    </dgm:pt>
    <dgm:pt modelId="{CFF54FCD-8634-43D9-B392-FC0CD2F004D1}">
      <dgm:prSet/>
      <dgm:spPr/>
      <dgm:t>
        <a:bodyPr/>
        <a:lstStyle/>
        <a:p>
          <a:r>
            <a:rPr lang="en-US" smtClean="0"/>
            <a:t>Truncate</a:t>
          </a:r>
          <a:endParaRPr lang="id-ID"/>
        </a:p>
      </dgm:t>
    </dgm:pt>
    <dgm:pt modelId="{592A4EC2-AE4F-49A3-A427-8AEA1354291C}" type="parTrans" cxnId="{BBE09C6E-0A55-488C-9518-703E5E666032}">
      <dgm:prSet/>
      <dgm:spPr/>
      <dgm:t>
        <a:bodyPr/>
        <a:lstStyle/>
        <a:p>
          <a:endParaRPr lang="id-ID"/>
        </a:p>
      </dgm:t>
    </dgm:pt>
    <dgm:pt modelId="{D54CA480-0CCD-4C79-95BE-D40C4682B917}" type="sibTrans" cxnId="{BBE09C6E-0A55-488C-9518-703E5E666032}">
      <dgm:prSet/>
      <dgm:spPr/>
      <dgm:t>
        <a:bodyPr/>
        <a:lstStyle/>
        <a:p>
          <a:endParaRPr lang="id-ID"/>
        </a:p>
      </dgm:t>
    </dgm:pt>
    <dgm:pt modelId="{A09FC734-F1E5-4338-818B-62E96DB48DE9}">
      <dgm:prSet/>
      <dgm:spPr/>
      <dgm:t>
        <a:bodyPr/>
        <a:lstStyle/>
        <a:p>
          <a:r>
            <a:rPr lang="en-US" smtClean="0"/>
            <a:t>replace</a:t>
          </a:r>
          <a:endParaRPr lang="id-ID"/>
        </a:p>
      </dgm:t>
    </dgm:pt>
    <dgm:pt modelId="{247A6E62-441A-4414-89EF-6483D95149C4}" type="parTrans" cxnId="{80A50187-FF04-4CB4-ACA3-535C3F40D0AA}">
      <dgm:prSet/>
      <dgm:spPr/>
      <dgm:t>
        <a:bodyPr/>
        <a:lstStyle/>
        <a:p>
          <a:endParaRPr lang="id-ID"/>
        </a:p>
      </dgm:t>
    </dgm:pt>
    <dgm:pt modelId="{BD6D159D-9B73-4F5F-A381-A60D3833E29E}" type="sibTrans" cxnId="{80A50187-FF04-4CB4-ACA3-535C3F40D0AA}">
      <dgm:prSet/>
      <dgm:spPr/>
      <dgm:t>
        <a:bodyPr/>
        <a:lstStyle/>
        <a:p>
          <a:endParaRPr lang="id-ID"/>
        </a:p>
      </dgm:t>
    </dgm:pt>
    <dgm:pt modelId="{12DB8473-D496-4D6E-8C42-7319A0F5ABB2}">
      <dgm:prSet/>
      <dgm:spPr/>
      <dgm:t>
        <a:bodyPr/>
        <a:lstStyle/>
        <a:p>
          <a:r>
            <a:rPr lang="en-US" smtClean="0"/>
            <a:t>Insert, update, delete</a:t>
          </a:r>
          <a:endParaRPr lang="id-ID"/>
        </a:p>
      </dgm:t>
    </dgm:pt>
    <dgm:pt modelId="{2AB7564E-1BF3-425A-83BC-A52B8F0BB720}" type="parTrans" cxnId="{C123FCC2-359D-4040-944C-3E1A79E90D7C}">
      <dgm:prSet/>
      <dgm:spPr/>
      <dgm:t>
        <a:bodyPr/>
        <a:lstStyle/>
        <a:p>
          <a:endParaRPr lang="id-ID"/>
        </a:p>
      </dgm:t>
    </dgm:pt>
    <dgm:pt modelId="{4282CD86-CEF9-49E4-A8A1-7B32627DC061}" type="sibTrans" cxnId="{C123FCC2-359D-4040-944C-3E1A79E90D7C}">
      <dgm:prSet/>
      <dgm:spPr/>
      <dgm:t>
        <a:bodyPr/>
        <a:lstStyle/>
        <a:p>
          <a:endParaRPr lang="id-ID"/>
        </a:p>
      </dgm:t>
    </dgm:pt>
    <dgm:pt modelId="{42E7EB42-7DCC-404E-A2FB-E790AEEED638}">
      <dgm:prSet/>
      <dgm:spPr/>
      <dgm:t>
        <a:bodyPr/>
        <a:lstStyle/>
        <a:p>
          <a:r>
            <a:rPr lang="en-US" smtClean="0"/>
            <a:t>Join</a:t>
          </a:r>
          <a:endParaRPr lang="id-ID"/>
        </a:p>
      </dgm:t>
    </dgm:pt>
    <dgm:pt modelId="{29E67745-6CEB-479B-B4D6-4FB62F8BF763}" type="parTrans" cxnId="{4460408E-BAB9-4365-A17C-BC17C50C3400}">
      <dgm:prSet/>
      <dgm:spPr/>
      <dgm:t>
        <a:bodyPr/>
        <a:lstStyle/>
        <a:p>
          <a:endParaRPr lang="id-ID"/>
        </a:p>
      </dgm:t>
    </dgm:pt>
    <dgm:pt modelId="{A81E62B5-E133-4026-AE52-56C456ECEBFF}" type="sibTrans" cxnId="{4460408E-BAB9-4365-A17C-BC17C50C3400}">
      <dgm:prSet/>
      <dgm:spPr/>
      <dgm:t>
        <a:bodyPr/>
        <a:lstStyle/>
        <a:p>
          <a:endParaRPr lang="id-ID"/>
        </a:p>
      </dgm:t>
    </dgm:pt>
    <dgm:pt modelId="{E4835C5D-6A2F-4B92-807B-542EC9ECC158}">
      <dgm:prSet/>
      <dgm:spPr/>
      <dgm:t>
        <a:bodyPr/>
        <a:lstStyle/>
        <a:p>
          <a:r>
            <a:rPr lang="en-US" smtClean="0"/>
            <a:t>Union</a:t>
          </a:r>
          <a:endParaRPr lang="id-ID"/>
        </a:p>
      </dgm:t>
    </dgm:pt>
    <dgm:pt modelId="{A6C5FF61-AC0A-482B-95F3-319460E5E016}" type="parTrans" cxnId="{2C09568A-3C7A-4A07-86BD-71E76B885651}">
      <dgm:prSet/>
      <dgm:spPr/>
      <dgm:t>
        <a:bodyPr/>
        <a:lstStyle/>
        <a:p>
          <a:endParaRPr lang="id-ID"/>
        </a:p>
      </dgm:t>
    </dgm:pt>
    <dgm:pt modelId="{C4CA3E59-DBFD-4A80-AAF7-0F8393165704}" type="sibTrans" cxnId="{2C09568A-3C7A-4A07-86BD-71E76B885651}">
      <dgm:prSet/>
      <dgm:spPr/>
      <dgm:t>
        <a:bodyPr/>
        <a:lstStyle/>
        <a:p>
          <a:endParaRPr lang="id-ID"/>
        </a:p>
      </dgm:t>
    </dgm:pt>
    <dgm:pt modelId="{85C36A5F-C25A-4021-92F5-DFE514449B49}">
      <dgm:prSet/>
      <dgm:spPr/>
      <dgm:t>
        <a:bodyPr/>
        <a:lstStyle/>
        <a:p>
          <a:r>
            <a:rPr lang="en-US" smtClean="0"/>
            <a:t>Truncate</a:t>
          </a:r>
          <a:endParaRPr lang="id-ID"/>
        </a:p>
      </dgm:t>
    </dgm:pt>
    <dgm:pt modelId="{E0E12B5F-933B-48F7-83EB-4345EB56B43A}" type="parTrans" cxnId="{C1E509E8-9194-462A-AC05-2FF7EDCE944C}">
      <dgm:prSet/>
      <dgm:spPr/>
      <dgm:t>
        <a:bodyPr/>
        <a:lstStyle/>
        <a:p>
          <a:endParaRPr lang="id-ID"/>
        </a:p>
      </dgm:t>
    </dgm:pt>
    <dgm:pt modelId="{C17EF8E1-14B7-4487-A3E1-6D72ADCF89D0}" type="sibTrans" cxnId="{C1E509E8-9194-462A-AC05-2FF7EDCE944C}">
      <dgm:prSet/>
      <dgm:spPr/>
      <dgm:t>
        <a:bodyPr/>
        <a:lstStyle/>
        <a:p>
          <a:endParaRPr lang="id-ID"/>
        </a:p>
      </dgm:t>
    </dgm:pt>
    <dgm:pt modelId="{81DC6C65-05B3-4C8B-9BB8-EFCEE539987F}">
      <dgm:prSet/>
      <dgm:spPr/>
      <dgm:t>
        <a:bodyPr/>
        <a:lstStyle/>
        <a:p>
          <a:r>
            <a:rPr lang="en-US" smtClean="0"/>
            <a:t>replace</a:t>
          </a:r>
          <a:endParaRPr lang="id-ID"/>
        </a:p>
      </dgm:t>
    </dgm:pt>
    <dgm:pt modelId="{E1BEB7DA-7EEC-473F-A7C6-B28B943B2876}" type="parTrans" cxnId="{DF2AD398-C871-4390-8C0B-04020CC7251D}">
      <dgm:prSet/>
      <dgm:spPr/>
      <dgm:t>
        <a:bodyPr/>
        <a:lstStyle/>
        <a:p>
          <a:endParaRPr lang="id-ID"/>
        </a:p>
      </dgm:t>
    </dgm:pt>
    <dgm:pt modelId="{00A08B29-09FA-40CC-8813-82E940F0DFB4}" type="sibTrans" cxnId="{DF2AD398-C871-4390-8C0B-04020CC7251D}">
      <dgm:prSet/>
      <dgm:spPr/>
      <dgm:t>
        <a:bodyPr/>
        <a:lstStyle/>
        <a:p>
          <a:endParaRPr lang="id-ID"/>
        </a:p>
      </dgm:t>
    </dgm:pt>
    <dgm:pt modelId="{9B9D9CD2-A1AC-4443-A7F1-2F6164D9C5EA}" type="pres">
      <dgm:prSet presAssocID="{5E126505-DE9D-4362-AEA0-9363802BC5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0458FD0-9B19-41AA-9ACF-D53EDAEEC5C7}" type="pres">
      <dgm:prSet presAssocID="{C0E67C9F-980C-4956-95FD-B2A5F470B792}" presName="composite" presStyleCnt="0"/>
      <dgm:spPr/>
    </dgm:pt>
    <dgm:pt modelId="{E2C0E1C7-552E-4A6B-B2F7-4E6668A5E9A7}" type="pres">
      <dgm:prSet presAssocID="{C0E67C9F-980C-4956-95FD-B2A5F470B79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6929FA4-2E97-43B2-AB69-56DD0290F51F}" type="pres">
      <dgm:prSet presAssocID="{C0E67C9F-980C-4956-95FD-B2A5F470B79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F3D7B13-534C-472F-BDF9-F02563D69E8C}" type="pres">
      <dgm:prSet presAssocID="{71B8673E-480F-47B5-B208-F5D09B4C8D6A}" presName="space" presStyleCnt="0"/>
      <dgm:spPr/>
    </dgm:pt>
    <dgm:pt modelId="{41A336B9-B3EA-43ED-91FB-95ABC2E814E9}" type="pres">
      <dgm:prSet presAssocID="{4AD077FD-A38C-46BE-A573-5B9A9A3875F8}" presName="composite" presStyleCnt="0"/>
      <dgm:spPr/>
    </dgm:pt>
    <dgm:pt modelId="{65137D8F-0130-4602-B068-45A3079D7629}" type="pres">
      <dgm:prSet presAssocID="{4AD077FD-A38C-46BE-A573-5B9A9A3875F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591E23A-FD49-4552-9587-02BEA5452157}" type="pres">
      <dgm:prSet presAssocID="{4AD077FD-A38C-46BE-A573-5B9A9A3875F8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39FF868-438E-4F02-9354-AC04B4D44D2E}" type="pres">
      <dgm:prSet presAssocID="{C4E3B847-D46D-4C69-BC82-3C7568200D8B}" presName="space" presStyleCnt="0"/>
      <dgm:spPr/>
    </dgm:pt>
    <dgm:pt modelId="{CA9144F8-7B69-4793-AB55-3FA814FD1553}" type="pres">
      <dgm:prSet presAssocID="{FE27180B-F902-4E0A-995D-3812E8AE4E55}" presName="composite" presStyleCnt="0"/>
      <dgm:spPr/>
    </dgm:pt>
    <dgm:pt modelId="{E6DCCB96-6B6A-4A9E-BB21-69044CADC932}" type="pres">
      <dgm:prSet presAssocID="{FE27180B-F902-4E0A-995D-3812E8AE4E5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23584A1-3D4E-42B9-B773-C3B27AE632C9}" type="pres">
      <dgm:prSet presAssocID="{FE27180B-F902-4E0A-995D-3812E8AE4E55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CC60B26-B9FE-4133-8143-3BDD9AE075AB}" type="pres">
      <dgm:prSet presAssocID="{47CD1C94-D985-42A3-A9B4-C7506DB2EA43}" presName="space" presStyleCnt="0"/>
      <dgm:spPr/>
    </dgm:pt>
    <dgm:pt modelId="{45AC886B-0655-428C-A6DB-16E797681A7A}" type="pres">
      <dgm:prSet presAssocID="{59C0D607-DF51-4F11-83FE-C8CFD2C1A592}" presName="composite" presStyleCnt="0"/>
      <dgm:spPr/>
    </dgm:pt>
    <dgm:pt modelId="{5172BAC1-7C2C-45BE-A692-48EAF6F10BF0}" type="pres">
      <dgm:prSet presAssocID="{59C0D607-DF51-4F11-83FE-C8CFD2C1A59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2EBD99-B407-4CFE-BB3C-B2412C81B99E}" type="pres">
      <dgm:prSet presAssocID="{59C0D607-DF51-4F11-83FE-C8CFD2C1A592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C09568A-3C7A-4A07-86BD-71E76B885651}" srcId="{FE27180B-F902-4E0A-995D-3812E8AE4E55}" destId="{E4835C5D-6A2F-4B92-807B-542EC9ECC158}" srcOrd="3" destOrd="0" parTransId="{A6C5FF61-AC0A-482B-95F3-319460E5E016}" sibTransId="{C4CA3E59-DBFD-4A80-AAF7-0F8393165704}"/>
    <dgm:cxn modelId="{B7F41CB2-8F5F-4D1B-AC61-B76E7AD07F42}" srcId="{4AD077FD-A38C-46BE-A573-5B9A9A3875F8}" destId="{519202C7-4A74-440B-898B-9A6F74FA61C0}" srcOrd="1" destOrd="0" parTransId="{2E45570F-BFC7-4D66-A04A-6623FFABB60A}" sibTransId="{A7C17295-0D1A-4BA0-BE85-2BBCF5190F99}"/>
    <dgm:cxn modelId="{DF2AD398-C871-4390-8C0B-04020CC7251D}" srcId="{FE27180B-F902-4E0A-995D-3812E8AE4E55}" destId="{81DC6C65-05B3-4C8B-9BB8-EFCEE539987F}" srcOrd="5" destOrd="0" parTransId="{E1BEB7DA-7EEC-473F-A7C6-B28B943B2876}" sibTransId="{00A08B29-09FA-40CC-8813-82E940F0DFB4}"/>
    <dgm:cxn modelId="{AF101C04-3C0D-4D9D-9F8B-BB2CF29060BE}" type="presOf" srcId="{84E0E86B-A9E4-4BD3-BDE9-869F787A0064}" destId="{D6929FA4-2E97-43B2-AB69-56DD0290F51F}" srcOrd="0" destOrd="1" presId="urn:microsoft.com/office/officeart/2005/8/layout/hList1"/>
    <dgm:cxn modelId="{1F31BF01-77E2-498A-8B10-080D647FE72F}" srcId="{5E126505-DE9D-4362-AEA0-9363802BC5CA}" destId="{C0E67C9F-980C-4956-95FD-B2A5F470B792}" srcOrd="0" destOrd="0" parTransId="{F4D21176-C995-43D9-A29F-C8A2058DEABF}" sibTransId="{71B8673E-480F-47B5-B208-F5D09B4C8D6A}"/>
    <dgm:cxn modelId="{29F9BBCB-BC2B-4E62-B7A9-6DC851471ABB}" srcId="{C0E67C9F-980C-4956-95FD-B2A5F470B792}" destId="{7D7D3005-B053-4E9C-A586-9364C32ED68A}" srcOrd="4" destOrd="0" parTransId="{5C8DEAFA-4820-41AB-BA2B-6AB4EA116A60}" sibTransId="{2BB68EFF-F2D5-4E49-A344-1DE320549105}"/>
    <dgm:cxn modelId="{1E940FFB-2370-4125-A778-947A50DBF889}" srcId="{4AD077FD-A38C-46BE-A573-5B9A9A3875F8}" destId="{D37AE790-CB25-4D21-A27F-8B6F5ABE2FB1}" srcOrd="0" destOrd="0" parTransId="{AD814BA8-8C9C-44DD-B8FF-53777EEE1CD0}" sibTransId="{98EC1E4C-393E-4C59-9092-DFAC6F9168F2}"/>
    <dgm:cxn modelId="{6D2FF773-A3C8-4F2B-9837-4C4E0AEA7F90}" srcId="{5E126505-DE9D-4362-AEA0-9363802BC5CA}" destId="{4AD077FD-A38C-46BE-A573-5B9A9A3875F8}" srcOrd="1" destOrd="0" parTransId="{06587940-D726-4157-A3A3-2561E6245CCB}" sibTransId="{C4E3B847-D46D-4C69-BC82-3C7568200D8B}"/>
    <dgm:cxn modelId="{FCC9B4F3-0DE8-441A-8D27-0A69DA1B0D46}" type="presOf" srcId="{61DBE02E-A862-4FB0-A57F-AD7F3F357B9B}" destId="{E72EBD99-B407-4CFE-BB3C-B2412C81B99E}" srcOrd="0" destOrd="2" presId="urn:microsoft.com/office/officeart/2005/8/layout/hList1"/>
    <dgm:cxn modelId="{F2D896E7-754B-4B14-9520-1B743E910B62}" type="presOf" srcId="{D37AE790-CB25-4D21-A27F-8B6F5ABE2FB1}" destId="{6591E23A-FD49-4552-9587-02BEA5452157}" srcOrd="0" destOrd="0" presId="urn:microsoft.com/office/officeart/2005/8/layout/hList1"/>
    <dgm:cxn modelId="{DAF0334F-9095-46DF-B9B0-1D5B3FAF1443}" type="presOf" srcId="{519202C7-4A74-440B-898B-9A6F74FA61C0}" destId="{6591E23A-FD49-4552-9587-02BEA5452157}" srcOrd="0" destOrd="1" presId="urn:microsoft.com/office/officeart/2005/8/layout/hList1"/>
    <dgm:cxn modelId="{36454075-3024-4307-9B7E-E395B59F085B}" srcId="{4AD077FD-A38C-46BE-A573-5B9A9A3875F8}" destId="{4DA85D98-41BA-4522-BBAD-13C6368837C0}" srcOrd="5" destOrd="0" parTransId="{CE169D13-1DF5-4B77-B288-B89F0A93DDFD}" sibTransId="{84BEB73A-0965-4646-B915-355112381406}"/>
    <dgm:cxn modelId="{BEA3FE99-9190-4271-B091-4192AFE25AA4}" type="presOf" srcId="{441762DF-F6E4-44F3-A1C3-C31007A6516B}" destId="{6591E23A-FD49-4552-9587-02BEA5452157}" srcOrd="0" destOrd="3" presId="urn:microsoft.com/office/officeart/2005/8/layout/hList1"/>
    <dgm:cxn modelId="{FFE31D2D-07E2-4D82-8639-FDD7CE7FF274}" type="presOf" srcId="{E4835C5D-6A2F-4B92-807B-542EC9ECC158}" destId="{E23584A1-3D4E-42B9-B773-C3B27AE632C9}" srcOrd="0" destOrd="3" presId="urn:microsoft.com/office/officeart/2005/8/layout/hList1"/>
    <dgm:cxn modelId="{AB34436E-8999-4ED1-AB26-A9CBBC1F9A25}" srcId="{59C0D607-DF51-4F11-83FE-C8CFD2C1A592}" destId="{6DC3DEAA-2937-4850-ADD0-F49FCC006BB9}" srcOrd="3" destOrd="0" parTransId="{4694DA17-A931-486A-82DB-80A98D87BC23}" sibTransId="{82AEFFA4-5DD2-48A1-9D87-4E38A9289D9D}"/>
    <dgm:cxn modelId="{737D9445-B3F3-4F9B-A3E0-92B948616C1D}" srcId="{59C0D607-DF51-4F11-83FE-C8CFD2C1A592}" destId="{790C1F32-7926-489D-BDDD-2B5A21064283}" srcOrd="1" destOrd="0" parTransId="{DB954577-2678-4AB4-B0BF-28E922CEF379}" sibTransId="{2DD1B39E-9798-4A13-8CB1-ED2EDD3C0B3F}"/>
    <dgm:cxn modelId="{46E756E8-8EC0-491A-89EE-8ED9515FEEA6}" srcId="{5E126505-DE9D-4362-AEA0-9363802BC5CA}" destId="{FE27180B-F902-4E0A-995D-3812E8AE4E55}" srcOrd="2" destOrd="0" parTransId="{77EE86BA-02EF-4283-98C3-635D4398971C}" sibTransId="{47CD1C94-D985-42A3-A9B4-C7506DB2EA43}"/>
    <dgm:cxn modelId="{C1E509E8-9194-462A-AC05-2FF7EDCE944C}" srcId="{FE27180B-F902-4E0A-995D-3812E8AE4E55}" destId="{85C36A5F-C25A-4021-92F5-DFE514449B49}" srcOrd="4" destOrd="0" parTransId="{E0E12B5F-933B-48F7-83EB-4345EB56B43A}" sibTransId="{C17EF8E1-14B7-4487-A3E1-6D72ADCF89D0}"/>
    <dgm:cxn modelId="{D7EE7498-3C10-46EC-AB11-DE659C20CF18}" type="presOf" srcId="{790C1F32-7926-489D-BDDD-2B5A21064283}" destId="{E72EBD99-B407-4CFE-BB3C-B2412C81B99E}" srcOrd="0" destOrd="1" presId="urn:microsoft.com/office/officeart/2005/8/layout/hList1"/>
    <dgm:cxn modelId="{227EBB24-D8A3-450A-9513-757DE01BF6EA}" type="presOf" srcId="{1F91A472-BB90-4EB4-B189-1E703309083B}" destId="{D6929FA4-2E97-43B2-AB69-56DD0290F51F}" srcOrd="0" destOrd="3" presId="urn:microsoft.com/office/officeart/2005/8/layout/hList1"/>
    <dgm:cxn modelId="{652A66EB-EB4A-4531-BF5F-55FAA131EC78}" srcId="{C0E67C9F-980C-4956-95FD-B2A5F470B792}" destId="{1F91A472-BB90-4EB4-B189-1E703309083B}" srcOrd="3" destOrd="0" parTransId="{C99A2F33-A623-416C-8164-F43BD6D77312}" sibTransId="{CF78E54C-18E2-4B19-8E86-D17CFF8D1651}"/>
    <dgm:cxn modelId="{C123FCC2-359D-4040-944C-3E1A79E90D7C}" srcId="{FE27180B-F902-4E0A-995D-3812E8AE4E55}" destId="{12DB8473-D496-4D6E-8C42-7319A0F5ABB2}" srcOrd="1" destOrd="0" parTransId="{2AB7564E-1BF3-425A-83BC-A52B8F0BB720}" sibTransId="{4282CD86-CEF9-49E4-A8A1-7B32627DC061}"/>
    <dgm:cxn modelId="{E87E19B8-375C-4E5F-B457-8C6F0B7DB5EB}" type="presOf" srcId="{C0E67C9F-980C-4956-95FD-B2A5F470B792}" destId="{E2C0E1C7-552E-4A6B-B2F7-4E6668A5E9A7}" srcOrd="0" destOrd="0" presId="urn:microsoft.com/office/officeart/2005/8/layout/hList1"/>
    <dgm:cxn modelId="{BD11E174-E266-439B-9774-B842E2383405}" type="presOf" srcId="{59C0D607-DF51-4F11-83FE-C8CFD2C1A592}" destId="{5172BAC1-7C2C-45BE-A692-48EAF6F10BF0}" srcOrd="0" destOrd="0" presId="urn:microsoft.com/office/officeart/2005/8/layout/hList1"/>
    <dgm:cxn modelId="{4B7AD4F2-80B3-4ABE-B10F-C65782BA404B}" type="presOf" srcId="{A09FC734-F1E5-4338-818B-62E96DB48DE9}" destId="{E72EBD99-B407-4CFE-BB3C-B2412C81B99E}" srcOrd="0" destOrd="5" presId="urn:microsoft.com/office/officeart/2005/8/layout/hList1"/>
    <dgm:cxn modelId="{E88571B2-6571-4568-B96C-D3030674A75E}" srcId="{C0E67C9F-980C-4956-95FD-B2A5F470B792}" destId="{6603B414-7E26-4301-8375-1ABE71B9523D}" srcOrd="0" destOrd="0" parTransId="{29B61FF9-5E6C-48A9-9B20-E02A4678193C}" sibTransId="{5480201E-925C-4B81-BFBD-3852B5A5C561}"/>
    <dgm:cxn modelId="{6AE8856D-82E2-4E2F-A7EF-6E7ED6F42E78}" type="presOf" srcId="{3DDCF064-8D2B-47EF-A9D4-F2B98541A8DC}" destId="{6591E23A-FD49-4552-9587-02BEA5452157}" srcOrd="0" destOrd="2" presId="urn:microsoft.com/office/officeart/2005/8/layout/hList1"/>
    <dgm:cxn modelId="{1678FFA2-D60A-4E8E-8ABF-28936A959138}" type="presOf" srcId="{6DC3DEAA-2937-4850-ADD0-F49FCC006BB9}" destId="{E72EBD99-B407-4CFE-BB3C-B2412C81B99E}" srcOrd="0" destOrd="3" presId="urn:microsoft.com/office/officeart/2005/8/layout/hList1"/>
    <dgm:cxn modelId="{1EF1A897-B020-4B49-933F-19412389A7BE}" type="presOf" srcId="{64717F5C-E81E-49B8-BD01-063F4959D793}" destId="{D6929FA4-2E97-43B2-AB69-56DD0290F51F}" srcOrd="0" destOrd="2" presId="urn:microsoft.com/office/officeart/2005/8/layout/hList1"/>
    <dgm:cxn modelId="{88C7251A-4ACE-4D68-A8EC-DE9923A44CFE}" type="presOf" srcId="{643DF7F5-48FC-4499-A11A-10E0F1460CB9}" destId="{E72EBD99-B407-4CFE-BB3C-B2412C81B99E}" srcOrd="0" destOrd="0" presId="urn:microsoft.com/office/officeart/2005/8/layout/hList1"/>
    <dgm:cxn modelId="{07C2ECFD-C3D2-47E1-B10B-C140D0DE3FB1}" type="presOf" srcId="{5E126505-DE9D-4362-AEA0-9363802BC5CA}" destId="{9B9D9CD2-A1AC-4443-A7F1-2F6164D9C5EA}" srcOrd="0" destOrd="0" presId="urn:microsoft.com/office/officeart/2005/8/layout/hList1"/>
    <dgm:cxn modelId="{317559F5-B7F5-4413-A03E-BFD156E2AC43}" srcId="{5E126505-DE9D-4362-AEA0-9363802BC5CA}" destId="{59C0D607-DF51-4F11-83FE-C8CFD2C1A592}" srcOrd="3" destOrd="0" parTransId="{A182B7B8-E0BC-4EF3-9AB3-25B6DB6BF4A2}" sibTransId="{D35A3B2E-4614-40FD-9AFC-C0800C08E39B}"/>
    <dgm:cxn modelId="{F8385216-E45A-4E6A-868E-379750415323}" srcId="{4AD077FD-A38C-46BE-A573-5B9A9A3875F8}" destId="{2E9AD556-9E84-44B9-AD39-30A207E8EAEF}" srcOrd="4" destOrd="0" parTransId="{794FA183-FC2C-430D-AD10-9E6EE6E7A2B8}" sibTransId="{1693EFEF-E7B1-40BA-97CB-E6F7160D7F7A}"/>
    <dgm:cxn modelId="{BBCD77D3-46C0-441A-B918-7E37D619683C}" type="presOf" srcId="{81DC6C65-05B3-4C8B-9BB8-EFCEE539987F}" destId="{E23584A1-3D4E-42B9-B773-C3B27AE632C9}" srcOrd="0" destOrd="5" presId="urn:microsoft.com/office/officeart/2005/8/layout/hList1"/>
    <dgm:cxn modelId="{0ED0E17F-4223-4D85-9CAF-F211A516F24A}" type="presOf" srcId="{6603B414-7E26-4301-8375-1ABE71B9523D}" destId="{D6929FA4-2E97-43B2-AB69-56DD0290F51F}" srcOrd="0" destOrd="0" presId="urn:microsoft.com/office/officeart/2005/8/layout/hList1"/>
    <dgm:cxn modelId="{4460408E-BAB9-4365-A17C-BC17C50C3400}" srcId="{FE27180B-F902-4E0A-995D-3812E8AE4E55}" destId="{42E7EB42-7DCC-404E-A2FB-E790AEEED638}" srcOrd="2" destOrd="0" parTransId="{29E67745-6CEB-479B-B4D6-4FB62F8BF763}" sibTransId="{A81E62B5-E133-4026-AE52-56C456ECEBFF}"/>
    <dgm:cxn modelId="{CE320798-6A87-436A-B4C8-9FB111F877C0}" type="presOf" srcId="{FE27180B-F902-4E0A-995D-3812E8AE4E55}" destId="{E6DCCB96-6B6A-4A9E-BB21-69044CADC932}" srcOrd="0" destOrd="0" presId="urn:microsoft.com/office/officeart/2005/8/layout/hList1"/>
    <dgm:cxn modelId="{7BE1EE7B-70F0-4AC8-8591-970E7019C572}" type="presOf" srcId="{7D7D3005-B053-4E9C-A586-9364C32ED68A}" destId="{D6929FA4-2E97-43B2-AB69-56DD0290F51F}" srcOrd="0" destOrd="4" presId="urn:microsoft.com/office/officeart/2005/8/layout/hList1"/>
    <dgm:cxn modelId="{80A50187-FF04-4CB4-ACA3-535C3F40D0AA}" srcId="{59C0D607-DF51-4F11-83FE-C8CFD2C1A592}" destId="{A09FC734-F1E5-4338-818B-62E96DB48DE9}" srcOrd="5" destOrd="0" parTransId="{247A6E62-441A-4414-89EF-6483D95149C4}" sibTransId="{BD6D159D-9B73-4F5F-A381-A60D3833E29E}"/>
    <dgm:cxn modelId="{A086245C-D316-4981-82A3-176F69D19375}" type="presOf" srcId="{4AD077FD-A38C-46BE-A573-5B9A9A3875F8}" destId="{65137D8F-0130-4602-B068-45A3079D7629}" srcOrd="0" destOrd="0" presId="urn:microsoft.com/office/officeart/2005/8/layout/hList1"/>
    <dgm:cxn modelId="{B29CEB66-AB5D-48B1-A83D-619293D5B14F}" srcId="{59C0D607-DF51-4F11-83FE-C8CFD2C1A592}" destId="{61DBE02E-A862-4FB0-A57F-AD7F3F357B9B}" srcOrd="2" destOrd="0" parTransId="{5E2B9E85-FA90-4EFA-8798-321DE641B450}" sibTransId="{DB7D1213-3563-42C4-96C6-43DAB59DD882}"/>
    <dgm:cxn modelId="{D9E84EC1-F4D8-436D-A754-F6C472B3693D}" srcId="{FE27180B-F902-4E0A-995D-3812E8AE4E55}" destId="{0E3C5D8F-77C9-42F5-947E-BC2170F7BD14}" srcOrd="0" destOrd="0" parTransId="{666FCF17-F3CF-4DB3-8F0D-B91DCC87372F}" sibTransId="{B397FFDD-9F88-4E86-BB91-691EAABFB4E8}"/>
    <dgm:cxn modelId="{29B3965C-19A0-4E0F-8BAA-116896D01C02}" type="presOf" srcId="{2E9AD556-9E84-44B9-AD39-30A207E8EAEF}" destId="{6591E23A-FD49-4552-9587-02BEA5452157}" srcOrd="0" destOrd="4" presId="urn:microsoft.com/office/officeart/2005/8/layout/hList1"/>
    <dgm:cxn modelId="{0423299B-C8A2-4688-849A-E4323A0EC94F}" srcId="{59C0D607-DF51-4F11-83FE-C8CFD2C1A592}" destId="{643DF7F5-48FC-4499-A11A-10E0F1460CB9}" srcOrd="0" destOrd="0" parTransId="{DF4CCF80-4DC5-4655-A0A8-F8EADBD5461D}" sibTransId="{54926C24-2F02-4F1D-A666-8C62DC2F2450}"/>
    <dgm:cxn modelId="{82D73BC8-F126-49E1-8E17-5F693379BC3E}" type="presOf" srcId="{85C36A5F-C25A-4021-92F5-DFE514449B49}" destId="{E23584A1-3D4E-42B9-B773-C3B27AE632C9}" srcOrd="0" destOrd="4" presId="urn:microsoft.com/office/officeart/2005/8/layout/hList1"/>
    <dgm:cxn modelId="{6162BED3-B306-43BE-999C-5DB40B808147}" srcId="{4AD077FD-A38C-46BE-A573-5B9A9A3875F8}" destId="{441762DF-F6E4-44F3-A1C3-C31007A6516B}" srcOrd="3" destOrd="0" parTransId="{276C8A66-CA10-4DB1-8F1B-D492117E4E01}" sibTransId="{6E38801E-A85A-437A-9369-6F0C1E181482}"/>
    <dgm:cxn modelId="{E92EE893-2AEF-4C95-9F1E-813289BC0859}" type="presOf" srcId="{12DB8473-D496-4D6E-8C42-7319A0F5ABB2}" destId="{E23584A1-3D4E-42B9-B773-C3B27AE632C9}" srcOrd="0" destOrd="1" presId="urn:microsoft.com/office/officeart/2005/8/layout/hList1"/>
    <dgm:cxn modelId="{5EE9CCC9-6D51-4955-B05A-54A41EC72C49}" srcId="{4AD077FD-A38C-46BE-A573-5B9A9A3875F8}" destId="{3DDCF064-8D2B-47EF-A9D4-F2B98541A8DC}" srcOrd="2" destOrd="0" parTransId="{0BA54F1C-DFC6-4AC2-8E33-24F60524CC79}" sibTransId="{B41B8355-7605-4D89-BCE2-49A079F6B911}"/>
    <dgm:cxn modelId="{23E94F95-6925-4BDA-B5D5-B1D2F760239E}" type="presOf" srcId="{42E7EB42-7DCC-404E-A2FB-E790AEEED638}" destId="{E23584A1-3D4E-42B9-B773-C3B27AE632C9}" srcOrd="0" destOrd="2" presId="urn:microsoft.com/office/officeart/2005/8/layout/hList1"/>
    <dgm:cxn modelId="{BBE09C6E-0A55-488C-9518-703E5E666032}" srcId="{59C0D607-DF51-4F11-83FE-C8CFD2C1A592}" destId="{CFF54FCD-8634-43D9-B392-FC0CD2F004D1}" srcOrd="4" destOrd="0" parTransId="{592A4EC2-AE4F-49A3-A427-8AEA1354291C}" sibTransId="{D54CA480-0CCD-4C79-95BE-D40C4682B917}"/>
    <dgm:cxn modelId="{BA05D02A-F6DA-4336-9DCB-75B93FA442FE}" srcId="{C0E67C9F-980C-4956-95FD-B2A5F470B792}" destId="{64717F5C-E81E-49B8-BD01-063F4959D793}" srcOrd="2" destOrd="0" parTransId="{8E51A7AC-8FDB-4A90-89C2-DCEE065B1944}" sibTransId="{BC9D54BE-9F07-4331-B995-BF592D009CCE}"/>
    <dgm:cxn modelId="{6509C0A9-13FB-49A5-9909-35E74C94C7E4}" srcId="{C0E67C9F-980C-4956-95FD-B2A5F470B792}" destId="{84E0E86B-A9E4-4BD3-BDE9-869F787A0064}" srcOrd="1" destOrd="0" parTransId="{91747A93-A71C-47A3-97FF-6C65EEEA8EC8}" sibTransId="{342B63FD-F84B-4973-B0C8-B600F4CBA0DA}"/>
    <dgm:cxn modelId="{1E6B1886-1589-44AE-9F0E-30EDCB9E9BCE}" type="presOf" srcId="{4DA85D98-41BA-4522-BBAD-13C6368837C0}" destId="{6591E23A-FD49-4552-9587-02BEA5452157}" srcOrd="0" destOrd="5" presId="urn:microsoft.com/office/officeart/2005/8/layout/hList1"/>
    <dgm:cxn modelId="{A85536E1-9F9F-4B98-AD6D-5BFE92BC1115}" type="presOf" srcId="{CFF54FCD-8634-43D9-B392-FC0CD2F004D1}" destId="{E72EBD99-B407-4CFE-BB3C-B2412C81B99E}" srcOrd="0" destOrd="4" presId="urn:microsoft.com/office/officeart/2005/8/layout/hList1"/>
    <dgm:cxn modelId="{2BB42D78-DA7E-46ED-87A2-63054CB105BC}" type="presOf" srcId="{0E3C5D8F-77C9-42F5-947E-BC2170F7BD14}" destId="{E23584A1-3D4E-42B9-B773-C3B27AE632C9}" srcOrd="0" destOrd="0" presId="urn:microsoft.com/office/officeart/2005/8/layout/hList1"/>
    <dgm:cxn modelId="{7E307D64-6DD2-474D-95EA-544C0EB2A430}" type="presParOf" srcId="{9B9D9CD2-A1AC-4443-A7F1-2F6164D9C5EA}" destId="{20458FD0-9B19-41AA-9ACF-D53EDAEEC5C7}" srcOrd="0" destOrd="0" presId="urn:microsoft.com/office/officeart/2005/8/layout/hList1"/>
    <dgm:cxn modelId="{474203CD-75D5-442D-93E5-F294BA7B4C97}" type="presParOf" srcId="{20458FD0-9B19-41AA-9ACF-D53EDAEEC5C7}" destId="{E2C0E1C7-552E-4A6B-B2F7-4E6668A5E9A7}" srcOrd="0" destOrd="0" presId="urn:microsoft.com/office/officeart/2005/8/layout/hList1"/>
    <dgm:cxn modelId="{0CB7DF56-6A42-4FF4-BDAA-E1912F23AEBC}" type="presParOf" srcId="{20458FD0-9B19-41AA-9ACF-D53EDAEEC5C7}" destId="{D6929FA4-2E97-43B2-AB69-56DD0290F51F}" srcOrd="1" destOrd="0" presId="urn:microsoft.com/office/officeart/2005/8/layout/hList1"/>
    <dgm:cxn modelId="{0BA03CAD-6459-461E-A324-33D32A6A7D53}" type="presParOf" srcId="{9B9D9CD2-A1AC-4443-A7F1-2F6164D9C5EA}" destId="{3F3D7B13-534C-472F-BDF9-F02563D69E8C}" srcOrd="1" destOrd="0" presId="urn:microsoft.com/office/officeart/2005/8/layout/hList1"/>
    <dgm:cxn modelId="{AA94EB9E-D76B-4C65-A370-999E82E3196E}" type="presParOf" srcId="{9B9D9CD2-A1AC-4443-A7F1-2F6164D9C5EA}" destId="{41A336B9-B3EA-43ED-91FB-95ABC2E814E9}" srcOrd="2" destOrd="0" presId="urn:microsoft.com/office/officeart/2005/8/layout/hList1"/>
    <dgm:cxn modelId="{63198971-D7C3-42E1-A8E4-D58A9794B3AD}" type="presParOf" srcId="{41A336B9-B3EA-43ED-91FB-95ABC2E814E9}" destId="{65137D8F-0130-4602-B068-45A3079D7629}" srcOrd="0" destOrd="0" presId="urn:microsoft.com/office/officeart/2005/8/layout/hList1"/>
    <dgm:cxn modelId="{8CF9EF20-D1E5-41BA-B315-8976C239227D}" type="presParOf" srcId="{41A336B9-B3EA-43ED-91FB-95ABC2E814E9}" destId="{6591E23A-FD49-4552-9587-02BEA5452157}" srcOrd="1" destOrd="0" presId="urn:microsoft.com/office/officeart/2005/8/layout/hList1"/>
    <dgm:cxn modelId="{F434AE09-A65C-46D7-A760-D187DFE1A7D4}" type="presParOf" srcId="{9B9D9CD2-A1AC-4443-A7F1-2F6164D9C5EA}" destId="{739FF868-438E-4F02-9354-AC04B4D44D2E}" srcOrd="3" destOrd="0" presId="urn:microsoft.com/office/officeart/2005/8/layout/hList1"/>
    <dgm:cxn modelId="{645BD1DC-7AC3-42AC-8018-659D5EC36E26}" type="presParOf" srcId="{9B9D9CD2-A1AC-4443-A7F1-2F6164D9C5EA}" destId="{CA9144F8-7B69-4793-AB55-3FA814FD1553}" srcOrd="4" destOrd="0" presId="urn:microsoft.com/office/officeart/2005/8/layout/hList1"/>
    <dgm:cxn modelId="{D63C511F-385A-426A-816F-DBD5FB248161}" type="presParOf" srcId="{CA9144F8-7B69-4793-AB55-3FA814FD1553}" destId="{E6DCCB96-6B6A-4A9E-BB21-69044CADC932}" srcOrd="0" destOrd="0" presId="urn:microsoft.com/office/officeart/2005/8/layout/hList1"/>
    <dgm:cxn modelId="{6FF383C5-094A-4C98-97CE-1009C87DF0FD}" type="presParOf" srcId="{CA9144F8-7B69-4793-AB55-3FA814FD1553}" destId="{E23584A1-3D4E-42B9-B773-C3B27AE632C9}" srcOrd="1" destOrd="0" presId="urn:microsoft.com/office/officeart/2005/8/layout/hList1"/>
    <dgm:cxn modelId="{D45E61CC-3F14-4262-BACD-5D0CC5797760}" type="presParOf" srcId="{9B9D9CD2-A1AC-4443-A7F1-2F6164D9C5EA}" destId="{FCC60B26-B9FE-4133-8143-3BDD9AE075AB}" srcOrd="5" destOrd="0" presId="urn:microsoft.com/office/officeart/2005/8/layout/hList1"/>
    <dgm:cxn modelId="{FBA70DD6-58AF-4437-AD43-83070C923B52}" type="presParOf" srcId="{9B9D9CD2-A1AC-4443-A7F1-2F6164D9C5EA}" destId="{45AC886B-0655-428C-A6DB-16E797681A7A}" srcOrd="6" destOrd="0" presId="urn:microsoft.com/office/officeart/2005/8/layout/hList1"/>
    <dgm:cxn modelId="{E3F19EE4-5173-4CE2-A14D-D8FF3B2CAC3A}" type="presParOf" srcId="{45AC886B-0655-428C-A6DB-16E797681A7A}" destId="{5172BAC1-7C2C-45BE-A692-48EAF6F10BF0}" srcOrd="0" destOrd="0" presId="urn:microsoft.com/office/officeart/2005/8/layout/hList1"/>
    <dgm:cxn modelId="{D2FEC303-9F76-447C-9DC1-D9851B8E198E}" type="presParOf" srcId="{45AC886B-0655-428C-A6DB-16E797681A7A}" destId="{E72EBD99-B407-4CFE-BB3C-B2412C81B9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126505-DE9D-4362-AEA0-9363802BC5C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C0E67C9F-980C-4956-95FD-B2A5F470B792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Stored Procedure / Function</a:t>
          </a:r>
          <a:endParaRPr lang="id-ID" dirty="0"/>
        </a:p>
      </dgm:t>
    </dgm:pt>
    <dgm:pt modelId="{F4D21176-C995-43D9-A29F-C8A2058DEABF}" type="parTrans" cxnId="{1F31BF01-77E2-498A-8B10-080D647FE72F}">
      <dgm:prSet/>
      <dgm:spPr/>
      <dgm:t>
        <a:bodyPr/>
        <a:lstStyle/>
        <a:p>
          <a:endParaRPr lang="id-ID"/>
        </a:p>
      </dgm:t>
    </dgm:pt>
    <dgm:pt modelId="{71B8673E-480F-47B5-B208-F5D09B4C8D6A}" type="sibTrans" cxnId="{1F31BF01-77E2-498A-8B10-080D647FE72F}">
      <dgm:prSet/>
      <dgm:spPr/>
      <dgm:t>
        <a:bodyPr/>
        <a:lstStyle/>
        <a:p>
          <a:endParaRPr lang="id-ID"/>
        </a:p>
      </dgm:t>
    </dgm:pt>
    <dgm:pt modelId="{4AD077FD-A38C-46BE-A573-5B9A9A3875F8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Trigger</a:t>
          </a:r>
          <a:endParaRPr lang="id-ID" dirty="0"/>
        </a:p>
      </dgm:t>
    </dgm:pt>
    <dgm:pt modelId="{06587940-D726-4157-A3A3-2561E6245CCB}" type="parTrans" cxnId="{6D2FF773-A3C8-4F2B-9837-4C4E0AEA7F90}">
      <dgm:prSet/>
      <dgm:spPr/>
      <dgm:t>
        <a:bodyPr/>
        <a:lstStyle/>
        <a:p>
          <a:endParaRPr lang="id-ID"/>
        </a:p>
      </dgm:t>
    </dgm:pt>
    <dgm:pt modelId="{C4E3B847-D46D-4C69-BC82-3C7568200D8B}" type="sibTrans" cxnId="{6D2FF773-A3C8-4F2B-9837-4C4E0AEA7F90}">
      <dgm:prSet/>
      <dgm:spPr/>
      <dgm:t>
        <a:bodyPr/>
        <a:lstStyle/>
        <a:p>
          <a:endParaRPr lang="id-ID"/>
        </a:p>
      </dgm:t>
    </dgm:pt>
    <dgm:pt modelId="{D37AE790-CB25-4D21-A27F-8B6F5ABE2FB1}">
      <dgm:prSet phldrT="[Text]"/>
      <dgm:spPr/>
      <dgm:t>
        <a:bodyPr/>
        <a:lstStyle/>
        <a:p>
          <a:r>
            <a:rPr lang="en-US" smtClean="0"/>
            <a:t>Konsep Trigger</a:t>
          </a:r>
          <a:endParaRPr lang="id-ID" dirty="0"/>
        </a:p>
      </dgm:t>
    </dgm:pt>
    <dgm:pt modelId="{AD814BA8-8C9C-44DD-B8FF-53777EEE1CD0}" type="parTrans" cxnId="{1E940FFB-2370-4125-A778-947A50DBF889}">
      <dgm:prSet/>
      <dgm:spPr/>
      <dgm:t>
        <a:bodyPr/>
        <a:lstStyle/>
        <a:p>
          <a:endParaRPr lang="id-ID"/>
        </a:p>
      </dgm:t>
    </dgm:pt>
    <dgm:pt modelId="{98EC1E4C-393E-4C59-9092-DFAC6F9168F2}" type="sibTrans" cxnId="{1E940FFB-2370-4125-A778-947A50DBF889}">
      <dgm:prSet/>
      <dgm:spPr/>
      <dgm:t>
        <a:bodyPr/>
        <a:lstStyle/>
        <a:p>
          <a:endParaRPr lang="id-ID"/>
        </a:p>
      </dgm:t>
    </dgm:pt>
    <dgm:pt modelId="{FE27180B-F902-4E0A-995D-3812E8AE4E55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SQL DDL</a:t>
          </a:r>
          <a:endParaRPr lang="id-ID" dirty="0"/>
        </a:p>
      </dgm:t>
    </dgm:pt>
    <dgm:pt modelId="{77EE86BA-02EF-4283-98C3-635D4398971C}" type="parTrans" cxnId="{46E756E8-8EC0-491A-89EE-8ED9515FEEA6}">
      <dgm:prSet/>
      <dgm:spPr/>
      <dgm:t>
        <a:bodyPr/>
        <a:lstStyle/>
        <a:p>
          <a:endParaRPr lang="id-ID"/>
        </a:p>
      </dgm:t>
    </dgm:pt>
    <dgm:pt modelId="{47CD1C94-D985-42A3-A9B4-C7506DB2EA43}" type="sibTrans" cxnId="{46E756E8-8EC0-491A-89EE-8ED9515FEEA6}">
      <dgm:prSet/>
      <dgm:spPr/>
      <dgm:t>
        <a:bodyPr/>
        <a:lstStyle/>
        <a:p>
          <a:endParaRPr lang="id-ID"/>
        </a:p>
      </dgm:t>
    </dgm:pt>
    <dgm:pt modelId="{0E3C5D8F-77C9-42F5-947E-BC2170F7BD14}">
      <dgm:prSet phldrT="[Text]"/>
      <dgm:spPr/>
      <dgm:t>
        <a:bodyPr/>
        <a:lstStyle/>
        <a:p>
          <a:r>
            <a:rPr lang="en-US" dirty="0" err="1" smtClean="0"/>
            <a:t>Definisi</a:t>
          </a:r>
          <a:endParaRPr lang="id-ID" dirty="0"/>
        </a:p>
      </dgm:t>
    </dgm:pt>
    <dgm:pt modelId="{666FCF17-F3CF-4DB3-8F0D-B91DCC87372F}" type="parTrans" cxnId="{D9E84EC1-F4D8-436D-A754-F6C472B3693D}">
      <dgm:prSet/>
      <dgm:spPr/>
      <dgm:t>
        <a:bodyPr/>
        <a:lstStyle/>
        <a:p>
          <a:endParaRPr lang="id-ID"/>
        </a:p>
      </dgm:t>
    </dgm:pt>
    <dgm:pt modelId="{B397FFDD-9F88-4E86-BB91-691EAABFB4E8}" type="sibTrans" cxnId="{D9E84EC1-F4D8-436D-A754-F6C472B3693D}">
      <dgm:prSet/>
      <dgm:spPr/>
      <dgm:t>
        <a:bodyPr/>
        <a:lstStyle/>
        <a:p>
          <a:endParaRPr lang="id-ID"/>
        </a:p>
      </dgm:t>
    </dgm:pt>
    <dgm:pt modelId="{59C0D607-DF51-4F11-83FE-C8CFD2C1A592}">
      <dgm:prSet phldrT="[Text]"/>
      <dgm:spPr/>
      <dgm:t>
        <a:bodyPr/>
        <a:lstStyle/>
        <a:p>
          <a:r>
            <a:rPr lang="en-US" dirty="0" err="1" smtClean="0">
              <a:latin typeface="Agency FB" panose="020B0503020202020204" pitchFamily="34" charset="0"/>
            </a:rPr>
            <a:t>Optimising</a:t>
          </a:r>
          <a:r>
            <a:rPr lang="en-US" dirty="0" smtClean="0">
              <a:latin typeface="Agency FB" panose="020B0503020202020204" pitchFamily="34" charset="0"/>
            </a:rPr>
            <a:t> DB Structure</a:t>
          </a:r>
          <a:endParaRPr lang="id-ID" dirty="0"/>
        </a:p>
      </dgm:t>
    </dgm:pt>
    <dgm:pt modelId="{A182B7B8-E0BC-4EF3-9AB3-25B6DB6BF4A2}" type="parTrans" cxnId="{317559F5-B7F5-4413-A03E-BFD156E2AC43}">
      <dgm:prSet/>
      <dgm:spPr/>
      <dgm:t>
        <a:bodyPr/>
        <a:lstStyle/>
        <a:p>
          <a:endParaRPr lang="id-ID"/>
        </a:p>
      </dgm:t>
    </dgm:pt>
    <dgm:pt modelId="{D35A3B2E-4614-40FD-9AFC-C0800C08E39B}" type="sibTrans" cxnId="{317559F5-B7F5-4413-A03E-BFD156E2AC43}">
      <dgm:prSet/>
      <dgm:spPr/>
      <dgm:t>
        <a:bodyPr/>
        <a:lstStyle/>
        <a:p>
          <a:endParaRPr lang="id-ID"/>
        </a:p>
      </dgm:t>
    </dgm:pt>
    <dgm:pt modelId="{643DF7F5-48FC-4499-A11A-10E0F1460CB9}">
      <dgm:prSet phldrT="[Text]"/>
      <dgm:spPr/>
      <dgm:t>
        <a:bodyPr/>
        <a:lstStyle/>
        <a:p>
          <a:r>
            <a:rPr lang="en-US" dirty="0" err="1" smtClean="0"/>
            <a:t>Konsep</a:t>
          </a:r>
          <a:r>
            <a:rPr lang="en-US" dirty="0" smtClean="0"/>
            <a:t> Design choices</a:t>
          </a:r>
          <a:endParaRPr lang="id-ID" dirty="0"/>
        </a:p>
      </dgm:t>
    </dgm:pt>
    <dgm:pt modelId="{DF4CCF80-4DC5-4655-A0A8-F8EADBD5461D}" type="parTrans" cxnId="{0423299B-C8A2-4688-849A-E4323A0EC94F}">
      <dgm:prSet/>
      <dgm:spPr/>
      <dgm:t>
        <a:bodyPr/>
        <a:lstStyle/>
        <a:p>
          <a:endParaRPr lang="id-ID"/>
        </a:p>
      </dgm:t>
    </dgm:pt>
    <dgm:pt modelId="{54926C24-2F02-4F1D-A666-8C62DC2F2450}" type="sibTrans" cxnId="{0423299B-C8A2-4688-849A-E4323A0EC94F}">
      <dgm:prSet/>
      <dgm:spPr/>
      <dgm:t>
        <a:bodyPr/>
        <a:lstStyle/>
        <a:p>
          <a:endParaRPr lang="id-ID"/>
        </a:p>
      </dgm:t>
    </dgm:pt>
    <dgm:pt modelId="{05D4644B-5FB0-4525-B079-B1D2661AB772}">
      <dgm:prSet phldrT="[Text]"/>
      <dgm:spPr/>
      <dgm:t>
        <a:bodyPr/>
        <a:lstStyle/>
        <a:p>
          <a:r>
            <a:rPr lang="en-US" dirty="0" err="1" smtClean="0"/>
            <a:t>Definisi</a:t>
          </a:r>
          <a:endParaRPr lang="id-ID" dirty="0"/>
        </a:p>
      </dgm:t>
    </dgm:pt>
    <dgm:pt modelId="{1E2526D1-DB50-44FA-88E9-F6AF082BBB4D}" type="parTrans" cxnId="{CE758B8A-1A76-49F0-871C-882DE87D738A}">
      <dgm:prSet/>
      <dgm:spPr/>
      <dgm:t>
        <a:bodyPr/>
        <a:lstStyle/>
        <a:p>
          <a:endParaRPr lang="id-ID"/>
        </a:p>
      </dgm:t>
    </dgm:pt>
    <dgm:pt modelId="{18F8F7C7-8010-4171-BA93-FBC4CA677822}" type="sibTrans" cxnId="{CE758B8A-1A76-49F0-871C-882DE87D738A}">
      <dgm:prSet/>
      <dgm:spPr/>
      <dgm:t>
        <a:bodyPr/>
        <a:lstStyle/>
        <a:p>
          <a:endParaRPr lang="id-ID"/>
        </a:p>
      </dgm:t>
    </dgm:pt>
    <dgm:pt modelId="{6D357CF8-F411-42D8-8B29-54A800FE4640}">
      <dgm:prSet/>
      <dgm:spPr/>
      <dgm:t>
        <a:bodyPr/>
        <a:lstStyle/>
        <a:p>
          <a:r>
            <a:rPr lang="en-US" smtClean="0"/>
            <a:t>Indexes</a:t>
          </a:r>
          <a:endParaRPr lang="id-ID"/>
        </a:p>
      </dgm:t>
    </dgm:pt>
    <dgm:pt modelId="{AE101F20-942F-45DC-9718-8E29EE3DEA57}" type="parTrans" cxnId="{D8F38BB6-DF2F-4BB5-9176-46DF679FFC4B}">
      <dgm:prSet/>
      <dgm:spPr/>
      <dgm:t>
        <a:bodyPr/>
        <a:lstStyle/>
        <a:p>
          <a:endParaRPr lang="id-ID"/>
        </a:p>
      </dgm:t>
    </dgm:pt>
    <dgm:pt modelId="{ABEB1B36-B687-4A5F-925A-1C807F338464}" type="sibTrans" cxnId="{D8F38BB6-DF2F-4BB5-9176-46DF679FFC4B}">
      <dgm:prSet/>
      <dgm:spPr/>
      <dgm:t>
        <a:bodyPr/>
        <a:lstStyle/>
        <a:p>
          <a:endParaRPr lang="id-ID"/>
        </a:p>
      </dgm:t>
    </dgm:pt>
    <dgm:pt modelId="{BD0DC62C-9CCC-47B7-9CD7-AE5F053A4AD9}">
      <dgm:prSet/>
      <dgm:spPr/>
      <dgm:t>
        <a:bodyPr/>
        <a:lstStyle/>
        <a:p>
          <a:r>
            <a:rPr lang="en-US" smtClean="0"/>
            <a:t>Multiple column indexes</a:t>
          </a:r>
          <a:endParaRPr lang="id-ID"/>
        </a:p>
      </dgm:t>
    </dgm:pt>
    <dgm:pt modelId="{249D482E-639B-4A05-89B1-4ADBB80806C3}" type="parTrans" cxnId="{32EE2D07-51C7-4737-9D30-09299DE95F53}">
      <dgm:prSet/>
      <dgm:spPr/>
      <dgm:t>
        <a:bodyPr/>
        <a:lstStyle/>
        <a:p>
          <a:endParaRPr lang="id-ID"/>
        </a:p>
      </dgm:t>
    </dgm:pt>
    <dgm:pt modelId="{D12183F5-2F8E-4F3E-AB74-B4A059892A7E}" type="sibTrans" cxnId="{32EE2D07-51C7-4737-9D30-09299DE95F53}">
      <dgm:prSet/>
      <dgm:spPr/>
      <dgm:t>
        <a:bodyPr/>
        <a:lstStyle/>
        <a:p>
          <a:endParaRPr lang="id-ID"/>
        </a:p>
      </dgm:t>
    </dgm:pt>
    <dgm:pt modelId="{AD30F374-559B-4E43-B6BC-8D1BFC09D9EB}">
      <dgm:prSet/>
      <dgm:spPr/>
      <dgm:t>
        <a:bodyPr/>
        <a:lstStyle/>
        <a:p>
          <a:r>
            <a:rPr lang="en-US" smtClean="0"/>
            <a:t>Tuning server parameter</a:t>
          </a:r>
          <a:endParaRPr lang="id-ID"/>
        </a:p>
      </dgm:t>
    </dgm:pt>
    <dgm:pt modelId="{1280E291-B399-4891-BD9A-D605CE67B35B}" type="parTrans" cxnId="{4519E2F1-84D0-4AED-A6FD-3B4B5DB69A7B}">
      <dgm:prSet/>
      <dgm:spPr/>
      <dgm:t>
        <a:bodyPr/>
        <a:lstStyle/>
        <a:p>
          <a:endParaRPr lang="id-ID"/>
        </a:p>
      </dgm:t>
    </dgm:pt>
    <dgm:pt modelId="{742A8B86-C4B1-44CB-A7CB-C60BC89F3B13}" type="sibTrans" cxnId="{4519E2F1-84D0-4AED-A6FD-3B4B5DB69A7B}">
      <dgm:prSet/>
      <dgm:spPr/>
      <dgm:t>
        <a:bodyPr/>
        <a:lstStyle/>
        <a:p>
          <a:endParaRPr lang="id-ID"/>
        </a:p>
      </dgm:t>
    </dgm:pt>
    <dgm:pt modelId="{E6831E6B-8D01-4B7B-8E91-8B53D6D8C800}">
      <dgm:prSet/>
      <dgm:spPr/>
      <dgm:t>
        <a:bodyPr/>
        <a:lstStyle/>
        <a:p>
          <a:r>
            <a:rPr lang="en-US" smtClean="0"/>
            <a:t>How mySQL uses memory</a:t>
          </a:r>
          <a:endParaRPr lang="id-ID"/>
        </a:p>
      </dgm:t>
    </dgm:pt>
    <dgm:pt modelId="{A30B582B-0C3F-4F5D-A11F-8AFC31B1EAD6}" type="parTrans" cxnId="{F1A4E973-707F-4928-A836-CB5822257775}">
      <dgm:prSet/>
      <dgm:spPr/>
      <dgm:t>
        <a:bodyPr/>
        <a:lstStyle/>
        <a:p>
          <a:endParaRPr lang="id-ID"/>
        </a:p>
      </dgm:t>
    </dgm:pt>
    <dgm:pt modelId="{6516D6AC-D743-43BD-AD5D-3EFF54B5A195}" type="sibTrans" cxnId="{F1A4E973-707F-4928-A836-CB5822257775}">
      <dgm:prSet/>
      <dgm:spPr/>
      <dgm:t>
        <a:bodyPr/>
        <a:lstStyle/>
        <a:p>
          <a:endParaRPr lang="id-ID"/>
        </a:p>
      </dgm:t>
    </dgm:pt>
    <dgm:pt modelId="{1D026D8E-11BD-4526-BD5A-5CF9C45D93E5}">
      <dgm:prSet/>
      <dgm:spPr/>
      <dgm:t>
        <a:bodyPr/>
        <a:lstStyle/>
        <a:p>
          <a:r>
            <a:rPr lang="en-US" smtClean="0"/>
            <a:t>Creating tables</a:t>
          </a:r>
          <a:endParaRPr lang="id-ID"/>
        </a:p>
      </dgm:t>
    </dgm:pt>
    <dgm:pt modelId="{CC482ACE-789B-4332-8E83-E93B6B335056}" type="parTrans" cxnId="{64EF7FE5-C344-46CB-9C68-2133C5A51E23}">
      <dgm:prSet/>
      <dgm:spPr/>
      <dgm:t>
        <a:bodyPr/>
        <a:lstStyle/>
        <a:p>
          <a:endParaRPr lang="id-ID"/>
        </a:p>
      </dgm:t>
    </dgm:pt>
    <dgm:pt modelId="{0654E9E8-F3C0-4AEB-A359-AAB0088DB783}" type="sibTrans" cxnId="{64EF7FE5-C344-46CB-9C68-2133C5A51E23}">
      <dgm:prSet/>
      <dgm:spPr/>
      <dgm:t>
        <a:bodyPr/>
        <a:lstStyle/>
        <a:p>
          <a:endParaRPr lang="id-ID"/>
        </a:p>
      </dgm:t>
    </dgm:pt>
    <dgm:pt modelId="{DBEA9DD3-E769-412C-A66F-69C98F288E82}">
      <dgm:prSet/>
      <dgm:spPr/>
      <dgm:t>
        <a:bodyPr/>
        <a:lstStyle/>
        <a:p>
          <a:r>
            <a:rPr lang="en-US" smtClean="0"/>
            <a:t>Data types</a:t>
          </a:r>
          <a:endParaRPr lang="id-ID"/>
        </a:p>
      </dgm:t>
    </dgm:pt>
    <dgm:pt modelId="{11F0F6A6-BE92-47F2-95D9-B59DE53389BD}" type="parTrans" cxnId="{7DD4250F-D789-44B4-AFE3-07E164E5572D}">
      <dgm:prSet/>
      <dgm:spPr/>
      <dgm:t>
        <a:bodyPr/>
        <a:lstStyle/>
        <a:p>
          <a:endParaRPr lang="id-ID"/>
        </a:p>
      </dgm:t>
    </dgm:pt>
    <dgm:pt modelId="{785A4685-995F-41F4-9527-9BAEF7A7772C}" type="sibTrans" cxnId="{7DD4250F-D789-44B4-AFE3-07E164E5572D}">
      <dgm:prSet/>
      <dgm:spPr/>
      <dgm:t>
        <a:bodyPr/>
        <a:lstStyle/>
        <a:p>
          <a:endParaRPr lang="id-ID"/>
        </a:p>
      </dgm:t>
    </dgm:pt>
    <dgm:pt modelId="{D48A43E3-7311-42EB-A16F-5ABD0B05BD76}">
      <dgm:prSet/>
      <dgm:spPr/>
      <dgm:t>
        <a:bodyPr/>
        <a:lstStyle/>
        <a:p>
          <a:r>
            <a:rPr lang="en-US" smtClean="0"/>
            <a:t>Temporary table</a:t>
          </a:r>
          <a:endParaRPr lang="id-ID"/>
        </a:p>
      </dgm:t>
    </dgm:pt>
    <dgm:pt modelId="{57B9A766-D7DA-4580-8A5F-E942185D2200}" type="parTrans" cxnId="{EC622BE3-9421-41E4-BC99-3CF4AF742DD5}">
      <dgm:prSet/>
      <dgm:spPr/>
      <dgm:t>
        <a:bodyPr/>
        <a:lstStyle/>
        <a:p>
          <a:endParaRPr lang="id-ID"/>
        </a:p>
      </dgm:t>
    </dgm:pt>
    <dgm:pt modelId="{316D5CA2-4720-422F-BD9C-9CBAAD41E0AC}" type="sibTrans" cxnId="{EC622BE3-9421-41E4-BC99-3CF4AF742DD5}">
      <dgm:prSet/>
      <dgm:spPr/>
      <dgm:t>
        <a:bodyPr/>
        <a:lstStyle/>
        <a:p>
          <a:endParaRPr lang="id-ID"/>
        </a:p>
      </dgm:t>
    </dgm:pt>
    <dgm:pt modelId="{6A973E91-8830-4B9C-988A-F127D9BFCE4E}">
      <dgm:prSet/>
      <dgm:spPr/>
      <dgm:t>
        <a:bodyPr/>
        <a:lstStyle/>
        <a:p>
          <a:r>
            <a:rPr lang="en-US" smtClean="0"/>
            <a:t>Copying tables</a:t>
          </a:r>
          <a:endParaRPr lang="id-ID"/>
        </a:p>
      </dgm:t>
    </dgm:pt>
    <dgm:pt modelId="{11CB66D4-002F-497A-92D9-7DE7AA769CD3}" type="parTrans" cxnId="{3A5243BD-DDF4-4C29-AF83-194AF63126D2}">
      <dgm:prSet/>
      <dgm:spPr/>
      <dgm:t>
        <a:bodyPr/>
        <a:lstStyle/>
        <a:p>
          <a:endParaRPr lang="id-ID"/>
        </a:p>
      </dgm:t>
    </dgm:pt>
    <dgm:pt modelId="{46FAD388-8133-4BE3-89D8-E2C958ACF9FE}" type="sibTrans" cxnId="{3A5243BD-DDF4-4C29-AF83-194AF63126D2}">
      <dgm:prSet/>
      <dgm:spPr/>
      <dgm:t>
        <a:bodyPr/>
        <a:lstStyle/>
        <a:p>
          <a:endParaRPr lang="id-ID"/>
        </a:p>
      </dgm:t>
    </dgm:pt>
    <dgm:pt modelId="{6C633AD6-0BCD-4CE7-AD8E-05AFF1BF355A}">
      <dgm:prSet/>
      <dgm:spPr/>
      <dgm:t>
        <a:bodyPr/>
        <a:lstStyle/>
        <a:p>
          <a:r>
            <a:rPr lang="en-US" smtClean="0"/>
            <a:t>Naming tables and columns</a:t>
          </a:r>
          <a:endParaRPr lang="id-ID"/>
        </a:p>
      </dgm:t>
    </dgm:pt>
    <dgm:pt modelId="{EA62CF5A-0E1F-42BC-A8A5-638E403FA132}" type="parTrans" cxnId="{8D3F50C0-09F0-4EF7-A900-ED4A322F67F3}">
      <dgm:prSet/>
      <dgm:spPr/>
      <dgm:t>
        <a:bodyPr/>
        <a:lstStyle/>
        <a:p>
          <a:endParaRPr lang="id-ID"/>
        </a:p>
      </dgm:t>
    </dgm:pt>
    <dgm:pt modelId="{44DA3893-5CBB-49D0-9E96-3CEE0EF08473}" type="sibTrans" cxnId="{8D3F50C0-09F0-4EF7-A900-ED4A322F67F3}">
      <dgm:prSet/>
      <dgm:spPr/>
      <dgm:t>
        <a:bodyPr/>
        <a:lstStyle/>
        <a:p>
          <a:endParaRPr lang="id-ID"/>
        </a:p>
      </dgm:t>
    </dgm:pt>
    <dgm:pt modelId="{6B4628F8-B2CC-44DF-A331-F4675BE29362}">
      <dgm:prSet/>
      <dgm:spPr/>
      <dgm:t>
        <a:bodyPr/>
        <a:lstStyle/>
        <a:p>
          <a:r>
            <a:rPr lang="en-US" smtClean="0"/>
            <a:t>Table options</a:t>
          </a:r>
          <a:endParaRPr lang="id-ID"/>
        </a:p>
      </dgm:t>
    </dgm:pt>
    <dgm:pt modelId="{FD2C7088-E3EC-4553-A027-260F633E976A}" type="parTrans" cxnId="{997D1A9F-6E4F-4260-9E32-D5A4013CE67D}">
      <dgm:prSet/>
      <dgm:spPr/>
      <dgm:t>
        <a:bodyPr/>
        <a:lstStyle/>
        <a:p>
          <a:endParaRPr lang="id-ID"/>
        </a:p>
      </dgm:t>
    </dgm:pt>
    <dgm:pt modelId="{6D2F3E52-0673-465F-A1D4-BE73A482EA2D}" type="sibTrans" cxnId="{997D1A9F-6E4F-4260-9E32-D5A4013CE67D}">
      <dgm:prSet/>
      <dgm:spPr/>
      <dgm:t>
        <a:bodyPr/>
        <a:lstStyle/>
        <a:p>
          <a:endParaRPr lang="id-ID"/>
        </a:p>
      </dgm:t>
    </dgm:pt>
    <dgm:pt modelId="{89F521F3-F704-4042-885B-79AB1DC0B735}">
      <dgm:prSet/>
      <dgm:spPr/>
      <dgm:t>
        <a:bodyPr/>
        <a:lstStyle/>
        <a:p>
          <a:r>
            <a:rPr lang="en-US" smtClean="0"/>
            <a:t>Integrity constraints</a:t>
          </a:r>
          <a:endParaRPr lang="id-ID"/>
        </a:p>
      </dgm:t>
    </dgm:pt>
    <dgm:pt modelId="{96F433A0-9F35-42BC-9E4E-BAB566F2CB8D}" type="parTrans" cxnId="{9AB26260-73F8-4F84-A803-1EE3B3C47BFE}">
      <dgm:prSet/>
      <dgm:spPr/>
      <dgm:t>
        <a:bodyPr/>
        <a:lstStyle/>
        <a:p>
          <a:endParaRPr lang="id-ID"/>
        </a:p>
      </dgm:t>
    </dgm:pt>
    <dgm:pt modelId="{4FF6FA0E-5474-48A5-BF24-01AEE10C95B0}" type="sibTrans" cxnId="{9AB26260-73F8-4F84-A803-1EE3B3C47BFE}">
      <dgm:prSet/>
      <dgm:spPr/>
      <dgm:t>
        <a:bodyPr/>
        <a:lstStyle/>
        <a:p>
          <a:endParaRPr lang="id-ID"/>
        </a:p>
      </dgm:t>
    </dgm:pt>
    <dgm:pt modelId="{F850A12B-95FD-4F98-B9BD-CF397E474A50}">
      <dgm:prSet/>
      <dgm:spPr/>
      <dgm:t>
        <a:bodyPr/>
        <a:lstStyle/>
        <a:p>
          <a:r>
            <a:rPr lang="en-US" smtClean="0"/>
            <a:t>Primary keys</a:t>
          </a:r>
          <a:endParaRPr lang="id-ID"/>
        </a:p>
      </dgm:t>
    </dgm:pt>
    <dgm:pt modelId="{53DF9075-A3E0-4CAD-B6DD-3F6D3DD8A223}" type="parTrans" cxnId="{05094A1F-5E6C-483D-B799-AC05AB5E2D67}">
      <dgm:prSet/>
      <dgm:spPr/>
      <dgm:t>
        <a:bodyPr/>
        <a:lstStyle/>
        <a:p>
          <a:endParaRPr lang="id-ID"/>
        </a:p>
      </dgm:t>
    </dgm:pt>
    <dgm:pt modelId="{90EFC8D8-7632-481C-87A3-20B46B3220C7}" type="sibTrans" cxnId="{05094A1F-5E6C-483D-B799-AC05AB5E2D67}">
      <dgm:prSet/>
      <dgm:spPr/>
      <dgm:t>
        <a:bodyPr/>
        <a:lstStyle/>
        <a:p>
          <a:endParaRPr lang="id-ID"/>
        </a:p>
      </dgm:t>
    </dgm:pt>
    <dgm:pt modelId="{3C4F3645-BF46-4B2D-ABEC-04B0AD1B3E09}">
      <dgm:prSet/>
      <dgm:spPr/>
      <dgm:t>
        <a:bodyPr/>
        <a:lstStyle/>
        <a:p>
          <a:r>
            <a:rPr lang="en-US" smtClean="0"/>
            <a:t>Alternate keys</a:t>
          </a:r>
          <a:endParaRPr lang="id-ID"/>
        </a:p>
      </dgm:t>
    </dgm:pt>
    <dgm:pt modelId="{970F5E2D-8E6A-4B3B-BAE4-2B18F65F1515}" type="parTrans" cxnId="{FB717DD1-CE50-49E0-A828-65C885B943A1}">
      <dgm:prSet/>
      <dgm:spPr/>
      <dgm:t>
        <a:bodyPr/>
        <a:lstStyle/>
        <a:p>
          <a:endParaRPr lang="id-ID"/>
        </a:p>
      </dgm:t>
    </dgm:pt>
    <dgm:pt modelId="{B5066290-828E-489C-B4FD-9DE20066A887}" type="sibTrans" cxnId="{FB717DD1-CE50-49E0-A828-65C885B943A1}">
      <dgm:prSet/>
      <dgm:spPr/>
      <dgm:t>
        <a:bodyPr/>
        <a:lstStyle/>
        <a:p>
          <a:endParaRPr lang="id-ID"/>
        </a:p>
      </dgm:t>
    </dgm:pt>
    <dgm:pt modelId="{920FB9F1-3F7E-44B3-960A-BE0326FD2865}">
      <dgm:prSet/>
      <dgm:spPr/>
      <dgm:t>
        <a:bodyPr/>
        <a:lstStyle/>
        <a:p>
          <a:r>
            <a:rPr lang="en-US" smtClean="0"/>
            <a:t>Foreign keys</a:t>
          </a:r>
          <a:endParaRPr lang="id-ID"/>
        </a:p>
      </dgm:t>
    </dgm:pt>
    <dgm:pt modelId="{6171CC65-1244-408C-BBE1-3364761CE329}" type="parTrans" cxnId="{8E480C48-08D5-4843-83BB-43BF0642FC65}">
      <dgm:prSet/>
      <dgm:spPr/>
      <dgm:t>
        <a:bodyPr/>
        <a:lstStyle/>
        <a:p>
          <a:endParaRPr lang="id-ID"/>
        </a:p>
      </dgm:t>
    </dgm:pt>
    <dgm:pt modelId="{FEA44530-AE86-4723-BA9B-25E613B82A5F}" type="sibTrans" cxnId="{8E480C48-08D5-4843-83BB-43BF0642FC65}">
      <dgm:prSet/>
      <dgm:spPr/>
      <dgm:t>
        <a:bodyPr/>
        <a:lstStyle/>
        <a:p>
          <a:endParaRPr lang="id-ID"/>
        </a:p>
      </dgm:t>
    </dgm:pt>
    <dgm:pt modelId="{42C39227-61B7-4C12-A6E8-0E9DCEFA7D9F}">
      <dgm:prSet/>
      <dgm:spPr/>
      <dgm:t>
        <a:bodyPr/>
        <a:lstStyle/>
        <a:p>
          <a:r>
            <a:rPr lang="en-US" smtClean="0"/>
            <a:t>Create trigger</a:t>
          </a:r>
          <a:endParaRPr lang="id-ID"/>
        </a:p>
      </dgm:t>
    </dgm:pt>
    <dgm:pt modelId="{880D6A55-827A-4FE2-B641-0FCA7626F484}" type="parTrans" cxnId="{C1D76C8C-3CD7-4413-A719-267A2149CC11}">
      <dgm:prSet/>
      <dgm:spPr/>
      <dgm:t>
        <a:bodyPr/>
        <a:lstStyle/>
        <a:p>
          <a:endParaRPr lang="id-ID"/>
        </a:p>
      </dgm:t>
    </dgm:pt>
    <dgm:pt modelId="{B59B6F43-5928-4F6D-9593-EBDFECDE5EFA}" type="sibTrans" cxnId="{C1D76C8C-3CD7-4413-A719-267A2149CC11}">
      <dgm:prSet/>
      <dgm:spPr/>
      <dgm:t>
        <a:bodyPr/>
        <a:lstStyle/>
        <a:p>
          <a:endParaRPr lang="id-ID"/>
        </a:p>
      </dgm:t>
    </dgm:pt>
    <dgm:pt modelId="{CBBBEC16-C973-4B39-9BC7-5514078ACD37}">
      <dgm:prSet/>
      <dgm:spPr/>
      <dgm:t>
        <a:bodyPr/>
        <a:lstStyle/>
        <a:p>
          <a:r>
            <a:rPr lang="en-US" smtClean="0"/>
            <a:t>Trigger as Integrity constraints</a:t>
          </a:r>
          <a:endParaRPr lang="id-ID"/>
        </a:p>
      </dgm:t>
    </dgm:pt>
    <dgm:pt modelId="{F7A843FA-F092-4229-8A61-BC7B97F4E5A5}" type="parTrans" cxnId="{AF3C0302-4D33-4E59-ABC0-4E647436E81B}">
      <dgm:prSet/>
      <dgm:spPr/>
      <dgm:t>
        <a:bodyPr/>
        <a:lstStyle/>
        <a:p>
          <a:endParaRPr lang="id-ID"/>
        </a:p>
      </dgm:t>
    </dgm:pt>
    <dgm:pt modelId="{08B0387A-36CB-463D-94F2-2C975FC3F76E}" type="sibTrans" cxnId="{AF3C0302-4D33-4E59-ABC0-4E647436E81B}">
      <dgm:prSet/>
      <dgm:spPr/>
      <dgm:t>
        <a:bodyPr/>
        <a:lstStyle/>
        <a:p>
          <a:endParaRPr lang="id-ID"/>
        </a:p>
      </dgm:t>
    </dgm:pt>
    <dgm:pt modelId="{FCAF47D7-F10A-4AB6-943D-A7561F61FED0}">
      <dgm:prSet/>
      <dgm:spPr/>
      <dgm:t>
        <a:bodyPr/>
        <a:lstStyle/>
        <a:p>
          <a:r>
            <a:rPr lang="en-US" smtClean="0"/>
            <a:t>Trigger and catalog</a:t>
          </a:r>
          <a:endParaRPr lang="id-ID"/>
        </a:p>
      </dgm:t>
    </dgm:pt>
    <dgm:pt modelId="{A1F74996-0585-4ADB-8C5E-53D30DB6FBD8}" type="parTrans" cxnId="{E442D05B-8DF5-4609-96A9-4F8486357967}">
      <dgm:prSet/>
      <dgm:spPr/>
      <dgm:t>
        <a:bodyPr/>
        <a:lstStyle/>
        <a:p>
          <a:endParaRPr lang="id-ID"/>
        </a:p>
      </dgm:t>
    </dgm:pt>
    <dgm:pt modelId="{3EBDFA7A-F73F-474A-8CA2-8DA86CBE0EAA}" type="sibTrans" cxnId="{E442D05B-8DF5-4609-96A9-4F8486357967}">
      <dgm:prSet/>
      <dgm:spPr/>
      <dgm:t>
        <a:bodyPr/>
        <a:lstStyle/>
        <a:p>
          <a:endParaRPr lang="id-ID"/>
        </a:p>
      </dgm:t>
    </dgm:pt>
    <dgm:pt modelId="{F07DF2AA-2C1B-4284-81AC-11A65A46742A}">
      <dgm:prSet/>
      <dgm:spPr/>
      <dgm:t>
        <a:bodyPr/>
        <a:lstStyle/>
        <a:p>
          <a:r>
            <a:rPr lang="en-US" smtClean="0"/>
            <a:t>Parameter</a:t>
          </a:r>
          <a:endParaRPr lang="id-ID"/>
        </a:p>
      </dgm:t>
    </dgm:pt>
    <dgm:pt modelId="{9F5B0A16-7B57-4DA4-8580-9BED6579F1C1}" type="parTrans" cxnId="{8B876CF6-0D8F-4703-BF2D-05179BDB4EEA}">
      <dgm:prSet/>
      <dgm:spPr/>
      <dgm:t>
        <a:bodyPr/>
        <a:lstStyle/>
        <a:p>
          <a:endParaRPr lang="id-ID"/>
        </a:p>
      </dgm:t>
    </dgm:pt>
    <dgm:pt modelId="{09F3223D-ED9D-4936-BC30-E03038A006C2}" type="sibTrans" cxnId="{8B876CF6-0D8F-4703-BF2D-05179BDB4EEA}">
      <dgm:prSet/>
      <dgm:spPr/>
      <dgm:t>
        <a:bodyPr/>
        <a:lstStyle/>
        <a:p>
          <a:endParaRPr lang="id-ID"/>
        </a:p>
      </dgm:t>
    </dgm:pt>
    <dgm:pt modelId="{3EDEE265-B593-4D11-8874-0CFD3416B0D1}">
      <dgm:prSet/>
      <dgm:spPr/>
      <dgm:t>
        <a:bodyPr/>
        <a:lstStyle/>
        <a:p>
          <a:r>
            <a:rPr lang="en-US" smtClean="0"/>
            <a:t>Body</a:t>
          </a:r>
          <a:endParaRPr lang="id-ID"/>
        </a:p>
      </dgm:t>
    </dgm:pt>
    <dgm:pt modelId="{EE8F7D7C-957C-4E9A-B43D-7C3711C5D240}" type="parTrans" cxnId="{32B316CE-EA5C-42BB-8984-44768A0CF62A}">
      <dgm:prSet/>
      <dgm:spPr/>
      <dgm:t>
        <a:bodyPr/>
        <a:lstStyle/>
        <a:p>
          <a:endParaRPr lang="id-ID"/>
        </a:p>
      </dgm:t>
    </dgm:pt>
    <dgm:pt modelId="{E0141C9A-1682-40C7-8E6E-E96C3F91F83F}" type="sibTrans" cxnId="{32B316CE-EA5C-42BB-8984-44768A0CF62A}">
      <dgm:prSet/>
      <dgm:spPr/>
      <dgm:t>
        <a:bodyPr/>
        <a:lstStyle/>
        <a:p>
          <a:endParaRPr lang="id-ID"/>
        </a:p>
      </dgm:t>
    </dgm:pt>
    <dgm:pt modelId="{8A8CA779-3FF2-4331-9369-60FBADF692DC}">
      <dgm:prSet/>
      <dgm:spPr/>
      <dgm:t>
        <a:bodyPr/>
        <a:lstStyle/>
        <a:p>
          <a:r>
            <a:rPr lang="en-US" smtClean="0"/>
            <a:t>Local variable</a:t>
          </a:r>
          <a:endParaRPr lang="id-ID"/>
        </a:p>
      </dgm:t>
    </dgm:pt>
    <dgm:pt modelId="{001BF9D7-5380-487A-BC6D-FC1F9817CB34}" type="parTrans" cxnId="{02F16045-7631-436D-AF26-0CC5CBC67AAA}">
      <dgm:prSet/>
      <dgm:spPr/>
      <dgm:t>
        <a:bodyPr/>
        <a:lstStyle/>
        <a:p>
          <a:endParaRPr lang="id-ID"/>
        </a:p>
      </dgm:t>
    </dgm:pt>
    <dgm:pt modelId="{48B229B8-8A42-4CB4-BC0F-7FD24D3BFCB1}" type="sibTrans" cxnId="{02F16045-7631-436D-AF26-0CC5CBC67AAA}">
      <dgm:prSet/>
      <dgm:spPr/>
      <dgm:t>
        <a:bodyPr/>
        <a:lstStyle/>
        <a:p>
          <a:endParaRPr lang="id-ID"/>
        </a:p>
      </dgm:t>
    </dgm:pt>
    <dgm:pt modelId="{7DB5AA3D-FDEB-47F2-800A-51E6A72B9DE0}">
      <dgm:prSet/>
      <dgm:spPr/>
      <dgm:t>
        <a:bodyPr/>
        <a:lstStyle/>
        <a:p>
          <a:r>
            <a:rPr lang="en-US" smtClean="0"/>
            <a:t>Set</a:t>
          </a:r>
          <a:endParaRPr lang="id-ID"/>
        </a:p>
      </dgm:t>
    </dgm:pt>
    <dgm:pt modelId="{8006FA14-18AA-4F17-A0DE-0D7C1F49D85E}" type="parTrans" cxnId="{33302D1C-7C45-4C7E-8DAD-70BC9C88AD60}">
      <dgm:prSet/>
      <dgm:spPr/>
      <dgm:t>
        <a:bodyPr/>
        <a:lstStyle/>
        <a:p>
          <a:endParaRPr lang="id-ID"/>
        </a:p>
      </dgm:t>
    </dgm:pt>
    <dgm:pt modelId="{A49B8FF1-3522-4FEA-917E-8389D466B1B3}" type="sibTrans" cxnId="{33302D1C-7C45-4C7E-8DAD-70BC9C88AD60}">
      <dgm:prSet/>
      <dgm:spPr/>
      <dgm:t>
        <a:bodyPr/>
        <a:lstStyle/>
        <a:p>
          <a:endParaRPr lang="id-ID"/>
        </a:p>
      </dgm:t>
    </dgm:pt>
    <dgm:pt modelId="{035DD252-17F4-47C2-85DC-609A0CC6A44B}">
      <dgm:prSet/>
      <dgm:spPr/>
      <dgm:t>
        <a:bodyPr/>
        <a:lstStyle/>
        <a:p>
          <a:r>
            <a:rPr lang="en-US" smtClean="0"/>
            <a:t>Flow control</a:t>
          </a:r>
          <a:endParaRPr lang="id-ID"/>
        </a:p>
      </dgm:t>
    </dgm:pt>
    <dgm:pt modelId="{82D3C974-6C9A-4FAB-962E-021DA8C418A6}" type="parTrans" cxnId="{B1C2F22D-596F-464E-A3A4-7204E9F941A0}">
      <dgm:prSet/>
      <dgm:spPr/>
      <dgm:t>
        <a:bodyPr/>
        <a:lstStyle/>
        <a:p>
          <a:endParaRPr lang="id-ID"/>
        </a:p>
      </dgm:t>
    </dgm:pt>
    <dgm:pt modelId="{396DA453-E9B5-46C9-9F2A-9B551CA9D46D}" type="sibTrans" cxnId="{B1C2F22D-596F-464E-A3A4-7204E9F941A0}">
      <dgm:prSet/>
      <dgm:spPr/>
      <dgm:t>
        <a:bodyPr/>
        <a:lstStyle/>
        <a:p>
          <a:endParaRPr lang="id-ID"/>
        </a:p>
      </dgm:t>
    </dgm:pt>
    <dgm:pt modelId="{4FEEB0C3-CB7C-4C87-B5A4-9EB1EFACF6F5}">
      <dgm:prSet/>
      <dgm:spPr/>
      <dgm:t>
        <a:bodyPr/>
        <a:lstStyle/>
        <a:p>
          <a:r>
            <a:rPr lang="en-US" smtClean="0"/>
            <a:t>Call stored procedure</a:t>
          </a:r>
          <a:endParaRPr lang="id-ID"/>
        </a:p>
      </dgm:t>
    </dgm:pt>
    <dgm:pt modelId="{4449F884-5611-4579-A9F8-7A6AB993E0FC}" type="parTrans" cxnId="{12286424-0741-4EB4-A76C-C4CDD1C29803}">
      <dgm:prSet/>
      <dgm:spPr/>
      <dgm:t>
        <a:bodyPr/>
        <a:lstStyle/>
        <a:p>
          <a:endParaRPr lang="id-ID"/>
        </a:p>
      </dgm:t>
    </dgm:pt>
    <dgm:pt modelId="{6D6286BB-D518-4535-A581-DE8EB97668B3}" type="sibTrans" cxnId="{12286424-0741-4EB4-A76C-C4CDD1C29803}">
      <dgm:prSet/>
      <dgm:spPr/>
      <dgm:t>
        <a:bodyPr/>
        <a:lstStyle/>
        <a:p>
          <a:endParaRPr lang="id-ID"/>
        </a:p>
      </dgm:t>
    </dgm:pt>
    <dgm:pt modelId="{BE665057-D6A5-46E5-8C96-B92CC455D498}">
      <dgm:prSet/>
      <dgm:spPr/>
      <dgm:t>
        <a:bodyPr/>
        <a:lstStyle/>
        <a:p>
          <a:r>
            <a:rPr lang="en-US" smtClean="0"/>
            <a:t>Error message</a:t>
          </a:r>
          <a:endParaRPr lang="id-ID"/>
        </a:p>
      </dgm:t>
    </dgm:pt>
    <dgm:pt modelId="{8DCA3038-E66F-4108-B686-CC57118C167C}" type="parTrans" cxnId="{54711C4D-F84D-44A5-9309-2C7A248EDBAF}">
      <dgm:prSet/>
      <dgm:spPr/>
      <dgm:t>
        <a:bodyPr/>
        <a:lstStyle/>
        <a:p>
          <a:endParaRPr lang="id-ID"/>
        </a:p>
      </dgm:t>
    </dgm:pt>
    <dgm:pt modelId="{76B65C77-A163-44FD-BCC0-00A752974BD7}" type="sibTrans" cxnId="{54711C4D-F84D-44A5-9309-2C7A248EDBAF}">
      <dgm:prSet/>
      <dgm:spPr/>
      <dgm:t>
        <a:bodyPr/>
        <a:lstStyle/>
        <a:p>
          <a:endParaRPr lang="id-ID"/>
        </a:p>
      </dgm:t>
    </dgm:pt>
    <dgm:pt modelId="{9B9D9CD2-A1AC-4443-A7F1-2F6164D9C5EA}" type="pres">
      <dgm:prSet presAssocID="{5E126505-DE9D-4362-AEA0-9363802BC5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0458FD0-9B19-41AA-9ACF-D53EDAEEC5C7}" type="pres">
      <dgm:prSet presAssocID="{C0E67C9F-980C-4956-95FD-B2A5F470B792}" presName="composite" presStyleCnt="0"/>
      <dgm:spPr/>
    </dgm:pt>
    <dgm:pt modelId="{E2C0E1C7-552E-4A6B-B2F7-4E6668A5E9A7}" type="pres">
      <dgm:prSet presAssocID="{C0E67C9F-980C-4956-95FD-B2A5F470B79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6929FA4-2E97-43B2-AB69-56DD0290F51F}" type="pres">
      <dgm:prSet presAssocID="{C0E67C9F-980C-4956-95FD-B2A5F470B79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F3D7B13-534C-472F-BDF9-F02563D69E8C}" type="pres">
      <dgm:prSet presAssocID="{71B8673E-480F-47B5-B208-F5D09B4C8D6A}" presName="space" presStyleCnt="0"/>
      <dgm:spPr/>
    </dgm:pt>
    <dgm:pt modelId="{41A336B9-B3EA-43ED-91FB-95ABC2E814E9}" type="pres">
      <dgm:prSet presAssocID="{4AD077FD-A38C-46BE-A573-5B9A9A3875F8}" presName="composite" presStyleCnt="0"/>
      <dgm:spPr/>
    </dgm:pt>
    <dgm:pt modelId="{65137D8F-0130-4602-B068-45A3079D7629}" type="pres">
      <dgm:prSet presAssocID="{4AD077FD-A38C-46BE-A573-5B9A9A3875F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591E23A-FD49-4552-9587-02BEA5452157}" type="pres">
      <dgm:prSet presAssocID="{4AD077FD-A38C-46BE-A573-5B9A9A3875F8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39FF868-438E-4F02-9354-AC04B4D44D2E}" type="pres">
      <dgm:prSet presAssocID="{C4E3B847-D46D-4C69-BC82-3C7568200D8B}" presName="space" presStyleCnt="0"/>
      <dgm:spPr/>
    </dgm:pt>
    <dgm:pt modelId="{CA9144F8-7B69-4793-AB55-3FA814FD1553}" type="pres">
      <dgm:prSet presAssocID="{FE27180B-F902-4E0A-995D-3812E8AE4E55}" presName="composite" presStyleCnt="0"/>
      <dgm:spPr/>
    </dgm:pt>
    <dgm:pt modelId="{E6DCCB96-6B6A-4A9E-BB21-69044CADC932}" type="pres">
      <dgm:prSet presAssocID="{FE27180B-F902-4E0A-995D-3812E8AE4E5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23584A1-3D4E-42B9-B773-C3B27AE632C9}" type="pres">
      <dgm:prSet presAssocID="{FE27180B-F902-4E0A-995D-3812E8AE4E55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CC60B26-B9FE-4133-8143-3BDD9AE075AB}" type="pres">
      <dgm:prSet presAssocID="{47CD1C94-D985-42A3-A9B4-C7506DB2EA43}" presName="space" presStyleCnt="0"/>
      <dgm:spPr/>
    </dgm:pt>
    <dgm:pt modelId="{45AC886B-0655-428C-A6DB-16E797681A7A}" type="pres">
      <dgm:prSet presAssocID="{59C0D607-DF51-4F11-83FE-C8CFD2C1A592}" presName="composite" presStyleCnt="0"/>
      <dgm:spPr/>
    </dgm:pt>
    <dgm:pt modelId="{5172BAC1-7C2C-45BE-A692-48EAF6F10BF0}" type="pres">
      <dgm:prSet presAssocID="{59C0D607-DF51-4F11-83FE-C8CFD2C1A59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2EBD99-B407-4CFE-BB3C-B2412C81B99E}" type="pres">
      <dgm:prSet presAssocID="{59C0D607-DF51-4F11-83FE-C8CFD2C1A592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C7B5B04-ECA6-4031-B96A-00ED410445E1}" type="presOf" srcId="{AD30F374-559B-4E43-B6BC-8D1BFC09D9EB}" destId="{E72EBD99-B407-4CFE-BB3C-B2412C81B99E}" srcOrd="0" destOrd="3" presId="urn:microsoft.com/office/officeart/2005/8/layout/hList1"/>
    <dgm:cxn modelId="{8ABEBB37-0884-4D6B-8BFB-D84DA456F604}" type="presOf" srcId="{C0E67C9F-980C-4956-95FD-B2A5F470B792}" destId="{E2C0E1C7-552E-4A6B-B2F7-4E6668A5E9A7}" srcOrd="0" destOrd="0" presId="urn:microsoft.com/office/officeart/2005/8/layout/hList1"/>
    <dgm:cxn modelId="{2E6805AA-EFF4-4D3D-9FFC-267D21778D03}" type="presOf" srcId="{D48A43E3-7311-42EB-A16F-5ABD0B05BD76}" destId="{E23584A1-3D4E-42B9-B773-C3B27AE632C9}" srcOrd="0" destOrd="3" presId="urn:microsoft.com/office/officeart/2005/8/layout/hList1"/>
    <dgm:cxn modelId="{9C5618B4-5941-4F0C-A904-B399843C5427}" type="presOf" srcId="{DBEA9DD3-E769-412C-A66F-69C98F288E82}" destId="{E23584A1-3D4E-42B9-B773-C3B27AE632C9}" srcOrd="0" destOrd="2" presId="urn:microsoft.com/office/officeart/2005/8/layout/hList1"/>
    <dgm:cxn modelId="{86C80EF5-FA65-4FB6-A514-3F72E27CBB15}" type="presOf" srcId="{59C0D607-DF51-4F11-83FE-C8CFD2C1A592}" destId="{5172BAC1-7C2C-45BE-A692-48EAF6F10BF0}" srcOrd="0" destOrd="0" presId="urn:microsoft.com/office/officeart/2005/8/layout/hList1"/>
    <dgm:cxn modelId="{7DD4250F-D789-44B4-AFE3-07E164E5572D}" srcId="{FE27180B-F902-4E0A-995D-3812E8AE4E55}" destId="{DBEA9DD3-E769-412C-A66F-69C98F288E82}" srcOrd="2" destOrd="0" parTransId="{11F0F6A6-BE92-47F2-95D9-B59DE53389BD}" sibTransId="{785A4685-995F-41F4-9527-9BAEF7A7772C}"/>
    <dgm:cxn modelId="{FA39108E-81D7-4A24-8A13-5D7DA6F5471B}" type="presOf" srcId="{920FB9F1-3F7E-44B3-960A-BE0326FD2865}" destId="{E23584A1-3D4E-42B9-B773-C3B27AE632C9}" srcOrd="0" destOrd="10" presId="urn:microsoft.com/office/officeart/2005/8/layout/hList1"/>
    <dgm:cxn modelId="{32B316CE-EA5C-42BB-8984-44768A0CF62A}" srcId="{C0E67C9F-980C-4956-95FD-B2A5F470B792}" destId="{3EDEE265-B593-4D11-8874-0CFD3416B0D1}" srcOrd="2" destOrd="0" parTransId="{EE8F7D7C-957C-4E9A-B43D-7C3711C5D240}" sibTransId="{E0141C9A-1682-40C7-8E6E-E96C3F91F83F}"/>
    <dgm:cxn modelId="{ADE3AD52-14C5-4BDF-BF94-87FAD3F22817}" type="presOf" srcId="{FE27180B-F902-4E0A-995D-3812E8AE4E55}" destId="{E6DCCB96-6B6A-4A9E-BB21-69044CADC932}" srcOrd="0" destOrd="0" presId="urn:microsoft.com/office/officeart/2005/8/layout/hList1"/>
    <dgm:cxn modelId="{678CBF53-6C80-40A1-A1E8-3C9444ABAF96}" type="presOf" srcId="{6C633AD6-0BCD-4CE7-AD8E-05AFF1BF355A}" destId="{E23584A1-3D4E-42B9-B773-C3B27AE632C9}" srcOrd="0" destOrd="5" presId="urn:microsoft.com/office/officeart/2005/8/layout/hList1"/>
    <dgm:cxn modelId="{CBEC7B4B-7636-4D50-8361-C4BD071E6200}" type="presOf" srcId="{FCAF47D7-F10A-4AB6-943D-A7561F61FED0}" destId="{6591E23A-FD49-4552-9587-02BEA5452157}" srcOrd="0" destOrd="3" presId="urn:microsoft.com/office/officeart/2005/8/layout/hList1"/>
    <dgm:cxn modelId="{FB717DD1-CE50-49E0-A828-65C885B943A1}" srcId="{FE27180B-F902-4E0A-995D-3812E8AE4E55}" destId="{3C4F3645-BF46-4B2D-ABEC-04B0AD1B3E09}" srcOrd="9" destOrd="0" parTransId="{970F5E2D-8E6A-4B3B-BAE4-2B18F65F1515}" sibTransId="{B5066290-828E-489C-B4FD-9DE20066A887}"/>
    <dgm:cxn modelId="{1DED9D2D-BA12-4FAB-8107-17975A3BE48D}" type="presOf" srcId="{4AD077FD-A38C-46BE-A573-5B9A9A3875F8}" destId="{65137D8F-0130-4602-B068-45A3079D7629}" srcOrd="0" destOrd="0" presId="urn:microsoft.com/office/officeart/2005/8/layout/hList1"/>
    <dgm:cxn modelId="{54711C4D-F84D-44A5-9309-2C7A248EDBAF}" srcId="{C0E67C9F-980C-4956-95FD-B2A5F470B792}" destId="{BE665057-D6A5-46E5-8C96-B92CC455D498}" srcOrd="7" destOrd="0" parTransId="{8DCA3038-E66F-4108-B686-CC57118C167C}" sibTransId="{76B65C77-A163-44FD-BCC0-00A752974BD7}"/>
    <dgm:cxn modelId="{D8F38BB6-DF2F-4BB5-9176-46DF679FFC4B}" srcId="{59C0D607-DF51-4F11-83FE-C8CFD2C1A592}" destId="{6D357CF8-F411-42D8-8B29-54A800FE4640}" srcOrd="1" destOrd="0" parTransId="{AE101F20-942F-45DC-9718-8E29EE3DEA57}" sibTransId="{ABEB1B36-B687-4A5F-925A-1C807F338464}"/>
    <dgm:cxn modelId="{9AB26260-73F8-4F84-A803-1EE3B3C47BFE}" srcId="{FE27180B-F902-4E0A-995D-3812E8AE4E55}" destId="{89F521F3-F704-4042-885B-79AB1DC0B735}" srcOrd="7" destOrd="0" parTransId="{96F433A0-9F35-42BC-9E4E-BAB566F2CB8D}" sibTransId="{4FF6FA0E-5474-48A5-BF24-01AEE10C95B0}"/>
    <dgm:cxn modelId="{0423299B-C8A2-4688-849A-E4323A0EC94F}" srcId="{59C0D607-DF51-4F11-83FE-C8CFD2C1A592}" destId="{643DF7F5-48FC-4499-A11A-10E0F1460CB9}" srcOrd="0" destOrd="0" parTransId="{DF4CCF80-4DC5-4655-A0A8-F8EADBD5461D}" sibTransId="{54926C24-2F02-4F1D-A666-8C62DC2F2450}"/>
    <dgm:cxn modelId="{0FDA2754-54BB-401B-9269-18CD5358AAF5}" type="presOf" srcId="{F07DF2AA-2C1B-4284-81AC-11A65A46742A}" destId="{D6929FA4-2E97-43B2-AB69-56DD0290F51F}" srcOrd="0" destOrd="1" presId="urn:microsoft.com/office/officeart/2005/8/layout/hList1"/>
    <dgm:cxn modelId="{33302D1C-7C45-4C7E-8DAD-70BC9C88AD60}" srcId="{C0E67C9F-980C-4956-95FD-B2A5F470B792}" destId="{7DB5AA3D-FDEB-47F2-800A-51E6A72B9DE0}" srcOrd="4" destOrd="0" parTransId="{8006FA14-18AA-4F17-A0DE-0D7C1F49D85E}" sibTransId="{A49B8FF1-3522-4FEA-917E-8389D466B1B3}"/>
    <dgm:cxn modelId="{317559F5-B7F5-4413-A03E-BFD156E2AC43}" srcId="{5E126505-DE9D-4362-AEA0-9363802BC5CA}" destId="{59C0D607-DF51-4F11-83FE-C8CFD2C1A592}" srcOrd="3" destOrd="0" parTransId="{A182B7B8-E0BC-4EF3-9AB3-25B6DB6BF4A2}" sibTransId="{D35A3B2E-4614-40FD-9AFC-C0800C08E39B}"/>
    <dgm:cxn modelId="{CFBA4F4F-78B6-4F65-9628-E316FB90EAE6}" type="presOf" srcId="{6D357CF8-F411-42D8-8B29-54A800FE4640}" destId="{E72EBD99-B407-4CFE-BB3C-B2412C81B99E}" srcOrd="0" destOrd="1" presId="urn:microsoft.com/office/officeart/2005/8/layout/hList1"/>
    <dgm:cxn modelId="{64EF7FE5-C344-46CB-9C68-2133C5A51E23}" srcId="{FE27180B-F902-4E0A-995D-3812E8AE4E55}" destId="{1D026D8E-11BD-4526-BD5A-5CF9C45D93E5}" srcOrd="1" destOrd="0" parTransId="{CC482ACE-789B-4332-8E83-E93B6B335056}" sibTransId="{0654E9E8-F3C0-4AEB-A359-AAB0088DB783}"/>
    <dgm:cxn modelId="{02F16045-7631-436D-AF26-0CC5CBC67AAA}" srcId="{C0E67C9F-980C-4956-95FD-B2A5F470B792}" destId="{8A8CA779-3FF2-4331-9369-60FBADF692DC}" srcOrd="3" destOrd="0" parTransId="{001BF9D7-5380-487A-BC6D-FC1F9817CB34}" sibTransId="{48B229B8-8A42-4CB4-BC0F-7FD24D3BFCB1}"/>
    <dgm:cxn modelId="{2B9F8C96-631E-47FA-B7C9-5A646A519E6C}" type="presOf" srcId="{7DB5AA3D-FDEB-47F2-800A-51E6A72B9DE0}" destId="{D6929FA4-2E97-43B2-AB69-56DD0290F51F}" srcOrd="0" destOrd="4" presId="urn:microsoft.com/office/officeart/2005/8/layout/hList1"/>
    <dgm:cxn modelId="{AF3C0302-4D33-4E59-ABC0-4E647436E81B}" srcId="{4AD077FD-A38C-46BE-A573-5B9A9A3875F8}" destId="{CBBBEC16-C973-4B39-9BC7-5514078ACD37}" srcOrd="2" destOrd="0" parTransId="{F7A843FA-F092-4229-8A61-BC7B97F4E5A5}" sibTransId="{08B0387A-36CB-463D-94F2-2C975FC3F76E}"/>
    <dgm:cxn modelId="{E442D05B-8DF5-4609-96A9-4F8486357967}" srcId="{4AD077FD-A38C-46BE-A573-5B9A9A3875F8}" destId="{FCAF47D7-F10A-4AB6-943D-A7561F61FED0}" srcOrd="3" destOrd="0" parTransId="{A1F74996-0585-4ADB-8C5E-53D30DB6FBD8}" sibTransId="{3EBDFA7A-F73F-474A-8CA2-8DA86CBE0EAA}"/>
    <dgm:cxn modelId="{8CFC1571-FE8A-48B8-94C8-1F0C488D71DB}" type="presOf" srcId="{3EDEE265-B593-4D11-8874-0CFD3416B0D1}" destId="{D6929FA4-2E97-43B2-AB69-56DD0290F51F}" srcOrd="0" destOrd="2" presId="urn:microsoft.com/office/officeart/2005/8/layout/hList1"/>
    <dgm:cxn modelId="{F1A4E973-707F-4928-A836-CB5822257775}" srcId="{59C0D607-DF51-4F11-83FE-C8CFD2C1A592}" destId="{E6831E6B-8D01-4B7B-8E91-8B53D6D8C800}" srcOrd="4" destOrd="0" parTransId="{A30B582B-0C3F-4F5D-A11F-8AFC31B1EAD6}" sibTransId="{6516D6AC-D743-43BD-AD5D-3EFF54B5A195}"/>
    <dgm:cxn modelId="{997D1A9F-6E4F-4260-9E32-D5A4013CE67D}" srcId="{FE27180B-F902-4E0A-995D-3812E8AE4E55}" destId="{6B4628F8-B2CC-44DF-A331-F4675BE29362}" srcOrd="6" destOrd="0" parTransId="{FD2C7088-E3EC-4553-A027-260F633E976A}" sibTransId="{6D2F3E52-0673-465F-A1D4-BE73A482EA2D}"/>
    <dgm:cxn modelId="{64132248-3AAA-4915-ADA2-F0C5D34C611C}" type="presOf" srcId="{035DD252-17F4-47C2-85DC-609A0CC6A44B}" destId="{D6929FA4-2E97-43B2-AB69-56DD0290F51F}" srcOrd="0" destOrd="5" presId="urn:microsoft.com/office/officeart/2005/8/layout/hList1"/>
    <dgm:cxn modelId="{D9E84EC1-F4D8-436D-A754-F6C472B3693D}" srcId="{FE27180B-F902-4E0A-995D-3812E8AE4E55}" destId="{0E3C5D8F-77C9-42F5-947E-BC2170F7BD14}" srcOrd="0" destOrd="0" parTransId="{666FCF17-F3CF-4DB3-8F0D-B91DCC87372F}" sibTransId="{B397FFDD-9F88-4E86-BB91-691EAABFB4E8}"/>
    <dgm:cxn modelId="{A0999D43-282B-49EE-AC64-5CE03338B189}" type="presOf" srcId="{BD0DC62C-9CCC-47B7-9CD7-AE5F053A4AD9}" destId="{E72EBD99-B407-4CFE-BB3C-B2412C81B99E}" srcOrd="0" destOrd="2" presId="urn:microsoft.com/office/officeart/2005/8/layout/hList1"/>
    <dgm:cxn modelId="{6BECE12B-58E0-4A67-9208-D1B502D5B790}" type="presOf" srcId="{42C39227-61B7-4C12-A6E8-0E9DCEFA7D9F}" destId="{6591E23A-FD49-4552-9587-02BEA5452157}" srcOrd="0" destOrd="1" presId="urn:microsoft.com/office/officeart/2005/8/layout/hList1"/>
    <dgm:cxn modelId="{CE758B8A-1A76-49F0-871C-882DE87D738A}" srcId="{C0E67C9F-980C-4956-95FD-B2A5F470B792}" destId="{05D4644B-5FB0-4525-B079-B1D2661AB772}" srcOrd="0" destOrd="0" parTransId="{1E2526D1-DB50-44FA-88E9-F6AF082BBB4D}" sibTransId="{18F8F7C7-8010-4171-BA93-FBC4CA677822}"/>
    <dgm:cxn modelId="{12286424-0741-4EB4-A76C-C4CDD1C29803}" srcId="{C0E67C9F-980C-4956-95FD-B2A5F470B792}" destId="{4FEEB0C3-CB7C-4C87-B5A4-9EB1EFACF6F5}" srcOrd="6" destOrd="0" parTransId="{4449F884-5611-4579-A9F8-7A6AB993E0FC}" sibTransId="{6D6286BB-D518-4535-A581-DE8EB97668B3}"/>
    <dgm:cxn modelId="{A1C5EAB0-9638-4DCD-846F-3E5B941D4EBD}" type="presOf" srcId="{1D026D8E-11BD-4526-BD5A-5CF9C45D93E5}" destId="{E23584A1-3D4E-42B9-B773-C3B27AE632C9}" srcOrd="0" destOrd="1" presId="urn:microsoft.com/office/officeart/2005/8/layout/hList1"/>
    <dgm:cxn modelId="{8B876CF6-0D8F-4703-BF2D-05179BDB4EEA}" srcId="{C0E67C9F-980C-4956-95FD-B2A5F470B792}" destId="{F07DF2AA-2C1B-4284-81AC-11A65A46742A}" srcOrd="1" destOrd="0" parTransId="{9F5B0A16-7B57-4DA4-8580-9BED6579F1C1}" sibTransId="{09F3223D-ED9D-4936-BC30-E03038A006C2}"/>
    <dgm:cxn modelId="{1ACC943A-9005-4610-91FF-A472A3A8EAA4}" type="presOf" srcId="{CBBBEC16-C973-4B39-9BC7-5514078ACD37}" destId="{6591E23A-FD49-4552-9587-02BEA5452157}" srcOrd="0" destOrd="2" presId="urn:microsoft.com/office/officeart/2005/8/layout/hList1"/>
    <dgm:cxn modelId="{B1C2F22D-596F-464E-A3A4-7204E9F941A0}" srcId="{C0E67C9F-980C-4956-95FD-B2A5F470B792}" destId="{035DD252-17F4-47C2-85DC-609A0CC6A44B}" srcOrd="5" destOrd="0" parTransId="{82D3C974-6C9A-4FAB-962E-021DA8C418A6}" sibTransId="{396DA453-E9B5-46C9-9F2A-9B551CA9D46D}"/>
    <dgm:cxn modelId="{4519E2F1-84D0-4AED-A6FD-3B4B5DB69A7B}" srcId="{59C0D607-DF51-4F11-83FE-C8CFD2C1A592}" destId="{AD30F374-559B-4E43-B6BC-8D1BFC09D9EB}" srcOrd="3" destOrd="0" parTransId="{1280E291-B399-4891-BD9A-D605CE67B35B}" sibTransId="{742A8B86-C4B1-44CB-A7CB-C60BC89F3B13}"/>
    <dgm:cxn modelId="{1E940FFB-2370-4125-A778-947A50DBF889}" srcId="{4AD077FD-A38C-46BE-A573-5B9A9A3875F8}" destId="{D37AE790-CB25-4D21-A27F-8B6F5ABE2FB1}" srcOrd="0" destOrd="0" parTransId="{AD814BA8-8C9C-44DD-B8FF-53777EEE1CD0}" sibTransId="{98EC1E4C-393E-4C59-9092-DFAC6F9168F2}"/>
    <dgm:cxn modelId="{5B8AB3BE-132D-41BA-BB6B-FE7C3E7F873E}" type="presOf" srcId="{3C4F3645-BF46-4B2D-ABEC-04B0AD1B3E09}" destId="{E23584A1-3D4E-42B9-B773-C3B27AE632C9}" srcOrd="0" destOrd="9" presId="urn:microsoft.com/office/officeart/2005/8/layout/hList1"/>
    <dgm:cxn modelId="{1F31BF01-77E2-498A-8B10-080D647FE72F}" srcId="{5E126505-DE9D-4362-AEA0-9363802BC5CA}" destId="{C0E67C9F-980C-4956-95FD-B2A5F470B792}" srcOrd="0" destOrd="0" parTransId="{F4D21176-C995-43D9-A29F-C8A2058DEABF}" sibTransId="{71B8673E-480F-47B5-B208-F5D09B4C8D6A}"/>
    <dgm:cxn modelId="{C1D76C8C-3CD7-4413-A719-267A2149CC11}" srcId="{4AD077FD-A38C-46BE-A573-5B9A9A3875F8}" destId="{42C39227-61B7-4C12-A6E8-0E9DCEFA7D9F}" srcOrd="1" destOrd="0" parTransId="{880D6A55-827A-4FE2-B641-0FCA7626F484}" sibTransId="{B59B6F43-5928-4F6D-9593-EBDFECDE5EFA}"/>
    <dgm:cxn modelId="{F55F1318-73B6-462C-9A56-17A32EF3EF29}" type="presOf" srcId="{F850A12B-95FD-4F98-B9BD-CF397E474A50}" destId="{E23584A1-3D4E-42B9-B773-C3B27AE632C9}" srcOrd="0" destOrd="8" presId="urn:microsoft.com/office/officeart/2005/8/layout/hList1"/>
    <dgm:cxn modelId="{8808901E-4597-4517-93F7-6250377FA592}" type="presOf" srcId="{89F521F3-F704-4042-885B-79AB1DC0B735}" destId="{E23584A1-3D4E-42B9-B773-C3B27AE632C9}" srcOrd="0" destOrd="7" presId="urn:microsoft.com/office/officeart/2005/8/layout/hList1"/>
    <dgm:cxn modelId="{34130EA2-ED44-4437-832C-220C6EE69DAB}" type="presOf" srcId="{8A8CA779-3FF2-4331-9369-60FBADF692DC}" destId="{D6929FA4-2E97-43B2-AB69-56DD0290F51F}" srcOrd="0" destOrd="3" presId="urn:microsoft.com/office/officeart/2005/8/layout/hList1"/>
    <dgm:cxn modelId="{EC622BE3-9421-41E4-BC99-3CF4AF742DD5}" srcId="{FE27180B-F902-4E0A-995D-3812E8AE4E55}" destId="{D48A43E3-7311-42EB-A16F-5ABD0B05BD76}" srcOrd="3" destOrd="0" parTransId="{57B9A766-D7DA-4580-8A5F-E942185D2200}" sibTransId="{316D5CA2-4720-422F-BD9C-9CBAAD41E0AC}"/>
    <dgm:cxn modelId="{6D2FF773-A3C8-4F2B-9837-4C4E0AEA7F90}" srcId="{5E126505-DE9D-4362-AEA0-9363802BC5CA}" destId="{4AD077FD-A38C-46BE-A573-5B9A9A3875F8}" srcOrd="1" destOrd="0" parTransId="{06587940-D726-4157-A3A3-2561E6245CCB}" sibTransId="{C4E3B847-D46D-4C69-BC82-3C7568200D8B}"/>
    <dgm:cxn modelId="{6C3239AE-596E-451D-9A31-6333CE04D141}" type="presOf" srcId="{E6831E6B-8D01-4B7B-8E91-8B53D6D8C800}" destId="{E72EBD99-B407-4CFE-BB3C-B2412C81B99E}" srcOrd="0" destOrd="4" presId="urn:microsoft.com/office/officeart/2005/8/layout/hList1"/>
    <dgm:cxn modelId="{0F679ADD-9CDE-48C7-98B6-62DD481C4ECA}" type="presOf" srcId="{BE665057-D6A5-46E5-8C96-B92CC455D498}" destId="{D6929FA4-2E97-43B2-AB69-56DD0290F51F}" srcOrd="0" destOrd="7" presId="urn:microsoft.com/office/officeart/2005/8/layout/hList1"/>
    <dgm:cxn modelId="{3A5243BD-DDF4-4C29-AF83-194AF63126D2}" srcId="{FE27180B-F902-4E0A-995D-3812E8AE4E55}" destId="{6A973E91-8830-4B9C-988A-F127D9BFCE4E}" srcOrd="4" destOrd="0" parTransId="{11CB66D4-002F-497A-92D9-7DE7AA769CD3}" sibTransId="{46FAD388-8133-4BE3-89D8-E2C958ACF9FE}"/>
    <dgm:cxn modelId="{05094A1F-5E6C-483D-B799-AC05AB5E2D67}" srcId="{FE27180B-F902-4E0A-995D-3812E8AE4E55}" destId="{F850A12B-95FD-4F98-B9BD-CF397E474A50}" srcOrd="8" destOrd="0" parTransId="{53DF9075-A3E0-4CAD-B6DD-3F6D3DD8A223}" sibTransId="{90EFC8D8-7632-481C-87A3-20B46B3220C7}"/>
    <dgm:cxn modelId="{8E480C48-08D5-4843-83BB-43BF0642FC65}" srcId="{FE27180B-F902-4E0A-995D-3812E8AE4E55}" destId="{920FB9F1-3F7E-44B3-960A-BE0326FD2865}" srcOrd="10" destOrd="0" parTransId="{6171CC65-1244-408C-BBE1-3364761CE329}" sibTransId="{FEA44530-AE86-4723-BA9B-25E613B82A5F}"/>
    <dgm:cxn modelId="{8D3F50C0-09F0-4EF7-A900-ED4A322F67F3}" srcId="{FE27180B-F902-4E0A-995D-3812E8AE4E55}" destId="{6C633AD6-0BCD-4CE7-AD8E-05AFF1BF355A}" srcOrd="5" destOrd="0" parTransId="{EA62CF5A-0E1F-42BC-A8A5-638E403FA132}" sibTransId="{44DA3893-5CBB-49D0-9E96-3CEE0EF08473}"/>
    <dgm:cxn modelId="{D14A20FB-DF41-4781-B9EC-6CB21E23278A}" type="presOf" srcId="{643DF7F5-48FC-4499-A11A-10E0F1460CB9}" destId="{E72EBD99-B407-4CFE-BB3C-B2412C81B99E}" srcOrd="0" destOrd="0" presId="urn:microsoft.com/office/officeart/2005/8/layout/hList1"/>
    <dgm:cxn modelId="{7B3C18B3-6FA7-4D66-BBB0-1CC0464F0C5B}" type="presOf" srcId="{6B4628F8-B2CC-44DF-A331-F4675BE29362}" destId="{E23584A1-3D4E-42B9-B773-C3B27AE632C9}" srcOrd="0" destOrd="6" presId="urn:microsoft.com/office/officeart/2005/8/layout/hList1"/>
    <dgm:cxn modelId="{2205D0C3-177F-4837-906F-2BB66A647950}" type="presOf" srcId="{0E3C5D8F-77C9-42F5-947E-BC2170F7BD14}" destId="{E23584A1-3D4E-42B9-B773-C3B27AE632C9}" srcOrd="0" destOrd="0" presId="urn:microsoft.com/office/officeart/2005/8/layout/hList1"/>
    <dgm:cxn modelId="{A2BCD1C8-A430-44D4-AEE8-DF284C721AB7}" type="presOf" srcId="{05D4644B-5FB0-4525-B079-B1D2661AB772}" destId="{D6929FA4-2E97-43B2-AB69-56DD0290F51F}" srcOrd="0" destOrd="0" presId="urn:microsoft.com/office/officeart/2005/8/layout/hList1"/>
    <dgm:cxn modelId="{AA59DF83-AEDE-48C6-8F51-06500C145304}" type="presOf" srcId="{6A973E91-8830-4B9C-988A-F127D9BFCE4E}" destId="{E23584A1-3D4E-42B9-B773-C3B27AE632C9}" srcOrd="0" destOrd="4" presId="urn:microsoft.com/office/officeart/2005/8/layout/hList1"/>
    <dgm:cxn modelId="{9D6BA03D-52C6-4105-B079-37E0DF60FD36}" type="presOf" srcId="{D37AE790-CB25-4D21-A27F-8B6F5ABE2FB1}" destId="{6591E23A-FD49-4552-9587-02BEA5452157}" srcOrd="0" destOrd="0" presId="urn:microsoft.com/office/officeart/2005/8/layout/hList1"/>
    <dgm:cxn modelId="{696CECB0-9DFD-4BCB-A5CF-0AC064C142B6}" type="presOf" srcId="{4FEEB0C3-CB7C-4C87-B5A4-9EB1EFACF6F5}" destId="{D6929FA4-2E97-43B2-AB69-56DD0290F51F}" srcOrd="0" destOrd="6" presId="urn:microsoft.com/office/officeart/2005/8/layout/hList1"/>
    <dgm:cxn modelId="{32EE2D07-51C7-4737-9D30-09299DE95F53}" srcId="{59C0D607-DF51-4F11-83FE-C8CFD2C1A592}" destId="{BD0DC62C-9CCC-47B7-9CD7-AE5F053A4AD9}" srcOrd="2" destOrd="0" parTransId="{249D482E-639B-4A05-89B1-4ADBB80806C3}" sibTransId="{D12183F5-2F8E-4F3E-AB74-B4A059892A7E}"/>
    <dgm:cxn modelId="{47F67309-F539-4D48-A574-927DE6EA5CFA}" type="presOf" srcId="{5E126505-DE9D-4362-AEA0-9363802BC5CA}" destId="{9B9D9CD2-A1AC-4443-A7F1-2F6164D9C5EA}" srcOrd="0" destOrd="0" presId="urn:microsoft.com/office/officeart/2005/8/layout/hList1"/>
    <dgm:cxn modelId="{46E756E8-8EC0-491A-89EE-8ED9515FEEA6}" srcId="{5E126505-DE9D-4362-AEA0-9363802BC5CA}" destId="{FE27180B-F902-4E0A-995D-3812E8AE4E55}" srcOrd="2" destOrd="0" parTransId="{77EE86BA-02EF-4283-98C3-635D4398971C}" sibTransId="{47CD1C94-D985-42A3-A9B4-C7506DB2EA43}"/>
    <dgm:cxn modelId="{9114AB52-1752-4BDE-930B-DBE40A3AE4AE}" type="presParOf" srcId="{9B9D9CD2-A1AC-4443-A7F1-2F6164D9C5EA}" destId="{20458FD0-9B19-41AA-9ACF-D53EDAEEC5C7}" srcOrd="0" destOrd="0" presId="urn:microsoft.com/office/officeart/2005/8/layout/hList1"/>
    <dgm:cxn modelId="{CCBE5983-FDAE-40DF-B3DA-1531606A6660}" type="presParOf" srcId="{20458FD0-9B19-41AA-9ACF-D53EDAEEC5C7}" destId="{E2C0E1C7-552E-4A6B-B2F7-4E6668A5E9A7}" srcOrd="0" destOrd="0" presId="urn:microsoft.com/office/officeart/2005/8/layout/hList1"/>
    <dgm:cxn modelId="{7FB9A670-E2BA-4C28-AEF2-913B86A9AFB3}" type="presParOf" srcId="{20458FD0-9B19-41AA-9ACF-D53EDAEEC5C7}" destId="{D6929FA4-2E97-43B2-AB69-56DD0290F51F}" srcOrd="1" destOrd="0" presId="urn:microsoft.com/office/officeart/2005/8/layout/hList1"/>
    <dgm:cxn modelId="{0B10791E-3ED8-4755-A76F-EB7531C23128}" type="presParOf" srcId="{9B9D9CD2-A1AC-4443-A7F1-2F6164D9C5EA}" destId="{3F3D7B13-534C-472F-BDF9-F02563D69E8C}" srcOrd="1" destOrd="0" presId="urn:microsoft.com/office/officeart/2005/8/layout/hList1"/>
    <dgm:cxn modelId="{FB99C09A-106B-44F3-A81C-68C08DABC8EC}" type="presParOf" srcId="{9B9D9CD2-A1AC-4443-A7F1-2F6164D9C5EA}" destId="{41A336B9-B3EA-43ED-91FB-95ABC2E814E9}" srcOrd="2" destOrd="0" presId="urn:microsoft.com/office/officeart/2005/8/layout/hList1"/>
    <dgm:cxn modelId="{36B235F1-DE90-43EA-BE71-D49B139C150C}" type="presParOf" srcId="{41A336B9-B3EA-43ED-91FB-95ABC2E814E9}" destId="{65137D8F-0130-4602-B068-45A3079D7629}" srcOrd="0" destOrd="0" presId="urn:microsoft.com/office/officeart/2005/8/layout/hList1"/>
    <dgm:cxn modelId="{535990C9-80D0-49BD-ACDF-5C81E03CE942}" type="presParOf" srcId="{41A336B9-B3EA-43ED-91FB-95ABC2E814E9}" destId="{6591E23A-FD49-4552-9587-02BEA5452157}" srcOrd="1" destOrd="0" presId="urn:microsoft.com/office/officeart/2005/8/layout/hList1"/>
    <dgm:cxn modelId="{E091E12B-A3F1-44D3-BA0C-7195557E042B}" type="presParOf" srcId="{9B9D9CD2-A1AC-4443-A7F1-2F6164D9C5EA}" destId="{739FF868-438E-4F02-9354-AC04B4D44D2E}" srcOrd="3" destOrd="0" presId="urn:microsoft.com/office/officeart/2005/8/layout/hList1"/>
    <dgm:cxn modelId="{A288ED6C-CCDB-471F-8B6C-B5D38D517126}" type="presParOf" srcId="{9B9D9CD2-A1AC-4443-A7F1-2F6164D9C5EA}" destId="{CA9144F8-7B69-4793-AB55-3FA814FD1553}" srcOrd="4" destOrd="0" presId="urn:microsoft.com/office/officeart/2005/8/layout/hList1"/>
    <dgm:cxn modelId="{5C81E6EB-2A88-4356-BD15-46AD688D4FD2}" type="presParOf" srcId="{CA9144F8-7B69-4793-AB55-3FA814FD1553}" destId="{E6DCCB96-6B6A-4A9E-BB21-69044CADC932}" srcOrd="0" destOrd="0" presId="urn:microsoft.com/office/officeart/2005/8/layout/hList1"/>
    <dgm:cxn modelId="{6D8A8299-CEF5-430B-B790-C8DCDD2544D1}" type="presParOf" srcId="{CA9144F8-7B69-4793-AB55-3FA814FD1553}" destId="{E23584A1-3D4E-42B9-B773-C3B27AE632C9}" srcOrd="1" destOrd="0" presId="urn:microsoft.com/office/officeart/2005/8/layout/hList1"/>
    <dgm:cxn modelId="{09B0CE30-E815-4077-848A-80A2BCF6A59F}" type="presParOf" srcId="{9B9D9CD2-A1AC-4443-A7F1-2F6164D9C5EA}" destId="{FCC60B26-B9FE-4133-8143-3BDD9AE075AB}" srcOrd="5" destOrd="0" presId="urn:microsoft.com/office/officeart/2005/8/layout/hList1"/>
    <dgm:cxn modelId="{E1BBF7DE-E85B-473B-B439-3AFFAAAA139B}" type="presParOf" srcId="{9B9D9CD2-A1AC-4443-A7F1-2F6164D9C5EA}" destId="{45AC886B-0655-428C-A6DB-16E797681A7A}" srcOrd="6" destOrd="0" presId="urn:microsoft.com/office/officeart/2005/8/layout/hList1"/>
    <dgm:cxn modelId="{8FF975FC-AAA6-40B3-8555-0489E502F0E9}" type="presParOf" srcId="{45AC886B-0655-428C-A6DB-16E797681A7A}" destId="{5172BAC1-7C2C-45BE-A692-48EAF6F10BF0}" srcOrd="0" destOrd="0" presId="urn:microsoft.com/office/officeart/2005/8/layout/hList1"/>
    <dgm:cxn modelId="{92F1E17F-7E34-428C-BABF-741C468E1213}" type="presParOf" srcId="{45AC886B-0655-428C-A6DB-16E797681A7A}" destId="{E72EBD99-B407-4CFE-BB3C-B2412C81B9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69D6502-4B9D-4304-A2AD-0847AFD0AE78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F2A7C6-ACD4-485B-9E9E-0FBB5470B18E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/>
            <a:t>Bidang</a:t>
          </a:r>
          <a:r>
            <a:rPr lang="en-US" dirty="0"/>
            <a:t> </a:t>
          </a:r>
          <a:r>
            <a:rPr lang="en-US" dirty="0" err="1"/>
            <a:t>Pemrograman</a:t>
          </a:r>
          <a:r>
            <a:rPr lang="en-US" dirty="0"/>
            <a:t> Web</a:t>
          </a:r>
        </a:p>
      </dgm:t>
    </dgm:pt>
    <dgm:pt modelId="{4C6F6AFF-FB42-46AD-A101-4585FEFF6B62}" type="parTrans" cxnId="{BC72864A-854A-4DA4-A38F-358423EE3D84}">
      <dgm:prSet/>
      <dgm:spPr/>
      <dgm:t>
        <a:bodyPr/>
        <a:lstStyle/>
        <a:p>
          <a:endParaRPr lang="en-US"/>
        </a:p>
      </dgm:t>
    </dgm:pt>
    <dgm:pt modelId="{28B56B05-22F4-4997-A315-1349690A1CD7}" type="sibTrans" cxnId="{BC72864A-854A-4DA4-A38F-358423EE3D84}">
      <dgm:prSet/>
      <dgm:spPr/>
      <dgm:t>
        <a:bodyPr/>
        <a:lstStyle/>
        <a:p>
          <a:endParaRPr lang="en-US"/>
        </a:p>
      </dgm:t>
    </dgm:pt>
    <dgm:pt modelId="{B1721046-788E-4ADA-85E8-0866CA67E6DB}">
      <dgm:prSet phldrT="[Text]" custT="1"/>
      <dgm:spPr>
        <a:solidFill>
          <a:srgbClr val="00B050"/>
        </a:solid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MODEL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dirty="0"/>
            <a:t>DATABASE</a:t>
          </a:r>
        </a:p>
      </dgm:t>
    </dgm:pt>
    <dgm:pt modelId="{413A826C-C0B6-4B4D-894E-DCDA1CE88948}" type="parTrans" cxnId="{8EDF7D87-742D-4F01-BC4D-62C8325E5079}">
      <dgm:prSet/>
      <dgm:spPr/>
      <dgm:t>
        <a:bodyPr/>
        <a:lstStyle/>
        <a:p>
          <a:endParaRPr lang="en-US"/>
        </a:p>
      </dgm:t>
    </dgm:pt>
    <dgm:pt modelId="{8A5E460F-014D-44C7-B1B8-621BA9B310F2}" type="sibTrans" cxnId="{8EDF7D87-742D-4F01-BC4D-62C8325E5079}">
      <dgm:prSet/>
      <dgm:spPr/>
      <dgm:t>
        <a:bodyPr/>
        <a:lstStyle/>
        <a:p>
          <a:endParaRPr lang="en-US"/>
        </a:p>
      </dgm:t>
    </dgm:pt>
    <dgm:pt modelId="{746A9185-F695-40F5-884C-C5D06242EDA3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16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400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CONTROLLER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none" dirty="0"/>
            <a:t>SERVER SIDE</a:t>
          </a:r>
        </a:p>
      </dgm:t>
    </dgm:pt>
    <dgm:pt modelId="{B73DD3BA-A852-44B0-90AC-619741B49D72}" type="parTrans" cxnId="{AB2071CC-6A6E-4E24-847F-C74578B930D0}">
      <dgm:prSet/>
      <dgm:spPr/>
      <dgm:t>
        <a:bodyPr/>
        <a:lstStyle/>
        <a:p>
          <a:endParaRPr lang="en-US"/>
        </a:p>
      </dgm:t>
    </dgm:pt>
    <dgm:pt modelId="{8D5D9806-85A0-47F1-ADBD-F151F7AA7D34}" type="sibTrans" cxnId="{AB2071CC-6A6E-4E24-847F-C74578B930D0}">
      <dgm:prSet/>
      <dgm:spPr/>
      <dgm:t>
        <a:bodyPr/>
        <a:lstStyle/>
        <a:p>
          <a:endParaRPr lang="en-US"/>
        </a:p>
      </dgm:t>
    </dgm:pt>
    <dgm:pt modelId="{C1CDFAC4-ECCA-4F5B-9075-DF2F0999A85D}">
      <dgm:prSet phldrT="[Text]" custT="1"/>
      <dgm:spPr>
        <a:solidFill>
          <a:srgbClr val="FFC00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8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sng" dirty="0"/>
            <a:t>VIEW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none" dirty="0"/>
            <a:t>CLIENT SIDE</a:t>
          </a:r>
        </a:p>
      </dgm:t>
    </dgm:pt>
    <dgm:pt modelId="{F83CC027-D020-4861-88E8-19E27FB7645A}" type="parTrans" cxnId="{1379F7F0-7D78-4F69-B702-C57A46D59F8D}">
      <dgm:prSet/>
      <dgm:spPr/>
      <dgm:t>
        <a:bodyPr/>
        <a:lstStyle/>
        <a:p>
          <a:endParaRPr lang="en-US"/>
        </a:p>
      </dgm:t>
    </dgm:pt>
    <dgm:pt modelId="{F8E65FDD-5563-4D81-A364-51840F64B59C}" type="sibTrans" cxnId="{1379F7F0-7D78-4F69-B702-C57A46D59F8D}">
      <dgm:prSet/>
      <dgm:spPr/>
      <dgm:t>
        <a:bodyPr/>
        <a:lstStyle/>
        <a:p>
          <a:endParaRPr lang="en-US"/>
        </a:p>
      </dgm:t>
    </dgm:pt>
    <dgm:pt modelId="{ABC11143-8D7D-411A-B988-6C0688760D38}" type="pres">
      <dgm:prSet presAssocID="{469D6502-4B9D-4304-A2AD-0847AFD0AE7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A18F9C9-754F-4D0E-8D75-750A77C8AF6D}" type="pres">
      <dgm:prSet presAssocID="{ADF2A7C6-ACD4-485B-9E9E-0FBB5470B18E}" presName="roof" presStyleLbl="dkBgShp" presStyleIdx="0" presStyleCnt="2"/>
      <dgm:spPr/>
      <dgm:t>
        <a:bodyPr/>
        <a:lstStyle/>
        <a:p>
          <a:endParaRPr lang="id-ID"/>
        </a:p>
      </dgm:t>
    </dgm:pt>
    <dgm:pt modelId="{2892EE32-06B2-405A-8F93-4F91ECEC6B88}" type="pres">
      <dgm:prSet presAssocID="{ADF2A7C6-ACD4-485B-9E9E-0FBB5470B18E}" presName="pillars" presStyleCnt="0"/>
      <dgm:spPr/>
    </dgm:pt>
    <dgm:pt modelId="{A1B6A5D7-2081-418F-8FFD-82507F27CDC7}" type="pres">
      <dgm:prSet presAssocID="{ADF2A7C6-ACD4-485B-9E9E-0FBB5470B18E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883A111-1477-444E-B583-3F0E4D3E70EA}" type="pres">
      <dgm:prSet presAssocID="{746A9185-F695-40F5-884C-C5D06242EDA3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27BE039-4396-41B6-96FE-0F6B9044EE65}" type="pres">
      <dgm:prSet presAssocID="{C1CDFAC4-ECCA-4F5B-9075-DF2F0999A85D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E88AFA2-1D64-4342-8620-978E08139DE8}" type="pres">
      <dgm:prSet presAssocID="{ADF2A7C6-ACD4-485B-9E9E-0FBB5470B18E}" presName="base" presStyleLbl="dkBgShp" presStyleIdx="1" presStyleCnt="2"/>
      <dgm:spPr>
        <a:solidFill>
          <a:schemeClr val="tx2">
            <a:lumMod val="50000"/>
          </a:schemeClr>
        </a:solidFill>
      </dgm:spPr>
    </dgm:pt>
  </dgm:ptLst>
  <dgm:cxnLst>
    <dgm:cxn modelId="{AB2071CC-6A6E-4E24-847F-C74578B930D0}" srcId="{ADF2A7C6-ACD4-485B-9E9E-0FBB5470B18E}" destId="{746A9185-F695-40F5-884C-C5D06242EDA3}" srcOrd="1" destOrd="0" parTransId="{B73DD3BA-A852-44B0-90AC-619741B49D72}" sibTransId="{8D5D9806-85A0-47F1-ADBD-F151F7AA7D34}"/>
    <dgm:cxn modelId="{1379F7F0-7D78-4F69-B702-C57A46D59F8D}" srcId="{ADF2A7C6-ACD4-485B-9E9E-0FBB5470B18E}" destId="{C1CDFAC4-ECCA-4F5B-9075-DF2F0999A85D}" srcOrd="2" destOrd="0" parTransId="{F83CC027-D020-4861-88E8-19E27FB7645A}" sibTransId="{F8E65FDD-5563-4D81-A364-51840F64B59C}"/>
    <dgm:cxn modelId="{8EDF7D87-742D-4F01-BC4D-62C8325E5079}" srcId="{ADF2A7C6-ACD4-485B-9E9E-0FBB5470B18E}" destId="{B1721046-788E-4ADA-85E8-0866CA67E6DB}" srcOrd="0" destOrd="0" parTransId="{413A826C-C0B6-4B4D-894E-DCDA1CE88948}" sibTransId="{8A5E460F-014D-44C7-B1B8-621BA9B310F2}"/>
    <dgm:cxn modelId="{CBE4D6E0-744B-4473-B5F6-758B0F8069DF}" type="presOf" srcId="{746A9185-F695-40F5-884C-C5D06242EDA3}" destId="{8883A111-1477-444E-B583-3F0E4D3E70EA}" srcOrd="0" destOrd="0" presId="urn:microsoft.com/office/officeart/2005/8/layout/hList3"/>
    <dgm:cxn modelId="{BC72864A-854A-4DA4-A38F-358423EE3D84}" srcId="{469D6502-4B9D-4304-A2AD-0847AFD0AE78}" destId="{ADF2A7C6-ACD4-485B-9E9E-0FBB5470B18E}" srcOrd="0" destOrd="0" parTransId="{4C6F6AFF-FB42-46AD-A101-4585FEFF6B62}" sibTransId="{28B56B05-22F4-4997-A315-1349690A1CD7}"/>
    <dgm:cxn modelId="{5F77C994-6ADA-4496-893A-272A40DB035C}" type="presOf" srcId="{C1CDFAC4-ECCA-4F5B-9075-DF2F0999A85D}" destId="{A27BE039-4396-41B6-96FE-0F6B9044EE65}" srcOrd="0" destOrd="0" presId="urn:microsoft.com/office/officeart/2005/8/layout/hList3"/>
    <dgm:cxn modelId="{D26A6553-6F4C-430F-A25B-237BB4DAC876}" type="presOf" srcId="{ADF2A7C6-ACD4-485B-9E9E-0FBB5470B18E}" destId="{0A18F9C9-754F-4D0E-8D75-750A77C8AF6D}" srcOrd="0" destOrd="0" presId="urn:microsoft.com/office/officeart/2005/8/layout/hList3"/>
    <dgm:cxn modelId="{A991A778-99D4-49E6-95D8-60C8737066AD}" type="presOf" srcId="{B1721046-788E-4ADA-85E8-0866CA67E6DB}" destId="{A1B6A5D7-2081-418F-8FFD-82507F27CDC7}" srcOrd="0" destOrd="0" presId="urn:microsoft.com/office/officeart/2005/8/layout/hList3"/>
    <dgm:cxn modelId="{FFA539DE-F5A3-4977-AA90-37BB0E431F63}" type="presOf" srcId="{469D6502-4B9D-4304-A2AD-0847AFD0AE78}" destId="{ABC11143-8D7D-411A-B988-6C0688760D38}" srcOrd="0" destOrd="0" presId="urn:microsoft.com/office/officeart/2005/8/layout/hList3"/>
    <dgm:cxn modelId="{54759906-F37B-46E7-964E-32D138A20A0F}" type="presParOf" srcId="{ABC11143-8D7D-411A-B988-6C0688760D38}" destId="{0A18F9C9-754F-4D0E-8D75-750A77C8AF6D}" srcOrd="0" destOrd="0" presId="urn:microsoft.com/office/officeart/2005/8/layout/hList3"/>
    <dgm:cxn modelId="{D92C1E60-BCC3-4738-9C04-03BCE5A0EA60}" type="presParOf" srcId="{ABC11143-8D7D-411A-B988-6C0688760D38}" destId="{2892EE32-06B2-405A-8F93-4F91ECEC6B88}" srcOrd="1" destOrd="0" presId="urn:microsoft.com/office/officeart/2005/8/layout/hList3"/>
    <dgm:cxn modelId="{E637899C-6D56-4610-8A08-C45F3FF78864}" type="presParOf" srcId="{2892EE32-06B2-405A-8F93-4F91ECEC6B88}" destId="{A1B6A5D7-2081-418F-8FFD-82507F27CDC7}" srcOrd="0" destOrd="0" presId="urn:microsoft.com/office/officeart/2005/8/layout/hList3"/>
    <dgm:cxn modelId="{FE904C5A-9869-497F-A9F6-E8E6A1ABAE26}" type="presParOf" srcId="{2892EE32-06B2-405A-8F93-4F91ECEC6B88}" destId="{8883A111-1477-444E-B583-3F0E4D3E70EA}" srcOrd="1" destOrd="0" presId="urn:microsoft.com/office/officeart/2005/8/layout/hList3"/>
    <dgm:cxn modelId="{69433B8F-11D1-4CF2-B2C0-EABA0FC1FEE3}" type="presParOf" srcId="{2892EE32-06B2-405A-8F93-4F91ECEC6B88}" destId="{A27BE039-4396-41B6-96FE-0F6B9044EE65}" srcOrd="2" destOrd="0" presId="urn:microsoft.com/office/officeart/2005/8/layout/hList3"/>
    <dgm:cxn modelId="{B67C53AE-94CF-4634-B74D-AF22F78E322A}" type="presParOf" srcId="{ABC11143-8D7D-411A-B988-6C0688760D38}" destId="{2E88AFA2-1D64-4342-8620-978E08139DE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270"/>
          <a:ext cx="4214401" cy="851107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1" kern="1200" dirty="0" smtClean="0">
              <a:latin typeface="Agency FB" panose="020B0503020202020204" pitchFamily="34" charset="0"/>
            </a:rPr>
            <a:t>Overview Sistem Basis Data –RDBMS- SQL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8" y="42818"/>
        <a:ext cx="4131305" cy="768011"/>
      </dsp:txXfrm>
    </dsp:sp>
    <dsp:sp modelId="{2B0E2AB5-C119-4743-96E1-6DE15C2A42E9}">
      <dsp:nvSpPr>
        <dsp:cNvPr id="0" name=""/>
        <dsp:cNvSpPr/>
      </dsp:nvSpPr>
      <dsp:spPr>
        <a:xfrm>
          <a:off x="0" y="861560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kern="1200" dirty="0" err="1" smtClean="0">
              <a:latin typeface="Agency FB" panose="020B0503020202020204" pitchFamily="34" charset="0"/>
            </a:rPr>
            <a:t>Tipe</a:t>
          </a:r>
          <a:r>
            <a:rPr lang="id-ID" sz="2400" kern="1200" dirty="0" smtClean="0">
              <a:latin typeface="Agency FB" panose="020B0503020202020204" pitchFamily="34" charset="0"/>
            </a:rPr>
            <a:t> &amp; Model</a:t>
          </a:r>
          <a:r>
            <a:rPr lang="en-US" sz="2400" kern="1200" dirty="0" smtClean="0">
              <a:latin typeface="Agency FB" panose="020B0503020202020204" pitchFamily="34" charset="0"/>
            </a:rPr>
            <a:t> Data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890697"/>
        <a:ext cx="4156127" cy="538608"/>
      </dsp:txXfrm>
    </dsp:sp>
    <dsp:sp modelId="{EBF2DBB0-09AC-46B7-9297-8EC140618313}">
      <dsp:nvSpPr>
        <dsp:cNvPr id="0" name=""/>
        <dsp:cNvSpPr/>
      </dsp:nvSpPr>
      <dsp:spPr>
        <a:xfrm>
          <a:off x="0" y="1467626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Review DDL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1496763"/>
        <a:ext cx="4156127" cy="538608"/>
      </dsp:txXfrm>
    </dsp:sp>
    <dsp:sp modelId="{E6B7A12E-D792-4506-9B2A-818D9EC2E909}">
      <dsp:nvSpPr>
        <dsp:cNvPr id="0" name=""/>
        <dsp:cNvSpPr/>
      </dsp:nvSpPr>
      <dsp:spPr>
        <a:xfrm>
          <a:off x="0" y="2073691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Review DML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102828"/>
        <a:ext cx="4156127" cy="538608"/>
      </dsp:txXfrm>
    </dsp:sp>
    <dsp:sp modelId="{9498D6D7-D1DE-4880-A122-141F0CC4C4C8}">
      <dsp:nvSpPr>
        <dsp:cNvPr id="0" name=""/>
        <dsp:cNvSpPr/>
      </dsp:nvSpPr>
      <dsp:spPr>
        <a:xfrm>
          <a:off x="0" y="2679757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Function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708894"/>
        <a:ext cx="4156127" cy="538608"/>
      </dsp:txXfrm>
    </dsp:sp>
    <dsp:sp modelId="{D27F1C2B-8031-40D9-9358-BFC0F3063FA8}">
      <dsp:nvSpPr>
        <dsp:cNvPr id="0" name=""/>
        <dsp:cNvSpPr/>
      </dsp:nvSpPr>
      <dsp:spPr>
        <a:xfrm>
          <a:off x="0" y="3285823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Transactional SQL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314960"/>
        <a:ext cx="4156127" cy="538608"/>
      </dsp:txXfrm>
    </dsp:sp>
    <dsp:sp modelId="{AD907E54-1AAF-42A9-B5AD-B0BFC7405B10}">
      <dsp:nvSpPr>
        <dsp:cNvPr id="0" name=""/>
        <dsp:cNvSpPr/>
      </dsp:nvSpPr>
      <dsp:spPr>
        <a:xfrm>
          <a:off x="0" y="3891888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View dan User Authorisation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921025"/>
        <a:ext cx="4156127" cy="538608"/>
      </dsp:txXfrm>
    </dsp:sp>
    <dsp:sp modelId="{56822E35-C193-43A7-8AA0-3E3F8B75E6AF}">
      <dsp:nvSpPr>
        <dsp:cNvPr id="0" name=""/>
        <dsp:cNvSpPr/>
      </dsp:nvSpPr>
      <dsp:spPr>
        <a:xfrm>
          <a:off x="0" y="4497954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Stored Procedure &amp; Trigger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4527091"/>
        <a:ext cx="4156127" cy="538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65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System Catalog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41285"/>
        <a:ext cx="4144949" cy="641908"/>
      </dsp:txXfrm>
    </dsp:sp>
    <dsp:sp modelId="{AADA161B-0E44-4493-B862-AA188302F13F}">
      <dsp:nvSpPr>
        <dsp:cNvPr id="0" name=""/>
        <dsp:cNvSpPr/>
      </dsp:nvSpPr>
      <dsp:spPr>
        <a:xfrm>
          <a:off x="0" y="8273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en-US" sz="2800" kern="1200" dirty="0" smtClean="0">
              <a:latin typeface="Agency FB" panose="020B0503020202020204" pitchFamily="34" charset="0"/>
            </a:rPr>
            <a:t>Embedded SQL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862085"/>
        <a:ext cx="4144949" cy="641908"/>
      </dsp:txXfrm>
    </dsp:sp>
    <dsp:sp modelId="{F4223B3F-7A5F-4B4B-BB64-825656D9084A}">
      <dsp:nvSpPr>
        <dsp:cNvPr id="0" name=""/>
        <dsp:cNvSpPr/>
      </dsp:nvSpPr>
      <dsp:spPr>
        <a:xfrm>
          <a:off x="0" y="16481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b="0" i="0" kern="1200" dirty="0" smtClean="0">
              <a:latin typeface="Agency FB" panose="020B0503020202020204" pitchFamily="34" charset="0"/>
            </a:rPr>
            <a:t>Database Multiuser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1682885"/>
        <a:ext cx="4144949" cy="641908"/>
      </dsp:txXfrm>
    </dsp:sp>
    <dsp:sp modelId="{D6F8D2BE-5674-433E-876C-693D6B513985}">
      <dsp:nvSpPr>
        <dsp:cNvPr id="0" name=""/>
        <dsp:cNvSpPr/>
      </dsp:nvSpPr>
      <dsp:spPr>
        <a:xfrm>
          <a:off x="0" y="24689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800" b="0" i="0" kern="1200" dirty="0" smtClean="0">
              <a:latin typeface="Agency FB" panose="020B0503020202020204" pitchFamily="34" charset="0"/>
            </a:rPr>
            <a:t>Integrity dan Security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2503685"/>
        <a:ext cx="4144949" cy="641908"/>
      </dsp:txXfrm>
    </dsp:sp>
    <dsp:sp modelId="{BDCDCFE5-C63B-426B-8D16-4C2EF5169E39}">
      <dsp:nvSpPr>
        <dsp:cNvPr id="0" name=""/>
        <dsp:cNvSpPr/>
      </dsp:nvSpPr>
      <dsp:spPr>
        <a:xfrm>
          <a:off x="0" y="3289760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kern="1200" dirty="0" smtClean="0">
              <a:latin typeface="Agency FB" panose="020B0503020202020204" pitchFamily="34" charset="0"/>
            </a:rPr>
            <a:t>Basis Data NoSQL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3324486"/>
        <a:ext cx="4144949" cy="641908"/>
      </dsp:txXfrm>
    </dsp:sp>
    <dsp:sp modelId="{6D91ED1E-1C01-4CEA-BA64-500F855B3639}">
      <dsp:nvSpPr>
        <dsp:cNvPr id="0" name=""/>
        <dsp:cNvSpPr/>
      </dsp:nvSpPr>
      <dsp:spPr>
        <a:xfrm>
          <a:off x="0" y="4110560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4</a:t>
          </a:r>
          <a:r>
            <a:rPr lang="en-US" sz="2800" b="1" kern="1200" dirty="0" smtClean="0">
              <a:latin typeface="Agency FB" panose="020B0503020202020204" pitchFamily="34" charset="0"/>
            </a:rPr>
            <a:t>.</a:t>
          </a:r>
          <a:r>
            <a:rPr lang="en-US" sz="2800" b="0" kern="1200" dirty="0" smtClean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4145286"/>
        <a:ext cx="4144949" cy="641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31964"/>
          <a:ext cx="4214401" cy="817479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en-US" sz="2400" kern="1200" dirty="0" smtClean="0">
              <a:latin typeface="Agency FB" panose="020B0503020202020204" pitchFamily="34" charset="0"/>
            </a:rPr>
            <a:t>Database Design Review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39906" y="71870"/>
        <a:ext cx="4134589" cy="737667"/>
      </dsp:txXfrm>
    </dsp:sp>
    <dsp:sp modelId="{2B0E2AB5-C119-4743-96E1-6DE15C2A42E9}">
      <dsp:nvSpPr>
        <dsp:cNvPr id="0" name=""/>
        <dsp:cNvSpPr/>
      </dsp:nvSpPr>
      <dsp:spPr>
        <a:xfrm>
          <a:off x="0" y="8782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kern="1200" dirty="0" smtClean="0">
              <a:latin typeface="Agency FB" panose="020B0503020202020204" pitchFamily="34" charset="0"/>
            </a:rPr>
            <a:t>Database User Account Management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7986" y="906229"/>
        <a:ext cx="4158429" cy="517328"/>
      </dsp:txXfrm>
    </dsp:sp>
    <dsp:sp modelId="{EBF2DBB0-09AC-46B7-9297-8EC140618313}">
      <dsp:nvSpPr>
        <dsp:cNvPr id="0" name=""/>
        <dsp:cNvSpPr/>
      </dsp:nvSpPr>
      <dsp:spPr>
        <a:xfrm>
          <a:off x="0" y="14803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en-US" sz="2400" kern="1200" dirty="0" smtClean="0">
              <a:latin typeface="Agency FB" panose="020B0503020202020204" pitchFamily="34" charset="0"/>
            </a:rPr>
            <a:t>Database Backup &amp; Recovery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7986" y="1508329"/>
        <a:ext cx="4158429" cy="517328"/>
      </dsp:txXfrm>
    </dsp:sp>
    <dsp:sp modelId="{E6B7A12E-D792-4506-9B2A-818D9EC2E909}">
      <dsp:nvSpPr>
        <dsp:cNvPr id="0" name=""/>
        <dsp:cNvSpPr/>
      </dsp:nvSpPr>
      <dsp:spPr>
        <a:xfrm>
          <a:off x="0" y="20824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kern="1200" dirty="0" smtClean="0">
              <a:latin typeface="Agency FB" panose="020B0503020202020204" pitchFamily="34" charset="0"/>
            </a:rPr>
            <a:t>Database Replication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7986" y="2110429"/>
        <a:ext cx="4158429" cy="517328"/>
      </dsp:txXfrm>
    </dsp:sp>
    <dsp:sp modelId="{9498D6D7-D1DE-4880-A122-141F0CC4C4C8}">
      <dsp:nvSpPr>
        <dsp:cNvPr id="0" name=""/>
        <dsp:cNvSpPr/>
      </dsp:nvSpPr>
      <dsp:spPr>
        <a:xfrm>
          <a:off x="0" y="26845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kern="1200" dirty="0" smtClean="0">
              <a:latin typeface="Agency FB" panose="020B0503020202020204" pitchFamily="34" charset="0"/>
            </a:rPr>
            <a:t>Database Optimization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7986" y="2712529"/>
        <a:ext cx="4158429" cy="517328"/>
      </dsp:txXfrm>
    </dsp:sp>
    <dsp:sp modelId="{D27F1C2B-8031-40D9-9358-BFC0F3063FA8}">
      <dsp:nvSpPr>
        <dsp:cNvPr id="0" name=""/>
        <dsp:cNvSpPr/>
      </dsp:nvSpPr>
      <dsp:spPr>
        <a:xfrm>
          <a:off x="0" y="32866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en-US" sz="2400" kern="1200" dirty="0" smtClean="0">
              <a:latin typeface="Agency FB" panose="020B0503020202020204" pitchFamily="34" charset="0"/>
            </a:rPr>
            <a:t>SQL Query Select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7986" y="3314629"/>
        <a:ext cx="4158429" cy="517328"/>
      </dsp:txXfrm>
    </dsp:sp>
    <dsp:sp modelId="{AD907E54-1AAF-42A9-B5AD-B0BFC7405B10}">
      <dsp:nvSpPr>
        <dsp:cNvPr id="0" name=""/>
        <dsp:cNvSpPr/>
      </dsp:nvSpPr>
      <dsp:spPr>
        <a:xfrm>
          <a:off x="0" y="38887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en-US" sz="2400" kern="1200" dirty="0" smtClean="0">
              <a:latin typeface="Agency FB" panose="020B0503020202020204" pitchFamily="34" charset="0"/>
            </a:rPr>
            <a:t>SQL Query Where / Groups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7986" y="3916729"/>
        <a:ext cx="4158429" cy="517328"/>
      </dsp:txXfrm>
    </dsp:sp>
    <dsp:sp modelId="{56822E35-C193-43A7-8AA0-3E3F8B75E6AF}">
      <dsp:nvSpPr>
        <dsp:cNvPr id="0" name=""/>
        <dsp:cNvSpPr/>
      </dsp:nvSpPr>
      <dsp:spPr>
        <a:xfrm>
          <a:off x="0" y="4490843"/>
          <a:ext cx="4214401" cy="5733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en-US" sz="2400" kern="1200" dirty="0" smtClean="0">
              <a:latin typeface="Agency FB" panose="020B0503020202020204" pitchFamily="34" charset="0"/>
            </a:rPr>
            <a:t>SQL Query Join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7986" y="4518829"/>
        <a:ext cx="4158429" cy="5173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65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en-US" sz="2800" kern="1200" dirty="0" smtClean="0">
              <a:latin typeface="Agency FB" panose="020B0503020202020204" pitchFamily="34" charset="0"/>
            </a:rPr>
            <a:t>Stored Procedure / Function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41285"/>
        <a:ext cx="4144949" cy="641908"/>
      </dsp:txXfrm>
    </dsp:sp>
    <dsp:sp modelId="{AADA161B-0E44-4493-B862-AA188302F13F}">
      <dsp:nvSpPr>
        <dsp:cNvPr id="0" name=""/>
        <dsp:cNvSpPr/>
      </dsp:nvSpPr>
      <dsp:spPr>
        <a:xfrm>
          <a:off x="0" y="8273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en-US" sz="2800" kern="1200" dirty="0" smtClean="0">
              <a:latin typeface="Agency FB" panose="020B0503020202020204" pitchFamily="34" charset="0"/>
            </a:rPr>
            <a:t>Trigger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862085"/>
        <a:ext cx="4144949" cy="641908"/>
      </dsp:txXfrm>
    </dsp:sp>
    <dsp:sp modelId="{F4223B3F-7A5F-4B4B-BB64-825656D9084A}">
      <dsp:nvSpPr>
        <dsp:cNvPr id="0" name=""/>
        <dsp:cNvSpPr/>
      </dsp:nvSpPr>
      <dsp:spPr>
        <a:xfrm>
          <a:off x="0" y="16481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en-US" sz="2800" kern="1200" dirty="0" smtClean="0">
              <a:latin typeface="Agency FB" panose="020B0503020202020204" pitchFamily="34" charset="0"/>
            </a:rPr>
            <a:t>SQL DDL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1682885"/>
        <a:ext cx="4144949" cy="641908"/>
      </dsp:txXfrm>
    </dsp:sp>
    <dsp:sp modelId="{D6F8D2BE-5674-433E-876C-693D6B513985}">
      <dsp:nvSpPr>
        <dsp:cNvPr id="0" name=""/>
        <dsp:cNvSpPr/>
      </dsp:nvSpPr>
      <dsp:spPr>
        <a:xfrm>
          <a:off x="0" y="2468959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en-US" sz="2800" kern="1200" dirty="0" err="1" smtClean="0">
              <a:latin typeface="Agency FB" panose="020B0503020202020204" pitchFamily="34" charset="0"/>
            </a:rPr>
            <a:t>Optimising</a:t>
          </a:r>
          <a:r>
            <a:rPr lang="en-US" sz="2800" kern="1200" dirty="0" smtClean="0">
              <a:latin typeface="Agency FB" panose="020B0503020202020204" pitchFamily="34" charset="0"/>
            </a:rPr>
            <a:t> DB Structure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2503685"/>
        <a:ext cx="4144949" cy="641908"/>
      </dsp:txXfrm>
    </dsp:sp>
    <dsp:sp modelId="{BDCDCFE5-C63B-426B-8D16-4C2EF5169E39}">
      <dsp:nvSpPr>
        <dsp:cNvPr id="0" name=""/>
        <dsp:cNvSpPr/>
      </dsp:nvSpPr>
      <dsp:spPr>
        <a:xfrm>
          <a:off x="0" y="3289760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en-US" sz="2800" kern="1200" dirty="0" smtClean="0">
              <a:latin typeface="Agency FB" panose="020B0503020202020204" pitchFamily="34" charset="0"/>
            </a:rPr>
            <a:t>Project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3324486"/>
        <a:ext cx="4144949" cy="641908"/>
      </dsp:txXfrm>
    </dsp:sp>
    <dsp:sp modelId="{6D91ED1E-1C01-4CEA-BA64-500F855B3639}">
      <dsp:nvSpPr>
        <dsp:cNvPr id="0" name=""/>
        <dsp:cNvSpPr/>
      </dsp:nvSpPr>
      <dsp:spPr>
        <a:xfrm>
          <a:off x="0" y="4110560"/>
          <a:ext cx="4214401" cy="71136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4</a:t>
          </a:r>
          <a:r>
            <a:rPr lang="en-US" sz="2800" b="1" kern="1200" dirty="0" smtClean="0">
              <a:latin typeface="Agency FB" panose="020B0503020202020204" pitchFamily="34" charset="0"/>
            </a:rPr>
            <a:t>.</a:t>
          </a:r>
          <a:r>
            <a:rPr lang="en-US" sz="2800" b="0" kern="1200" dirty="0" smtClean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4726" y="4145286"/>
        <a:ext cx="4144949" cy="641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0E1C7-552E-4A6B-B2F7-4E6668A5E9A7}">
      <dsp:nvSpPr>
        <dsp:cNvPr id="0" name=""/>
        <dsp:cNvSpPr/>
      </dsp:nvSpPr>
      <dsp:spPr>
        <a:xfrm>
          <a:off x="3300" y="372167"/>
          <a:ext cx="1984531" cy="7257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gency FB" panose="020B0503020202020204" pitchFamily="34" charset="0"/>
            </a:rPr>
            <a:t>Database Design Review</a:t>
          </a:r>
          <a:endParaRPr lang="id-ID" sz="2000" kern="1200" dirty="0"/>
        </a:p>
      </dsp:txBody>
      <dsp:txXfrm>
        <a:off x="3300" y="372167"/>
        <a:ext cx="1984531" cy="725746"/>
      </dsp:txXfrm>
    </dsp:sp>
    <dsp:sp modelId="{D6929FA4-2E97-43B2-AB69-56DD0290F51F}">
      <dsp:nvSpPr>
        <dsp:cNvPr id="0" name=""/>
        <dsp:cNvSpPr/>
      </dsp:nvSpPr>
      <dsp:spPr>
        <a:xfrm>
          <a:off x="3300" y="1097914"/>
          <a:ext cx="1984531" cy="38429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Relational Model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ERD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Conceptual Database Design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Logical Database Design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Physical Database Design</a:t>
          </a:r>
          <a:endParaRPr lang="id-ID" sz="2000" kern="1200"/>
        </a:p>
      </dsp:txBody>
      <dsp:txXfrm>
        <a:off x="3300" y="1097914"/>
        <a:ext cx="1984531" cy="3842999"/>
      </dsp:txXfrm>
    </dsp:sp>
    <dsp:sp modelId="{65137D8F-0130-4602-B068-45A3079D7629}">
      <dsp:nvSpPr>
        <dsp:cNvPr id="0" name=""/>
        <dsp:cNvSpPr/>
      </dsp:nvSpPr>
      <dsp:spPr>
        <a:xfrm>
          <a:off x="2265666" y="372167"/>
          <a:ext cx="1984531" cy="725746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gency FB" panose="020B0503020202020204" pitchFamily="34" charset="0"/>
            </a:rPr>
            <a:t>Database User Account Management</a:t>
          </a:r>
          <a:endParaRPr lang="id-ID" sz="2000" kern="1200" dirty="0"/>
        </a:p>
      </dsp:txBody>
      <dsp:txXfrm>
        <a:off x="2265666" y="372167"/>
        <a:ext cx="1984531" cy="725746"/>
      </dsp:txXfrm>
    </dsp:sp>
    <dsp:sp modelId="{6591E23A-FD49-4552-9587-02BEA5452157}">
      <dsp:nvSpPr>
        <dsp:cNvPr id="0" name=""/>
        <dsp:cNvSpPr/>
      </dsp:nvSpPr>
      <dsp:spPr>
        <a:xfrm>
          <a:off x="2265666" y="1097914"/>
          <a:ext cx="1984531" cy="3842999"/>
        </a:xfrm>
        <a:prstGeom prst="rect">
          <a:avLst/>
        </a:prstGeom>
        <a:solidFill>
          <a:schemeClr val="accent4">
            <a:tint val="40000"/>
            <a:alpha val="90000"/>
            <a:hueOff val="3837973"/>
            <a:satOff val="-20420"/>
            <a:lumOff val="-116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837973"/>
              <a:satOff val="-20420"/>
              <a:lumOff val="-1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Grant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Revoke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Privelege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Adding User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Limiting User Resource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Tugas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Besar</a:t>
          </a:r>
          <a:r>
            <a:rPr lang="en-US" sz="2000" kern="1200" dirty="0" smtClean="0"/>
            <a:t> 1</a:t>
          </a:r>
          <a:endParaRPr lang="id-ID" sz="2000" kern="1200" dirty="0"/>
        </a:p>
      </dsp:txBody>
      <dsp:txXfrm>
        <a:off x="2265666" y="1097914"/>
        <a:ext cx="1984531" cy="3842999"/>
      </dsp:txXfrm>
    </dsp:sp>
    <dsp:sp modelId="{E6DCCB96-6B6A-4A9E-BB21-69044CADC932}">
      <dsp:nvSpPr>
        <dsp:cNvPr id="0" name=""/>
        <dsp:cNvSpPr/>
      </dsp:nvSpPr>
      <dsp:spPr>
        <a:xfrm>
          <a:off x="4528032" y="372167"/>
          <a:ext cx="1984531" cy="725746"/>
        </a:xfrm>
        <a:prstGeom prst="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gency FB" panose="020B0503020202020204" pitchFamily="34" charset="0"/>
            </a:rPr>
            <a:t>Database Backup &amp; Recovery</a:t>
          </a:r>
          <a:endParaRPr lang="id-ID" sz="2000" kern="1200" dirty="0"/>
        </a:p>
      </dsp:txBody>
      <dsp:txXfrm>
        <a:off x="4528032" y="372167"/>
        <a:ext cx="1984531" cy="725746"/>
      </dsp:txXfrm>
    </dsp:sp>
    <dsp:sp modelId="{E23584A1-3D4E-42B9-B773-C3B27AE632C9}">
      <dsp:nvSpPr>
        <dsp:cNvPr id="0" name=""/>
        <dsp:cNvSpPr/>
      </dsp:nvSpPr>
      <dsp:spPr>
        <a:xfrm>
          <a:off x="4528032" y="1097914"/>
          <a:ext cx="1984531" cy="3842999"/>
        </a:xfrm>
        <a:prstGeom prst="rect">
          <a:avLst/>
        </a:prstGeom>
        <a:solidFill>
          <a:schemeClr val="accent4">
            <a:tint val="40000"/>
            <a:alpha val="90000"/>
            <a:hueOff val="7675946"/>
            <a:satOff val="-40841"/>
            <a:lumOff val="-232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675946"/>
              <a:satOff val="-40841"/>
              <a:lumOff val="-2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Backup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Restore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Check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Repair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Table Maintenance</a:t>
          </a:r>
          <a:endParaRPr lang="id-ID" sz="2000" kern="1200"/>
        </a:p>
      </dsp:txBody>
      <dsp:txXfrm>
        <a:off x="4528032" y="1097914"/>
        <a:ext cx="1984531" cy="3842999"/>
      </dsp:txXfrm>
    </dsp:sp>
    <dsp:sp modelId="{5172BAC1-7C2C-45BE-A692-48EAF6F10BF0}">
      <dsp:nvSpPr>
        <dsp:cNvPr id="0" name=""/>
        <dsp:cNvSpPr/>
      </dsp:nvSpPr>
      <dsp:spPr>
        <a:xfrm>
          <a:off x="6790398" y="372167"/>
          <a:ext cx="1984531" cy="725746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Agency FB" panose="020B0503020202020204" pitchFamily="34" charset="0"/>
            </a:rPr>
            <a:t>Database Replication</a:t>
          </a:r>
          <a:endParaRPr lang="id-ID" sz="2000" kern="1200" dirty="0"/>
        </a:p>
      </dsp:txBody>
      <dsp:txXfrm>
        <a:off x="6790398" y="372167"/>
        <a:ext cx="1984531" cy="725746"/>
      </dsp:txXfrm>
    </dsp:sp>
    <dsp:sp modelId="{E72EBD99-B407-4CFE-BB3C-B2412C81B99E}">
      <dsp:nvSpPr>
        <dsp:cNvPr id="0" name=""/>
        <dsp:cNvSpPr/>
      </dsp:nvSpPr>
      <dsp:spPr>
        <a:xfrm>
          <a:off x="6790398" y="1097914"/>
          <a:ext cx="1984531" cy="3842999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Overview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Setup Replication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Sql command (slave)</a:t>
          </a:r>
          <a:endParaRPr lang="id-ID" sz="2000" kern="1200"/>
        </a:p>
      </dsp:txBody>
      <dsp:txXfrm>
        <a:off x="6790398" y="1097914"/>
        <a:ext cx="1984531" cy="3842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0E1C7-552E-4A6B-B2F7-4E6668A5E9A7}">
      <dsp:nvSpPr>
        <dsp:cNvPr id="0" name=""/>
        <dsp:cNvSpPr/>
      </dsp:nvSpPr>
      <dsp:spPr>
        <a:xfrm>
          <a:off x="3300" y="948617"/>
          <a:ext cx="1984531" cy="7257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gency FB" panose="020B0503020202020204" pitchFamily="34" charset="0"/>
            </a:rPr>
            <a:t>Database Optimization</a:t>
          </a:r>
          <a:endParaRPr lang="id-ID" sz="2000" kern="1200" dirty="0"/>
        </a:p>
      </dsp:txBody>
      <dsp:txXfrm>
        <a:off x="3300" y="948617"/>
        <a:ext cx="1984531" cy="725746"/>
      </dsp:txXfrm>
    </dsp:sp>
    <dsp:sp modelId="{D6929FA4-2E97-43B2-AB69-56DD0290F51F}">
      <dsp:nvSpPr>
        <dsp:cNvPr id="0" name=""/>
        <dsp:cNvSpPr/>
      </dsp:nvSpPr>
      <dsp:spPr>
        <a:xfrm>
          <a:off x="3300" y="1674364"/>
          <a:ext cx="1984531" cy="26900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Definisi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Design limitation / tradeoff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Benchmarking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Explain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Query performance</a:t>
          </a:r>
          <a:endParaRPr lang="id-ID" sz="2000" kern="1200" dirty="0"/>
        </a:p>
      </dsp:txBody>
      <dsp:txXfrm>
        <a:off x="3300" y="1674364"/>
        <a:ext cx="1984531" cy="2690099"/>
      </dsp:txXfrm>
    </dsp:sp>
    <dsp:sp modelId="{65137D8F-0130-4602-B068-45A3079D7629}">
      <dsp:nvSpPr>
        <dsp:cNvPr id="0" name=""/>
        <dsp:cNvSpPr/>
      </dsp:nvSpPr>
      <dsp:spPr>
        <a:xfrm>
          <a:off x="2265666" y="948617"/>
          <a:ext cx="1984531" cy="7257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gency FB" panose="020B0503020202020204" pitchFamily="34" charset="0"/>
            </a:rPr>
            <a:t>SQL Query Select</a:t>
          </a:r>
          <a:endParaRPr lang="id-ID" sz="2000" kern="1200" dirty="0"/>
        </a:p>
      </dsp:txBody>
      <dsp:txXfrm>
        <a:off x="2265666" y="948617"/>
        <a:ext cx="1984531" cy="725746"/>
      </dsp:txXfrm>
    </dsp:sp>
    <dsp:sp modelId="{6591E23A-FD49-4552-9587-02BEA5452157}">
      <dsp:nvSpPr>
        <dsp:cNvPr id="0" name=""/>
        <dsp:cNvSpPr/>
      </dsp:nvSpPr>
      <dsp:spPr>
        <a:xfrm>
          <a:off x="2265666" y="1674364"/>
          <a:ext cx="1984531" cy="26900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Select, where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Insert, update, delete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Join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Union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Truncate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replace</a:t>
          </a:r>
          <a:endParaRPr lang="id-ID" sz="2000" kern="1200" dirty="0"/>
        </a:p>
      </dsp:txBody>
      <dsp:txXfrm>
        <a:off x="2265666" y="1674364"/>
        <a:ext cx="1984531" cy="2690099"/>
      </dsp:txXfrm>
    </dsp:sp>
    <dsp:sp modelId="{E6DCCB96-6B6A-4A9E-BB21-69044CADC932}">
      <dsp:nvSpPr>
        <dsp:cNvPr id="0" name=""/>
        <dsp:cNvSpPr/>
      </dsp:nvSpPr>
      <dsp:spPr>
        <a:xfrm>
          <a:off x="4528032" y="948617"/>
          <a:ext cx="1984531" cy="7257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gency FB" panose="020B0503020202020204" pitchFamily="34" charset="0"/>
            </a:rPr>
            <a:t>SQL Query Where / Groups</a:t>
          </a:r>
          <a:endParaRPr lang="id-ID" sz="2000" kern="1200" dirty="0"/>
        </a:p>
      </dsp:txBody>
      <dsp:txXfrm>
        <a:off x="4528032" y="948617"/>
        <a:ext cx="1984531" cy="725746"/>
      </dsp:txXfrm>
    </dsp:sp>
    <dsp:sp modelId="{E23584A1-3D4E-42B9-B773-C3B27AE632C9}">
      <dsp:nvSpPr>
        <dsp:cNvPr id="0" name=""/>
        <dsp:cNvSpPr/>
      </dsp:nvSpPr>
      <dsp:spPr>
        <a:xfrm>
          <a:off x="4528032" y="1674364"/>
          <a:ext cx="1984531" cy="26900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Select, where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Insert, update, delete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Join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Union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Truncate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replace</a:t>
          </a:r>
          <a:endParaRPr lang="id-ID" sz="2000" kern="1200"/>
        </a:p>
      </dsp:txBody>
      <dsp:txXfrm>
        <a:off x="4528032" y="1674364"/>
        <a:ext cx="1984531" cy="2690099"/>
      </dsp:txXfrm>
    </dsp:sp>
    <dsp:sp modelId="{5172BAC1-7C2C-45BE-A692-48EAF6F10BF0}">
      <dsp:nvSpPr>
        <dsp:cNvPr id="0" name=""/>
        <dsp:cNvSpPr/>
      </dsp:nvSpPr>
      <dsp:spPr>
        <a:xfrm>
          <a:off x="6790398" y="948617"/>
          <a:ext cx="1984531" cy="7257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gency FB" panose="020B0503020202020204" pitchFamily="34" charset="0"/>
            </a:rPr>
            <a:t>SQL Query Join</a:t>
          </a:r>
          <a:endParaRPr lang="id-ID" sz="2000" kern="1200" dirty="0"/>
        </a:p>
      </dsp:txBody>
      <dsp:txXfrm>
        <a:off x="6790398" y="948617"/>
        <a:ext cx="1984531" cy="725746"/>
      </dsp:txXfrm>
    </dsp:sp>
    <dsp:sp modelId="{E72EBD99-B407-4CFE-BB3C-B2412C81B99E}">
      <dsp:nvSpPr>
        <dsp:cNvPr id="0" name=""/>
        <dsp:cNvSpPr/>
      </dsp:nvSpPr>
      <dsp:spPr>
        <a:xfrm>
          <a:off x="6790398" y="1674364"/>
          <a:ext cx="1984531" cy="26900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Select, where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Insert, update, delete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Join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Union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Truncate</a:t>
          </a:r>
          <a:endParaRPr lang="id-ID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replace</a:t>
          </a:r>
          <a:endParaRPr lang="id-ID" sz="2000" kern="1200"/>
        </a:p>
      </dsp:txBody>
      <dsp:txXfrm>
        <a:off x="6790398" y="1674364"/>
        <a:ext cx="1984531" cy="26900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0E1C7-552E-4A6B-B2F7-4E6668A5E9A7}">
      <dsp:nvSpPr>
        <dsp:cNvPr id="0" name=""/>
        <dsp:cNvSpPr/>
      </dsp:nvSpPr>
      <dsp:spPr>
        <a:xfrm>
          <a:off x="3300" y="83954"/>
          <a:ext cx="1984531" cy="685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Agency FB" panose="020B0503020202020204" pitchFamily="34" charset="0"/>
            </a:rPr>
            <a:t>Stored Procedure / Function</a:t>
          </a:r>
          <a:endParaRPr lang="id-ID" sz="1900" kern="1200" dirty="0"/>
        </a:p>
      </dsp:txBody>
      <dsp:txXfrm>
        <a:off x="3300" y="83954"/>
        <a:ext cx="1984531" cy="685919"/>
      </dsp:txXfrm>
    </dsp:sp>
    <dsp:sp modelId="{D6929FA4-2E97-43B2-AB69-56DD0290F51F}">
      <dsp:nvSpPr>
        <dsp:cNvPr id="0" name=""/>
        <dsp:cNvSpPr/>
      </dsp:nvSpPr>
      <dsp:spPr>
        <a:xfrm>
          <a:off x="3300" y="769874"/>
          <a:ext cx="1984531" cy="445925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Definisi</a:t>
          </a:r>
          <a:endParaRPr lang="id-ID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Parameter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Body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Local variable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Set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Flow control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Call stored procedure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Error message</a:t>
          </a:r>
          <a:endParaRPr lang="id-ID" sz="1900" kern="1200"/>
        </a:p>
      </dsp:txBody>
      <dsp:txXfrm>
        <a:off x="3300" y="769874"/>
        <a:ext cx="1984531" cy="4459252"/>
      </dsp:txXfrm>
    </dsp:sp>
    <dsp:sp modelId="{65137D8F-0130-4602-B068-45A3079D7629}">
      <dsp:nvSpPr>
        <dsp:cNvPr id="0" name=""/>
        <dsp:cNvSpPr/>
      </dsp:nvSpPr>
      <dsp:spPr>
        <a:xfrm>
          <a:off x="2265666" y="83954"/>
          <a:ext cx="1984531" cy="685919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Agency FB" panose="020B0503020202020204" pitchFamily="34" charset="0"/>
            </a:rPr>
            <a:t>Trigger</a:t>
          </a:r>
          <a:endParaRPr lang="id-ID" sz="1900" kern="1200" dirty="0"/>
        </a:p>
      </dsp:txBody>
      <dsp:txXfrm>
        <a:off x="2265666" y="83954"/>
        <a:ext cx="1984531" cy="685919"/>
      </dsp:txXfrm>
    </dsp:sp>
    <dsp:sp modelId="{6591E23A-FD49-4552-9587-02BEA5452157}">
      <dsp:nvSpPr>
        <dsp:cNvPr id="0" name=""/>
        <dsp:cNvSpPr/>
      </dsp:nvSpPr>
      <dsp:spPr>
        <a:xfrm>
          <a:off x="2265666" y="769874"/>
          <a:ext cx="1984531" cy="4459252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Konsep Trigger</a:t>
          </a:r>
          <a:endParaRPr lang="id-ID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Create trigger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Trigger as Integrity constraints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Trigger and catalog</a:t>
          </a:r>
          <a:endParaRPr lang="id-ID" sz="1900" kern="1200"/>
        </a:p>
      </dsp:txBody>
      <dsp:txXfrm>
        <a:off x="2265666" y="769874"/>
        <a:ext cx="1984531" cy="4459252"/>
      </dsp:txXfrm>
    </dsp:sp>
    <dsp:sp modelId="{E6DCCB96-6B6A-4A9E-BB21-69044CADC932}">
      <dsp:nvSpPr>
        <dsp:cNvPr id="0" name=""/>
        <dsp:cNvSpPr/>
      </dsp:nvSpPr>
      <dsp:spPr>
        <a:xfrm>
          <a:off x="4528032" y="83954"/>
          <a:ext cx="1984531" cy="685919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Agency FB" panose="020B0503020202020204" pitchFamily="34" charset="0"/>
            </a:rPr>
            <a:t>SQL DDL</a:t>
          </a:r>
          <a:endParaRPr lang="id-ID" sz="1900" kern="1200" dirty="0"/>
        </a:p>
      </dsp:txBody>
      <dsp:txXfrm>
        <a:off x="4528032" y="83954"/>
        <a:ext cx="1984531" cy="685919"/>
      </dsp:txXfrm>
    </dsp:sp>
    <dsp:sp modelId="{E23584A1-3D4E-42B9-B773-C3B27AE632C9}">
      <dsp:nvSpPr>
        <dsp:cNvPr id="0" name=""/>
        <dsp:cNvSpPr/>
      </dsp:nvSpPr>
      <dsp:spPr>
        <a:xfrm>
          <a:off x="4528032" y="769874"/>
          <a:ext cx="1984531" cy="4459252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Definisi</a:t>
          </a:r>
          <a:endParaRPr lang="id-ID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Creating tables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Data types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Temporary table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Copying tables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Naming tables and columns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Table options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Integrity constraints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Primary keys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Alternate keys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Foreign keys</a:t>
          </a:r>
          <a:endParaRPr lang="id-ID" sz="1900" kern="1200"/>
        </a:p>
      </dsp:txBody>
      <dsp:txXfrm>
        <a:off x="4528032" y="769874"/>
        <a:ext cx="1984531" cy="4459252"/>
      </dsp:txXfrm>
    </dsp:sp>
    <dsp:sp modelId="{5172BAC1-7C2C-45BE-A692-48EAF6F10BF0}">
      <dsp:nvSpPr>
        <dsp:cNvPr id="0" name=""/>
        <dsp:cNvSpPr/>
      </dsp:nvSpPr>
      <dsp:spPr>
        <a:xfrm>
          <a:off x="6790398" y="83954"/>
          <a:ext cx="1984531" cy="685919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Agency FB" panose="020B0503020202020204" pitchFamily="34" charset="0"/>
            </a:rPr>
            <a:t>Optimising</a:t>
          </a:r>
          <a:r>
            <a:rPr lang="en-US" sz="1900" kern="1200" dirty="0" smtClean="0">
              <a:latin typeface="Agency FB" panose="020B0503020202020204" pitchFamily="34" charset="0"/>
            </a:rPr>
            <a:t> DB Structure</a:t>
          </a:r>
          <a:endParaRPr lang="id-ID" sz="1900" kern="1200" dirty="0"/>
        </a:p>
      </dsp:txBody>
      <dsp:txXfrm>
        <a:off x="6790398" y="83954"/>
        <a:ext cx="1984531" cy="685919"/>
      </dsp:txXfrm>
    </dsp:sp>
    <dsp:sp modelId="{E72EBD99-B407-4CFE-BB3C-B2412C81B99E}">
      <dsp:nvSpPr>
        <dsp:cNvPr id="0" name=""/>
        <dsp:cNvSpPr/>
      </dsp:nvSpPr>
      <dsp:spPr>
        <a:xfrm>
          <a:off x="6790398" y="769874"/>
          <a:ext cx="1984531" cy="4459252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Konsep</a:t>
          </a:r>
          <a:r>
            <a:rPr lang="en-US" sz="1900" kern="1200" dirty="0" smtClean="0"/>
            <a:t> Design choices</a:t>
          </a:r>
          <a:endParaRPr lang="id-ID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Indexes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Multiple column indexes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Tuning server parameter</a:t>
          </a:r>
          <a:endParaRPr lang="id-ID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How mySQL uses memory</a:t>
          </a:r>
          <a:endParaRPr lang="id-ID" sz="1900" kern="1200"/>
        </a:p>
      </dsp:txBody>
      <dsp:txXfrm>
        <a:off x="6790398" y="769874"/>
        <a:ext cx="1984531" cy="44592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8F9C9-754F-4D0E-8D75-750A77C8AF6D}">
      <dsp:nvSpPr>
        <dsp:cNvPr id="0" name=""/>
        <dsp:cNvSpPr/>
      </dsp:nvSpPr>
      <dsp:spPr>
        <a:xfrm>
          <a:off x="0" y="0"/>
          <a:ext cx="8320088" cy="139112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/>
            <a:t>Bidang</a:t>
          </a:r>
          <a:r>
            <a:rPr lang="en-US" sz="5700" kern="1200" dirty="0"/>
            <a:t> </a:t>
          </a:r>
          <a:r>
            <a:rPr lang="en-US" sz="5700" kern="1200" dirty="0" err="1"/>
            <a:t>Pemrograman</a:t>
          </a:r>
          <a:r>
            <a:rPr lang="en-US" sz="5700" kern="1200" dirty="0"/>
            <a:t> Web</a:t>
          </a:r>
        </a:p>
      </dsp:txBody>
      <dsp:txXfrm>
        <a:off x="0" y="0"/>
        <a:ext cx="8320088" cy="1391126"/>
      </dsp:txXfrm>
    </dsp:sp>
    <dsp:sp modelId="{A1B6A5D7-2081-418F-8FFD-82507F27CDC7}">
      <dsp:nvSpPr>
        <dsp:cNvPr id="0" name=""/>
        <dsp:cNvSpPr/>
      </dsp:nvSpPr>
      <dsp:spPr>
        <a:xfrm>
          <a:off x="4062" y="1391126"/>
          <a:ext cx="2770654" cy="292136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 dirty="0"/>
        </a:p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200" b="1" u="sng" kern="1200" dirty="0"/>
            <a:t>MODEL</a:t>
          </a:r>
        </a:p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200" b="1" kern="1200" dirty="0"/>
            <a:t>DATABASE</a:t>
          </a:r>
        </a:p>
      </dsp:txBody>
      <dsp:txXfrm>
        <a:off x="4062" y="1391126"/>
        <a:ext cx="2770654" cy="2921364"/>
      </dsp:txXfrm>
    </dsp:sp>
    <dsp:sp modelId="{8883A111-1477-444E-B583-3F0E4D3E70EA}">
      <dsp:nvSpPr>
        <dsp:cNvPr id="0" name=""/>
        <dsp:cNvSpPr/>
      </dsp:nvSpPr>
      <dsp:spPr>
        <a:xfrm>
          <a:off x="2774716" y="1391126"/>
          <a:ext cx="2770654" cy="292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200" b="1" u="sng" kern="1200" dirty="0"/>
            <a:t>CONTROLLER</a:t>
          </a:r>
        </a:p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200" b="1" u="none" kern="1200" dirty="0"/>
            <a:t>SERVER SIDE</a:t>
          </a:r>
        </a:p>
      </dsp:txBody>
      <dsp:txXfrm>
        <a:off x="2774716" y="1391126"/>
        <a:ext cx="2770654" cy="2921364"/>
      </dsp:txXfrm>
    </dsp:sp>
    <dsp:sp modelId="{A27BE039-4396-41B6-96FE-0F6B9044EE65}">
      <dsp:nvSpPr>
        <dsp:cNvPr id="0" name=""/>
        <dsp:cNvSpPr/>
      </dsp:nvSpPr>
      <dsp:spPr>
        <a:xfrm>
          <a:off x="5545371" y="1391126"/>
          <a:ext cx="2770654" cy="292136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 dirty="0"/>
        </a:p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600" b="1" u="sng" kern="1200" dirty="0"/>
            <a:t>VIEW</a:t>
          </a:r>
        </a:p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600" b="1" u="none" kern="1200" dirty="0"/>
            <a:t>CLIENT SIDE</a:t>
          </a:r>
        </a:p>
      </dsp:txBody>
      <dsp:txXfrm>
        <a:off x="5545371" y="1391126"/>
        <a:ext cx="2770654" cy="2921364"/>
      </dsp:txXfrm>
    </dsp:sp>
    <dsp:sp modelId="{2E88AFA2-1D64-4342-8620-978E08139DE8}">
      <dsp:nvSpPr>
        <dsp:cNvPr id="0" name=""/>
        <dsp:cNvSpPr/>
      </dsp:nvSpPr>
      <dsp:spPr>
        <a:xfrm>
          <a:off x="0" y="4312490"/>
          <a:ext cx="8320088" cy="32459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18/02/2019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PENGELOLAAN BASIS DATA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>
                <a:solidFill>
                  <a:srgbClr val="0070C0"/>
                </a:solidFill>
              </a:rPr>
              <a:t>1</a:t>
            </a:r>
            <a:r>
              <a:rPr lang="id-ID" sz="3600" dirty="0" smtClean="0">
                <a:solidFill>
                  <a:srgbClr val="0070C0"/>
                </a:solidFill>
              </a:rPr>
              <a:t>. </a:t>
            </a:r>
            <a:r>
              <a:rPr lang="id-ID" sz="3500" dirty="0" smtClean="0">
                <a:solidFill>
                  <a:srgbClr val="0070C0"/>
                </a:solidFill>
              </a:rPr>
              <a:t>Pendahuluan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-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13165"/>
            <a:ext cx="5178716" cy="2670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366" y="4184136"/>
            <a:ext cx="5104292" cy="23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Data adalah </a:t>
            </a:r>
            <a:r>
              <a:rPr lang="id-ID" b="1" dirty="0"/>
              <a:t>fakta, angka, dan bahkan simbol mentah. </a:t>
            </a:r>
            <a:r>
              <a:rPr lang="id-ID" dirty="0"/>
              <a:t>Secara bersama‐sama merupakan masukan bagi suatu sistem informasi (Wilkinson, 1992)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deskripsi tentang benda, kejadian, aktivitas, dan transaksi yang </a:t>
            </a:r>
            <a:r>
              <a:rPr lang="id-ID" b="1" dirty="0"/>
              <a:t>tidak mempunyai makna </a:t>
            </a:r>
            <a:r>
              <a:rPr lang="id-ID" dirty="0"/>
              <a:t>atau tidak berpengaruh secara langsung kepada pemakai (Kadir, 2003)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</a:t>
            </a:r>
            <a:r>
              <a:rPr lang="id-ID" b="1" dirty="0"/>
              <a:t>fakta‐fakta mentah </a:t>
            </a:r>
            <a:r>
              <a:rPr lang="id-ID" dirty="0"/>
              <a:t>yang mewakili kejadian‐ kejadian kejadian yang berlangsung berlangsung dalam organisasi organisasi atau lingkungan fisik </a:t>
            </a:r>
            <a:r>
              <a:rPr lang="id-ID" b="1" dirty="0"/>
              <a:t>sebelum ditata dan diatur </a:t>
            </a:r>
            <a:r>
              <a:rPr lang="id-ID" dirty="0"/>
              <a:t>ke dalam bentuk yang dapat dipahami dan digunakan orang. (Laudon, 1998)</a:t>
            </a:r>
          </a:p>
        </p:txBody>
      </p:sp>
    </p:spTree>
    <p:extLst>
      <p:ext uri="{BB962C8B-B14F-4D97-AF65-F5344CB8AC3E}">
        <p14:creationId xmlns:p14="http://schemas.microsoft.com/office/powerpoint/2010/main" val="24650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Informasi adalah </a:t>
            </a:r>
            <a:r>
              <a:rPr lang="id-ID" b="1" dirty="0">
                <a:solidFill>
                  <a:srgbClr val="FF0000"/>
                </a:solidFill>
              </a:rPr>
              <a:t>data yang telah </a:t>
            </a:r>
            <a:r>
              <a:rPr lang="id-ID" b="1" dirty="0"/>
              <a:t>diolah </a:t>
            </a:r>
            <a:r>
              <a:rPr lang="id-ID" dirty="0"/>
              <a:t>menjadi bentuk yang </a:t>
            </a:r>
            <a:r>
              <a:rPr lang="id-ID" b="1" dirty="0">
                <a:solidFill>
                  <a:srgbClr val="FF0000"/>
                </a:solidFill>
              </a:rPr>
              <a:t>bermakna</a:t>
            </a:r>
            <a:r>
              <a:rPr lang="id-ID" dirty="0"/>
              <a:t> dan </a:t>
            </a:r>
            <a:r>
              <a:rPr lang="id-ID" b="1" dirty="0">
                <a:solidFill>
                  <a:srgbClr val="FF0000"/>
                </a:solidFill>
              </a:rPr>
              <a:t>berguna</a:t>
            </a:r>
            <a:r>
              <a:rPr lang="id-ID" dirty="0"/>
              <a:t> bagi manusia ( , Landon, 1998) </a:t>
            </a:r>
            <a:endParaRPr lang="id-ID" dirty="0" smtClean="0"/>
          </a:p>
          <a:p>
            <a:pPr algn="just"/>
            <a:r>
              <a:rPr lang="id-ID" dirty="0" smtClean="0"/>
              <a:t>Informasi </a:t>
            </a:r>
            <a:r>
              <a:rPr lang="id-ID" dirty="0"/>
              <a:t>adalah </a:t>
            </a:r>
            <a:r>
              <a:rPr lang="id-ID" b="1" dirty="0">
                <a:solidFill>
                  <a:srgbClr val="FF0000"/>
                </a:solidFill>
              </a:rPr>
              <a:t>data yang telah diprose</a:t>
            </a:r>
            <a:r>
              <a:rPr lang="id-ID" dirty="0"/>
              <a:t>s </a:t>
            </a:r>
            <a:r>
              <a:rPr lang="id-ID" b="1" dirty="0">
                <a:solidFill>
                  <a:srgbClr val="FF0000"/>
                </a:solidFill>
              </a:rPr>
              <a:t>sedemikian rupa </a:t>
            </a:r>
            <a:r>
              <a:rPr lang="id-ID" dirty="0"/>
              <a:t>sehingga meningkatkan pengetahuan seseorang yang menggunakannya. Hoffer, dkk. (2005) </a:t>
            </a:r>
            <a:endParaRPr lang="id-ID" dirty="0" smtClean="0"/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Data </a:t>
            </a:r>
            <a:r>
              <a:rPr lang="id-ID" b="1" dirty="0">
                <a:solidFill>
                  <a:srgbClr val="FF0000"/>
                </a:solidFill>
              </a:rPr>
              <a:t>yang telah diolah </a:t>
            </a:r>
            <a:r>
              <a:rPr lang="id-ID" dirty="0"/>
              <a:t>menjadi menjadi sebuah bentuk yang </a:t>
            </a:r>
            <a:r>
              <a:rPr lang="id-ID" b="1" dirty="0">
                <a:solidFill>
                  <a:srgbClr val="FF0000"/>
                </a:solidFill>
              </a:rPr>
              <a:t>berarti</a:t>
            </a:r>
            <a:r>
              <a:rPr lang="id-ID" dirty="0"/>
              <a:t> bagi penerimanya dan </a:t>
            </a:r>
            <a:r>
              <a:rPr lang="id-ID" b="1" dirty="0">
                <a:solidFill>
                  <a:srgbClr val="FF0000"/>
                </a:solidFill>
              </a:rPr>
              <a:t>bermanfaat</a:t>
            </a:r>
            <a:r>
              <a:rPr lang="id-ID" dirty="0"/>
              <a:t> dalam pengambilan keputusan saat ini dan saat mendatang (Davis, 1999)</a:t>
            </a:r>
          </a:p>
        </p:txBody>
      </p:sp>
    </p:spTree>
    <p:extLst>
      <p:ext uri="{BB962C8B-B14F-4D97-AF65-F5344CB8AC3E}">
        <p14:creationId xmlns:p14="http://schemas.microsoft.com/office/powerpoint/2010/main" val="7356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menjadi Informasi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4" y="1600200"/>
            <a:ext cx="3226677" cy="21981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9" y="3956068"/>
            <a:ext cx="2952522" cy="2108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24" y="2796524"/>
            <a:ext cx="4520734" cy="226036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488811" y="2699287"/>
            <a:ext cx="786113" cy="716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488811" y="4195482"/>
            <a:ext cx="786113" cy="814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7387" y="2299177"/>
            <a:ext cx="181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Infografis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3349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4" y="1586701"/>
            <a:ext cx="5741894" cy="2617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61" y="2530735"/>
            <a:ext cx="6925397" cy="30714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323" y="3065226"/>
            <a:ext cx="6471677" cy="36251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88" y="3860119"/>
            <a:ext cx="7041216" cy="28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pic>
        <p:nvPicPr>
          <p:cNvPr id="1026" name="Picture 2" descr="https://2.bp.blogspot.com/_FG2a5pJ02sw/TLe7Sng-nGI/AAAAAAAAAIA/JcPmr467nwU/s1600/lemari+arsip+dan+basis+dat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r="6012"/>
          <a:stretch/>
        </p:blipFill>
        <p:spPr bwMode="auto">
          <a:xfrm>
            <a:off x="5620870" y="116943"/>
            <a:ext cx="3523130" cy="255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asil gambar untuk lemari pakaian dan buk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t="8725" r="5373" b="5416"/>
          <a:stretch/>
        </p:blipFill>
        <p:spPr bwMode="auto">
          <a:xfrm>
            <a:off x="1" y="1860859"/>
            <a:ext cx="5634318" cy="492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1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>
                <a:solidFill>
                  <a:srgbClr val="FF0000"/>
                </a:solidFill>
              </a:rPr>
              <a:t>Basis Data (database)</a:t>
            </a:r>
            <a:r>
              <a:rPr lang="id-ID" dirty="0"/>
              <a:t> adalah kumpulan data yang umumnya menjabarkan aktivitas‐aktivitas dari satu atau lebih dari satu organisasi terkait (Ramakrishnan dan Gerke, </a:t>
            </a:r>
            <a:r>
              <a:rPr lang="id-ID" dirty="0" smtClean="0"/>
              <a:t>2000)</a:t>
            </a:r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Kumpulan</a:t>
            </a:r>
            <a:r>
              <a:rPr lang="id-ID" dirty="0" smtClean="0"/>
              <a:t> </a:t>
            </a:r>
            <a:r>
              <a:rPr lang="id-ID" dirty="0"/>
              <a:t>yang </a:t>
            </a:r>
            <a:r>
              <a:rPr lang="id-ID" b="1" dirty="0">
                <a:solidFill>
                  <a:srgbClr val="FF0000"/>
                </a:solidFill>
              </a:rPr>
              <a:t>terorganisasi</a:t>
            </a:r>
            <a:r>
              <a:rPr lang="id-ID" dirty="0"/>
              <a:t> dari data‐data yang secara nalar terkait (Hoffer dkk, 2005) </a:t>
            </a:r>
            <a:endParaRPr lang="id-ID" dirty="0" smtClean="0"/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Kumpulan </a:t>
            </a:r>
            <a:r>
              <a:rPr lang="id-ID" b="1" dirty="0">
                <a:solidFill>
                  <a:srgbClr val="FF0000"/>
                </a:solidFill>
              </a:rPr>
              <a:t>data </a:t>
            </a:r>
            <a:r>
              <a:rPr lang="id-ID" dirty="0"/>
              <a:t>yang </a:t>
            </a:r>
            <a:r>
              <a:rPr lang="id-ID" b="1" dirty="0">
                <a:solidFill>
                  <a:srgbClr val="FF0000"/>
                </a:solidFill>
              </a:rPr>
              <a:t>terkait</a:t>
            </a:r>
            <a:r>
              <a:rPr lang="id-ID" dirty="0"/>
              <a:t> (Elmazri dan Navathe, 1994</a:t>
            </a:r>
            <a:r>
              <a:rPr lang="id-ID" dirty="0" smtClean="0"/>
              <a:t>)</a:t>
            </a:r>
          </a:p>
          <a:p>
            <a:pPr algn="just"/>
            <a:r>
              <a:rPr lang="id-ID" b="1" dirty="0" smtClean="0"/>
              <a:t>Basis &amp; Data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b="1" dirty="0" smtClean="0"/>
              <a:t>Basis </a:t>
            </a:r>
            <a:r>
              <a:rPr lang="id-ID" b="1" dirty="0" smtClean="0">
                <a:solidFill>
                  <a:srgbClr val="FF0000"/>
                </a:solidFill>
              </a:rPr>
              <a:t>ruang</a:t>
            </a:r>
            <a:r>
              <a:rPr lang="id-ID" b="1" dirty="0">
                <a:solidFill>
                  <a:srgbClr val="FF0000"/>
                </a:solidFill>
              </a:rPr>
              <a:t>, markas, </a:t>
            </a:r>
            <a:r>
              <a:rPr lang="id-ID" b="1" dirty="0" smtClean="0">
                <a:solidFill>
                  <a:srgbClr val="FF0000"/>
                </a:solidFill>
              </a:rPr>
              <a:t>tempat</a:t>
            </a:r>
            <a:r>
              <a:rPr lang="id-ID" dirty="0" smtClean="0"/>
              <a:t>. </a:t>
            </a:r>
            <a:r>
              <a:rPr lang="id-ID" b="1" dirty="0" smtClean="0"/>
              <a:t>Data</a:t>
            </a:r>
            <a:r>
              <a:rPr lang="id-ID" dirty="0" smtClean="0"/>
              <a:t> </a:t>
            </a:r>
            <a:r>
              <a:rPr lang="id-ID" b="1" dirty="0" smtClean="0"/>
              <a:t>faktualisasi </a:t>
            </a:r>
            <a:r>
              <a:rPr lang="id-ID" b="1" dirty="0"/>
              <a:t>objek</a:t>
            </a:r>
            <a:r>
              <a:rPr lang="id-ID" dirty="0"/>
              <a:t> </a:t>
            </a:r>
            <a:r>
              <a:rPr lang="id-ID" dirty="0" smtClean="0"/>
              <a:t>seperti </a:t>
            </a:r>
            <a:r>
              <a:rPr lang="id-ID" b="1" dirty="0">
                <a:solidFill>
                  <a:srgbClr val="FF0000"/>
                </a:solidFill>
              </a:rPr>
              <a:t>manusia, mahasiswa, penduduk, kota dan lain sebagainya.</a:t>
            </a:r>
            <a:r>
              <a:rPr lang="id-ID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106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prstClr val="black"/>
                </a:solidFill>
              </a:rPr>
              <a:t>Basisdata</a:t>
            </a:r>
            <a:endParaRPr lang="id-ID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dirty="0">
                <a:solidFill>
                  <a:srgbClr val="0070C0"/>
                </a:solidFill>
              </a:rPr>
              <a:t>organized collection of data</a:t>
            </a:r>
            <a:r>
              <a:rPr lang="en-US" dirty="0"/>
              <a:t>. In MySQL you often create </a:t>
            </a:r>
            <a:r>
              <a:rPr lang="en-US" dirty="0">
                <a:solidFill>
                  <a:srgbClr val="0070C0"/>
                </a:solidFill>
              </a:rPr>
              <a:t>separate databases</a:t>
            </a:r>
            <a:r>
              <a:rPr lang="en-US" dirty="0"/>
              <a:t> for each of your projects. </a:t>
            </a:r>
            <a:r>
              <a:rPr lang="en-US" sz="1600" dirty="0"/>
              <a:t>(Andrea Tar, 2012)</a:t>
            </a:r>
          </a:p>
          <a:p>
            <a:r>
              <a:rPr lang="en-US" dirty="0"/>
              <a:t>The purpose of a </a:t>
            </a:r>
            <a:r>
              <a:rPr lang="en-US" dirty="0">
                <a:solidFill>
                  <a:srgbClr val="0070C0"/>
                </a:solidFill>
              </a:rPr>
              <a:t>database is to help people keep track of things</a:t>
            </a:r>
            <a:r>
              <a:rPr lang="en-US" dirty="0"/>
              <a:t>, and the most commonly used type of database is the relational database. Data are recorded </a:t>
            </a:r>
            <a:r>
              <a:rPr lang="en-US" dirty="0">
                <a:solidFill>
                  <a:srgbClr val="0070C0"/>
                </a:solidFill>
              </a:rPr>
              <a:t>facts</a:t>
            </a:r>
            <a:r>
              <a:rPr lang="en-US" dirty="0"/>
              <a:t> and numbers. </a:t>
            </a:r>
            <a:r>
              <a:rPr lang="en-US" sz="1600" dirty="0">
                <a:solidFill>
                  <a:prstClr val="black"/>
                </a:solidFill>
              </a:rPr>
              <a:t>(Kroenke David, 2013)</a:t>
            </a:r>
          </a:p>
          <a:p>
            <a:r>
              <a:rPr lang="en-US" dirty="0"/>
              <a:t>A database is a </a:t>
            </a:r>
            <a:r>
              <a:rPr lang="en-US" dirty="0">
                <a:solidFill>
                  <a:srgbClr val="0070C0"/>
                </a:solidFill>
              </a:rPr>
              <a:t>collection of data</a:t>
            </a:r>
            <a:r>
              <a:rPr lang="en-US" dirty="0"/>
              <a:t>. The term database usually indicates that the collection of data is </a:t>
            </a:r>
            <a:r>
              <a:rPr lang="en-US" dirty="0">
                <a:solidFill>
                  <a:srgbClr val="0070C0"/>
                </a:solidFill>
              </a:rPr>
              <a:t>stored on a computer</a:t>
            </a:r>
            <a:r>
              <a:rPr lang="en-US" dirty="0"/>
              <a:t>. </a:t>
            </a:r>
            <a:r>
              <a:rPr lang="en-US" sz="1600" dirty="0"/>
              <a:t>(</a:t>
            </a:r>
            <a:r>
              <a:rPr lang="en-US" sz="1600" dirty="0" err="1"/>
              <a:t>Suehering</a:t>
            </a:r>
            <a:r>
              <a:rPr lang="en-US" sz="1600" dirty="0"/>
              <a:t> </a:t>
            </a:r>
            <a:r>
              <a:rPr lang="en-US" sz="1600" dirty="0" err="1"/>
              <a:t>steve</a:t>
            </a:r>
            <a:r>
              <a:rPr lang="en-US" sz="1600" dirty="0"/>
              <a:t>, 2009)</a:t>
            </a:r>
          </a:p>
          <a:p>
            <a:r>
              <a:rPr lang="en-US" dirty="0">
                <a:solidFill>
                  <a:prstClr val="black"/>
                </a:solidFill>
              </a:rPr>
              <a:t>Basis </a:t>
            </a:r>
            <a:r>
              <a:rPr lang="en-US" dirty="0" err="1">
                <a:solidFill>
                  <a:prstClr val="black"/>
                </a:solidFill>
              </a:rPr>
              <a:t>atau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kumpulan</a:t>
            </a:r>
            <a:r>
              <a:rPr lang="en-US" b="1" dirty="0">
                <a:solidFill>
                  <a:srgbClr val="002060"/>
                </a:solidFill>
              </a:rPr>
              <a:t> data </a:t>
            </a:r>
            <a:r>
              <a:rPr lang="en-US" b="1" dirty="0" err="1">
                <a:solidFill>
                  <a:srgbClr val="002060"/>
                </a:solidFill>
              </a:rPr>
              <a:t>lengkap</a:t>
            </a:r>
            <a:r>
              <a:rPr lang="en-US" b="1" dirty="0">
                <a:solidFill>
                  <a:srgbClr val="002060"/>
                </a:solidFill>
              </a:rPr>
              <a:t> yang </a:t>
            </a:r>
            <a:r>
              <a:rPr lang="en-US" b="1" dirty="0" err="1">
                <a:solidFill>
                  <a:srgbClr val="002060"/>
                </a:solidFill>
              </a:rPr>
              <a:t>terelasi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BasisData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047" y="1658982"/>
            <a:ext cx="5230906" cy="4859675"/>
          </a:xfrm>
        </p:spPr>
        <p:txBody>
          <a:bodyPr>
            <a:normAutofit fontScale="62500" lnSpcReduction="20000"/>
          </a:bodyPr>
          <a:lstStyle/>
          <a:p>
            <a:pPr marL="268288" indent="-268288" algn="just"/>
            <a:r>
              <a:rPr lang="id-ID" dirty="0"/>
              <a:t>Membuat sebuah lemari sendiri. Entah dari apa bahannya, yang penting lemari itu jadi. </a:t>
            </a:r>
            <a:r>
              <a:rPr lang="id-ID" b="1" dirty="0"/>
              <a:t>(create database).</a:t>
            </a:r>
            <a:r>
              <a:rPr lang="id-ID" dirty="0"/>
              <a:t> </a:t>
            </a:r>
            <a:endParaRPr lang="id-ID" dirty="0" smtClean="0"/>
          </a:p>
          <a:p>
            <a:pPr marL="268288" indent="-268288" algn="just"/>
            <a:r>
              <a:rPr lang="id-ID" dirty="0" smtClean="0"/>
              <a:t>Membuang </a:t>
            </a:r>
            <a:r>
              <a:rPr lang="id-ID" dirty="0"/>
              <a:t>lemari atau melenyapkan lemari. Kalo dalam hal ini, isi didalam lemari itupun ikut hilang. </a:t>
            </a:r>
            <a:r>
              <a:rPr lang="id-ID" b="1" dirty="0"/>
              <a:t>(drop database</a:t>
            </a:r>
            <a:r>
              <a:rPr lang="id-ID" b="1" dirty="0" smtClean="0"/>
              <a:t>).</a:t>
            </a:r>
          </a:p>
          <a:p>
            <a:pPr marL="268288" indent="-268288" algn="just"/>
            <a:r>
              <a:rPr lang="id-ID" dirty="0" smtClean="0"/>
              <a:t>Untuk </a:t>
            </a:r>
            <a:r>
              <a:rPr lang="id-ID" dirty="0"/>
              <a:t>mengisi lemari tersebut, kita harus membagi lemari tersebut agar lemari tersebut cukup dan sesuai keinginan kita. Entah itu pakaian, makanan, atau peralatan yang lainnya </a:t>
            </a:r>
            <a:r>
              <a:rPr lang="id-ID" b="1" dirty="0"/>
              <a:t>(create table).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Kita </a:t>
            </a:r>
            <a:r>
              <a:rPr lang="id-ID" dirty="0"/>
              <a:t>juga dapat menghilangkan isi didalam lemari tersebut tanpa harus membuang lemari tersebut. Karena suatu saat, kita dapat menggunakan lemari tersebut untuk tempat yang lain </a:t>
            </a:r>
            <a:r>
              <a:rPr lang="id-ID" b="1" dirty="0"/>
              <a:t>(drop table).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Pada </a:t>
            </a:r>
            <a:r>
              <a:rPr lang="id-ID" dirty="0"/>
              <a:t>tiap bagian dari lemari tersebut, kita dapat melakukan operasi pengisian </a:t>
            </a:r>
            <a:r>
              <a:rPr lang="id-ID" b="1" dirty="0"/>
              <a:t>(insert).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Operasi </a:t>
            </a:r>
            <a:r>
              <a:rPr lang="id-ID" dirty="0"/>
              <a:t>lain yang dapat dilakukan pada bagian lemari tersebut, yaitu: pengambilan </a:t>
            </a:r>
            <a:r>
              <a:rPr lang="id-ID" b="1" dirty="0"/>
              <a:t>(select). </a:t>
            </a:r>
            <a:endParaRPr lang="id-ID" b="1" dirty="0" smtClean="0"/>
          </a:p>
          <a:p>
            <a:pPr marL="268288" indent="-268288" algn="just"/>
            <a:r>
              <a:rPr lang="id-ID" dirty="0" smtClean="0"/>
              <a:t>Perubahan </a:t>
            </a:r>
            <a:r>
              <a:rPr lang="id-ID" dirty="0"/>
              <a:t>isi bagian dari lemari tersebut </a:t>
            </a:r>
            <a:r>
              <a:rPr lang="id-ID" b="1" dirty="0"/>
              <a:t>(update</a:t>
            </a:r>
            <a:r>
              <a:rPr lang="id-ID" b="1" dirty="0" smtClean="0"/>
              <a:t>).</a:t>
            </a:r>
          </a:p>
          <a:p>
            <a:pPr marL="268288" indent="-268288" algn="just"/>
            <a:r>
              <a:rPr lang="id-ID" dirty="0" smtClean="0"/>
              <a:t>Dan </a:t>
            </a:r>
            <a:r>
              <a:rPr lang="id-ID" dirty="0"/>
              <a:t>yang terakhir ialah penghapusan </a:t>
            </a:r>
            <a:r>
              <a:rPr lang="id-ID" b="1" dirty="0"/>
              <a:t>(delete)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7" y="1658982"/>
            <a:ext cx="3288925" cy="40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Penerapan BasisData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Kepegawaian</a:t>
            </a:r>
          </a:p>
          <a:p>
            <a:r>
              <a:rPr lang="id-ID" dirty="0" smtClean="0"/>
              <a:t>Pergudangan</a:t>
            </a:r>
          </a:p>
          <a:p>
            <a:r>
              <a:rPr lang="id-ID" dirty="0" smtClean="0"/>
              <a:t>Akuntansi</a:t>
            </a:r>
          </a:p>
          <a:p>
            <a:r>
              <a:rPr lang="id-ID" dirty="0" smtClean="0"/>
              <a:t>Reservasi</a:t>
            </a:r>
          </a:p>
          <a:p>
            <a:r>
              <a:rPr lang="id-ID" dirty="0" smtClean="0"/>
              <a:t>Layanan Pelanggan</a:t>
            </a:r>
          </a:p>
          <a:p>
            <a:r>
              <a:rPr lang="id-ID" dirty="0" smtClean="0"/>
              <a:t>Penjualan </a:t>
            </a:r>
          </a:p>
          <a:p>
            <a:r>
              <a:rPr lang="id-ID" dirty="0" smtClean="0"/>
              <a:t>Absensi</a:t>
            </a:r>
          </a:p>
          <a:p>
            <a:r>
              <a:rPr lang="id-ID" dirty="0" smtClean="0"/>
              <a:t>Dll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15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004264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592809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BasisData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2" y="1304366"/>
            <a:ext cx="8560172" cy="55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Alur Sistem BasisData</a:t>
            </a:r>
            <a:endParaRPr lang="id-ID" sz="60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76250" y="1658938"/>
          <a:ext cx="8320088" cy="4637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68625" y="3870132"/>
            <a:ext cx="2187436" cy="82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MySQL, </a:t>
            </a:r>
            <a:r>
              <a:rPr lang="en-US" b="1" dirty="0" err="1">
                <a:solidFill>
                  <a:schemeClr val="tx1"/>
                </a:solidFill>
              </a:rPr>
              <a:t>PostgreSQL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(DDL – DML)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43253" y="3870132"/>
            <a:ext cx="2185402" cy="82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PHP, </a:t>
            </a:r>
            <a:r>
              <a:rPr lang="en-US" b="1" dirty="0" err="1">
                <a:solidFill>
                  <a:schemeClr val="tx1"/>
                </a:solidFill>
              </a:rPr>
              <a:t>Phyton</a:t>
            </a:r>
            <a:r>
              <a:rPr lang="en-US" b="1" dirty="0">
                <a:solidFill>
                  <a:schemeClr val="tx1"/>
                </a:solidFill>
              </a:rPr>
              <a:t>, Ruby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Proccesing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91387" y="3870132"/>
            <a:ext cx="2590250" cy="821636"/>
            <a:chOff x="6078135" y="3432312"/>
            <a:chExt cx="2590250" cy="821636"/>
          </a:xfrm>
        </p:grpSpPr>
        <p:sp>
          <p:nvSpPr>
            <p:cNvPr id="8" name="Rectangle 7"/>
            <p:cNvSpPr/>
            <p:nvPr/>
          </p:nvSpPr>
          <p:spPr>
            <a:xfrm>
              <a:off x="6654208" y="3432312"/>
              <a:ext cx="777240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HTML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78136" y="3432312"/>
              <a:ext cx="576072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CSS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31448" y="3432312"/>
              <a:ext cx="1236937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JavaScript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8135" y="3856382"/>
              <a:ext cx="2590250" cy="397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(User 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69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Logika BasisData pada </a:t>
            </a:r>
            <a:r>
              <a:rPr lang="id-ID" b="1" dirty="0">
                <a:solidFill>
                  <a:srgbClr val="0070C0"/>
                </a:solidFill>
              </a:rPr>
              <a:t>Pemrograman Web</a:t>
            </a:r>
            <a:endParaRPr lang="id-ID" sz="6000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3978" y="1553952"/>
            <a:ext cx="2011680" cy="46582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7459" y="1533003"/>
            <a:ext cx="2011680" cy="46582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25078" y="1533003"/>
            <a:ext cx="2116716" cy="46582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PHP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7733" y="1775793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Diperlukan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CRUD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18841" y="1775793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Menerima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permintaan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18841" y="2702714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Meminta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7733" y="2702714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Meminta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CRUD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234609" y="1934819"/>
            <a:ext cx="1934817" cy="1079322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34406" y="2132055"/>
            <a:ext cx="2459" cy="882085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83436" y="2292629"/>
            <a:ext cx="0" cy="609599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6560" y="1770238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Menerima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permintaan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6560" y="2573097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Menyeleksi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884662" y="1934819"/>
            <a:ext cx="1934817" cy="1079322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7073" y="2198315"/>
            <a:ext cx="0" cy="633326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18841" y="4295880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Menerima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86788" y="3035090"/>
            <a:ext cx="2362360" cy="1444146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718841" y="5202729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Mengirim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tampilan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872487" y="4733237"/>
            <a:ext cx="0" cy="700155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937733" y="5202729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CRUD data 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selesai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27374" y="5573644"/>
            <a:ext cx="1922953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09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0" grpId="0" animBg="1"/>
      <p:bldP spid="31" grpId="0" animBg="1"/>
      <p:bldP spid="34" grpId="0" animBg="1"/>
      <p:bldP spid="36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a). </a:t>
            </a:r>
            <a:r>
              <a:rPr lang="id-ID" dirty="0" smtClean="0"/>
              <a:t>Metode </a:t>
            </a:r>
            <a:r>
              <a:rPr lang="id-ID" dirty="0"/>
              <a:t>Pengajaran</a:t>
            </a:r>
            <a:endParaRPr lang="id-ID" dirty="0" smtClean="0"/>
          </a:p>
          <a:p>
            <a:r>
              <a:rPr lang="id-ID" dirty="0"/>
              <a:t>b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c).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7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369078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&amp; Proyek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Proyek : Kelompok</a:t>
            </a:r>
            <a:br>
              <a:rPr lang="id-ID" dirty="0" smtClean="0"/>
            </a:b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dibuat 2 s.d 4 Mahasiswa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 smtClean="0">
                <a:latin typeface="Agency FB" panose="020B0503020202020204" pitchFamily="34" charset="0"/>
              </a:rPr>
              <a:t>Membuat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sederhana dengan fokus </a:t>
            </a:r>
            <a:r>
              <a:rPr lang="id-ID" b="1" dirty="0" smtClean="0">
                <a:latin typeface="Agency FB" panose="020B0503020202020204" pitchFamily="34" charset="0"/>
              </a:rPr>
              <a:t>Penerapan </a:t>
            </a:r>
            <a:r>
              <a:rPr lang="id-ID" b="1" dirty="0">
                <a:latin typeface="Agency FB" panose="020B0503020202020204" pitchFamily="34" charset="0"/>
              </a:rPr>
              <a:t>D</a:t>
            </a:r>
            <a:r>
              <a:rPr lang="id-ID" b="1" dirty="0" smtClean="0">
                <a:latin typeface="Agency FB" panose="020B0503020202020204" pitchFamily="34" charset="0"/>
              </a:rPr>
              <a:t>atabase </a:t>
            </a:r>
            <a:r>
              <a:rPr lang="id-ID" dirty="0" smtClean="0">
                <a:latin typeface="Agency FB" panose="020B0503020202020204" pitchFamily="34" charset="0"/>
              </a:rPr>
              <a:t>ke Aplikasi untuk </a:t>
            </a:r>
            <a:r>
              <a:rPr lang="id-ID" dirty="0">
                <a:latin typeface="Agency FB" panose="020B0503020202020204" pitchFamily="34" charset="0"/>
              </a:rPr>
              <a:t>menyimpan </a:t>
            </a:r>
            <a:r>
              <a:rPr lang="id-ID" dirty="0" smtClean="0">
                <a:latin typeface="Agency FB" panose="020B0503020202020204" pitchFamily="34" charset="0"/>
              </a:rPr>
              <a:t>transaksi</a:t>
            </a:r>
          </a:p>
          <a:p>
            <a:pPr algn="just"/>
            <a:r>
              <a:rPr lang="id-ID" b="1" dirty="0" smtClean="0">
                <a:latin typeface="Agency FB" panose="020B0503020202020204" pitchFamily="34" charset="0"/>
              </a:rPr>
              <a:t>Tahapannya :</a:t>
            </a:r>
          </a:p>
          <a:p>
            <a:pPr lvl="1" algn="just"/>
            <a:r>
              <a:rPr lang="id-ID" dirty="0" smtClean="0">
                <a:latin typeface="Agency FB" panose="020B0503020202020204" pitchFamily="34" charset="0"/>
              </a:rPr>
              <a:t> Penentuan Studi Kasus 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Perancangan Database beserta Relasi Tabelnya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Pada database terdapat beberapa SQL Langguage yang dilakukan diantaranya : CRUD, Transactions, Function, </a:t>
            </a:r>
            <a:r>
              <a:rPr lang="id-ID" dirty="0">
                <a:latin typeface="Agency FB" panose="020B0503020202020204" pitchFamily="34" charset="0"/>
              </a:rPr>
              <a:t>Stored Procedure &amp; </a:t>
            </a:r>
            <a:r>
              <a:rPr lang="id-ID" dirty="0" smtClean="0">
                <a:latin typeface="Agency FB" panose="020B0503020202020204" pitchFamily="34" charset="0"/>
              </a:rPr>
              <a:t>Trigger, hingga System Catalog.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Aplikasi boleh Web atau Desktop, fokus pada penerapan Database.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Pembuatan Laporan atau Dokumentasi.</a:t>
            </a:r>
          </a:p>
          <a:p>
            <a:pPr marL="444500" lvl="1" indent="-349250" algn="just"/>
            <a:r>
              <a:rPr lang="id-ID" b="1" dirty="0">
                <a:latin typeface="Agency FB" panose="020B0503020202020204" pitchFamily="34" charset="0"/>
              </a:rPr>
              <a:t>Poin penilaian: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(Penerapan Database), Dokumentasi, Presentasi.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1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Browser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Adobe flash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Chrome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Firefox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Maxton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Safari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UC browser</a:t>
            </a:r>
          </a:p>
          <a:p>
            <a:r>
              <a:rPr lang="en-US" b="1" dirty="0" err="1"/>
              <a:t>Localserver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Xampp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Laragon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5954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Editor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Notepad++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Sublime Text</a:t>
            </a:r>
          </a:p>
          <a:p>
            <a:r>
              <a:rPr lang="en-US" b="1" dirty="0"/>
              <a:t>Database 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>
                <a:solidFill>
                  <a:srgbClr val="FF0000"/>
                </a:solidFill>
              </a:rPr>
              <a:t>PostgreSQL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</a:rPr>
              <a:t>HeidiSQL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SQLYog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 (Revisi)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911467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004004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702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: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WA/Telegram </a:t>
            </a:r>
            <a:r>
              <a:rPr lang="en-US" dirty="0"/>
              <a:t>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0856 4868 8506</a:t>
            </a:r>
          </a:p>
          <a:p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Komting : Ali Mustofa : 081 231 202 253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/>
              <a:t>Raghu </a:t>
            </a:r>
            <a:r>
              <a:rPr lang="en-US" sz="1800" dirty="0" err="1"/>
              <a:t>Ramakhrisnan</a:t>
            </a:r>
            <a:r>
              <a:rPr lang="en-US" sz="1800" dirty="0"/>
              <a:t>, Johannes </a:t>
            </a:r>
            <a:r>
              <a:rPr lang="en-US" sz="1800" dirty="0" err="1"/>
              <a:t>Gehrke</a:t>
            </a:r>
            <a:r>
              <a:rPr lang="en-US" sz="1800" dirty="0"/>
              <a:t> , “Database Management System” </a:t>
            </a:r>
            <a:r>
              <a:rPr lang="id-ID" sz="1800" dirty="0"/>
              <a:t>6</a:t>
            </a:r>
            <a:r>
              <a:rPr lang="en-US" sz="1800" baseline="30000" dirty="0" err="1"/>
              <a:t>rd</a:t>
            </a:r>
            <a:r>
              <a:rPr lang="en-US" sz="1800" dirty="0"/>
              <a:t> Edition,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</a:t>
            </a:r>
            <a:r>
              <a:rPr lang="en-US" sz="1800" dirty="0" smtClean="0"/>
              <a:t>,</a:t>
            </a:r>
            <a:r>
              <a:rPr lang="id-ID" sz="1800" dirty="0" smtClean="0"/>
              <a:t> 2003 - </a:t>
            </a:r>
            <a:r>
              <a:rPr lang="en-US" sz="1800" dirty="0" smtClean="0"/>
              <a:t>200</a:t>
            </a:r>
            <a:r>
              <a:rPr lang="id-ID" sz="1800" dirty="0"/>
              <a:t>6</a:t>
            </a:r>
          </a:p>
          <a:p>
            <a:pPr>
              <a:lnSpc>
                <a:spcPct val="100000"/>
              </a:lnSpc>
            </a:pPr>
            <a:r>
              <a:rPr lang="id-ID" sz="1800" dirty="0"/>
              <a:t>Arief, Rudiyanto M, Pemrograman Basis Data menggunakan Transact-SQL dengan Microsoft SQL Server 2000, Andi Yogyakarta.</a:t>
            </a:r>
          </a:p>
          <a:p>
            <a:pPr>
              <a:lnSpc>
                <a:spcPct val="100000"/>
              </a:lnSpc>
            </a:pPr>
            <a:r>
              <a:rPr lang="id-ID" sz="1800" dirty="0"/>
              <a:t>Rick van der Lans, Introduction to SQL, Mastering Relational Database Language 2nd Edition, Addison-Wesley, 2000.</a:t>
            </a:r>
          </a:p>
          <a:p>
            <a:pPr>
              <a:lnSpc>
                <a:spcPct val="100000"/>
              </a:lnSpc>
            </a:pPr>
            <a:r>
              <a:rPr lang="id-ID" sz="1800" dirty="0"/>
              <a:t>Chris Bates, Web Programming: Building Internet Applications, Third Edition, John Wiley &amp; Sons Ltd, England, 2006.</a:t>
            </a:r>
          </a:p>
          <a:p>
            <a:pPr>
              <a:lnSpc>
                <a:spcPct val="100000"/>
              </a:lnSpc>
            </a:pPr>
            <a:r>
              <a:rPr lang="id-ID" sz="1800" dirty="0"/>
              <a:t>Sebesta, R.W., Programming the World Wide Web, Addison Wesley, 2002.</a:t>
            </a:r>
          </a:p>
          <a:p>
            <a:pPr>
              <a:lnSpc>
                <a:spcPct val="100000"/>
              </a:lnSpc>
            </a:pPr>
            <a:r>
              <a:rPr lang="id-ID" sz="1800" dirty="0"/>
              <a:t>Elliot White III, Jonathan Eisenhamer, PHP 5 in Practice, Sams, 2006</a:t>
            </a:r>
          </a:p>
          <a:p>
            <a:pPr>
              <a:lnSpc>
                <a:spcPct val="100000"/>
              </a:lnSpc>
            </a:pPr>
            <a:r>
              <a:rPr lang="id-ID" sz="1800" dirty="0"/>
              <a:t>Elmasri and Navathe, Fundamental of Database Systems 4th Edition, Addison-Wesley, 2004 </a:t>
            </a:r>
          </a:p>
          <a:p>
            <a:pPr>
              <a:lnSpc>
                <a:spcPct val="100000"/>
              </a:lnSpc>
            </a:pPr>
            <a:r>
              <a:rPr lang="id-ID" sz="1800" dirty="0"/>
              <a:t>Silberschatz, Korth and Sudarshan, Database System Concepts, 5th Edition, Mc Graw Hill, International Edition, 2006.</a:t>
            </a:r>
          </a:p>
          <a:p>
            <a:pPr>
              <a:lnSpc>
                <a:spcPct val="100000"/>
              </a:lnSpc>
            </a:pPr>
            <a:r>
              <a:rPr lang="id-ID" sz="1800" dirty="0"/>
              <a:t>Connoly, Thomas and Begg, Carolyn: Database Sytems 4th edition, Prentice Hall, 2005 </a:t>
            </a:r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smtClean="0"/>
              <a:t>Andrea </a:t>
            </a:r>
            <a:r>
              <a:rPr lang="en-US" sz="1780" dirty="0"/>
              <a:t>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Kroenke</a:t>
            </a:r>
            <a:r>
              <a:rPr lang="en-US" sz="1780" dirty="0"/>
              <a:t>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 smtClean="0"/>
              <a:t>Suehring</a:t>
            </a:r>
            <a:endParaRPr lang="id-ID" sz="1780" dirty="0" smtClean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 smtClean="0"/>
              <a:t>Rochkin </a:t>
            </a:r>
            <a:r>
              <a:rPr lang="it-IT" sz="1780" dirty="0"/>
              <a:t>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 smtClean="0"/>
              <a:t>Ruehning</a:t>
            </a:r>
            <a:r>
              <a:rPr lang="it-IT" sz="1780" dirty="0"/>
              <a:t>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 smtClean="0"/>
              <a:t>Tutorialpoints.com </a:t>
            </a:r>
            <a:r>
              <a:rPr lang="it-IT" sz="1780" dirty="0"/>
              <a:t>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 smtClean="0"/>
              <a:t>Widigdo</a:t>
            </a:r>
            <a:r>
              <a:rPr lang="it-IT" sz="1780" dirty="0"/>
              <a:t>, Anon Kuncoro. 2003. php dan </a:t>
            </a:r>
            <a:r>
              <a:rPr lang="it-IT" sz="1780" dirty="0" smtClean="0"/>
              <a:t>mysql</a:t>
            </a:r>
            <a:endParaRPr lang="id-ID" sz="1780" dirty="0" smtClean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600" dirty="0"/>
              <a:t>https://www.duniailkom.com/tutorial-belajar-mysql-dan-index-artikel-mysql/#</a:t>
            </a:r>
            <a:r>
              <a:rPr lang="id-ID" sz="1600" dirty="0" smtClean="0"/>
              <a:t>mysqllanjutan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penjelasan Pokok Bahasan (Revisi)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52878034"/>
              </p:ext>
            </p:extLst>
          </p:nvPr>
        </p:nvGraphicFramePr>
        <p:xfrm>
          <a:off x="175263" y="1397000"/>
          <a:ext cx="8778231" cy="531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7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penjelasan Pokok Bahasan (Revisi)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34967229"/>
              </p:ext>
            </p:extLst>
          </p:nvPr>
        </p:nvGraphicFramePr>
        <p:xfrm>
          <a:off x="175263" y="1397000"/>
          <a:ext cx="8778231" cy="531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1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penjelasan Pokok Bahasan (Revisi)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35788716"/>
              </p:ext>
            </p:extLst>
          </p:nvPr>
        </p:nvGraphicFramePr>
        <p:xfrm>
          <a:off x="175263" y="1397000"/>
          <a:ext cx="8778231" cy="531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1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/>
              <a:t>Overview Sistem Basis Data –RDBMS-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Sistem Basis Data</a:t>
            </a:r>
            <a:endParaRPr lang="en-US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RDBMS &amp; SQL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Kontrak </a:t>
            </a:r>
            <a:r>
              <a:rPr lang="id-ID" dirty="0" smtClean="0">
                <a:latin typeface="Agency FB" panose="020B0503020202020204" pitchFamily="34" charset="0"/>
              </a:rPr>
              <a:t>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Pendahuluan </a:t>
            </a:r>
            <a:r>
              <a:rPr lang="id-ID" dirty="0" smtClean="0"/>
              <a:t>Sistem Basis Data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Vs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99" t="7266" r="1510" b="5263"/>
          <a:stretch/>
        </p:blipFill>
        <p:spPr>
          <a:xfrm>
            <a:off x="476251" y="1658983"/>
            <a:ext cx="6435537" cy="190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15" y="3782285"/>
            <a:ext cx="6446581" cy="2040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51" y="5986155"/>
            <a:ext cx="608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Sekumpulan </a:t>
            </a:r>
            <a:r>
              <a:rPr lang="fi-FI" sz="2400" b="1" dirty="0"/>
              <a:t>tulisan</a:t>
            </a:r>
            <a:r>
              <a:rPr lang="fi-FI" sz="2400" dirty="0"/>
              <a:t> ini </a:t>
            </a:r>
            <a:r>
              <a:rPr lang="fi-FI" sz="2400" b="1" dirty="0">
                <a:solidFill>
                  <a:srgbClr val="FF0000"/>
                </a:solidFill>
              </a:rPr>
              <a:t>data</a:t>
            </a:r>
            <a:r>
              <a:rPr lang="fi-FI" sz="2400" dirty="0"/>
              <a:t> atau </a:t>
            </a:r>
            <a:r>
              <a:rPr lang="fi-FI" sz="2400" b="1" dirty="0">
                <a:solidFill>
                  <a:srgbClr val="FF0000"/>
                </a:solidFill>
              </a:rPr>
              <a:t>informasi</a:t>
            </a:r>
            <a:r>
              <a:rPr lang="fi-FI" sz="2400" dirty="0"/>
              <a:t>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51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</TotalTime>
  <Words>1532</Words>
  <Application>Microsoft Office PowerPoint</Application>
  <PresentationFormat>On-screen Show (4:3)</PresentationFormat>
  <Paragraphs>291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Adobe Heiti Std R</vt:lpstr>
      <vt:lpstr>Agency FB</vt:lpstr>
      <vt:lpstr>Arial</vt:lpstr>
      <vt:lpstr>Arial Narrow</vt:lpstr>
      <vt:lpstr>Calibri</vt:lpstr>
      <vt:lpstr>Calibri Light</vt:lpstr>
      <vt:lpstr>Rockwell</vt:lpstr>
      <vt:lpstr>Segoe UI Semilight</vt:lpstr>
      <vt:lpstr>Wingdings</vt:lpstr>
      <vt:lpstr>Office Theme</vt:lpstr>
      <vt:lpstr>PENGELOLAAN BASIS DATA 01. Pendahuluan </vt:lpstr>
      <vt:lpstr>Pokok Bahasan</vt:lpstr>
      <vt:lpstr>Pokok Bahasan (Revisi)</vt:lpstr>
      <vt:lpstr>penjelasan Pokok Bahasan (Revisi)</vt:lpstr>
      <vt:lpstr>penjelasan Pokok Bahasan (Revisi)</vt:lpstr>
      <vt:lpstr>penjelasan Pokok Bahasan (Revisi)</vt:lpstr>
      <vt:lpstr>01. Overview Sistem Basis Data –RDBMS- SQL</vt:lpstr>
      <vt:lpstr>1) Pendahuluan Sistem Basis Data</vt:lpstr>
      <vt:lpstr>Data Vs Informasi</vt:lpstr>
      <vt:lpstr>Data - Informasi</vt:lpstr>
      <vt:lpstr>Data</vt:lpstr>
      <vt:lpstr>Informasi</vt:lpstr>
      <vt:lpstr>Data menjadi Informasi</vt:lpstr>
      <vt:lpstr>BasisData</vt:lpstr>
      <vt:lpstr>BasisData</vt:lpstr>
      <vt:lpstr>BasisData</vt:lpstr>
      <vt:lpstr>Basisdata</vt:lpstr>
      <vt:lpstr>BasisData</vt:lpstr>
      <vt:lpstr>Penerapan BasisData</vt:lpstr>
      <vt:lpstr>Sistem BasisData</vt:lpstr>
      <vt:lpstr>Alur Sistem BasisData</vt:lpstr>
      <vt:lpstr>Logika BasisData pada Pemrograman Web</vt:lpstr>
      <vt:lpstr>3) Kontrak Perkuliahan</vt:lpstr>
      <vt:lpstr>Metode Pengajaran</vt:lpstr>
      <vt:lpstr>Metode Penilaian</vt:lpstr>
      <vt:lpstr>Tugas &amp; Proyek</vt:lpstr>
      <vt:lpstr>Proyek : Kelompok dibuat 2 s.d 4 Mahasiswa</vt:lpstr>
      <vt:lpstr>4) Kebutuhan Software</vt:lpstr>
      <vt:lpstr>Kebutuhan Software</vt:lpstr>
      <vt:lpstr>5) Contact</vt:lpstr>
      <vt:lpstr>Contact</vt:lpstr>
      <vt:lpstr>6) Referensi</vt:lpstr>
      <vt:lpstr>Referensi (1)</vt:lpstr>
      <vt:lpstr>Referensi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2563</cp:revision>
  <dcterms:created xsi:type="dcterms:W3CDTF">2016-09-02T03:38:50Z</dcterms:created>
  <dcterms:modified xsi:type="dcterms:W3CDTF">2019-02-18T06:13:29Z</dcterms:modified>
</cp:coreProperties>
</file>