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407" r:id="rId3"/>
    <p:sldId id="427" r:id="rId4"/>
    <p:sldId id="414" r:id="rId5"/>
    <p:sldId id="517" r:id="rId6"/>
    <p:sldId id="537" r:id="rId7"/>
    <p:sldId id="523" r:id="rId8"/>
    <p:sldId id="524" r:id="rId9"/>
    <p:sldId id="535" r:id="rId10"/>
    <p:sldId id="525" r:id="rId11"/>
    <p:sldId id="526" r:id="rId12"/>
    <p:sldId id="527" r:id="rId13"/>
    <p:sldId id="566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7" r:id="rId23"/>
    <p:sldId id="578" r:id="rId24"/>
    <p:sldId id="579" r:id="rId25"/>
    <p:sldId id="536" r:id="rId26"/>
    <p:sldId id="529" r:id="rId27"/>
    <p:sldId id="534" r:id="rId28"/>
    <p:sldId id="530" r:id="rId29"/>
    <p:sldId id="531" r:id="rId30"/>
    <p:sldId id="590" r:id="rId31"/>
    <p:sldId id="591" r:id="rId32"/>
    <p:sldId id="548" r:id="rId33"/>
    <p:sldId id="539" r:id="rId34"/>
    <p:sldId id="565" r:id="rId35"/>
    <p:sldId id="567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80" r:id="rId55"/>
    <p:sldId id="581" r:id="rId56"/>
    <p:sldId id="582" r:id="rId57"/>
    <p:sldId id="583" r:id="rId58"/>
    <p:sldId id="585" r:id="rId59"/>
    <p:sldId id="576" r:id="rId60"/>
    <p:sldId id="586" r:id="rId61"/>
    <p:sldId id="587" r:id="rId62"/>
    <p:sldId id="588" r:id="rId63"/>
    <p:sldId id="589" r:id="rId64"/>
    <p:sldId id="498" r:id="rId65"/>
    <p:sldId id="520" r:id="rId66"/>
    <p:sldId id="521" r:id="rId67"/>
    <p:sldId id="510" r:id="rId68"/>
    <p:sldId id="560" r:id="rId69"/>
    <p:sldId id="522" r:id="rId70"/>
    <p:sldId id="559" r:id="rId71"/>
    <p:sldId id="512" r:id="rId72"/>
    <p:sldId id="507" r:id="rId73"/>
    <p:sldId id="499" r:id="rId74"/>
    <p:sldId id="503" r:id="rId75"/>
    <p:sldId id="504" r:id="rId76"/>
    <p:sldId id="505" r:id="rId77"/>
    <p:sldId id="411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Distribusi Cost Pengembangan Software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Analysis</c:v>
                </c:pt>
                <c:pt idx="2">
                  <c:v>Design</c:v>
                </c:pt>
                <c:pt idx="3">
                  <c:v>Implementation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35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Siklus hidup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Organisasi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170200D3-B35D-4F99-83D3-697F3743AA57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 </a:t>
          </a:r>
          <a:r>
            <a:rPr lang="id-ID" sz="2400" b="0" dirty="0" smtClean="0">
              <a:latin typeface="Agency FB" panose="020B0503020202020204" pitchFamily="34" charset="0"/>
            </a:rPr>
            <a:t>Perencanaan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438AFAE0-8671-4336-A23F-749B18F99F8F}" type="parTrans" cxnId="{6758847D-34C3-47A5-A344-451878E5F497}">
      <dgm:prSet/>
      <dgm:spPr/>
      <dgm:t>
        <a:bodyPr/>
        <a:lstStyle/>
        <a:p>
          <a:endParaRPr lang="id-ID"/>
        </a:p>
      </dgm:t>
    </dgm:pt>
    <dgm:pt modelId="{BA6180AA-5C4B-40BA-A17C-DB933EB46A3F}" type="sibTrans" cxnId="{6758847D-34C3-47A5-A344-451878E5F497}">
      <dgm:prSet/>
      <dgm:spPr/>
      <dgm:t>
        <a:bodyPr/>
        <a:lstStyle/>
        <a:p>
          <a:endParaRPr lang="id-ID"/>
        </a:p>
      </dgm:t>
    </dgm:pt>
    <dgm:pt modelId="{16755EFF-0B74-4073-92AE-9F55DA47C684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07</a:t>
          </a:r>
          <a:r>
            <a:rPr lang="id-ID" sz="2400" dirty="0" smtClean="0"/>
            <a:t>. </a:t>
          </a:r>
          <a:r>
            <a:rPr lang="id-ID" sz="2400" b="0" dirty="0" smtClean="0">
              <a:latin typeface="Agency FB" panose="020B0503020202020204" pitchFamily="34" charset="0"/>
            </a:rPr>
            <a:t>Penentuan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 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5EAD2C1-BDA3-4A44-91A9-A4C370BD9F78}" type="parTrans" cxnId="{6E526DC7-A139-4EB7-993E-2830A04C5AFE}">
      <dgm:prSet/>
      <dgm:spPr/>
      <dgm:t>
        <a:bodyPr/>
        <a:lstStyle/>
        <a:p>
          <a:endParaRPr lang="id-ID"/>
        </a:p>
      </dgm:t>
    </dgm:pt>
    <dgm:pt modelId="{94EA59F4-8410-4138-ABE5-304442512459}" type="sibTrans" cxnId="{6E526DC7-A139-4EB7-993E-2830A04C5AFE}">
      <dgm:prSet/>
      <dgm:spPr/>
      <dgm:t>
        <a:bodyPr/>
        <a:lstStyle/>
        <a:p>
          <a:endParaRPr lang="id-ID"/>
        </a:p>
      </dgm:t>
    </dgm:pt>
    <dgm:pt modelId="{F1142293-29AC-49E7-AF0F-46B347DC51BA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27508A1-17D5-415F-B7CC-C2293640B145}" type="parTrans" cxnId="{7989CB1A-79F7-465A-B94A-F40346474141}">
      <dgm:prSet/>
      <dgm:spPr/>
      <dgm:t>
        <a:bodyPr/>
        <a:lstStyle/>
        <a:p>
          <a:endParaRPr lang="id-ID"/>
        </a:p>
      </dgm:t>
    </dgm:pt>
    <dgm:pt modelId="{A027F3AB-1FAD-47AA-9D11-24CCA1FCE45C}" type="sibTrans" cxnId="{7989CB1A-79F7-465A-B94A-F40346474141}">
      <dgm:prSet/>
      <dgm:spPr/>
      <dgm:t>
        <a:bodyPr/>
        <a:lstStyle/>
        <a:p>
          <a:endParaRPr lang="id-ID"/>
        </a:p>
      </dgm:t>
    </dgm:pt>
    <dgm:pt modelId="{B192C028-B298-40D2-B299-38060591A061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08. </a:t>
          </a:r>
          <a:r>
            <a:rPr lang="id-ID" sz="2400" b="0" dirty="0" smtClean="0">
              <a:latin typeface="Agency FB" panose="020B0503020202020204" pitchFamily="34" charset="0"/>
            </a:rPr>
            <a:t>Manajemen Waktu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B335C65B-3D9E-4702-AF89-8C8C76880C80}" type="parTrans" cxnId="{766FBCB6-0EB7-48EE-A5EB-D490ACC8542A}">
      <dgm:prSet/>
      <dgm:spPr/>
      <dgm:t>
        <a:bodyPr/>
        <a:lstStyle/>
        <a:p>
          <a:endParaRPr lang="id-ID"/>
        </a:p>
      </dgm:t>
    </dgm:pt>
    <dgm:pt modelId="{D077F791-803D-4526-AD4C-B96294519ED1}" type="sibTrans" cxnId="{766FBCB6-0EB7-48EE-A5EB-D490ACC8542A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38D87837-282A-49A5-8AA6-8B4A20C77615}" type="pres">
      <dgm:prSet presAssocID="{170200D3-B35D-4F99-83D3-697F3743AA5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B394C3-B05F-47F4-9377-1292435B1C53}" type="pres">
      <dgm:prSet presAssocID="{BA6180AA-5C4B-40BA-A17C-DB933EB46A3F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3D80A73F-E767-49E9-BA87-4F167AF61ABE}" type="pres">
      <dgm:prSet presAssocID="{F1142293-29AC-49E7-AF0F-46B347DC51B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DABFA-1D88-4EE6-87B2-D6E306F6DF97}" type="pres">
      <dgm:prSet presAssocID="{A027F3AB-1FAD-47AA-9D11-24CCA1FCE45C}" presName="spacer" presStyleCnt="0"/>
      <dgm:spPr/>
    </dgm:pt>
    <dgm:pt modelId="{40E79885-6DB6-4C8A-A0BE-188C4E9A0C8F}" type="pres">
      <dgm:prSet presAssocID="{16755EFF-0B74-4073-92AE-9F55DA47C68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304176-3241-4B63-9D55-0AD36AB11078}" type="pres">
      <dgm:prSet presAssocID="{94EA59F4-8410-4138-ABE5-304442512459}" presName="spacer" presStyleCnt="0"/>
      <dgm:spPr/>
    </dgm:pt>
    <dgm:pt modelId="{572D3E54-13C2-4A2B-9B45-FC799922A61B}" type="pres">
      <dgm:prSet presAssocID="{B192C028-B298-40D2-B299-38060591A06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8EA0D4C7-4F6E-4F9C-AEC0-FBE57B53F2FB}" type="presOf" srcId="{F1142293-29AC-49E7-AF0F-46B347DC51BA}" destId="{3D80A73F-E767-49E9-BA87-4F167AF61ABE}" srcOrd="0" destOrd="0" presId="urn:microsoft.com/office/officeart/2005/8/layout/vList2"/>
    <dgm:cxn modelId="{2E8628B4-1E23-4662-B2A9-0CA2B848D318}" type="presOf" srcId="{170200D3-B35D-4F99-83D3-697F3743AA57}" destId="{38D87837-282A-49A5-8AA6-8B4A20C77615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7989CB1A-79F7-465A-B94A-F40346474141}" srcId="{8358F112-1D6F-44C5-AF73-A5EEB7AA45FA}" destId="{F1142293-29AC-49E7-AF0F-46B347DC51BA}" srcOrd="5" destOrd="0" parTransId="{127508A1-17D5-415F-B7CC-C2293640B145}" sibTransId="{A027F3AB-1FAD-47AA-9D11-24CCA1FCE45C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36B6E12B-4126-4223-BDD9-0BF287122A84}" type="presOf" srcId="{B192C028-B298-40D2-B299-38060591A061}" destId="{572D3E54-13C2-4A2B-9B45-FC799922A61B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179B4063-B0B9-4F85-A3C2-E9C905DD0F1F}" type="presOf" srcId="{16755EFF-0B74-4073-92AE-9F55DA47C684}" destId="{40E79885-6DB6-4C8A-A0BE-188C4E9A0C8F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6E526DC7-A139-4EB7-993E-2830A04C5AFE}" srcId="{8358F112-1D6F-44C5-AF73-A5EEB7AA45FA}" destId="{16755EFF-0B74-4073-92AE-9F55DA47C684}" srcOrd="6" destOrd="0" parTransId="{15EAD2C1-BDA3-4A44-91A9-A4C370BD9F78}" sibTransId="{94EA59F4-8410-4138-ABE5-304442512459}"/>
    <dgm:cxn modelId="{6758847D-34C3-47A5-A344-451878E5F497}" srcId="{8358F112-1D6F-44C5-AF73-A5EEB7AA45FA}" destId="{170200D3-B35D-4F99-83D3-697F3743AA57}" srcOrd="3" destOrd="0" parTransId="{438AFAE0-8671-4336-A23F-749B18F99F8F}" sibTransId="{BA6180AA-5C4B-40BA-A17C-DB933EB46A3F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766FBCB6-0EB7-48EE-A5EB-D490ACC8542A}" srcId="{8358F112-1D6F-44C5-AF73-A5EEB7AA45FA}" destId="{B192C028-B298-40D2-B299-38060591A061}" srcOrd="7" destOrd="0" parTransId="{B335C65B-3D9E-4702-AF89-8C8C76880C80}" sibTransId="{D077F791-803D-4526-AD4C-B96294519ED1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592225C7-F863-4DBE-B8E9-CB7C33FEA839}" type="presParOf" srcId="{FA152123-58CE-48F0-AD32-399CCFB0B709}" destId="{38D87837-282A-49A5-8AA6-8B4A20C77615}" srcOrd="6" destOrd="0" presId="urn:microsoft.com/office/officeart/2005/8/layout/vList2"/>
    <dgm:cxn modelId="{FCF68012-576B-4880-B450-AB9B800DE5AA}" type="presParOf" srcId="{FA152123-58CE-48F0-AD32-399CCFB0B709}" destId="{5DB394C3-B05F-47F4-9377-1292435B1C53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BD737A7B-E694-4051-AFFA-7BD3E79CC886}" type="presParOf" srcId="{FA152123-58CE-48F0-AD32-399CCFB0B709}" destId="{3D80A73F-E767-49E9-BA87-4F167AF61ABE}" srcOrd="10" destOrd="0" presId="urn:microsoft.com/office/officeart/2005/8/layout/vList2"/>
    <dgm:cxn modelId="{C0B32054-B23A-4188-A28F-CA97A72F2E42}" type="presParOf" srcId="{FA152123-58CE-48F0-AD32-399CCFB0B709}" destId="{C8EDABFA-1D88-4EE6-87B2-D6E306F6DF97}" srcOrd="11" destOrd="0" presId="urn:microsoft.com/office/officeart/2005/8/layout/vList2"/>
    <dgm:cxn modelId="{4CCFE8ED-CF3A-48DE-B722-CFB80AEFBD71}" type="presParOf" srcId="{FA152123-58CE-48F0-AD32-399CCFB0B709}" destId="{40E79885-6DB6-4C8A-A0BE-188C4E9A0C8F}" srcOrd="12" destOrd="0" presId="urn:microsoft.com/office/officeart/2005/8/layout/vList2"/>
    <dgm:cxn modelId="{8E5BD409-F7FA-41EE-92C7-E8C42C7718BA}" type="presParOf" srcId="{FA152123-58CE-48F0-AD32-399CCFB0B709}" destId="{CF304176-3241-4B63-9D55-0AD36AB11078}" srcOrd="13" destOrd="0" presId="urn:microsoft.com/office/officeart/2005/8/layout/vList2"/>
    <dgm:cxn modelId="{FC0C508C-1BAA-4D62-9D24-F15F62C70E13}" type="presParOf" srcId="{FA152123-58CE-48F0-AD32-399CCFB0B709}" destId="{572D3E54-13C2-4A2B-9B45-FC799922A61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400" b="0" dirty="0" smtClean="0">
              <a:latin typeface="Agency FB" panose="020B0503020202020204" pitchFamily="34" charset="0"/>
            </a:rPr>
            <a:t>Manajemen SDM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400" b="0" dirty="0" smtClean="0">
              <a:latin typeface="Agency FB" panose="020B0503020202020204" pitchFamily="34" charset="0"/>
            </a:rPr>
            <a:t>Manajemen Risiko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400" b="0" dirty="0" smtClean="0">
              <a:latin typeface="Agency FB" panose="020B0503020202020204" pitchFamily="34" charset="0"/>
            </a:rPr>
            <a:t>Manajemen Biaya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400" b="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 custLinFactNeighborX="-555" custLinFactNeighborY="-281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A5751-9ECE-4B73-8D19-57ACF67E7B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F4EA04C-9872-474B-8CB4-C35261BF641D}">
      <dgm:prSet phldrT="[Text]"/>
      <dgm:spPr/>
      <dgm:t>
        <a:bodyPr/>
        <a:lstStyle/>
        <a:p>
          <a:r>
            <a:rPr lang="id-ID" dirty="0" smtClean="0"/>
            <a:t>Top Managers</a:t>
          </a:r>
          <a:endParaRPr lang="id-ID" dirty="0"/>
        </a:p>
      </dgm:t>
    </dgm:pt>
    <dgm:pt modelId="{9A09D4CC-DD59-4BD4-80F4-7B5AC34005F9}" type="parTrans" cxnId="{4F4416E3-CD9F-4086-9DCB-61F1945ADC9D}">
      <dgm:prSet/>
      <dgm:spPr/>
      <dgm:t>
        <a:bodyPr/>
        <a:lstStyle/>
        <a:p>
          <a:endParaRPr lang="id-ID"/>
        </a:p>
      </dgm:t>
    </dgm:pt>
    <dgm:pt modelId="{937AFF27-3ADE-459F-95F4-E069463678F7}" type="sibTrans" cxnId="{4F4416E3-CD9F-4086-9DCB-61F1945ADC9D}">
      <dgm:prSet/>
      <dgm:spPr/>
      <dgm:t>
        <a:bodyPr/>
        <a:lstStyle/>
        <a:p>
          <a:endParaRPr lang="id-ID"/>
        </a:p>
      </dgm:t>
    </dgm:pt>
    <dgm:pt modelId="{7A0D97B8-B67C-4094-839A-C888191F9FF9}">
      <dgm:prSet phldrT="[Text]"/>
      <dgm:spPr/>
      <dgm:t>
        <a:bodyPr/>
        <a:lstStyle/>
        <a:p>
          <a:r>
            <a:rPr lang="fi-FI" dirty="0" smtClean="0"/>
            <a:t>Menetapkan misi, visi dan tujuan</a:t>
          </a:r>
          <a:endParaRPr lang="id-ID" dirty="0"/>
        </a:p>
      </dgm:t>
    </dgm:pt>
    <dgm:pt modelId="{3C162E40-F275-465B-BD46-15A3C311817B}" type="parTrans" cxnId="{C3B678E8-C9BD-47F9-BAA9-54E5A81221CE}">
      <dgm:prSet/>
      <dgm:spPr/>
      <dgm:t>
        <a:bodyPr/>
        <a:lstStyle/>
        <a:p>
          <a:endParaRPr lang="id-ID"/>
        </a:p>
      </dgm:t>
    </dgm:pt>
    <dgm:pt modelId="{AB59B6AA-B6FF-4F67-A11C-FBEAEE174D08}" type="sibTrans" cxnId="{C3B678E8-C9BD-47F9-BAA9-54E5A81221CE}">
      <dgm:prSet/>
      <dgm:spPr/>
      <dgm:t>
        <a:bodyPr/>
        <a:lstStyle/>
        <a:p>
          <a:endParaRPr lang="id-ID"/>
        </a:p>
      </dgm:t>
    </dgm:pt>
    <dgm:pt modelId="{48932960-4392-4EDC-8F8C-F72B9C11895F}">
      <dgm:prSet phldrT="[Text]"/>
      <dgm:spPr/>
      <dgm:t>
        <a:bodyPr/>
        <a:lstStyle/>
        <a:p>
          <a:r>
            <a:rPr lang="id-ID" dirty="0" smtClean="0"/>
            <a:t>Middle Managers</a:t>
          </a:r>
          <a:endParaRPr lang="id-ID" dirty="0"/>
        </a:p>
      </dgm:t>
    </dgm:pt>
    <dgm:pt modelId="{9E07DC42-A466-4D59-99B3-FE10E937FC64}" type="parTrans" cxnId="{CF5B7C92-F75A-40D9-AFB0-53CAAF7C051D}">
      <dgm:prSet/>
      <dgm:spPr/>
      <dgm:t>
        <a:bodyPr/>
        <a:lstStyle/>
        <a:p>
          <a:endParaRPr lang="id-ID"/>
        </a:p>
      </dgm:t>
    </dgm:pt>
    <dgm:pt modelId="{29011AC1-01D4-4B84-B0FB-E4EDDB35B489}" type="sibTrans" cxnId="{CF5B7C92-F75A-40D9-AFB0-53CAAF7C051D}">
      <dgm:prSet/>
      <dgm:spPr/>
      <dgm:t>
        <a:bodyPr/>
        <a:lstStyle/>
        <a:p>
          <a:endParaRPr lang="id-ID"/>
        </a:p>
      </dgm:t>
    </dgm:pt>
    <dgm:pt modelId="{B4664340-E06C-4C49-8843-EF2C1F19A667}">
      <dgm:prSet phldrT="[Text]"/>
      <dgm:spPr/>
      <dgm:t>
        <a:bodyPr/>
        <a:lstStyle/>
        <a:p>
          <a:r>
            <a:rPr lang="id-ID" dirty="0" smtClean="0"/>
            <a:t>Membuat rencana yang merupakan implementasi rencana jangka panjang (strategis)</a:t>
          </a:r>
          <a:endParaRPr lang="id-ID" dirty="0"/>
        </a:p>
      </dgm:t>
    </dgm:pt>
    <dgm:pt modelId="{C7C5702C-2B0C-4D7C-AB18-73497BB1A0B8}" type="parTrans" cxnId="{1737F341-F12B-42A2-87EE-9EB85C12C668}">
      <dgm:prSet/>
      <dgm:spPr/>
      <dgm:t>
        <a:bodyPr/>
        <a:lstStyle/>
        <a:p>
          <a:endParaRPr lang="id-ID"/>
        </a:p>
      </dgm:t>
    </dgm:pt>
    <dgm:pt modelId="{4C6115AD-59FF-4A4A-B3BA-8865906EFFAA}" type="sibTrans" cxnId="{1737F341-F12B-42A2-87EE-9EB85C12C668}">
      <dgm:prSet/>
      <dgm:spPr/>
      <dgm:t>
        <a:bodyPr/>
        <a:lstStyle/>
        <a:p>
          <a:endParaRPr lang="id-ID"/>
        </a:p>
      </dgm:t>
    </dgm:pt>
    <dgm:pt modelId="{5BE218D7-7EFC-45D5-BDEF-DEB34877195D}">
      <dgm:prSet phldrT="[Text]"/>
      <dgm:spPr/>
      <dgm:t>
        <a:bodyPr/>
        <a:lstStyle/>
        <a:p>
          <a:r>
            <a:rPr lang="id-ID" dirty="0" smtClean="0"/>
            <a:t>First Line Managers</a:t>
          </a:r>
          <a:endParaRPr lang="id-ID" dirty="0"/>
        </a:p>
      </dgm:t>
    </dgm:pt>
    <dgm:pt modelId="{78AE0CD6-0BD2-4D18-A71E-EEBD2549CE9E}" type="parTrans" cxnId="{1882C0B3-EB4E-4C39-87B7-DD3DED78D31D}">
      <dgm:prSet/>
      <dgm:spPr/>
      <dgm:t>
        <a:bodyPr/>
        <a:lstStyle/>
        <a:p>
          <a:endParaRPr lang="id-ID"/>
        </a:p>
      </dgm:t>
    </dgm:pt>
    <dgm:pt modelId="{03525964-E472-4B9B-BFA0-618E7BA15CD4}" type="sibTrans" cxnId="{1882C0B3-EB4E-4C39-87B7-DD3DED78D31D}">
      <dgm:prSet/>
      <dgm:spPr/>
      <dgm:t>
        <a:bodyPr/>
        <a:lstStyle/>
        <a:p>
          <a:endParaRPr lang="id-ID"/>
        </a:p>
      </dgm:t>
    </dgm:pt>
    <dgm:pt modelId="{06E33900-D303-48E3-BA2D-3A0CAD467BF4}">
      <dgm:prSet phldrT="[Text]"/>
      <dgm:spPr/>
      <dgm:t>
        <a:bodyPr/>
        <a:lstStyle/>
        <a:p>
          <a:r>
            <a:rPr lang="id-ID" dirty="0" smtClean="0"/>
            <a:t>Membuat rencana jangka pendek dan melaksanakannya</a:t>
          </a:r>
          <a:endParaRPr lang="id-ID" dirty="0"/>
        </a:p>
      </dgm:t>
    </dgm:pt>
    <dgm:pt modelId="{69716A18-7051-49E3-B628-6669F45DDF8C}" type="parTrans" cxnId="{A27589B5-623D-4D92-970B-BBA10148D88A}">
      <dgm:prSet/>
      <dgm:spPr/>
      <dgm:t>
        <a:bodyPr/>
        <a:lstStyle/>
        <a:p>
          <a:endParaRPr lang="id-ID"/>
        </a:p>
      </dgm:t>
    </dgm:pt>
    <dgm:pt modelId="{AD1DEB0C-3511-4026-9D05-D2A28B30B6CE}" type="sibTrans" cxnId="{A27589B5-623D-4D92-970B-BBA10148D88A}">
      <dgm:prSet/>
      <dgm:spPr/>
      <dgm:t>
        <a:bodyPr/>
        <a:lstStyle/>
        <a:p>
          <a:endParaRPr lang="id-ID"/>
        </a:p>
      </dgm:t>
    </dgm:pt>
    <dgm:pt modelId="{0DC56512-61E7-4E8F-853A-DB619F93FB4E}">
      <dgm:prSet/>
      <dgm:spPr/>
      <dgm:t>
        <a:bodyPr/>
        <a:lstStyle/>
        <a:p>
          <a:r>
            <a:rPr lang="id-ID" dirty="0" smtClean="0"/>
            <a:t>Melakukan evaluasi kemajuan</a:t>
          </a:r>
          <a:endParaRPr lang="id-ID" dirty="0"/>
        </a:p>
      </dgm:t>
    </dgm:pt>
    <dgm:pt modelId="{14B63E0D-663C-45AC-94DC-5908F89C146F}" type="parTrans" cxnId="{5554D6F5-3939-4AD2-A2A9-307C8B03FF4A}">
      <dgm:prSet/>
      <dgm:spPr/>
      <dgm:t>
        <a:bodyPr/>
        <a:lstStyle/>
        <a:p>
          <a:endParaRPr lang="id-ID"/>
        </a:p>
      </dgm:t>
    </dgm:pt>
    <dgm:pt modelId="{AE24DFA1-A47D-4C80-9CB2-3D3E58C71238}" type="sibTrans" cxnId="{5554D6F5-3939-4AD2-A2A9-307C8B03FF4A}">
      <dgm:prSet/>
      <dgm:spPr/>
      <dgm:t>
        <a:bodyPr/>
        <a:lstStyle/>
        <a:p>
          <a:endParaRPr lang="id-ID"/>
        </a:p>
      </dgm:t>
    </dgm:pt>
    <dgm:pt modelId="{0BD5252D-D785-48B5-84DA-5D1748880E80}">
      <dgm:prSet/>
      <dgm:spPr/>
      <dgm:t>
        <a:bodyPr/>
        <a:lstStyle/>
        <a:p>
          <a:r>
            <a:rPr lang="id-ID" dirty="0" smtClean="0"/>
            <a:t>Membuat tindakan-tindakan strategis</a:t>
          </a:r>
          <a:endParaRPr lang="id-ID" dirty="0"/>
        </a:p>
      </dgm:t>
    </dgm:pt>
    <dgm:pt modelId="{C8BC7D5E-12A8-40C1-B86C-A34CEC9CD860}" type="parTrans" cxnId="{6CF0AF46-91F3-4E0B-8E51-375CA5B2E822}">
      <dgm:prSet/>
      <dgm:spPr/>
      <dgm:t>
        <a:bodyPr/>
        <a:lstStyle/>
        <a:p>
          <a:endParaRPr lang="id-ID"/>
        </a:p>
      </dgm:t>
    </dgm:pt>
    <dgm:pt modelId="{47D6BE52-B4DE-4BAA-93A9-A1AAF7CCF917}" type="sibTrans" cxnId="{6CF0AF46-91F3-4E0B-8E51-375CA5B2E822}">
      <dgm:prSet/>
      <dgm:spPr/>
      <dgm:t>
        <a:bodyPr/>
        <a:lstStyle/>
        <a:p>
          <a:endParaRPr lang="id-ID"/>
        </a:p>
      </dgm:t>
    </dgm:pt>
    <dgm:pt modelId="{6F0D885F-89E2-46A3-B34A-BDB3BDFD9CE6}">
      <dgm:prSet/>
      <dgm:spPr/>
      <dgm:t>
        <a:bodyPr/>
        <a:lstStyle/>
        <a:p>
          <a:r>
            <a:rPr lang="id-ID" dirty="0" smtClean="0"/>
            <a:t>Melakukan koordinasi dan evaluasi untuk pencapaian tujuan</a:t>
          </a:r>
          <a:endParaRPr lang="id-ID" dirty="0"/>
        </a:p>
      </dgm:t>
    </dgm:pt>
    <dgm:pt modelId="{502928D4-ADC9-4278-A1A0-E440212AF978}" type="parTrans" cxnId="{E34B05BD-CC4C-4B1F-B52F-A44A6D053B73}">
      <dgm:prSet/>
      <dgm:spPr/>
      <dgm:t>
        <a:bodyPr/>
        <a:lstStyle/>
        <a:p>
          <a:endParaRPr lang="id-ID"/>
        </a:p>
      </dgm:t>
    </dgm:pt>
    <dgm:pt modelId="{C5E623D9-C4C7-4D12-8C76-02A889FD1A49}" type="sibTrans" cxnId="{E34B05BD-CC4C-4B1F-B52F-A44A6D053B73}">
      <dgm:prSet/>
      <dgm:spPr/>
      <dgm:t>
        <a:bodyPr/>
        <a:lstStyle/>
        <a:p>
          <a:endParaRPr lang="id-ID"/>
        </a:p>
      </dgm:t>
    </dgm:pt>
    <dgm:pt modelId="{A0C4199D-64F8-4E11-81F6-33595472EA44}">
      <dgm:prSet/>
      <dgm:spPr/>
      <dgm:t>
        <a:bodyPr/>
        <a:lstStyle/>
        <a:p>
          <a:r>
            <a:rPr lang="id-ID" dirty="0" smtClean="0"/>
            <a:t>Mengawasi pelaksanaan pekerjaan dan melakukan evaluasi</a:t>
          </a:r>
          <a:endParaRPr lang="id-ID" dirty="0"/>
        </a:p>
      </dgm:t>
    </dgm:pt>
    <dgm:pt modelId="{19F5889C-335C-4025-9A4C-A8730BF62C89}" type="parTrans" cxnId="{F7760959-B8C8-47D1-AF69-90A3EDD29D37}">
      <dgm:prSet/>
      <dgm:spPr/>
      <dgm:t>
        <a:bodyPr/>
        <a:lstStyle/>
        <a:p>
          <a:endParaRPr lang="id-ID"/>
        </a:p>
      </dgm:t>
    </dgm:pt>
    <dgm:pt modelId="{4D9649DA-9E6A-4FF0-B8C4-90FFB4101379}" type="sibTrans" cxnId="{F7760959-B8C8-47D1-AF69-90A3EDD29D37}">
      <dgm:prSet/>
      <dgm:spPr/>
      <dgm:t>
        <a:bodyPr/>
        <a:lstStyle/>
        <a:p>
          <a:endParaRPr lang="id-ID"/>
        </a:p>
      </dgm:t>
    </dgm:pt>
    <dgm:pt modelId="{D3E25A38-F169-4CC4-B6E2-A51E3B46D0D9}" type="pres">
      <dgm:prSet presAssocID="{B80A5751-9ECE-4B73-8D19-57ACF67E7B64}" presName="Name0" presStyleCnt="0">
        <dgm:presLayoutVars>
          <dgm:dir/>
          <dgm:animLvl val="lvl"/>
          <dgm:resizeHandles val="exact"/>
        </dgm:presLayoutVars>
      </dgm:prSet>
      <dgm:spPr/>
    </dgm:pt>
    <dgm:pt modelId="{864DA570-9A75-41F8-A6CC-DC29B12227E6}" type="pres">
      <dgm:prSet presAssocID="{5F4EA04C-9872-474B-8CB4-C35261BF641D}" presName="linNode" presStyleCnt="0"/>
      <dgm:spPr/>
    </dgm:pt>
    <dgm:pt modelId="{3A51F54C-F588-4FC2-B8A3-D4EF93980D77}" type="pres">
      <dgm:prSet presAssocID="{5F4EA04C-9872-474B-8CB4-C35261BF641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ED7D7A-2B8B-4F2E-9CE0-B53AE8F88549}" type="pres">
      <dgm:prSet presAssocID="{5F4EA04C-9872-474B-8CB4-C35261BF641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FC94D6-D788-4D85-9F93-2471A26F7295}" type="pres">
      <dgm:prSet presAssocID="{937AFF27-3ADE-459F-95F4-E069463678F7}" presName="sp" presStyleCnt="0"/>
      <dgm:spPr/>
    </dgm:pt>
    <dgm:pt modelId="{E1F5CF25-D8D3-4ED1-86A6-7C05FF3E03C3}" type="pres">
      <dgm:prSet presAssocID="{48932960-4392-4EDC-8F8C-F72B9C11895F}" presName="linNode" presStyleCnt="0"/>
      <dgm:spPr/>
    </dgm:pt>
    <dgm:pt modelId="{D3B87112-0D23-4AB3-ADDB-66325D944171}" type="pres">
      <dgm:prSet presAssocID="{48932960-4392-4EDC-8F8C-F72B9C11895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D3770A-7A6B-458B-8939-675B55339231}" type="pres">
      <dgm:prSet presAssocID="{48932960-4392-4EDC-8F8C-F72B9C11895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0CA3CB-0507-4769-89DD-37463AE5FC72}" type="pres">
      <dgm:prSet presAssocID="{29011AC1-01D4-4B84-B0FB-E4EDDB35B489}" presName="sp" presStyleCnt="0"/>
      <dgm:spPr/>
    </dgm:pt>
    <dgm:pt modelId="{91350DDE-807B-4290-8C37-4A91E67735F0}" type="pres">
      <dgm:prSet presAssocID="{5BE218D7-7EFC-45D5-BDEF-DEB34877195D}" presName="linNode" presStyleCnt="0"/>
      <dgm:spPr/>
    </dgm:pt>
    <dgm:pt modelId="{7EEB4B99-4430-4985-A1BD-D6A6D9C96A2F}" type="pres">
      <dgm:prSet presAssocID="{5BE218D7-7EFC-45D5-BDEF-DEB3487719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080688A-233F-4662-9004-0DD6906D20B1}" type="pres">
      <dgm:prSet presAssocID="{5BE218D7-7EFC-45D5-BDEF-DEB3487719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27589B5-623D-4D92-970B-BBA10148D88A}" srcId="{5BE218D7-7EFC-45D5-BDEF-DEB34877195D}" destId="{06E33900-D303-48E3-BA2D-3A0CAD467BF4}" srcOrd="0" destOrd="0" parTransId="{69716A18-7051-49E3-B628-6669F45DDF8C}" sibTransId="{AD1DEB0C-3511-4026-9D05-D2A28B30B6CE}"/>
    <dgm:cxn modelId="{72D1EA59-C5BF-40F8-9139-BF72F768ED79}" type="presOf" srcId="{5F4EA04C-9872-474B-8CB4-C35261BF641D}" destId="{3A51F54C-F588-4FC2-B8A3-D4EF93980D77}" srcOrd="0" destOrd="0" presId="urn:microsoft.com/office/officeart/2005/8/layout/vList5"/>
    <dgm:cxn modelId="{F7760959-B8C8-47D1-AF69-90A3EDD29D37}" srcId="{5BE218D7-7EFC-45D5-BDEF-DEB34877195D}" destId="{A0C4199D-64F8-4E11-81F6-33595472EA44}" srcOrd="1" destOrd="0" parTransId="{19F5889C-335C-4025-9A4C-A8730BF62C89}" sibTransId="{4D9649DA-9E6A-4FF0-B8C4-90FFB4101379}"/>
    <dgm:cxn modelId="{7DE1F09A-78A0-42D6-B0F2-B85B9DA8A105}" type="presOf" srcId="{A0C4199D-64F8-4E11-81F6-33595472EA44}" destId="{E080688A-233F-4662-9004-0DD6906D20B1}" srcOrd="0" destOrd="1" presId="urn:microsoft.com/office/officeart/2005/8/layout/vList5"/>
    <dgm:cxn modelId="{4F4416E3-CD9F-4086-9DCB-61F1945ADC9D}" srcId="{B80A5751-9ECE-4B73-8D19-57ACF67E7B64}" destId="{5F4EA04C-9872-474B-8CB4-C35261BF641D}" srcOrd="0" destOrd="0" parTransId="{9A09D4CC-DD59-4BD4-80F4-7B5AC34005F9}" sibTransId="{937AFF27-3ADE-459F-95F4-E069463678F7}"/>
    <dgm:cxn modelId="{6CF0AF46-91F3-4E0B-8E51-375CA5B2E822}" srcId="{5F4EA04C-9872-474B-8CB4-C35261BF641D}" destId="{0BD5252D-D785-48B5-84DA-5D1748880E80}" srcOrd="2" destOrd="0" parTransId="{C8BC7D5E-12A8-40C1-B86C-A34CEC9CD860}" sibTransId="{47D6BE52-B4DE-4BAA-93A9-A1AAF7CCF917}"/>
    <dgm:cxn modelId="{E34B05BD-CC4C-4B1F-B52F-A44A6D053B73}" srcId="{48932960-4392-4EDC-8F8C-F72B9C11895F}" destId="{6F0D885F-89E2-46A3-B34A-BDB3BDFD9CE6}" srcOrd="1" destOrd="0" parTransId="{502928D4-ADC9-4278-A1A0-E440212AF978}" sibTransId="{C5E623D9-C4C7-4D12-8C76-02A889FD1A49}"/>
    <dgm:cxn modelId="{E54FADE7-97E4-4C13-898C-E18A528C5939}" type="presOf" srcId="{6F0D885F-89E2-46A3-B34A-BDB3BDFD9CE6}" destId="{7DD3770A-7A6B-458B-8939-675B55339231}" srcOrd="0" destOrd="1" presId="urn:microsoft.com/office/officeart/2005/8/layout/vList5"/>
    <dgm:cxn modelId="{2B2D3DF9-8098-48D7-BEEB-EAF93804341D}" type="presOf" srcId="{5BE218D7-7EFC-45D5-BDEF-DEB34877195D}" destId="{7EEB4B99-4430-4985-A1BD-D6A6D9C96A2F}" srcOrd="0" destOrd="0" presId="urn:microsoft.com/office/officeart/2005/8/layout/vList5"/>
    <dgm:cxn modelId="{1882C0B3-EB4E-4C39-87B7-DD3DED78D31D}" srcId="{B80A5751-9ECE-4B73-8D19-57ACF67E7B64}" destId="{5BE218D7-7EFC-45D5-BDEF-DEB34877195D}" srcOrd="2" destOrd="0" parTransId="{78AE0CD6-0BD2-4D18-A71E-EEBD2549CE9E}" sibTransId="{03525964-E472-4B9B-BFA0-618E7BA15CD4}"/>
    <dgm:cxn modelId="{72418412-66A7-49C6-A851-771DA0A8C63D}" type="presOf" srcId="{B4664340-E06C-4C49-8843-EF2C1F19A667}" destId="{7DD3770A-7A6B-458B-8939-675B55339231}" srcOrd="0" destOrd="0" presId="urn:microsoft.com/office/officeart/2005/8/layout/vList5"/>
    <dgm:cxn modelId="{9C5675D7-9168-4615-BCBC-5CB640DB1331}" type="presOf" srcId="{06E33900-D303-48E3-BA2D-3A0CAD467BF4}" destId="{E080688A-233F-4662-9004-0DD6906D20B1}" srcOrd="0" destOrd="0" presId="urn:microsoft.com/office/officeart/2005/8/layout/vList5"/>
    <dgm:cxn modelId="{C3B678E8-C9BD-47F9-BAA9-54E5A81221CE}" srcId="{5F4EA04C-9872-474B-8CB4-C35261BF641D}" destId="{7A0D97B8-B67C-4094-839A-C888191F9FF9}" srcOrd="0" destOrd="0" parTransId="{3C162E40-F275-465B-BD46-15A3C311817B}" sibTransId="{AB59B6AA-B6FF-4F67-A11C-FBEAEE174D08}"/>
    <dgm:cxn modelId="{04D47E97-9642-4B64-9885-BF54FC633983}" type="presOf" srcId="{0DC56512-61E7-4E8F-853A-DB619F93FB4E}" destId="{21ED7D7A-2B8B-4F2E-9CE0-B53AE8F88549}" srcOrd="0" destOrd="1" presId="urn:microsoft.com/office/officeart/2005/8/layout/vList5"/>
    <dgm:cxn modelId="{E300AB29-491E-4A2B-8A3E-DE14EDFF6567}" type="presOf" srcId="{7A0D97B8-B67C-4094-839A-C888191F9FF9}" destId="{21ED7D7A-2B8B-4F2E-9CE0-B53AE8F88549}" srcOrd="0" destOrd="0" presId="urn:microsoft.com/office/officeart/2005/8/layout/vList5"/>
    <dgm:cxn modelId="{37BF4952-F7A0-45E1-9AD2-968B273FB975}" type="presOf" srcId="{48932960-4392-4EDC-8F8C-F72B9C11895F}" destId="{D3B87112-0D23-4AB3-ADDB-66325D944171}" srcOrd="0" destOrd="0" presId="urn:microsoft.com/office/officeart/2005/8/layout/vList5"/>
    <dgm:cxn modelId="{1737F341-F12B-42A2-87EE-9EB85C12C668}" srcId="{48932960-4392-4EDC-8F8C-F72B9C11895F}" destId="{B4664340-E06C-4C49-8843-EF2C1F19A667}" srcOrd="0" destOrd="0" parTransId="{C7C5702C-2B0C-4D7C-AB18-73497BB1A0B8}" sibTransId="{4C6115AD-59FF-4A4A-B3BA-8865906EFFAA}"/>
    <dgm:cxn modelId="{5554D6F5-3939-4AD2-A2A9-307C8B03FF4A}" srcId="{5F4EA04C-9872-474B-8CB4-C35261BF641D}" destId="{0DC56512-61E7-4E8F-853A-DB619F93FB4E}" srcOrd="1" destOrd="0" parTransId="{14B63E0D-663C-45AC-94DC-5908F89C146F}" sibTransId="{AE24DFA1-A47D-4C80-9CB2-3D3E58C71238}"/>
    <dgm:cxn modelId="{EBC5B082-1C8A-4950-A2A3-8509B61E2865}" type="presOf" srcId="{0BD5252D-D785-48B5-84DA-5D1748880E80}" destId="{21ED7D7A-2B8B-4F2E-9CE0-B53AE8F88549}" srcOrd="0" destOrd="2" presId="urn:microsoft.com/office/officeart/2005/8/layout/vList5"/>
    <dgm:cxn modelId="{35C77563-BA27-4483-8B3D-28BECAD57348}" type="presOf" srcId="{B80A5751-9ECE-4B73-8D19-57ACF67E7B64}" destId="{D3E25A38-F169-4CC4-B6E2-A51E3B46D0D9}" srcOrd="0" destOrd="0" presId="urn:microsoft.com/office/officeart/2005/8/layout/vList5"/>
    <dgm:cxn modelId="{CF5B7C92-F75A-40D9-AFB0-53CAAF7C051D}" srcId="{B80A5751-9ECE-4B73-8D19-57ACF67E7B64}" destId="{48932960-4392-4EDC-8F8C-F72B9C11895F}" srcOrd="1" destOrd="0" parTransId="{9E07DC42-A466-4D59-99B3-FE10E937FC64}" sibTransId="{29011AC1-01D4-4B84-B0FB-E4EDDB35B489}"/>
    <dgm:cxn modelId="{73EE3ECD-E996-41D5-AC85-06DC376FCEDD}" type="presParOf" srcId="{D3E25A38-F169-4CC4-B6E2-A51E3B46D0D9}" destId="{864DA570-9A75-41F8-A6CC-DC29B12227E6}" srcOrd="0" destOrd="0" presId="urn:microsoft.com/office/officeart/2005/8/layout/vList5"/>
    <dgm:cxn modelId="{F7E9E790-E770-4C01-8230-E75CE94B7793}" type="presParOf" srcId="{864DA570-9A75-41F8-A6CC-DC29B12227E6}" destId="{3A51F54C-F588-4FC2-B8A3-D4EF93980D77}" srcOrd="0" destOrd="0" presId="urn:microsoft.com/office/officeart/2005/8/layout/vList5"/>
    <dgm:cxn modelId="{97AB541F-0F79-477D-BC40-C4E98A9D3996}" type="presParOf" srcId="{864DA570-9A75-41F8-A6CC-DC29B12227E6}" destId="{21ED7D7A-2B8B-4F2E-9CE0-B53AE8F88549}" srcOrd="1" destOrd="0" presId="urn:microsoft.com/office/officeart/2005/8/layout/vList5"/>
    <dgm:cxn modelId="{DA2BBD53-01D1-47FE-B6B4-E56FAEFE655E}" type="presParOf" srcId="{D3E25A38-F169-4CC4-B6E2-A51E3B46D0D9}" destId="{29FC94D6-D788-4D85-9F93-2471A26F7295}" srcOrd="1" destOrd="0" presId="urn:microsoft.com/office/officeart/2005/8/layout/vList5"/>
    <dgm:cxn modelId="{F7A00488-6619-4538-98D9-6DEAA029393D}" type="presParOf" srcId="{D3E25A38-F169-4CC4-B6E2-A51E3B46D0D9}" destId="{E1F5CF25-D8D3-4ED1-86A6-7C05FF3E03C3}" srcOrd="2" destOrd="0" presId="urn:microsoft.com/office/officeart/2005/8/layout/vList5"/>
    <dgm:cxn modelId="{48F7341C-12F7-464D-951F-82D47DD632B2}" type="presParOf" srcId="{E1F5CF25-D8D3-4ED1-86A6-7C05FF3E03C3}" destId="{D3B87112-0D23-4AB3-ADDB-66325D944171}" srcOrd="0" destOrd="0" presId="urn:microsoft.com/office/officeart/2005/8/layout/vList5"/>
    <dgm:cxn modelId="{E0655B5D-998B-43EC-B0F4-90129E4D164C}" type="presParOf" srcId="{E1F5CF25-D8D3-4ED1-86A6-7C05FF3E03C3}" destId="{7DD3770A-7A6B-458B-8939-675B55339231}" srcOrd="1" destOrd="0" presId="urn:microsoft.com/office/officeart/2005/8/layout/vList5"/>
    <dgm:cxn modelId="{F2E8DEAA-F1ED-4E51-9BD7-FCCE0598F99F}" type="presParOf" srcId="{D3E25A38-F169-4CC4-B6E2-A51E3B46D0D9}" destId="{060CA3CB-0507-4769-89DD-37463AE5FC72}" srcOrd="3" destOrd="0" presId="urn:microsoft.com/office/officeart/2005/8/layout/vList5"/>
    <dgm:cxn modelId="{D49DA048-366F-4D2C-B773-D5E15B730899}" type="presParOf" srcId="{D3E25A38-F169-4CC4-B6E2-A51E3B46D0D9}" destId="{91350DDE-807B-4290-8C37-4A91E67735F0}" srcOrd="4" destOrd="0" presId="urn:microsoft.com/office/officeart/2005/8/layout/vList5"/>
    <dgm:cxn modelId="{C2B29AE7-402C-452B-AE5F-F87471F477EB}" type="presParOf" srcId="{91350DDE-807B-4290-8C37-4A91E67735F0}" destId="{7EEB4B99-4430-4985-A1BD-D6A6D9C96A2F}" srcOrd="0" destOrd="0" presId="urn:microsoft.com/office/officeart/2005/8/layout/vList5"/>
    <dgm:cxn modelId="{4D600992-3457-413B-B369-3B1C5FFD3C6E}" type="presParOf" srcId="{91350DDE-807B-4290-8C37-4A91E67735F0}" destId="{E080688A-233F-4662-9004-0DD6906D20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0929-F498-43A4-818D-D3E46287505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95A0B56-0645-460D-88B0-599309E54F8D}">
      <dgm:prSet phldrT="[Text]"/>
      <dgm:spPr/>
      <dgm:t>
        <a:bodyPr/>
        <a:lstStyle/>
        <a:p>
          <a:r>
            <a:rPr lang="id-ID" dirty="0" smtClean="0"/>
            <a:t>Managerial Roles</a:t>
          </a:r>
          <a:endParaRPr lang="id-ID" dirty="0"/>
        </a:p>
      </dgm:t>
    </dgm:pt>
    <dgm:pt modelId="{273EA1CF-730A-482C-984A-F2FF82413F3F}" type="parTrans" cxnId="{ABB95D79-24B8-48E0-99FB-25372EE71546}">
      <dgm:prSet/>
      <dgm:spPr/>
      <dgm:t>
        <a:bodyPr/>
        <a:lstStyle/>
        <a:p>
          <a:endParaRPr lang="id-ID"/>
        </a:p>
      </dgm:t>
    </dgm:pt>
    <dgm:pt modelId="{DB1D9148-6828-4CF3-A030-1B1CDD705F95}" type="sibTrans" cxnId="{ABB95D79-24B8-48E0-99FB-25372EE71546}">
      <dgm:prSet/>
      <dgm:spPr/>
      <dgm:t>
        <a:bodyPr/>
        <a:lstStyle/>
        <a:p>
          <a:endParaRPr lang="id-ID"/>
        </a:p>
      </dgm:t>
    </dgm:pt>
    <dgm:pt modelId="{E2CFAC19-A459-4B10-A26F-3B8C37EF99F2}">
      <dgm:prSet phldrT="[Text]"/>
      <dgm:spPr/>
      <dgm:t>
        <a:bodyPr/>
        <a:lstStyle/>
        <a:p>
          <a:r>
            <a:rPr lang="id-ID" dirty="0" smtClean="0"/>
            <a:t>Interpersonal Roles</a:t>
          </a:r>
          <a:endParaRPr lang="id-ID" dirty="0"/>
        </a:p>
      </dgm:t>
    </dgm:pt>
    <dgm:pt modelId="{AEB98056-7B8F-433D-A3DC-8D4E3336422C}" type="parTrans" cxnId="{2E68CD93-18E5-4B0D-824C-CE13BA3BAC2A}">
      <dgm:prSet/>
      <dgm:spPr/>
      <dgm:t>
        <a:bodyPr/>
        <a:lstStyle/>
        <a:p>
          <a:endParaRPr lang="id-ID"/>
        </a:p>
      </dgm:t>
    </dgm:pt>
    <dgm:pt modelId="{05E7DE99-CD14-4458-A4C7-57A7F2CB30FE}" type="sibTrans" cxnId="{2E68CD93-18E5-4B0D-824C-CE13BA3BAC2A}">
      <dgm:prSet/>
      <dgm:spPr/>
      <dgm:t>
        <a:bodyPr/>
        <a:lstStyle/>
        <a:p>
          <a:endParaRPr lang="id-ID"/>
        </a:p>
      </dgm:t>
    </dgm:pt>
    <dgm:pt modelId="{4A45A06E-56B6-479F-A3E3-E8E67D7841E8}">
      <dgm:prSet phldrT="[Text]"/>
      <dgm:spPr/>
      <dgm:t>
        <a:bodyPr/>
        <a:lstStyle/>
        <a:p>
          <a:r>
            <a:rPr lang="id-ID" dirty="0" smtClean="0"/>
            <a:t>Informational Roles</a:t>
          </a:r>
          <a:endParaRPr lang="id-ID" dirty="0"/>
        </a:p>
      </dgm:t>
    </dgm:pt>
    <dgm:pt modelId="{71365E85-2A8A-4428-9195-E003C67A0802}" type="parTrans" cxnId="{F0B6B74A-EBA0-4C01-B2BD-29B3491495F4}">
      <dgm:prSet/>
      <dgm:spPr/>
      <dgm:t>
        <a:bodyPr/>
        <a:lstStyle/>
        <a:p>
          <a:endParaRPr lang="id-ID"/>
        </a:p>
      </dgm:t>
    </dgm:pt>
    <dgm:pt modelId="{80649947-77DC-48CD-8E41-5F5A87E1B464}" type="sibTrans" cxnId="{F0B6B74A-EBA0-4C01-B2BD-29B3491495F4}">
      <dgm:prSet/>
      <dgm:spPr/>
      <dgm:t>
        <a:bodyPr/>
        <a:lstStyle/>
        <a:p>
          <a:endParaRPr lang="id-ID"/>
        </a:p>
      </dgm:t>
    </dgm:pt>
    <dgm:pt modelId="{DE989277-056B-48E3-8E2B-0C3B24D0D6C8}">
      <dgm:prSet phldrT="[Text]"/>
      <dgm:spPr/>
      <dgm:t>
        <a:bodyPr/>
        <a:lstStyle/>
        <a:p>
          <a:r>
            <a:rPr lang="id-ID" dirty="0" smtClean="0"/>
            <a:t>Decisional Roles</a:t>
          </a:r>
          <a:endParaRPr lang="id-ID" dirty="0"/>
        </a:p>
      </dgm:t>
    </dgm:pt>
    <dgm:pt modelId="{C1F74D79-F938-4C7F-8F41-BB89A71E2CFE}" type="parTrans" cxnId="{9D0A246B-2A56-494A-BACF-A0450C81F3FF}">
      <dgm:prSet/>
      <dgm:spPr/>
      <dgm:t>
        <a:bodyPr/>
        <a:lstStyle/>
        <a:p>
          <a:endParaRPr lang="id-ID"/>
        </a:p>
      </dgm:t>
    </dgm:pt>
    <dgm:pt modelId="{C802FEF2-3784-471E-857E-BD04EEFB8539}" type="sibTrans" cxnId="{9D0A246B-2A56-494A-BACF-A0450C81F3FF}">
      <dgm:prSet/>
      <dgm:spPr/>
      <dgm:t>
        <a:bodyPr/>
        <a:lstStyle/>
        <a:p>
          <a:endParaRPr lang="id-ID"/>
        </a:p>
      </dgm:t>
    </dgm:pt>
    <dgm:pt modelId="{093D73B1-2164-4A89-A54E-18B2966D77CD}" type="pres">
      <dgm:prSet presAssocID="{E2190929-F498-43A4-818D-D3E462875057}" presName="composite" presStyleCnt="0">
        <dgm:presLayoutVars>
          <dgm:chMax val="1"/>
          <dgm:dir/>
          <dgm:resizeHandles val="exact"/>
        </dgm:presLayoutVars>
      </dgm:prSet>
      <dgm:spPr/>
    </dgm:pt>
    <dgm:pt modelId="{2132C8FC-2076-4753-9485-0D92D7DF671C}" type="pres">
      <dgm:prSet presAssocID="{E2190929-F498-43A4-818D-D3E462875057}" presName="radial" presStyleCnt="0">
        <dgm:presLayoutVars>
          <dgm:animLvl val="ctr"/>
        </dgm:presLayoutVars>
      </dgm:prSet>
      <dgm:spPr/>
    </dgm:pt>
    <dgm:pt modelId="{1D22B112-C776-4AE9-AC35-D11282D10F9A}" type="pres">
      <dgm:prSet presAssocID="{595A0B56-0645-460D-88B0-599309E54F8D}" presName="centerShape" presStyleLbl="vennNode1" presStyleIdx="0" presStyleCnt="4"/>
      <dgm:spPr/>
      <dgm:t>
        <a:bodyPr/>
        <a:lstStyle/>
        <a:p>
          <a:endParaRPr lang="id-ID"/>
        </a:p>
      </dgm:t>
    </dgm:pt>
    <dgm:pt modelId="{27F10EEB-C93B-48DB-B158-F03443817695}" type="pres">
      <dgm:prSet presAssocID="{E2CFAC19-A459-4B10-A26F-3B8C37EF99F2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4545931-4399-418A-972D-BB82DF21E393}" type="pres">
      <dgm:prSet presAssocID="{4A45A06E-56B6-479F-A3E3-E8E67D7841E8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E99E2A-E800-4959-9EDB-81AAD61F4F30}" type="pres">
      <dgm:prSet presAssocID="{DE989277-056B-48E3-8E2B-0C3B24D0D6C8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23AC114-9B74-4E63-B6F8-9ECD548662C4}" type="presOf" srcId="{E2CFAC19-A459-4B10-A26F-3B8C37EF99F2}" destId="{27F10EEB-C93B-48DB-B158-F03443817695}" srcOrd="0" destOrd="0" presId="urn:microsoft.com/office/officeart/2005/8/layout/radial3"/>
    <dgm:cxn modelId="{EA45C11F-E1CA-432D-9497-32826DAA091A}" type="presOf" srcId="{4A45A06E-56B6-479F-A3E3-E8E67D7841E8}" destId="{E4545931-4399-418A-972D-BB82DF21E393}" srcOrd="0" destOrd="0" presId="urn:microsoft.com/office/officeart/2005/8/layout/radial3"/>
    <dgm:cxn modelId="{ABB95D79-24B8-48E0-99FB-25372EE71546}" srcId="{E2190929-F498-43A4-818D-D3E462875057}" destId="{595A0B56-0645-460D-88B0-599309E54F8D}" srcOrd="0" destOrd="0" parTransId="{273EA1CF-730A-482C-984A-F2FF82413F3F}" sibTransId="{DB1D9148-6828-4CF3-A030-1B1CDD705F95}"/>
    <dgm:cxn modelId="{2E68CD93-18E5-4B0D-824C-CE13BA3BAC2A}" srcId="{595A0B56-0645-460D-88B0-599309E54F8D}" destId="{E2CFAC19-A459-4B10-A26F-3B8C37EF99F2}" srcOrd="0" destOrd="0" parTransId="{AEB98056-7B8F-433D-A3DC-8D4E3336422C}" sibTransId="{05E7DE99-CD14-4458-A4C7-57A7F2CB30FE}"/>
    <dgm:cxn modelId="{163818B9-536E-4303-B0E4-1149C3727328}" type="presOf" srcId="{DE989277-056B-48E3-8E2B-0C3B24D0D6C8}" destId="{ECE99E2A-E800-4959-9EDB-81AAD61F4F30}" srcOrd="0" destOrd="0" presId="urn:microsoft.com/office/officeart/2005/8/layout/radial3"/>
    <dgm:cxn modelId="{F0B6B74A-EBA0-4C01-B2BD-29B3491495F4}" srcId="{595A0B56-0645-460D-88B0-599309E54F8D}" destId="{4A45A06E-56B6-479F-A3E3-E8E67D7841E8}" srcOrd="1" destOrd="0" parTransId="{71365E85-2A8A-4428-9195-E003C67A0802}" sibTransId="{80649947-77DC-48CD-8E41-5F5A87E1B464}"/>
    <dgm:cxn modelId="{9D0A246B-2A56-494A-BACF-A0450C81F3FF}" srcId="{595A0B56-0645-460D-88B0-599309E54F8D}" destId="{DE989277-056B-48E3-8E2B-0C3B24D0D6C8}" srcOrd="2" destOrd="0" parTransId="{C1F74D79-F938-4C7F-8F41-BB89A71E2CFE}" sibTransId="{C802FEF2-3784-471E-857E-BD04EEFB8539}"/>
    <dgm:cxn modelId="{D686DDCD-A6FA-4A1A-B9CA-A96824777D9C}" type="presOf" srcId="{E2190929-F498-43A4-818D-D3E462875057}" destId="{093D73B1-2164-4A89-A54E-18B2966D77CD}" srcOrd="0" destOrd="0" presId="urn:microsoft.com/office/officeart/2005/8/layout/radial3"/>
    <dgm:cxn modelId="{66263485-426E-45BD-B4E0-B5877951171B}" type="presOf" srcId="{595A0B56-0645-460D-88B0-599309E54F8D}" destId="{1D22B112-C776-4AE9-AC35-D11282D10F9A}" srcOrd="0" destOrd="0" presId="urn:microsoft.com/office/officeart/2005/8/layout/radial3"/>
    <dgm:cxn modelId="{35417B92-F129-4FAC-8A94-6CB88FB79785}" type="presParOf" srcId="{093D73B1-2164-4A89-A54E-18B2966D77CD}" destId="{2132C8FC-2076-4753-9485-0D92D7DF671C}" srcOrd="0" destOrd="0" presId="urn:microsoft.com/office/officeart/2005/8/layout/radial3"/>
    <dgm:cxn modelId="{EE29D726-8478-4E39-8BAC-CEA10EE22CC0}" type="presParOf" srcId="{2132C8FC-2076-4753-9485-0D92D7DF671C}" destId="{1D22B112-C776-4AE9-AC35-D11282D10F9A}" srcOrd="0" destOrd="0" presId="urn:microsoft.com/office/officeart/2005/8/layout/radial3"/>
    <dgm:cxn modelId="{A878DF0B-5C47-4F11-800C-B33ACE18DDD4}" type="presParOf" srcId="{2132C8FC-2076-4753-9485-0D92D7DF671C}" destId="{27F10EEB-C93B-48DB-B158-F03443817695}" srcOrd="1" destOrd="0" presId="urn:microsoft.com/office/officeart/2005/8/layout/radial3"/>
    <dgm:cxn modelId="{F76E44A3-93A3-404A-B430-8096AE85D710}" type="presParOf" srcId="{2132C8FC-2076-4753-9485-0D92D7DF671C}" destId="{E4545931-4399-418A-972D-BB82DF21E393}" srcOrd="2" destOrd="0" presId="urn:microsoft.com/office/officeart/2005/8/layout/radial3"/>
    <dgm:cxn modelId="{AD3713F3-33B0-4805-907F-B95BA12162C7}" type="presParOf" srcId="{2132C8FC-2076-4753-9485-0D92D7DF671C}" destId="{ECE99E2A-E800-4959-9EDB-81AAD61F4F30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A5C57B-9EB3-4E00-ABF5-E094C6001CC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DE68727-C612-4924-83B4-DAA33521CBA6}">
      <dgm:prSet phldrT="[Text]"/>
      <dgm:spPr/>
      <dgm:t>
        <a:bodyPr/>
        <a:lstStyle/>
        <a:p>
          <a:r>
            <a:rPr lang="id-ID" dirty="0" smtClean="0"/>
            <a:t>Planning</a:t>
          </a:r>
          <a:endParaRPr lang="id-ID" dirty="0"/>
        </a:p>
      </dgm:t>
    </dgm:pt>
    <dgm:pt modelId="{6032BFC2-26B8-4266-A78D-F0976D03D920}" type="parTrans" cxnId="{973D1E19-21BB-4D57-AB50-86F30DC4B61C}">
      <dgm:prSet/>
      <dgm:spPr/>
      <dgm:t>
        <a:bodyPr/>
        <a:lstStyle/>
        <a:p>
          <a:endParaRPr lang="id-ID"/>
        </a:p>
      </dgm:t>
    </dgm:pt>
    <dgm:pt modelId="{C08DF593-C2FA-4F0C-A3D6-1AF817371411}" type="sibTrans" cxnId="{973D1E19-21BB-4D57-AB50-86F30DC4B61C}">
      <dgm:prSet/>
      <dgm:spPr/>
      <dgm:t>
        <a:bodyPr/>
        <a:lstStyle/>
        <a:p>
          <a:endParaRPr lang="id-ID"/>
        </a:p>
      </dgm:t>
    </dgm:pt>
    <dgm:pt modelId="{4C1118F4-8A1E-4154-B3C1-C7687C7F4B63}">
      <dgm:prSet phldrT="[Text]"/>
      <dgm:spPr/>
      <dgm:t>
        <a:bodyPr/>
        <a:lstStyle/>
        <a:p>
          <a:r>
            <a:rPr lang="id-ID" dirty="0" smtClean="0"/>
            <a:t>Organizing</a:t>
          </a:r>
          <a:endParaRPr lang="id-ID" dirty="0"/>
        </a:p>
      </dgm:t>
    </dgm:pt>
    <dgm:pt modelId="{19391CAA-4C72-4F5C-8DC2-DFC7C88DEF6F}" type="parTrans" cxnId="{D0E7766A-5738-4A26-9B34-4A688F458FE2}">
      <dgm:prSet/>
      <dgm:spPr/>
      <dgm:t>
        <a:bodyPr/>
        <a:lstStyle/>
        <a:p>
          <a:endParaRPr lang="id-ID"/>
        </a:p>
      </dgm:t>
    </dgm:pt>
    <dgm:pt modelId="{5246A3C5-79D6-4D26-A670-9952B164638E}" type="sibTrans" cxnId="{D0E7766A-5738-4A26-9B34-4A688F458FE2}">
      <dgm:prSet/>
      <dgm:spPr/>
      <dgm:t>
        <a:bodyPr/>
        <a:lstStyle/>
        <a:p>
          <a:endParaRPr lang="id-ID"/>
        </a:p>
      </dgm:t>
    </dgm:pt>
    <dgm:pt modelId="{EFB201D7-0862-49A1-A834-B14250520DCC}">
      <dgm:prSet phldrT="[Text]"/>
      <dgm:spPr/>
      <dgm:t>
        <a:bodyPr/>
        <a:lstStyle/>
        <a:p>
          <a:r>
            <a:rPr lang="id-ID" dirty="0" smtClean="0"/>
            <a:t>Staffing</a:t>
          </a:r>
          <a:endParaRPr lang="id-ID" dirty="0"/>
        </a:p>
      </dgm:t>
    </dgm:pt>
    <dgm:pt modelId="{A1101AA0-AF66-44CD-BDAB-C7B8EF2CCBA8}" type="parTrans" cxnId="{4A2497C1-B4C6-42F5-8A19-34271F85E703}">
      <dgm:prSet/>
      <dgm:spPr/>
      <dgm:t>
        <a:bodyPr/>
        <a:lstStyle/>
        <a:p>
          <a:endParaRPr lang="id-ID"/>
        </a:p>
      </dgm:t>
    </dgm:pt>
    <dgm:pt modelId="{9D529279-66A5-439A-A387-64E981863940}" type="sibTrans" cxnId="{4A2497C1-B4C6-42F5-8A19-34271F85E703}">
      <dgm:prSet/>
      <dgm:spPr/>
      <dgm:t>
        <a:bodyPr/>
        <a:lstStyle/>
        <a:p>
          <a:endParaRPr lang="id-ID"/>
        </a:p>
      </dgm:t>
    </dgm:pt>
    <dgm:pt modelId="{2F81A3E8-9243-46FF-9C35-0002C09B7ECE}">
      <dgm:prSet phldrT="[Text]"/>
      <dgm:spPr/>
      <dgm:t>
        <a:bodyPr/>
        <a:lstStyle/>
        <a:p>
          <a:r>
            <a:rPr lang="id-ID" dirty="0" smtClean="0"/>
            <a:t>Leading</a:t>
          </a:r>
          <a:endParaRPr lang="id-ID" dirty="0"/>
        </a:p>
      </dgm:t>
    </dgm:pt>
    <dgm:pt modelId="{A2D673C4-C2A8-4249-A185-C204C1B07C74}" type="parTrans" cxnId="{04C8F557-73DC-4FCE-B856-944130B43922}">
      <dgm:prSet/>
      <dgm:spPr/>
      <dgm:t>
        <a:bodyPr/>
        <a:lstStyle/>
        <a:p>
          <a:endParaRPr lang="id-ID"/>
        </a:p>
      </dgm:t>
    </dgm:pt>
    <dgm:pt modelId="{920F45D8-9F97-4778-A49F-103477B987BD}" type="sibTrans" cxnId="{04C8F557-73DC-4FCE-B856-944130B43922}">
      <dgm:prSet/>
      <dgm:spPr/>
      <dgm:t>
        <a:bodyPr/>
        <a:lstStyle/>
        <a:p>
          <a:endParaRPr lang="id-ID"/>
        </a:p>
      </dgm:t>
    </dgm:pt>
    <dgm:pt modelId="{2EDB566C-E39C-4DD5-A540-4D18C08A6DFB}">
      <dgm:prSet phldrT="[Text]"/>
      <dgm:spPr/>
      <dgm:t>
        <a:bodyPr/>
        <a:lstStyle/>
        <a:p>
          <a:r>
            <a:rPr lang="id-ID" dirty="0" smtClean="0"/>
            <a:t>Controlling</a:t>
          </a:r>
          <a:endParaRPr lang="id-ID" dirty="0"/>
        </a:p>
      </dgm:t>
    </dgm:pt>
    <dgm:pt modelId="{B176FD9A-2F93-460C-A7B8-2C5D6F60F2D9}" type="parTrans" cxnId="{EB753C35-6FCE-4E01-9543-C8DFF41D3992}">
      <dgm:prSet/>
      <dgm:spPr/>
      <dgm:t>
        <a:bodyPr/>
        <a:lstStyle/>
        <a:p>
          <a:endParaRPr lang="id-ID"/>
        </a:p>
      </dgm:t>
    </dgm:pt>
    <dgm:pt modelId="{B0C8FED6-9AA4-483D-8F49-28A145B33D03}" type="sibTrans" cxnId="{EB753C35-6FCE-4E01-9543-C8DFF41D3992}">
      <dgm:prSet/>
      <dgm:spPr/>
      <dgm:t>
        <a:bodyPr/>
        <a:lstStyle/>
        <a:p>
          <a:endParaRPr lang="id-ID"/>
        </a:p>
      </dgm:t>
    </dgm:pt>
    <dgm:pt modelId="{CA8CAB91-85EB-45AE-BFA8-F315CF2D8284}" type="pres">
      <dgm:prSet presAssocID="{94A5C57B-9EB3-4E00-ABF5-E094C6001CCF}" presName="cycle" presStyleCnt="0">
        <dgm:presLayoutVars>
          <dgm:dir/>
          <dgm:resizeHandles val="exact"/>
        </dgm:presLayoutVars>
      </dgm:prSet>
      <dgm:spPr/>
    </dgm:pt>
    <dgm:pt modelId="{95E44626-4ACD-48FB-ADD8-7A7DE1548273}" type="pres">
      <dgm:prSet presAssocID="{3DE68727-C612-4924-83B4-DAA33521CBA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765F2BE-40A9-4EE8-8D93-75B4965A6808}" type="pres">
      <dgm:prSet presAssocID="{3DE68727-C612-4924-83B4-DAA33521CBA6}" presName="spNode" presStyleCnt="0"/>
      <dgm:spPr/>
    </dgm:pt>
    <dgm:pt modelId="{8A785097-FFEF-4BD8-8FD5-13B9090F5498}" type="pres">
      <dgm:prSet presAssocID="{C08DF593-C2FA-4F0C-A3D6-1AF817371411}" presName="sibTrans" presStyleLbl="sibTrans1D1" presStyleIdx="0" presStyleCnt="5"/>
      <dgm:spPr/>
    </dgm:pt>
    <dgm:pt modelId="{5E7958ED-B0C0-4FBC-88E7-D696C36B23FF}" type="pres">
      <dgm:prSet presAssocID="{4C1118F4-8A1E-4154-B3C1-C7687C7F4B6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DD3ABD-D420-4D70-935E-6E64F30BDAC9}" type="pres">
      <dgm:prSet presAssocID="{4C1118F4-8A1E-4154-B3C1-C7687C7F4B63}" presName="spNode" presStyleCnt="0"/>
      <dgm:spPr/>
    </dgm:pt>
    <dgm:pt modelId="{DA47CC3F-2450-4F7B-BCB7-FD4516D43EFA}" type="pres">
      <dgm:prSet presAssocID="{5246A3C5-79D6-4D26-A670-9952B164638E}" presName="sibTrans" presStyleLbl="sibTrans1D1" presStyleIdx="1" presStyleCnt="5"/>
      <dgm:spPr/>
    </dgm:pt>
    <dgm:pt modelId="{8AD741DF-FE1B-4F2D-93DE-BA66AE3AA41E}" type="pres">
      <dgm:prSet presAssocID="{EFB201D7-0862-49A1-A834-B14250520DC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DEA6B7-BB11-4F65-86B0-805635B90C15}" type="pres">
      <dgm:prSet presAssocID="{EFB201D7-0862-49A1-A834-B14250520DCC}" presName="spNode" presStyleCnt="0"/>
      <dgm:spPr/>
    </dgm:pt>
    <dgm:pt modelId="{F47E5066-113C-4F33-B27B-C938717F1EC3}" type="pres">
      <dgm:prSet presAssocID="{9D529279-66A5-439A-A387-64E981863940}" presName="sibTrans" presStyleLbl="sibTrans1D1" presStyleIdx="2" presStyleCnt="5"/>
      <dgm:spPr/>
    </dgm:pt>
    <dgm:pt modelId="{6F16E473-5CF3-4296-8C57-1EA712DB5910}" type="pres">
      <dgm:prSet presAssocID="{2F81A3E8-9243-46FF-9C35-0002C09B7E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AFA4034-AF85-487F-BF78-59F688A45DDB}" type="pres">
      <dgm:prSet presAssocID="{2F81A3E8-9243-46FF-9C35-0002C09B7ECE}" presName="spNode" presStyleCnt="0"/>
      <dgm:spPr/>
    </dgm:pt>
    <dgm:pt modelId="{E836A3BD-8391-42B4-9BB1-799D4B7AE644}" type="pres">
      <dgm:prSet presAssocID="{920F45D8-9F97-4778-A49F-103477B987BD}" presName="sibTrans" presStyleLbl="sibTrans1D1" presStyleIdx="3" presStyleCnt="5"/>
      <dgm:spPr/>
    </dgm:pt>
    <dgm:pt modelId="{A43CE8A3-526D-49A2-B488-5E53A8E55814}" type="pres">
      <dgm:prSet presAssocID="{2EDB566C-E39C-4DD5-A540-4D18C08A6DF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C4455C0-839B-4485-99CF-CDF29EEF5338}" type="pres">
      <dgm:prSet presAssocID="{2EDB566C-E39C-4DD5-A540-4D18C08A6DFB}" presName="spNode" presStyleCnt="0"/>
      <dgm:spPr/>
    </dgm:pt>
    <dgm:pt modelId="{A56BDE58-5747-458D-B970-382648EE885E}" type="pres">
      <dgm:prSet presAssocID="{B0C8FED6-9AA4-483D-8F49-28A145B33D03}" presName="sibTrans" presStyleLbl="sibTrans1D1" presStyleIdx="4" presStyleCnt="5"/>
      <dgm:spPr/>
    </dgm:pt>
  </dgm:ptLst>
  <dgm:cxnLst>
    <dgm:cxn modelId="{6DDC1F7A-B677-4092-8619-CA34A8EDB94D}" type="presOf" srcId="{C08DF593-C2FA-4F0C-A3D6-1AF817371411}" destId="{8A785097-FFEF-4BD8-8FD5-13B9090F5498}" srcOrd="0" destOrd="0" presId="urn:microsoft.com/office/officeart/2005/8/layout/cycle5"/>
    <dgm:cxn modelId="{D0E7766A-5738-4A26-9B34-4A688F458FE2}" srcId="{94A5C57B-9EB3-4E00-ABF5-E094C6001CCF}" destId="{4C1118F4-8A1E-4154-B3C1-C7687C7F4B63}" srcOrd="1" destOrd="0" parTransId="{19391CAA-4C72-4F5C-8DC2-DFC7C88DEF6F}" sibTransId="{5246A3C5-79D6-4D26-A670-9952B164638E}"/>
    <dgm:cxn modelId="{B8AE86C8-4327-4ADC-8183-AB24F50CBD0C}" type="presOf" srcId="{920F45D8-9F97-4778-A49F-103477B987BD}" destId="{E836A3BD-8391-42B4-9BB1-799D4B7AE644}" srcOrd="0" destOrd="0" presId="urn:microsoft.com/office/officeart/2005/8/layout/cycle5"/>
    <dgm:cxn modelId="{A75ABC1E-A6ED-4F51-98FB-385217BA35D5}" type="presOf" srcId="{B0C8FED6-9AA4-483D-8F49-28A145B33D03}" destId="{A56BDE58-5747-458D-B970-382648EE885E}" srcOrd="0" destOrd="0" presId="urn:microsoft.com/office/officeart/2005/8/layout/cycle5"/>
    <dgm:cxn modelId="{4A2497C1-B4C6-42F5-8A19-34271F85E703}" srcId="{94A5C57B-9EB3-4E00-ABF5-E094C6001CCF}" destId="{EFB201D7-0862-49A1-A834-B14250520DCC}" srcOrd="2" destOrd="0" parTransId="{A1101AA0-AF66-44CD-BDAB-C7B8EF2CCBA8}" sibTransId="{9D529279-66A5-439A-A387-64E981863940}"/>
    <dgm:cxn modelId="{AAE97A3B-9858-401A-B394-370961558F7B}" type="presOf" srcId="{2F81A3E8-9243-46FF-9C35-0002C09B7ECE}" destId="{6F16E473-5CF3-4296-8C57-1EA712DB5910}" srcOrd="0" destOrd="0" presId="urn:microsoft.com/office/officeart/2005/8/layout/cycle5"/>
    <dgm:cxn modelId="{EB753C35-6FCE-4E01-9543-C8DFF41D3992}" srcId="{94A5C57B-9EB3-4E00-ABF5-E094C6001CCF}" destId="{2EDB566C-E39C-4DD5-A540-4D18C08A6DFB}" srcOrd="4" destOrd="0" parTransId="{B176FD9A-2F93-460C-A7B8-2C5D6F60F2D9}" sibTransId="{B0C8FED6-9AA4-483D-8F49-28A145B33D03}"/>
    <dgm:cxn modelId="{854D2D22-C3B8-4D00-B631-715FB00CB50E}" type="presOf" srcId="{4C1118F4-8A1E-4154-B3C1-C7687C7F4B63}" destId="{5E7958ED-B0C0-4FBC-88E7-D696C36B23FF}" srcOrd="0" destOrd="0" presId="urn:microsoft.com/office/officeart/2005/8/layout/cycle5"/>
    <dgm:cxn modelId="{2042A7D4-5E97-4C4B-B72A-E63F8644E0E8}" type="presOf" srcId="{94A5C57B-9EB3-4E00-ABF5-E094C6001CCF}" destId="{CA8CAB91-85EB-45AE-BFA8-F315CF2D8284}" srcOrd="0" destOrd="0" presId="urn:microsoft.com/office/officeart/2005/8/layout/cycle5"/>
    <dgm:cxn modelId="{E984022D-5251-4C9E-858D-80D928E7278A}" type="presOf" srcId="{3DE68727-C612-4924-83B4-DAA33521CBA6}" destId="{95E44626-4ACD-48FB-ADD8-7A7DE1548273}" srcOrd="0" destOrd="0" presId="urn:microsoft.com/office/officeart/2005/8/layout/cycle5"/>
    <dgm:cxn modelId="{973D1E19-21BB-4D57-AB50-86F30DC4B61C}" srcId="{94A5C57B-9EB3-4E00-ABF5-E094C6001CCF}" destId="{3DE68727-C612-4924-83B4-DAA33521CBA6}" srcOrd="0" destOrd="0" parTransId="{6032BFC2-26B8-4266-A78D-F0976D03D920}" sibTransId="{C08DF593-C2FA-4F0C-A3D6-1AF817371411}"/>
    <dgm:cxn modelId="{21C31221-2614-4E90-81EB-7FF71C762BF4}" type="presOf" srcId="{EFB201D7-0862-49A1-A834-B14250520DCC}" destId="{8AD741DF-FE1B-4F2D-93DE-BA66AE3AA41E}" srcOrd="0" destOrd="0" presId="urn:microsoft.com/office/officeart/2005/8/layout/cycle5"/>
    <dgm:cxn modelId="{04C8F557-73DC-4FCE-B856-944130B43922}" srcId="{94A5C57B-9EB3-4E00-ABF5-E094C6001CCF}" destId="{2F81A3E8-9243-46FF-9C35-0002C09B7ECE}" srcOrd="3" destOrd="0" parTransId="{A2D673C4-C2A8-4249-A185-C204C1B07C74}" sibTransId="{920F45D8-9F97-4778-A49F-103477B987BD}"/>
    <dgm:cxn modelId="{537AF372-1CC5-4F0B-85B9-ED12725C99EA}" type="presOf" srcId="{5246A3C5-79D6-4D26-A670-9952B164638E}" destId="{DA47CC3F-2450-4F7B-BCB7-FD4516D43EFA}" srcOrd="0" destOrd="0" presId="urn:microsoft.com/office/officeart/2005/8/layout/cycle5"/>
    <dgm:cxn modelId="{FA9B85DF-BDB4-462B-8408-D04480A85F4A}" type="presOf" srcId="{2EDB566C-E39C-4DD5-A540-4D18C08A6DFB}" destId="{A43CE8A3-526D-49A2-B488-5E53A8E55814}" srcOrd="0" destOrd="0" presId="urn:microsoft.com/office/officeart/2005/8/layout/cycle5"/>
    <dgm:cxn modelId="{2920E8B4-F68E-43A7-B1B6-AC63C1465C16}" type="presOf" srcId="{9D529279-66A5-439A-A387-64E981863940}" destId="{F47E5066-113C-4F33-B27B-C938717F1EC3}" srcOrd="0" destOrd="0" presId="urn:microsoft.com/office/officeart/2005/8/layout/cycle5"/>
    <dgm:cxn modelId="{11DC3002-361C-4826-8304-DD1617AF0E25}" type="presParOf" srcId="{CA8CAB91-85EB-45AE-BFA8-F315CF2D8284}" destId="{95E44626-4ACD-48FB-ADD8-7A7DE1548273}" srcOrd="0" destOrd="0" presId="urn:microsoft.com/office/officeart/2005/8/layout/cycle5"/>
    <dgm:cxn modelId="{71C2AC0B-8948-4883-A1E2-E15A7A24DEEF}" type="presParOf" srcId="{CA8CAB91-85EB-45AE-BFA8-F315CF2D8284}" destId="{9765F2BE-40A9-4EE8-8D93-75B4965A6808}" srcOrd="1" destOrd="0" presId="urn:microsoft.com/office/officeart/2005/8/layout/cycle5"/>
    <dgm:cxn modelId="{77F1ACB8-00A2-451A-9A56-B73130BC0728}" type="presParOf" srcId="{CA8CAB91-85EB-45AE-BFA8-F315CF2D8284}" destId="{8A785097-FFEF-4BD8-8FD5-13B9090F5498}" srcOrd="2" destOrd="0" presId="urn:microsoft.com/office/officeart/2005/8/layout/cycle5"/>
    <dgm:cxn modelId="{D84CD952-7A2A-488A-9F5D-2F0C822FEED6}" type="presParOf" srcId="{CA8CAB91-85EB-45AE-BFA8-F315CF2D8284}" destId="{5E7958ED-B0C0-4FBC-88E7-D696C36B23FF}" srcOrd="3" destOrd="0" presId="urn:microsoft.com/office/officeart/2005/8/layout/cycle5"/>
    <dgm:cxn modelId="{62A7FA33-8193-4F01-8CE4-2C2547EA4A05}" type="presParOf" srcId="{CA8CAB91-85EB-45AE-BFA8-F315CF2D8284}" destId="{BDDD3ABD-D420-4D70-935E-6E64F30BDAC9}" srcOrd="4" destOrd="0" presId="urn:microsoft.com/office/officeart/2005/8/layout/cycle5"/>
    <dgm:cxn modelId="{3BFC156A-807A-4DF1-9C83-99946FE1D852}" type="presParOf" srcId="{CA8CAB91-85EB-45AE-BFA8-F315CF2D8284}" destId="{DA47CC3F-2450-4F7B-BCB7-FD4516D43EFA}" srcOrd="5" destOrd="0" presId="urn:microsoft.com/office/officeart/2005/8/layout/cycle5"/>
    <dgm:cxn modelId="{F7709635-809A-45C7-9935-0158E2B9C25A}" type="presParOf" srcId="{CA8CAB91-85EB-45AE-BFA8-F315CF2D8284}" destId="{8AD741DF-FE1B-4F2D-93DE-BA66AE3AA41E}" srcOrd="6" destOrd="0" presId="urn:microsoft.com/office/officeart/2005/8/layout/cycle5"/>
    <dgm:cxn modelId="{53CC41E5-9C14-4DBD-A08B-FBB912218ACE}" type="presParOf" srcId="{CA8CAB91-85EB-45AE-BFA8-F315CF2D8284}" destId="{F1DEA6B7-BB11-4F65-86B0-805635B90C15}" srcOrd="7" destOrd="0" presId="urn:microsoft.com/office/officeart/2005/8/layout/cycle5"/>
    <dgm:cxn modelId="{F1981ED0-6BBD-439E-88D9-E95DFF8B9F11}" type="presParOf" srcId="{CA8CAB91-85EB-45AE-BFA8-F315CF2D8284}" destId="{F47E5066-113C-4F33-B27B-C938717F1EC3}" srcOrd="8" destOrd="0" presId="urn:microsoft.com/office/officeart/2005/8/layout/cycle5"/>
    <dgm:cxn modelId="{9D61CBA6-A71D-43F7-AB76-2E113307A549}" type="presParOf" srcId="{CA8CAB91-85EB-45AE-BFA8-F315CF2D8284}" destId="{6F16E473-5CF3-4296-8C57-1EA712DB5910}" srcOrd="9" destOrd="0" presId="urn:microsoft.com/office/officeart/2005/8/layout/cycle5"/>
    <dgm:cxn modelId="{54BDA778-5681-4B8A-9EA9-CA50B7480F96}" type="presParOf" srcId="{CA8CAB91-85EB-45AE-BFA8-F315CF2D8284}" destId="{9AFA4034-AF85-487F-BF78-59F688A45DDB}" srcOrd="10" destOrd="0" presId="urn:microsoft.com/office/officeart/2005/8/layout/cycle5"/>
    <dgm:cxn modelId="{E952C342-5691-4ACA-AD5F-0F6C37C34EAD}" type="presParOf" srcId="{CA8CAB91-85EB-45AE-BFA8-F315CF2D8284}" destId="{E836A3BD-8391-42B4-9BB1-799D4B7AE644}" srcOrd="11" destOrd="0" presId="urn:microsoft.com/office/officeart/2005/8/layout/cycle5"/>
    <dgm:cxn modelId="{6D1ED8B9-2549-4E34-B7E4-6A649BC7FAD8}" type="presParOf" srcId="{CA8CAB91-85EB-45AE-BFA8-F315CF2D8284}" destId="{A43CE8A3-526D-49A2-B488-5E53A8E55814}" srcOrd="12" destOrd="0" presId="urn:microsoft.com/office/officeart/2005/8/layout/cycle5"/>
    <dgm:cxn modelId="{F08CA0FE-B6AB-45DB-8A7B-9E9B9B95EE2B}" type="presParOf" srcId="{CA8CAB91-85EB-45AE-BFA8-F315CF2D8284}" destId="{AC4455C0-839B-4485-99CF-CDF29EEF5338}" srcOrd="13" destOrd="0" presId="urn:microsoft.com/office/officeart/2005/8/layout/cycle5"/>
    <dgm:cxn modelId="{58AEB80D-0E0C-4F8C-AFB7-5B7374C6BAA2}" type="presParOf" srcId="{CA8CAB91-85EB-45AE-BFA8-F315CF2D8284}" destId="{A56BDE58-5747-458D-B970-382648EE885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137349-5660-44BE-A72E-AF75C04F002F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F360F3AD-9EEC-4969-AE96-D85E60DBE94C}">
      <dgm:prSet phldrT="[Text]"/>
      <dgm:spPr/>
      <dgm:t>
        <a:bodyPr/>
        <a:lstStyle/>
        <a:p>
          <a:r>
            <a:rPr lang="en-US" dirty="0" smtClean="0"/>
            <a:t>Market</a:t>
          </a:r>
          <a:endParaRPr lang="id-ID" dirty="0"/>
        </a:p>
      </dgm:t>
    </dgm:pt>
    <dgm:pt modelId="{03E59FAC-FE71-449E-A269-04856B5A7C95}" type="parTrans" cxnId="{139E1495-D661-4296-91DC-1E555E1316C1}">
      <dgm:prSet/>
      <dgm:spPr/>
      <dgm:t>
        <a:bodyPr/>
        <a:lstStyle/>
        <a:p>
          <a:endParaRPr lang="id-ID"/>
        </a:p>
      </dgm:t>
    </dgm:pt>
    <dgm:pt modelId="{206A3E1D-BB1E-4052-AD5E-C7DC6AA9DD23}" type="sibTrans" cxnId="{139E1495-D661-4296-91DC-1E555E1316C1}">
      <dgm:prSet/>
      <dgm:spPr/>
      <dgm:t>
        <a:bodyPr/>
        <a:lstStyle/>
        <a:p>
          <a:endParaRPr lang="id-ID"/>
        </a:p>
      </dgm:t>
    </dgm:pt>
    <dgm:pt modelId="{7B45A410-C3D1-46E2-A85B-E5E585B520B6}">
      <dgm:prSet phldrT="[Text]"/>
      <dgm:spPr/>
      <dgm:t>
        <a:bodyPr/>
        <a:lstStyle/>
        <a:p>
          <a:r>
            <a:rPr lang="en-US" dirty="0" smtClean="0"/>
            <a:t>Domain</a:t>
          </a:r>
          <a:endParaRPr lang="id-ID" dirty="0"/>
        </a:p>
      </dgm:t>
    </dgm:pt>
    <dgm:pt modelId="{6F76005E-D247-4EC0-996D-E0FC0960A40A}" type="parTrans" cxnId="{BC6A19B0-0C6E-49BE-824A-ED0CBF9A86CD}">
      <dgm:prSet/>
      <dgm:spPr/>
      <dgm:t>
        <a:bodyPr/>
        <a:lstStyle/>
        <a:p>
          <a:endParaRPr lang="id-ID"/>
        </a:p>
      </dgm:t>
    </dgm:pt>
    <dgm:pt modelId="{7B299111-8BFE-4CA9-A1D7-00CCE1F92261}" type="sibTrans" cxnId="{BC6A19B0-0C6E-49BE-824A-ED0CBF9A86CD}">
      <dgm:prSet/>
      <dgm:spPr/>
      <dgm:t>
        <a:bodyPr/>
        <a:lstStyle/>
        <a:p>
          <a:endParaRPr lang="id-ID"/>
        </a:p>
      </dgm:t>
    </dgm:pt>
    <dgm:pt modelId="{88A1DBB3-7976-4D57-B2C4-48AAFEE98E5C}">
      <dgm:prSet phldrT="[Text]"/>
      <dgm:spPr/>
      <dgm:t>
        <a:bodyPr/>
        <a:lstStyle/>
        <a:p>
          <a:r>
            <a:rPr lang="en-US" dirty="0" err="1" smtClean="0"/>
            <a:t>Lisensi</a:t>
          </a:r>
          <a:endParaRPr lang="id-ID" dirty="0"/>
        </a:p>
      </dgm:t>
    </dgm:pt>
    <dgm:pt modelId="{C716C329-ED82-4D20-8F34-2098DEC6208B}" type="parTrans" cxnId="{E304180F-E15C-44F5-BD6B-6E3ACE0B886C}">
      <dgm:prSet/>
      <dgm:spPr/>
      <dgm:t>
        <a:bodyPr/>
        <a:lstStyle/>
        <a:p>
          <a:endParaRPr lang="id-ID"/>
        </a:p>
      </dgm:t>
    </dgm:pt>
    <dgm:pt modelId="{035693BD-A316-4B2B-ACDA-547D289FF43D}" type="sibTrans" cxnId="{E304180F-E15C-44F5-BD6B-6E3ACE0B886C}">
      <dgm:prSet/>
      <dgm:spPr/>
      <dgm:t>
        <a:bodyPr/>
        <a:lstStyle/>
        <a:p>
          <a:endParaRPr lang="id-ID"/>
        </a:p>
      </dgm:t>
    </dgm:pt>
    <dgm:pt modelId="{3E0CB31E-95F2-44FD-9F8C-9232290D2154}" type="pres">
      <dgm:prSet presAssocID="{3F137349-5660-44BE-A72E-AF75C04F00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8AB54-F8D6-439E-87D1-A7856BBB2EB4}" type="pres">
      <dgm:prSet presAssocID="{F360F3AD-9EEC-4969-AE96-D85E60DBE9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FC93BA-D9AD-4BBA-B73F-BE162438206A}" type="pres">
      <dgm:prSet presAssocID="{F360F3AD-9EEC-4969-AE96-D85E60DBE94C}" presName="spNode" presStyleCnt="0"/>
      <dgm:spPr/>
    </dgm:pt>
    <dgm:pt modelId="{4035B5A2-3D40-468D-B996-C5DE42A58C0B}" type="pres">
      <dgm:prSet presAssocID="{206A3E1D-BB1E-4052-AD5E-C7DC6AA9DD23}" presName="sibTrans" presStyleLbl="sibTrans1D1" presStyleIdx="0" presStyleCnt="3"/>
      <dgm:spPr/>
      <dgm:t>
        <a:bodyPr/>
        <a:lstStyle/>
        <a:p>
          <a:endParaRPr lang="id-ID"/>
        </a:p>
      </dgm:t>
    </dgm:pt>
    <dgm:pt modelId="{6E8E46B1-CDB1-4443-9265-44D2D62AC50D}" type="pres">
      <dgm:prSet presAssocID="{7B45A410-C3D1-46E2-A85B-E5E585B520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76340FF-8EF6-4AAA-AEDC-FFFA912DBCD1}" type="pres">
      <dgm:prSet presAssocID="{7B45A410-C3D1-46E2-A85B-E5E585B520B6}" presName="spNode" presStyleCnt="0"/>
      <dgm:spPr/>
    </dgm:pt>
    <dgm:pt modelId="{149200D3-3502-4552-9868-3DCD5B1B1A8B}" type="pres">
      <dgm:prSet presAssocID="{7B299111-8BFE-4CA9-A1D7-00CCE1F92261}" presName="sibTrans" presStyleLbl="sibTrans1D1" presStyleIdx="1" presStyleCnt="3"/>
      <dgm:spPr/>
      <dgm:t>
        <a:bodyPr/>
        <a:lstStyle/>
        <a:p>
          <a:endParaRPr lang="id-ID"/>
        </a:p>
      </dgm:t>
    </dgm:pt>
    <dgm:pt modelId="{6A12357D-8ECE-4B9A-8CEB-D6DFA56640B8}" type="pres">
      <dgm:prSet presAssocID="{88A1DBB3-7976-4D57-B2C4-48AAFEE98E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182BCD-A524-420C-9B9A-02D681B9D3D0}" type="pres">
      <dgm:prSet presAssocID="{88A1DBB3-7976-4D57-B2C4-48AAFEE98E5C}" presName="spNode" presStyleCnt="0"/>
      <dgm:spPr/>
    </dgm:pt>
    <dgm:pt modelId="{8B240059-9BC9-400C-9173-0FFA06F8D60B}" type="pres">
      <dgm:prSet presAssocID="{035693BD-A316-4B2B-ACDA-547D289FF43D}" presName="sibTrans" presStyleLbl="sibTrans1D1" presStyleIdx="2" presStyleCnt="3"/>
      <dgm:spPr/>
      <dgm:t>
        <a:bodyPr/>
        <a:lstStyle/>
        <a:p>
          <a:endParaRPr lang="id-ID"/>
        </a:p>
      </dgm:t>
    </dgm:pt>
  </dgm:ptLst>
  <dgm:cxnLst>
    <dgm:cxn modelId="{E62BC3E0-BC37-4E43-9869-650DA7169E21}" type="presOf" srcId="{F360F3AD-9EEC-4969-AE96-D85E60DBE94C}" destId="{6F28AB54-F8D6-439E-87D1-A7856BBB2EB4}" srcOrd="0" destOrd="0" presId="urn:microsoft.com/office/officeart/2005/8/layout/cycle6"/>
    <dgm:cxn modelId="{E304180F-E15C-44F5-BD6B-6E3ACE0B886C}" srcId="{3F137349-5660-44BE-A72E-AF75C04F002F}" destId="{88A1DBB3-7976-4D57-B2C4-48AAFEE98E5C}" srcOrd="2" destOrd="0" parTransId="{C716C329-ED82-4D20-8F34-2098DEC6208B}" sibTransId="{035693BD-A316-4B2B-ACDA-547D289FF43D}"/>
    <dgm:cxn modelId="{B3D12A60-9A77-46EB-B53F-D8CC136EB7CF}" type="presOf" srcId="{206A3E1D-BB1E-4052-AD5E-C7DC6AA9DD23}" destId="{4035B5A2-3D40-468D-B996-C5DE42A58C0B}" srcOrd="0" destOrd="0" presId="urn:microsoft.com/office/officeart/2005/8/layout/cycle6"/>
    <dgm:cxn modelId="{6481B366-C1D5-44F1-85B1-B98FD2065115}" type="presOf" srcId="{035693BD-A316-4B2B-ACDA-547D289FF43D}" destId="{8B240059-9BC9-400C-9173-0FFA06F8D60B}" srcOrd="0" destOrd="0" presId="urn:microsoft.com/office/officeart/2005/8/layout/cycle6"/>
    <dgm:cxn modelId="{5A58F267-CF15-4BBD-B438-11A239FA9676}" type="presOf" srcId="{7B45A410-C3D1-46E2-A85B-E5E585B520B6}" destId="{6E8E46B1-CDB1-4443-9265-44D2D62AC50D}" srcOrd="0" destOrd="0" presId="urn:microsoft.com/office/officeart/2005/8/layout/cycle6"/>
    <dgm:cxn modelId="{3B6507F0-AEAF-40EC-B6FC-3AADAC3B6B11}" type="presOf" srcId="{88A1DBB3-7976-4D57-B2C4-48AAFEE98E5C}" destId="{6A12357D-8ECE-4B9A-8CEB-D6DFA56640B8}" srcOrd="0" destOrd="0" presId="urn:microsoft.com/office/officeart/2005/8/layout/cycle6"/>
    <dgm:cxn modelId="{139E1495-D661-4296-91DC-1E555E1316C1}" srcId="{3F137349-5660-44BE-A72E-AF75C04F002F}" destId="{F360F3AD-9EEC-4969-AE96-D85E60DBE94C}" srcOrd="0" destOrd="0" parTransId="{03E59FAC-FE71-449E-A269-04856B5A7C95}" sibTransId="{206A3E1D-BB1E-4052-AD5E-C7DC6AA9DD23}"/>
    <dgm:cxn modelId="{BC6A19B0-0C6E-49BE-824A-ED0CBF9A86CD}" srcId="{3F137349-5660-44BE-A72E-AF75C04F002F}" destId="{7B45A410-C3D1-46E2-A85B-E5E585B520B6}" srcOrd="1" destOrd="0" parTransId="{6F76005E-D247-4EC0-996D-E0FC0960A40A}" sibTransId="{7B299111-8BFE-4CA9-A1D7-00CCE1F92261}"/>
    <dgm:cxn modelId="{8D8E804E-EC3A-41A9-A96C-1D2799F36C49}" type="presOf" srcId="{3F137349-5660-44BE-A72E-AF75C04F002F}" destId="{3E0CB31E-95F2-44FD-9F8C-9232290D2154}" srcOrd="0" destOrd="0" presId="urn:microsoft.com/office/officeart/2005/8/layout/cycle6"/>
    <dgm:cxn modelId="{6D6B2B0B-EDF5-4541-AE57-4C1DF2285A16}" type="presOf" srcId="{7B299111-8BFE-4CA9-A1D7-00CCE1F92261}" destId="{149200D3-3502-4552-9868-3DCD5B1B1A8B}" srcOrd="0" destOrd="0" presId="urn:microsoft.com/office/officeart/2005/8/layout/cycle6"/>
    <dgm:cxn modelId="{C2833B43-C67F-4A30-835C-84FAB0091CCE}" type="presParOf" srcId="{3E0CB31E-95F2-44FD-9F8C-9232290D2154}" destId="{6F28AB54-F8D6-439E-87D1-A7856BBB2EB4}" srcOrd="0" destOrd="0" presId="urn:microsoft.com/office/officeart/2005/8/layout/cycle6"/>
    <dgm:cxn modelId="{62B100A5-4BC1-4D28-8069-CCAA241DDFCA}" type="presParOf" srcId="{3E0CB31E-95F2-44FD-9F8C-9232290D2154}" destId="{D9FC93BA-D9AD-4BBA-B73F-BE162438206A}" srcOrd="1" destOrd="0" presId="urn:microsoft.com/office/officeart/2005/8/layout/cycle6"/>
    <dgm:cxn modelId="{E23F44CD-CF05-4DAB-BE4E-8D8D80064A64}" type="presParOf" srcId="{3E0CB31E-95F2-44FD-9F8C-9232290D2154}" destId="{4035B5A2-3D40-468D-B996-C5DE42A58C0B}" srcOrd="2" destOrd="0" presId="urn:microsoft.com/office/officeart/2005/8/layout/cycle6"/>
    <dgm:cxn modelId="{434D70BA-AF01-4DFB-831B-C376A7C0B61E}" type="presParOf" srcId="{3E0CB31E-95F2-44FD-9F8C-9232290D2154}" destId="{6E8E46B1-CDB1-4443-9265-44D2D62AC50D}" srcOrd="3" destOrd="0" presId="urn:microsoft.com/office/officeart/2005/8/layout/cycle6"/>
    <dgm:cxn modelId="{9AA7DDED-9652-4429-A084-45CD2D0ABD84}" type="presParOf" srcId="{3E0CB31E-95F2-44FD-9F8C-9232290D2154}" destId="{376340FF-8EF6-4AAA-AEDC-FFFA912DBCD1}" srcOrd="4" destOrd="0" presId="urn:microsoft.com/office/officeart/2005/8/layout/cycle6"/>
    <dgm:cxn modelId="{A1C18059-543B-4F79-8C14-780654B9282E}" type="presParOf" srcId="{3E0CB31E-95F2-44FD-9F8C-9232290D2154}" destId="{149200D3-3502-4552-9868-3DCD5B1B1A8B}" srcOrd="5" destOrd="0" presId="urn:microsoft.com/office/officeart/2005/8/layout/cycle6"/>
    <dgm:cxn modelId="{DCD52631-FAB2-43C8-AEEE-772223B331A6}" type="presParOf" srcId="{3E0CB31E-95F2-44FD-9F8C-9232290D2154}" destId="{6A12357D-8ECE-4B9A-8CEB-D6DFA56640B8}" srcOrd="6" destOrd="0" presId="urn:microsoft.com/office/officeart/2005/8/layout/cycle6"/>
    <dgm:cxn modelId="{F84FB9CD-3380-4FA0-9961-D5A33D349EDA}" type="presParOf" srcId="{3E0CB31E-95F2-44FD-9F8C-9232290D2154}" destId="{AB182BCD-A524-420C-9B9A-02D681B9D3D0}" srcOrd="7" destOrd="0" presId="urn:microsoft.com/office/officeart/2005/8/layout/cycle6"/>
    <dgm:cxn modelId="{FDFCE799-2ACA-4C59-B164-13F2FA1E2EBF}" type="presParOf" srcId="{3E0CB31E-95F2-44FD-9F8C-9232290D2154}" destId="{8B240059-9BC9-400C-9173-0FFA06F8D60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DCB06-9B62-412F-9497-ADCBA8241AF0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</dgm:pt>
    <dgm:pt modelId="{2559323D-5E67-4005-AFD1-AF1F5C7515E6}">
      <dgm:prSet phldrT="[Text]"/>
      <dgm:spPr/>
      <dgm:t>
        <a:bodyPr/>
        <a:lstStyle/>
        <a:p>
          <a:r>
            <a:rPr lang="id-ID" dirty="0" smtClean="0"/>
            <a:t>Planning</a:t>
          </a:r>
          <a:endParaRPr lang="id-ID" dirty="0"/>
        </a:p>
      </dgm:t>
    </dgm:pt>
    <dgm:pt modelId="{C3CB9F76-0F9D-4E72-9A98-691CFBE9887D}" type="parTrans" cxnId="{FAB5493C-52F3-43B1-BB78-FA0E6BBC3762}">
      <dgm:prSet/>
      <dgm:spPr/>
      <dgm:t>
        <a:bodyPr/>
        <a:lstStyle/>
        <a:p>
          <a:endParaRPr lang="id-ID"/>
        </a:p>
      </dgm:t>
    </dgm:pt>
    <dgm:pt modelId="{4AA45AB8-4D9E-4E1C-A4ED-223070E3DE37}" type="sibTrans" cxnId="{FAB5493C-52F3-43B1-BB78-FA0E6BBC3762}">
      <dgm:prSet/>
      <dgm:spPr/>
      <dgm:t>
        <a:bodyPr/>
        <a:lstStyle/>
        <a:p>
          <a:endParaRPr lang="id-ID"/>
        </a:p>
      </dgm:t>
    </dgm:pt>
    <dgm:pt modelId="{7C590487-A180-47DF-A2E9-D8699DBE0075}">
      <dgm:prSet phldrT="[Text]"/>
      <dgm:spPr/>
      <dgm:t>
        <a:bodyPr/>
        <a:lstStyle/>
        <a:p>
          <a:r>
            <a:rPr lang="id-ID" dirty="0" smtClean="0"/>
            <a:t>Design</a:t>
          </a:r>
          <a:endParaRPr lang="id-ID" dirty="0"/>
        </a:p>
      </dgm:t>
    </dgm:pt>
    <dgm:pt modelId="{8E96F7BF-B24B-46F6-9381-79F94E57B350}" type="parTrans" cxnId="{BE92D4AE-3B74-4016-867D-DDF5265509FF}">
      <dgm:prSet/>
      <dgm:spPr/>
      <dgm:t>
        <a:bodyPr/>
        <a:lstStyle/>
        <a:p>
          <a:endParaRPr lang="id-ID"/>
        </a:p>
      </dgm:t>
    </dgm:pt>
    <dgm:pt modelId="{3DB2F847-0B48-4485-85A8-479D33EC4A21}" type="sibTrans" cxnId="{BE92D4AE-3B74-4016-867D-DDF5265509FF}">
      <dgm:prSet/>
      <dgm:spPr/>
      <dgm:t>
        <a:bodyPr/>
        <a:lstStyle/>
        <a:p>
          <a:endParaRPr lang="id-ID"/>
        </a:p>
      </dgm:t>
    </dgm:pt>
    <dgm:pt modelId="{B0ECEB3E-8157-4BF3-9421-06EFD243C298}">
      <dgm:prSet phldrT="[Text]"/>
      <dgm:spPr/>
      <dgm:t>
        <a:bodyPr/>
        <a:lstStyle/>
        <a:p>
          <a:r>
            <a:rPr lang="id-ID" dirty="0" smtClean="0"/>
            <a:t>Implementation</a:t>
          </a:r>
          <a:endParaRPr lang="id-ID" dirty="0"/>
        </a:p>
      </dgm:t>
    </dgm:pt>
    <dgm:pt modelId="{209E9489-A196-4324-9939-03CCDA9B87E0}" type="parTrans" cxnId="{B25960B5-E007-49C0-BA8E-8058DB65D5E9}">
      <dgm:prSet/>
      <dgm:spPr/>
      <dgm:t>
        <a:bodyPr/>
        <a:lstStyle/>
        <a:p>
          <a:endParaRPr lang="id-ID"/>
        </a:p>
      </dgm:t>
    </dgm:pt>
    <dgm:pt modelId="{22A2965C-C7EE-48EF-94C5-D9B4437D2155}" type="sibTrans" cxnId="{B25960B5-E007-49C0-BA8E-8058DB65D5E9}">
      <dgm:prSet/>
      <dgm:spPr/>
      <dgm:t>
        <a:bodyPr/>
        <a:lstStyle/>
        <a:p>
          <a:endParaRPr lang="id-ID"/>
        </a:p>
      </dgm:t>
    </dgm:pt>
    <dgm:pt modelId="{FFB285FB-EFC3-4FA0-B0BB-0E63C3E6D9D3}">
      <dgm:prSet phldrT="[Text]"/>
      <dgm:spPr/>
      <dgm:t>
        <a:bodyPr/>
        <a:lstStyle/>
        <a:p>
          <a:r>
            <a:rPr lang="id-ID" dirty="0" smtClean="0"/>
            <a:t>Analysis</a:t>
          </a:r>
          <a:endParaRPr lang="id-ID" dirty="0"/>
        </a:p>
      </dgm:t>
    </dgm:pt>
    <dgm:pt modelId="{78BCB05B-3ED7-4F53-9D20-20966A721D18}" type="parTrans" cxnId="{4F25FCFA-980E-446B-9C70-ABBF48A6A7B3}">
      <dgm:prSet/>
      <dgm:spPr/>
      <dgm:t>
        <a:bodyPr/>
        <a:lstStyle/>
        <a:p>
          <a:endParaRPr lang="id-ID"/>
        </a:p>
      </dgm:t>
    </dgm:pt>
    <dgm:pt modelId="{D9007596-2BF0-41AF-840C-B8FE16809724}" type="sibTrans" cxnId="{4F25FCFA-980E-446B-9C70-ABBF48A6A7B3}">
      <dgm:prSet/>
      <dgm:spPr/>
      <dgm:t>
        <a:bodyPr/>
        <a:lstStyle/>
        <a:p>
          <a:endParaRPr lang="id-ID"/>
        </a:p>
      </dgm:t>
    </dgm:pt>
    <dgm:pt modelId="{3C744419-9B37-4AD6-B64B-A963C8FE7B88}" type="pres">
      <dgm:prSet presAssocID="{B4FDCB06-9B62-412F-9497-ADCBA8241AF0}" presName="cycle" presStyleCnt="0">
        <dgm:presLayoutVars>
          <dgm:dir/>
          <dgm:resizeHandles val="exact"/>
        </dgm:presLayoutVars>
      </dgm:prSet>
      <dgm:spPr/>
    </dgm:pt>
    <dgm:pt modelId="{0F1BAD8B-F18F-4285-BEF0-C4DEBFF414A3}" type="pres">
      <dgm:prSet presAssocID="{2559323D-5E67-4005-AFD1-AF1F5C7515E6}" presName="node" presStyleLbl="node1" presStyleIdx="0" presStyleCnt="4">
        <dgm:presLayoutVars>
          <dgm:bulletEnabled val="1"/>
        </dgm:presLayoutVars>
      </dgm:prSet>
      <dgm:spPr/>
    </dgm:pt>
    <dgm:pt modelId="{2F79BD15-8E0A-42C2-A1FC-C7760E4BAF2F}" type="pres">
      <dgm:prSet presAssocID="{2559323D-5E67-4005-AFD1-AF1F5C7515E6}" presName="spNode" presStyleCnt="0"/>
      <dgm:spPr/>
    </dgm:pt>
    <dgm:pt modelId="{D6AFAA87-8991-4723-88DC-33AE84705B78}" type="pres">
      <dgm:prSet presAssocID="{4AA45AB8-4D9E-4E1C-A4ED-223070E3DE37}" presName="sibTrans" presStyleLbl="sibTrans1D1" presStyleIdx="0" presStyleCnt="4"/>
      <dgm:spPr/>
    </dgm:pt>
    <dgm:pt modelId="{00080E3B-C2E8-420A-B657-B4B702847638}" type="pres">
      <dgm:prSet presAssocID="{FFB285FB-EFC3-4FA0-B0BB-0E63C3E6D9D3}" presName="node" presStyleLbl="node1" presStyleIdx="1" presStyleCnt="4">
        <dgm:presLayoutVars>
          <dgm:bulletEnabled val="1"/>
        </dgm:presLayoutVars>
      </dgm:prSet>
      <dgm:spPr/>
    </dgm:pt>
    <dgm:pt modelId="{B22D7EBB-0B34-4FC4-B195-CA0524A23DA5}" type="pres">
      <dgm:prSet presAssocID="{FFB285FB-EFC3-4FA0-B0BB-0E63C3E6D9D3}" presName="spNode" presStyleCnt="0"/>
      <dgm:spPr/>
    </dgm:pt>
    <dgm:pt modelId="{35BDFEC6-2198-40B8-9BE4-A6F099DD0C7B}" type="pres">
      <dgm:prSet presAssocID="{D9007596-2BF0-41AF-840C-B8FE16809724}" presName="sibTrans" presStyleLbl="sibTrans1D1" presStyleIdx="1" presStyleCnt="4"/>
      <dgm:spPr/>
    </dgm:pt>
    <dgm:pt modelId="{B1371701-EF0E-43AC-B9F8-4F2D981A3057}" type="pres">
      <dgm:prSet presAssocID="{7C590487-A180-47DF-A2E9-D8699DBE0075}" presName="node" presStyleLbl="node1" presStyleIdx="2" presStyleCnt="4">
        <dgm:presLayoutVars>
          <dgm:bulletEnabled val="1"/>
        </dgm:presLayoutVars>
      </dgm:prSet>
      <dgm:spPr/>
    </dgm:pt>
    <dgm:pt modelId="{B00BBB6D-BC65-49AF-8FBF-DE3900E43909}" type="pres">
      <dgm:prSet presAssocID="{7C590487-A180-47DF-A2E9-D8699DBE0075}" presName="spNode" presStyleCnt="0"/>
      <dgm:spPr/>
    </dgm:pt>
    <dgm:pt modelId="{0BA3B993-6103-4789-AC08-4C1FCF69AF83}" type="pres">
      <dgm:prSet presAssocID="{3DB2F847-0B48-4485-85A8-479D33EC4A21}" presName="sibTrans" presStyleLbl="sibTrans1D1" presStyleIdx="2" presStyleCnt="4"/>
      <dgm:spPr/>
    </dgm:pt>
    <dgm:pt modelId="{D58429FA-0361-44E3-BC1A-59E300EAB1F6}" type="pres">
      <dgm:prSet presAssocID="{B0ECEB3E-8157-4BF3-9421-06EFD243C298}" presName="node" presStyleLbl="node1" presStyleIdx="3" presStyleCnt="4">
        <dgm:presLayoutVars>
          <dgm:bulletEnabled val="1"/>
        </dgm:presLayoutVars>
      </dgm:prSet>
      <dgm:spPr/>
    </dgm:pt>
    <dgm:pt modelId="{76DFC022-F822-475D-BF30-8EC8D6A09B17}" type="pres">
      <dgm:prSet presAssocID="{B0ECEB3E-8157-4BF3-9421-06EFD243C298}" presName="spNode" presStyleCnt="0"/>
      <dgm:spPr/>
    </dgm:pt>
    <dgm:pt modelId="{6D66D8A6-2E51-4BA3-B48C-AC7F06670589}" type="pres">
      <dgm:prSet presAssocID="{22A2965C-C7EE-48EF-94C5-D9B4437D2155}" presName="sibTrans" presStyleLbl="sibTrans1D1" presStyleIdx="3" presStyleCnt="4"/>
      <dgm:spPr/>
    </dgm:pt>
  </dgm:ptLst>
  <dgm:cxnLst>
    <dgm:cxn modelId="{B235AEB9-DDDE-48CE-A11B-07A4324E98FB}" type="presOf" srcId="{3DB2F847-0B48-4485-85A8-479D33EC4A21}" destId="{0BA3B993-6103-4789-AC08-4C1FCF69AF83}" srcOrd="0" destOrd="0" presId="urn:microsoft.com/office/officeart/2005/8/layout/cycle5"/>
    <dgm:cxn modelId="{ED42791F-010D-4878-A83B-EF69A5DF71C2}" type="presOf" srcId="{4AA45AB8-4D9E-4E1C-A4ED-223070E3DE37}" destId="{D6AFAA87-8991-4723-88DC-33AE84705B78}" srcOrd="0" destOrd="0" presId="urn:microsoft.com/office/officeart/2005/8/layout/cycle5"/>
    <dgm:cxn modelId="{A7CF0692-067A-45E9-BAE6-F4E761BB7A5E}" type="presOf" srcId="{2559323D-5E67-4005-AFD1-AF1F5C7515E6}" destId="{0F1BAD8B-F18F-4285-BEF0-C4DEBFF414A3}" srcOrd="0" destOrd="0" presId="urn:microsoft.com/office/officeart/2005/8/layout/cycle5"/>
    <dgm:cxn modelId="{A04F2C78-B585-49BD-B8C7-54AE0C51C488}" type="presOf" srcId="{FFB285FB-EFC3-4FA0-B0BB-0E63C3E6D9D3}" destId="{00080E3B-C2E8-420A-B657-B4B702847638}" srcOrd="0" destOrd="0" presId="urn:microsoft.com/office/officeart/2005/8/layout/cycle5"/>
    <dgm:cxn modelId="{D53AE9BD-747E-4B43-8823-7CCAE2004AA4}" type="presOf" srcId="{B4FDCB06-9B62-412F-9497-ADCBA8241AF0}" destId="{3C744419-9B37-4AD6-B64B-A963C8FE7B88}" srcOrd="0" destOrd="0" presId="urn:microsoft.com/office/officeart/2005/8/layout/cycle5"/>
    <dgm:cxn modelId="{FAB5493C-52F3-43B1-BB78-FA0E6BBC3762}" srcId="{B4FDCB06-9B62-412F-9497-ADCBA8241AF0}" destId="{2559323D-5E67-4005-AFD1-AF1F5C7515E6}" srcOrd="0" destOrd="0" parTransId="{C3CB9F76-0F9D-4E72-9A98-691CFBE9887D}" sibTransId="{4AA45AB8-4D9E-4E1C-A4ED-223070E3DE37}"/>
    <dgm:cxn modelId="{94F18572-BBA6-4A59-9080-89772840F593}" type="presOf" srcId="{7C590487-A180-47DF-A2E9-D8699DBE0075}" destId="{B1371701-EF0E-43AC-B9F8-4F2D981A3057}" srcOrd="0" destOrd="0" presId="urn:microsoft.com/office/officeart/2005/8/layout/cycle5"/>
    <dgm:cxn modelId="{BE92D4AE-3B74-4016-867D-DDF5265509FF}" srcId="{B4FDCB06-9B62-412F-9497-ADCBA8241AF0}" destId="{7C590487-A180-47DF-A2E9-D8699DBE0075}" srcOrd="2" destOrd="0" parTransId="{8E96F7BF-B24B-46F6-9381-79F94E57B350}" sibTransId="{3DB2F847-0B48-4485-85A8-479D33EC4A21}"/>
    <dgm:cxn modelId="{DD6DC625-DB4C-4C30-9D0B-F0483CCEDD81}" type="presOf" srcId="{22A2965C-C7EE-48EF-94C5-D9B4437D2155}" destId="{6D66D8A6-2E51-4BA3-B48C-AC7F06670589}" srcOrd="0" destOrd="0" presId="urn:microsoft.com/office/officeart/2005/8/layout/cycle5"/>
    <dgm:cxn modelId="{083BEED2-A345-4748-9714-5A8FEC8DDC40}" type="presOf" srcId="{D9007596-2BF0-41AF-840C-B8FE16809724}" destId="{35BDFEC6-2198-40B8-9BE4-A6F099DD0C7B}" srcOrd="0" destOrd="0" presId="urn:microsoft.com/office/officeart/2005/8/layout/cycle5"/>
    <dgm:cxn modelId="{4F25FCFA-980E-446B-9C70-ABBF48A6A7B3}" srcId="{B4FDCB06-9B62-412F-9497-ADCBA8241AF0}" destId="{FFB285FB-EFC3-4FA0-B0BB-0E63C3E6D9D3}" srcOrd="1" destOrd="0" parTransId="{78BCB05B-3ED7-4F53-9D20-20966A721D18}" sibTransId="{D9007596-2BF0-41AF-840C-B8FE16809724}"/>
    <dgm:cxn modelId="{B25960B5-E007-49C0-BA8E-8058DB65D5E9}" srcId="{B4FDCB06-9B62-412F-9497-ADCBA8241AF0}" destId="{B0ECEB3E-8157-4BF3-9421-06EFD243C298}" srcOrd="3" destOrd="0" parTransId="{209E9489-A196-4324-9939-03CCDA9B87E0}" sibTransId="{22A2965C-C7EE-48EF-94C5-D9B4437D2155}"/>
    <dgm:cxn modelId="{D13DBB25-E003-4CAD-87B0-76B5D01F00BA}" type="presOf" srcId="{B0ECEB3E-8157-4BF3-9421-06EFD243C298}" destId="{D58429FA-0361-44E3-BC1A-59E300EAB1F6}" srcOrd="0" destOrd="0" presId="urn:microsoft.com/office/officeart/2005/8/layout/cycle5"/>
    <dgm:cxn modelId="{00EE383E-6C5C-4960-9E48-67C7550EBBE7}" type="presParOf" srcId="{3C744419-9B37-4AD6-B64B-A963C8FE7B88}" destId="{0F1BAD8B-F18F-4285-BEF0-C4DEBFF414A3}" srcOrd="0" destOrd="0" presId="urn:microsoft.com/office/officeart/2005/8/layout/cycle5"/>
    <dgm:cxn modelId="{A89EEB2D-6DC7-4FCF-A170-30AB6ADF4E6D}" type="presParOf" srcId="{3C744419-9B37-4AD6-B64B-A963C8FE7B88}" destId="{2F79BD15-8E0A-42C2-A1FC-C7760E4BAF2F}" srcOrd="1" destOrd="0" presId="urn:microsoft.com/office/officeart/2005/8/layout/cycle5"/>
    <dgm:cxn modelId="{6AB5137A-9C53-4E8B-BF63-B23F53407CBE}" type="presParOf" srcId="{3C744419-9B37-4AD6-B64B-A963C8FE7B88}" destId="{D6AFAA87-8991-4723-88DC-33AE84705B78}" srcOrd="2" destOrd="0" presId="urn:microsoft.com/office/officeart/2005/8/layout/cycle5"/>
    <dgm:cxn modelId="{862A053B-3810-490D-A19F-4EDEBF4B00E7}" type="presParOf" srcId="{3C744419-9B37-4AD6-B64B-A963C8FE7B88}" destId="{00080E3B-C2E8-420A-B657-B4B702847638}" srcOrd="3" destOrd="0" presId="urn:microsoft.com/office/officeart/2005/8/layout/cycle5"/>
    <dgm:cxn modelId="{3A2DFB1F-7051-4B32-8BF2-98BC6AA8FC6E}" type="presParOf" srcId="{3C744419-9B37-4AD6-B64B-A963C8FE7B88}" destId="{B22D7EBB-0B34-4FC4-B195-CA0524A23DA5}" srcOrd="4" destOrd="0" presId="urn:microsoft.com/office/officeart/2005/8/layout/cycle5"/>
    <dgm:cxn modelId="{76F93C26-9F43-4408-968F-F2C46345FF35}" type="presParOf" srcId="{3C744419-9B37-4AD6-B64B-A963C8FE7B88}" destId="{35BDFEC6-2198-40B8-9BE4-A6F099DD0C7B}" srcOrd="5" destOrd="0" presId="urn:microsoft.com/office/officeart/2005/8/layout/cycle5"/>
    <dgm:cxn modelId="{56169941-3A38-4C43-998D-B17F30B56069}" type="presParOf" srcId="{3C744419-9B37-4AD6-B64B-A963C8FE7B88}" destId="{B1371701-EF0E-43AC-B9F8-4F2D981A3057}" srcOrd="6" destOrd="0" presId="urn:microsoft.com/office/officeart/2005/8/layout/cycle5"/>
    <dgm:cxn modelId="{259A78D6-0272-49A5-8EEC-19C0713A7543}" type="presParOf" srcId="{3C744419-9B37-4AD6-B64B-A963C8FE7B88}" destId="{B00BBB6D-BC65-49AF-8FBF-DE3900E43909}" srcOrd="7" destOrd="0" presId="urn:microsoft.com/office/officeart/2005/8/layout/cycle5"/>
    <dgm:cxn modelId="{8F3B0B27-BF99-4B44-AF9D-0B4D07AED44C}" type="presParOf" srcId="{3C744419-9B37-4AD6-B64B-A963C8FE7B88}" destId="{0BA3B993-6103-4789-AC08-4C1FCF69AF83}" srcOrd="8" destOrd="0" presId="urn:microsoft.com/office/officeart/2005/8/layout/cycle5"/>
    <dgm:cxn modelId="{3D2672EE-D376-4452-9FB0-3EBDF8C963C4}" type="presParOf" srcId="{3C744419-9B37-4AD6-B64B-A963C8FE7B88}" destId="{D58429FA-0361-44E3-BC1A-59E300EAB1F6}" srcOrd="9" destOrd="0" presId="urn:microsoft.com/office/officeart/2005/8/layout/cycle5"/>
    <dgm:cxn modelId="{541CAFA7-6AFD-4093-AA52-10E1161FCD41}" type="presParOf" srcId="{3C744419-9B37-4AD6-B64B-A963C8FE7B88}" destId="{76DFC022-F822-475D-BF30-8EC8D6A09B17}" srcOrd="10" destOrd="0" presId="urn:microsoft.com/office/officeart/2005/8/layout/cycle5"/>
    <dgm:cxn modelId="{65D850AF-D268-4F26-BC5F-BB452AE75773}" type="presParOf" srcId="{3C744419-9B37-4AD6-B64B-A963C8FE7B88}" destId="{6D66D8A6-2E51-4BA3-B48C-AC7F0667058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Siklus hidup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Organisasi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38D87837-282A-49A5-8AA6-8B4A20C77615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3D80A73F-E767-49E9-BA87-4F167AF61ABE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40E79885-6DB6-4C8A-A0BE-188C4E9A0C8F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07</a:t>
          </a:r>
          <a:r>
            <a:rPr lang="id-ID" sz="2400" kern="1200" dirty="0" smtClean="0"/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Penentuan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 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72D3E54-13C2-4A2B-9B45-FC799922A61B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08. </a:t>
          </a:r>
          <a:r>
            <a:rPr lang="id-ID" sz="2400" b="0" kern="1200" dirty="0" smtClean="0">
              <a:latin typeface="Agency FB" panose="020B0503020202020204" pitchFamily="34" charset="0"/>
            </a:rPr>
            <a:t>Manajemen Waktu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49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400" b="0" kern="1200" dirty="0" smtClean="0">
              <a:latin typeface="Agency FB" panose="020B0503020202020204" pitchFamily="34" charset="0"/>
            </a:rPr>
            <a:t>Manajemen Biaya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90162"/>
        <a:ext cx="4132155" cy="760154"/>
      </dsp:txXfrm>
    </dsp:sp>
    <dsp:sp modelId="{AADA161B-0E44-4493-B862-AA188302F13F}">
      <dsp:nvSpPr>
        <dsp:cNvPr id="0" name=""/>
        <dsp:cNvSpPr/>
      </dsp:nvSpPr>
      <dsp:spPr>
        <a:xfrm>
          <a:off x="0" y="1021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400" b="0" kern="1200" dirty="0" smtClean="0">
              <a:latin typeface="Agency FB" panose="020B0503020202020204" pitchFamily="34" charset="0"/>
            </a:rPr>
            <a:t>Manajemen SDM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1062162"/>
        <a:ext cx="4132155" cy="760154"/>
      </dsp:txXfrm>
    </dsp:sp>
    <dsp:sp modelId="{F4223B3F-7A5F-4B4B-BB64-825656D9084A}">
      <dsp:nvSpPr>
        <dsp:cNvPr id="0" name=""/>
        <dsp:cNvSpPr/>
      </dsp:nvSpPr>
      <dsp:spPr>
        <a:xfrm>
          <a:off x="0" y="1993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400" b="0" kern="1200" dirty="0" smtClean="0">
              <a:latin typeface="Agency FB" panose="020B0503020202020204" pitchFamily="34" charset="0"/>
            </a:rPr>
            <a:t>Manajemen Risiko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034163"/>
        <a:ext cx="4132155" cy="760154"/>
      </dsp:txXfrm>
    </dsp:sp>
    <dsp:sp modelId="{D6F8D2BE-5674-433E-876C-693D6B513985}">
      <dsp:nvSpPr>
        <dsp:cNvPr id="0" name=""/>
        <dsp:cNvSpPr/>
      </dsp:nvSpPr>
      <dsp:spPr>
        <a:xfrm>
          <a:off x="0" y="29285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400" b="0" kern="120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969662"/>
        <a:ext cx="4132155" cy="760154"/>
      </dsp:txXfrm>
    </dsp:sp>
    <dsp:sp modelId="{BDCDCFE5-C63B-426B-8D16-4C2EF5169E39}">
      <dsp:nvSpPr>
        <dsp:cNvPr id="0" name=""/>
        <dsp:cNvSpPr/>
      </dsp:nvSpPr>
      <dsp:spPr>
        <a:xfrm>
          <a:off x="0" y="3937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978163"/>
        <a:ext cx="4132155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D7D7A-2B8B-4F2E-9CE0-B53AE8F88549}">
      <dsp:nvSpPr>
        <dsp:cNvPr id="0" name=""/>
        <dsp:cNvSpPr/>
      </dsp:nvSpPr>
      <dsp:spPr>
        <a:xfrm rot="5400000">
          <a:off x="5031260" y="-1877056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Menetapkan misi, visi dan tujuan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Melakukan evaluasi kemajuan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Membuat tindakan-tindakan strategis</a:t>
          </a:r>
          <a:endParaRPr lang="id-ID" sz="1800" kern="1200" dirty="0"/>
        </a:p>
      </dsp:txBody>
      <dsp:txXfrm rot="-5400000">
        <a:off x="2995231" y="220130"/>
        <a:ext cx="5263699" cy="1130483"/>
      </dsp:txXfrm>
    </dsp:sp>
    <dsp:sp modelId="{3A51F54C-F588-4FC2-B8A3-D4EF93980D77}">
      <dsp:nvSpPr>
        <dsp:cNvPr id="0" name=""/>
        <dsp:cNvSpPr/>
      </dsp:nvSpPr>
      <dsp:spPr>
        <a:xfrm>
          <a:off x="0" y="2372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Top Managers</a:t>
          </a:r>
          <a:endParaRPr lang="id-ID" sz="4400" kern="1200" dirty="0"/>
        </a:p>
      </dsp:txBody>
      <dsp:txXfrm>
        <a:off x="76446" y="78818"/>
        <a:ext cx="2842339" cy="1413105"/>
      </dsp:txXfrm>
    </dsp:sp>
    <dsp:sp modelId="{7DD3770A-7A6B-458B-8939-675B55339231}">
      <dsp:nvSpPr>
        <dsp:cNvPr id="0" name=""/>
        <dsp:cNvSpPr/>
      </dsp:nvSpPr>
      <dsp:spPr>
        <a:xfrm rot="5400000">
          <a:off x="5031260" y="-232759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Membuat rencana yang merupakan implementasi rencana jangka panjang (strategis)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Melakukan koordinasi dan evaluasi untuk pencapaian tujuan</a:t>
          </a:r>
          <a:endParaRPr lang="id-ID" sz="1800" kern="1200" dirty="0"/>
        </a:p>
      </dsp:txBody>
      <dsp:txXfrm rot="-5400000">
        <a:off x="2995231" y="1864427"/>
        <a:ext cx="5263699" cy="1130483"/>
      </dsp:txXfrm>
    </dsp:sp>
    <dsp:sp modelId="{D3B87112-0D23-4AB3-ADDB-66325D944171}">
      <dsp:nvSpPr>
        <dsp:cNvPr id="0" name=""/>
        <dsp:cNvSpPr/>
      </dsp:nvSpPr>
      <dsp:spPr>
        <a:xfrm>
          <a:off x="0" y="1646669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Middle Managers</a:t>
          </a:r>
          <a:endParaRPr lang="id-ID" sz="4400" kern="1200" dirty="0"/>
        </a:p>
      </dsp:txBody>
      <dsp:txXfrm>
        <a:off x="76446" y="1723115"/>
        <a:ext cx="2842339" cy="1413105"/>
      </dsp:txXfrm>
    </dsp:sp>
    <dsp:sp modelId="{E080688A-233F-4662-9004-0DD6906D20B1}">
      <dsp:nvSpPr>
        <dsp:cNvPr id="0" name=""/>
        <dsp:cNvSpPr/>
      </dsp:nvSpPr>
      <dsp:spPr>
        <a:xfrm rot="5400000">
          <a:off x="5031260" y="1411537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Membuat rencana jangka pendek dan melaksanakannya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Mengawasi pelaksanaan pekerjaan dan melakukan evaluasi</a:t>
          </a:r>
          <a:endParaRPr lang="id-ID" sz="1800" kern="1200" dirty="0"/>
        </a:p>
      </dsp:txBody>
      <dsp:txXfrm rot="-5400000">
        <a:off x="2995231" y="3508724"/>
        <a:ext cx="5263699" cy="1130483"/>
      </dsp:txXfrm>
    </dsp:sp>
    <dsp:sp modelId="{7EEB4B99-4430-4985-A1BD-D6A6D9C96A2F}">
      <dsp:nvSpPr>
        <dsp:cNvPr id="0" name=""/>
        <dsp:cNvSpPr/>
      </dsp:nvSpPr>
      <dsp:spPr>
        <a:xfrm>
          <a:off x="0" y="3290967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First Line Managers</a:t>
          </a:r>
          <a:endParaRPr lang="id-ID" sz="4400" kern="1200" dirty="0"/>
        </a:p>
      </dsp:txBody>
      <dsp:txXfrm>
        <a:off x="76446" y="3367413"/>
        <a:ext cx="2842339" cy="1413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2B112-C776-4AE9-AC35-D11282D10F9A}">
      <dsp:nvSpPr>
        <dsp:cNvPr id="0" name=""/>
        <dsp:cNvSpPr/>
      </dsp:nvSpPr>
      <dsp:spPr>
        <a:xfrm>
          <a:off x="2667601" y="1422712"/>
          <a:ext cx="2984885" cy="2984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Managerial Roles</a:t>
          </a:r>
          <a:endParaRPr lang="id-ID" sz="3400" kern="1200" dirty="0"/>
        </a:p>
      </dsp:txBody>
      <dsp:txXfrm>
        <a:off x="3104727" y="1859838"/>
        <a:ext cx="2110633" cy="2110633"/>
      </dsp:txXfrm>
    </dsp:sp>
    <dsp:sp modelId="{27F10EEB-C93B-48DB-B158-F03443817695}">
      <dsp:nvSpPr>
        <dsp:cNvPr id="0" name=""/>
        <dsp:cNvSpPr/>
      </dsp:nvSpPr>
      <dsp:spPr>
        <a:xfrm>
          <a:off x="3413822" y="226986"/>
          <a:ext cx="1492442" cy="14924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Interpersonal Roles</a:t>
          </a:r>
          <a:endParaRPr lang="id-ID" sz="1400" kern="1200" dirty="0"/>
        </a:p>
      </dsp:txBody>
      <dsp:txXfrm>
        <a:off x="3632385" y="445549"/>
        <a:ext cx="1055316" cy="1055316"/>
      </dsp:txXfrm>
    </dsp:sp>
    <dsp:sp modelId="{E4545931-4399-418A-972D-BB82DF21E393}">
      <dsp:nvSpPr>
        <dsp:cNvPr id="0" name=""/>
        <dsp:cNvSpPr/>
      </dsp:nvSpPr>
      <dsp:spPr>
        <a:xfrm>
          <a:off x="5095598" y="3139907"/>
          <a:ext cx="1492442" cy="14924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Informational Roles</a:t>
          </a:r>
          <a:endParaRPr lang="id-ID" sz="1400" kern="1200" dirty="0"/>
        </a:p>
      </dsp:txBody>
      <dsp:txXfrm>
        <a:off x="5314161" y="3358470"/>
        <a:ext cx="1055316" cy="1055316"/>
      </dsp:txXfrm>
    </dsp:sp>
    <dsp:sp modelId="{ECE99E2A-E800-4959-9EDB-81AAD61F4F30}">
      <dsp:nvSpPr>
        <dsp:cNvPr id="0" name=""/>
        <dsp:cNvSpPr/>
      </dsp:nvSpPr>
      <dsp:spPr>
        <a:xfrm>
          <a:off x="1732047" y="3139907"/>
          <a:ext cx="1492442" cy="14924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Decisional Roles</a:t>
          </a:r>
          <a:endParaRPr lang="id-ID" sz="1400" kern="1200" dirty="0"/>
        </a:p>
      </dsp:txBody>
      <dsp:txXfrm>
        <a:off x="1950610" y="3358470"/>
        <a:ext cx="1055316" cy="10553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44626-4ACD-48FB-ADD8-7A7DE1548273}">
      <dsp:nvSpPr>
        <dsp:cNvPr id="0" name=""/>
        <dsp:cNvSpPr/>
      </dsp:nvSpPr>
      <dsp:spPr>
        <a:xfrm>
          <a:off x="3361754" y="1276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Planning</a:t>
          </a:r>
          <a:endParaRPr lang="id-ID" sz="2300" kern="1200" dirty="0"/>
        </a:p>
      </dsp:txBody>
      <dsp:txXfrm>
        <a:off x="3412414" y="51936"/>
        <a:ext cx="1495259" cy="936456"/>
      </dsp:txXfrm>
    </dsp:sp>
    <dsp:sp modelId="{8A785097-FFEF-4BD8-8FD5-13B9090F5498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3085277" y="263853"/>
              </a:moveTo>
              <a:arcTo wR="2073152" hR="2073152" stAng="17953363" swAng="12116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958ED-B0C0-4FBC-88E7-D696C36B23FF}">
      <dsp:nvSpPr>
        <dsp:cNvPr id="0" name=""/>
        <dsp:cNvSpPr/>
      </dsp:nvSpPr>
      <dsp:spPr>
        <a:xfrm>
          <a:off x="5333439" y="1433790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Organizing</a:t>
          </a:r>
          <a:endParaRPr lang="id-ID" sz="2300" kern="1200" dirty="0"/>
        </a:p>
      </dsp:txBody>
      <dsp:txXfrm>
        <a:off x="5384099" y="1484450"/>
        <a:ext cx="1495259" cy="936456"/>
      </dsp:txXfrm>
    </dsp:sp>
    <dsp:sp modelId="{DA47CC3F-2450-4F7B-BCB7-FD4516D43EFA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4141333" y="2216640"/>
              </a:moveTo>
              <a:arcTo wR="2073152" hR="2073152" stAng="21838125" swAng="1359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741DF-FE1B-4F2D-93DE-BA66AE3AA41E}">
      <dsp:nvSpPr>
        <dsp:cNvPr id="0" name=""/>
        <dsp:cNvSpPr/>
      </dsp:nvSpPr>
      <dsp:spPr>
        <a:xfrm>
          <a:off x="4580322" y="3751645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Staffing</a:t>
          </a:r>
          <a:endParaRPr lang="id-ID" sz="2300" kern="1200" dirty="0"/>
        </a:p>
      </dsp:txBody>
      <dsp:txXfrm>
        <a:off x="4630982" y="3802305"/>
        <a:ext cx="1495259" cy="936456"/>
      </dsp:txXfrm>
    </dsp:sp>
    <dsp:sp modelId="{F47E5066-113C-4F33-B27B-C938717F1EC3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2327610" y="4130630"/>
              </a:moveTo>
              <a:arcTo wR="2073152" hR="2073152" stAng="4976987" swAng="846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6E473-5CF3-4296-8C57-1EA712DB5910}">
      <dsp:nvSpPr>
        <dsp:cNvPr id="0" name=""/>
        <dsp:cNvSpPr/>
      </dsp:nvSpPr>
      <dsp:spPr>
        <a:xfrm>
          <a:off x="2143185" y="3751645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Leading</a:t>
          </a:r>
          <a:endParaRPr lang="id-ID" sz="2300" kern="1200" dirty="0"/>
        </a:p>
      </dsp:txBody>
      <dsp:txXfrm>
        <a:off x="2193845" y="3802305"/>
        <a:ext cx="1495259" cy="936456"/>
      </dsp:txXfrm>
    </dsp:sp>
    <dsp:sp modelId="{E836A3BD-8391-42B4-9BB1-799D4B7AE644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219958" y="3002471"/>
              </a:moveTo>
              <a:arcTo wR="2073152" hR="2073152" stAng="9202061" swAng="1359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CE8A3-526D-49A2-B488-5E53A8E55814}">
      <dsp:nvSpPr>
        <dsp:cNvPr id="0" name=""/>
        <dsp:cNvSpPr/>
      </dsp:nvSpPr>
      <dsp:spPr>
        <a:xfrm>
          <a:off x="1390068" y="1433790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Controlling</a:t>
          </a:r>
          <a:endParaRPr lang="id-ID" sz="2300" kern="1200" dirty="0"/>
        </a:p>
      </dsp:txBody>
      <dsp:txXfrm>
        <a:off x="1440728" y="1484450"/>
        <a:ext cx="1495259" cy="936456"/>
      </dsp:txXfrm>
    </dsp:sp>
    <dsp:sp modelId="{A56BDE58-5747-458D-B970-382648EE885E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498668" y="724463"/>
              </a:moveTo>
              <a:arcTo wR="2073152" hR="2073152" stAng="13234984" swAng="12116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AB54-F8D6-439E-87D1-A7856BBB2EB4}">
      <dsp:nvSpPr>
        <dsp:cNvPr id="0" name=""/>
        <dsp:cNvSpPr/>
      </dsp:nvSpPr>
      <dsp:spPr>
        <a:xfrm>
          <a:off x="2878568" y="2642"/>
          <a:ext cx="2129563" cy="13842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Market</a:t>
          </a:r>
          <a:endParaRPr lang="id-ID" sz="4100" kern="1200" dirty="0"/>
        </a:p>
      </dsp:txBody>
      <dsp:txXfrm>
        <a:off x="2946140" y="70214"/>
        <a:ext cx="1994419" cy="1249071"/>
      </dsp:txXfrm>
    </dsp:sp>
    <dsp:sp modelId="{4035B5A2-3D40-468D-B996-C5DE42A58C0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2925481" y="349241"/>
              </a:moveTo>
              <a:arcTo wR="1845248" hR="1845248" stAng="18349933" swAng="364527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E46B1-CDB1-4443-9265-44D2D62AC50D}">
      <dsp:nvSpPr>
        <dsp:cNvPr id="0" name=""/>
        <dsp:cNvSpPr/>
      </dsp:nvSpPr>
      <dsp:spPr>
        <a:xfrm>
          <a:off x="4476600" y="2770514"/>
          <a:ext cx="2129563" cy="13842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Domain</a:t>
          </a:r>
          <a:endParaRPr lang="id-ID" sz="4100" kern="1200" dirty="0"/>
        </a:p>
      </dsp:txBody>
      <dsp:txXfrm>
        <a:off x="4544172" y="2838086"/>
        <a:ext cx="1994419" cy="1249071"/>
      </dsp:txXfrm>
    </dsp:sp>
    <dsp:sp modelId="{149200D3-3502-4552-9868-3DCD5B1B1A8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2722650" y="3468549"/>
              </a:moveTo>
              <a:arcTo wR="1845248" hR="1845248" stAng="3696513" swAng="340697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2357D-8ECE-4B9A-8CEB-D6DFA56640B8}">
      <dsp:nvSpPr>
        <dsp:cNvPr id="0" name=""/>
        <dsp:cNvSpPr/>
      </dsp:nvSpPr>
      <dsp:spPr>
        <a:xfrm>
          <a:off x="1280536" y="2770514"/>
          <a:ext cx="2129563" cy="13842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Lisensi</a:t>
          </a:r>
          <a:endParaRPr lang="id-ID" sz="4100" kern="1200" dirty="0"/>
        </a:p>
      </dsp:txBody>
      <dsp:txXfrm>
        <a:off x="1348108" y="2838086"/>
        <a:ext cx="1994419" cy="1249071"/>
      </dsp:txXfrm>
    </dsp:sp>
    <dsp:sp modelId="{8B240059-9BC9-400C-9173-0FFA06F8D60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12179" y="2056912"/>
              </a:moveTo>
              <a:arcTo wR="1845248" hR="1845248" stAng="10404795" swAng="364527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AD8B-F18F-4285-BEF0-C4DEBFF414A3}">
      <dsp:nvSpPr>
        <dsp:cNvPr id="0" name=""/>
        <dsp:cNvSpPr/>
      </dsp:nvSpPr>
      <dsp:spPr>
        <a:xfrm>
          <a:off x="3291675" y="2047"/>
          <a:ext cx="1736737" cy="1128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Planning</a:t>
          </a:r>
          <a:endParaRPr lang="id-ID" sz="1700" kern="1200" dirty="0"/>
        </a:p>
      </dsp:txBody>
      <dsp:txXfrm>
        <a:off x="3346782" y="57154"/>
        <a:ext cx="1626523" cy="1018665"/>
      </dsp:txXfrm>
    </dsp:sp>
    <dsp:sp modelId="{D6AFAA87-8991-4723-88DC-33AE84705B78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2970746" y="364933"/>
              </a:moveTo>
              <a:arcTo wR="1863181" hR="1863181" stAng="18388396" swAng="163189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80E3B-C2E8-420A-B657-B4B702847638}">
      <dsp:nvSpPr>
        <dsp:cNvPr id="0" name=""/>
        <dsp:cNvSpPr/>
      </dsp:nvSpPr>
      <dsp:spPr>
        <a:xfrm>
          <a:off x="5154857" y="1865228"/>
          <a:ext cx="1736737" cy="11288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Analysis</a:t>
          </a:r>
          <a:endParaRPr lang="id-ID" sz="1700" kern="1200" dirty="0"/>
        </a:p>
      </dsp:txBody>
      <dsp:txXfrm>
        <a:off x="5209964" y="1920335"/>
        <a:ext cx="1626523" cy="1018665"/>
      </dsp:txXfrm>
    </dsp:sp>
    <dsp:sp modelId="{35BDFEC6-2198-40B8-9BE4-A6F099DD0C7B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3533089" y="2689533"/>
              </a:moveTo>
              <a:arcTo wR="1863181" hR="1863181" stAng="1579706" swAng="163189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71701-EF0E-43AC-B9F8-4F2D981A3057}">
      <dsp:nvSpPr>
        <dsp:cNvPr id="0" name=""/>
        <dsp:cNvSpPr/>
      </dsp:nvSpPr>
      <dsp:spPr>
        <a:xfrm>
          <a:off x="3291675" y="3728410"/>
          <a:ext cx="1736737" cy="11288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Design</a:t>
          </a:r>
          <a:endParaRPr lang="id-ID" sz="1700" kern="1200" dirty="0"/>
        </a:p>
      </dsp:txBody>
      <dsp:txXfrm>
        <a:off x="3346782" y="3783517"/>
        <a:ext cx="1626523" cy="1018665"/>
      </dsp:txXfrm>
    </dsp:sp>
    <dsp:sp modelId="{0BA3B993-6103-4789-AC08-4C1FCF69AF83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755617" y="3361430"/>
              </a:moveTo>
              <a:arcTo wR="1863181" hR="1863181" stAng="7588396" swAng="163189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429FA-0361-44E3-BC1A-59E300EAB1F6}">
      <dsp:nvSpPr>
        <dsp:cNvPr id="0" name=""/>
        <dsp:cNvSpPr/>
      </dsp:nvSpPr>
      <dsp:spPr>
        <a:xfrm>
          <a:off x="1428493" y="1865228"/>
          <a:ext cx="1736737" cy="1128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Implementation</a:t>
          </a:r>
          <a:endParaRPr lang="id-ID" sz="1700" kern="1200" dirty="0"/>
        </a:p>
      </dsp:txBody>
      <dsp:txXfrm>
        <a:off x="1483600" y="1920335"/>
        <a:ext cx="1626523" cy="1018665"/>
      </dsp:txXfrm>
    </dsp:sp>
    <dsp:sp modelId="{6D66D8A6-2E51-4BA3-B48C-AC7F06670589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193274" y="1036830"/>
              </a:moveTo>
              <a:arcTo wR="1863181" hR="1863181" stAng="12379706" swAng="163189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42414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19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 PERANGKAT LUNAK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02. </a:t>
            </a:r>
            <a:r>
              <a:rPr lang="id-ID" sz="3600" dirty="0">
                <a:solidFill>
                  <a:srgbClr val="0070C0"/>
                </a:solidFill>
              </a:rPr>
              <a:t>Siklus hidup </a:t>
            </a:r>
            <a:r>
              <a:rPr lang="id-ID" sz="3600" dirty="0">
                <a:solidFill>
                  <a:srgbClr val="0070C0"/>
                </a:solidFill>
              </a:rPr>
              <a:t>Proyek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 Perangkat Lunak Vs Proyek 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PLL,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Fred Brooks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membuat</a:t>
            </a:r>
            <a:r>
              <a:rPr lang="en-US" dirty="0"/>
              <a:t> visible </a:t>
            </a:r>
            <a:r>
              <a:rPr lang="en-US" dirty="0" err="1"/>
              <a:t>dari</a:t>
            </a:r>
            <a:r>
              <a:rPr lang="en-US" dirty="0"/>
              <a:t> invisible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/>
              <a:t>Brooks, F.P. ‘No silver </a:t>
            </a:r>
            <a:r>
              <a:rPr lang="en-US" sz="2000" dirty="0" err="1"/>
              <a:t>bullet:essence</a:t>
            </a:r>
            <a:r>
              <a:rPr lang="en-US" sz="2000" dirty="0"/>
              <a:t> and accidents of software engineering’ </a:t>
            </a:r>
          </a:p>
          <a:p>
            <a:pPr>
              <a:defRPr/>
            </a:pPr>
            <a:endParaRPr lang="en-US" sz="1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nampak</a:t>
            </a:r>
            <a:endParaRPr lang="en-US" dirty="0"/>
          </a:p>
          <a:p>
            <a:pPr>
              <a:defRPr/>
            </a:pPr>
            <a:r>
              <a:rPr lang="en-US" dirty="0" err="1"/>
              <a:t>Komplek</a:t>
            </a:r>
            <a:endParaRPr lang="en-US" dirty="0"/>
          </a:p>
          <a:p>
            <a:pPr>
              <a:defRPr/>
            </a:pPr>
            <a:r>
              <a:rPr lang="en-US" dirty="0" smtClean="0"/>
              <a:t>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Aktifitas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US" dirty="0" err="1"/>
              <a:t>Tiga</a:t>
            </a:r>
            <a:r>
              <a:rPr lang="en-US" dirty="0"/>
              <a:t> proses </a:t>
            </a:r>
            <a:r>
              <a:rPr lang="en-US" dirty="0" err="1"/>
              <a:t>aktifitas</a:t>
            </a:r>
            <a:r>
              <a:rPr lang="en-US" dirty="0"/>
              <a:t> PPL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/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Perencanaan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Triple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282016" cy="4859675"/>
          </a:xfrm>
        </p:spPr>
        <p:txBody>
          <a:bodyPr>
            <a:normAutofit lnSpcReduction="10000"/>
          </a:bodyPr>
          <a:lstStyle/>
          <a:p>
            <a:r>
              <a:rPr lang="id-ID" dirty="0"/>
              <a:t>Setiap proyek dibatasi dalam cara berbeda oleh : </a:t>
            </a:r>
            <a:endParaRPr lang="id-ID" dirty="0" smtClean="0"/>
          </a:p>
          <a:p>
            <a:pPr lvl="1"/>
            <a:r>
              <a:rPr lang="id-ID" dirty="0" smtClean="0"/>
              <a:t>Scope </a:t>
            </a:r>
            <a:r>
              <a:rPr lang="id-ID" dirty="0"/>
              <a:t>: pekerjaan apa yang harus diselesaikan? Spesifikasi produk, layanan, atau hasil </a:t>
            </a:r>
            <a:endParaRPr lang="id-ID" dirty="0" smtClean="0"/>
          </a:p>
          <a:p>
            <a:pPr lvl="1"/>
            <a:r>
              <a:rPr lang="id-ID" dirty="0" smtClean="0"/>
              <a:t>Time </a:t>
            </a:r>
            <a:r>
              <a:rPr lang="id-ID" dirty="0"/>
              <a:t>: waktu yang diperlukan untuk </a:t>
            </a:r>
            <a:r>
              <a:rPr lang="id-ID" dirty="0" smtClean="0"/>
              <a:t>menyelesaikannya?</a:t>
            </a:r>
          </a:p>
          <a:p>
            <a:pPr lvl="1"/>
            <a:r>
              <a:rPr lang="id-ID" dirty="0" smtClean="0"/>
              <a:t>Cost </a:t>
            </a:r>
            <a:r>
              <a:rPr lang="id-ID" dirty="0"/>
              <a:t>: berapa biayanya? </a:t>
            </a:r>
            <a:endParaRPr lang="id-ID" dirty="0" smtClean="0"/>
          </a:p>
          <a:p>
            <a:r>
              <a:rPr lang="id-ID" dirty="0" smtClean="0"/>
              <a:t>Tugas </a:t>
            </a:r>
            <a:r>
              <a:rPr lang="id-ID" dirty="0"/>
              <a:t>manajer proyek adalah menyeimbangkan ketiganya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54" y="1658982"/>
            <a:ext cx="4476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Manajemen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Merupakan fungsi, disiplin dan tugas yang harus dikerjakan/ dilakukan manajer/profesional dalam disiplin praktis dalam menjalankan fungsinya dan/atau melaksanakan </a:t>
            </a:r>
            <a:r>
              <a:rPr lang="id-ID" dirty="0" smtClean="0"/>
              <a:t>tugasnya</a:t>
            </a:r>
          </a:p>
          <a:p>
            <a:pPr algn="just"/>
            <a:r>
              <a:rPr lang="id-ID" dirty="0" smtClean="0"/>
              <a:t>Merupakan </a:t>
            </a:r>
            <a:r>
              <a:rPr lang="id-ID" dirty="0"/>
              <a:t>proses yang terdiri dari kegiatan merencanakan, mengorganisasikan, memimpin, menggerakkan, dan mengendalikan sumberdaya organisasi untuk mencapai tujuan organisasi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Unsur : 5M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Material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Machine </a:t>
            </a:r>
            <a:r>
              <a:rPr lang="id-ID" dirty="0"/>
              <a:t>(termasuk peralayan, fasilitas &amp; energi</a:t>
            </a:r>
            <a:r>
              <a:rPr lang="id-ID" dirty="0" smtClean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Money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380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Tingkatan Manajemen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373981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49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Keterampilan Manajerial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Menjalankan praktek manajemen memerlukan </a:t>
            </a:r>
            <a:r>
              <a:rPr lang="id-ID" dirty="0" smtClean="0"/>
              <a:t>keterampilan </a:t>
            </a:r>
            <a:r>
              <a:rPr lang="id-ID" dirty="0"/>
              <a:t>manajerial</a:t>
            </a:r>
          </a:p>
          <a:p>
            <a:pPr algn="just"/>
            <a:r>
              <a:rPr lang="id-ID" dirty="0" smtClean="0"/>
              <a:t>Keterampilan </a:t>
            </a:r>
            <a:r>
              <a:rPr lang="id-ID" dirty="0"/>
              <a:t>manajerial tersebut </a:t>
            </a:r>
            <a:r>
              <a:rPr lang="id-ID" dirty="0" smtClean="0"/>
              <a:t>adalah:</a:t>
            </a:r>
          </a:p>
          <a:p>
            <a:pPr lvl="1" algn="just"/>
            <a:r>
              <a:rPr lang="id-ID" b="1" dirty="0" smtClean="0"/>
              <a:t>Technical </a:t>
            </a:r>
            <a:r>
              <a:rPr lang="id-ID" b="1" dirty="0"/>
              <a:t>Skills</a:t>
            </a:r>
            <a:r>
              <a:rPr lang="id-ID" dirty="0"/>
              <a:t>: keterampilan yang terkait dengan teknis </a:t>
            </a:r>
            <a:r>
              <a:rPr lang="id-ID" dirty="0" smtClean="0"/>
              <a:t>pengerjaan </a:t>
            </a:r>
            <a:r>
              <a:rPr lang="id-ID" dirty="0"/>
              <a:t>suatu perkerjaan seperti </a:t>
            </a:r>
            <a:r>
              <a:rPr lang="id-ID" dirty="0" smtClean="0"/>
              <a:t>akuntansi, perancangan</a:t>
            </a:r>
            <a:r>
              <a:rPr lang="id-ID" dirty="0"/>
              <a:t>, </a:t>
            </a:r>
            <a:r>
              <a:rPr lang="id-ID" dirty="0" smtClean="0"/>
              <a:t>dll)</a:t>
            </a:r>
          </a:p>
          <a:p>
            <a:pPr lvl="1" algn="just"/>
            <a:r>
              <a:rPr lang="id-ID" b="1" dirty="0" smtClean="0"/>
              <a:t>Interpersonal </a:t>
            </a:r>
            <a:r>
              <a:rPr lang="id-ID" b="1" dirty="0"/>
              <a:t>Skills</a:t>
            </a:r>
            <a:r>
              <a:rPr lang="id-ID" dirty="0"/>
              <a:t>: keterampilan untuk </a:t>
            </a:r>
            <a:r>
              <a:rPr lang="id-ID" dirty="0" smtClean="0"/>
              <a:t>berhubungan dengan </a:t>
            </a:r>
            <a:r>
              <a:rPr lang="id-ID" dirty="0"/>
              <a:t>orang lain seperti bekerja-sama, memimpin, </a:t>
            </a:r>
            <a:r>
              <a:rPr lang="id-ID" dirty="0" smtClean="0"/>
              <a:t>komunikasi</a:t>
            </a:r>
            <a:r>
              <a:rPr lang="id-ID" dirty="0"/>
              <a:t>, </a:t>
            </a:r>
            <a:r>
              <a:rPr lang="id-ID" dirty="0" smtClean="0"/>
              <a:t>dll)</a:t>
            </a:r>
          </a:p>
          <a:p>
            <a:pPr lvl="1" algn="just"/>
            <a:r>
              <a:rPr lang="id-ID" b="1" dirty="0" smtClean="0"/>
              <a:t>Conceptual </a:t>
            </a:r>
            <a:r>
              <a:rPr lang="id-ID" b="1" dirty="0"/>
              <a:t>Skills: </a:t>
            </a:r>
            <a:r>
              <a:rPr lang="id-ID" dirty="0"/>
              <a:t>keterampilan untuk melihat secara </a:t>
            </a:r>
            <a:r>
              <a:rPr lang="id-ID" dirty="0" smtClean="0"/>
              <a:t>keseluruhan </a:t>
            </a:r>
            <a:r>
              <a:rPr lang="id-ID" dirty="0"/>
              <a:t>misalkan untuk memperkirakan lingkungan </a:t>
            </a:r>
            <a:r>
              <a:rPr lang="id-ID" dirty="0" smtClean="0"/>
              <a:t>persaingan </a:t>
            </a:r>
            <a:r>
              <a:rPr lang="id-ID" dirty="0"/>
              <a:t>ke depan, dll</a:t>
            </a:r>
          </a:p>
        </p:txBody>
      </p:sp>
    </p:spTree>
    <p:extLst>
      <p:ext uri="{BB962C8B-B14F-4D97-AF65-F5344CB8AC3E}">
        <p14:creationId xmlns:p14="http://schemas.microsoft.com/office/powerpoint/2010/main" val="26355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Keterampilan Manajerial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Setiap lapisan manajemen memerlukan </a:t>
            </a:r>
            <a:r>
              <a:rPr lang="id-ID" dirty="0" smtClean="0"/>
              <a:t>keterampilan </a:t>
            </a:r>
            <a:r>
              <a:rPr lang="id-ID" dirty="0"/>
              <a:t>yang berbeda-beda, yaitu: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7" y="2607733"/>
            <a:ext cx="6970439" cy="40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Peran Manajer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011563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2534" y="2032000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- Memimpin</a:t>
            </a:r>
          </a:p>
          <a:p>
            <a:r>
              <a:rPr lang="id-ID" dirty="0"/>
              <a:t>- Menjadi penghubung (liaison)</a:t>
            </a:r>
          </a:p>
          <a:p>
            <a:r>
              <a:rPr lang="id-ID" dirty="0"/>
              <a:t>- Figurehead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1614" y="4605866"/>
            <a:ext cx="1542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- Monitor</a:t>
            </a:r>
          </a:p>
          <a:p>
            <a:r>
              <a:rPr lang="id-ID" dirty="0"/>
              <a:t>- Disseminator</a:t>
            </a:r>
          </a:p>
          <a:p>
            <a:r>
              <a:rPr lang="id-ID" dirty="0"/>
              <a:t>- Spokesman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1" y="3867202"/>
            <a:ext cx="244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Entrepreneurial</a:t>
            </a:r>
            <a:endParaRPr lang="id-ID" dirty="0"/>
          </a:p>
          <a:p>
            <a:r>
              <a:rPr lang="id-ID" dirty="0"/>
              <a:t>- Menangani gangguan</a:t>
            </a:r>
          </a:p>
          <a:p>
            <a:r>
              <a:rPr lang="id-ID" dirty="0"/>
              <a:t>- Mengalokasi resources</a:t>
            </a:r>
          </a:p>
          <a:p>
            <a:r>
              <a:rPr lang="id-ID" dirty="0"/>
              <a:t>- Me-negosiasi</a:t>
            </a:r>
          </a:p>
        </p:txBody>
      </p:sp>
    </p:spTree>
    <p:extLst>
      <p:ext uri="{BB962C8B-B14F-4D97-AF65-F5344CB8AC3E}">
        <p14:creationId xmlns:p14="http://schemas.microsoft.com/office/powerpoint/2010/main" val="70034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Manajer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36992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5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513923"/>
              </p:ext>
            </p:extLst>
          </p:nvPr>
        </p:nvGraphicFramePr>
        <p:xfrm>
          <a:off x="167099" y="1667763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05881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Perencanaan:</a:t>
            </a:r>
          </a:p>
          <a:p>
            <a:pPr lvl="1" algn="just"/>
            <a:r>
              <a:rPr lang="id-ID" dirty="0" smtClean="0"/>
              <a:t>Meliputi </a:t>
            </a:r>
            <a:r>
              <a:rPr lang="id-ID" dirty="0"/>
              <a:t>penentuan misi dan tujuan organisasi serta </a:t>
            </a:r>
            <a:r>
              <a:rPr lang="id-ID" dirty="0" smtClean="0"/>
              <a:t>kegiatan-kegiatan </a:t>
            </a:r>
            <a:r>
              <a:rPr lang="id-ID" dirty="0"/>
              <a:t>yang harus dilakukan untuk </a:t>
            </a:r>
            <a:r>
              <a:rPr lang="id-ID" dirty="0" smtClean="0"/>
              <a:t>mencapai </a:t>
            </a:r>
            <a:r>
              <a:rPr lang="id-ID" dirty="0"/>
              <a:t>tujuan.</a:t>
            </a:r>
          </a:p>
          <a:p>
            <a:pPr lvl="1" algn="just"/>
            <a:r>
              <a:rPr lang="id-ID" dirty="0" smtClean="0"/>
              <a:t>Memerlukan </a:t>
            </a:r>
            <a:r>
              <a:rPr lang="id-ID" dirty="0"/>
              <a:t>pengambilan keputusan yaitu memilih </a:t>
            </a:r>
            <a:r>
              <a:rPr lang="id-ID" dirty="0" smtClean="0"/>
              <a:t>tindakan </a:t>
            </a:r>
            <a:r>
              <a:rPr lang="id-ID" dirty="0"/>
              <a:t>yang harus dilakukan dari </a:t>
            </a:r>
            <a:r>
              <a:rPr lang="id-ID" dirty="0" smtClean="0"/>
              <a:t>sekumpulan alternatif </a:t>
            </a:r>
            <a:r>
              <a:rPr lang="id-ID" dirty="0"/>
              <a:t>yang ada</a:t>
            </a:r>
          </a:p>
          <a:p>
            <a:pPr algn="just"/>
            <a:r>
              <a:rPr lang="id-ID" dirty="0" smtClean="0"/>
              <a:t>Pengorganisasian</a:t>
            </a:r>
            <a:r>
              <a:rPr lang="id-ID" dirty="0"/>
              <a:t>:</a:t>
            </a:r>
          </a:p>
          <a:p>
            <a:pPr lvl="1" algn="just"/>
            <a:r>
              <a:rPr lang="id-ID" dirty="0" smtClean="0"/>
              <a:t>Menentukan </a:t>
            </a:r>
            <a:r>
              <a:rPr lang="id-ID" dirty="0"/>
              <a:t>struktur organisasi untuk </a:t>
            </a:r>
            <a:r>
              <a:rPr lang="id-ID" dirty="0" smtClean="0"/>
              <a:t>melaksanakan tindakan </a:t>
            </a:r>
            <a:r>
              <a:rPr lang="id-ID" dirty="0"/>
              <a:t>yang telah ditetapkan</a:t>
            </a:r>
          </a:p>
        </p:txBody>
      </p:sp>
    </p:spTree>
    <p:extLst>
      <p:ext uri="{BB962C8B-B14F-4D97-AF65-F5344CB8AC3E}">
        <p14:creationId xmlns:p14="http://schemas.microsoft.com/office/powerpoint/2010/main" val="55957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Staffing:</a:t>
            </a:r>
          </a:p>
          <a:p>
            <a:pPr lvl="1" algn="just"/>
            <a:r>
              <a:rPr lang="id-ID" dirty="0" smtClean="0"/>
              <a:t>Pengisian </a:t>
            </a:r>
            <a:r>
              <a:rPr lang="id-ID" dirty="0"/>
              <a:t>orang pada struktur organisasi</a:t>
            </a:r>
          </a:p>
          <a:p>
            <a:pPr algn="just"/>
            <a:r>
              <a:rPr lang="id-ID" dirty="0" smtClean="0"/>
              <a:t>Leading</a:t>
            </a:r>
            <a:r>
              <a:rPr lang="id-ID" dirty="0"/>
              <a:t>:</a:t>
            </a:r>
          </a:p>
          <a:p>
            <a:pPr lvl="1" algn="just"/>
            <a:r>
              <a:rPr lang="id-ID" dirty="0" smtClean="0"/>
              <a:t>Upaya </a:t>
            </a:r>
            <a:r>
              <a:rPr lang="id-ID" dirty="0"/>
              <a:t>mempengaruhi orang untuk bekerjasama </a:t>
            </a:r>
            <a:r>
              <a:rPr lang="id-ID" dirty="0" smtClean="0"/>
              <a:t>mencapai </a:t>
            </a:r>
            <a:r>
              <a:rPr lang="id-ID" dirty="0"/>
              <a:t>tujuan organisasi</a:t>
            </a:r>
          </a:p>
          <a:p>
            <a:pPr lvl="1" algn="just"/>
            <a:r>
              <a:rPr lang="id-ID" dirty="0" smtClean="0"/>
              <a:t>Memerlukan </a:t>
            </a:r>
            <a:r>
              <a:rPr lang="id-ID" dirty="0"/>
              <a:t>keterampilan interpersonal</a:t>
            </a:r>
          </a:p>
          <a:p>
            <a:pPr algn="just"/>
            <a:r>
              <a:rPr lang="id-ID" dirty="0" smtClean="0"/>
              <a:t>Controlling</a:t>
            </a:r>
            <a:r>
              <a:rPr lang="id-ID" dirty="0"/>
              <a:t>:</a:t>
            </a:r>
          </a:p>
          <a:p>
            <a:pPr lvl="1" algn="just"/>
            <a:r>
              <a:rPr lang="id-ID" dirty="0" smtClean="0"/>
              <a:t>Memeriksa </a:t>
            </a:r>
            <a:r>
              <a:rPr lang="id-ID" dirty="0"/>
              <a:t>apakah pelaksanaan sesuai dengan </a:t>
            </a:r>
            <a:r>
              <a:rPr lang="id-ID" dirty="0" smtClean="0"/>
              <a:t>rencana </a:t>
            </a:r>
            <a:r>
              <a:rPr lang="id-ID" dirty="0"/>
              <a:t>dan melakukan koreksi jika diperlukan</a:t>
            </a:r>
          </a:p>
        </p:txBody>
      </p:sp>
    </p:spTree>
    <p:extLst>
      <p:ext uri="{BB962C8B-B14F-4D97-AF65-F5344CB8AC3E}">
        <p14:creationId xmlns:p14="http://schemas.microsoft.com/office/powerpoint/2010/main" val="297285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Stakeholder proyek adalah orang-orang yang terlibat atau dipengaruhi oleh aktivitas proyek. </a:t>
            </a:r>
            <a:endParaRPr lang="id-ID" dirty="0" smtClean="0"/>
          </a:p>
          <a:p>
            <a:r>
              <a:rPr lang="id-ID" dirty="0" smtClean="0"/>
              <a:t>Stakeholder </a:t>
            </a:r>
            <a:r>
              <a:rPr lang="id-ID" dirty="0"/>
              <a:t>termasuk : </a:t>
            </a:r>
            <a:endParaRPr lang="id-ID" dirty="0" smtClean="0"/>
          </a:p>
          <a:p>
            <a:pPr lvl="1"/>
            <a:r>
              <a:rPr lang="id-ID" dirty="0" smtClean="0"/>
              <a:t>sponsor </a:t>
            </a:r>
            <a:r>
              <a:rPr lang="id-ID" dirty="0"/>
              <a:t>proyek </a:t>
            </a:r>
            <a:endParaRPr lang="id-ID" dirty="0" smtClean="0"/>
          </a:p>
          <a:p>
            <a:pPr lvl="1"/>
            <a:r>
              <a:rPr lang="id-ID" dirty="0" smtClean="0"/>
              <a:t>manajer proyek</a:t>
            </a:r>
          </a:p>
          <a:p>
            <a:pPr lvl="1"/>
            <a:r>
              <a:rPr lang="id-ID" dirty="0" smtClean="0"/>
              <a:t>tim </a:t>
            </a:r>
            <a:r>
              <a:rPr lang="id-ID" dirty="0"/>
              <a:t>proyek </a:t>
            </a:r>
            <a:endParaRPr lang="id-ID" dirty="0" smtClean="0"/>
          </a:p>
          <a:p>
            <a:pPr lvl="1"/>
            <a:r>
              <a:rPr lang="id-ID" dirty="0" smtClean="0"/>
              <a:t>staff </a:t>
            </a:r>
            <a:r>
              <a:rPr lang="id-ID" dirty="0"/>
              <a:t>pendukung </a:t>
            </a:r>
            <a:endParaRPr lang="id-ID" dirty="0" smtClean="0"/>
          </a:p>
          <a:p>
            <a:pPr lvl="1"/>
            <a:r>
              <a:rPr lang="id-ID" dirty="0" smtClean="0"/>
              <a:t>customer </a:t>
            </a:r>
          </a:p>
          <a:p>
            <a:pPr lvl="1"/>
            <a:r>
              <a:rPr lang="id-ID" dirty="0" smtClean="0"/>
              <a:t>user/pengguna</a:t>
            </a:r>
          </a:p>
          <a:p>
            <a:pPr lvl="1"/>
            <a:r>
              <a:rPr lang="id-ID" dirty="0" smtClean="0"/>
              <a:t>supplier/pemasok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853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Tanggung jawab manajer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Memilih tim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Membuat </a:t>
            </a:r>
            <a:r>
              <a:rPr lang="id-ID" dirty="0"/>
              <a:t>tujuan proyek dan perencanaan untuk dilaksanakan </a:t>
            </a:r>
            <a:endParaRPr lang="id-ID" dirty="0" smtClean="0"/>
          </a:p>
          <a:p>
            <a:r>
              <a:rPr lang="id-ID" dirty="0" smtClean="0"/>
              <a:t>Menentukan </a:t>
            </a:r>
            <a:r>
              <a:rPr lang="id-ID" dirty="0"/>
              <a:t>aktivitas manajemen </a:t>
            </a:r>
            <a:r>
              <a:rPr lang="id-ID" dirty="0" smtClean="0"/>
              <a:t>risiko</a:t>
            </a:r>
          </a:p>
          <a:p>
            <a:r>
              <a:rPr lang="id-ID" dirty="0" smtClean="0"/>
              <a:t>Estimasi </a:t>
            </a:r>
            <a:r>
              <a:rPr lang="id-ID" dirty="0"/>
              <a:t>biaya dan </a:t>
            </a:r>
            <a:r>
              <a:rPr lang="id-ID" dirty="0" smtClean="0"/>
              <a:t>budgeting</a:t>
            </a:r>
          </a:p>
          <a:p>
            <a:r>
              <a:rPr lang="id-ID" dirty="0" smtClean="0"/>
              <a:t>Penjadwalan proyek</a:t>
            </a:r>
          </a:p>
          <a:p>
            <a:r>
              <a:rPr lang="id-ID" dirty="0" smtClean="0"/>
              <a:t>Mengelola </a:t>
            </a:r>
            <a:r>
              <a:rPr lang="id-ID" dirty="0"/>
              <a:t>sumberdaya</a:t>
            </a:r>
          </a:p>
        </p:txBody>
      </p:sp>
    </p:spTree>
    <p:extLst>
      <p:ext uri="{BB962C8B-B14F-4D97-AF65-F5344CB8AC3E}">
        <p14:creationId xmlns:p14="http://schemas.microsoft.com/office/powerpoint/2010/main" val="299436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manajer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Hasil survey mengenai tugas yang paling menantang bagi manajer proyek adalah sebagai berikut: </a:t>
            </a:r>
            <a:endParaRPr lang="id-ID" dirty="0" smtClean="0"/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menyelesaikan dengan deadline (85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menyelesaikan dengan batasan –batasan sumber daya (83 %) </a:t>
            </a:r>
            <a:endParaRPr lang="id-ID" dirty="0" smtClean="0"/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Mengkomunikasikan </a:t>
            </a:r>
            <a:r>
              <a:rPr lang="id-ID" dirty="0"/>
              <a:t>secara efektif diantara tugas group (80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Meningkatkan </a:t>
            </a:r>
            <a:r>
              <a:rPr lang="id-ID" dirty="0"/>
              <a:t>komitmen dari anggota tim (74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Menjaga </a:t>
            </a:r>
            <a:r>
              <a:rPr lang="id-ID" dirty="0"/>
              <a:t>milestone yang terukur (70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menyelesaikan dengan perubahan yang terjadi (60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Mengerjakan </a:t>
            </a:r>
            <a:r>
              <a:rPr lang="id-ID" dirty="0"/>
              <a:t>perencanaan proyek dengan kesepakatan dengan anggota tim (57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Meningkatkan </a:t>
            </a:r>
            <a:r>
              <a:rPr lang="id-ID" dirty="0"/>
              <a:t>komitmen dari manajemen (45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Menghadapi </a:t>
            </a:r>
            <a:r>
              <a:rPr lang="id-ID" dirty="0"/>
              <a:t>konflik (42 </a:t>
            </a:r>
            <a:r>
              <a:rPr lang="id-ID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Mengatur </a:t>
            </a:r>
            <a:r>
              <a:rPr lang="id-ID" dirty="0"/>
              <a:t>vendor dan sub-contractor (38 %)</a:t>
            </a:r>
          </a:p>
        </p:txBody>
      </p:sp>
    </p:spTree>
    <p:extLst>
      <p:ext uri="{BB962C8B-B14F-4D97-AF65-F5344CB8AC3E}">
        <p14:creationId xmlns:p14="http://schemas.microsoft.com/office/powerpoint/2010/main" val="75415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Masalah Proyek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 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1658982"/>
            <a:ext cx="8700247" cy="4859675"/>
          </a:xfrm>
        </p:spPr>
        <p:txBody>
          <a:bodyPr numCol="2">
            <a:noAutofit/>
          </a:bodyPr>
          <a:lstStyle/>
          <a:p>
            <a:pPr>
              <a:defRPr/>
            </a:pPr>
            <a:r>
              <a:rPr lang="id-ID" sz="2100" dirty="0"/>
              <a:t>Spesifikasi pekerjaan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Manajemen </a:t>
            </a:r>
            <a:r>
              <a:rPr lang="id-ID" sz="2100" dirty="0"/>
              <a:t>mengabaikan IT </a:t>
            </a:r>
            <a:endParaRPr lang="id-ID" sz="2100" dirty="0" smtClean="0"/>
          </a:p>
          <a:p>
            <a:pPr>
              <a:defRPr/>
            </a:pPr>
            <a:r>
              <a:rPr lang="id-ID" sz="2100" dirty="0" smtClean="0"/>
              <a:t>Pengetahuan </a:t>
            </a:r>
            <a:r>
              <a:rPr lang="id-ID" sz="2100" dirty="0"/>
              <a:t>area aplikasi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Update </a:t>
            </a:r>
            <a:r>
              <a:rPr lang="id-ID" sz="2100" dirty="0"/>
              <a:t>dokumentasi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Aktifitas </a:t>
            </a:r>
            <a:r>
              <a:rPr lang="id-ID" sz="2100" dirty="0"/>
              <a:t>sebelumnya yang tidak lengkap pada waktunya – termasuk pengiriman perangkat yang </a:t>
            </a:r>
            <a:r>
              <a:rPr lang="id-ID" sz="2100" dirty="0" smtClean="0"/>
              <a:t>terlambat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antara teknisi dan user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yang kurang menyebabkan duplikasi </a:t>
            </a:r>
            <a:r>
              <a:rPr lang="id-ID" sz="2100" dirty="0" smtClean="0"/>
              <a:t>pekerjaan</a:t>
            </a:r>
          </a:p>
          <a:p>
            <a:pPr>
              <a:defRPr/>
            </a:pPr>
            <a:r>
              <a:rPr lang="id-ID" sz="2100" dirty="0" smtClean="0"/>
              <a:t>Komitmen </a:t>
            </a:r>
            <a:r>
              <a:rPr lang="id-ID" sz="2100" dirty="0"/>
              <a:t>yang kurang – khusunya ketika proyek terikat pada satu orang kemudian </a:t>
            </a:r>
            <a:r>
              <a:rPr lang="id-ID" sz="2100" dirty="0" smtClean="0"/>
              <a:t>keluar</a:t>
            </a:r>
          </a:p>
          <a:p>
            <a:pPr>
              <a:defRPr/>
            </a:pPr>
            <a:r>
              <a:rPr lang="id-ID" sz="2100" dirty="0" smtClean="0"/>
              <a:t>Kemampuan </a:t>
            </a:r>
            <a:r>
              <a:rPr lang="id-ID" sz="2100" dirty="0"/>
              <a:t>Keahlian teknikal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kebutuhan </a:t>
            </a:r>
            <a:r>
              <a:rPr lang="id-ID" sz="2100" dirty="0" smtClean="0"/>
              <a:t>hukum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lingkungan perangkat </a:t>
            </a:r>
            <a:r>
              <a:rPr lang="id-ID" sz="2100" dirty="0" smtClean="0"/>
              <a:t>lunak</a:t>
            </a:r>
          </a:p>
          <a:p>
            <a:pPr>
              <a:defRPr/>
            </a:pPr>
            <a:r>
              <a:rPr lang="id-ID" sz="2100" dirty="0" smtClean="0"/>
              <a:t>Tekanan deadline</a:t>
            </a:r>
          </a:p>
          <a:p>
            <a:pPr>
              <a:defRPr/>
            </a:pPr>
            <a:r>
              <a:rPr lang="id-ID" sz="2100" dirty="0" smtClean="0"/>
              <a:t>Pengendalian </a:t>
            </a:r>
            <a:r>
              <a:rPr lang="id-ID" sz="2100" dirty="0"/>
              <a:t>kualitas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Management </a:t>
            </a:r>
            <a:r>
              <a:rPr lang="id-ID" sz="2100" dirty="0"/>
              <a:t>jarak </a:t>
            </a:r>
            <a:r>
              <a:rPr lang="id-ID" sz="2100" dirty="0" smtClean="0"/>
              <a:t>jauh</a:t>
            </a:r>
          </a:p>
          <a:p>
            <a:pPr>
              <a:defRPr/>
            </a:pPr>
            <a:r>
              <a:rPr lang="id-ID" sz="2100" dirty="0" smtClean="0"/>
              <a:t>Pelatihan </a:t>
            </a:r>
            <a:r>
              <a:rPr lang="id-ID" sz="2100" dirty="0"/>
              <a:t>yang kurang</a:t>
            </a:r>
          </a:p>
        </p:txBody>
      </p:sp>
    </p:spTree>
    <p:extLst>
      <p:ext uri="{BB962C8B-B14F-4D97-AF65-F5344CB8AC3E}">
        <p14:creationId xmlns:p14="http://schemas.microsoft.com/office/powerpoint/2010/main" val="16657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Sistem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stok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</a:t>
            </a:r>
            <a:r>
              <a:rPr lang="id-ID" dirty="0"/>
              <a:t>  </a:t>
            </a:r>
            <a:r>
              <a:rPr lang="en-US" dirty="0" err="1"/>
              <a:t>Sistem</a:t>
            </a:r>
            <a:r>
              <a:rPr lang="en-US" dirty="0"/>
              <a:t> embedded / real time</a:t>
            </a:r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O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rientasi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Produk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Client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menjustifikasi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 </a:t>
            </a:r>
            <a:r>
              <a:rPr lang="en-US" dirty="0" err="1"/>
              <a:t>Tujuan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service</a:t>
            </a:r>
          </a:p>
        </p:txBody>
      </p:sp>
    </p:spTree>
    <p:extLst>
      <p:ext uri="{BB962C8B-B14F-4D97-AF65-F5344CB8AC3E}">
        <p14:creationId xmlns:p14="http://schemas.microsoft.com/office/powerpoint/2010/main" val="1598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Stakeholders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Stakeholder proyek adalah orang-orang yang terlibat atau dipengaruhi oleh aktivitas proyek. </a:t>
            </a:r>
            <a:endParaRPr lang="id-ID" dirty="0" smtClean="0"/>
          </a:p>
          <a:p>
            <a:r>
              <a:rPr lang="id-ID" dirty="0" smtClean="0"/>
              <a:t>Stakeholder </a:t>
            </a:r>
            <a:r>
              <a:rPr lang="id-ID" dirty="0"/>
              <a:t>termasuk :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sponsor proyek</a:t>
            </a:r>
          </a:p>
          <a:p>
            <a:pPr marL="901700" lvl="1" indent="-444500"/>
            <a:r>
              <a:rPr lang="id-ID" dirty="0" smtClean="0"/>
              <a:t>manajer proyek</a:t>
            </a:r>
          </a:p>
          <a:p>
            <a:pPr marL="901700" lvl="1" indent="-444500"/>
            <a:r>
              <a:rPr lang="id-ID" dirty="0" smtClean="0"/>
              <a:t>tim </a:t>
            </a:r>
            <a:r>
              <a:rPr lang="id-ID" dirty="0"/>
              <a:t>proyek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staff </a:t>
            </a:r>
            <a:r>
              <a:rPr lang="id-ID" dirty="0"/>
              <a:t>pendukung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customer </a:t>
            </a:r>
          </a:p>
          <a:p>
            <a:pPr marL="901700" lvl="1" indent="-444500"/>
            <a:r>
              <a:rPr lang="id-ID" dirty="0" smtClean="0"/>
              <a:t>user/pengguna</a:t>
            </a:r>
          </a:p>
          <a:p>
            <a:pPr marL="901700" lvl="1" indent="-444500"/>
            <a:r>
              <a:rPr lang="id-ID" dirty="0" smtClean="0"/>
              <a:t>supplier/pemasok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7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Contoh Proyek IT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Sebuah help desk untuk sebuah </a:t>
            </a:r>
            <a:r>
              <a:rPr lang="id-ID" dirty="0" smtClean="0"/>
              <a:t>departemen.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tim pengembangan software menambah fitur bagi sebuah aplikasi.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kampus meningkatkan infrastruktur teknologinya untuk menyediakan akses </a:t>
            </a:r>
            <a:r>
              <a:rPr lang="id-ID" dirty="0" smtClean="0"/>
              <a:t>internet.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perusahaan memutuskan </a:t>
            </a:r>
            <a:r>
              <a:rPr lang="id-ID" dirty="0" smtClean="0"/>
              <a:t>untuk mengembangkan </a:t>
            </a:r>
            <a:r>
              <a:rPr lang="id-ID" dirty="0"/>
              <a:t>sebuah sistem baru </a:t>
            </a:r>
            <a:r>
              <a:rPr lang="id-ID" dirty="0" smtClean="0"/>
              <a:t>untuk meningkatkan </a:t>
            </a:r>
            <a:r>
              <a:rPr lang="id-ID" dirty="0"/>
              <a:t>produktivitas </a:t>
            </a:r>
            <a:r>
              <a:rPr lang="id-ID" dirty="0" smtClean="0"/>
              <a:t>penjualannya.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jaringan televisi mengembangkan sistem yang memungkinkan pemirsa memilih kontestan dan memberikan umpan balik pada programnya</a:t>
            </a:r>
          </a:p>
        </p:txBody>
      </p:sp>
    </p:spTree>
    <p:extLst>
      <p:ext uri="{BB962C8B-B14F-4D97-AF65-F5344CB8AC3E}">
        <p14:creationId xmlns:p14="http://schemas.microsoft.com/office/powerpoint/2010/main" val="32236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lvl="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Siklus hidup Proyek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</a:t>
            </a:r>
            <a:r>
              <a:rPr lang="id-ID" dirty="0" smtClean="0">
                <a:latin typeface="Agency FB" panose="020B0503020202020204" pitchFamily="34" charset="0"/>
              </a:rPr>
              <a:t>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2</a:t>
            </a:r>
            <a:r>
              <a:rPr lang="id-ID" b="1" dirty="0" smtClean="0">
                <a:solidFill>
                  <a:srgbClr val="FF0000"/>
                </a:solidFill>
              </a:rPr>
              <a:t>) </a:t>
            </a:r>
            <a:r>
              <a:rPr lang="id-ID" sz="5400" b="1" dirty="0">
                <a:solidFill>
                  <a:srgbClr val="FF0000"/>
                </a:solidFill>
              </a:rPr>
              <a:t>Siklus hidup </a:t>
            </a:r>
            <a:r>
              <a:rPr lang="id-ID" sz="5400" b="1" dirty="0" smtClean="0">
                <a:solidFill>
                  <a:srgbClr val="FF0000"/>
                </a:solidFill>
              </a:rPr>
              <a:t>Proyek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7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iklus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hidup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Spesifikasi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Disain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Coding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/ </a:t>
            </a:r>
            <a:r>
              <a:rPr lang="en-US" dirty="0" err="1"/>
              <a:t>Instalasi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Maintenance </a:t>
            </a:r>
            <a:r>
              <a:rPr lang="en-US" dirty="0" err="1"/>
              <a:t>dan</a:t>
            </a:r>
            <a:r>
              <a:rPr lang="en-US" dirty="0"/>
              <a:t> support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14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sz="5400" dirty="0"/>
              <a:t>What is Software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25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id-ID" dirty="0" smtClean="0"/>
              <a:t>Hidup </a:t>
            </a:r>
            <a:r>
              <a:rPr lang="en-US" dirty="0" smtClean="0"/>
              <a:t>Kita</a:t>
            </a:r>
            <a:r>
              <a:rPr lang="id-ID" dirty="0" smtClean="0"/>
              <a:t>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321114" cy="2761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semua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peralatan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elektronik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digerakkan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smtClean="0"/>
              <a:t>Mobil, </a:t>
            </a:r>
            <a:r>
              <a:rPr lang="en-US" sz="2000" dirty="0" err="1" smtClean="0"/>
              <a:t>pesawat</a:t>
            </a:r>
            <a:r>
              <a:rPr lang="en-US" sz="2000" dirty="0" smtClean="0"/>
              <a:t> </a:t>
            </a:r>
            <a:r>
              <a:rPr lang="en-US" sz="2000" dirty="0" err="1" smtClean="0"/>
              <a:t>terbang</a:t>
            </a:r>
            <a:r>
              <a:rPr lang="en-US" sz="2000" dirty="0" smtClean="0"/>
              <a:t>, </a:t>
            </a:r>
            <a:r>
              <a:rPr lang="en-US" sz="2000" dirty="0" err="1" smtClean="0"/>
              <a:t>kapal</a:t>
            </a:r>
            <a:r>
              <a:rPr lang="en-US" sz="2000" dirty="0" smtClean="0"/>
              <a:t> </a:t>
            </a:r>
            <a:r>
              <a:rPr lang="en-US" sz="2000" dirty="0" err="1" smtClean="0"/>
              <a:t>laut</a:t>
            </a:r>
            <a:r>
              <a:rPr lang="en-US" sz="2000" dirty="0" smtClean="0"/>
              <a:t>, …</a:t>
            </a:r>
            <a:endParaRPr lang="en-US" sz="2000" dirty="0"/>
          </a:p>
          <a:p>
            <a:pPr lvl="1"/>
            <a:r>
              <a:rPr lang="en-US" sz="2000" dirty="0" err="1" smtClean="0"/>
              <a:t>Telepon</a:t>
            </a:r>
            <a:r>
              <a:rPr lang="en-US" sz="2000" dirty="0" smtClean="0"/>
              <a:t>,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, </a:t>
            </a:r>
            <a:r>
              <a:rPr lang="en-US" sz="2000" dirty="0" err="1" smtClean="0"/>
              <a:t>kota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disiplin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ilmu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err="1" smtClean="0"/>
              <a:t>Teknik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sains</a:t>
            </a:r>
            <a:r>
              <a:rPr lang="en-US" sz="2000" dirty="0" smtClean="0"/>
              <a:t> (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sipil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geologi</a:t>
            </a:r>
            <a:r>
              <a:rPr lang="en-US" sz="2000" dirty="0" smtClean="0"/>
              <a:t>, …)</a:t>
            </a:r>
            <a:endParaRPr lang="en-US" sz="2000" dirty="0"/>
          </a:p>
          <a:p>
            <a:pPr lvl="1"/>
            <a:r>
              <a:rPr lang="en-US" sz="2000" dirty="0" err="1" smtClean="0"/>
              <a:t>Kedokteran</a:t>
            </a:r>
            <a:r>
              <a:rPr lang="en-US" sz="2000" dirty="0" smtClean="0"/>
              <a:t>, </a:t>
            </a:r>
            <a:r>
              <a:rPr lang="en-US" sz="2000" dirty="0" err="1" smtClean="0"/>
              <a:t>farmasi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smtClean="0"/>
              <a:t>Hardware </a:t>
            </a:r>
            <a:r>
              <a:rPr lang="en-US" sz="2400" dirty="0" err="1" smtClean="0">
                <a:solidFill>
                  <a:srgbClr val="C00000"/>
                </a:solidFill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berfungsi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tanpa</a:t>
            </a:r>
            <a:r>
              <a:rPr lang="en-US" sz="2400" dirty="0" smtClean="0">
                <a:solidFill>
                  <a:srgbClr val="C00000"/>
                </a:solidFill>
              </a:rPr>
              <a:t> software </a:t>
            </a:r>
            <a:r>
              <a:rPr lang="en-US" sz="2400" dirty="0" smtClean="0"/>
              <a:t>di </a:t>
            </a:r>
            <a:r>
              <a:rPr lang="en-US" sz="2400" dirty="0" err="1" smtClean="0"/>
              <a:t>dalamnya</a:t>
            </a:r>
            <a:endParaRPr lang="en-US" sz="2400" dirty="0"/>
          </a:p>
          <a:p>
            <a:endParaRPr lang="id-ID" sz="2400" dirty="0"/>
          </a:p>
        </p:txBody>
      </p:sp>
      <p:pic>
        <p:nvPicPr>
          <p:cNvPr id="5" name="Picture 2" descr="http://www.activwebdesignmiddlesbrough.com/js/plugins/imagemanager/files/mobile-ap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860" y="4093116"/>
            <a:ext cx="4834964" cy="2383433"/>
          </a:xfrm>
          <a:prstGeom prst="rect">
            <a:avLst/>
          </a:prstGeom>
          <a:noFill/>
        </p:spPr>
      </p:pic>
      <p:pic>
        <p:nvPicPr>
          <p:cNvPr id="6" name="Picture 2" descr="http://www.sisulizer.de/_img/localization-target-groups/mechanical-engineers-translation-t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7" y="4057199"/>
            <a:ext cx="3678560" cy="2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Best Jobs in the </a:t>
            </a:r>
            <a:r>
              <a:rPr lang="en-US" dirty="0" smtClean="0"/>
              <a:t>World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Engineer: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$</a:t>
            </a:r>
            <a:r>
              <a:rPr lang="en-US" b="1" dirty="0"/>
              <a:t>80,500 </a:t>
            </a:r>
            <a:r>
              <a:rPr lang="en-US" dirty="0"/>
              <a:t>Average Pay and  </a:t>
            </a:r>
            <a:r>
              <a:rPr lang="en-US" b="1" dirty="0"/>
              <a:t>46%</a:t>
            </a:r>
            <a:r>
              <a:rPr lang="en-US" dirty="0"/>
              <a:t>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College </a:t>
            </a:r>
            <a:r>
              <a:rPr lang="en-US" dirty="0"/>
              <a:t>Professor: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81,500 Average Pay and 31%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</a:t>
            </a:r>
            <a:r>
              <a:rPr lang="en-US" dirty="0"/>
              <a:t>Adviser: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122,500 Average Pay and 26%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Human </a:t>
            </a:r>
            <a:r>
              <a:rPr lang="en-US" dirty="0"/>
              <a:t>Resources Manager: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73,500 Average Pay and 23%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Physician </a:t>
            </a:r>
            <a:r>
              <a:rPr lang="en-US" dirty="0"/>
              <a:t>Assistant: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75,000 Average Pay and 50% 10 Year Growth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745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Size Berbanding Lurus dengan Kegagalan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8210550" cy="50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9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</a:t>
            </a:r>
            <a:r>
              <a:rPr lang="id-ID" dirty="0" err="1"/>
              <a:t>Definition</a:t>
            </a:r>
            <a:r>
              <a:rPr lang="id-ID" dirty="0"/>
              <a:t>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0053"/>
            <a:ext cx="8210550" cy="5176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procedures</a:t>
            </a:r>
            <a:r>
              <a:rPr lang="en-US" dirty="0"/>
              <a:t>, and possibly associated </a:t>
            </a:r>
            <a:r>
              <a:rPr lang="en-US" dirty="0">
                <a:solidFill>
                  <a:srgbClr val="C00000"/>
                </a:solidFill>
              </a:rPr>
              <a:t>documentation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/>
              <a:t>pertaining to the operation of a </a:t>
            </a:r>
            <a:r>
              <a:rPr lang="en-US" dirty="0" smtClean="0"/>
              <a:t>computer system </a:t>
            </a:r>
            <a:br>
              <a:rPr lang="en-US" dirty="0" smtClean="0"/>
            </a:br>
            <a:r>
              <a:rPr lang="en-US" sz="2200" i="1" dirty="0" smtClean="0"/>
              <a:t>(</a:t>
            </a:r>
            <a:r>
              <a:rPr lang="en-US" sz="2200" i="1" dirty="0"/>
              <a:t>IEEE, 1991</a:t>
            </a:r>
            <a:r>
              <a:rPr lang="en-US" sz="2200" i="1" dirty="0" smtClean="0"/>
              <a:t>) </a:t>
            </a:r>
            <a:r>
              <a:rPr lang="en-US" sz="2200" i="1" dirty="0"/>
              <a:t>(ISO, 1997) (ISO/IEC 9000-3)</a:t>
            </a:r>
            <a:endParaRPr lang="en-US" sz="2200" dirty="0" smtClean="0"/>
          </a:p>
          <a:p>
            <a:endParaRPr lang="en-US" dirty="0"/>
          </a:p>
          <a:p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 smtClean="0"/>
              <a:t>Instructions </a:t>
            </a:r>
            <a:r>
              <a:rPr lang="en-US" dirty="0"/>
              <a:t>(computer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) that when executed provide desired features, function, and </a:t>
            </a:r>
            <a:r>
              <a:rPr lang="en-US" dirty="0" smtClean="0"/>
              <a:t>performance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(2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</a:t>
            </a:r>
            <a:r>
              <a:rPr lang="en-US" dirty="0">
                <a:solidFill>
                  <a:srgbClr val="C00000"/>
                </a:solidFill>
              </a:rPr>
              <a:t>structures </a:t>
            </a:r>
            <a:r>
              <a:rPr lang="en-US" dirty="0"/>
              <a:t>that enable the programs to </a:t>
            </a:r>
            <a:r>
              <a:rPr lang="en-US" dirty="0" smtClean="0"/>
              <a:t>adequately </a:t>
            </a:r>
            <a:r>
              <a:rPr lang="en-US" dirty="0"/>
              <a:t>manipulate information,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(3</a:t>
            </a:r>
            <a:r>
              <a:rPr lang="en-US" dirty="0"/>
              <a:t>) </a:t>
            </a:r>
            <a:r>
              <a:rPr lang="en-US" dirty="0" smtClean="0"/>
              <a:t>Descriptive </a:t>
            </a:r>
            <a:r>
              <a:rPr lang="en-US" dirty="0">
                <a:solidFill>
                  <a:srgbClr val="C00000"/>
                </a:solidFill>
              </a:rPr>
              <a:t>information</a:t>
            </a:r>
            <a:r>
              <a:rPr lang="en-US" dirty="0"/>
              <a:t> in both hard copy and virtual forms that describes the operation and use of the </a:t>
            </a:r>
            <a:r>
              <a:rPr lang="en-US" dirty="0" smtClean="0"/>
              <a:t>programs </a:t>
            </a:r>
            <a:r>
              <a:rPr lang="en-US" dirty="0"/>
              <a:t/>
            </a:r>
            <a:br>
              <a:rPr lang="en-US" dirty="0"/>
            </a:br>
            <a:r>
              <a:rPr lang="en-US" sz="2200" i="1" dirty="0" smtClean="0"/>
              <a:t>(Pressman, 2014)</a:t>
            </a:r>
          </a:p>
          <a:p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 </a:t>
            </a:r>
            <a:r>
              <a:rPr lang="en-US" dirty="0"/>
              <a:t>and associated </a:t>
            </a:r>
            <a:r>
              <a:rPr lang="en-US" dirty="0" smtClean="0">
                <a:solidFill>
                  <a:srgbClr val="C00000"/>
                </a:solidFill>
              </a:rPr>
              <a:t>documentation 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Sommerville</a:t>
            </a:r>
            <a:r>
              <a:rPr lang="en-US" sz="2200" i="1" dirty="0" smtClean="0"/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38142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Software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28763"/>
          <a:ext cx="7886700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9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Jenis</a:t>
            </a:r>
            <a:r>
              <a:rPr lang="en-US" altLang="ja-JP" dirty="0"/>
              <a:t> </a:t>
            </a:r>
            <a:r>
              <a:rPr lang="id-ID" altLang="ja-JP" dirty="0"/>
              <a:t>Software (</a:t>
            </a:r>
            <a:r>
              <a:rPr lang="id-ID" altLang="ja-JP" dirty="0">
                <a:solidFill>
                  <a:srgbClr val="C00000"/>
                </a:solidFill>
              </a:rPr>
              <a:t>Market</a:t>
            </a:r>
            <a:r>
              <a:rPr lang="id-ID" altLang="ja-JP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5086350" cy="46430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3200" dirty="0"/>
              <a:t>Software</a:t>
            </a:r>
            <a:r>
              <a:rPr lang="en-US" altLang="ja-JP" sz="3200" dirty="0">
                <a:solidFill>
                  <a:srgbClr val="CC0000"/>
                </a:solidFill>
              </a:rPr>
              <a:t> </a:t>
            </a:r>
            <a:r>
              <a:rPr lang="en-US" altLang="ja-JP" sz="3200" dirty="0" err="1">
                <a:solidFill>
                  <a:srgbClr val="CC0000"/>
                </a:solidFill>
              </a:rPr>
              <a:t>Generik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yang </a:t>
            </a:r>
            <a:r>
              <a:rPr lang="en-US" altLang="ja-JP" dirty="0" err="1"/>
              <a:t>diproduksi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 </a:t>
            </a:r>
            <a:r>
              <a:rPr lang="en-US" altLang="ja-JP" dirty="0" err="1"/>
              <a:t>pengembang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dijual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pada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pasar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terbuka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siapapun</a:t>
            </a:r>
            <a:r>
              <a:rPr lang="en-US" altLang="ja-JP" dirty="0"/>
              <a:t> yang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membelinya</a:t>
            </a:r>
            <a:r>
              <a:rPr lang="en-US" altLang="ja-JP" dirty="0"/>
              <a:t> (</a:t>
            </a:r>
            <a:r>
              <a:rPr lang="en-US" altLang="ja-JP" i="1" dirty="0"/>
              <a:t>Shrink-wrapped</a:t>
            </a:r>
            <a:r>
              <a:rPr lang="en-US" altLang="ja-JP" dirty="0" smtClean="0"/>
              <a:t>)</a:t>
            </a:r>
          </a:p>
          <a:p>
            <a:pPr lvl="1">
              <a:buNone/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3200" dirty="0"/>
              <a:t>Software </a:t>
            </a:r>
            <a:r>
              <a:rPr lang="en-US" altLang="ja-JP" sz="3200" dirty="0" err="1">
                <a:solidFill>
                  <a:srgbClr val="CC0000"/>
                </a:solidFill>
              </a:rPr>
              <a:t>Pesanan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yang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disesuaikan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dengan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kebutuhan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pelanggan</a:t>
            </a:r>
            <a:endParaRPr lang="en-US" altLang="ja-JP" dirty="0"/>
          </a:p>
          <a:p>
            <a:endParaRPr lang="id-ID" dirty="0"/>
          </a:p>
        </p:txBody>
      </p:sp>
      <p:pic>
        <p:nvPicPr>
          <p:cNvPr id="9" name="Picture 11" descr="delp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19837" y="4489221"/>
            <a:ext cx="2714625" cy="1992313"/>
          </a:xfrm>
          <a:prstGeom prst="rect">
            <a:avLst/>
          </a:prstGeom>
          <a:noFill/>
        </p:spPr>
      </p:pic>
      <p:pic>
        <p:nvPicPr>
          <p:cNvPr id="10" name="Picture 10" descr="openoffice"/>
          <p:cNvPicPr>
            <a:picLocks noChangeAspect="1" noChangeArrowheads="1"/>
          </p:cNvPicPr>
          <p:nvPr/>
        </p:nvPicPr>
        <p:blipFill rotWithShape="1">
          <a:blip r:embed="rId3" cstate="print"/>
          <a:srcRect l="1" r="2352" b="7096"/>
          <a:stretch/>
        </p:blipFill>
        <p:spPr>
          <a:xfrm>
            <a:off x="6319837" y="1219200"/>
            <a:ext cx="2590799" cy="2914649"/>
          </a:xfrm>
          <a:prstGeom prst="rect">
            <a:avLst/>
          </a:prstGeom>
          <a:noFill/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09297" y="6076439"/>
            <a:ext cx="2262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effectLst/>
                <a:latin typeface="Calibri" pitchFamily="34" charset="0"/>
                <a:cs typeface="Calibri" pitchFamily="34" charset="0"/>
              </a:rPr>
              <a:t>Sommerville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, 20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5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15" t="7777" r="26582" b="21943"/>
          <a:stretch/>
        </p:blipFill>
        <p:spPr>
          <a:xfrm>
            <a:off x="-39757" y="-1"/>
            <a:ext cx="9183757" cy="68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1) </a:t>
            </a:r>
            <a:r>
              <a:rPr lang="id-ID" b="1" dirty="0" smtClean="0">
                <a:solidFill>
                  <a:srgbClr val="FF0000"/>
                </a:solidFill>
              </a:rPr>
              <a:t>Pendahuluan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t="5126" r="31278" b="27213"/>
          <a:stretch/>
        </p:blipFill>
        <p:spPr>
          <a:xfrm>
            <a:off x="152400" y="114983"/>
            <a:ext cx="4267200" cy="339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t="1536" r="13597"/>
          <a:stretch/>
        </p:blipFill>
        <p:spPr>
          <a:xfrm>
            <a:off x="152400" y="3657600"/>
            <a:ext cx="49549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1503" r="13334"/>
          <a:stretch/>
        </p:blipFill>
        <p:spPr>
          <a:xfrm>
            <a:off x="3124200" y="2133600"/>
            <a:ext cx="5799767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id-ID" altLang="ja-JP" dirty="0" smtClean="0"/>
              <a:t>(</a:t>
            </a:r>
            <a:r>
              <a:rPr lang="en-US" altLang="ja-JP" dirty="0" smtClean="0">
                <a:solidFill>
                  <a:srgbClr val="C00000"/>
                </a:solidFill>
              </a:rPr>
              <a:t>Domain</a:t>
            </a:r>
            <a:r>
              <a:rPr lang="id-ID" altLang="ja-JP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/>
              <a:t>System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Application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 smtClean="0"/>
              <a:t>Engineering</a:t>
            </a:r>
            <a:r>
              <a:rPr lang="id-ID" altLang="ja-JP" sz="3200" dirty="0" smtClean="0"/>
              <a:t>/</a:t>
            </a:r>
            <a:r>
              <a:rPr lang="id-ID" altLang="ja-JP" sz="3200" dirty="0" err="1" smtClean="0"/>
              <a:t>scientific</a:t>
            </a:r>
            <a:r>
              <a:rPr lang="id-ID" altLang="ja-JP" sz="3200" dirty="0" smtClean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Embedded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Product</a:t>
            </a:r>
            <a:r>
              <a:rPr lang="id-ID" altLang="ja-JP" sz="3200" dirty="0"/>
              <a:t> </a:t>
            </a:r>
            <a:r>
              <a:rPr lang="id-ID" altLang="ja-JP" sz="3200" dirty="0" err="1"/>
              <a:t>line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Web</a:t>
            </a:r>
            <a:r>
              <a:rPr lang="id-ID" altLang="ja-JP" sz="3200" dirty="0"/>
              <a:t> </a:t>
            </a:r>
            <a:r>
              <a:rPr lang="id-ID" altLang="ja-JP" sz="3200" dirty="0" err="1"/>
              <a:t>applications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Artificial</a:t>
            </a:r>
            <a:r>
              <a:rPr lang="id-ID" altLang="ja-JP" sz="3200" dirty="0"/>
              <a:t> </a:t>
            </a:r>
            <a:r>
              <a:rPr lang="id-ID" altLang="ja-JP" sz="3200" dirty="0" err="1"/>
              <a:t>intelligence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r>
              <a:rPr lang="id-ID" altLang="ja-JP" sz="3200" dirty="0"/>
              <a:t> </a:t>
            </a:r>
          </a:p>
          <a:p>
            <a:pPr>
              <a:defRPr/>
            </a:pPr>
            <a:endParaRPr lang="en-US" dirty="0">
              <a:solidFill>
                <a:srgbClr val="CC0000"/>
              </a:solidFill>
            </a:endParaRPr>
          </a:p>
          <a:p>
            <a:endParaRPr lang="id-ID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248400" y="5794878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(Pressman, 2014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altLang="ja-JP" dirty="0"/>
              <a:t>System </a:t>
            </a:r>
            <a:r>
              <a:rPr lang="en-US" altLang="ja-JP" dirty="0" err="1" smtClean="0"/>
              <a:t>S</a:t>
            </a:r>
            <a:r>
              <a:rPr lang="id-ID" altLang="ja-JP" dirty="0" err="1" smtClean="0"/>
              <a:t>oftware</a:t>
            </a:r>
            <a:endParaRPr lang="id-ID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software is a collection of programs written to </a:t>
            </a:r>
            <a:r>
              <a:rPr lang="en-US" dirty="0">
                <a:solidFill>
                  <a:srgbClr val="C00000"/>
                </a:solidFill>
              </a:rPr>
              <a:t>service other </a:t>
            </a:r>
            <a:r>
              <a:rPr lang="en-US" dirty="0" smtClean="0">
                <a:solidFill>
                  <a:srgbClr val="C00000"/>
                </a:solidFill>
              </a:rPr>
              <a:t>programs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characterized by heavy interaction with computer hardware; heavy usage by multiple users; concurrent operation that requires scheduling, resource sharing, and sophisticated process management; complex data structures; and multiple external </a:t>
            </a:r>
            <a:r>
              <a:rPr lang="en-US" dirty="0" smtClean="0"/>
              <a:t>interfaces</a:t>
            </a:r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Compilers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operating system</a:t>
            </a:r>
            <a:r>
              <a:rPr lang="en-US" dirty="0"/>
              <a:t>, drivers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29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Application</a:t>
            </a:r>
            <a:r>
              <a:rPr lang="id-ID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software consists of </a:t>
            </a:r>
            <a:r>
              <a:rPr lang="en-US" dirty="0">
                <a:solidFill>
                  <a:srgbClr val="C00000"/>
                </a:solidFill>
              </a:rPr>
              <a:t>standalone programs that solve a specific business </a:t>
            </a:r>
            <a:r>
              <a:rPr lang="en-US" dirty="0" smtClean="0">
                <a:solidFill>
                  <a:srgbClr val="C00000"/>
                </a:solidFill>
              </a:rPr>
              <a:t>need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Application software is used to control the business function in real-time.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5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Engineering</a:t>
            </a:r>
            <a:r>
              <a:rPr lang="id-ID" dirty="0"/>
              <a:t> /</a:t>
            </a:r>
            <a:r>
              <a:rPr lang="id-ID" dirty="0" err="1"/>
              <a:t>Scientific</a:t>
            </a:r>
            <a:r>
              <a:rPr lang="id-ID" dirty="0"/>
              <a:t> </a:t>
            </a:r>
            <a:r>
              <a:rPr lang="id-ID" dirty="0" err="1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 smtClean="0"/>
              <a:t>Characterized</a:t>
            </a:r>
            <a:r>
              <a:rPr lang="id-ID" sz="2400" dirty="0" smtClean="0"/>
              <a:t> </a:t>
            </a:r>
            <a:r>
              <a:rPr lang="id-ID" sz="2400" dirty="0" err="1"/>
              <a:t>by</a:t>
            </a:r>
            <a:r>
              <a:rPr lang="id-ID" sz="2400" dirty="0"/>
              <a:t> "</a:t>
            </a:r>
            <a:r>
              <a:rPr lang="id-ID" sz="2400" dirty="0" err="1"/>
              <a:t>number</a:t>
            </a:r>
            <a:r>
              <a:rPr lang="id-ID" sz="2400" dirty="0"/>
              <a:t> </a:t>
            </a:r>
            <a:r>
              <a:rPr lang="id-ID" sz="2400" dirty="0" err="1"/>
              <a:t>crunching</a:t>
            </a:r>
            <a:r>
              <a:rPr lang="id-ID" sz="2400" dirty="0"/>
              <a:t>" </a:t>
            </a:r>
            <a:r>
              <a:rPr lang="id-ID" sz="2400" dirty="0" err="1" smtClean="0"/>
              <a:t>algorithms</a:t>
            </a:r>
            <a:endParaRPr lang="id-ID" sz="2400" dirty="0"/>
          </a:p>
          <a:p>
            <a:r>
              <a:rPr lang="id-ID" sz="2400" dirty="0" err="1"/>
              <a:t>Applications</a:t>
            </a:r>
            <a:r>
              <a:rPr lang="id-ID" sz="2400" dirty="0"/>
              <a:t> </a:t>
            </a:r>
            <a:r>
              <a:rPr lang="id-ID" sz="2400" dirty="0" err="1"/>
              <a:t>range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astronomy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volcano</a:t>
            </a:r>
            <a:r>
              <a:rPr lang="id-ID" sz="2400" dirty="0"/>
              <a:t> </a:t>
            </a:r>
            <a:r>
              <a:rPr lang="id-ID" sz="2400" dirty="0" err="1"/>
              <a:t>logy</a:t>
            </a:r>
            <a:r>
              <a:rPr lang="id-ID" sz="2400" dirty="0"/>
              <a:t>,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automotive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stress</a:t>
            </a:r>
            <a:r>
              <a:rPr lang="id-ID" sz="2400" dirty="0"/>
              <a:t> </a:t>
            </a:r>
            <a:r>
              <a:rPr lang="id-ID" sz="2400" dirty="0" err="1"/>
              <a:t>analysis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space</a:t>
            </a:r>
            <a:r>
              <a:rPr lang="id-ID" sz="2400" dirty="0"/>
              <a:t> </a:t>
            </a:r>
            <a:r>
              <a:rPr lang="id-ID" sz="2400" dirty="0" err="1"/>
              <a:t>shuttle</a:t>
            </a:r>
            <a:r>
              <a:rPr lang="id-ID" sz="2400" dirty="0"/>
              <a:t> orbital </a:t>
            </a:r>
            <a:r>
              <a:rPr lang="id-ID" sz="2400" dirty="0" err="1"/>
              <a:t>dynamics</a:t>
            </a:r>
            <a:r>
              <a:rPr lang="id-ID" sz="2400" dirty="0"/>
              <a:t>,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/>
              <a:t>molecular</a:t>
            </a:r>
            <a:r>
              <a:rPr lang="id-ID" sz="2400" dirty="0"/>
              <a:t> </a:t>
            </a:r>
            <a:r>
              <a:rPr lang="id-ID" sz="2400" dirty="0" err="1"/>
              <a:t>biology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automated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 smtClean="0">
                <a:solidFill>
                  <a:srgbClr val="C00000"/>
                </a:solidFill>
              </a:rPr>
              <a:t>manufacturing</a:t>
            </a:r>
            <a:endParaRPr lang="id-ID" sz="2400" dirty="0"/>
          </a:p>
          <a:p>
            <a:endParaRPr lang="id-ID" sz="2400" dirty="0"/>
          </a:p>
          <a:p>
            <a:r>
              <a:rPr lang="id-ID" sz="2400" dirty="0" err="1"/>
              <a:t>Ex</a:t>
            </a:r>
            <a:r>
              <a:rPr lang="id-ID" sz="2400" dirty="0"/>
              <a:t>. Computer </a:t>
            </a:r>
            <a:r>
              <a:rPr lang="id-ID" sz="2400" dirty="0" err="1"/>
              <a:t>Aided</a:t>
            </a:r>
            <a:r>
              <a:rPr lang="id-ID" sz="2400" dirty="0"/>
              <a:t> </a:t>
            </a:r>
            <a:r>
              <a:rPr lang="id-ID" sz="2400" dirty="0" err="1"/>
              <a:t>Design</a:t>
            </a:r>
            <a:r>
              <a:rPr lang="id-ID" sz="2400" dirty="0"/>
              <a:t> (CAD), </a:t>
            </a:r>
            <a:r>
              <a:rPr lang="id-ID" sz="2400" dirty="0" err="1"/>
              <a:t>system</a:t>
            </a:r>
            <a:r>
              <a:rPr lang="id-ID" sz="2400" dirty="0"/>
              <a:t> </a:t>
            </a:r>
            <a:r>
              <a:rPr lang="id-ID" sz="2400" dirty="0" err="1"/>
              <a:t>stimulation</a:t>
            </a:r>
            <a:r>
              <a:rPr lang="id-ID" sz="2400" dirty="0"/>
              <a:t> </a:t>
            </a:r>
            <a:r>
              <a:rPr lang="id-ID" sz="2400" dirty="0" err="1"/>
              <a:t>etc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2087"/>
            <a:ext cx="4752573" cy="26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resides in read-only memory and is used to </a:t>
            </a:r>
            <a:r>
              <a:rPr lang="en-US" dirty="0">
                <a:solidFill>
                  <a:srgbClr val="C00000"/>
                </a:solidFill>
              </a:rPr>
              <a:t>control products and systems</a:t>
            </a:r>
          </a:p>
          <a:p>
            <a:r>
              <a:rPr lang="en-US" dirty="0"/>
              <a:t>Embedded software  can </a:t>
            </a:r>
            <a:r>
              <a:rPr lang="en-US" dirty="0">
                <a:solidFill>
                  <a:srgbClr val="C00000"/>
                </a:solidFill>
              </a:rPr>
              <a:t>perform limited </a:t>
            </a:r>
            <a:r>
              <a:rPr lang="en-US" dirty="0"/>
              <a:t>and esoteric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 </a:t>
            </a:r>
            <a:r>
              <a:rPr lang="en-US" dirty="0" smtClean="0"/>
              <a:t>Elevator, Air Conditioner, keypad </a:t>
            </a:r>
            <a:r>
              <a:rPr lang="en-US" dirty="0"/>
              <a:t>control for a microwave </a:t>
            </a:r>
            <a:r>
              <a:rPr lang="en-US" dirty="0" smtClean="0"/>
              <a:t>oven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0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Line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</a:t>
            </a:r>
            <a:r>
              <a:rPr lang="en-US" dirty="0"/>
              <a:t>to provide a specific </a:t>
            </a:r>
            <a:r>
              <a:rPr lang="en-US" dirty="0">
                <a:solidFill>
                  <a:srgbClr val="C00000"/>
                </a:solidFill>
              </a:rPr>
              <a:t>capability for use by many different customers</a:t>
            </a:r>
            <a:r>
              <a:rPr lang="en-US" dirty="0"/>
              <a:t>, product line software can focus on a limited and esoteric </a:t>
            </a:r>
            <a:r>
              <a:rPr lang="en-US" dirty="0" smtClean="0"/>
              <a:t>marketplace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Word processing, spreadsheet, CG, multimedia,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1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apps can be little more than a set of linked hypertext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It evolving into sophisticated computing environments that not only provide standalone features, functions but also </a:t>
            </a:r>
            <a:r>
              <a:rPr lang="en-US" dirty="0">
                <a:solidFill>
                  <a:srgbClr val="C00000"/>
                </a:solidFill>
              </a:rPr>
              <a:t>integrated with corporate database</a:t>
            </a:r>
            <a:r>
              <a:rPr lang="en-US" dirty="0"/>
              <a:t> and business </a:t>
            </a:r>
            <a:r>
              <a:rPr lang="en-US" dirty="0" smtClean="0"/>
              <a:t>applications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33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Artificial</a:t>
            </a:r>
            <a:r>
              <a:rPr lang="id-ID" dirty="0"/>
              <a:t> Intelligence </a:t>
            </a:r>
            <a:r>
              <a:rPr lang="en-US" dirty="0"/>
              <a:t>S</a:t>
            </a:r>
            <a:r>
              <a:rPr lang="id-ID" dirty="0" err="1" smtClean="0"/>
              <a:t>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AI </a:t>
            </a:r>
            <a:r>
              <a:rPr lang="id-ID" dirty="0" err="1"/>
              <a:t>software</a:t>
            </a:r>
            <a:r>
              <a:rPr lang="id-ID" dirty="0"/>
              <a:t> </a:t>
            </a:r>
            <a:r>
              <a:rPr lang="id-ID" dirty="0" err="1"/>
              <a:t>makes</a:t>
            </a:r>
            <a:r>
              <a:rPr lang="id-ID" dirty="0"/>
              <a:t> </a:t>
            </a:r>
            <a:r>
              <a:rPr lang="id-ID" dirty="0" err="1"/>
              <a:t>use</a:t>
            </a:r>
            <a:r>
              <a:rPr lang="id-ID" dirty="0"/>
              <a:t> of </a:t>
            </a:r>
            <a:r>
              <a:rPr lang="id-ID" dirty="0" err="1"/>
              <a:t>non-numerical</a:t>
            </a:r>
            <a:r>
              <a:rPr lang="id-ID" dirty="0"/>
              <a:t> </a:t>
            </a:r>
            <a:r>
              <a:rPr lang="id-ID" dirty="0" err="1"/>
              <a:t>algorithms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>
                <a:solidFill>
                  <a:srgbClr val="C00000"/>
                </a:solidFill>
              </a:rPr>
              <a:t>solve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complex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problems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are</a:t>
            </a:r>
            <a:r>
              <a:rPr lang="id-ID" dirty="0"/>
              <a:t> not </a:t>
            </a:r>
            <a:r>
              <a:rPr lang="id-ID" dirty="0" err="1"/>
              <a:t>amenable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computation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straightforward</a:t>
            </a:r>
            <a:r>
              <a:rPr lang="id-ID" dirty="0"/>
              <a:t> </a:t>
            </a:r>
            <a:r>
              <a:rPr lang="id-ID" dirty="0" err="1"/>
              <a:t>analysis</a:t>
            </a:r>
            <a:endParaRPr lang="id-ID" dirty="0"/>
          </a:p>
          <a:p>
            <a:endParaRPr lang="en-US" dirty="0" smtClean="0"/>
          </a:p>
          <a:p>
            <a:r>
              <a:rPr lang="id-ID" dirty="0" err="1" smtClean="0"/>
              <a:t>Ex</a:t>
            </a:r>
            <a:r>
              <a:rPr lang="id-ID" dirty="0"/>
              <a:t>. </a:t>
            </a:r>
            <a:r>
              <a:rPr lang="id-ID" dirty="0" err="1"/>
              <a:t>Robotics</a:t>
            </a:r>
            <a:r>
              <a:rPr lang="id-ID" dirty="0"/>
              <a:t>, </a:t>
            </a:r>
            <a:r>
              <a:rPr lang="id-ID" dirty="0" err="1"/>
              <a:t>expert</a:t>
            </a:r>
            <a:r>
              <a:rPr lang="id-ID" dirty="0"/>
              <a:t> </a:t>
            </a:r>
            <a:r>
              <a:rPr lang="id-ID" dirty="0" err="1"/>
              <a:t>system</a:t>
            </a:r>
            <a:r>
              <a:rPr lang="id-ID" dirty="0"/>
              <a:t>,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playing</a:t>
            </a:r>
            <a:r>
              <a:rPr lang="id-ID" dirty="0"/>
              <a:t>, </a:t>
            </a:r>
            <a:r>
              <a:rPr lang="id-ID" dirty="0" err="1"/>
              <a:t>etc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67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Lisensi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47808"/>
              </p:ext>
            </p:extLst>
          </p:nvPr>
        </p:nvGraphicFramePr>
        <p:xfrm>
          <a:off x="206188" y="1976717"/>
          <a:ext cx="8839200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9600"/>
                <a:gridCol w="4419600"/>
              </a:tblGrid>
              <a:tr h="4688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 Source Software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Proprietary Software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Linux, </a:t>
                      </a:r>
                      <a:r>
                        <a:rPr lang="en-US" sz="2300" dirty="0" err="1" smtClean="0"/>
                        <a:t>OpenOffice</a:t>
                      </a:r>
                      <a:r>
                        <a:rPr lang="en-US" sz="2300" dirty="0" smtClean="0"/>
                        <a:t>, GIMP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MS Windows,</a:t>
                      </a:r>
                      <a:r>
                        <a:rPr lang="en-US" sz="2300" baseline="0" dirty="0" smtClean="0"/>
                        <a:t> MS Office 2013, Adobe Photoshop</a:t>
                      </a:r>
                      <a:endParaRPr lang="id-ID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Purchased with its source code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Purchased without its source code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get</a:t>
                      </a:r>
                      <a:r>
                        <a:rPr lang="en-US" sz="2300" baseline="0" dirty="0" smtClean="0"/>
                        <a:t> for free of charge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pay</a:t>
                      </a:r>
                      <a:r>
                        <a:rPr lang="en-US" sz="2300" baseline="0" dirty="0" smtClean="0"/>
                        <a:t> to get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 modify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cannot modify the software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install software freely into any computer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have a license</a:t>
                      </a:r>
                      <a:r>
                        <a:rPr lang="en-US" sz="2300" baseline="0" dirty="0" smtClean="0"/>
                        <a:t> from vendor before</a:t>
                      </a:r>
                      <a:r>
                        <a:rPr lang="en-US" sz="2300" dirty="0" smtClean="0"/>
                        <a:t> install into computer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 one is responsible to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Fully support from vendor if anything happened to the software</a:t>
                      </a:r>
                      <a:endParaRPr lang="id-ID" sz="23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Membangun sebuah gedung 20 lantai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penelitian mengenai “alasan mengapa user memiliki masalah dengan sistem operasi?”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tugas akhir/ skripsi untuk mahasiswa tingkat akhir </a:t>
            </a:r>
            <a:endParaRPr lang="id-ID" dirty="0" smtClean="0"/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aplikasi mobile untuk penderita tunanetra </a:t>
            </a:r>
            <a:endParaRPr lang="id-ID" dirty="0" smtClean="0"/>
          </a:p>
          <a:p>
            <a:pPr algn="just"/>
            <a:r>
              <a:rPr lang="id-ID" dirty="0" smtClean="0"/>
              <a:t>Persiapan pernikahan</a:t>
            </a:r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sistem operasi untuk sebuah smartphone tipe baru</a:t>
            </a:r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4947445"/>
          </a:xfrm>
        </p:spPr>
        <p:txBody>
          <a:bodyPr>
            <a:normAutofit fontScale="92500"/>
          </a:bodyPr>
          <a:lstStyle/>
          <a:p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terbuka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</a:t>
            </a:r>
            <a:r>
              <a:rPr lang="id-ID" dirty="0"/>
              <a:t>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</a:t>
            </a:r>
            <a:r>
              <a:rPr lang="id-ID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memperbanyak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source code </a:t>
            </a:r>
            <a:r>
              <a:rPr lang="en-US" dirty="0" err="1"/>
              <a:t>didalamnya</a:t>
            </a:r>
            <a:endParaRPr lang="id-ID" dirty="0"/>
          </a:p>
          <a:p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tetap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ada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id-ID" dirty="0"/>
              <a:t> </a:t>
            </a:r>
            <a:r>
              <a:rPr lang="en-US" dirty="0"/>
              <a:t>orang lain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software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open source software:</a:t>
            </a:r>
          </a:p>
          <a:p>
            <a:pPr lvl="1"/>
            <a:r>
              <a:rPr lang="en-US" sz="2000" dirty="0"/>
              <a:t>GNU General Public License (GPL)</a:t>
            </a:r>
          </a:p>
          <a:p>
            <a:pPr lvl="1"/>
            <a:r>
              <a:rPr lang="en-US" sz="2000" dirty="0"/>
              <a:t>Apache License</a:t>
            </a:r>
          </a:p>
          <a:p>
            <a:pPr lvl="1"/>
            <a:r>
              <a:rPr lang="en-US" sz="2000" dirty="0"/>
              <a:t>BSD license</a:t>
            </a:r>
          </a:p>
          <a:p>
            <a:pPr lvl="1"/>
            <a:r>
              <a:rPr lang="en-US" sz="2000" dirty="0"/>
              <a:t>MIT License</a:t>
            </a:r>
          </a:p>
          <a:p>
            <a:pPr lvl="1"/>
            <a:r>
              <a:rPr lang="en-US" sz="2000" dirty="0"/>
              <a:t>Mozilla Public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tertutup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fi-FI" dirty="0">
                <a:solidFill>
                  <a:srgbClr val="C00000"/>
                </a:solidFill>
              </a:rPr>
              <a:t>membatasi</a:t>
            </a:r>
            <a:r>
              <a:rPr lang="fi-FI" dirty="0"/>
              <a:t> pihak lain untuk menggunakan,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endParaRPr lang="en-US" dirty="0"/>
          </a:p>
          <a:p>
            <a:r>
              <a:rPr lang="en-US" dirty="0" err="1"/>
              <a:t>Lisensi</a:t>
            </a:r>
            <a:r>
              <a:rPr lang="en-US" dirty="0"/>
              <a:t> proprietary software </a:t>
            </a:r>
            <a:r>
              <a:rPr lang="en-US" dirty="0" err="1">
                <a:solidFill>
                  <a:srgbClr val="C00000"/>
                </a:solidFill>
              </a:rPr>
              <a:t>memungkinkan</a:t>
            </a:r>
            <a:r>
              <a:rPr lang="en-US" dirty="0">
                <a:solidFill>
                  <a:srgbClr val="C00000"/>
                </a:solidFill>
              </a:rPr>
              <a:t> orang lain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software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penyerahan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royalti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uang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pemilik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ciptanya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Shareware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Freeware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proprietary software. Free for use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free for (redistribute) </a:t>
            </a:r>
            <a:r>
              <a:rPr lang="en-US" dirty="0" err="1"/>
              <a:t>atau</a:t>
            </a:r>
            <a:r>
              <a:rPr lang="en-US" dirty="0"/>
              <a:t> free for modify</a:t>
            </a:r>
            <a:r>
              <a:rPr lang="id-ID" dirty="0"/>
              <a:t>!</a:t>
            </a:r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Peranan</a:t>
            </a:r>
            <a:r>
              <a:rPr lang="en-US" altLang="ja-JP" dirty="0"/>
              <a:t> </a:t>
            </a:r>
            <a:r>
              <a:rPr lang="en-US" altLang="ja-JP" dirty="0" smtClean="0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3" y="1757814"/>
            <a:ext cx="5171327" cy="4947445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Menggantikan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otomasi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terhadap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suatu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  <a:endParaRPr lang="en-US" altLang="ja-JP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Memperkuat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membantu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manusia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mengerjakan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r>
              <a:rPr lang="en-US" altLang="ja-JP" dirty="0" err="1"/>
              <a:t>tugas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proses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baik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 smtClean="0"/>
              <a:t>tertata</a:t>
            </a:r>
            <a:endParaRPr lang="en-US" altLang="ja-JP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Restrukturisasi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perubahan-perubahan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thd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sekumpulan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Hiburan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dan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Permainan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menyajikan</a:t>
            </a:r>
            <a:r>
              <a:rPr lang="en-US" altLang="ja-JP" dirty="0"/>
              <a:t> </a:t>
            </a:r>
            <a:r>
              <a:rPr lang="en-US" altLang="ja-JP" dirty="0" err="1"/>
              <a:t>aplikasi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interaktif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hiburan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/>
              <a:t>yang </a:t>
            </a:r>
            <a:r>
              <a:rPr lang="en-US" altLang="ja-JP" dirty="0" err="1"/>
              <a:t>semakin</a:t>
            </a:r>
            <a:r>
              <a:rPr lang="en-US" altLang="ja-JP" dirty="0"/>
              <a:t> </a:t>
            </a:r>
            <a:r>
              <a:rPr lang="en-US" altLang="ja-JP" dirty="0" err="1"/>
              <a:t>dekat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kenyataan</a:t>
            </a:r>
            <a:r>
              <a:rPr lang="en-US" altLang="ja-JP" dirty="0"/>
              <a:t> </a:t>
            </a:r>
            <a:endParaRPr lang="en-US" dirty="0"/>
          </a:p>
          <a:p>
            <a:endParaRPr lang="id-ID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endParaRPr lang="en-US" altLang="ja-JP" dirty="0"/>
          </a:p>
          <a:p>
            <a:endParaRPr lang="id-ID" dirty="0"/>
          </a:p>
        </p:txBody>
      </p:sp>
      <p:pic>
        <p:nvPicPr>
          <p:cNvPr id="6" name="Picture 5" descr="bc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9404"/>
            <a:ext cx="3243018" cy="23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885859"/>
            <a:ext cx="26670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579522"/>
            <a:ext cx="3105150" cy="280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7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vs. Software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341035"/>
              </p:ext>
            </p:extLst>
          </p:nvPr>
        </p:nvGraphicFramePr>
        <p:xfrm>
          <a:off x="628650" y="2886910"/>
          <a:ext cx="78867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err="1" smtClean="0"/>
                        <a:t>Hardware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Software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Manufactured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Developed/Engineered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Deteriorate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Built using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 built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Relatively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Visible</a:t>
                      </a:r>
                      <a:r>
                        <a:rPr lang="en-US" sz="2400" baseline="0" dirty="0" smtClean="0"/>
                        <a:t> Defect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Invisible Defect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Management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1658982"/>
            <a:ext cx="9086174" cy="42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75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 Area Pengetahuan Manajemen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Area pengetahuan harus mendeskripsikan kompetensi kunci yang harus dikembangkan seorang manajer proyek </a:t>
            </a:r>
            <a:endParaRPr lang="id-ID" dirty="0" smtClean="0"/>
          </a:p>
          <a:p>
            <a:pPr algn="just"/>
            <a:r>
              <a:rPr lang="id-ID" dirty="0" smtClean="0"/>
              <a:t>empat </a:t>
            </a:r>
            <a:r>
              <a:rPr lang="id-ID" dirty="0"/>
              <a:t>pilar area pengetahuan menuntun pada tujuantujuan proyek spesifik (scope, waktu, biaya, dan kualitas) </a:t>
            </a:r>
            <a:endParaRPr lang="id-ID" dirty="0" smtClean="0"/>
          </a:p>
          <a:p>
            <a:pPr algn="just"/>
            <a:r>
              <a:rPr lang="id-ID" dirty="0" smtClean="0"/>
              <a:t>empat </a:t>
            </a:r>
            <a:r>
              <a:rPr lang="id-ID" dirty="0"/>
              <a:t>area pengetahuan yang memfasilitasi adalah alat untuk mencapai tujuan-tujuan proyek (manajemen sumber daya manusia, komunikasi, resiko, dan </a:t>
            </a:r>
            <a:r>
              <a:rPr lang="id-ID" dirty="0" smtClean="0"/>
              <a:t>keadaan)</a:t>
            </a:r>
          </a:p>
          <a:p>
            <a:pPr algn="just"/>
            <a:r>
              <a:rPr lang="id-ID" dirty="0" smtClean="0"/>
              <a:t>project </a:t>
            </a:r>
            <a:r>
              <a:rPr lang="id-ID" dirty="0"/>
              <a:t>integration management mempengaruhi dan dipengaruhi oleh 8 area pengetahuan lainnya. </a:t>
            </a:r>
            <a:endParaRPr lang="id-ID" dirty="0" smtClean="0"/>
          </a:p>
          <a:p>
            <a:pPr algn="just"/>
            <a:r>
              <a:rPr lang="id-ID" dirty="0" smtClean="0"/>
              <a:t>semua </a:t>
            </a:r>
            <a:r>
              <a:rPr lang="id-ID" dirty="0"/>
              <a:t>area pengetahuan tersebut penting</a:t>
            </a:r>
          </a:p>
        </p:txBody>
      </p:sp>
    </p:spTree>
    <p:extLst>
      <p:ext uri="{BB962C8B-B14F-4D97-AF65-F5344CB8AC3E}">
        <p14:creationId xmlns:p14="http://schemas.microsoft.com/office/powerpoint/2010/main" val="2477545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Kategori Proyek Perangkat Lunak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Proyek dapat dikategorikan berdasarkan orientasinya : </a:t>
            </a:r>
            <a:endParaRPr lang="id-ID" dirty="0" smtClean="0"/>
          </a:p>
          <a:p>
            <a:r>
              <a:rPr lang="id-ID" dirty="0" smtClean="0"/>
              <a:t>1</a:t>
            </a:r>
            <a:r>
              <a:rPr lang="id-ID" dirty="0"/>
              <a:t>. Produk Proyek membuat produk yang detailnya ditentukan oleh client dan Client bertanggung jawab terhadap produk tersebut </a:t>
            </a:r>
            <a:endParaRPr lang="id-ID" dirty="0" smtClean="0"/>
          </a:p>
          <a:p>
            <a:r>
              <a:rPr lang="id-ID" dirty="0" smtClean="0"/>
              <a:t>2</a:t>
            </a:r>
            <a:r>
              <a:rPr lang="id-ID" dirty="0"/>
              <a:t>. Tujuan Proyek diperlukan untuk mencapai tujuan tertentu biasanya berhubungan dengan level service</a:t>
            </a:r>
          </a:p>
        </p:txBody>
      </p:sp>
    </p:spTree>
    <p:extLst>
      <p:ext uri="{BB962C8B-B14F-4D97-AF65-F5344CB8AC3E}">
        <p14:creationId xmlns:p14="http://schemas.microsoft.com/office/powerpoint/2010/main" val="1857392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Masalah Proyek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id-ID" dirty="0"/>
              <a:t>Masalah-masalah dalam proyek perangkat lunak</a:t>
            </a:r>
            <a:r>
              <a:rPr lang="id-ID" dirty="0" smtClean="0"/>
              <a:t>:</a:t>
            </a:r>
          </a:p>
          <a:p>
            <a:pPr lvl="1" algn="just"/>
            <a:r>
              <a:rPr lang="id-ID" dirty="0" smtClean="0"/>
              <a:t>Spesifikasi </a:t>
            </a:r>
            <a:r>
              <a:rPr lang="id-ID" dirty="0"/>
              <a:t>pekerjaan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Manajemen </a:t>
            </a:r>
            <a:r>
              <a:rPr lang="id-ID" dirty="0"/>
              <a:t>mengabaikan </a:t>
            </a:r>
            <a:r>
              <a:rPr lang="id-ID" dirty="0" smtClean="0"/>
              <a:t>IT</a:t>
            </a:r>
          </a:p>
          <a:p>
            <a:pPr lvl="1" algn="just"/>
            <a:r>
              <a:rPr lang="id-ID" dirty="0" smtClean="0"/>
              <a:t>Pengetahuan </a:t>
            </a:r>
            <a:r>
              <a:rPr lang="id-ID" dirty="0"/>
              <a:t>area aplikasi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Update </a:t>
            </a:r>
            <a:r>
              <a:rPr lang="id-ID" dirty="0"/>
              <a:t>dokumentasi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Aktifitas </a:t>
            </a:r>
            <a:r>
              <a:rPr lang="id-ID" dirty="0"/>
              <a:t>sebelumnya yang tidak lengkap pada waktunya – termasuk pengiriman perangkat yang </a:t>
            </a:r>
            <a:r>
              <a:rPr lang="id-ID" dirty="0" smtClean="0"/>
              <a:t>terlambat</a:t>
            </a:r>
          </a:p>
          <a:p>
            <a:pPr lvl="1" algn="just"/>
            <a:r>
              <a:rPr lang="id-ID" dirty="0" smtClean="0"/>
              <a:t>Komunikasi </a:t>
            </a:r>
            <a:r>
              <a:rPr lang="id-ID" dirty="0"/>
              <a:t>antara teknisi dan user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Komunikasi </a:t>
            </a:r>
            <a:r>
              <a:rPr lang="id-ID" dirty="0"/>
              <a:t>yang kurang menyebabkan duplikasi pekerjaan </a:t>
            </a:r>
            <a:endParaRPr lang="id-ID" dirty="0" smtClean="0"/>
          </a:p>
          <a:p>
            <a:pPr lvl="1" algn="just"/>
            <a:r>
              <a:rPr lang="id-ID" dirty="0" smtClean="0"/>
              <a:t>Komitmen </a:t>
            </a:r>
            <a:r>
              <a:rPr lang="id-ID" dirty="0"/>
              <a:t>yang kurang – khusunya ketika proyek terikat pada satu orang kemudian </a:t>
            </a:r>
            <a:r>
              <a:rPr lang="id-ID" dirty="0" smtClean="0"/>
              <a:t>keluar</a:t>
            </a:r>
          </a:p>
          <a:p>
            <a:pPr lvl="1" algn="just"/>
            <a:r>
              <a:rPr lang="id-ID" dirty="0" smtClean="0"/>
              <a:t>Kemampuan </a:t>
            </a:r>
            <a:r>
              <a:rPr lang="id-ID" dirty="0"/>
              <a:t>Keahlian teknikal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Perubahan </a:t>
            </a:r>
            <a:r>
              <a:rPr lang="id-ID" dirty="0"/>
              <a:t>kebutuhan </a:t>
            </a:r>
            <a:r>
              <a:rPr lang="id-ID" dirty="0" smtClean="0"/>
              <a:t>hukum</a:t>
            </a:r>
          </a:p>
          <a:p>
            <a:pPr lvl="1" algn="just"/>
            <a:r>
              <a:rPr lang="id-ID" dirty="0" smtClean="0"/>
              <a:t>Perubahan </a:t>
            </a:r>
            <a:r>
              <a:rPr lang="id-ID" dirty="0"/>
              <a:t>lingkungan perangkat </a:t>
            </a:r>
            <a:r>
              <a:rPr lang="id-ID" dirty="0" smtClean="0"/>
              <a:t>lunak</a:t>
            </a:r>
          </a:p>
          <a:p>
            <a:pPr lvl="1" algn="just"/>
            <a:r>
              <a:rPr lang="id-ID" dirty="0" smtClean="0"/>
              <a:t>Tekanan deadline</a:t>
            </a:r>
          </a:p>
          <a:p>
            <a:pPr lvl="1" algn="just"/>
            <a:r>
              <a:rPr lang="id-ID" dirty="0" smtClean="0"/>
              <a:t>Pengendalian </a:t>
            </a:r>
            <a:r>
              <a:rPr lang="id-ID" dirty="0"/>
              <a:t>kualitas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Management </a:t>
            </a:r>
            <a:r>
              <a:rPr lang="id-ID" dirty="0"/>
              <a:t>jarak jauh </a:t>
            </a:r>
            <a:endParaRPr lang="id-ID" dirty="0" smtClean="0"/>
          </a:p>
          <a:p>
            <a:pPr lvl="1" algn="just"/>
            <a:r>
              <a:rPr lang="id-ID" dirty="0" smtClean="0"/>
              <a:t>Pelatihan </a:t>
            </a:r>
            <a:r>
              <a:rPr lang="id-ID" dirty="0"/>
              <a:t>yang kurang</a:t>
            </a:r>
          </a:p>
        </p:txBody>
      </p:sp>
    </p:spTree>
    <p:extLst>
      <p:ext uri="{BB962C8B-B14F-4D97-AF65-F5344CB8AC3E}">
        <p14:creationId xmlns:p14="http://schemas.microsoft.com/office/powerpoint/2010/main" val="3120384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vs</a:t>
            </a:r>
            <a:r>
              <a:rPr lang="en-US" dirty="0"/>
              <a:t> Product Life Cycle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815725"/>
              </p:ext>
            </p:extLst>
          </p:nvPr>
        </p:nvGraphicFramePr>
        <p:xfrm>
          <a:off x="476250" y="1658938"/>
          <a:ext cx="83200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044"/>
                <a:gridCol w="416004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PROJECT LIFE CYCLE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PRODUCT LIFE CYCLE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Dapat dipandang sebagai kegiatan yang terkait dengan kelayakan proyek, diikuti dengan kegiatan yang terkait dengan akuisisi proyek (proyek diterima dan dilaksanakan)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Fokus pada hasil kerja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Kegiatan dalam proyek yang terkait dengan produk proyek, mengikuti Siklus Hidup Produk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Sifatnya bervariasi, tergantung produk proyek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Perspektif</a:t>
                      </a:r>
                      <a:r>
                        <a:rPr lang="en-US" dirty="0" smtClean="0"/>
                        <a:t> IT :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Discovery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Concept Phase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Design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Execution Phase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Quality Assurance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Implementation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Closure Phase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waterfall - tahapan linear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spiral - tahapan iteratif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R.A.D. (Rapid Application Development) - perencanaan kebutuhan; desain; konstruksi; pengalihan sistem (cut over).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dengan prototipe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113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5" y="1523188"/>
            <a:ext cx="8700247" cy="51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4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perencanaan</a:t>
            </a:r>
            <a:r>
              <a:rPr lang="en-US" dirty="0"/>
              <a:t> / </a:t>
            </a:r>
            <a:r>
              <a:rPr lang="en-US" b="1" dirty="0" err="1"/>
              <a:t>perancangan</a:t>
            </a:r>
            <a:r>
              <a:rPr lang="en-US" dirty="0"/>
              <a:t> yang </a:t>
            </a:r>
            <a:r>
              <a:rPr lang="en-US" b="1" dirty="0" err="1"/>
              <a:t>spesifik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b="1" dirty="0" err="1"/>
              <a:t>terencana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dirty="0"/>
              <a:t> yang </a:t>
            </a:r>
            <a:r>
              <a:rPr lang="en-US" b="1" dirty="0" err="1"/>
              <a:t>besar</a:t>
            </a:r>
            <a:r>
              <a:rPr lang="en-US" dirty="0"/>
              <a:t> (Longman Concise English Dictionary, 1982</a:t>
            </a:r>
            <a:r>
              <a:rPr lang="en-US" dirty="0" smtClean="0"/>
              <a:t>)</a:t>
            </a:r>
            <a:endParaRPr lang="id-ID" dirty="0" smtClean="0"/>
          </a:p>
          <a:p>
            <a:pPr algn="just"/>
            <a:r>
              <a:rPr lang="id-ID" dirty="0"/>
              <a:t>Sebuah proyek adalah “usaha sementara yang dilakukan untuk </a:t>
            </a:r>
            <a:r>
              <a:rPr lang="id-ID" b="1" dirty="0"/>
              <a:t>menghasilkan produk</a:t>
            </a:r>
            <a:r>
              <a:rPr lang="id-ID" dirty="0"/>
              <a:t>, </a:t>
            </a:r>
            <a:r>
              <a:rPr lang="id-ID" b="1" dirty="0"/>
              <a:t>jasa atau hasil yang </a:t>
            </a:r>
            <a:r>
              <a:rPr lang="id-ID" b="1" dirty="0" smtClean="0"/>
              <a:t>unik</a:t>
            </a:r>
            <a:r>
              <a:rPr lang="id-ID" dirty="0" smtClean="0"/>
              <a:t>”.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08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2"/>
            <a:ext cx="8515349" cy="50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9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Tahapan Pengembangan Software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7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Distribusi Cost Pengembangan Software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Identifying </a:t>
            </a:r>
            <a:r>
              <a:rPr lang="en-US" dirty="0"/>
              <a:t>business value</a:t>
            </a:r>
          </a:p>
          <a:p>
            <a:pPr lvl="1"/>
            <a:r>
              <a:rPr lang="en-US" dirty="0" smtClean="0"/>
              <a:t>Lower </a:t>
            </a:r>
            <a:r>
              <a:rPr lang="en-US" dirty="0"/>
              <a:t>costs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profits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feasibility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Feasibility </a:t>
            </a:r>
          </a:p>
          <a:p>
            <a:pPr lvl="1"/>
            <a:r>
              <a:rPr lang="en-US" dirty="0" smtClean="0"/>
              <a:t>Economic </a:t>
            </a:r>
            <a:r>
              <a:rPr lang="en-US" dirty="0"/>
              <a:t>Feasibility </a:t>
            </a:r>
          </a:p>
          <a:p>
            <a:pPr lvl="1"/>
            <a:r>
              <a:rPr lang="en-US" dirty="0" smtClean="0"/>
              <a:t>Organizational </a:t>
            </a:r>
            <a:r>
              <a:rPr lang="en-US" dirty="0"/>
              <a:t>Feasibility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553635" y="4827494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System Proposal</a:t>
            </a:r>
          </a:p>
        </p:txBody>
      </p:sp>
    </p:spTree>
    <p:extLst>
      <p:ext uri="{BB962C8B-B14F-4D97-AF65-F5344CB8AC3E}">
        <p14:creationId xmlns:p14="http://schemas.microsoft.com/office/powerpoint/2010/main" val="501238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royek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erangkat</a:t>
            </a:r>
            <a:r>
              <a:rPr lang="en-US" dirty="0"/>
              <a:t> </a:t>
            </a:r>
            <a:r>
              <a:rPr lang="id-ID" dirty="0"/>
              <a:t>L</a:t>
            </a:r>
            <a:r>
              <a:rPr lang="en-US" dirty="0" err="1"/>
              <a:t>unak</a:t>
            </a:r>
            <a:r>
              <a:rPr lang="en-US" dirty="0"/>
              <a:t> (PPL)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kekuatiran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monitoring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id-ID" dirty="0"/>
              <a:t> </a:t>
            </a:r>
            <a:r>
              <a:rPr lang="id-ID" dirty="0" smtClean="0"/>
              <a:t>atau </a:t>
            </a:r>
          </a:p>
          <a:p>
            <a:pPr algn="just">
              <a:lnSpc>
                <a:spcPct val="80000"/>
              </a:lnSpc>
              <a:defRPr/>
            </a:pPr>
            <a:r>
              <a:rPr lang="id-ID" dirty="0" smtClean="0"/>
              <a:t>Mampu membuat System Requerement, Feasibility Analisis dan Function </a:t>
            </a:r>
            <a:r>
              <a:rPr lang="id-ID" dirty="0"/>
              <a:t>Poin </a:t>
            </a:r>
            <a:r>
              <a:rPr lang="id-ID" dirty="0" smtClean="0"/>
              <a:t>Estimation pada perangkat 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Mengidentifikasi</a:t>
            </a:r>
            <a:r>
              <a:rPr lang="en-US" dirty="0"/>
              <a:t> stakeholder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23307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IF6A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57781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7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 Kamis TIF6B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7.15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6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/>
              <a:t>Tugas</a:t>
            </a:r>
            <a:r>
              <a:rPr lang="en-US" dirty="0"/>
              <a:t> non </a:t>
            </a:r>
            <a:r>
              <a:rPr lang="en-US" dirty="0" err="1"/>
              <a:t>rutin</a:t>
            </a:r>
            <a:endParaRPr lang="en-US" dirty="0"/>
          </a:p>
          <a:p>
            <a:pPr>
              <a:defRPr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r>
              <a:rPr lang="id-ID" dirty="0" smtClean="0"/>
              <a:t>Diawali </a:t>
            </a:r>
            <a:r>
              <a:rPr lang="id-ID" dirty="0"/>
              <a:t>pada waktu tertentu 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pasti baik tujuan maupun lingkup </a:t>
            </a:r>
            <a:r>
              <a:rPr lang="id-ID" dirty="0" smtClean="0"/>
              <a:t>kerja</a:t>
            </a:r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spesialis</a:t>
            </a:r>
            <a:endParaRPr lang="en-US" dirty="0"/>
          </a:p>
          <a:p>
            <a:pPr>
              <a:defRPr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dibatasi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baik hasil/produknya, termasuk kriteria performansi </a:t>
            </a:r>
            <a:r>
              <a:rPr lang="id-ID" dirty="0" smtClean="0"/>
              <a:t>produk</a:t>
            </a:r>
          </a:p>
          <a:p>
            <a:r>
              <a:rPr lang="id-ID" dirty="0" smtClean="0"/>
              <a:t>Ditetapkan </a:t>
            </a:r>
            <a:r>
              <a:rPr lang="id-ID" dirty="0"/>
              <a:t>dengan baik kriteria penyelesaian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Ditetapkan </a:t>
            </a:r>
            <a:r>
              <a:rPr lang="id-ID" dirty="0"/>
              <a:t>titik akhir atau waktu penyelesaian</a:t>
            </a:r>
          </a:p>
        </p:txBody>
      </p:sp>
    </p:spTree>
    <p:extLst>
      <p:ext uri="{BB962C8B-B14F-4D97-AF65-F5344CB8AC3E}">
        <p14:creationId xmlns:p14="http://schemas.microsoft.com/office/powerpoint/2010/main" val="3767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 Jumat  TIF6A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15.15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9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715450"/>
            <a:ext cx="8540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LibreOffice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Design 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Sparx </a:t>
            </a:r>
            <a:r>
              <a:rPr lang="id-ID" sz="3200" dirty="0" smtClean="0">
                <a:solidFill>
                  <a:srgbClr val="FF0000"/>
                </a:solidFill>
              </a:rPr>
              <a:t>EA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Power designer</a:t>
            </a: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pPr algn="just"/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</a:p>
          <a:p>
            <a:pPr algn="just"/>
            <a:r>
              <a:rPr lang="id-ID" b="1" dirty="0" smtClean="0"/>
              <a:t>Komting PPL IF6B: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Rahma Nur Laila Sari  082232916993 </a:t>
            </a:r>
          </a:p>
          <a:p>
            <a:pPr algn="just"/>
            <a:r>
              <a:rPr lang="id-ID" b="1" dirty="0" smtClean="0"/>
              <a:t>Komting PPL IF6A :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Wahyu Akbar Wibowo 0819 1344 3901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id-ID" sz="1800" dirty="0" smtClean="0"/>
              <a:t>Schwalbe</a:t>
            </a:r>
            <a:r>
              <a:rPr lang="id-ID" sz="1800" dirty="0"/>
              <a:t>, K. </a:t>
            </a:r>
            <a:r>
              <a:rPr lang="id-ID" sz="1800" dirty="0" smtClean="0"/>
              <a:t>2006. </a:t>
            </a:r>
            <a:r>
              <a:rPr lang="id-ID" sz="1800" dirty="0"/>
              <a:t>Information Technology Project Management, </a:t>
            </a:r>
            <a:r>
              <a:rPr lang="id-ID" sz="1800" dirty="0" smtClean="0"/>
              <a:t>Third Edition</a:t>
            </a:r>
            <a:r>
              <a:rPr lang="id-ID" sz="1800" dirty="0"/>
              <a:t>. Course Technology.</a:t>
            </a:r>
          </a:p>
          <a:p>
            <a:r>
              <a:rPr lang="en-US" sz="1800" dirty="0" err="1"/>
              <a:t>R.Duncan</a:t>
            </a:r>
            <a:r>
              <a:rPr lang="en-US" sz="1800" dirty="0"/>
              <a:t> </a:t>
            </a:r>
            <a:r>
              <a:rPr lang="en-US" sz="1800" dirty="0" err="1"/>
              <a:t>Wiliam</a:t>
            </a:r>
            <a:r>
              <a:rPr lang="en-US" sz="1800" dirty="0"/>
              <a:t>, A Guide To The Project </a:t>
            </a:r>
            <a:r>
              <a:rPr lang="en-US" sz="1800" dirty="0" err="1"/>
              <a:t>Managament</a:t>
            </a:r>
            <a:r>
              <a:rPr lang="en-US" sz="1800" dirty="0"/>
              <a:t> Body of </a:t>
            </a:r>
            <a:r>
              <a:rPr lang="en-US" sz="1800" dirty="0" smtClean="0"/>
              <a:t>Knowledge </a:t>
            </a:r>
            <a:r>
              <a:rPr lang="en-US" sz="1800" dirty="0"/>
              <a:t>PMBOK 4 [Book]. </a:t>
            </a:r>
            <a:r>
              <a:rPr lang="en-US" sz="1800" dirty="0" smtClean="0"/>
              <a:t>-Canada </a:t>
            </a:r>
            <a:r>
              <a:rPr lang="en-US" sz="1800" dirty="0"/>
              <a:t>: PMBOK, 2008. </a:t>
            </a:r>
          </a:p>
          <a:p>
            <a:r>
              <a:rPr lang="en-US" sz="1800" dirty="0" smtClean="0"/>
              <a:t>Stephen </a:t>
            </a:r>
            <a:r>
              <a:rPr lang="en-US" sz="1800" dirty="0"/>
              <a:t>S. Bonham, IT Project Portfolio Management, ARTECH </a:t>
            </a:r>
            <a:r>
              <a:rPr lang="en-US" sz="1800" dirty="0" smtClean="0"/>
              <a:t>HOUSE,</a:t>
            </a:r>
            <a:r>
              <a:rPr lang="id-ID" sz="1800" dirty="0" smtClean="0"/>
              <a:t> </a:t>
            </a:r>
            <a:r>
              <a:rPr lang="en-US" sz="1800" dirty="0" smtClean="0"/>
              <a:t>INC</a:t>
            </a:r>
            <a:r>
              <a:rPr lang="en-US" sz="1800" dirty="0"/>
              <a:t>. 2005</a:t>
            </a:r>
          </a:p>
          <a:p>
            <a:r>
              <a:rPr lang="en-US" sz="1800" dirty="0"/>
              <a:t>PMI. 2008. A Guide to the Project Management Body Of Knowledge</a:t>
            </a:r>
            <a:r>
              <a:rPr lang="id-ID" sz="1800" dirty="0"/>
              <a:t> </a:t>
            </a:r>
            <a:r>
              <a:rPr lang="en-US" sz="1800" dirty="0"/>
              <a:t>(PMBOK Guide)-Fourth Edition. Project Management Institute, Inc.</a:t>
            </a:r>
            <a:endParaRPr lang="id-ID" sz="1800" dirty="0"/>
          </a:p>
          <a:p>
            <a:r>
              <a:rPr lang="id-ID" sz="1800" dirty="0" smtClean="0"/>
              <a:t>Kendall </a:t>
            </a:r>
            <a:r>
              <a:rPr lang="id-ID" sz="1800" dirty="0"/>
              <a:t>&amp; Kendall. 2006. Analisis dan Perancangan Sistem Edisi Kelima</a:t>
            </a:r>
          </a:p>
          <a:p>
            <a:r>
              <a:rPr lang="id-ID" sz="1800" dirty="0"/>
              <a:t>Jilid 1. PT. Indeks Kelompok Gramedia : </a:t>
            </a:r>
            <a:r>
              <a:rPr lang="id-ID" sz="1800" dirty="0" smtClean="0"/>
              <a:t>Jakarta</a:t>
            </a:r>
            <a:endParaRPr lang="id-ID" sz="1800" dirty="0"/>
          </a:p>
          <a:p>
            <a:r>
              <a:rPr lang="id-ID" sz="1800" dirty="0"/>
              <a:t>Shelly et al. System Analysis </a:t>
            </a:r>
            <a:r>
              <a:rPr lang="id-ID" sz="1800" dirty="0" smtClean="0"/>
              <a:t>dan </a:t>
            </a:r>
            <a:r>
              <a:rPr lang="id-ID" sz="1800" dirty="0"/>
              <a:t>Design. 2004.</a:t>
            </a:r>
          </a:p>
          <a:p>
            <a:r>
              <a:rPr lang="id-ID" sz="1800" dirty="0" smtClean="0"/>
              <a:t>Sutabri</a:t>
            </a:r>
            <a:r>
              <a:rPr lang="id-ID" sz="1800" dirty="0"/>
              <a:t>, Tata. 2005. Analisis Sistem Informasi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Sifat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Memiliki tujuan yang </a:t>
            </a:r>
            <a:r>
              <a:rPr lang="id-ID" dirty="0" smtClean="0"/>
              <a:t>unik.</a:t>
            </a:r>
          </a:p>
          <a:p>
            <a:pPr algn="just"/>
            <a:r>
              <a:rPr lang="id-ID" dirty="0" smtClean="0"/>
              <a:t>Berlangsung sementara.</a:t>
            </a:r>
          </a:p>
          <a:p>
            <a:pPr algn="just"/>
            <a:r>
              <a:rPr lang="id-ID" dirty="0" smtClean="0"/>
              <a:t>Membutuhkan </a:t>
            </a:r>
            <a:r>
              <a:rPr lang="id-ID" dirty="0"/>
              <a:t>sumber daya dari berbagai </a:t>
            </a:r>
            <a:r>
              <a:rPr lang="id-ID" dirty="0" smtClean="0"/>
              <a:t>bidang</a:t>
            </a:r>
          </a:p>
          <a:p>
            <a:pPr algn="just"/>
            <a:r>
              <a:rPr lang="id-ID" dirty="0" smtClean="0"/>
              <a:t>Memiliki </a:t>
            </a:r>
            <a:r>
              <a:rPr lang="id-ID" dirty="0"/>
              <a:t>sponsor atau konsumen utama </a:t>
            </a:r>
            <a:r>
              <a:rPr lang="id-ID" dirty="0" smtClean="0"/>
              <a:t>yang menjadi </a:t>
            </a:r>
            <a:r>
              <a:rPr lang="id-ID" dirty="0"/>
              <a:t>penentu dalam hal finansial dan </a:t>
            </a:r>
            <a:r>
              <a:rPr lang="id-ID" dirty="0" smtClean="0"/>
              <a:t>sasaran proyek</a:t>
            </a:r>
          </a:p>
          <a:p>
            <a:pPr algn="just"/>
            <a:r>
              <a:rPr lang="id-ID" dirty="0" smtClean="0"/>
              <a:t>Mengandung </a:t>
            </a:r>
            <a:r>
              <a:rPr lang="id-ID" dirty="0"/>
              <a:t>ketidakpastian, karena </a:t>
            </a:r>
            <a:r>
              <a:rPr lang="id-ID" dirty="0" smtClean="0"/>
              <a:t>lingkungan proyek </a:t>
            </a:r>
            <a:r>
              <a:rPr lang="id-ID" dirty="0"/>
              <a:t>dapat berubah dan proyek </a:t>
            </a:r>
            <a:r>
              <a:rPr lang="id-ID" dirty="0" smtClean="0"/>
              <a:t>harus meresponnya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Tujuan Manajemen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Efisiensi (biaya, sumber daya, &amp; waktu). </a:t>
            </a:r>
            <a:endParaRPr lang="id-ID" dirty="0" smtClean="0"/>
          </a:p>
          <a:p>
            <a:pPr algn="just"/>
            <a:r>
              <a:rPr lang="id-ID" dirty="0" smtClean="0"/>
              <a:t>Kontrol </a:t>
            </a:r>
            <a:r>
              <a:rPr lang="id-ID" dirty="0"/>
              <a:t>terhadap proyek lebih baik sehingga proyek dapat sesuai dengan scope, biaya, sumber daya &amp; waktu yang telah </a:t>
            </a:r>
            <a:r>
              <a:rPr lang="id-ID" dirty="0" smtClean="0"/>
              <a:t>ditentukan.</a:t>
            </a:r>
          </a:p>
          <a:p>
            <a:pPr algn="just"/>
            <a:r>
              <a:rPr lang="id-ID" dirty="0" smtClean="0"/>
              <a:t>Meningkatkan kualitas</a:t>
            </a:r>
          </a:p>
          <a:p>
            <a:pPr algn="just"/>
            <a:r>
              <a:rPr lang="id-ID" dirty="0" smtClean="0"/>
              <a:t>Meningkatkan produktifitas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menekan resiko yang </a:t>
            </a:r>
            <a:r>
              <a:rPr lang="id-ID" dirty="0" smtClean="0"/>
              <a:t>timbul</a:t>
            </a:r>
          </a:p>
          <a:p>
            <a:pPr algn="just"/>
            <a:r>
              <a:rPr lang="id-ID" dirty="0" smtClean="0"/>
              <a:t>Koordinasi </a:t>
            </a:r>
            <a:r>
              <a:rPr lang="id-ID" dirty="0"/>
              <a:t>internal menjadi lebih </a:t>
            </a:r>
            <a:r>
              <a:rPr lang="id-ID" dirty="0" smtClean="0"/>
              <a:t>baik</a:t>
            </a:r>
          </a:p>
          <a:p>
            <a:pPr algn="just"/>
            <a:r>
              <a:rPr lang="id-ID" dirty="0" smtClean="0"/>
              <a:t>Meningkatkan </a:t>
            </a:r>
            <a:r>
              <a:rPr lang="id-ID" dirty="0"/>
              <a:t>semangat, tanggung jawab serta loyalitas tim terhadap proyek, yaitu dengan penugasan yang jelas kepada masing-msing anggota tim.</a:t>
            </a:r>
          </a:p>
        </p:txBody>
      </p:sp>
    </p:spTree>
    <p:extLst>
      <p:ext uri="{BB962C8B-B14F-4D97-AF65-F5344CB8AC3E}">
        <p14:creationId xmlns:p14="http://schemas.microsoft.com/office/powerpoint/2010/main" val="2516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4736</TotalTime>
  <Words>2843</Words>
  <Application>Microsoft Office PowerPoint</Application>
  <PresentationFormat>On-screen Show (4:3)</PresentationFormat>
  <Paragraphs>486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ＭＳ Ｐゴシック</vt:lpstr>
      <vt:lpstr>宋体</vt:lpstr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PROYEK PERANGKAT LUNAK 02. Siklus hidup Proyek </vt:lpstr>
      <vt:lpstr>Pokok Bahasan</vt:lpstr>
      <vt:lpstr>01. PPL</vt:lpstr>
      <vt:lpstr>1) Pendahuluan</vt:lpstr>
      <vt:lpstr>Proyek?</vt:lpstr>
      <vt:lpstr>Proyek?</vt:lpstr>
      <vt:lpstr>Proyek Karakteristik Proyek</vt:lpstr>
      <vt:lpstr>Proyek Sifat Proyek</vt:lpstr>
      <vt:lpstr>Proyek Tujuan Manajemen Proyek</vt:lpstr>
      <vt:lpstr>Proyek Perangkat Lunak Vs Proyek Lain</vt:lpstr>
      <vt:lpstr>Proyek Karakteristik PPL</vt:lpstr>
      <vt:lpstr>Proyek Aktifitas dalam PPL</vt:lpstr>
      <vt:lpstr>The Triple Constraint</vt:lpstr>
      <vt:lpstr>Manajemen</vt:lpstr>
      <vt:lpstr>Tingkatan Manajemen</vt:lpstr>
      <vt:lpstr>Keterampilan Manajerial</vt:lpstr>
      <vt:lpstr>Keterampilan Manajerial</vt:lpstr>
      <vt:lpstr>Peran Manajer</vt:lpstr>
      <vt:lpstr>Fungsi Manajer</vt:lpstr>
      <vt:lpstr>Fungsi Manajer</vt:lpstr>
      <vt:lpstr>Fungsi Manajer</vt:lpstr>
      <vt:lpstr>Project Stakeholders</vt:lpstr>
      <vt:lpstr>Tanggung jawab manajer proyek</vt:lpstr>
      <vt:lpstr>Tugas manajer proyek</vt:lpstr>
      <vt:lpstr>Proyek Masalah Proyek PL </vt:lpstr>
      <vt:lpstr>Proyek Kategori PPL Berdasar Sistem</vt:lpstr>
      <vt:lpstr>Proyek Kategori PPL Berdasar Orientasi</vt:lpstr>
      <vt:lpstr>Proyek Project Stakeholders</vt:lpstr>
      <vt:lpstr>Proyek Contoh Proyek IT</vt:lpstr>
      <vt:lpstr>2) Siklus hidup Proyek</vt:lpstr>
      <vt:lpstr>Proyek Siklus hidup PPL</vt:lpstr>
      <vt:lpstr>1) What is Software</vt:lpstr>
      <vt:lpstr>Software Hidup Kita!</vt:lpstr>
      <vt:lpstr>5 Best Jobs in the World</vt:lpstr>
      <vt:lpstr>Size Berbanding Lurus dengan Kegagalan</vt:lpstr>
      <vt:lpstr>The Definition of Software</vt:lpstr>
      <vt:lpstr>Jenis Software</vt:lpstr>
      <vt:lpstr>Jenis Software (Market)</vt:lpstr>
      <vt:lpstr>PowerPoint Presentation</vt:lpstr>
      <vt:lpstr>PowerPoint Presentation</vt:lpstr>
      <vt:lpstr>Jenis Software (Domain)</vt:lpstr>
      <vt:lpstr>System Software</vt:lpstr>
      <vt:lpstr>Application Software</vt:lpstr>
      <vt:lpstr>Engineering /Scientific software</vt:lpstr>
      <vt:lpstr>Embedded Software</vt:lpstr>
      <vt:lpstr>Product Line Software</vt:lpstr>
      <vt:lpstr>Web Applications</vt:lpstr>
      <vt:lpstr>Artificial Intelligence Software</vt:lpstr>
      <vt:lpstr>Jenis Software (Lisensi)</vt:lpstr>
      <vt:lpstr>Open Source Software</vt:lpstr>
      <vt:lpstr>Proprietary Software</vt:lpstr>
      <vt:lpstr>Peranan Software</vt:lpstr>
      <vt:lpstr>Hardware vs. Software</vt:lpstr>
      <vt:lpstr>Project Management Framework</vt:lpstr>
      <vt:lpstr>9 Area Pengetahuan Manajemen Proyek</vt:lpstr>
      <vt:lpstr>Kategori Proyek Perangkat Lunak </vt:lpstr>
      <vt:lpstr>Masalah Proyek PL</vt:lpstr>
      <vt:lpstr>Project vs Product Life Cycle</vt:lpstr>
      <vt:lpstr>Project Life Cycle</vt:lpstr>
      <vt:lpstr>Project Life Cycle</vt:lpstr>
      <vt:lpstr>Tahapan Pengembangan Software</vt:lpstr>
      <vt:lpstr>Distribusi Cost Pengembangan Software</vt:lpstr>
      <vt:lpstr>Planning</vt:lpstr>
      <vt:lpstr>3) Kontrak Perkuliahan</vt:lpstr>
      <vt:lpstr>Learning Outcomes Diharapkan mahasiswa mampu:</vt:lpstr>
      <vt:lpstr>Metode Pengajaran</vt:lpstr>
      <vt:lpstr>Metode Penilaian</vt:lpstr>
      <vt:lpstr>Metode Penilaian IF6A</vt:lpstr>
      <vt:lpstr>Tata Tertib Perkuliahan Kamis TIF6B</vt:lpstr>
      <vt:lpstr>Tata Tertib Perkuliahan Jumat  TIF6A</vt:lpstr>
      <vt:lpstr>Tugas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2599</cp:revision>
  <dcterms:created xsi:type="dcterms:W3CDTF">2016-09-02T03:38:50Z</dcterms:created>
  <dcterms:modified xsi:type="dcterms:W3CDTF">2019-02-20T14:53:11Z</dcterms:modified>
</cp:coreProperties>
</file>