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ui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658F9-3AA1-4F71-9E00-96E104C19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572428"/>
            <a:ext cx="8361229" cy="2098226"/>
          </a:xfrm>
        </p:spPr>
        <p:txBody>
          <a:bodyPr/>
          <a:lstStyle/>
          <a:p>
            <a:r>
              <a:rPr lang="es-MX" dirty="0"/>
              <a:t>Arquitectura tecnológica</a:t>
            </a:r>
            <a:br>
              <a:rPr lang="es-MX" dirty="0"/>
            </a:br>
            <a:r>
              <a:rPr lang="es-MX" dirty="0"/>
              <a:t>Diagrama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C23C93-954D-47A7-AA64-E5BE42E3E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670654"/>
            <a:ext cx="6831673" cy="1086237"/>
          </a:xfrm>
        </p:spPr>
        <p:txBody>
          <a:bodyPr/>
          <a:lstStyle/>
          <a:p>
            <a:r>
              <a:rPr lang="es-MX" dirty="0"/>
              <a:t>Javier Andoni González Vázquez</a:t>
            </a:r>
          </a:p>
          <a:p>
            <a:r>
              <a:rPr lang="es-MX" dirty="0"/>
              <a:t>Adrián Aburto</a:t>
            </a:r>
          </a:p>
        </p:txBody>
      </p:sp>
    </p:spTree>
    <p:extLst>
      <p:ext uri="{BB962C8B-B14F-4D97-AF65-F5344CB8AC3E}">
        <p14:creationId xmlns:p14="http://schemas.microsoft.com/office/powerpoint/2010/main" val="222876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153BC-314D-4029-A77B-A1E5557F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Front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BD496A-F1E1-4462-AB1C-DDB40B19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err="1"/>
              <a:t>Reactjs</a:t>
            </a:r>
            <a:r>
              <a:rPr lang="es-MX" b="1" dirty="0"/>
              <a:t>:</a:t>
            </a:r>
          </a:p>
          <a:p>
            <a:r>
              <a:rPr lang="es-MX" b="1" dirty="0"/>
              <a:t>MUI</a:t>
            </a:r>
            <a:r>
              <a:rPr lang="es-MX" dirty="0"/>
              <a:t> </a:t>
            </a:r>
            <a:r>
              <a:rPr lang="es-MX" dirty="0">
                <a:hlinkClick r:id="rId2"/>
              </a:rPr>
              <a:t>https://mui.com/</a:t>
            </a:r>
            <a:r>
              <a:rPr lang="es-MX" dirty="0"/>
              <a:t> : Librería para diseño UI con </a:t>
            </a:r>
            <a:r>
              <a:rPr lang="es-MX" dirty="0" err="1"/>
              <a:t>react</a:t>
            </a:r>
            <a:r>
              <a:rPr lang="es-MX" dirty="0"/>
              <a:t> a través de componentes</a:t>
            </a:r>
          </a:p>
          <a:p>
            <a:r>
              <a:rPr lang="es-MX" b="1" dirty="0" err="1"/>
              <a:t>Tailwind</a:t>
            </a:r>
            <a:r>
              <a:rPr lang="es-MX" b="1" dirty="0"/>
              <a:t> </a:t>
            </a:r>
            <a:r>
              <a:rPr lang="es-MX" b="1" dirty="0" err="1"/>
              <a:t>Css</a:t>
            </a:r>
            <a:endParaRPr lang="es-MX" b="1" dirty="0"/>
          </a:p>
          <a:p>
            <a:r>
              <a:rPr lang="es-MX" b="1" dirty="0" err="1"/>
              <a:t>React</a:t>
            </a:r>
            <a:r>
              <a:rPr lang="es-MX" b="1" dirty="0"/>
              <a:t> </a:t>
            </a:r>
            <a:r>
              <a:rPr lang="es-MX" b="1" dirty="0" err="1"/>
              <a:t>Query</a:t>
            </a:r>
            <a:r>
              <a:rPr lang="es-MX" b="1" dirty="0"/>
              <a:t> o SWR : </a:t>
            </a:r>
            <a:r>
              <a:rPr lang="es-MX" dirty="0"/>
              <a:t>Ayuda con el </a:t>
            </a:r>
            <a:r>
              <a:rPr lang="es-MX" dirty="0" err="1"/>
              <a:t>fetch</a:t>
            </a:r>
            <a:r>
              <a:rPr lang="es-MX" dirty="0"/>
              <a:t>, cache y actualización de los datos para mejorar el rendimiento de la página</a:t>
            </a:r>
          </a:p>
          <a:p>
            <a:r>
              <a:rPr lang="es-MX" b="1" dirty="0" err="1"/>
              <a:t>Typescript</a:t>
            </a:r>
            <a:endParaRPr lang="es-MX" b="1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891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82D52-F5A1-4537-B410-A102C5C1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Back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AA3C03-6A78-447F-8967-7D49DDB46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err="1"/>
              <a:t>Firebase</a:t>
            </a:r>
            <a:r>
              <a:rPr lang="es-MX" b="1" dirty="0"/>
              <a:t>: </a:t>
            </a:r>
            <a:r>
              <a:rPr lang="es-MX" dirty="0"/>
              <a:t>autenticación y creación de usuarios, base de datos</a:t>
            </a:r>
          </a:p>
          <a:p>
            <a:r>
              <a:rPr lang="es-MX" b="1" dirty="0"/>
              <a:t>Docker: </a:t>
            </a:r>
            <a:r>
              <a:rPr lang="es-MX" dirty="0"/>
              <a:t>Uso de contenedores para alojar la app</a:t>
            </a:r>
            <a:endParaRPr lang="es-MX" b="1" dirty="0"/>
          </a:p>
          <a:p>
            <a:r>
              <a:rPr lang="es-MX" b="1" dirty="0" err="1"/>
              <a:t>Graphql</a:t>
            </a:r>
            <a:r>
              <a:rPr lang="es-MX" b="1" dirty="0"/>
              <a:t>?</a:t>
            </a:r>
            <a:r>
              <a:rPr lang="en-US" b="1" dirty="0"/>
              <a:t>: </a:t>
            </a:r>
            <a:r>
              <a:rPr lang="en-US" dirty="0" err="1"/>
              <a:t>tbd</a:t>
            </a:r>
            <a:r>
              <a:rPr lang="en-US" dirty="0"/>
              <a:t>, </a:t>
            </a:r>
            <a:r>
              <a:rPr lang="en-US" dirty="0" err="1"/>
              <a:t>recopilaci</a:t>
            </a:r>
            <a:r>
              <a:rPr lang="es-MX" dirty="0" err="1"/>
              <a:t>ón</a:t>
            </a:r>
            <a:r>
              <a:rPr lang="es-MX" dirty="0"/>
              <a:t> de datos y manejo de </a:t>
            </a:r>
            <a:r>
              <a:rPr lang="es-MX" dirty="0" err="1"/>
              <a:t>info</a:t>
            </a:r>
            <a:r>
              <a:rPr lang="es-MX" dirty="0"/>
              <a:t>.</a:t>
            </a:r>
            <a:endParaRPr lang="es-MX" b="1" dirty="0"/>
          </a:p>
          <a:p>
            <a:r>
              <a:rPr lang="es-MX" b="1" dirty="0" err="1"/>
              <a:t>Nodejs</a:t>
            </a:r>
            <a:r>
              <a:rPr lang="es-MX" b="1" dirty="0"/>
              <a:t> o </a:t>
            </a:r>
            <a:r>
              <a:rPr lang="es-MX" b="1" dirty="0" err="1"/>
              <a:t>Flask</a:t>
            </a:r>
            <a:r>
              <a:rPr lang="es-MX" b="1" dirty="0"/>
              <a:t>? </a:t>
            </a:r>
            <a:r>
              <a:rPr lang="es-MX" dirty="0" err="1"/>
              <a:t>Tbd</a:t>
            </a:r>
            <a:r>
              <a:rPr lang="es-MX" dirty="0"/>
              <a:t>, ejecuciones en back </a:t>
            </a:r>
            <a:r>
              <a:rPr lang="es-MX" dirty="0" err="1"/>
              <a:t>end</a:t>
            </a:r>
            <a:r>
              <a:rPr lang="es-MX" dirty="0"/>
              <a:t> </a:t>
            </a:r>
            <a:endParaRPr lang="es-MX" b="1" dirty="0"/>
          </a:p>
          <a:p>
            <a:r>
              <a:rPr lang="es-MX" b="1" dirty="0"/>
              <a:t>Api Spotify</a:t>
            </a:r>
            <a:r>
              <a:rPr lang="en-US" b="1" dirty="0"/>
              <a:t>: </a:t>
            </a:r>
            <a:r>
              <a:rPr lang="en-US" dirty="0" err="1"/>
              <a:t>Herramientas</a:t>
            </a:r>
            <a:r>
              <a:rPr lang="en-US" dirty="0"/>
              <a:t> de </a:t>
            </a:r>
            <a:r>
              <a:rPr lang="en-US" dirty="0" err="1"/>
              <a:t>recolecci</a:t>
            </a:r>
            <a:r>
              <a:rPr lang="es-MX" dirty="0" err="1"/>
              <a:t>ón</a:t>
            </a:r>
            <a:r>
              <a:rPr lang="es-MX" dirty="0"/>
              <a:t> de metadatos sobre artistas y canciones</a:t>
            </a:r>
            <a:endParaRPr lang="es-MX" b="1" dirty="0"/>
          </a:p>
          <a:p>
            <a:r>
              <a:rPr lang="es-MX" b="1" dirty="0"/>
              <a:t>Google Cloud: </a:t>
            </a:r>
            <a:r>
              <a:rPr lang="es-MX" dirty="0"/>
              <a:t>Maquina virtual donde hará host de los contenedores </a:t>
            </a:r>
            <a:endParaRPr lang="es-MX" b="1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420600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43</TotalTime>
  <Words>126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5" baseType="lpstr">
      <vt:lpstr>Franklin Gothic Book</vt:lpstr>
      <vt:lpstr>Recorte</vt:lpstr>
      <vt:lpstr>Arquitectura tecnológica Diagrama</vt:lpstr>
      <vt:lpstr>Front</vt:lpstr>
      <vt:lpstr>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tecnológica</dc:title>
  <dc:creator>Javier Andoni González Vázquez</dc:creator>
  <cp:lastModifiedBy>Adrian Aburto</cp:lastModifiedBy>
  <cp:revision>7</cp:revision>
  <dcterms:created xsi:type="dcterms:W3CDTF">2022-03-13T20:39:06Z</dcterms:created>
  <dcterms:modified xsi:type="dcterms:W3CDTF">2022-03-22T04:09:45Z</dcterms:modified>
</cp:coreProperties>
</file>