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2"/>
  </p:notesMasterIdLst>
  <p:sldIdLst>
    <p:sldId id="264" r:id="rId2"/>
    <p:sldId id="265" r:id="rId3"/>
    <p:sldId id="257" r:id="rId4"/>
    <p:sldId id="259" r:id="rId5"/>
    <p:sldId id="262" r:id="rId6"/>
    <p:sldId id="263" r:id="rId7"/>
    <p:sldId id="266" r:id="rId8"/>
    <p:sldId id="261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23365-A739-40AA-ADBA-FAA631525D25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CCE45-BFE0-4487-A4FA-192ED0ED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1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259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0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064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29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1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5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0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8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1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895" y="1907177"/>
            <a:ext cx="7766936" cy="1646302"/>
          </a:xfrm>
        </p:spPr>
        <p:txBody>
          <a:bodyPr/>
          <a:lstStyle/>
          <a:p>
            <a:pPr algn="ctr"/>
            <a:r>
              <a:rPr lang="en-US" sz="9600" dirty="0" err="1" smtClean="0"/>
              <a:t>Workie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814" y="3463448"/>
            <a:ext cx="3820503" cy="389068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Donika</a:t>
            </a:r>
            <a:r>
              <a:rPr lang="en-US" dirty="0" smtClean="0"/>
              <a:t> Markova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58" y="6226736"/>
            <a:ext cx="1236616" cy="6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65901" y="1576250"/>
            <a:ext cx="4240590" cy="89833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37" y="2984863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98" y="6151271"/>
            <a:ext cx="123759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About me 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70" y="6223961"/>
            <a:ext cx="1237595" cy="63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609" y="2086706"/>
            <a:ext cx="3648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Bulgarian </a:t>
            </a:r>
            <a:r>
              <a:rPr lang="en-US" dirty="0" smtClean="0"/>
              <a:t>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University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609" y="3376796"/>
            <a:ext cx="275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MSSQL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75566" y="1930400"/>
            <a:ext cx="3013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Interests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Working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Watching TV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Spending time in nature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75566" y="3712865"/>
            <a:ext cx="3196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my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Growing in software development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82" y="2041033"/>
            <a:ext cx="2256508" cy="29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App 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551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/>
              <a:t>Book </a:t>
            </a:r>
            <a:r>
              <a:rPr lang="en-US" sz="3200" dirty="0" smtClean="0"/>
              <a:t>various workouts at different locations</a:t>
            </a:r>
            <a:endParaRPr lang="bg-BG" sz="3200" dirty="0" smtClean="0"/>
          </a:p>
          <a:p>
            <a:endParaRPr lang="bg-BG" sz="3200" dirty="0" smtClean="0"/>
          </a:p>
          <a:p>
            <a:r>
              <a:rPr lang="en-US" sz="3200" dirty="0"/>
              <a:t>Training sessions led by different </a:t>
            </a:r>
            <a:r>
              <a:rPr lang="en-US" sz="3200" dirty="0" smtClean="0"/>
              <a:t>trainers</a:t>
            </a:r>
            <a:endParaRPr lang="bg-BG" sz="3200" dirty="0" smtClean="0"/>
          </a:p>
          <a:p>
            <a:endParaRPr lang="bg-BG" sz="3200" dirty="0" smtClean="0"/>
          </a:p>
          <a:p>
            <a:r>
              <a:rPr lang="en-US" sz="3200" dirty="0"/>
              <a:t>Includes practice schedules and bookings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70" y="6223961"/>
            <a:ext cx="123759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51" y="343993"/>
            <a:ext cx="8596668" cy="108857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Features</a:t>
            </a:r>
            <a:endParaRPr lang="en-US" sz="6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86" y="6156959"/>
            <a:ext cx="1237595" cy="634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05080" y="1281940"/>
            <a:ext cx="18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Customer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12" y="3024051"/>
            <a:ext cx="461554" cy="461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46" y="2181496"/>
            <a:ext cx="446320" cy="446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075" y="4026629"/>
            <a:ext cx="385348" cy="3853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994" y="4950815"/>
            <a:ext cx="435429" cy="4354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3897" y="3054773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Manage personal data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3897" y="2129431"/>
            <a:ext cx="265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Register and login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3897" y="4026629"/>
            <a:ext cx="4293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View trainer and workout details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333897" y="5016912"/>
            <a:ext cx="654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 workouts, specifying city, address, trainer and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Architecture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486" y="1219200"/>
            <a:ext cx="8386354" cy="5225143"/>
          </a:xfrm>
        </p:spPr>
        <p:txBody>
          <a:bodyPr>
            <a:normAutofit/>
          </a:bodyPr>
          <a:lstStyle/>
          <a:p>
            <a:r>
              <a:rPr lang="en-US" b="1" dirty="0" smtClean="0"/>
              <a:t>Domain Layer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</a:t>
            </a:r>
            <a:r>
              <a:rPr lang="en-US" dirty="0" smtClean="0"/>
              <a:t>ntities, </a:t>
            </a:r>
            <a:r>
              <a:rPr lang="en-US" dirty="0" err="1" smtClean="0"/>
              <a:t>enum</a:t>
            </a:r>
            <a:r>
              <a:rPr lang="en-US" dirty="0" smtClean="0"/>
              <a:t> types, constants and custom exceptions</a:t>
            </a:r>
            <a:endParaRPr lang="en-US" b="1" dirty="0" smtClean="0"/>
          </a:p>
          <a:p>
            <a:r>
              <a:rPr lang="en-US" b="1" dirty="0" smtClean="0"/>
              <a:t>Application Layer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Specifies business logic handled by services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</a:t>
            </a:r>
            <a:r>
              <a:rPr lang="en-US" dirty="0" smtClean="0"/>
              <a:t>efines Data Transfer Objects (DTOs)</a:t>
            </a:r>
            <a:endParaRPr lang="en-US" b="1" dirty="0" smtClean="0"/>
          </a:p>
          <a:p>
            <a:r>
              <a:rPr lang="en-US" b="1" dirty="0" smtClean="0"/>
              <a:t>Infrastructure Layer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Manages data and persistence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Uses Repository pattern, holds database context, data migrations and options</a:t>
            </a:r>
            <a:endParaRPr lang="en-US" b="1" dirty="0" smtClean="0"/>
          </a:p>
          <a:p>
            <a:r>
              <a:rPr lang="en-US" b="1" dirty="0" smtClean="0"/>
              <a:t>Presentation Layer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Implements RESTful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HTTP </a:t>
            </a:r>
            <a:r>
              <a:rPr lang="en-US" dirty="0"/>
              <a:t>R</a:t>
            </a:r>
            <a:r>
              <a:rPr lang="en-US" dirty="0" smtClean="0"/>
              <a:t>equests and Responses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65" y="6223961"/>
            <a:ext cx="123759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8708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722812"/>
            <a:ext cx="9448800" cy="43281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Backend: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.NET </a:t>
            </a:r>
            <a:r>
              <a:rPr lang="en-US" dirty="0" smtClean="0">
                <a:solidFill>
                  <a:srgbClr val="0070C0"/>
                </a:solidFill>
              </a:rPr>
              <a:t>8.0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Entity Framework </a:t>
            </a:r>
            <a:r>
              <a:rPr lang="en-US" dirty="0" smtClean="0">
                <a:solidFill>
                  <a:srgbClr val="0070C0"/>
                </a:solidFill>
              </a:rPr>
              <a:t>Core: </a:t>
            </a:r>
            <a:r>
              <a:rPr lang="en-US" dirty="0" smtClean="0"/>
              <a:t>Code-first </a:t>
            </a:r>
            <a:r>
              <a:rPr lang="en-US" dirty="0"/>
              <a:t>approach with </a:t>
            </a:r>
            <a:r>
              <a:rPr lang="en-US" dirty="0" smtClean="0"/>
              <a:t>EF migrations for data modeling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ASP.NET </a:t>
            </a:r>
            <a:r>
              <a:rPr lang="en-US" dirty="0" smtClean="0">
                <a:solidFill>
                  <a:srgbClr val="0070C0"/>
                </a:solidFill>
              </a:rPr>
              <a:t>Core: </a:t>
            </a:r>
            <a:r>
              <a:rPr lang="en-US" dirty="0" smtClean="0"/>
              <a:t>High-performance Web API leveraging </a:t>
            </a:r>
            <a:r>
              <a:rPr lang="en-US" dirty="0"/>
              <a:t>middleware </a:t>
            </a:r>
            <a:r>
              <a:rPr lang="en-US" dirty="0" smtClean="0"/>
              <a:t>pipeline </a:t>
            </a:r>
            <a:r>
              <a:rPr lang="en-US" dirty="0"/>
              <a:t>for handling HTTP </a:t>
            </a:r>
            <a:r>
              <a:rPr lang="en-US" dirty="0" smtClean="0"/>
              <a:t>requests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r>
              <a:rPr lang="en-US" b="1" dirty="0" smtClean="0"/>
              <a:t>Frontend: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React with </a:t>
            </a:r>
            <a:r>
              <a:rPr lang="en-US" dirty="0" err="1">
                <a:solidFill>
                  <a:srgbClr val="0070C0"/>
                </a:solidFill>
              </a:rPr>
              <a:t>TypeScript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rgbClr val="0070C0"/>
                </a:solidFill>
              </a:rPr>
              <a:t>Axios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For handling HTTP requests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</a:rPr>
              <a:t>Material </a:t>
            </a:r>
            <a:r>
              <a:rPr lang="en-US" dirty="0" smtClean="0">
                <a:solidFill>
                  <a:srgbClr val="0070C0"/>
                </a:solidFill>
              </a:rPr>
              <a:t>UI: </a:t>
            </a:r>
            <a:r>
              <a:rPr lang="en-US" dirty="0"/>
              <a:t>F</a:t>
            </a:r>
            <a:r>
              <a:rPr lang="en-US" dirty="0" smtClean="0"/>
              <a:t>or consistent and responsive design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r>
              <a:rPr lang="en-US" b="1" dirty="0" smtClean="0"/>
              <a:t>Database: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70C0"/>
                </a:solidFill>
              </a:rPr>
              <a:t>MSSQL Server: </a:t>
            </a:r>
            <a:r>
              <a:rPr lang="en-US" dirty="0" smtClean="0"/>
              <a:t>Reliable relational database for data storage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870" y="6223961"/>
            <a:ext cx="1237595" cy="634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1536" y="5199996"/>
            <a:ext cx="115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Tools: 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503" y="5130191"/>
            <a:ext cx="627017" cy="627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592" y="5089368"/>
            <a:ext cx="708661" cy="708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325" y="5134164"/>
            <a:ext cx="663865" cy="663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94465" y="5122569"/>
            <a:ext cx="554115" cy="5541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1543" y="5050972"/>
            <a:ext cx="747057" cy="7470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8792" y="5089817"/>
            <a:ext cx="669366" cy="6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2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39" y="539931"/>
            <a:ext cx="7715310" cy="1081213"/>
          </a:xfrm>
        </p:spPr>
        <p:txBody>
          <a:bodyPr/>
          <a:lstStyle/>
          <a:p>
            <a:r>
              <a:rPr lang="en-US" dirty="0" smtClean="0"/>
              <a:t>Let’s go to the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48" y="2262051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50" y="6081588"/>
            <a:ext cx="123759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74469"/>
            <a:ext cx="8431832" cy="1555931"/>
          </a:xfrm>
        </p:spPr>
        <p:txBody>
          <a:bodyPr/>
          <a:lstStyle/>
          <a:p>
            <a:pPr algn="ctr"/>
            <a:r>
              <a:rPr lang="en-US" dirty="0" smtClean="0"/>
              <a:t>Future Refactoring and Code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527" y="1184366"/>
            <a:ext cx="8482148" cy="480713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Add Problem Details</a:t>
            </a:r>
          </a:p>
          <a:p>
            <a:endParaRPr lang="en-US" dirty="0" smtClean="0"/>
          </a:p>
          <a:p>
            <a:r>
              <a:rPr lang="en-US" dirty="0" smtClean="0"/>
              <a:t>Implement encryption in service layer</a:t>
            </a:r>
          </a:p>
          <a:p>
            <a:endParaRPr lang="en-US" dirty="0" smtClean="0"/>
          </a:p>
          <a:p>
            <a:r>
              <a:rPr lang="en-US" dirty="0" smtClean="0"/>
              <a:t>Use Dapper for read operations</a:t>
            </a:r>
          </a:p>
          <a:p>
            <a:endParaRPr lang="en-US" dirty="0" smtClean="0"/>
          </a:p>
          <a:p>
            <a:r>
              <a:rPr lang="en-US" dirty="0" smtClean="0"/>
              <a:t>Implement CQRS (Command Query Responsibility Segregation)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Refine Admin and Trainer actions</a:t>
            </a:r>
          </a:p>
          <a:p>
            <a:endParaRPr lang="en-US" dirty="0" smtClean="0"/>
          </a:p>
          <a:p>
            <a:r>
              <a:rPr lang="en-US" dirty="0" smtClean="0"/>
              <a:t>Connect booking with the customer</a:t>
            </a:r>
          </a:p>
          <a:p>
            <a:endParaRPr lang="en-US" dirty="0" smtClean="0"/>
          </a:p>
          <a:p>
            <a:r>
              <a:rPr lang="en-US" dirty="0" smtClean="0"/>
              <a:t>Implement Ratings and Tags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179" y="6214409"/>
            <a:ext cx="1237595" cy="6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5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853" y="258717"/>
            <a:ext cx="8596668" cy="1320800"/>
          </a:xfrm>
        </p:spPr>
        <p:txBody>
          <a:bodyPr/>
          <a:lstStyle/>
          <a:p>
            <a:pPr algn="ctr"/>
            <a:r>
              <a:rPr lang="en-US" dirty="0" err="1" smtClean="0"/>
              <a:t>Figma</a:t>
            </a:r>
            <a:r>
              <a:rPr lang="en-US" dirty="0" smtClean="0"/>
              <a:t> in the Development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168910"/>
            <a:ext cx="870857" cy="8708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70" y="6142563"/>
            <a:ext cx="1237595" cy="634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53" y="1373414"/>
            <a:ext cx="8945139" cy="46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1632</TotalTime>
  <Words>256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Workie</vt:lpstr>
      <vt:lpstr>About me </vt:lpstr>
      <vt:lpstr>App Overview</vt:lpstr>
      <vt:lpstr>Features</vt:lpstr>
      <vt:lpstr>Architecture Overview</vt:lpstr>
      <vt:lpstr>Technology Stack</vt:lpstr>
      <vt:lpstr>Let’s go to the Demo</vt:lpstr>
      <vt:lpstr>Future Refactoring and Code Changes</vt:lpstr>
      <vt:lpstr>Figma in the Development Process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Workout Reservations</dc:title>
  <dc:creator>user</dc:creator>
  <cp:lastModifiedBy>user</cp:lastModifiedBy>
  <cp:revision>43</cp:revision>
  <dcterms:created xsi:type="dcterms:W3CDTF">2024-06-17T08:23:51Z</dcterms:created>
  <dcterms:modified xsi:type="dcterms:W3CDTF">2025-06-04T10:24:13Z</dcterms:modified>
</cp:coreProperties>
</file>