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e84f1312d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e84f1312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e84f1312d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e84f1312d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e84f1312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e84f1312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e84f1312d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e84f1312d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e84f1312d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e84f1312d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e84f1312d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e84f1312d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e84f1312d_0_2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e84f1312d_0_2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ерсонализирано оформление 3">
  <p:cSld name="AUTOLAYOUT_4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 rot="5400000">
            <a:off x="714198" y="47725"/>
            <a:ext cx="857400" cy="762000"/>
          </a:xfrm>
          <a:prstGeom prst="triangle">
            <a:avLst>
              <a:gd fmla="val 50000" name="adj"/>
            </a:avLst>
          </a:prstGeom>
          <a:solidFill>
            <a:srgbClr val="EAD1D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 flipH="1" rot="-5400000">
            <a:off x="928672" y="-166420"/>
            <a:ext cx="428700" cy="762000"/>
          </a:xfrm>
          <a:prstGeom prst="rtTriangle">
            <a:avLst/>
          </a:prstGeom>
          <a:solidFill>
            <a:srgbClr val="EAD1D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  <a:defRPr sz="2000">
                <a:solidFill>
                  <a:srgbClr val="616161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ерсонализирано оформление 1">
  <p:cSld name="AUTOLAYOUT_6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>
            <a:off x="2105247" y="1"/>
            <a:ext cx="7038765" cy="5138761"/>
            <a:chOff x="3388636" y="43347"/>
            <a:chExt cx="5755327" cy="4201767"/>
          </a:xfrm>
        </p:grpSpPr>
        <p:sp>
          <p:nvSpPr>
            <p:cNvPr id="78" name="Google Shape;78;p14"/>
            <p:cNvSpPr/>
            <p:nvPr/>
          </p:nvSpPr>
          <p:spPr>
            <a:xfrm>
              <a:off x="3837147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18268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631192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6528215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6976726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742522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877076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3837147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518268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5631192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6528215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6976726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742522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877076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3837147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518268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5631192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6528215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6976726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742522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877076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338863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3837147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518268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5631192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652821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697672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742522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877076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338863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3837147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4285658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4734169" y="4336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518268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5631192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607970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6528215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697672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7425229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7873740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832225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877076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3837147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518268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5631192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6528215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6976726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742522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877076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3837147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518268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5631192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6528215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6976726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742522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877076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3837147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8268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5631192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6528215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6976726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742522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877076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3837147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518268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5631192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6528215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6976726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742522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877076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3837147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518268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5631192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6528215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6976726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742522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877076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4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4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4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4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FCE5C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FCE5CD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FCE5CD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FCE5CD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FCE5CD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FCE5CD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FCE5CD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FCE5CD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FCE5CD"/>
                </a:solidFill>
              </a:defRPr>
            </a:lvl9pPr>
          </a:lstStyle>
          <a:p/>
        </p:txBody>
      </p:sp>
      <p:sp>
        <p:nvSpPr>
          <p:cNvPr id="204" name="Google Shape;204;p14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5" name="Google Shape;205;p14"/>
          <p:cNvSpPr txBox="1"/>
          <p:nvPr>
            <p:ph idx="12" type="sldNum"/>
          </p:nvPr>
        </p:nvSpPr>
        <p:spPr>
          <a:xfrm>
            <a:off x="8472458" y="4706554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ерсонализирано оформление 4">
  <p:cSld name="AUTOLAYOUT_7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5"/>
          <p:cNvSpPr txBox="1"/>
          <p:nvPr>
            <p:ph type="title"/>
          </p:nvPr>
        </p:nvSpPr>
        <p:spPr>
          <a:xfrm>
            <a:off x="291875" y="406900"/>
            <a:ext cx="30396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b="1" sz="3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b="1" sz="3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b="1" sz="3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b="1" sz="3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b="1" sz="3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b="1" sz="3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b="1" sz="3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b="1" sz="3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b="1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9" name="Google Shape;209;p15"/>
          <p:cNvSpPr txBox="1"/>
          <p:nvPr>
            <p:ph idx="1" type="body"/>
          </p:nvPr>
        </p:nvSpPr>
        <p:spPr>
          <a:xfrm>
            <a:off x="291938" y="2053718"/>
            <a:ext cx="3039600" cy="237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Char char="●"/>
              <a:defRPr sz="1600">
                <a:solidFill>
                  <a:srgbClr val="21212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 sz="1400">
                <a:solidFill>
                  <a:srgbClr val="21212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 sz="1400">
                <a:solidFill>
                  <a:srgbClr val="21212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 sz="1400">
                <a:solidFill>
                  <a:srgbClr val="21212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 sz="1400">
                <a:solidFill>
                  <a:srgbClr val="21212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 sz="1400">
                <a:solidFill>
                  <a:srgbClr val="21212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 sz="1400">
                <a:solidFill>
                  <a:srgbClr val="21212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 sz="1400">
                <a:solidFill>
                  <a:srgbClr val="21212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400"/>
              <a:buChar char="■"/>
              <a:defRPr sz="14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210" name="Google Shape;21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ерсонализирано оформление">
  <p:cSld name="AUTOLAYOUT_8"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6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4" name="Google Shape;214;p16"/>
          <p:cNvCxnSpPr/>
          <p:nvPr/>
        </p:nvCxnSpPr>
        <p:spPr>
          <a:xfrm>
            <a:off x="1128750" y="1995025"/>
            <a:ext cx="688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15" name="Google Shape;215;p16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1" type="body"/>
          </p:nvPr>
        </p:nvSpPr>
        <p:spPr>
          <a:xfrm>
            <a:off x="1128750" y="2225463"/>
            <a:ext cx="6886500" cy="219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7" name="Google Shape;21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solidFill>
                  <a:schemeClr val="dk2"/>
                </a:solidFill>
              </a:rPr>
              <a:t>Travellers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3" name="Google Shape;223;p17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Have a nice trip and share your tips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 txBox="1"/>
          <p:nvPr>
            <p:ph type="title"/>
          </p:nvPr>
        </p:nvSpPr>
        <p:spPr>
          <a:xfrm>
            <a:off x="291875" y="406900"/>
            <a:ext cx="30396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Идеята</a:t>
            </a:r>
            <a:endParaRPr/>
          </a:p>
        </p:txBody>
      </p:sp>
      <p:sp>
        <p:nvSpPr>
          <p:cNvPr id="229" name="Google Shape;229;p18"/>
          <p:cNvSpPr txBox="1"/>
          <p:nvPr>
            <p:ph idx="1" type="body"/>
          </p:nvPr>
        </p:nvSpPr>
        <p:spPr>
          <a:xfrm>
            <a:off x="291938" y="2053718"/>
            <a:ext cx="30396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bg"/>
              <a:t>съвети за определена дестинация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bg"/>
              <a:t>кои места си струват да се посетят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bg"/>
              <a:t>скрити кътчета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bg"/>
              <a:t>вдъхновение за пътешествия</a:t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3331550" y="0"/>
            <a:ext cx="5633700" cy="5143500"/>
          </a:xfrm>
          <a:prstGeom prst="parallelogram">
            <a:avLst>
              <a:gd fmla="val 24220" name="adj"/>
            </a:avLst>
          </a:prstGeom>
          <a:solidFill>
            <a:srgbClr val="EEEEEE">
              <a:alpha val="6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18"/>
          <p:cNvPicPr preferRelativeResize="0"/>
          <p:nvPr/>
        </p:nvPicPr>
        <p:blipFill rotWithShape="1">
          <a:blip r:embed="rId3">
            <a:alphaModFix/>
          </a:blip>
          <a:srcRect b="0" l="13841" r="13841" t="0"/>
          <a:stretch/>
        </p:blipFill>
        <p:spPr>
          <a:xfrm>
            <a:off x="3562350" y="0"/>
            <a:ext cx="5581800" cy="5143500"/>
          </a:xfrm>
          <a:prstGeom prst="parallelogram">
            <a:avLst>
              <a:gd fmla="val 23683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Реализация</a:t>
            </a:r>
            <a:endParaRPr/>
          </a:p>
        </p:txBody>
      </p:sp>
      <p:sp>
        <p:nvSpPr>
          <p:cNvPr id="237" name="Google Shape;237;p19"/>
          <p:cNvSpPr txBox="1"/>
          <p:nvPr>
            <p:ph idx="1" type="body"/>
          </p:nvPr>
        </p:nvSpPr>
        <p:spPr>
          <a:xfrm>
            <a:off x="1128750" y="2225463"/>
            <a:ext cx="6886500" cy="21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Платформа, която обединява опита на хора, които обичат да пътуват навсякъде по света.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bg"/>
              <a:t>Споделени идеи за красиви места и приключения.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Tech Stack</a:t>
            </a:r>
            <a:endParaRPr/>
          </a:p>
        </p:txBody>
      </p:sp>
      <p:sp>
        <p:nvSpPr>
          <p:cNvPr id="243" name="Google Shape;243;p20"/>
          <p:cNvSpPr/>
          <p:nvPr/>
        </p:nvSpPr>
        <p:spPr>
          <a:xfrm>
            <a:off x="1016550" y="1542875"/>
            <a:ext cx="2156400" cy="2233800"/>
          </a:xfrm>
          <a:prstGeom prst="flowChartConnector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React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React Router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Material UI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Axios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Simple React Maps</a:t>
            </a:r>
            <a:endParaRPr/>
          </a:p>
        </p:txBody>
      </p:sp>
      <p:sp>
        <p:nvSpPr>
          <p:cNvPr id="244" name="Google Shape;244;p20"/>
          <p:cNvSpPr/>
          <p:nvPr/>
        </p:nvSpPr>
        <p:spPr>
          <a:xfrm>
            <a:off x="3493800" y="1542875"/>
            <a:ext cx="2156400" cy="2233800"/>
          </a:xfrm>
          <a:prstGeom prst="flowChartConnector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RESTfull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NodeJS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Express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Mongoose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JWT</a:t>
            </a:r>
            <a:endParaRPr/>
          </a:p>
        </p:txBody>
      </p:sp>
      <p:sp>
        <p:nvSpPr>
          <p:cNvPr id="245" name="Google Shape;245;p20"/>
          <p:cNvSpPr/>
          <p:nvPr/>
        </p:nvSpPr>
        <p:spPr>
          <a:xfrm>
            <a:off x="6001350" y="1542875"/>
            <a:ext cx="2156400" cy="2233800"/>
          </a:xfrm>
          <a:prstGeom prst="flowChartConnector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Mongo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Потребителски роли</a:t>
            </a:r>
            <a:endParaRPr/>
          </a:p>
        </p:txBody>
      </p:sp>
      <p:sp>
        <p:nvSpPr>
          <p:cNvPr id="251" name="Google Shape;251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&gt; Администратор</a:t>
            </a:r>
            <a:br>
              <a:rPr lang="bg"/>
            </a:br>
            <a:r>
              <a:rPr lang="bg"/>
              <a:t>	- CRUD операции над потребители и приключения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bg"/>
              <a:t>&gt; Потребител</a:t>
            </a:r>
            <a:br>
              <a:rPr lang="bg"/>
            </a:br>
            <a:r>
              <a:rPr lang="bg"/>
              <a:t>	- </a:t>
            </a:r>
            <a:r>
              <a:rPr lang="bg"/>
              <a:t>CRUD </a:t>
            </a:r>
            <a:r>
              <a:rPr lang="bg"/>
              <a:t>операции над собствен потребител и собствени приключения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bg"/>
              <a:t>&gt; Наблюдател</a:t>
            </a:r>
            <a:br>
              <a:rPr lang="bg"/>
            </a:br>
            <a:r>
              <a:rPr lang="bg"/>
              <a:t>	- разглеждане на текущи приключения (Read only)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Server endpoints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2"/>
          <p:cNvSpPr txBox="1"/>
          <p:nvPr>
            <p:ph idx="1" type="body"/>
          </p:nvPr>
        </p:nvSpPr>
        <p:spPr>
          <a:xfrm>
            <a:off x="875650" y="1843025"/>
            <a:ext cx="2058900" cy="19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bg"/>
              <a:t>[crd] /users</a:t>
            </a:r>
            <a:br>
              <a:rPr lang="bg"/>
            </a:br>
            <a:r>
              <a:rPr lang="bg"/>
              <a:t>[crud] </a:t>
            </a:r>
            <a:r>
              <a:rPr lang="bg"/>
              <a:t>/users/{id}</a:t>
            </a:r>
            <a:br>
              <a:rPr lang="bg"/>
            </a:br>
            <a:r>
              <a:rPr lang="bg"/>
              <a:t>/login</a:t>
            </a:r>
            <a:br>
              <a:rPr lang="bg"/>
            </a:br>
            <a:r>
              <a:rPr lang="bg"/>
              <a:t>/register</a:t>
            </a:r>
            <a:br>
              <a:rPr lang="bg"/>
            </a:br>
            <a:r>
              <a:rPr lang="bg"/>
              <a:t>/logout</a:t>
            </a:r>
            <a:endParaRPr/>
          </a:p>
        </p:txBody>
      </p:sp>
      <p:sp>
        <p:nvSpPr>
          <p:cNvPr id="258" name="Google Shape;258;p22"/>
          <p:cNvSpPr txBox="1"/>
          <p:nvPr>
            <p:ph idx="1" type="body"/>
          </p:nvPr>
        </p:nvSpPr>
        <p:spPr>
          <a:xfrm>
            <a:off x="2997100" y="2100475"/>
            <a:ext cx="2941800" cy="1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bg"/>
              <a:t>[crd] </a:t>
            </a:r>
            <a:r>
              <a:rPr lang="bg"/>
              <a:t>/trips</a:t>
            </a:r>
            <a:br>
              <a:rPr lang="bg"/>
            </a:br>
            <a:r>
              <a:rPr lang="bg"/>
              <a:t>[curd] </a:t>
            </a:r>
            <a:r>
              <a:rPr lang="bg"/>
              <a:t>/trips/{id}</a:t>
            </a:r>
            <a:br>
              <a:rPr lang="bg"/>
            </a:br>
            <a:r>
              <a:rPr lang="bg"/>
              <a:t>[r] /trips by SearchCriteria</a:t>
            </a:r>
            <a:br>
              <a:rPr lang="bg"/>
            </a:br>
            <a:endParaRPr/>
          </a:p>
        </p:txBody>
      </p:sp>
      <p:sp>
        <p:nvSpPr>
          <p:cNvPr id="259" name="Google Shape;259;p22"/>
          <p:cNvSpPr txBox="1"/>
          <p:nvPr>
            <p:ph idx="1" type="body"/>
          </p:nvPr>
        </p:nvSpPr>
        <p:spPr>
          <a:xfrm>
            <a:off x="6001450" y="1418175"/>
            <a:ext cx="2720400" cy="1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bg"/>
              <a:t>[crud] </a:t>
            </a:r>
            <a:r>
              <a:rPr lang="bg"/>
              <a:t>/images/{tripId}</a:t>
            </a:r>
            <a:br>
              <a:rPr lang="bg"/>
            </a:br>
            <a:r>
              <a:rPr lang="bg"/>
              <a:t>[r] /images/{tripId}/cover</a:t>
            </a:r>
            <a:br>
              <a:rPr lang="bg"/>
            </a:br>
            <a:r>
              <a:rPr lang="bg"/>
              <a:t>[d] </a:t>
            </a:r>
            <a:r>
              <a:rPr lang="bg"/>
              <a:t>/images/{imageId}</a:t>
            </a:r>
            <a:br>
              <a:rPr lang="bg"/>
            </a:br>
            <a:endParaRPr/>
          </a:p>
        </p:txBody>
      </p:sp>
      <p:sp>
        <p:nvSpPr>
          <p:cNvPr id="260" name="Google Shape;260;p22"/>
          <p:cNvSpPr txBox="1"/>
          <p:nvPr>
            <p:ph idx="1" type="body"/>
          </p:nvPr>
        </p:nvSpPr>
        <p:spPr>
          <a:xfrm>
            <a:off x="6001450" y="3213775"/>
            <a:ext cx="2684400" cy="10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bg"/>
              <a:t>[r] </a:t>
            </a:r>
            <a:r>
              <a:rPr lang="bg"/>
              <a:t>/countries</a:t>
            </a:r>
            <a:br>
              <a:rPr lang="bg"/>
            </a:br>
            <a:r>
              <a:rPr lang="bg"/>
              <a:t>[r] </a:t>
            </a:r>
            <a:r>
              <a:rPr lang="bg"/>
              <a:t>/countries/{countryId}</a:t>
            </a:r>
            <a:br>
              <a:rPr lang="bg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Следващи стъпки</a:t>
            </a:r>
            <a:endParaRPr/>
          </a:p>
        </p:txBody>
      </p:sp>
      <p:sp>
        <p:nvSpPr>
          <p:cNvPr id="266" name="Google Shape;266;p23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bg"/>
              <a:t>визуализация върху гео-карта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bg"/>
              <a:t>създаване на път по гео-данни от снимките (Routs)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bg"/>
              <a:t>chat 1:1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bg"/>
              <a:t>подобряване на валидацията и реализация на auth (front-end side)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solidFill>
                  <a:schemeClr val="dk2"/>
                </a:solidFill>
              </a:rPr>
              <a:t>Demo time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2" name="Google Shape;272;p24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