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Co6FC3fhOh21Hczg/WbGnYGsC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Master" Target="slideMasters/slideMaster1.xml"/><Relationship Id="rId7" Type="http://customschemas.google.com/relationships/presentationmetadata" Target="metadata"/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customXml" Target="../customXml/item3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body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Graphic 7" id="17" name="Google Shape;1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/>
          <p:nvPr>
            <p:ph idx="2" type="body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9"/>
          <p:cNvSpPr/>
          <p:nvPr>
            <p:ph idx="3" type="pic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2" type="body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3" type="body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4" type="body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5" type="body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6" type="body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7" type="body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4_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rgbClr val="191919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rect b="b" l="l" r="r" t="t"/>
              <a:pathLst>
                <a:path extrusionOk="0" h="21600" w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rect b="b" l="l" r="r" t="t"/>
              <a:pathLst>
                <a:path extrusionOk="0" h="20730" w="2160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rect b="b" l="l" r="r" t="t"/>
              <a:pathLst>
                <a:path extrusionOk="0" h="21600" w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rect b="b" l="l" r="r" t="t"/>
              <a:pathLst>
                <a:path extrusionOk="0" h="21407" w="2160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4" type="body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5" type="body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6" type="body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7" type="body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8" type="body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9" type="body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3" type="body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4" type="body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5" type="body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6" type="body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7" type="body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8" type="body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9" type="body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1F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rect b="b" l="l" r="r" t="t"/>
              <a:pathLst>
                <a:path extrusionOk="0" h="21407" w="2160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rect b="b" l="l" r="r" t="t"/>
              <a:pathLst>
                <a:path extrusionOk="0" h="21579" w="2160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/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idx="4294967295" type="ctrTitle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Užduočių sprendimai</a:t>
            </a:r>
            <a:endParaRPr b="1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>
            <p:ph idx="2" type="body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Vilmantas Neviera</a:t>
            </a:r>
            <a:endParaRPr/>
          </a:p>
        </p:txBody>
      </p:sp>
      <p:pic>
        <p:nvPicPr>
          <p:cNvPr descr="Picture Placeholder 16" id="74" name="Google Shape;74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/>
          <p:nvPr>
            <p:ph idx="1" type="body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/>
              <a:t>Užduočių sprendimai</a:t>
            </a:r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82" name="Google Shape;82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b="1" lang="lt-LT" sz="1600">
                  <a:solidFill>
                    <a:srgbClr val="FEFFFF"/>
                  </a:solidFill>
                </a:rPr>
                <a:t>Bankomatas</a:t>
              </a:r>
              <a:endParaRPr b="1" i="0" sz="16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Placeholder 2" id="84" name="Google Shape;84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</a:rPr>
              <a:t>Programa turi “patikrinti” ar įdėta kortelė yra tinkama (susimuliuoti tarkim Guid’ų sulyginimą)</a:t>
            </a:r>
            <a:endParaRPr>
              <a:solidFill>
                <a:schemeClr val="dk1"/>
              </a:solidFill>
            </a:endParaRPr>
          </a:p>
          <a:p>
            <a:pPr indent="-3048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Saugoti faile vartotojų bankinės kortelės ir slaptažodžių informaciją ir pinigų sumą.</a:t>
            </a:r>
            <a:endParaRPr>
              <a:solidFill>
                <a:schemeClr val="dk1"/>
              </a:solidFill>
            </a:endParaRPr>
          </a:p>
          <a:p>
            <a:pPr indent="-3048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Paprašyti vartotojo įvesti slaptažodį.</a:t>
            </a:r>
            <a:endParaRPr>
              <a:solidFill>
                <a:schemeClr val="dk1"/>
              </a:solidFill>
            </a:endParaRPr>
          </a:p>
          <a:p>
            <a:pPr indent="-3048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Įvedus blogai tris kartus išjungti programą.</a:t>
            </a:r>
            <a:endParaRPr>
              <a:solidFill>
                <a:schemeClr val="dk1"/>
              </a:solidFill>
            </a:endParaRPr>
          </a:p>
          <a:p>
            <a:pPr indent="-3048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Įvedus taisyklingai prisijungti ir parodyti turimus pinigus.</a:t>
            </a:r>
            <a:endParaRPr>
              <a:solidFill>
                <a:schemeClr val="dk1"/>
              </a:solidFill>
            </a:endParaRPr>
          </a:p>
          <a:p>
            <a:pPr indent="-3048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</a:pPr>
            <a:r>
              <a:rPr lang="lt-LT">
                <a:solidFill>
                  <a:schemeClr val="dk1"/>
                </a:solidFill>
              </a:rPr>
              <a:t>Sėkmingai prisijungus turi būti papildomi pasirinkimai: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lt-LT">
                <a:solidFill>
                  <a:schemeClr val="dk1"/>
                </a:solidFill>
              </a:rPr>
              <a:t>Matyti turimus pinigus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lt-LT">
                <a:solidFill>
                  <a:schemeClr val="dk1"/>
                </a:solidFill>
              </a:rPr>
              <a:t>5 praeitos transakcijos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lt-LT">
                <a:solidFill>
                  <a:schemeClr val="dk1"/>
                </a:solidFill>
              </a:rPr>
              <a:t>Pinigų išsiėmimas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lt-LT">
                <a:solidFill>
                  <a:schemeClr val="dk1"/>
                </a:solidFill>
              </a:rPr>
              <a:t>Maksimumas pinigų išsiėmimui turi būti 1000e ir maksimalus transakcijų skaičius per dieną - 10.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>
                <a:solidFill>
                  <a:schemeClr val="dk1"/>
                </a:solidFill>
              </a:rPr>
              <a:t>Naudoti gali bet ką, improvizuokit:)</a:t>
            </a:r>
            <a:endParaRPr>
              <a:solidFill>
                <a:schemeClr val="dk1"/>
              </a:solidFill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4611CBA61D1D46B77278723EF8E0B6" ma:contentTypeVersion="13" ma:contentTypeDescription="Create a new document." ma:contentTypeScope="" ma:versionID="530f2480894c7f710ee63845487ea70a">
  <xsd:schema xmlns:xsd="http://www.w3.org/2001/XMLSchema" xmlns:xs="http://www.w3.org/2001/XMLSchema" xmlns:p="http://schemas.microsoft.com/office/2006/metadata/properties" xmlns:ns2="d2a4cd15-3cfd-41d6-8176-15b04c6afb70" xmlns:ns3="c5f77c03-4c2c-4f22-839f-757deb61ca13" targetNamespace="http://schemas.microsoft.com/office/2006/metadata/properties" ma:root="true" ma:fieldsID="e5ffe03634e1e376fbb22d668f23f352" ns2:_="" ns3:_="">
    <xsd:import namespace="d2a4cd15-3cfd-41d6-8176-15b04c6afb70"/>
    <xsd:import namespace="c5f77c03-4c2c-4f22-839f-757deb61ca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aika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4cd15-3cfd-41d6-8176-15b04c6afb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f00a109-fcd0-44f6-b988-7507babe26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aikas" ma:index="20" nillable="true" ma:displayName="Laikas" ma:format="DateTime" ma:internalName="Laikas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f77c03-4c2c-4f22-839f-757deb61ca1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5f0fc01-9147-48d0-b5f6-6dd1d93dc713}" ma:internalName="TaxCatchAll" ma:showField="CatchAllData" ma:web="c5f77c03-4c2c-4f22-839f-757deb61ca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a4cd15-3cfd-41d6-8176-15b04c6afb70">
      <Terms xmlns="http://schemas.microsoft.com/office/infopath/2007/PartnerControls"/>
    </lcf76f155ced4ddcb4097134ff3c332f>
    <Laikas xmlns="d2a4cd15-3cfd-41d6-8176-15b04c6afb70" xsi:nil="true"/>
    <TaxCatchAll xmlns="c5f77c03-4c2c-4f22-839f-757deb61ca13" xsi:nil="true"/>
    <SharedWithUsers xmlns="c5f77c03-4c2c-4f22-839f-757deb61ca13">
      <UserInfo>
        <DisplayName>VIGI 45 Kaunas Members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D05FCC5-C58B-4B1D-876D-514D38CBEFF8}"/>
</file>

<file path=customXml/itemProps2.xml><?xml version="1.0" encoding="utf-8"?>
<ds:datastoreItem xmlns:ds="http://schemas.openxmlformats.org/officeDocument/2006/customXml" ds:itemID="{847CF5A5-6225-40AC-95DB-6AE2791ABAB0}"/>
</file>

<file path=customXml/itemProps3.xml><?xml version="1.0" encoding="utf-8"?>
<ds:datastoreItem xmlns:ds="http://schemas.openxmlformats.org/officeDocument/2006/customXml" ds:itemID="{F26E920F-3E66-4AAB-8811-91082A0D0C24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0x0101007E4611CBA61D1D46B77278723EF8E0B6</vt:lpwstr>
  </property>
</Properties>
</file>