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1PM4r4xqnro+pCap2HGeE85FK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500BCE-4BE2-46A4-8F5F-8D8BB06E6DF4}" v="1" dt="2023-01-17T15:43:56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40b8907e2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1140b8907e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/>
              <a:t>C# Advanced Egzaminas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Dėstytojas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Vilmantas Neviera</a:t>
            </a:r>
            <a:endParaRPr/>
          </a:p>
        </p:txBody>
      </p:sp>
      <p:pic>
        <p:nvPicPr>
          <p:cNvPr id="74" name="Google Shape;74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Egzaminas</a:t>
            </a:r>
            <a:endParaRPr/>
          </a:p>
        </p:txBody>
      </p:sp>
      <p:pic>
        <p:nvPicPr>
          <p:cNvPr id="81" name="Google Shape;81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Restorano sistema: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 Padavėja turi galėti užregistruoti žmogaus užsakymą: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1.1 Prekės pavadinimas + kaina eurais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1.2 Kuriant užsakymą pirmas pasirinkimas yra staliukas, prie kurio sėdi žmonės.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1.2 Pasirinkus staliuką sistemoje jis pažymimas kaip užimtas, taip pat turi būti galimybė pažymėti jog staliukas atsilaisvino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1.3 Sąraše užimti staliukai turi būti pažymėti kaip užimti.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1.4 Prekės ir gėrimai imami iš dviejų skirtingų failų pvz food.txt/csv drinks.txt/csv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 Užsakyme yra staliuko informacija: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2.1 Staliuko numeris, kiek sėdimų vietų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2.2 Užsakyti patiekalai/gėrimai ir bendra mokama suma.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2.3 Data ir laikas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40b8907e2_0_1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Egzaminas</a:t>
            </a:r>
            <a:endParaRPr/>
          </a:p>
        </p:txBody>
      </p:sp>
      <p:pic>
        <p:nvPicPr>
          <p:cNvPr id="88" name="Google Shape;88;g1140b8907e2_0_1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140b8907e2_0_1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 Iš užsakymo sudarom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čeki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s, jo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informacija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įrašoma į failą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restorano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buhalterijai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1587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4. Čeki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turi būti galim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išsiųsti email’u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(panaudoti interface).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Unit testai privalomi!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UŽDUOTIES ATLIKIMUI SKIRIAMOS 2 SAVAITĖS!</a:t>
            </a:r>
            <a:endParaRPr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a4cd15-3cfd-41d6-8176-15b04c6afb70">
      <Terms xmlns="http://schemas.microsoft.com/office/infopath/2007/PartnerControls"/>
    </lcf76f155ced4ddcb4097134ff3c332f>
    <Laikas xmlns="d2a4cd15-3cfd-41d6-8176-15b04c6afb70" xsi:nil="true"/>
    <TaxCatchAll xmlns="c5f77c03-4c2c-4f22-839f-757deb61ca1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4611CBA61D1D46B77278723EF8E0B6" ma:contentTypeVersion="13" ma:contentTypeDescription="Create a new document." ma:contentTypeScope="" ma:versionID="530f2480894c7f710ee63845487ea70a">
  <xsd:schema xmlns:xsd="http://www.w3.org/2001/XMLSchema" xmlns:xs="http://www.w3.org/2001/XMLSchema" xmlns:p="http://schemas.microsoft.com/office/2006/metadata/properties" xmlns:ns2="d2a4cd15-3cfd-41d6-8176-15b04c6afb70" xmlns:ns3="c5f77c03-4c2c-4f22-839f-757deb61ca13" targetNamespace="http://schemas.microsoft.com/office/2006/metadata/properties" ma:root="true" ma:fieldsID="e5ffe03634e1e376fbb22d668f23f352" ns2:_="" ns3:_="">
    <xsd:import namespace="d2a4cd15-3cfd-41d6-8176-15b04c6afb70"/>
    <xsd:import namespace="c5f77c03-4c2c-4f22-839f-757deb61ca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aika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4cd15-3cfd-41d6-8176-15b04c6afb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f00a109-fcd0-44f6-b988-7507babe26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aikas" ma:index="20" nillable="true" ma:displayName="Laikas" ma:format="DateTime" ma:internalName="Laikas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f77c03-4c2c-4f22-839f-757deb61ca1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5f0fc01-9147-48d0-b5f6-6dd1d93dc713}" ma:internalName="TaxCatchAll" ma:showField="CatchAllData" ma:web="c5f77c03-4c2c-4f22-839f-757deb61ca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A8419E-3C53-4B4C-AF8A-EEEFDB714C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98F0C3-DA5B-4AB9-A83E-E987E720283E}">
  <ds:schemaRefs>
    <ds:schemaRef ds:uri="http://schemas.microsoft.com/office/2006/metadata/properties"/>
    <ds:schemaRef ds:uri="http://schemas.microsoft.com/office/infopath/2007/PartnerControls"/>
    <ds:schemaRef ds:uri="d2a4cd15-3cfd-41d6-8176-15b04c6afb70"/>
    <ds:schemaRef ds:uri="c5f77c03-4c2c-4f22-839f-757deb61ca13"/>
  </ds:schemaRefs>
</ds:datastoreItem>
</file>

<file path=customXml/itemProps3.xml><?xml version="1.0" encoding="utf-8"?>
<ds:datastoreItem xmlns:ds="http://schemas.openxmlformats.org/officeDocument/2006/customXml" ds:itemID="{4F45A733-8105-46D7-85D7-A23D6B35AA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4cd15-3cfd-41d6-8176-15b04c6afb70"/>
    <ds:schemaRef ds:uri="c5f77c03-4c2c-4f22-839f-757deb61c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Plačiaekranė</PresentationFormat>
  <Paragraphs>26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Skaidrių pavadinimai</vt:lpstr>
      </vt:variant>
      <vt:variant>
        <vt:i4>3</vt:i4>
      </vt:variant>
    </vt:vector>
  </HeadingPairs>
  <TitlesOfParts>
    <vt:vector size="4" baseType="lpstr">
      <vt:lpstr>Office Theme</vt:lpstr>
      <vt:lpstr>C# Advanced Egzaminas</vt:lpstr>
      <vt:lpstr>„PowerPoint“ pateiktis</vt:lpstr>
      <vt:lpstr>„PowerPoint“ pateiktis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Egzaminas</dc:title>
  <cp:lastModifiedBy>Dovile Ramanauske</cp:lastModifiedBy>
  <cp:revision>3</cp:revision>
  <dcterms:modified xsi:type="dcterms:W3CDTF">2023-01-17T16:43:56Z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0x010100BB9168731F3A5048AE6E62D0FF0DA85F</vt:lpwstr>
  </property>
</Properties>
</file>