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7BA7-1CDE-40B3-B7BB-6B293B907951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06EF3-B3EB-4843-849E-4FF6E76D6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9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6EF3-B3EB-4843-849E-4FF6E76D677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9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3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7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1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789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407" y="26886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Screens how create VM, Service account, SSH, install Docker, Terraform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80520" y="837838"/>
            <a:ext cx="9203594" cy="5182323"/>
            <a:chOff x="1580520" y="837838"/>
            <a:chExt cx="9203594" cy="518232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520" y="837838"/>
              <a:ext cx="9030960" cy="5182323"/>
            </a:xfrm>
            <a:prstGeom prst="rect">
              <a:avLst/>
            </a:prstGeom>
          </p:spPr>
        </p:pic>
        <p:sp>
          <p:nvSpPr>
            <p:cNvPr id="4" name="Скругленный прямоугольник 3"/>
            <p:cNvSpPr/>
            <p:nvPr/>
          </p:nvSpPr>
          <p:spPr>
            <a:xfrm>
              <a:off x="4484914" y="1901371"/>
              <a:ext cx="6299200" cy="43542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484914" y="4949371"/>
              <a:ext cx="6299200" cy="43542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6108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561467" y="1757129"/>
            <a:ext cx="9069066" cy="3511557"/>
            <a:chOff x="1561467" y="1757129"/>
            <a:chExt cx="9069066" cy="35115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467" y="1757129"/>
              <a:ext cx="9069066" cy="3343742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4426857" y="4615543"/>
              <a:ext cx="1582057" cy="6531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529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723415" y="613969"/>
            <a:ext cx="8745170" cy="5630061"/>
            <a:chOff x="1723415" y="613969"/>
            <a:chExt cx="8745170" cy="563006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415" y="613969"/>
              <a:ext cx="8745170" cy="5630061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5399314" y="2380343"/>
              <a:ext cx="1785257" cy="5805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399313" y="4727288"/>
              <a:ext cx="1785257" cy="5805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5399312" y="5663459"/>
              <a:ext cx="1785257" cy="5805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664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6" y="1508139"/>
            <a:ext cx="1234612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31267" y="616485"/>
            <a:ext cx="5788618" cy="5883168"/>
            <a:chOff x="2731267" y="616485"/>
            <a:chExt cx="5788618" cy="588316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1267" y="616485"/>
              <a:ext cx="5788618" cy="5883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2757714" y="667657"/>
              <a:ext cx="653143" cy="4209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881085" y="3630641"/>
              <a:ext cx="2184401" cy="6655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5457370" y="667657"/>
              <a:ext cx="798287" cy="566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0512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04830" y="1163575"/>
            <a:ext cx="11918387" cy="4047054"/>
            <a:chOff x="104830" y="1163575"/>
            <a:chExt cx="11918387" cy="404705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30" y="1163575"/>
              <a:ext cx="11918387" cy="4047054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145143" y="3875314"/>
              <a:ext cx="1930400" cy="5515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4383314" y="1524000"/>
              <a:ext cx="1930400" cy="5515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9753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375968" y="761628"/>
            <a:ext cx="7440063" cy="5334744"/>
            <a:chOff x="2375968" y="761628"/>
            <a:chExt cx="7440063" cy="5334744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5968" y="761628"/>
              <a:ext cx="7440063" cy="5334744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5297714" y="2046514"/>
              <a:ext cx="2191657" cy="566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297714" y="4441372"/>
              <a:ext cx="2191657" cy="566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933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561575"/>
            <a:ext cx="777348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376076"/>
            <a:ext cx="1005027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7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418944"/>
            <a:ext cx="959301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666257" y="1376076"/>
            <a:ext cx="8859486" cy="4105848"/>
            <a:chOff x="1666257" y="1376076"/>
            <a:chExt cx="8859486" cy="410584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257" y="1376076"/>
              <a:ext cx="8859486" cy="4105848"/>
            </a:xfrm>
            <a:prstGeom prst="rect">
              <a:avLst/>
            </a:prstGeom>
          </p:spPr>
        </p:pic>
        <p:sp>
          <p:nvSpPr>
            <p:cNvPr id="7" name="Стрелка вверх 6"/>
            <p:cNvSpPr/>
            <p:nvPr/>
          </p:nvSpPr>
          <p:spPr>
            <a:xfrm>
              <a:off x="4438650" y="1714500"/>
              <a:ext cx="390525" cy="73342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4033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018838"/>
            <a:ext cx="805927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638"/>
            <a:ext cx="1219200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1576129"/>
            <a:ext cx="12012701" cy="3705742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59657" y="2075543"/>
            <a:ext cx="2017486" cy="420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40000" y="2075543"/>
            <a:ext cx="1436914" cy="420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9657" y="4049485"/>
            <a:ext cx="1436914" cy="420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4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347125" y="785443"/>
            <a:ext cx="9497750" cy="5287113"/>
            <a:chOff x="1347125" y="785443"/>
            <a:chExt cx="9497750" cy="528711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125" y="785443"/>
              <a:ext cx="9497750" cy="5287113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4368800" y="1901371"/>
              <a:ext cx="1146629" cy="493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8229600" y="5457371"/>
              <a:ext cx="1146629" cy="493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1054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952046" y="580627"/>
            <a:ext cx="8287907" cy="5696745"/>
            <a:chOff x="1952046" y="580627"/>
            <a:chExt cx="8287907" cy="569674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046" y="580627"/>
              <a:ext cx="8287907" cy="5696745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4542970" y="2569029"/>
              <a:ext cx="4789715" cy="6966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4354285" y="5733143"/>
              <a:ext cx="1030515" cy="54422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7983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58009" y="1190312"/>
            <a:ext cx="12308018" cy="4477375"/>
            <a:chOff x="-58009" y="1190312"/>
            <a:chExt cx="12308018" cy="447737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8009" y="1190312"/>
              <a:ext cx="12308018" cy="4477375"/>
            </a:xfrm>
            <a:prstGeom prst="rect">
              <a:avLst/>
            </a:prstGeom>
          </p:spPr>
        </p:pic>
        <p:sp>
          <p:nvSpPr>
            <p:cNvPr id="4" name="Скругленный прямоугольник 3"/>
            <p:cNvSpPr/>
            <p:nvPr/>
          </p:nvSpPr>
          <p:spPr>
            <a:xfrm>
              <a:off x="9564914" y="3280229"/>
              <a:ext cx="1553029" cy="8998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0343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7" y="2400156"/>
            <a:ext cx="3439005" cy="2057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97" y="1796571"/>
            <a:ext cx="195289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75" y="311498"/>
            <a:ext cx="6144482" cy="4706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3928" y="5486400"/>
            <a:ext cx="502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final-project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37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647576"/>
            <a:ext cx="747816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1719024"/>
            <a:ext cx="584916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79822" y="937035"/>
            <a:ext cx="7106642" cy="3877216"/>
            <a:chOff x="2179822" y="937035"/>
            <a:chExt cx="7106642" cy="387721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822" y="937035"/>
              <a:ext cx="7106642" cy="3877216"/>
            </a:xfrm>
            <a:prstGeom prst="rect">
              <a:avLst/>
            </a:prstGeom>
          </p:spPr>
        </p:pic>
        <p:sp>
          <p:nvSpPr>
            <p:cNvPr id="7" name="Стрелка вверх 6"/>
            <p:cNvSpPr/>
            <p:nvPr/>
          </p:nvSpPr>
          <p:spPr>
            <a:xfrm>
              <a:off x="8444593" y="1351643"/>
              <a:ext cx="390525" cy="73342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9799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1088021"/>
            <a:ext cx="9754961" cy="13241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19" y="3120530"/>
            <a:ext cx="1021222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1780945"/>
            <a:ext cx="1014554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18" y="1268894"/>
            <a:ext cx="576342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5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113" y="595086"/>
            <a:ext cx="108300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mkdir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-p .</a:t>
            </a:r>
            <a:r>
              <a:rPr lang="ru-RU" altLang="ru-RU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google</a:t>
            </a:r>
            <a:r>
              <a:rPr lang="ru-RU" altLang="ru-RU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/</a:t>
            </a:r>
            <a:r>
              <a:rPr lang="ru-RU" altLang="ru-RU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credentials</a:t>
            </a:r>
            <a:endParaRPr lang="en-US" altLang="ru-RU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r>
              <a:rPr lang="ru-RU" altLang="ru-RU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cp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&lt;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your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service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account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json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file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&gt; .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google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/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credentials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/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google_credentials.json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ru-RU" sz="2800" dirty="0" smtClean="0">
              <a:latin typeface="Arial" panose="020B0604020202020204" pitchFamily="34" charset="0"/>
            </a:endParaRPr>
          </a:p>
          <a:p>
            <a:r>
              <a:rPr lang="en-US" altLang="ru-RU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nano</a:t>
            </a:r>
            <a:r>
              <a:rPr lang="en-US" altLang="ru-RU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en-US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.</a:t>
            </a:r>
            <a:r>
              <a:rPr lang="en-US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bashrc</a:t>
            </a:r>
            <a:endParaRPr lang="en-US" altLang="ru-RU" dirty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r>
              <a:rPr lang="en-US" dirty="0"/>
              <a:t>export GOOGLE_APPLICATION_CREDENTIALS</a:t>
            </a:r>
            <a:r>
              <a:rPr lang="en-US" dirty="0" smtClean="0"/>
              <a:t>=/google/credentials/</a:t>
            </a:r>
            <a:r>
              <a:rPr lang="en-US" dirty="0" err="1" smtClean="0"/>
              <a:t>google_credentials.json</a:t>
            </a:r>
            <a:endParaRPr lang="en-US" dirty="0" smtClean="0"/>
          </a:p>
          <a:p>
            <a:endParaRPr lang="en-US" altLang="ru-RU" sz="2400" dirty="0" smtClean="0"/>
          </a:p>
          <a:p>
            <a:r>
              <a:rPr lang="en-US" altLang="ru-RU" sz="2400" dirty="0" smtClean="0"/>
              <a:t>source </a:t>
            </a:r>
            <a:r>
              <a:rPr lang="en-US" altLang="ru-RU" sz="2400" dirty="0"/>
              <a:t>.</a:t>
            </a:r>
            <a:r>
              <a:rPr lang="en-US" altLang="ru-RU" sz="2400" dirty="0" err="1" smtClean="0"/>
              <a:t>bashrc</a:t>
            </a:r>
            <a:endParaRPr lang="en-US" altLang="ru-RU" sz="2400" dirty="0" smtClean="0"/>
          </a:p>
          <a:p>
            <a:endParaRPr lang="en-US" altLang="ru-RU" sz="4400" dirty="0">
              <a:latin typeface="Arial" panose="020B0604020202020204" pitchFamily="34" charset="0"/>
            </a:endParaRPr>
          </a:p>
          <a:p>
            <a:r>
              <a:rPr lang="en-US" dirty="0" err="1"/>
              <a:t>gcloud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/>
              <a:t> activate-service-account --key-file $GOOGLE_APPLICATION_CREDENTIALS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114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761520" y="185285"/>
            <a:ext cx="8668960" cy="6487430"/>
            <a:chOff x="1761520" y="185285"/>
            <a:chExt cx="8668960" cy="648743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520" y="185285"/>
              <a:ext cx="8668960" cy="6487430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5196114" y="1016000"/>
              <a:ext cx="4267200" cy="3483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5196114" y="2078942"/>
              <a:ext cx="4267200" cy="3483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5109029" y="3141884"/>
              <a:ext cx="4267200" cy="3483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5122862" y="5783484"/>
              <a:ext cx="4267200" cy="3483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567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8342" y="727108"/>
            <a:ext cx="4328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commands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When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prompts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you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just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yes</a:t>
            </a:r>
            <a:r>
              <a:rPr lang="en-US" altLang="ru-RU" sz="1400" dirty="0" smtClean="0">
                <a:solidFill>
                  <a:srgbClr val="1F2328"/>
                </a:solidFill>
                <a:latin typeface="-apple-system"/>
              </a:rPr>
              <a:t>”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2476" y="2374904"/>
            <a:ext cx="1800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cd</a:t>
            </a:r>
            <a:r>
              <a:rPr lang="ru-RU" dirty="0" smtClean="0"/>
              <a:t> </a:t>
            </a:r>
            <a:r>
              <a:rPr lang="ru-RU" dirty="0" err="1" smtClean="0"/>
              <a:t>terraform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terraform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init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endParaRPr lang="en-US" altLang="ru-RU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r>
              <a:rPr lang="ru-RU" altLang="ru-RU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terraform</a:t>
            </a:r>
            <a:r>
              <a:rPr lang="ru-RU" altLang="ru-RU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apply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518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4267" y="1678899"/>
            <a:ext cx="115676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f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irst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update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with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lang="ru-RU" altLang="ru-RU" sz="1600" dirty="0" err="1">
                <a:solidFill>
                  <a:srgbClr val="1F2328"/>
                </a:solidFill>
              </a:rPr>
              <a:t>sudo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apt-get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 smtClean="0">
                <a:solidFill>
                  <a:srgbClr val="1F2328"/>
                </a:solidFill>
              </a:rPr>
              <a:t>update</a:t>
            </a:r>
            <a:endParaRPr lang="en-US" altLang="ru-RU" sz="1600" dirty="0" smtClean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Install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docker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with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lang="ru-RU" altLang="ru-RU" sz="1600" dirty="0" err="1">
                <a:solidFill>
                  <a:srgbClr val="1F2328"/>
                </a:solidFill>
              </a:rPr>
              <a:t>sudo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apt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install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smtClean="0">
                <a:solidFill>
                  <a:srgbClr val="1F2328"/>
                </a:solidFill>
              </a:rPr>
              <a:t>docker.io</a:t>
            </a:r>
            <a:endParaRPr lang="en-US" altLang="ru-RU" sz="1600" dirty="0" smtClean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Clone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this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repo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lang="ru-RU" altLang="ru-RU" sz="1600" dirty="0" err="1">
                <a:solidFill>
                  <a:srgbClr val="1F2328"/>
                </a:solidFill>
              </a:rPr>
              <a:t>git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clone</a:t>
            </a:r>
            <a:r>
              <a:rPr lang="ru-RU" altLang="ru-RU" sz="1600" dirty="0">
                <a:solidFill>
                  <a:srgbClr val="1F2328"/>
                </a:solidFill>
              </a:rPr>
              <a:t> https://github.com/MichaelShoemaker/shoemaker-de-zoomcamp-final-project.git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Make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a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bin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directory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with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switch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1F2328"/>
                </a:solidFill>
              </a:rPr>
              <a:t>mkdir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bin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cd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</a:rPr>
              <a:t>bin</a:t>
            </a:r>
            <a:r>
              <a:rPr lang="ru-RU" altLang="ru-RU" sz="1600" dirty="0">
                <a:solidFill>
                  <a:srgbClr val="1F2328"/>
                </a:solidFill>
              </a:rPr>
              <a:t> </a:t>
            </a:r>
            <a:endParaRPr lang="en-US" altLang="ru-RU" sz="1600" dirty="0" smtClean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Download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docker-compose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lang="ru-RU" altLang="ru-RU" sz="1600" dirty="0" err="1">
                <a:solidFill>
                  <a:srgbClr val="1F2328"/>
                </a:solidFill>
              </a:rPr>
              <a:t>wget</a:t>
            </a:r>
            <a:r>
              <a:rPr lang="ru-RU" altLang="ru-RU" sz="1600" dirty="0">
                <a:solidFill>
                  <a:srgbClr val="1F2328"/>
                </a:solidFill>
              </a:rPr>
              <a:t> https://github.com/docker/compose/releases/download/v2.3.4/docker-compose-linux-x86_64 -O </a:t>
            </a:r>
            <a:r>
              <a:rPr lang="ru-RU" altLang="ru-RU" sz="1600" dirty="0" err="1" smtClean="0">
                <a:solidFill>
                  <a:srgbClr val="1F2328"/>
                </a:solidFill>
              </a:rPr>
              <a:t>docker-compose</a:t>
            </a:r>
            <a:endParaRPr lang="en-US" altLang="ru-RU" sz="1600" dirty="0" smtClean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Make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it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</a:rPr>
              <a:t>execuatable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lang="ru-RU" altLang="ru-RU" sz="1600" dirty="0" err="1">
                <a:solidFill>
                  <a:srgbClr val="1F2328"/>
                </a:solidFill>
              </a:rPr>
              <a:t>chmod</a:t>
            </a:r>
            <a:r>
              <a:rPr lang="ru-RU" altLang="ru-RU" sz="1600" dirty="0">
                <a:solidFill>
                  <a:srgbClr val="1F2328"/>
                </a:solidFill>
              </a:rPr>
              <a:t> +x </a:t>
            </a:r>
            <a:r>
              <a:rPr lang="ru-RU" altLang="ru-RU" sz="1600" dirty="0" err="1" smtClean="0">
                <a:solidFill>
                  <a:srgbClr val="1F2328"/>
                </a:solidFill>
              </a:rPr>
              <a:t>docker-compose</a:t>
            </a:r>
            <a:endParaRPr lang="en-US" altLang="ru-RU" sz="1600" dirty="0" smtClean="0">
              <a:solidFill>
                <a:srgbClr val="1F2328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8755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8" y="3425908"/>
            <a:ext cx="8602275" cy="20672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48" y="1469527"/>
            <a:ext cx="8629958" cy="794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9086" y="5849257"/>
            <a:ext cx="403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600" i="1" dirty="0" err="1">
                <a:solidFill>
                  <a:srgbClr val="1F2328"/>
                </a:solidFill>
                <a:latin typeface="-apple-system"/>
              </a:rPr>
              <a:t>Update</a:t>
            </a:r>
            <a:r>
              <a:rPr lang="ru-RU" altLang="ru-RU" sz="1600" i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sz="1600" i="1" dirty="0" err="1">
                <a:solidFill>
                  <a:srgbClr val="1F2328"/>
                </a:solidFill>
                <a:latin typeface="-apple-system"/>
              </a:rPr>
              <a:t>your</a:t>
            </a:r>
            <a:r>
              <a:rPr lang="ru-RU" altLang="ru-RU" sz="1600" i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sz="1600" i="1" dirty="0" err="1">
                <a:solidFill>
                  <a:srgbClr val="1F2328"/>
                </a:solidFill>
                <a:latin typeface="-apple-system"/>
              </a:rPr>
              <a:t>path</a:t>
            </a:r>
            <a:r>
              <a:rPr lang="ru-RU" altLang="ru-RU" sz="1600" i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sz="1600" i="1" dirty="0" err="1">
                <a:solidFill>
                  <a:srgbClr val="1F2328"/>
                </a:solidFill>
                <a:latin typeface="-apple-system"/>
              </a:rPr>
              <a:t>by</a:t>
            </a:r>
            <a:r>
              <a:rPr lang="ru-RU" altLang="ru-RU" sz="1600" i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altLang="ru-RU" sz="1600" i="1" dirty="0" err="1">
                <a:solidFill>
                  <a:srgbClr val="1F2328"/>
                </a:solidFill>
                <a:latin typeface="-apple-system"/>
              </a:rPr>
              <a:t>running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bashrc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9086" y="565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1F2328"/>
                </a:solidFill>
              </a:rPr>
              <a:t>Add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docker-compose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to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path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in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your</a:t>
            </a:r>
            <a:r>
              <a:rPr lang="ru-RU" altLang="ru-RU" dirty="0">
                <a:solidFill>
                  <a:srgbClr val="1F2328"/>
                </a:solidFill>
              </a:rPr>
              <a:t> .</a:t>
            </a:r>
            <a:r>
              <a:rPr lang="ru-RU" altLang="ru-RU" dirty="0" err="1">
                <a:solidFill>
                  <a:srgbClr val="1F2328"/>
                </a:solidFill>
              </a:rPr>
              <a:t>bashrc</a:t>
            </a:r>
            <a:r>
              <a:rPr lang="ru-RU" altLang="ru-RU" dirty="0">
                <a:solidFill>
                  <a:srgbClr val="1F2328"/>
                </a:solidFill>
              </a:rPr>
              <a:t> </a:t>
            </a:r>
            <a:r>
              <a:rPr lang="ru-RU" altLang="ru-RU" dirty="0" err="1">
                <a:solidFill>
                  <a:srgbClr val="1F2328"/>
                </a:solidFill>
              </a:rPr>
              <a:t>file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335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029" y="32179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875" y="633393"/>
            <a:ext cx="10635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y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ou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start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cloning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repo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git</a:t>
            </a:r>
            <a:r>
              <a:rPr lang="ru-RU" altLang="ru-RU" sz="1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clone</a:t>
            </a:r>
            <a:r>
              <a:rPr lang="ru-RU" altLang="ru-RU" sz="1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https://github.com/mage-ai/mage-zoomcamp.git </a:t>
            </a: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mage</a:t>
            </a:r>
            <a:endParaRPr lang="en-US" altLang="ru-RU" sz="1600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Navigate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repo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cd</a:t>
            </a:r>
            <a:r>
              <a:rPr lang="ru-RU" altLang="ru-RU" sz="1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mage</a:t>
            </a:r>
            <a:endParaRPr lang="en-US" altLang="ru-RU" sz="1600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Rename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ru-RU" altLang="ru-RU" sz="1600" i="1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dev.env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simply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ru-RU" altLang="ru-RU" sz="1600" i="1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.</a:t>
            </a:r>
            <a:r>
              <a:rPr lang="ru-RU" altLang="ru-RU" sz="1600" i="1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env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—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this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will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ensure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file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is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not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committed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Git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accident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since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it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will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contain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credentials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in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future</a:t>
            </a:r>
            <a:r>
              <a:rPr kumimoji="0" lang="ru-RU" altLang="ru-RU" sz="160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kumimoji="0" lang="en-US" altLang="ru-RU" sz="160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1F2328"/>
              </a:solidFill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(base)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donik@instance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--final-project:~$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usermod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$USER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(base)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donik@instance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--final-project:~$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newgrp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docker</a:t>
            </a:r>
            <a:r>
              <a:rPr lang="ru-RU" altLang="ru-RU" sz="1600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compose</a:t>
            </a:r>
            <a:r>
              <a:rPr lang="ru-RU" altLang="ru-RU" sz="1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build</a:t>
            </a:r>
            <a:endParaRPr lang="en-US" altLang="ru-RU" sz="1600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(base) donik@instance--final-project:~/mage$ docker pull mageai/mageai:latest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ru-RU" sz="1600" dirty="0">
              <a:latin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Now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let's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build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container</a:t>
            </a: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Finally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start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container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0" lang="en-US" altLang="ru-RU" sz="1600" b="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(base)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donik@instance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--final-project:~/mage$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-compose up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doker</a:t>
            </a:r>
            <a:r>
              <a:rPr lang="ru-RU" altLang="ru-RU" sz="1600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compose</a:t>
            </a:r>
            <a:r>
              <a:rPr lang="ru-RU" altLang="ru-RU" sz="1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sz="1600" dirty="0" err="1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up</a:t>
            </a:r>
            <a:endParaRPr lang="en-US" altLang="ru-RU" sz="1600" dirty="0" smtClean="0">
              <a:solidFill>
                <a:srgbClr val="1F2328"/>
              </a:solidFill>
              <a:latin typeface="var(--fontStack-monospace, ui-monospace, SFMono-Regular, SF Mono, Menlo, Consolas, Liberation Mono, monospac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Now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navigate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b="0" i="1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http://localhost:6789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your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browser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! </a:t>
            </a: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52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20905" y="325780"/>
            <a:ext cx="2771999" cy="4860492"/>
            <a:chOff x="420905" y="325780"/>
            <a:chExt cx="2771999" cy="486049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905" y="325780"/>
              <a:ext cx="2771999" cy="4860492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569626" y="4691921"/>
              <a:ext cx="2593299" cy="3897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420905" y="2119105"/>
              <a:ext cx="2593299" cy="3897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3892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987807" y="929954"/>
            <a:ext cx="6691736" cy="5063449"/>
            <a:chOff x="1987807" y="929954"/>
            <a:chExt cx="6691736" cy="5063449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807" y="929954"/>
              <a:ext cx="6691736" cy="5063449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" name="Стрелка влево 4"/>
            <p:cNvSpPr/>
            <p:nvPr/>
          </p:nvSpPr>
          <p:spPr>
            <a:xfrm>
              <a:off x="4542971" y="3338285"/>
              <a:ext cx="914400" cy="624114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лево 7"/>
            <p:cNvSpPr/>
            <p:nvPr/>
          </p:nvSpPr>
          <p:spPr>
            <a:xfrm rot="5400000">
              <a:off x="2409868" y="5384301"/>
              <a:ext cx="594090" cy="624114"/>
            </a:xfrm>
            <a:prstGeom prst="leftArrow">
              <a:avLst>
                <a:gd name="adj1" fmla="val 63953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5042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713888" y="1295102"/>
            <a:ext cx="8764223" cy="4267796"/>
            <a:chOff x="1713888" y="1295102"/>
            <a:chExt cx="8764223" cy="426779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3888" y="1295102"/>
              <a:ext cx="8764223" cy="4267796"/>
            </a:xfrm>
            <a:prstGeom prst="rect">
              <a:avLst/>
            </a:prstGeom>
          </p:spPr>
        </p:pic>
        <p:sp>
          <p:nvSpPr>
            <p:cNvPr id="5" name="Стрелка вверх 4"/>
            <p:cNvSpPr/>
            <p:nvPr/>
          </p:nvSpPr>
          <p:spPr>
            <a:xfrm>
              <a:off x="4804229" y="1799772"/>
              <a:ext cx="682172" cy="537028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775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671133" y="836222"/>
            <a:ext cx="6094992" cy="5591955"/>
            <a:chOff x="3556504" y="633022"/>
            <a:chExt cx="6094992" cy="5591955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6504" y="633022"/>
              <a:ext cx="6094992" cy="5591955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3571522" y="633022"/>
              <a:ext cx="653143" cy="3628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3752951" y="3688279"/>
              <a:ext cx="2851049" cy="3757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604000" y="1016498"/>
              <a:ext cx="2209295" cy="3757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095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9" y="838105"/>
            <a:ext cx="663985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8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784172" y="1122054"/>
            <a:ext cx="10507541" cy="4410691"/>
            <a:chOff x="842229" y="1223654"/>
            <a:chExt cx="10507541" cy="441069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229" y="1223654"/>
              <a:ext cx="10507541" cy="4410691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4891314" y="1582057"/>
              <a:ext cx="1683657" cy="6241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5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475730" y="837838"/>
            <a:ext cx="9240540" cy="5182323"/>
            <a:chOff x="1475730" y="837838"/>
            <a:chExt cx="9240540" cy="518232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730" y="837838"/>
              <a:ext cx="9240540" cy="5182323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4441371" y="1843314"/>
              <a:ext cx="2249715" cy="6821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4441371" y="2859314"/>
              <a:ext cx="6183086" cy="62411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47746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280</Words>
  <Application>Microsoft Office PowerPoint</Application>
  <PresentationFormat>Широкоэкранный</PresentationFormat>
  <Paragraphs>54</Paragraphs>
  <Slides>39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Тема Office</vt:lpstr>
      <vt:lpstr>Screens how create VM, Service account, SSH, install Docker, Terraform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Dj</dc:creator>
  <cp:lastModifiedBy>Dj</cp:lastModifiedBy>
  <cp:revision>51</cp:revision>
  <dcterms:created xsi:type="dcterms:W3CDTF">2024-03-30T04:08:50Z</dcterms:created>
  <dcterms:modified xsi:type="dcterms:W3CDTF">2024-04-05T11:31:29Z</dcterms:modified>
</cp:coreProperties>
</file>