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7" r:id="rId10"/>
    <p:sldId id="31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7BA7-1CDE-40B3-B7BB-6B293B907951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06EF3-B3EB-4843-849E-4FF6E76D6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9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1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3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1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0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4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7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1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EC6F0-8C52-4870-A149-758F411FBF37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0B81-B26B-4FE6-8E8B-F5762ACA0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6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29391" y="209862"/>
            <a:ext cx="10144553" cy="3639058"/>
            <a:chOff x="704538" y="1279687"/>
            <a:chExt cx="10144553" cy="363905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740" y="1279687"/>
              <a:ext cx="10122149" cy="3639058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704538" y="2188564"/>
              <a:ext cx="989351" cy="34477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9859740" y="2188564"/>
              <a:ext cx="989351" cy="34477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318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523734"/>
            <a:ext cx="909764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154243" y="256805"/>
            <a:ext cx="10342550" cy="4779890"/>
            <a:chOff x="1154243" y="256805"/>
            <a:chExt cx="10342550" cy="477989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4243" y="256805"/>
              <a:ext cx="10342550" cy="47798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1618938" y="1618938"/>
              <a:ext cx="9788577" cy="4796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4227226" y="3507698"/>
              <a:ext cx="1154243" cy="6445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5912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761628"/>
            <a:ext cx="10936226" cy="5334744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79489" y="1873770"/>
            <a:ext cx="2653259" cy="704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7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485256" y="947391"/>
            <a:ext cx="9322652" cy="4963218"/>
            <a:chOff x="1485256" y="947391"/>
            <a:chExt cx="9322652" cy="496321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256" y="947391"/>
              <a:ext cx="9221487" cy="4963218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9563725" y="1753849"/>
              <a:ext cx="1244183" cy="6145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6625652" y="4527030"/>
              <a:ext cx="4081091" cy="61459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6735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337970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009" y="952154"/>
            <a:ext cx="1267001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775333" y="689547"/>
            <a:ext cx="9582870" cy="6071417"/>
            <a:chOff x="775333" y="689547"/>
            <a:chExt cx="9582870" cy="607141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333" y="689547"/>
              <a:ext cx="9582870" cy="6071417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7315199" y="1019330"/>
              <a:ext cx="1573967" cy="3747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Скругленный прямоугольник 4"/>
            <p:cNvSpPr/>
            <p:nvPr/>
          </p:nvSpPr>
          <p:spPr>
            <a:xfrm>
              <a:off x="2713219" y="6386210"/>
              <a:ext cx="1573967" cy="3747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0378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364105" y="1291882"/>
            <a:ext cx="7903313" cy="4724161"/>
            <a:chOff x="2158584" y="1186951"/>
            <a:chExt cx="7903313" cy="4724161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584" y="1186951"/>
              <a:ext cx="7903313" cy="4724161"/>
            </a:xfrm>
            <a:prstGeom prst="rect">
              <a:avLst/>
            </a:prstGeom>
          </p:spPr>
        </p:pic>
        <p:sp>
          <p:nvSpPr>
            <p:cNvPr id="3" name="Скругленный прямоугольник 2"/>
            <p:cNvSpPr/>
            <p:nvPr/>
          </p:nvSpPr>
          <p:spPr>
            <a:xfrm>
              <a:off x="2158584" y="4931763"/>
              <a:ext cx="1439055" cy="3747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2248524" y="4327168"/>
              <a:ext cx="2698229" cy="1056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469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08" y="1295102"/>
            <a:ext cx="382958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95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Dj</dc:creator>
  <cp:lastModifiedBy>Dj</cp:lastModifiedBy>
  <cp:revision>51</cp:revision>
  <dcterms:created xsi:type="dcterms:W3CDTF">2024-03-30T04:08:50Z</dcterms:created>
  <dcterms:modified xsi:type="dcterms:W3CDTF">2024-04-05T12:12:25Z</dcterms:modified>
</cp:coreProperties>
</file>