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 id="2147483686" r:id="rId3"/>
    <p:sldMasterId id="2147483673" r:id="rId4"/>
    <p:sldMasterId id="2147483660" r:id="rId5"/>
  </p:sldMasterIdLst>
  <p:notesMasterIdLst>
    <p:notesMasterId r:id="rId25"/>
  </p:notesMasterIdLst>
  <p:sldIdLst>
    <p:sldId id="257" r:id="rId6"/>
    <p:sldId id="258" r:id="rId7"/>
    <p:sldId id="259" r:id="rId8"/>
    <p:sldId id="263" r:id="rId9"/>
    <p:sldId id="268" r:id="rId10"/>
    <p:sldId id="260" r:id="rId11"/>
    <p:sldId id="264" r:id="rId12"/>
    <p:sldId id="270" r:id="rId13"/>
    <p:sldId id="261" r:id="rId14"/>
    <p:sldId id="267" r:id="rId15"/>
    <p:sldId id="269" r:id="rId16"/>
    <p:sldId id="271" r:id="rId17"/>
    <p:sldId id="272" r:id="rId18"/>
    <p:sldId id="322" r:id="rId19"/>
    <p:sldId id="262" r:id="rId20"/>
    <p:sldId id="266" r:id="rId21"/>
    <p:sldId id="323" r:id="rId22"/>
    <p:sldId id="325" r:id="rId23"/>
    <p:sldId id="32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434A8-D739-4E9F-B65D-1739C7B295F5}"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761D-2EDE-4C43-816B-27DADC276469}" type="slidenum">
              <a:rPr lang="zh-CN" altLang="en-US" smtClean="0"/>
              <a:t>‹#›</a:t>
            </a:fld>
            <a:endParaRPr lang="zh-CN" altLang="en-US"/>
          </a:p>
        </p:txBody>
      </p:sp>
    </p:spTree>
    <p:extLst>
      <p:ext uri="{BB962C8B-B14F-4D97-AF65-F5344CB8AC3E}">
        <p14:creationId xmlns:p14="http://schemas.microsoft.com/office/powerpoint/2010/main" val="197536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6727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E079B772-FB8C-4A08-8D45-9D1D57BD7932}"/>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446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38ECA-59E4-4FE7-A7B2-3281074525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A327DD-5290-46D2-B1C8-B75DE2766E50}"/>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569964-43BB-4564-BF63-69C520059872}"/>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AD65D469-01AE-499C-9DFB-336A81294B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F956-32DA-407B-89C7-EE7AB794B92C}"/>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356171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6E5FEC-E330-47CA-AB28-E1CC1EE3651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814C67-451F-41E1-9A21-008E5A97891D}"/>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530927-6250-49C9-80E8-E364FBA9EFF7}"/>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49F81FE8-BA67-48DC-BB35-01A08F1A93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C80FF-EB59-4311-9B8E-7AE4314F9E18}"/>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29080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090B-9009-454E-9B64-12C73F9505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60A7CC-5D1F-43A2-80D9-59589167F95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8914DE-8133-48C3-9C14-63587AE82307}"/>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E079B772-FB8C-4A08-8D45-9D1D57BD79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0FEFD9-BF5B-425F-A52B-6DA4CA0E4B6D}"/>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48644970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23FFD-9C25-4757-A3D4-E75F0EAA1E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42D39F-E15B-4DA3-999F-836853E02456}"/>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AA979E-3B3C-44CC-9DDB-08BCDB6C7512}"/>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6BAAA34F-A53C-42EE-9924-1719F20470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45C9E-2C3C-4494-9CAE-523EF95811C8}"/>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35848797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D3557-FEC1-43FF-8704-664BB12267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5F0FAA-16CE-4350-AA9E-0B562727B40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148979-D84C-483C-8D9A-0B89AD89422A}"/>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2918A735-7BB3-4427-B6B8-DD70410BF9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D3B6D-0E16-4093-A214-86530BE21EEA}"/>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2436119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13560-40B7-4037-8F72-361B630E80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D3C2F7-76D2-4CA3-96B6-3A081E651A5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C3A7937-BF37-46DC-974E-BD1861A31607}"/>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1E7250D-A627-4D89-9D4D-89EDD837099C}"/>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821D8C51-9E05-498F-900D-989D81DCBB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B5EF5-81D7-4491-B354-3484ACA09761}"/>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417392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828AA-86A2-4B5D-9B9C-84D42A12B1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A154B1-88BD-4EDD-A715-1D521EA000E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E6CE14-0D03-4FCD-860C-9A18B2816A94}"/>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0568DD-BFF6-45D3-9561-029B517CD6F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0D4F14B-4096-4E49-9CD3-51E7FBFF3BAC}"/>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1B611F-A2F6-4115-A190-5BDD4FE52F56}"/>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8" name="页脚占位符 7">
            <a:extLst>
              <a:ext uri="{FF2B5EF4-FFF2-40B4-BE49-F238E27FC236}">
                <a16:creationId xmlns:a16="http://schemas.microsoft.com/office/drawing/2014/main" id="{12B9EDD9-1BD8-4A97-BBB6-5628682E44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162B1F-F20B-4152-BF15-20D8F47A5DC3}"/>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331325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36CBD-2249-4784-B9BA-26E89ED98A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0504C7-F2D4-4F69-B2AA-CE8ED208642E}"/>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4" name="页脚占位符 3">
            <a:extLst>
              <a:ext uri="{FF2B5EF4-FFF2-40B4-BE49-F238E27FC236}">
                <a16:creationId xmlns:a16="http://schemas.microsoft.com/office/drawing/2014/main" id="{8704BA4A-0D2E-4574-B684-952C95221E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985E4A-DBC9-4C37-8861-98FB28A2B214}"/>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633081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0D966D-0E85-446F-BEC4-A51D929286FF}"/>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3" name="页脚占位符 2">
            <a:extLst>
              <a:ext uri="{FF2B5EF4-FFF2-40B4-BE49-F238E27FC236}">
                <a16:creationId xmlns:a16="http://schemas.microsoft.com/office/drawing/2014/main" id="{3875B42D-6B71-4686-925C-0D837C4989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97AE6D-B644-486D-8B6C-996C0AB751FC}"/>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238223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1698C-215C-44F8-A7C1-259716D1DE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2C11FA-A01C-4451-9612-421C930C99F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422E74-4608-4FD0-8A2C-6F65D1CBA41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404FC07-B2E0-4448-8A46-B24224F1E407}"/>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E571E87A-3D74-4EBB-AFA9-0F7EACE66D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CCF7F0-417A-48CD-A0F6-05A69B5DD942}"/>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418832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23FFD-9C25-4757-A3D4-E75F0EAA1EB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42D39F-E15B-4DA3-999F-836853E02456}"/>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AA979E-3B3C-44CC-9DDB-08BCDB6C7512}"/>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6BAAA34F-A53C-42EE-9924-1719F20470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745C9E-2C3C-4494-9CAE-523EF95811C8}"/>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679242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E3487-999C-44BB-B9A5-802A8814B7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314D8F-3CC5-42AD-A4AA-B1E0D74C492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B7FBD1-CC2D-45C9-89B2-2D0AFCB1542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85B2F0-2109-482A-9687-2F35E9EF85DD}"/>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96F77441-6E27-4625-BAAC-44D036161B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E45C30-1CDC-4F68-BF89-E1E392B706A4}"/>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53455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38ECA-59E4-4FE7-A7B2-328107452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A327DD-5290-46D2-B1C8-B75DE2766E50}"/>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569964-43BB-4564-BF63-69C520059872}"/>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AD65D469-01AE-499C-9DFB-336A81294B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F956-32DA-407B-89C7-EE7AB794B92C}"/>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3203473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6E5FEC-E330-47CA-AB28-E1CC1EE365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814C67-451F-41E1-9A21-008E5A97891D}"/>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530927-6250-49C9-80E8-E364FBA9EFF7}"/>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49F81FE8-BA67-48DC-BB35-01A08F1A93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FC80FF-EB59-4311-9B8E-7AE4314F9E18}"/>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628426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88917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BD5E7-8440-4200-B43C-F518119393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9A602C-70AF-401E-8FCB-91ABFDB69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1CAA2B-8A77-4952-BBB8-382CD5CDD23A}"/>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A195B94C-DB6D-46DB-919D-E0BDA5668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E9D97F-72E6-441B-B69E-76A5F8C8E15C}"/>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3876045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C450-CFD7-4783-B967-8ED2D85BD8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2E2C92-0190-4541-BC08-B3C4A9CE0D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C54ECF-A331-42B5-8EB1-D6B5C52E3EED}"/>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6CABEC4E-C5F9-4EEE-9F6E-EDB1C245B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0570E9-1104-49D4-8B5A-60423E1B1732}"/>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3767415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8D3D5-939F-4D0C-B5D4-0ACB7DB2FC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F8F54C-10F3-4DA7-8001-A1C5A0118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D92609-9DAE-451C-BCF5-A93163CF22D0}"/>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18C60511-0FED-4675-9CE9-6954206EC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1E0302-A5A1-443E-BE0B-F508B837E984}"/>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3449170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4537-AE2C-457F-9DF3-B2C631E955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52B332-D36D-431D-91FB-29799112D4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406FADD-F822-4C90-B5D7-41E276AA141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289C4A7-5E85-425B-B25B-564978BE807A}"/>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DEFB6E43-D0BD-4F66-9DEC-78397C1BC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04C5DA-961A-4B3A-9E77-56231A9EEDAC}"/>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1343827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34B2C-16F0-4BF6-A43B-9888F28E80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FC30C2-6C86-4F89-8BF6-18AC5DE2A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678AA4-C688-4193-9447-04D93E18AF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4C091D5-1FEE-4D31-BFF3-3522ADC7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09DA69-C0DC-4A0E-B861-0499AD5545D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882D90B-C3D7-487D-8F2E-ED74620E9989}"/>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8" name="页脚占位符 7">
            <a:extLst>
              <a:ext uri="{FF2B5EF4-FFF2-40B4-BE49-F238E27FC236}">
                <a16:creationId xmlns:a16="http://schemas.microsoft.com/office/drawing/2014/main" id="{AAE2C393-B5DE-4994-9ADA-21579B6BEF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C1292F-D837-4103-9231-AA5DCB771578}"/>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1160251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53B01-12B6-438C-9A29-AC3BCB1A9F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163565-FC21-4184-8A7C-9511AB097AC9}"/>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4" name="页脚占位符 3">
            <a:extLst>
              <a:ext uri="{FF2B5EF4-FFF2-40B4-BE49-F238E27FC236}">
                <a16:creationId xmlns:a16="http://schemas.microsoft.com/office/drawing/2014/main" id="{BD8DB2F0-ED75-4A9F-8E58-EA944DF3E7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EA8539-B841-46B9-89FA-CDBFB02D7C8A}"/>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26555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D3557-FEC1-43FF-8704-664BB12267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5F0FAA-16CE-4350-AA9E-0B562727B40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148979-D84C-483C-8D9A-0B89AD89422A}"/>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2918A735-7BB3-4427-B6B8-DD70410BF9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D3B6D-0E16-4093-A214-86530BE21EEA}"/>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4183090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86C673-C4F2-455E-8257-C2939E87E1C2}"/>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3" name="页脚占位符 2">
            <a:extLst>
              <a:ext uri="{FF2B5EF4-FFF2-40B4-BE49-F238E27FC236}">
                <a16:creationId xmlns:a16="http://schemas.microsoft.com/office/drawing/2014/main" id="{B0D974CC-B113-4364-B640-94046A206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BCC137-E4F1-43E8-A2A2-6534B263B194}"/>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2715488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8CF15-448E-43F8-91DC-72149E2DD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BCDFDF-6DA7-4DC4-B049-A8B563F36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208DAE-B7B6-4274-A208-95CFBD22D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FCB8541-719A-4AA7-8208-BA8B209F361E}"/>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7C48E61C-34C4-4AC4-A584-CF858A8E25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35BF46-F94C-4EAC-8EA9-D59011FB3545}"/>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31182962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E6EAF-8365-435C-B833-B09D1D49D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02EDF8-15E5-4E38-BFF5-1200B5DE5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5051B9-69A8-49DB-976A-E569574A6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3C7D0C0-253C-428B-BB4D-90094C94D2FD}"/>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8A218416-1838-4233-B425-AB6AD0781A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F8DC5A-38A1-43EB-A9E2-4CE3A201923E}"/>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71511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0C7CD-8EC0-4708-888E-A9D9D6DD2A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56B493-7C42-403E-947F-F5A4DC20753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DCA413-C1FD-48A4-BFA8-99707ADE8E93}"/>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F070EA54-07FC-4B26-81FF-99F4BB65D4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64E88E-6564-4C28-830F-543D7FB434F9}"/>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27620029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90196C-5FBF-47D4-B203-75E9A178DEB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8B5E9C-2300-49FD-AF1E-148A23D022D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8E4EAA-D624-409A-8E74-F831F6F4BDD4}"/>
              </a:ext>
            </a:extLst>
          </p:cNvPr>
          <p:cNvSpPr>
            <a:spLocks noGrp="1"/>
          </p:cNvSpPr>
          <p:nvPr>
            <p:ph type="dt" sz="half" idx="10"/>
          </p:nvPr>
        </p:nvSpPr>
        <p:spPr/>
        <p:txBody>
          <a:body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5BF1012D-D4B0-4C4B-9C6A-0CE0042BF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EBA1F8-14ED-49B1-9B5B-8C3E9E173343}"/>
              </a:ext>
            </a:extLst>
          </p:cNvPr>
          <p:cNvSpPr>
            <a:spLocks noGrp="1"/>
          </p:cNvSpPr>
          <p:nvPr>
            <p:ph type="sldNum" sz="quarter" idx="12"/>
          </p:nvPr>
        </p:nvSpPr>
        <p:spPr/>
        <p:txBody>
          <a:body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1163544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梯形 2"/>
          <p:cNvSpPr/>
          <p:nvPr userDrawn="1"/>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sp>
        <p:nvSpPr>
          <p:cNvPr id="3" name="流程图: 离页连接符 2"/>
          <p:cNvSpPr/>
          <p:nvPr userDrawn="1"/>
        </p:nvSpPr>
        <p:spPr>
          <a:xfrm rot="10800000">
            <a:off x="10445750" y="569345"/>
            <a:ext cx="876300" cy="384342"/>
          </a:xfrm>
          <a:prstGeom prst="flowChartOffpage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0501767" y="658245"/>
            <a:ext cx="820283" cy="276999"/>
          </a:xfrm>
          <a:prstGeom prst="rect">
            <a:avLst/>
          </a:prstGeom>
        </p:spPr>
        <p:txBody>
          <a:bodyPr lIns="68580" tIns="34290" rIns="68580" bIns="34290"/>
          <a:lstStyle/>
          <a:p>
            <a:pPr algn="ctr">
              <a:defRPr/>
            </a:pPr>
            <a:r>
              <a:rPr lang="zh-CN" altLang="en-US" sz="1200" dirty="0">
                <a:solidFill>
                  <a:schemeClr val="accent1"/>
                </a:solidFill>
                <a:latin typeface="微软雅黑" pitchFamily="34" charset="-122"/>
                <a:ea typeface="微软雅黑" pitchFamily="34" charset="-122"/>
              </a:rPr>
              <a:t>第 </a:t>
            </a:r>
            <a:fld id="{2EEF1883-7A0E-4F66-9932-E581691AD397}" type="slidenum">
              <a:rPr lang="zh-CN" altLang="en-US" sz="1200">
                <a:solidFill>
                  <a:schemeClr val="accent1"/>
                </a:solidFill>
              </a:rPr>
              <a:pPr algn="ctr">
                <a:defRPr/>
              </a:pPr>
              <a:t>‹#›</a:t>
            </a:fld>
            <a:r>
              <a:rPr lang="zh-CN" altLang="en-US" sz="1200" dirty="0">
                <a:solidFill>
                  <a:schemeClr val="accent1"/>
                </a:solidFill>
              </a:rPr>
              <a:t>  </a:t>
            </a:r>
            <a:r>
              <a:rPr lang="zh-CN" altLang="en-US" sz="1200" dirty="0">
                <a:solidFill>
                  <a:schemeClr val="accent1"/>
                </a:solidFill>
                <a:latin typeface="微软雅黑" pitchFamily="34" charset="-122"/>
                <a:ea typeface="微软雅黑" pitchFamily="34" charset="-122"/>
              </a:rPr>
              <a:t>页</a:t>
            </a:r>
          </a:p>
        </p:txBody>
      </p:sp>
      <p:cxnSp>
        <p:nvCxnSpPr>
          <p:cNvPr id="6" name="直接连接符 5"/>
          <p:cNvCxnSpPr/>
          <p:nvPr userDrawn="1"/>
        </p:nvCxnSpPr>
        <p:spPr>
          <a:xfrm>
            <a:off x="0" y="9525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607853" y="286420"/>
            <a:ext cx="392005" cy="582206"/>
            <a:chOff x="2437632" y="1965988"/>
            <a:chExt cx="1529173" cy="2271132"/>
          </a:xfrm>
          <a:solidFill>
            <a:schemeClr val="accent1"/>
          </a:solidFill>
        </p:grpSpPr>
        <p:sp>
          <p:nvSpPr>
            <p:cNvPr id="9" name="Freeform 5"/>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10"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11" name="Freeform 7"/>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Tree>
    <p:extLst>
      <p:ext uri="{BB962C8B-B14F-4D97-AF65-F5344CB8AC3E}">
        <p14:creationId xmlns:p14="http://schemas.microsoft.com/office/powerpoint/2010/main" val="2907196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151200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3094864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902957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54034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13560-40B7-4037-8F72-361B630E807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D3C2F7-76D2-4CA3-96B6-3A081E651A5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C3A7937-BF37-46DC-974E-BD1861A31607}"/>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1E7250D-A627-4D89-9D4D-89EDD837099C}"/>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821D8C51-9E05-498F-900D-989D81DCBB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B5EF5-81D7-4491-B354-3484ACA09761}"/>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3212900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30293029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40263342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38622489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3823335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185447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1327684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42460286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梯形 2"/>
          <p:cNvSpPr/>
          <p:nvPr userDrawn="1"/>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sp>
        <p:nvSpPr>
          <p:cNvPr id="3" name="流程图: 离页连接符 2"/>
          <p:cNvSpPr/>
          <p:nvPr userDrawn="1"/>
        </p:nvSpPr>
        <p:spPr>
          <a:xfrm rot="10800000">
            <a:off x="10445750" y="569345"/>
            <a:ext cx="876300" cy="384342"/>
          </a:xfrm>
          <a:prstGeom prst="flowChartOffpage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0501767" y="658245"/>
            <a:ext cx="820283" cy="276999"/>
          </a:xfrm>
          <a:prstGeom prst="rect">
            <a:avLst/>
          </a:prstGeom>
        </p:spPr>
        <p:txBody>
          <a:bodyPr lIns="68580" tIns="34290" rIns="68580" bIns="34290"/>
          <a:lstStyle/>
          <a:p>
            <a:pPr algn="ctr">
              <a:defRPr/>
            </a:pPr>
            <a:r>
              <a:rPr lang="zh-CN" altLang="en-US" sz="1200" dirty="0">
                <a:solidFill>
                  <a:schemeClr val="accent1"/>
                </a:solidFill>
                <a:latin typeface="微软雅黑" pitchFamily="34" charset="-122"/>
                <a:ea typeface="微软雅黑" pitchFamily="34" charset="-122"/>
              </a:rPr>
              <a:t>第 </a:t>
            </a:r>
            <a:fld id="{2EEF1883-7A0E-4F66-9932-E581691AD397}" type="slidenum">
              <a:rPr lang="zh-CN" altLang="en-US" sz="1200">
                <a:solidFill>
                  <a:schemeClr val="accent1"/>
                </a:solidFill>
              </a:rPr>
              <a:pPr algn="ctr">
                <a:defRPr/>
              </a:pPr>
              <a:t>‹#›</a:t>
            </a:fld>
            <a:r>
              <a:rPr lang="zh-CN" altLang="en-US" sz="1200" dirty="0">
                <a:solidFill>
                  <a:schemeClr val="accent1"/>
                </a:solidFill>
              </a:rPr>
              <a:t>  </a:t>
            </a:r>
            <a:r>
              <a:rPr lang="zh-CN" altLang="en-US" sz="1200" dirty="0">
                <a:solidFill>
                  <a:schemeClr val="accent1"/>
                </a:solidFill>
                <a:latin typeface="微软雅黑" pitchFamily="34" charset="-122"/>
                <a:ea typeface="微软雅黑" pitchFamily="34" charset="-122"/>
              </a:rPr>
              <a:t>页</a:t>
            </a:r>
          </a:p>
        </p:txBody>
      </p:sp>
      <p:cxnSp>
        <p:nvCxnSpPr>
          <p:cNvPr id="6" name="直接连接符 5"/>
          <p:cNvCxnSpPr/>
          <p:nvPr userDrawn="1"/>
        </p:nvCxnSpPr>
        <p:spPr>
          <a:xfrm>
            <a:off x="0" y="9525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607853" y="286420"/>
            <a:ext cx="392005" cy="582206"/>
            <a:chOff x="2437632" y="1965988"/>
            <a:chExt cx="1529173" cy="2271132"/>
          </a:xfrm>
          <a:solidFill>
            <a:schemeClr val="accent1"/>
          </a:solidFill>
        </p:grpSpPr>
        <p:sp>
          <p:nvSpPr>
            <p:cNvPr id="9" name="Freeform 5"/>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10"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11" name="Freeform 7"/>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Tree>
    <p:extLst>
      <p:ext uri="{BB962C8B-B14F-4D97-AF65-F5344CB8AC3E}">
        <p14:creationId xmlns:p14="http://schemas.microsoft.com/office/powerpoint/2010/main" val="20938695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9524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15227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828AA-86A2-4B5D-9B9C-84D42A12B15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A154B1-88BD-4EDD-A715-1D521EA000E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E6CE14-0D03-4FCD-860C-9A18B2816A94}"/>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0568DD-BFF6-45D3-9561-029B517CD6F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0D4F14B-4096-4E49-9CD3-51E7FBFF3BAC}"/>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1B611F-A2F6-4115-A190-5BDD4FE52F56}"/>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8" name="页脚占位符 7">
            <a:extLst>
              <a:ext uri="{FF2B5EF4-FFF2-40B4-BE49-F238E27FC236}">
                <a16:creationId xmlns:a16="http://schemas.microsoft.com/office/drawing/2014/main" id="{12B9EDD9-1BD8-4A97-BBB6-5628682E44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162B1F-F20B-4152-BF15-20D8F47A5DC3}"/>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39953918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351970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28568081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26300335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31679321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205753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42171446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5521364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0935365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194276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36CBD-2249-4784-B9BA-26E89ED98A1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0504C7-F2D4-4F69-B2AA-CE8ED208642E}"/>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4" name="页脚占位符 3">
            <a:extLst>
              <a:ext uri="{FF2B5EF4-FFF2-40B4-BE49-F238E27FC236}">
                <a16:creationId xmlns:a16="http://schemas.microsoft.com/office/drawing/2014/main" id="{8704BA4A-0D2E-4574-B684-952C95221E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985E4A-DBC9-4C37-8861-98FB28A2B214}"/>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86540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0D966D-0E85-446F-BEC4-A51D929286FF}"/>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3" name="页脚占位符 2">
            <a:extLst>
              <a:ext uri="{FF2B5EF4-FFF2-40B4-BE49-F238E27FC236}">
                <a16:creationId xmlns:a16="http://schemas.microsoft.com/office/drawing/2014/main" id="{3875B42D-6B71-4686-925C-0D837C4989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97AE6D-B644-486D-8B6C-996C0AB751FC}"/>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360767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1698C-215C-44F8-A7C1-259716D1DEA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2C11FA-A01C-4451-9612-421C930C99F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422E74-4608-4FD0-8A2C-6F65D1CBA41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404FC07-B2E0-4448-8A46-B24224F1E407}"/>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E571E87A-3D74-4EBB-AFA9-0F7EACE66D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CCF7F0-417A-48CD-A0F6-05A69B5DD942}"/>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7005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E3487-999C-44BB-B9A5-802A8814B77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314D8F-3CC5-42AD-A4AA-B1E0D74C492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B7FBD1-CC2D-45C9-89B2-2D0AFCB1542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85B2F0-2109-482A-9687-2F35E9EF85DD}"/>
              </a:ext>
            </a:extLst>
          </p:cNvPr>
          <p:cNvSpPr>
            <a:spLocks noGrp="1"/>
          </p:cNvSpPr>
          <p:nvPr>
            <p:ph type="dt" sz="half" idx="10"/>
          </p:nvPr>
        </p:nvSpPr>
        <p:spPr>
          <a:xfrm>
            <a:off x="838200" y="6356350"/>
            <a:ext cx="2743200" cy="365125"/>
          </a:xfrm>
          <a:prstGeom prst="rect">
            <a:avLst/>
          </a:prstGeom>
        </p:spPr>
        <p:txBody>
          <a:bodyPr/>
          <a:lstStyle/>
          <a:p>
            <a:fld id="{AD5BA227-BB16-4E3D-8770-0F9072157AB8}" type="datetimeFigureOut">
              <a:rPr lang="zh-CN" altLang="en-US" smtClean="0"/>
              <a:t>2018/12/20</a:t>
            </a:fld>
            <a:endParaRPr lang="zh-CN" altLang="en-US"/>
          </a:p>
        </p:txBody>
      </p:sp>
      <p:sp>
        <p:nvSpPr>
          <p:cNvPr id="6" name="页脚占位符 5">
            <a:extLst>
              <a:ext uri="{FF2B5EF4-FFF2-40B4-BE49-F238E27FC236}">
                <a16:creationId xmlns:a16="http://schemas.microsoft.com/office/drawing/2014/main" id="{96F77441-6E27-4625-BAAC-44D036161B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E45C30-1CDC-4F68-BF89-E1E392B706A4}"/>
              </a:ext>
            </a:extLst>
          </p:cNvPr>
          <p:cNvSpPr>
            <a:spLocks noGrp="1"/>
          </p:cNvSpPr>
          <p:nvPr>
            <p:ph type="sldNum" sz="quarter" idx="12"/>
          </p:nvPr>
        </p:nvSpPr>
        <p:spPr>
          <a:xfrm>
            <a:off x="8610600" y="6356350"/>
            <a:ext cx="2743200" cy="365125"/>
          </a:xfrm>
          <a:prstGeom prst="rect">
            <a:avLst/>
          </a:prstGeom>
        </p:spPr>
        <p:txBody>
          <a:bodyPr/>
          <a:lstStyle/>
          <a:p>
            <a:fld id="{C78CE9E7-F4AA-4D01-B724-0E3EFD48EA5D}" type="slidenum">
              <a:rPr lang="zh-CN" altLang="en-US" smtClean="0"/>
              <a:t>‹#›</a:t>
            </a:fld>
            <a:endParaRPr lang="zh-CN" altLang="en-US"/>
          </a:p>
        </p:txBody>
      </p:sp>
    </p:spTree>
    <p:extLst>
      <p:ext uri="{BB962C8B-B14F-4D97-AF65-F5344CB8AC3E}">
        <p14:creationId xmlns:p14="http://schemas.microsoft.com/office/powerpoint/2010/main" val="182345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15AAEB03-D1E4-4727-993E-CFA654B5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pic>
        <p:nvPicPr>
          <p:cNvPr id="7" name="Picture 5" descr="邮电大学logo">
            <a:extLst>
              <a:ext uri="{FF2B5EF4-FFF2-40B4-BE49-F238E27FC236}">
                <a16:creationId xmlns:a16="http://schemas.microsoft.com/office/drawing/2014/main" id="{DC2551AA-A89B-4D34-9785-7EB705EF66B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559223" y="5994803"/>
            <a:ext cx="2426344" cy="4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66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BFC9FFD-578B-467B-8BDF-D9487C4B8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5" name="页脚占位符 4">
            <a:extLst>
              <a:ext uri="{FF2B5EF4-FFF2-40B4-BE49-F238E27FC236}">
                <a16:creationId xmlns:a16="http://schemas.microsoft.com/office/drawing/2014/main" id="{15AAEB03-D1E4-4727-993E-CFA654B5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pic>
        <p:nvPicPr>
          <p:cNvPr id="7" name="Picture 5" descr="邮电大学logo">
            <a:extLst>
              <a:ext uri="{FF2B5EF4-FFF2-40B4-BE49-F238E27FC236}">
                <a16:creationId xmlns:a16="http://schemas.microsoft.com/office/drawing/2014/main" id="{DC2551AA-A89B-4D34-9785-7EB705EF66B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27456" y="5777345"/>
            <a:ext cx="2426344" cy="4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2713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70DFAF-C456-4088-A589-14A07CCE3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18808D-D5F4-47B0-97FD-6FA156757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C18C0F-E87B-4CC2-8C8F-13D3897B7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137BE-2B36-4AA8-962D-3DCA91ECBB4C}" type="datetimeFigureOut">
              <a:rPr lang="zh-CN" altLang="en-US" smtClean="0"/>
              <a:t>2018/12/20</a:t>
            </a:fld>
            <a:endParaRPr lang="zh-CN" altLang="en-US"/>
          </a:p>
        </p:txBody>
      </p:sp>
      <p:sp>
        <p:nvSpPr>
          <p:cNvPr id="5" name="页脚占位符 4">
            <a:extLst>
              <a:ext uri="{FF2B5EF4-FFF2-40B4-BE49-F238E27FC236}">
                <a16:creationId xmlns:a16="http://schemas.microsoft.com/office/drawing/2014/main" id="{FA79C46A-E8A6-4791-A56E-B9BE37B86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6AEF6D-9D30-4BAB-B9C6-FD5125A31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BFCB2-779E-402A-B18F-DF227A93EB60}" type="slidenum">
              <a:rPr lang="zh-CN" altLang="en-US" smtClean="0"/>
              <a:t>‹#›</a:t>
            </a:fld>
            <a:endParaRPr lang="zh-CN" altLang="en-US"/>
          </a:p>
        </p:txBody>
      </p:sp>
    </p:spTree>
    <p:extLst>
      <p:ext uri="{BB962C8B-B14F-4D97-AF65-F5344CB8AC3E}">
        <p14:creationId xmlns:p14="http://schemas.microsoft.com/office/powerpoint/2010/main" val="3310491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28635151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AC3E8-5008-40C5-8D3E-80B2047460D3}" type="datetimeFigureOut">
              <a:rPr lang="zh-CN" altLang="en-US" smtClean="0"/>
              <a:t>2018/12/20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F6A6-F9B0-49AE-A777-E4AA00156CB5}" type="slidenum">
              <a:rPr lang="zh-CN" altLang="en-US" smtClean="0"/>
              <a:t>‹#›</a:t>
            </a:fld>
            <a:endParaRPr lang="zh-CN" altLang="en-US"/>
          </a:p>
        </p:txBody>
      </p:sp>
    </p:spTree>
    <p:extLst>
      <p:ext uri="{BB962C8B-B14F-4D97-AF65-F5344CB8AC3E}">
        <p14:creationId xmlns:p14="http://schemas.microsoft.com/office/powerpoint/2010/main" val="4000720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邮电大学logo">
            <a:extLst>
              <a:ext uri="{FF2B5EF4-FFF2-40B4-BE49-F238E27FC236}">
                <a16:creationId xmlns:a16="http://schemas.microsoft.com/office/drawing/2014/main" id="{FD7F11EF-F5BE-4E8A-A0DE-27BB936E3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89" y="244038"/>
            <a:ext cx="3947160"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8">
            <a:extLst>
              <a:ext uri="{FF2B5EF4-FFF2-40B4-BE49-F238E27FC236}">
                <a16:creationId xmlns:a16="http://schemas.microsoft.com/office/drawing/2014/main" id="{C0CFA471-E4C8-4502-ACB0-A580F0F97827}"/>
              </a:ext>
            </a:extLst>
          </p:cNvPr>
          <p:cNvSpPr>
            <a:spLocks noChangeArrowheads="1"/>
          </p:cNvSpPr>
          <p:nvPr/>
        </p:nvSpPr>
        <p:spPr bwMode="auto">
          <a:xfrm>
            <a:off x="2587667" y="3520639"/>
            <a:ext cx="8259484" cy="4571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 name="文本框 3">
            <a:extLst>
              <a:ext uri="{FF2B5EF4-FFF2-40B4-BE49-F238E27FC236}">
                <a16:creationId xmlns:a16="http://schemas.microsoft.com/office/drawing/2014/main" id="{AECE0828-068B-4658-8301-58E1098C0013}"/>
              </a:ext>
            </a:extLst>
          </p:cNvPr>
          <p:cNvSpPr txBox="1"/>
          <p:nvPr/>
        </p:nvSpPr>
        <p:spPr>
          <a:xfrm>
            <a:off x="3528032" y="2227905"/>
            <a:ext cx="6186309"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314371"/>
                </a:solidFill>
                <a:effectLst/>
                <a:uLnTx/>
                <a:uFillTx/>
                <a:latin typeface="微软雅黑"/>
                <a:ea typeface="微软雅黑"/>
              </a:rPr>
              <a:t>核 </a:t>
            </a:r>
            <a:r>
              <a:rPr kumimoji="0" lang="en-US" altLang="zh-CN" sz="3600" b="1" i="0" u="none" strike="noStrike" kern="1200" cap="none" spc="0" normalizeH="0" baseline="0" noProof="0" dirty="0">
                <a:ln>
                  <a:noFill/>
                </a:ln>
                <a:solidFill>
                  <a:srgbClr val="314371"/>
                </a:solidFill>
                <a:effectLst/>
                <a:uLnTx/>
                <a:uFillTx/>
                <a:latin typeface="微软雅黑"/>
                <a:ea typeface="微软雅黑"/>
              </a:rPr>
              <a:t>Logistic Regression</a:t>
            </a:r>
            <a:r>
              <a:rPr kumimoji="0" lang="zh-CN" altLang="en-US" sz="3600" b="1" i="0" u="none" strike="noStrike" kern="1200" cap="none" spc="0" normalizeH="0" baseline="0" noProof="0" dirty="0">
                <a:ln>
                  <a:noFill/>
                </a:ln>
                <a:solidFill>
                  <a:srgbClr val="314371"/>
                </a:solidFill>
                <a:effectLst/>
                <a:uLnTx/>
                <a:uFillTx/>
                <a:latin typeface="微软雅黑"/>
                <a:ea typeface="微软雅黑"/>
              </a:rPr>
              <a:t>算法</a:t>
            </a:r>
            <a:endParaRPr kumimoji="0" lang="en-US" altLang="zh-CN" sz="3600" b="1" i="0" u="none" strike="noStrike" kern="1200" cap="none" spc="0" normalizeH="0" baseline="0" noProof="0" dirty="0">
              <a:ln>
                <a:noFill/>
              </a:ln>
              <a:solidFill>
                <a:srgbClr val="314371"/>
              </a:solidFill>
              <a:effectLst/>
              <a:uLnTx/>
              <a:uFillTx/>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314371"/>
                </a:solidFill>
                <a:effectLst/>
                <a:uLnTx/>
                <a:uFillTx/>
                <a:latin typeface="微软雅黑"/>
                <a:ea typeface="微软雅黑"/>
              </a:rPr>
              <a:t>及其在遥感图像分类</a:t>
            </a:r>
            <a:r>
              <a:rPr lang="zh-CN" altLang="en-US" sz="3600" b="1" dirty="0">
                <a:solidFill>
                  <a:srgbClr val="314371"/>
                </a:solidFill>
                <a:latin typeface="微软雅黑"/>
                <a:ea typeface="微软雅黑"/>
              </a:rPr>
              <a:t>中的应用</a:t>
            </a:r>
            <a:endParaRPr kumimoji="0" lang="en-US" altLang="zh-CN" sz="3600" b="1" i="0" u="none" strike="noStrike" kern="1200" cap="none" spc="0" normalizeH="0" baseline="0" noProof="0" dirty="0">
              <a:ln>
                <a:noFill/>
              </a:ln>
              <a:solidFill>
                <a:srgbClr val="314371"/>
              </a:solidFill>
              <a:effectLst/>
              <a:uLnTx/>
              <a:uFillTx/>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314371"/>
              </a:solidFill>
              <a:effectLst/>
              <a:uLnTx/>
              <a:uFillTx/>
              <a:latin typeface="微软雅黑"/>
              <a:ea typeface="微软雅黑"/>
            </a:endParaRPr>
          </a:p>
        </p:txBody>
      </p:sp>
      <p:cxnSp>
        <p:nvCxnSpPr>
          <p:cNvPr id="6" name="直接连接符 5">
            <a:extLst>
              <a:ext uri="{FF2B5EF4-FFF2-40B4-BE49-F238E27FC236}">
                <a16:creationId xmlns:a16="http://schemas.microsoft.com/office/drawing/2014/main" id="{A2351FB0-E00C-465A-A3C9-3C128A0FD7C4}"/>
              </a:ext>
            </a:extLst>
          </p:cNvPr>
          <p:cNvCxnSpPr>
            <a:cxnSpLocks/>
          </p:cNvCxnSpPr>
          <p:nvPr/>
        </p:nvCxnSpPr>
        <p:spPr>
          <a:xfrm>
            <a:off x="2637100" y="4725662"/>
            <a:ext cx="82913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A70CFF6-8AC9-47CF-89AE-C37324A579CB}"/>
              </a:ext>
            </a:extLst>
          </p:cNvPr>
          <p:cNvGrpSpPr/>
          <p:nvPr/>
        </p:nvGrpSpPr>
        <p:grpSpPr>
          <a:xfrm>
            <a:off x="4520700" y="5608450"/>
            <a:ext cx="4200972" cy="405304"/>
            <a:chOff x="3589123" y="4809728"/>
            <a:chExt cx="4200972" cy="405304"/>
          </a:xfrm>
        </p:grpSpPr>
        <p:grpSp>
          <p:nvGrpSpPr>
            <p:cNvPr id="8" name="组合 7">
              <a:extLst>
                <a:ext uri="{FF2B5EF4-FFF2-40B4-BE49-F238E27FC236}">
                  <a16:creationId xmlns:a16="http://schemas.microsoft.com/office/drawing/2014/main" id="{D1380B45-10A0-4CD4-9837-10077EA4E9AE}"/>
                </a:ext>
              </a:extLst>
            </p:cNvPr>
            <p:cNvGrpSpPr/>
            <p:nvPr/>
          </p:nvGrpSpPr>
          <p:grpSpPr>
            <a:xfrm>
              <a:off x="3589123" y="4865562"/>
              <a:ext cx="946780" cy="338530"/>
              <a:chOff x="3061220" y="3387331"/>
              <a:chExt cx="710270" cy="253964"/>
            </a:xfrm>
          </p:grpSpPr>
          <p:sp>
            <p:nvSpPr>
              <p:cNvPr id="14" name="圆角矩形 29">
                <a:extLst>
                  <a:ext uri="{FF2B5EF4-FFF2-40B4-BE49-F238E27FC236}">
                    <a16:creationId xmlns:a16="http://schemas.microsoft.com/office/drawing/2014/main" id="{D2E15B5F-8B2A-44AE-9F9A-8F0D1AC42B01}"/>
                  </a:ext>
                </a:extLst>
              </p:cNvPr>
              <p:cNvSpPr/>
              <p:nvPr/>
            </p:nvSpPr>
            <p:spPr>
              <a:xfrm>
                <a:off x="3061220" y="3398755"/>
                <a:ext cx="710270" cy="2377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49DFE8BB-EC81-4958-940E-E5B09EAF10AC}"/>
                  </a:ext>
                </a:extLst>
              </p:cNvPr>
              <p:cNvSpPr/>
              <p:nvPr/>
            </p:nvSpPr>
            <p:spPr>
              <a:xfrm>
                <a:off x="3144243" y="3387331"/>
                <a:ext cx="600285" cy="253964"/>
              </a:xfrm>
              <a:prstGeom prst="rect">
                <a:avLst/>
              </a:prstGeom>
            </p:spPr>
            <p:txBody>
              <a:bodyPr wrap="none" lIns="91416" tIns="45708" rIns="91416" bIns="4570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white"/>
                    </a:solidFill>
                    <a:effectLst/>
                    <a:uLnTx/>
                    <a:uFillTx/>
                    <a:latin typeface="微软雅黑"/>
                    <a:ea typeface="微软雅黑"/>
                    <a:cs typeface="微软雅黑"/>
                  </a:rPr>
                  <a:t>答辩人</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微软雅黑"/>
                </a:endParaRPr>
              </a:p>
            </p:txBody>
          </p:sp>
        </p:grpSp>
        <p:grpSp>
          <p:nvGrpSpPr>
            <p:cNvPr id="9" name="组合 8">
              <a:extLst>
                <a:ext uri="{FF2B5EF4-FFF2-40B4-BE49-F238E27FC236}">
                  <a16:creationId xmlns:a16="http://schemas.microsoft.com/office/drawing/2014/main" id="{415BE9B5-782F-44F7-9CC5-59206709C1EA}"/>
                </a:ext>
              </a:extLst>
            </p:cNvPr>
            <p:cNvGrpSpPr/>
            <p:nvPr/>
          </p:nvGrpSpPr>
          <p:grpSpPr>
            <a:xfrm>
              <a:off x="5820790" y="4865562"/>
              <a:ext cx="1084844" cy="338530"/>
              <a:chOff x="4735406" y="3387331"/>
              <a:chExt cx="813845" cy="253964"/>
            </a:xfrm>
          </p:grpSpPr>
          <p:sp>
            <p:nvSpPr>
              <p:cNvPr id="12" name="圆角矩形 32">
                <a:extLst>
                  <a:ext uri="{FF2B5EF4-FFF2-40B4-BE49-F238E27FC236}">
                    <a16:creationId xmlns:a16="http://schemas.microsoft.com/office/drawing/2014/main" id="{625C173D-EB27-4002-8295-6754AB834D0D}"/>
                  </a:ext>
                </a:extLst>
              </p:cNvPr>
              <p:cNvSpPr/>
              <p:nvPr/>
            </p:nvSpPr>
            <p:spPr>
              <a:xfrm>
                <a:off x="4735406" y="3398755"/>
                <a:ext cx="813845" cy="2377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矩形 12">
                <a:extLst>
                  <a:ext uri="{FF2B5EF4-FFF2-40B4-BE49-F238E27FC236}">
                    <a16:creationId xmlns:a16="http://schemas.microsoft.com/office/drawing/2014/main" id="{D2219F9D-032D-4BAF-9C28-04170B295185}"/>
                  </a:ext>
                </a:extLst>
              </p:cNvPr>
              <p:cNvSpPr/>
              <p:nvPr/>
            </p:nvSpPr>
            <p:spPr>
              <a:xfrm>
                <a:off x="4921728" y="3387331"/>
                <a:ext cx="446356" cy="253964"/>
              </a:xfrm>
              <a:prstGeom prst="rect">
                <a:avLst/>
              </a:prstGeom>
            </p:spPr>
            <p:txBody>
              <a:bodyPr wrap="none" lIns="91416" tIns="45708" rIns="91416" bIns="4570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white"/>
                    </a:solidFill>
                    <a:latin typeface="微软雅黑"/>
                    <a:ea typeface="微软雅黑"/>
                    <a:cs typeface="微软雅黑"/>
                  </a:rPr>
                  <a:t>导师</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微软雅黑"/>
                </a:endParaRPr>
              </a:p>
            </p:txBody>
          </p:sp>
        </p:grpSp>
        <p:sp>
          <p:nvSpPr>
            <p:cNvPr id="10" name="文本框 9">
              <a:extLst>
                <a:ext uri="{FF2B5EF4-FFF2-40B4-BE49-F238E27FC236}">
                  <a16:creationId xmlns:a16="http://schemas.microsoft.com/office/drawing/2014/main" id="{AE7CFF2C-8F49-4CF5-AD1E-4ECDB1FA2AB5}"/>
                </a:ext>
              </a:extLst>
            </p:cNvPr>
            <p:cNvSpPr txBox="1"/>
            <p:nvPr/>
          </p:nvSpPr>
          <p:spPr>
            <a:xfrm>
              <a:off x="4528268" y="4809728"/>
              <a:ext cx="853119" cy="40530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733" dirty="0">
                  <a:solidFill>
                    <a:srgbClr val="314371"/>
                  </a:solidFill>
                  <a:latin typeface="微软雅黑"/>
                  <a:ea typeface="微软雅黑"/>
                </a:rPr>
                <a:t>唐建烊</a:t>
              </a:r>
              <a:endParaRPr kumimoji="0" lang="zh-CN" altLang="en-US" sz="1733"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857FD89A-73D7-4E78-A201-0AABF6FABC9D}"/>
                </a:ext>
              </a:extLst>
            </p:cNvPr>
            <p:cNvSpPr txBox="1"/>
            <p:nvPr/>
          </p:nvSpPr>
          <p:spPr>
            <a:xfrm>
              <a:off x="6936976" y="4809728"/>
              <a:ext cx="853119" cy="40530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733" dirty="0">
                  <a:solidFill>
                    <a:srgbClr val="314371"/>
                  </a:solidFill>
                  <a:latin typeface="微软雅黑"/>
                  <a:ea typeface="微软雅黑"/>
                </a:rPr>
                <a:t>雷大江</a:t>
              </a:r>
              <a:endParaRPr kumimoji="0" lang="zh-CN" altLang="en-US" sz="1733" b="0" i="0" u="none" strike="noStrike" kern="1200" cap="none" spc="0" normalizeH="0" baseline="0" noProof="0" dirty="0">
                <a:ln>
                  <a:noFill/>
                </a:ln>
                <a:solidFill>
                  <a:srgbClr val="314371"/>
                </a:solidFill>
                <a:effectLst/>
                <a:uLnTx/>
                <a:uFillTx/>
                <a:latin typeface="微软雅黑"/>
                <a:ea typeface="微软雅黑"/>
                <a:cs typeface="+mn-cs"/>
              </a:endParaRPr>
            </a:p>
          </p:txBody>
        </p:sp>
      </p:grpSp>
      <p:grpSp>
        <p:nvGrpSpPr>
          <p:cNvPr id="16" name="组合 15">
            <a:extLst>
              <a:ext uri="{FF2B5EF4-FFF2-40B4-BE49-F238E27FC236}">
                <a16:creationId xmlns:a16="http://schemas.microsoft.com/office/drawing/2014/main" id="{A9D10AF2-0D03-489F-9DA7-78ED54CDFC53}"/>
              </a:ext>
            </a:extLst>
          </p:cNvPr>
          <p:cNvGrpSpPr/>
          <p:nvPr/>
        </p:nvGrpSpPr>
        <p:grpSpPr>
          <a:xfrm>
            <a:off x="2049016" y="1277870"/>
            <a:ext cx="1529173" cy="2271132"/>
            <a:chOff x="2437632" y="1965988"/>
            <a:chExt cx="1529173" cy="2271132"/>
          </a:xfrm>
          <a:solidFill>
            <a:schemeClr val="accent1"/>
          </a:solidFill>
        </p:grpSpPr>
        <p:sp>
          <p:nvSpPr>
            <p:cNvPr id="17" name="Freeform 5">
              <a:extLst>
                <a:ext uri="{FF2B5EF4-FFF2-40B4-BE49-F238E27FC236}">
                  <a16:creationId xmlns:a16="http://schemas.microsoft.com/office/drawing/2014/main" id="{AF421AD3-D2EF-420F-BAC6-97F05DC0E1A8}"/>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Freeform 6">
              <a:extLst>
                <a:ext uri="{FF2B5EF4-FFF2-40B4-BE49-F238E27FC236}">
                  <a16:creationId xmlns:a16="http://schemas.microsoft.com/office/drawing/2014/main" id="{1CE577E9-F868-4A09-8EE9-77F11D61CFC5}"/>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9" name="Freeform 7">
              <a:extLst>
                <a:ext uri="{FF2B5EF4-FFF2-40B4-BE49-F238E27FC236}">
                  <a16:creationId xmlns:a16="http://schemas.microsoft.com/office/drawing/2014/main" id="{1B9CD3A5-EB76-454B-9FDB-D3586286CBE6}"/>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CF411E08-2172-42B5-AD12-4E5FDEF6AD12}"/>
              </a:ext>
            </a:extLst>
          </p:cNvPr>
          <p:cNvSpPr txBox="1"/>
          <p:nvPr/>
        </p:nvSpPr>
        <p:spPr>
          <a:xfrm>
            <a:off x="2637100" y="3712311"/>
            <a:ext cx="816061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314371"/>
                </a:solidFill>
                <a:effectLst/>
                <a:uLnTx/>
                <a:uFillTx/>
                <a:latin typeface="微软雅黑"/>
                <a:ea typeface="微软雅黑"/>
              </a:rPr>
              <a:t>Kernel Logistic Regression Algorithm and Its Application in Remote Sensing Image Classification</a:t>
            </a:r>
            <a:endParaRPr kumimoji="0" lang="zh-CN" altLang="en-US" sz="2400" b="1" i="0" u="none" strike="noStrike" kern="1200" cap="none" spc="0" normalizeH="0" baseline="0" noProof="0" dirty="0">
              <a:ln>
                <a:noFill/>
              </a:ln>
              <a:solidFill>
                <a:srgbClr val="314371"/>
              </a:solidFill>
              <a:effectLst/>
              <a:uLnTx/>
              <a:uFillTx/>
              <a:latin typeface="微软雅黑"/>
              <a:ea typeface="微软雅黑"/>
            </a:endParaRPr>
          </a:p>
        </p:txBody>
      </p:sp>
      <p:sp>
        <p:nvSpPr>
          <p:cNvPr id="25" name="矩形 24">
            <a:extLst>
              <a:ext uri="{FF2B5EF4-FFF2-40B4-BE49-F238E27FC236}">
                <a16:creationId xmlns:a16="http://schemas.microsoft.com/office/drawing/2014/main" id="{1DF7AD4E-FDD4-45BE-9B41-40D1BFE85192}"/>
              </a:ext>
            </a:extLst>
          </p:cNvPr>
          <p:cNvSpPr/>
          <p:nvPr/>
        </p:nvSpPr>
        <p:spPr>
          <a:xfrm>
            <a:off x="4824059" y="4908017"/>
            <a:ext cx="3594254" cy="461665"/>
          </a:xfrm>
          <a:prstGeom prst="rect">
            <a:avLst/>
          </a:prstGeom>
        </p:spPr>
        <p:txBody>
          <a:bodyPr wrap="none">
            <a:spAutoFit/>
          </a:bodyPr>
          <a:lstStyle/>
          <a:p>
            <a:r>
              <a:rPr lang="zh-CN" altLang="en-US" sz="2400" b="1" dirty="0">
                <a:solidFill>
                  <a:srgbClr val="314371"/>
                </a:solidFill>
                <a:latin typeface="微软雅黑"/>
                <a:ea typeface="微软雅黑"/>
              </a:rPr>
              <a:t>计算机学院</a:t>
            </a:r>
            <a:r>
              <a:rPr lang="en-US" altLang="zh-CN" sz="2400" b="1" dirty="0">
                <a:solidFill>
                  <a:srgbClr val="314371"/>
                </a:solidFill>
                <a:latin typeface="微软雅黑"/>
                <a:ea typeface="微软雅黑"/>
              </a:rPr>
              <a:t>—</a:t>
            </a:r>
            <a:r>
              <a:rPr lang="zh-CN" altLang="en-US" sz="2400" b="1" dirty="0">
                <a:solidFill>
                  <a:srgbClr val="314371"/>
                </a:solidFill>
                <a:latin typeface="微软雅黑"/>
                <a:ea typeface="微软雅黑"/>
              </a:rPr>
              <a:t>计算机技术</a:t>
            </a:r>
          </a:p>
        </p:txBody>
      </p:sp>
    </p:spTree>
    <p:extLst>
      <p:ext uri="{BB962C8B-B14F-4D97-AF65-F5344CB8AC3E}">
        <p14:creationId xmlns:p14="http://schemas.microsoft.com/office/powerpoint/2010/main" val="559244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261884"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核方法</a:t>
            </a:r>
          </a:p>
        </p:txBody>
      </p:sp>
      <p:pic>
        <p:nvPicPr>
          <p:cNvPr id="2" name="图片 1">
            <a:extLst>
              <a:ext uri="{FF2B5EF4-FFF2-40B4-BE49-F238E27FC236}">
                <a16:creationId xmlns:a16="http://schemas.microsoft.com/office/drawing/2014/main" id="{AE013F6E-A4BE-4945-8419-963C71FF6458}"/>
              </a:ext>
            </a:extLst>
          </p:cNvPr>
          <p:cNvPicPr>
            <a:picLocks noChangeAspect="1"/>
          </p:cNvPicPr>
          <p:nvPr/>
        </p:nvPicPr>
        <p:blipFill>
          <a:blip r:embed="rId2"/>
          <a:stretch>
            <a:fillRect/>
          </a:stretch>
        </p:blipFill>
        <p:spPr>
          <a:xfrm>
            <a:off x="0" y="1332742"/>
            <a:ext cx="6187503" cy="2892745"/>
          </a:xfrm>
          <a:prstGeom prst="rect">
            <a:avLst/>
          </a:prstGeom>
        </p:spPr>
      </p:pic>
      <p:sp>
        <p:nvSpPr>
          <p:cNvPr id="10" name="流程图: 联系 15">
            <a:extLst>
              <a:ext uri="{FF2B5EF4-FFF2-40B4-BE49-F238E27FC236}">
                <a16:creationId xmlns:a16="http://schemas.microsoft.com/office/drawing/2014/main" id="{65166433-C475-4372-9B35-C1546D6E53AF}"/>
              </a:ext>
            </a:extLst>
          </p:cNvPr>
          <p:cNvSpPr/>
          <p:nvPr/>
        </p:nvSpPr>
        <p:spPr>
          <a:xfrm>
            <a:off x="6656672" y="1093329"/>
            <a:ext cx="416015" cy="41601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468" tIns="37734" rIns="75468" bIns="3773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23">
            <a:extLst>
              <a:ext uri="{FF2B5EF4-FFF2-40B4-BE49-F238E27FC236}">
                <a16:creationId xmlns:a16="http://schemas.microsoft.com/office/drawing/2014/main" id="{F5BDB921-43FA-40E4-B274-F7F116A31BBE}"/>
              </a:ext>
            </a:extLst>
          </p:cNvPr>
          <p:cNvSpPr txBox="1"/>
          <p:nvPr/>
        </p:nvSpPr>
        <p:spPr>
          <a:xfrm>
            <a:off x="7176638" y="1156140"/>
            <a:ext cx="4078741" cy="353204"/>
          </a:xfrm>
          <a:prstGeom prst="rect">
            <a:avLst/>
          </a:prstGeom>
          <a:noFill/>
        </p:spPr>
        <p:txBody>
          <a:bodyPr wrap="none" lIns="75468" tIns="37734" rIns="75468" bIns="3773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lumMod val="75000"/>
                    <a:lumOff val="25000"/>
                  </a:prstClr>
                </a:solidFill>
                <a:latin typeface="微软雅黑" panose="020B0503020204020204" pitchFamily="34" charset="-122"/>
                <a:ea typeface="微软雅黑" panose="020B0503020204020204" pitchFamily="34" charset="-122"/>
              </a:rPr>
              <a:t>Logistic Regression </a:t>
            </a:r>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算法损失函数：</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843AC5F-6452-4189-9AEF-894BA13815EB}"/>
                  </a:ext>
                </a:extLst>
              </p:cNvPr>
              <p:cNvSpPr/>
              <p:nvPr/>
            </p:nvSpPr>
            <p:spPr>
              <a:xfrm>
                <a:off x="6331623" y="1695775"/>
                <a:ext cx="5658152"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𝑙𝑜𝑠𝑠</m:t>
                      </m:r>
                      <m:r>
                        <a:rPr lang="zh-CN" altLang="en-US" i="0">
                          <a:latin typeface="Cambria Math" panose="02040503050406030204" pitchFamily="18" charset="0"/>
                        </a:rPr>
                        <m:t>(</m:t>
                      </m:r>
                      <m:r>
                        <a:rPr lang="zh-CN" altLang="en-US" b="1" i="1">
                          <a:latin typeface="Cambria Math" panose="02040503050406030204" pitchFamily="18" charset="0"/>
                        </a:rPr>
                        <m:t>𝒘</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m:rPr>
                                  <m:sty m:val="p"/>
                                </m:rPr>
                                <a:rPr lang="zh-CN" altLang="en-US" i="0" smtClean="0">
                                  <a:latin typeface="Cambria Math" panose="02040503050406030204" pitchFamily="18" charset="0"/>
                                </a:rPr>
                                <m:t>l</m:t>
                              </m:r>
                              <m:r>
                                <m:rPr>
                                  <m:sty m:val="p"/>
                                </m:rPr>
                                <a:rPr lang="en-US" altLang="zh-CN" b="0" i="0" smtClean="0">
                                  <a:latin typeface="Cambria Math" panose="02040503050406030204" pitchFamily="18" charset="0"/>
                                </a:rPr>
                                <m:t>n</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𝑤</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r>
                                <m:rPr>
                                  <m:sty m:val="p"/>
                                </m:rPr>
                                <a:rPr lang="zh-CN" altLang="en-US" i="0">
                                  <a:latin typeface="Cambria Math" panose="02040503050406030204" pitchFamily="18" charset="0"/>
                                </a:rPr>
                                <m:t>ln</m:t>
                              </m:r>
                              <m:r>
                                <a:rPr lang="en-US" altLang="zh-CN" b="0" i="0" smtClean="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𝑤</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e>
                          </m:d>
                        </m:e>
                      </m:nary>
                    </m:oMath>
                  </m:oMathPara>
                </a14:m>
                <a:endParaRPr lang="zh-CN" altLang="en-US" dirty="0"/>
              </a:p>
            </p:txBody>
          </p:sp>
        </mc:Choice>
        <mc:Fallback xmlns="">
          <p:sp>
            <p:nvSpPr>
              <p:cNvPr id="3" name="矩形 2">
                <a:extLst>
                  <a:ext uri="{FF2B5EF4-FFF2-40B4-BE49-F238E27FC236}">
                    <a16:creationId xmlns:a16="http://schemas.microsoft.com/office/drawing/2014/main" id="{D843AC5F-6452-4189-9AEF-894BA13815EB}"/>
                  </a:ext>
                </a:extLst>
              </p:cNvPr>
              <p:cNvSpPr>
                <a:spLocks noRot="1" noChangeAspect="1" noMove="1" noResize="1" noEditPoints="1" noAdjustHandles="1" noChangeArrowheads="1" noChangeShapeType="1" noTextEdit="1"/>
              </p:cNvSpPr>
              <p:nvPr/>
            </p:nvSpPr>
            <p:spPr>
              <a:xfrm>
                <a:off x="6331623" y="1695775"/>
                <a:ext cx="5658152" cy="848566"/>
              </a:xfrm>
              <a:prstGeom prst="rect">
                <a:avLst/>
              </a:prstGeom>
              <a:blipFill>
                <a:blip r:embed="rId3"/>
                <a:stretch>
                  <a:fillRect/>
                </a:stretch>
              </a:blipFill>
            </p:spPr>
            <p:txBody>
              <a:bodyPr/>
              <a:lstStyle/>
              <a:p>
                <a:r>
                  <a:rPr lang="zh-CN" altLang="en-US">
                    <a:noFill/>
                  </a:rPr>
                  <a:t> </a:t>
                </a:r>
              </a:p>
            </p:txBody>
          </p:sp>
        </mc:Fallback>
      </mc:AlternateContent>
      <p:sp>
        <p:nvSpPr>
          <p:cNvPr id="13" name="流程图: 联系 30">
            <a:extLst>
              <a:ext uri="{FF2B5EF4-FFF2-40B4-BE49-F238E27FC236}">
                <a16:creationId xmlns:a16="http://schemas.microsoft.com/office/drawing/2014/main" id="{C1194D6E-6CC4-4767-BAAD-3E67E90CA6FA}"/>
              </a:ext>
            </a:extLst>
          </p:cNvPr>
          <p:cNvSpPr/>
          <p:nvPr/>
        </p:nvSpPr>
        <p:spPr>
          <a:xfrm>
            <a:off x="6656672" y="2855538"/>
            <a:ext cx="416015" cy="416015"/>
          </a:xfrm>
          <a:prstGeom prst="flowChartConnector">
            <a:avLst/>
          </a:prstGeom>
          <a:solidFill>
            <a:srgbClr val="64C8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468" tIns="37734" rIns="75468" bIns="3773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框 23">
            <a:extLst>
              <a:ext uri="{FF2B5EF4-FFF2-40B4-BE49-F238E27FC236}">
                <a16:creationId xmlns:a16="http://schemas.microsoft.com/office/drawing/2014/main" id="{176E2614-1942-4265-99EE-389BA1DF4E9F}"/>
              </a:ext>
            </a:extLst>
          </p:cNvPr>
          <p:cNvSpPr txBox="1"/>
          <p:nvPr/>
        </p:nvSpPr>
        <p:spPr>
          <a:xfrm>
            <a:off x="7176638" y="2918349"/>
            <a:ext cx="4890951" cy="353204"/>
          </a:xfrm>
          <a:prstGeom prst="rect">
            <a:avLst/>
          </a:prstGeom>
          <a:noFill/>
        </p:spPr>
        <p:txBody>
          <a:bodyPr wrap="none" lIns="75468" tIns="37734" rIns="75468" bIns="3773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lumMod val="75000"/>
                    <a:lumOff val="25000"/>
                  </a:prstClr>
                </a:solidFill>
                <a:latin typeface="微软雅黑" panose="020B0503020204020204" pitchFamily="34" charset="-122"/>
                <a:ea typeface="微软雅黑" panose="020B0503020204020204" pitchFamily="34" charset="-122"/>
              </a:rPr>
              <a:t>Kernel Logistic Regression </a:t>
            </a:r>
            <a:r>
              <a:rPr lang="zh-CN" altLang="en-US" b="1" dirty="0">
                <a:solidFill>
                  <a:prstClr val="black">
                    <a:lumMod val="75000"/>
                    <a:lumOff val="25000"/>
                  </a:prstClr>
                </a:solidFill>
                <a:latin typeface="微软雅黑" panose="020B0503020204020204" pitchFamily="34" charset="-122"/>
                <a:ea typeface="微软雅黑" panose="020B0503020204020204" pitchFamily="34" charset="-122"/>
              </a:rPr>
              <a:t>算法损失函数：</a:t>
            </a:r>
            <a:endParaRPr kumimoji="0" lang="zh-CN" altLang="en-US"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B6D5897D-41E0-4CF1-9DC5-8ED1A9803C18}"/>
                  </a:ext>
                </a:extLst>
              </p:cNvPr>
              <p:cNvSpPr/>
              <p:nvPr/>
            </p:nvSpPr>
            <p:spPr>
              <a:xfrm>
                <a:off x="6262557" y="3465094"/>
                <a:ext cx="5993820"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𝑙𝑜𝑠𝑠</m:t>
                          </m:r>
                          <m:d>
                            <m:dPr>
                              <m:ctrlPr>
                                <a:rPr lang="zh-CN" altLang="en-US" i="1">
                                  <a:latin typeface="Cambria Math" panose="02040503050406030204" pitchFamily="18" charset="0"/>
                                </a:rPr>
                              </m:ctrlPr>
                            </m:dPr>
                            <m:e>
                              <m:r>
                                <a:rPr lang="zh-CN" altLang="en-US" b="1" i="1">
                                  <a:latin typeface="Cambria Math" panose="02040503050406030204" pitchFamily="18" charset="0"/>
                                </a:rPr>
                                <m:t>𝜶</m:t>
                              </m:r>
                            </m:e>
                          </m:d>
                        </m:fName>
                        <m:e>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1</m:t>
                              </m:r>
                            </m:num>
                            <m:den>
                              <m:r>
                                <a:rPr lang="zh-CN" altLang="en-US" b="0" i="1">
                                  <a:latin typeface="Cambria Math" panose="02040503050406030204" pitchFamily="18" charset="0"/>
                                </a:rPr>
                                <m:t>𝑛</m:t>
                              </m:r>
                            </m:den>
                          </m:f>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𝑖</m:t>
                              </m:r>
                              <m:r>
                                <a:rPr lang="zh-CN" altLang="en-US" b="0" i="0">
                                  <a:latin typeface="Cambria Math" panose="02040503050406030204" pitchFamily="18" charset="0"/>
                                </a:rPr>
                                <m:t>=1</m:t>
                              </m:r>
                            </m:sub>
                            <m:sup>
                              <m:r>
                                <a:rPr lang="zh-CN" altLang="en-US" b="0" i="1">
                                  <a:latin typeface="Cambria Math" panose="02040503050406030204" pitchFamily="18" charset="0"/>
                                </a:rPr>
                                <m:t>𝑛</m:t>
                              </m:r>
                            </m:sup>
                            <m:e>
                              <m:d>
                                <m:dPr>
                                  <m:ctrlPr>
                                    <a:rPr lang="zh-CN" altLang="en-US" b="0" i="1">
                                      <a:latin typeface="Cambria Math" panose="02040503050406030204" pitchFamily="18" charset="0"/>
                                    </a:rPr>
                                  </m:ctrlPr>
                                </m:dPr>
                                <m:e>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𝑖</m:t>
                                      </m:r>
                                    </m:sub>
                                  </m:sSub>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ln</m:t>
                                      </m:r>
                                    </m:fName>
                                    <m:e>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𝑝</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𝑖</m:t>
                                              </m:r>
                                            </m:sub>
                                          </m:sSub>
                                        </m:e>
                                      </m:d>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ln</m:t>
                                          </m:r>
                                        </m:fName>
                                        <m:e>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𝑝</m:t>
                                                  </m:r>
                                                </m:e>
                                                <m:sub>
                                                  <m:r>
                                                    <a:rPr lang="zh-CN" altLang="en-US" b="0" i="1">
                                                      <a:latin typeface="Cambria Math" panose="02040503050406030204" pitchFamily="18" charset="0"/>
                                                    </a:rPr>
                                                    <m:t>𝑖</m:t>
                                                  </m:r>
                                                </m:sub>
                                              </m:sSub>
                                            </m:e>
                                          </m:d>
                                        </m:e>
                                      </m:func>
                                    </m:e>
                                  </m:func>
                                </m:e>
                              </m:d>
                            </m:e>
                          </m:nary>
                        </m:e>
                      </m:func>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1">
                              <a:latin typeface="Cambria Math" panose="02040503050406030204" pitchFamily="18" charset="0"/>
                            </a:rPr>
                            <m:t>𝜆</m:t>
                          </m:r>
                        </m:num>
                        <m:den>
                          <m:r>
                            <a:rPr lang="zh-CN" altLang="en-US" b="0" i="0">
                              <a:latin typeface="Cambria Math" panose="02040503050406030204" pitchFamily="18" charset="0"/>
                            </a:rPr>
                            <m:t>2</m:t>
                          </m:r>
                        </m:den>
                      </m:f>
                      <m:sSup>
                        <m:sSupPr>
                          <m:ctrlPr>
                            <a:rPr lang="zh-CN" altLang="en-US" b="0" i="1">
                              <a:latin typeface="Cambria Math" panose="02040503050406030204" pitchFamily="18" charset="0"/>
                            </a:rPr>
                          </m:ctrlPr>
                        </m:sSupPr>
                        <m:e>
                          <m:r>
                            <a:rPr lang="zh-CN" altLang="en-US" b="1" i="1">
                              <a:latin typeface="Cambria Math" panose="02040503050406030204" pitchFamily="18" charset="0"/>
                            </a:rPr>
                            <m:t>𝜶</m:t>
                          </m:r>
                        </m:e>
                        <m:sup>
                          <m:r>
                            <a:rPr lang="zh-CN" altLang="en-US" b="0" i="1">
                              <a:latin typeface="Cambria Math" panose="02040503050406030204" pitchFamily="18" charset="0"/>
                            </a:rPr>
                            <m:t>𝑇</m:t>
                          </m:r>
                        </m:sup>
                      </m:sSup>
                      <m:r>
                        <a:rPr lang="zh-CN" altLang="en-US" b="1" i="1">
                          <a:latin typeface="Cambria Math" panose="02040503050406030204" pitchFamily="18" charset="0"/>
                        </a:rPr>
                        <m:t>𝑲</m:t>
                      </m:r>
                      <m:r>
                        <a:rPr lang="zh-CN" altLang="en-US" b="1" i="1">
                          <a:latin typeface="Cambria Math" panose="02040503050406030204" pitchFamily="18" charset="0"/>
                        </a:rPr>
                        <m:t>𝜶</m:t>
                      </m:r>
                    </m:oMath>
                  </m:oMathPara>
                </a14:m>
                <a:endParaRPr lang="zh-CN" altLang="en-US" dirty="0"/>
              </a:p>
            </p:txBody>
          </p:sp>
        </mc:Choice>
        <mc:Fallback xmlns="">
          <p:sp>
            <p:nvSpPr>
              <p:cNvPr id="15" name="矩形 14">
                <a:extLst>
                  <a:ext uri="{FF2B5EF4-FFF2-40B4-BE49-F238E27FC236}">
                    <a16:creationId xmlns:a16="http://schemas.microsoft.com/office/drawing/2014/main" id="{B6D5897D-41E0-4CF1-9DC5-8ED1A9803C18}"/>
                  </a:ext>
                </a:extLst>
              </p:cNvPr>
              <p:cNvSpPr>
                <a:spLocks noRot="1" noChangeAspect="1" noMove="1" noResize="1" noEditPoints="1" noAdjustHandles="1" noChangeArrowheads="1" noChangeShapeType="1" noTextEdit="1"/>
              </p:cNvSpPr>
              <p:nvPr/>
            </p:nvSpPr>
            <p:spPr>
              <a:xfrm>
                <a:off x="6262557" y="3465094"/>
                <a:ext cx="5993820"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1104CBE-ED21-4D25-9D29-3865A0A71259}"/>
                  </a:ext>
                </a:extLst>
              </p:cNvPr>
              <p:cNvSpPr/>
              <p:nvPr/>
            </p:nvSpPr>
            <p:spPr>
              <a:xfrm>
                <a:off x="6410714" y="4586203"/>
                <a:ext cx="3898183" cy="645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𝑤</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b="1" i="1">
                                      <a:latin typeface="Cambria Math" panose="02040503050406030204" pitchFamily="18" charset="0"/>
                                    </a:rPr>
                                    <m:t>𝒘</m:t>
                                  </m:r>
                                </m:e>
                                <m:sup>
                                  <m:r>
                                    <a:rPr lang="zh-CN" altLang="en-US" b="0" i="1">
                                      <a:latin typeface="Cambria Math" panose="02040503050406030204" pitchFamily="18" charset="0"/>
                                    </a:rPr>
                                    <m:t>𝑇</m:t>
                                  </m:r>
                                </m:sup>
                              </m:sSup>
                              <m:r>
                                <a:rPr lang="zh-CN" altLang="en-US" b="1" i="1">
                                  <a:latin typeface="Cambria Math" panose="02040503050406030204" pitchFamily="18" charset="0"/>
                                </a:rPr>
                                <m:t>𝑿</m:t>
                              </m:r>
                            </m:sup>
                          </m:sSup>
                        </m:den>
                      </m:f>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1+</m:t>
                          </m:r>
                          <m:sSup>
                            <m:sSupPr>
                              <m:ctrlPr>
                                <a:rPr lang="zh-CN" altLang="en-US" b="0" i="1">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𝒌</m:t>
                                  </m:r>
                                </m:e>
                                <m:sub>
                                  <m:r>
                                    <a:rPr lang="zh-CN" altLang="en-US" b="0" i="1">
                                      <a:latin typeface="Cambria Math" panose="02040503050406030204" pitchFamily="18" charset="0"/>
                                    </a:rPr>
                                    <m:t>𝑖</m:t>
                                  </m:r>
                                </m:sub>
                              </m:sSub>
                              <m:r>
                                <a:rPr lang="zh-CN" altLang="en-US" b="1" i="1">
                                  <a:latin typeface="Cambria Math" panose="02040503050406030204" pitchFamily="18" charset="0"/>
                                </a:rPr>
                                <m:t>𝜶</m:t>
                              </m:r>
                            </m:sup>
                          </m:sSup>
                        </m:den>
                      </m:f>
                    </m:oMath>
                  </m:oMathPara>
                </a14:m>
                <a:endParaRPr lang="zh-CN" altLang="en-US" dirty="0"/>
              </a:p>
            </p:txBody>
          </p:sp>
        </mc:Choice>
        <mc:Fallback xmlns="">
          <p:sp>
            <p:nvSpPr>
              <p:cNvPr id="16" name="矩形 15">
                <a:extLst>
                  <a:ext uri="{FF2B5EF4-FFF2-40B4-BE49-F238E27FC236}">
                    <a16:creationId xmlns:a16="http://schemas.microsoft.com/office/drawing/2014/main" id="{71104CBE-ED21-4D25-9D29-3865A0A71259}"/>
                  </a:ext>
                </a:extLst>
              </p:cNvPr>
              <p:cNvSpPr>
                <a:spLocks noRot="1" noChangeAspect="1" noMove="1" noResize="1" noEditPoints="1" noAdjustHandles="1" noChangeArrowheads="1" noChangeShapeType="1" noTextEdit="1"/>
              </p:cNvSpPr>
              <p:nvPr/>
            </p:nvSpPr>
            <p:spPr>
              <a:xfrm>
                <a:off x="6410714" y="4586203"/>
                <a:ext cx="3898183" cy="64594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11BBCBA-5410-4A42-A69C-C86E8D9A7198}"/>
                  </a:ext>
                </a:extLst>
              </p:cNvPr>
              <p:cNvSpPr/>
              <p:nvPr/>
            </p:nvSpPr>
            <p:spPr>
              <a:xfrm>
                <a:off x="6410714" y="5307083"/>
                <a:ext cx="2789931" cy="1710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𝑗</m:t>
                              </m:r>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𝜑</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r>
                                <a:rPr lang="zh-CN" altLang="en-US" i="1">
                                  <a:latin typeface="Cambria Math" panose="02040503050406030204" pitchFamily="18" charset="0"/>
                                </a:rPr>
                                <m:t>𝜑</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𝑗</m:t>
                                      </m:r>
                                    </m:sub>
                                  </m:sSub>
                                </m:e>
                              </m:d>
                            </m:e>
                          </m:d>
                        </m:e>
                      </m:nary>
                    </m:oMath>
                  </m:oMathPara>
                </a14:m>
                <a:endParaRPr lang="en-US" altLang="zh-CN" dirty="0"/>
              </a:p>
              <a:p>
                <a:r>
                  <a:rPr lang="en-US" altLang="zh-CN" dirty="0"/>
                  <a:t>      </a:t>
                </a:r>
              </a:p>
              <a:p>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𝒌</m:t>
                        </m:r>
                      </m:e>
                      <m:sub>
                        <m:r>
                          <a:rPr lang="en-US" altLang="zh-CN" i="1">
                            <a:latin typeface="Cambria Math" panose="02040503050406030204" pitchFamily="18" charset="0"/>
                          </a:rPr>
                          <m:t>𝑖</m:t>
                        </m:r>
                      </m:sub>
                    </m:sSub>
                    <m:r>
                      <a:rPr lang="en-US" altLang="zh-CN" b="1" i="1">
                        <a:latin typeface="Cambria Math" panose="02040503050406030204" pitchFamily="18" charset="0"/>
                      </a:rPr>
                      <m:t>𝜶</m:t>
                    </m:r>
                  </m:oMath>
                </a14:m>
                <a:endParaRPr lang="zh-CN" altLang="zh-CN" dirty="0"/>
              </a:p>
              <a:p>
                <a:endParaRPr lang="zh-CN" altLang="en-US" dirty="0"/>
              </a:p>
            </p:txBody>
          </p:sp>
        </mc:Choice>
        <mc:Fallback xmlns="">
          <p:sp>
            <p:nvSpPr>
              <p:cNvPr id="17" name="矩形 16">
                <a:extLst>
                  <a:ext uri="{FF2B5EF4-FFF2-40B4-BE49-F238E27FC236}">
                    <a16:creationId xmlns:a16="http://schemas.microsoft.com/office/drawing/2014/main" id="{D11BBCBA-5410-4A42-A69C-C86E8D9A7198}"/>
                  </a:ext>
                </a:extLst>
              </p:cNvPr>
              <p:cNvSpPr>
                <a:spLocks noRot="1" noChangeAspect="1" noMove="1" noResize="1" noEditPoints="1" noAdjustHandles="1" noChangeArrowheads="1" noChangeShapeType="1" noTextEdit="1"/>
              </p:cNvSpPr>
              <p:nvPr/>
            </p:nvSpPr>
            <p:spPr>
              <a:xfrm>
                <a:off x="6410714" y="5307083"/>
                <a:ext cx="2789931" cy="1710853"/>
              </a:xfrm>
              <a:prstGeom prst="rect">
                <a:avLst/>
              </a:prstGeom>
              <a:blipFill>
                <a:blip r:embed="rId6"/>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F9B8D86C-649B-4AF6-8E32-5030756B59B9}"/>
              </a:ext>
            </a:extLst>
          </p:cNvPr>
          <p:cNvPicPr>
            <a:picLocks noChangeAspect="1"/>
          </p:cNvPicPr>
          <p:nvPr/>
        </p:nvPicPr>
        <p:blipFill>
          <a:blip r:embed="rId7"/>
          <a:stretch>
            <a:fillRect/>
          </a:stretch>
        </p:blipFill>
        <p:spPr>
          <a:xfrm>
            <a:off x="0" y="4372877"/>
            <a:ext cx="3228571" cy="2304762"/>
          </a:xfrm>
          <a:prstGeom prst="rect">
            <a:avLst/>
          </a:prstGeom>
        </p:spPr>
      </p:pic>
      <p:pic>
        <p:nvPicPr>
          <p:cNvPr id="19" name="图片 18">
            <a:extLst>
              <a:ext uri="{FF2B5EF4-FFF2-40B4-BE49-F238E27FC236}">
                <a16:creationId xmlns:a16="http://schemas.microsoft.com/office/drawing/2014/main" id="{26FF91C4-3ADA-42EA-9234-A938F3596493}"/>
              </a:ext>
            </a:extLst>
          </p:cNvPr>
          <p:cNvPicPr>
            <a:picLocks noChangeAspect="1"/>
          </p:cNvPicPr>
          <p:nvPr/>
        </p:nvPicPr>
        <p:blipFill>
          <a:blip r:embed="rId8"/>
          <a:stretch>
            <a:fillRect/>
          </a:stretch>
        </p:blipFill>
        <p:spPr>
          <a:xfrm>
            <a:off x="3303625" y="4506409"/>
            <a:ext cx="2958932" cy="2171230"/>
          </a:xfrm>
          <a:prstGeom prst="rect">
            <a:avLst/>
          </a:prstGeom>
        </p:spPr>
      </p:pic>
    </p:spTree>
    <p:extLst>
      <p:ext uri="{BB962C8B-B14F-4D97-AF65-F5344CB8AC3E}">
        <p14:creationId xmlns:p14="http://schemas.microsoft.com/office/powerpoint/2010/main" val="2174139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620957"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优化算法</a:t>
            </a:r>
          </a:p>
        </p:txBody>
      </p:sp>
      <p:sp>
        <p:nvSpPr>
          <p:cNvPr id="12" name="流程图: 联系 15">
            <a:extLst>
              <a:ext uri="{FF2B5EF4-FFF2-40B4-BE49-F238E27FC236}">
                <a16:creationId xmlns:a16="http://schemas.microsoft.com/office/drawing/2014/main" id="{158217A4-379B-40BC-9B18-AF2486C675AB}"/>
              </a:ext>
            </a:extLst>
          </p:cNvPr>
          <p:cNvSpPr/>
          <p:nvPr/>
        </p:nvSpPr>
        <p:spPr>
          <a:xfrm>
            <a:off x="383682" y="1574631"/>
            <a:ext cx="416015" cy="416015"/>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468" tIns="37734" rIns="75468" bIns="3773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框 23">
            <a:extLst>
              <a:ext uri="{FF2B5EF4-FFF2-40B4-BE49-F238E27FC236}">
                <a16:creationId xmlns:a16="http://schemas.microsoft.com/office/drawing/2014/main" id="{7B39A4B0-4A47-4577-9B7B-A5060C7C1B8F}"/>
              </a:ext>
            </a:extLst>
          </p:cNvPr>
          <p:cNvSpPr txBox="1"/>
          <p:nvPr/>
        </p:nvSpPr>
        <p:spPr>
          <a:xfrm>
            <a:off x="888935" y="1548329"/>
            <a:ext cx="3691840" cy="814869"/>
          </a:xfrm>
          <a:prstGeom prst="rect">
            <a:avLst/>
          </a:prstGeom>
          <a:noFill/>
        </p:spPr>
        <p:txBody>
          <a:bodyPr wrap="none" lIns="75468" tIns="37734" rIns="75468" bIns="37734"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迭代算法 </a:t>
            </a:r>
            <a:r>
              <a:rPr lang="zh-CN" altLang="en-US" sz="2400" b="1" noProof="0" dirty="0">
                <a:solidFill>
                  <a:prstClr val="black">
                    <a:lumMod val="75000"/>
                    <a:lumOff val="25000"/>
                  </a:prstClr>
                </a:solidFill>
                <a:latin typeface="宋体" panose="02010600030101010101" pitchFamily="2" charset="-122"/>
                <a:ea typeface="宋体" panose="02010600030101010101" pitchFamily="2" charset="-122"/>
              </a:rPr>
              <a:t>：梯度下降算法</a:t>
            </a:r>
            <a:endParaRPr lang="en-US" altLang="zh-CN" sz="2400" b="1" noProof="0" dirty="0">
              <a:solidFill>
                <a:prstClr val="black">
                  <a:lumMod val="75000"/>
                  <a:lumOff val="25000"/>
                </a:prstClr>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	</a:t>
            </a:r>
            <a:r>
              <a:rPr kumimoji="0" lang="en-US" altLang="zh-CN" sz="2400" b="1" i="0" u="none" strike="noStrike" kern="1200" cap="none" spc="0" normalizeH="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     </a:t>
            </a:r>
            <a:r>
              <a:rPr kumimoji="0" lang="zh-CN" altLang="en-US" sz="2400" b="1" i="0" u="none" strike="noStrike" kern="1200" cap="none" spc="0" normalizeH="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牛顿迭代法</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p:txBody>
      </p:sp>
      <p:sp>
        <p:nvSpPr>
          <p:cNvPr id="15" name="流程图: 联系 30">
            <a:extLst>
              <a:ext uri="{FF2B5EF4-FFF2-40B4-BE49-F238E27FC236}">
                <a16:creationId xmlns:a16="http://schemas.microsoft.com/office/drawing/2014/main" id="{DB5CDB11-550F-44F8-BA56-E4207BFCE292}"/>
              </a:ext>
            </a:extLst>
          </p:cNvPr>
          <p:cNvSpPr/>
          <p:nvPr/>
        </p:nvSpPr>
        <p:spPr>
          <a:xfrm>
            <a:off x="6671925" y="1516923"/>
            <a:ext cx="416015" cy="416015"/>
          </a:xfrm>
          <a:prstGeom prst="flowChartConnector">
            <a:avLst/>
          </a:prstGeom>
          <a:solidFill>
            <a:srgbClr val="64C8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468" tIns="37734" rIns="75468" bIns="37734"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文本框 23">
            <a:extLst>
              <a:ext uri="{FF2B5EF4-FFF2-40B4-BE49-F238E27FC236}">
                <a16:creationId xmlns:a16="http://schemas.microsoft.com/office/drawing/2014/main" id="{8A45A509-72B2-4A13-A64B-0E5B6E8C32BE}"/>
              </a:ext>
            </a:extLst>
          </p:cNvPr>
          <p:cNvSpPr txBox="1"/>
          <p:nvPr/>
        </p:nvSpPr>
        <p:spPr>
          <a:xfrm>
            <a:off x="7264582" y="1550991"/>
            <a:ext cx="3948321" cy="445537"/>
          </a:xfrm>
          <a:prstGeom prst="rect">
            <a:avLst/>
          </a:prstGeom>
          <a:noFill/>
        </p:spPr>
        <p:txBody>
          <a:bodyPr wrap="none" lIns="75468" tIns="37734" rIns="75468" bIns="3773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lumMod val="75000"/>
                    <a:lumOff val="25000"/>
                  </a:prstClr>
                </a:solidFill>
                <a:latin typeface="宋体" panose="02010600030101010101" pitchFamily="2" charset="-122"/>
                <a:ea typeface="宋体" panose="02010600030101010101" pitchFamily="2" charset="-122"/>
              </a:rPr>
              <a:t>序列最小最优化</a:t>
            </a:r>
            <a:r>
              <a:rPr lang="en-US" altLang="zh-CN" sz="2400" b="1" dirty="0">
                <a:solidFill>
                  <a:prstClr val="black">
                    <a:lumMod val="75000"/>
                    <a:lumOff val="25000"/>
                  </a:prstClr>
                </a:solidFill>
                <a:latin typeface="宋体" panose="02010600030101010101" pitchFamily="2" charset="-122"/>
                <a:ea typeface="宋体" panose="02010600030101010101" pitchFamily="2" charset="-122"/>
              </a:rPr>
              <a:t>(</a:t>
            </a:r>
            <a:r>
              <a:rPr lang="en-US" altLang="zh-CN" sz="2400" b="1" dirty="0">
                <a:solidFill>
                  <a:prstClr val="black">
                    <a:lumMod val="75000"/>
                    <a:lumOff val="25000"/>
                  </a:prstClr>
                </a:solidFill>
                <a:latin typeface="Times New Roman" panose="02020603050405020304" pitchFamily="18" charset="0"/>
                <a:ea typeface="宋体" panose="02010600030101010101" pitchFamily="2" charset="-122"/>
                <a:cs typeface="Times New Roman" panose="02020603050405020304" pitchFamily="18" charset="0"/>
              </a:rPr>
              <a:t>SMO</a:t>
            </a:r>
            <a:r>
              <a:rPr lang="en-US" altLang="zh-CN" sz="2400" b="1" dirty="0">
                <a:solidFill>
                  <a:prstClr val="black">
                    <a:lumMod val="75000"/>
                    <a:lumOff val="25000"/>
                  </a:prstClr>
                </a:solidFill>
                <a:latin typeface="宋体" panose="02010600030101010101" pitchFamily="2" charset="-122"/>
                <a:ea typeface="宋体" panose="02010600030101010101" pitchFamily="2" charset="-122"/>
              </a:rPr>
              <a:t>)</a:t>
            </a:r>
            <a:r>
              <a:rPr lang="zh-CN" altLang="en-US" sz="2400" b="1" dirty="0">
                <a:solidFill>
                  <a:prstClr val="black">
                    <a:lumMod val="75000"/>
                    <a:lumOff val="25000"/>
                  </a:prstClr>
                </a:solidFill>
                <a:latin typeface="宋体" panose="02010600030101010101" pitchFamily="2" charset="-122"/>
                <a:ea typeface="宋体" panose="02010600030101010101" pitchFamily="2" charset="-122"/>
              </a:rPr>
              <a:t>算法</a:t>
            </a:r>
          </a:p>
        </p:txBody>
      </p:sp>
      <p:pic>
        <p:nvPicPr>
          <p:cNvPr id="19" name="图片 18">
            <a:extLst>
              <a:ext uri="{FF2B5EF4-FFF2-40B4-BE49-F238E27FC236}">
                <a16:creationId xmlns:a16="http://schemas.microsoft.com/office/drawing/2014/main" id="{E98A906C-86FE-45DB-A780-1BA0C0C32276}"/>
              </a:ext>
            </a:extLst>
          </p:cNvPr>
          <p:cNvPicPr>
            <a:picLocks noChangeAspect="1"/>
          </p:cNvPicPr>
          <p:nvPr/>
        </p:nvPicPr>
        <p:blipFill>
          <a:blip r:embed="rId2"/>
          <a:stretch>
            <a:fillRect/>
          </a:stretch>
        </p:blipFill>
        <p:spPr>
          <a:xfrm>
            <a:off x="7087940" y="3123373"/>
            <a:ext cx="4428571" cy="2742857"/>
          </a:xfrm>
          <a:prstGeom prst="rect">
            <a:avLst/>
          </a:prstGeom>
        </p:spPr>
      </p:pic>
      <p:sp>
        <p:nvSpPr>
          <p:cNvPr id="20" name="文本框 23">
            <a:extLst>
              <a:ext uri="{FF2B5EF4-FFF2-40B4-BE49-F238E27FC236}">
                <a16:creationId xmlns:a16="http://schemas.microsoft.com/office/drawing/2014/main" id="{500F0173-C2A1-4117-9B37-F9C86EDF5B82}"/>
              </a:ext>
            </a:extLst>
          </p:cNvPr>
          <p:cNvSpPr txBox="1"/>
          <p:nvPr/>
        </p:nvSpPr>
        <p:spPr>
          <a:xfrm>
            <a:off x="7275966" y="2032215"/>
            <a:ext cx="4052517" cy="907202"/>
          </a:xfrm>
          <a:prstGeom prst="rect">
            <a:avLst/>
          </a:prstGeom>
          <a:noFill/>
        </p:spPr>
        <p:txBody>
          <a:bodyPr wrap="none" lIns="75468" tIns="37734" rIns="75468" bIns="3773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   用于求解凸二次规划问题，不断的将</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原二次规划问题分解为只有两个变量</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的二次规划子问题。</a:t>
            </a:r>
          </a:p>
        </p:txBody>
      </p:sp>
      <p:pic>
        <p:nvPicPr>
          <p:cNvPr id="10" name="图片 9">
            <a:extLst>
              <a:ext uri="{FF2B5EF4-FFF2-40B4-BE49-F238E27FC236}">
                <a16:creationId xmlns:a16="http://schemas.microsoft.com/office/drawing/2014/main" id="{BC64254F-49CE-424F-A07A-B8D75767C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39" y="3029662"/>
            <a:ext cx="6294213" cy="2930278"/>
          </a:xfrm>
          <a:prstGeom prst="rect">
            <a:avLst/>
          </a:prstGeom>
        </p:spPr>
      </p:pic>
    </p:spTree>
    <p:extLst>
      <p:ext uri="{BB962C8B-B14F-4D97-AF65-F5344CB8AC3E}">
        <p14:creationId xmlns:p14="http://schemas.microsoft.com/office/powerpoint/2010/main" val="248796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2698175"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低秩近似核矩阵</a:t>
            </a:r>
          </a:p>
        </p:txBody>
      </p:sp>
      <mc:AlternateContent xmlns:mc="http://schemas.openxmlformats.org/markup-compatibility/2006" xmlns:a14="http://schemas.microsoft.com/office/drawing/2010/main">
        <mc:Choice Requires="a14">
          <p:sp>
            <p:nvSpPr>
              <p:cNvPr id="10" name="文本框 23">
                <a:extLst>
                  <a:ext uri="{FF2B5EF4-FFF2-40B4-BE49-F238E27FC236}">
                    <a16:creationId xmlns:a16="http://schemas.microsoft.com/office/drawing/2014/main" id="{028D9668-5BCC-4E18-886F-6241C3177BB1}"/>
                  </a:ext>
                </a:extLst>
              </p:cNvPr>
              <p:cNvSpPr txBox="1"/>
              <p:nvPr/>
            </p:nvSpPr>
            <p:spPr>
              <a:xfrm>
                <a:off x="447364" y="1522693"/>
                <a:ext cx="10545255" cy="2552396"/>
              </a:xfrm>
              <a:prstGeom prst="rect">
                <a:avLst/>
              </a:prstGeom>
              <a:noFill/>
            </p:spPr>
            <p:txBody>
              <a:bodyPr wrap="none" lIns="75468" tIns="37734" rIns="75468" bIns="3773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SMO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算法主要用于支持向量机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的求解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KLR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计算复杂度十分的高，几乎其每一个</a:t>
                </a:r>
                <a14:m>
                  <m:oMath xmlns:m="http://schemas.openxmlformats.org/officeDocument/2006/math">
                    <m:sSub>
                      <m:sSubPr>
                        <m:ctrlPr>
                          <a:rPr lang="zh-CN" altLang="en-US"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a:latin typeface="Cambria Math" panose="02040503050406030204" pitchFamily="18" charset="0"/>
                            <a:ea typeface="宋体" panose="02010600030101010101" pitchFamily="2" charset="-122"/>
                            <a:cs typeface="Times New Roman" panose="02020603050405020304" pitchFamily="18" charset="0"/>
                          </a:rPr>
                          <m:t>𝜶</m:t>
                        </m:r>
                      </m:e>
                      <m:sub>
                        <m:r>
                          <a:rPr lang="zh-CN" altLang="en-US" sz="20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都不为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p>
              <a:p>
                <a:pPr lvl="0">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每次都需要计算两两</a:t>
                </a:r>
                <a14:m>
                  <m:oMath xmlns:m="http://schemas.openxmlformats.org/officeDocument/2006/math">
                    <m:sSub>
                      <m:sSubPr>
                        <m:ctrlPr>
                          <a:rPr lang="zh-CN" altLang="en-US"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a:latin typeface="Cambria Math" panose="02040503050406030204" pitchFamily="18" charset="0"/>
                            <a:ea typeface="宋体" panose="02010600030101010101" pitchFamily="2" charset="-122"/>
                            <a:cs typeface="Times New Roman" panose="02020603050405020304" pitchFamily="18" charset="0"/>
                          </a:rPr>
                          <m:t>𝑥</m:t>
                        </m:r>
                      </m:e>
                      <m:sub>
                        <m:r>
                          <a:rPr lang="zh-CN" altLang="en-US" sz="20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之间的核函数，而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只有支持向量起作用，自带稀疏性。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defRPr/>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核矩阵通常都是稠密矩阵，其存储和计算代价都非常的高，存储稠密矩阵需要</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O</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的空间，</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而计算这样的矩阵则需要</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O</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a:latin typeface="Cambria Math" panose="02040503050406030204" pitchFamily="18" charset="0"/>
                            <a:ea typeface="宋体" panose="02010600030101010101" pitchFamily="2" charset="-122"/>
                            <a:cs typeface="Times New Roman" panose="02020603050405020304" pitchFamily="18" charset="0"/>
                          </a:rPr>
                          <m:t>2</m:t>
                        </m:r>
                      </m:sup>
                    </m:sSup>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的代价，这里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分别代表了样本的个数和维度。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defRPr/>
                </a:pPr>
                <a:endParaRPr lang="zh-CN" altLang="en-US" sz="2000" dirty="0">
                  <a:solidFill>
                    <a:prstClr val="black">
                      <a:lumMod val="75000"/>
                      <a:lumOff val="25000"/>
                    </a:prstClr>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0" name="文本框 23">
                <a:extLst>
                  <a:ext uri="{FF2B5EF4-FFF2-40B4-BE49-F238E27FC236}">
                    <a16:creationId xmlns:a16="http://schemas.microsoft.com/office/drawing/2014/main" id="{028D9668-5BCC-4E18-886F-6241C3177BB1}"/>
                  </a:ext>
                </a:extLst>
              </p:cNvPr>
              <p:cNvSpPr txBox="1">
                <a:spLocks noRot="1" noChangeAspect="1" noMove="1" noResize="1" noEditPoints="1" noAdjustHandles="1" noChangeArrowheads="1" noChangeShapeType="1" noTextEdit="1"/>
              </p:cNvSpPr>
              <p:nvPr/>
            </p:nvSpPr>
            <p:spPr>
              <a:xfrm>
                <a:off x="447364" y="1522693"/>
                <a:ext cx="10545255" cy="2552396"/>
              </a:xfrm>
              <a:prstGeom prst="rect">
                <a:avLst/>
              </a:prstGeom>
              <a:blipFill>
                <a:blip r:embed="rId2"/>
                <a:stretch>
                  <a:fillRect l="-751" t="-21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CBD76A9-7F1B-4143-B1EF-5508A33F8B44}"/>
                  </a:ext>
                </a:extLst>
              </p:cNvPr>
              <p:cNvSpPr/>
              <p:nvPr/>
            </p:nvSpPr>
            <p:spPr>
              <a:xfrm>
                <a:off x="447364" y="4184005"/>
                <a:ext cx="10063484" cy="1366464"/>
              </a:xfrm>
              <a:prstGeom prst="rect">
                <a:avLst/>
              </a:prstGeom>
            </p:spPr>
            <p:txBody>
              <a:bodyPr wrap="square">
                <a:spAutoFit/>
              </a:bodyPr>
              <a:lstStyle/>
              <a:p>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最常用的解决方法是用有限的内存来计算得到一个近似的核矩阵</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rPr>
                  <a:t>Nystrom</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方法的主要思想是通过降低秩来得到原始矩阵</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K</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的近似矩阵</a:t>
                </a:r>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K</m:t>
                        </m:r>
                      </m:e>
                    </m:acc>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，相当于从</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K</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中随机取</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行</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列，则</a:t>
                </a:r>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𝐾</m:t>
                        </m:r>
                      </m:e>
                    </m:acc>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p>
                    </m:sSubSup>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2000" dirty="0">
                    <a:latin typeface="Times New Roman" panose="02020603050405020304" pitchFamily="18" charset="0"/>
                    <a:ea typeface="宋体" panose="02010600030101010101" pitchFamily="2" charset="-122"/>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是原始矩阵</a:t>
                </a:r>
                <a:r>
                  <a:rPr lang="en-US" altLang="zh-CN" sz="2000" dirty="0">
                    <a:latin typeface="Times New Roman" panose="02020603050405020304" pitchFamily="18" charset="0"/>
                    <a:ea typeface="宋体" panose="02010600030101010101" pitchFamily="2" charset="-122"/>
                  </a:rPr>
                  <a:t>K</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n</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块矩阵，而</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n</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。则只需要花费</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O</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m</m:t>
                        </m:r>
                      </m:e>
                      <m:sup>
                        <m:r>
                          <a:rPr lang="en-US" altLang="zh-CN" sz="2000">
                            <a:latin typeface="Cambria Math" panose="02040503050406030204" pitchFamily="18" charset="0"/>
                            <a:ea typeface="宋体" panose="02010600030101010101" pitchFamily="2" charset="-122"/>
                            <a:cs typeface="Times New Roman" panose="02020603050405020304" pitchFamily="18" charset="0"/>
                          </a:rPr>
                          <m:t>2</m:t>
                        </m:r>
                      </m:sup>
                    </m:sSup>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n</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的代价</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8CBD76A9-7F1B-4143-B1EF-5508A33F8B44}"/>
                  </a:ext>
                </a:extLst>
              </p:cNvPr>
              <p:cNvSpPr>
                <a:spLocks noRot="1" noChangeAspect="1" noMove="1" noResize="1" noEditPoints="1" noAdjustHandles="1" noChangeArrowheads="1" noChangeShapeType="1" noTextEdit="1"/>
              </p:cNvSpPr>
              <p:nvPr/>
            </p:nvSpPr>
            <p:spPr>
              <a:xfrm>
                <a:off x="447364" y="4184005"/>
                <a:ext cx="10063484" cy="1366464"/>
              </a:xfrm>
              <a:prstGeom prst="rect">
                <a:avLst/>
              </a:prstGeom>
              <a:blipFill>
                <a:blip r:embed="rId3"/>
                <a:stretch>
                  <a:fillRect l="-606" t="-3111" b="-5778"/>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12C3F0DC-88C4-4BDC-9F1E-A3F080FA7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92233"/>
            <a:ext cx="5264419" cy="2171573"/>
          </a:xfrm>
          <a:prstGeom prst="rect">
            <a:avLst/>
          </a:prstGeom>
        </p:spPr>
      </p:pic>
    </p:spTree>
    <p:extLst>
      <p:ext uri="{BB962C8B-B14F-4D97-AF65-F5344CB8AC3E}">
        <p14:creationId xmlns:p14="http://schemas.microsoft.com/office/powerpoint/2010/main" val="56859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620957"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多核学习</a:t>
            </a:r>
          </a:p>
        </p:txBody>
      </p:sp>
      <p:grpSp>
        <p:nvGrpSpPr>
          <p:cNvPr id="10" name="4ce0353e-2c1b-4b83-8b9f-2a69efa1e9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58D1FC7-F2FA-418B-9BCC-DE24D29ECF8D}"/>
              </a:ext>
            </a:extLst>
          </p:cNvPr>
          <p:cNvGrpSpPr>
            <a:grpSpLocks noChangeAspect="1"/>
          </p:cNvGrpSpPr>
          <p:nvPr>
            <p:custDataLst>
              <p:tags r:id="rId1"/>
            </p:custDataLst>
          </p:nvPr>
        </p:nvGrpSpPr>
        <p:grpSpPr>
          <a:xfrm>
            <a:off x="455853" y="1041377"/>
            <a:ext cx="10451596" cy="5021310"/>
            <a:chOff x="927604" y="1122313"/>
            <a:chExt cx="10451597" cy="5021310"/>
          </a:xfrm>
        </p:grpSpPr>
        <p:grpSp>
          <p:nvGrpSpPr>
            <p:cNvPr id="11" name="isľíḋè">
              <a:extLst>
                <a:ext uri="{FF2B5EF4-FFF2-40B4-BE49-F238E27FC236}">
                  <a16:creationId xmlns:a16="http://schemas.microsoft.com/office/drawing/2014/main" id="{E879A071-C9B5-4AD8-B544-164D16886E6F}"/>
                </a:ext>
              </a:extLst>
            </p:cNvPr>
            <p:cNvGrpSpPr/>
            <p:nvPr/>
          </p:nvGrpSpPr>
          <p:grpSpPr>
            <a:xfrm>
              <a:off x="5339924" y="1122313"/>
              <a:ext cx="6039277" cy="5021310"/>
              <a:chOff x="5339918" y="1289061"/>
              <a:chExt cx="5457687" cy="4537754"/>
            </a:xfrm>
          </p:grpSpPr>
          <p:grpSp>
            <p:nvGrpSpPr>
              <p:cNvPr id="18" name="îŝľîdê">
                <a:extLst>
                  <a:ext uri="{FF2B5EF4-FFF2-40B4-BE49-F238E27FC236}">
                    <a16:creationId xmlns:a16="http://schemas.microsoft.com/office/drawing/2014/main" id="{0DCF9CA8-8FA8-4A38-A507-D536659AE0EF}"/>
                  </a:ext>
                </a:extLst>
              </p:cNvPr>
              <p:cNvGrpSpPr/>
              <p:nvPr/>
            </p:nvGrpSpPr>
            <p:grpSpPr>
              <a:xfrm>
                <a:off x="5339918" y="1703050"/>
                <a:ext cx="2710980" cy="2111064"/>
                <a:chOff x="4814101" y="1314952"/>
                <a:chExt cx="3614505" cy="2814638"/>
              </a:xfrm>
              <a:solidFill>
                <a:schemeClr val="tx2">
                  <a:lumMod val="20000"/>
                  <a:lumOff val="80000"/>
                </a:schemeClr>
              </a:solidFill>
            </p:grpSpPr>
            <p:sp>
              <p:nvSpPr>
                <p:cNvPr id="160" name="îṩļïḍe">
                  <a:extLst>
                    <a:ext uri="{FF2B5EF4-FFF2-40B4-BE49-F238E27FC236}">
                      <a16:creationId xmlns:a16="http://schemas.microsoft.com/office/drawing/2014/main" id="{94FBA3AE-22EE-441A-91CB-20232038C3A3}"/>
                    </a:ext>
                  </a:extLst>
                </p:cNvPr>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61" name="îslíďê">
                  <a:extLst>
                    <a:ext uri="{FF2B5EF4-FFF2-40B4-BE49-F238E27FC236}">
                      <a16:creationId xmlns:a16="http://schemas.microsoft.com/office/drawing/2014/main" id="{55F9F0F0-E061-483E-88E8-037A67F1C39C}"/>
                    </a:ext>
                  </a:extLst>
                </p:cNvPr>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wrap="square" lIns="91440" tIns="45720" rIns="91440" bIns="45720" anchor="ctr">
                  <a:normAutofit fontScale="47500" lnSpcReduction="20000"/>
                </a:bodyPr>
                <a:lstStyle/>
                <a:p>
                  <a:pPr algn="ctr"/>
                  <a:endParaRPr/>
                </a:p>
              </p:txBody>
            </p:sp>
            <p:sp>
              <p:nvSpPr>
                <p:cNvPr id="162" name="îşḻîḑê">
                  <a:extLst>
                    <a:ext uri="{FF2B5EF4-FFF2-40B4-BE49-F238E27FC236}">
                      <a16:creationId xmlns:a16="http://schemas.microsoft.com/office/drawing/2014/main" id="{E316B94A-CD1F-45E2-8D1C-4001ECBE310A}"/>
                    </a:ext>
                  </a:extLst>
                </p:cNvPr>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wrap="square" lIns="91440" tIns="45720" rIns="91440" bIns="45720" anchor="ctr">
                  <a:normAutofit fontScale="25000" lnSpcReduction="20000"/>
                </a:bodyPr>
                <a:lstStyle/>
                <a:p>
                  <a:pPr algn="ctr"/>
                  <a:endParaRPr/>
                </a:p>
              </p:txBody>
            </p:sp>
            <p:sp>
              <p:nvSpPr>
                <p:cNvPr id="163" name="îśḷiḑe">
                  <a:extLst>
                    <a:ext uri="{FF2B5EF4-FFF2-40B4-BE49-F238E27FC236}">
                      <a16:creationId xmlns:a16="http://schemas.microsoft.com/office/drawing/2014/main" id="{EB5BBC6F-9EC3-43B1-A7AF-46973B24C844}"/>
                    </a:ext>
                  </a:extLst>
                </p:cNvPr>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64" name="iṡ1îďe">
                  <a:extLst>
                    <a:ext uri="{FF2B5EF4-FFF2-40B4-BE49-F238E27FC236}">
                      <a16:creationId xmlns:a16="http://schemas.microsoft.com/office/drawing/2014/main" id="{023A2E13-C1AA-4DD9-9C1F-7050E7EA7DE8}"/>
                    </a:ext>
                  </a:extLst>
                </p:cNvPr>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65" name="ïSḷïḑè">
                  <a:extLst>
                    <a:ext uri="{FF2B5EF4-FFF2-40B4-BE49-F238E27FC236}">
                      <a16:creationId xmlns:a16="http://schemas.microsoft.com/office/drawing/2014/main" id="{31B40D41-3221-495B-806B-07E5C53AFD86}"/>
                    </a:ext>
                  </a:extLst>
                </p:cNvPr>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66" name="ïṥļïḑé">
                  <a:extLst>
                    <a:ext uri="{FF2B5EF4-FFF2-40B4-BE49-F238E27FC236}">
                      <a16:creationId xmlns:a16="http://schemas.microsoft.com/office/drawing/2014/main" id="{F70C4550-5C4A-41B2-B2EC-C692C6DE3969}"/>
                    </a:ext>
                  </a:extLst>
                </p:cNvPr>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67" name="isḻîḓè">
                  <a:extLst>
                    <a:ext uri="{FF2B5EF4-FFF2-40B4-BE49-F238E27FC236}">
                      <a16:creationId xmlns:a16="http://schemas.microsoft.com/office/drawing/2014/main" id="{9389A4CA-155B-4B31-8683-DEDD27877A83}"/>
                    </a:ext>
                  </a:extLst>
                </p:cNvPr>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68" name="îṣľîde">
                  <a:extLst>
                    <a:ext uri="{FF2B5EF4-FFF2-40B4-BE49-F238E27FC236}">
                      <a16:creationId xmlns:a16="http://schemas.microsoft.com/office/drawing/2014/main" id="{5B93C44F-E05C-48AA-BF2C-79AEE78D80F1}"/>
                    </a:ext>
                  </a:extLst>
                </p:cNvPr>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69" name="îṥḻíḓe">
                  <a:extLst>
                    <a:ext uri="{FF2B5EF4-FFF2-40B4-BE49-F238E27FC236}">
                      <a16:creationId xmlns:a16="http://schemas.microsoft.com/office/drawing/2014/main" id="{2D30E8E7-0CC7-412A-B44E-97805366F944}"/>
                    </a:ext>
                  </a:extLst>
                </p:cNvPr>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70" name="ï$1iḍê">
                  <a:extLst>
                    <a:ext uri="{FF2B5EF4-FFF2-40B4-BE49-F238E27FC236}">
                      <a16:creationId xmlns:a16="http://schemas.microsoft.com/office/drawing/2014/main" id="{14A8A18C-9843-4CFB-AFF6-B71EEF098F99}"/>
                    </a:ext>
                  </a:extLst>
                </p:cNvPr>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71" name="iṧľîḓe">
                  <a:extLst>
                    <a:ext uri="{FF2B5EF4-FFF2-40B4-BE49-F238E27FC236}">
                      <a16:creationId xmlns:a16="http://schemas.microsoft.com/office/drawing/2014/main" id="{3A86AD7E-D407-46BC-B2FF-BA23E29F4311}"/>
                    </a:ext>
                  </a:extLst>
                </p:cNvPr>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72" name="íŝļidè">
                  <a:extLst>
                    <a:ext uri="{FF2B5EF4-FFF2-40B4-BE49-F238E27FC236}">
                      <a16:creationId xmlns:a16="http://schemas.microsoft.com/office/drawing/2014/main" id="{10499390-6811-47F7-8222-53929CCFF9BF}"/>
                    </a:ext>
                  </a:extLst>
                </p:cNvPr>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73" name="iṣļîdè">
                  <a:extLst>
                    <a:ext uri="{FF2B5EF4-FFF2-40B4-BE49-F238E27FC236}">
                      <a16:creationId xmlns:a16="http://schemas.microsoft.com/office/drawing/2014/main" id="{E670B491-FB40-495E-9835-42B3F8D76A4E}"/>
                    </a:ext>
                  </a:extLst>
                </p:cNvPr>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wrap="square" lIns="91440" tIns="45720" rIns="91440" bIns="45720" anchor="ctr">
                  <a:normAutofit fontScale="40000" lnSpcReduction="20000"/>
                </a:bodyPr>
                <a:lstStyle/>
                <a:p>
                  <a:pPr algn="ctr"/>
                  <a:endParaRPr/>
                </a:p>
              </p:txBody>
            </p:sp>
            <p:sp>
              <p:nvSpPr>
                <p:cNvPr id="174" name="îśḻîḋê">
                  <a:extLst>
                    <a:ext uri="{FF2B5EF4-FFF2-40B4-BE49-F238E27FC236}">
                      <a16:creationId xmlns:a16="http://schemas.microsoft.com/office/drawing/2014/main" id="{1C06B314-F897-4FB7-BB3D-CD1F622E6119}"/>
                    </a:ext>
                  </a:extLst>
                </p:cNvPr>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75" name="íṡḷíďè">
                  <a:extLst>
                    <a:ext uri="{FF2B5EF4-FFF2-40B4-BE49-F238E27FC236}">
                      <a16:creationId xmlns:a16="http://schemas.microsoft.com/office/drawing/2014/main" id="{F37C72BF-6922-473A-BFDE-13324D78B126}"/>
                    </a:ext>
                  </a:extLst>
                </p:cNvPr>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pFill/>
                <a:ln>
                  <a:noFill/>
                </a:ln>
              </p:spPr>
              <p:txBody>
                <a:bodyPr wrap="square" lIns="91440" tIns="45720" rIns="91440" bIns="45720" anchor="ctr">
                  <a:normAutofit fontScale="25000" lnSpcReduction="20000"/>
                </a:bodyPr>
                <a:lstStyle/>
                <a:p>
                  <a:pPr algn="ctr"/>
                  <a:endParaRPr/>
                </a:p>
              </p:txBody>
            </p:sp>
            <p:sp>
              <p:nvSpPr>
                <p:cNvPr id="176" name="îṧḷïḍê">
                  <a:extLst>
                    <a:ext uri="{FF2B5EF4-FFF2-40B4-BE49-F238E27FC236}">
                      <a16:creationId xmlns:a16="http://schemas.microsoft.com/office/drawing/2014/main" id="{5AEB5D52-0790-475C-BACD-74315CFDFC37}"/>
                    </a:ext>
                  </a:extLst>
                </p:cNvPr>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wrap="square" lIns="91440" tIns="45720" rIns="91440" bIns="45720" anchor="ctr">
                  <a:normAutofit fontScale="32500" lnSpcReduction="20000"/>
                </a:bodyPr>
                <a:lstStyle/>
                <a:p>
                  <a:pPr algn="ctr"/>
                  <a:endParaRPr/>
                </a:p>
              </p:txBody>
            </p:sp>
            <p:sp>
              <p:nvSpPr>
                <p:cNvPr id="177" name="ïšḻíḋè">
                  <a:extLst>
                    <a:ext uri="{FF2B5EF4-FFF2-40B4-BE49-F238E27FC236}">
                      <a16:creationId xmlns:a16="http://schemas.microsoft.com/office/drawing/2014/main" id="{CB3DECFC-8FCC-48F0-85D7-17C42FC00314}"/>
                    </a:ext>
                  </a:extLst>
                </p:cNvPr>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pFill/>
                <a:ln>
                  <a:noFill/>
                </a:ln>
              </p:spPr>
              <p:txBody>
                <a:bodyPr wrap="square" lIns="91440" tIns="45720" rIns="91440" bIns="45720" anchor="ctr">
                  <a:normAutofit fontScale="62500" lnSpcReduction="20000"/>
                </a:bodyPr>
                <a:lstStyle/>
                <a:p>
                  <a:pPr algn="ctr"/>
                  <a:endParaRPr/>
                </a:p>
              </p:txBody>
            </p:sp>
            <p:sp>
              <p:nvSpPr>
                <p:cNvPr id="178" name="íṣļíḋe">
                  <a:extLst>
                    <a:ext uri="{FF2B5EF4-FFF2-40B4-BE49-F238E27FC236}">
                      <a16:creationId xmlns:a16="http://schemas.microsoft.com/office/drawing/2014/main" id="{C535B1BD-9491-46AF-B77C-6A3054903107}"/>
                    </a:ext>
                  </a:extLst>
                </p:cNvPr>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pFill/>
                <a:ln>
                  <a:noFill/>
                </a:ln>
              </p:spPr>
              <p:txBody>
                <a:bodyPr wrap="square" lIns="91440" tIns="45720" rIns="91440" bIns="45720" anchor="ctr">
                  <a:normAutofit fontScale="25000" lnSpcReduction="20000"/>
                </a:bodyPr>
                <a:lstStyle/>
                <a:p>
                  <a:pPr algn="ctr"/>
                  <a:endParaRPr/>
                </a:p>
              </p:txBody>
            </p:sp>
            <p:sp>
              <p:nvSpPr>
                <p:cNvPr id="179" name="í$lïḑe">
                  <a:extLst>
                    <a:ext uri="{FF2B5EF4-FFF2-40B4-BE49-F238E27FC236}">
                      <a16:creationId xmlns:a16="http://schemas.microsoft.com/office/drawing/2014/main" id="{BAF9854A-0482-4143-9B41-1A4A149AFDA0}"/>
                    </a:ext>
                  </a:extLst>
                </p:cNvPr>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pFill/>
                <a:ln>
                  <a:noFill/>
                </a:ln>
              </p:spPr>
              <p:txBody>
                <a:bodyPr wrap="square" lIns="91440" tIns="45720" rIns="91440" bIns="45720" anchor="ctr">
                  <a:normAutofit fontScale="25000" lnSpcReduction="20000"/>
                </a:bodyPr>
                <a:lstStyle/>
                <a:p>
                  <a:pPr algn="ctr"/>
                  <a:endParaRPr/>
                </a:p>
              </p:txBody>
            </p:sp>
          </p:grpSp>
          <p:grpSp>
            <p:nvGrpSpPr>
              <p:cNvPr id="19" name="iś1iďe">
                <a:extLst>
                  <a:ext uri="{FF2B5EF4-FFF2-40B4-BE49-F238E27FC236}">
                    <a16:creationId xmlns:a16="http://schemas.microsoft.com/office/drawing/2014/main" id="{79FBFC4D-409F-4B11-9C80-FC6680AF2BD1}"/>
                  </a:ext>
                </a:extLst>
              </p:cNvPr>
              <p:cNvGrpSpPr/>
              <p:nvPr/>
            </p:nvGrpSpPr>
            <p:grpSpPr>
              <a:xfrm>
                <a:off x="6880852" y="1289061"/>
                <a:ext cx="3916753" cy="4537754"/>
                <a:chOff x="6868614" y="762985"/>
                <a:chExt cx="5222153" cy="6050102"/>
              </a:xfrm>
              <a:solidFill>
                <a:schemeClr val="tx2"/>
              </a:solidFill>
            </p:grpSpPr>
            <p:sp>
              <p:nvSpPr>
                <p:cNvPr id="20" name="ïṥļíḋè">
                  <a:extLst>
                    <a:ext uri="{FF2B5EF4-FFF2-40B4-BE49-F238E27FC236}">
                      <a16:creationId xmlns:a16="http://schemas.microsoft.com/office/drawing/2014/main" id="{D28317F1-E4D5-4B5C-BC08-D85CD589D630}"/>
                    </a:ext>
                  </a:extLst>
                </p:cNvPr>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21" name="íšḻiḍe">
                  <a:extLst>
                    <a:ext uri="{FF2B5EF4-FFF2-40B4-BE49-F238E27FC236}">
                      <a16:creationId xmlns:a16="http://schemas.microsoft.com/office/drawing/2014/main" id="{CE925FF7-2C22-4286-9606-738BB33D6C7E}"/>
                    </a:ext>
                  </a:extLst>
                </p:cNvPr>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22" name="ï$1îḓe">
                  <a:extLst>
                    <a:ext uri="{FF2B5EF4-FFF2-40B4-BE49-F238E27FC236}">
                      <a16:creationId xmlns:a16="http://schemas.microsoft.com/office/drawing/2014/main" id="{A85ED4A2-E2E9-4376-908A-98DBD1539071}"/>
                    </a:ext>
                  </a:extLst>
                </p:cNvPr>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3" name="íś1îdé">
                  <a:extLst>
                    <a:ext uri="{FF2B5EF4-FFF2-40B4-BE49-F238E27FC236}">
                      <a16:creationId xmlns:a16="http://schemas.microsoft.com/office/drawing/2014/main" id="{F502DB1A-E06E-4658-B96F-A9FCAD7D8587}"/>
                    </a:ext>
                  </a:extLst>
                </p:cNvPr>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4" name="íš1îdé">
                  <a:extLst>
                    <a:ext uri="{FF2B5EF4-FFF2-40B4-BE49-F238E27FC236}">
                      <a16:creationId xmlns:a16="http://schemas.microsoft.com/office/drawing/2014/main" id="{6197CF14-98E9-4F88-A6A8-B313D6C265D0}"/>
                    </a:ext>
                  </a:extLst>
                </p:cNvPr>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25" name="iŝlîdê">
                  <a:extLst>
                    <a:ext uri="{FF2B5EF4-FFF2-40B4-BE49-F238E27FC236}">
                      <a16:creationId xmlns:a16="http://schemas.microsoft.com/office/drawing/2014/main" id="{4EF26685-7F12-43F5-B54A-98A816AC94DF}"/>
                    </a:ext>
                  </a:extLst>
                </p:cNvPr>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6" name="íṩļídè">
                  <a:extLst>
                    <a:ext uri="{FF2B5EF4-FFF2-40B4-BE49-F238E27FC236}">
                      <a16:creationId xmlns:a16="http://schemas.microsoft.com/office/drawing/2014/main" id="{C4BC8F7C-6443-4766-AD93-628AD7900ED5}"/>
                    </a:ext>
                  </a:extLst>
                </p:cNvPr>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7" name="íślíḓe">
                  <a:extLst>
                    <a:ext uri="{FF2B5EF4-FFF2-40B4-BE49-F238E27FC236}">
                      <a16:creationId xmlns:a16="http://schemas.microsoft.com/office/drawing/2014/main" id="{61B68B9B-122E-4A42-A57A-1C986EB8C24B}"/>
                    </a:ext>
                  </a:extLst>
                </p:cNvPr>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28" name="iŝľiḍè">
                  <a:extLst>
                    <a:ext uri="{FF2B5EF4-FFF2-40B4-BE49-F238E27FC236}">
                      <a16:creationId xmlns:a16="http://schemas.microsoft.com/office/drawing/2014/main" id="{51A9B6F9-094F-4AB0-BF96-DA076F2B804A}"/>
                    </a:ext>
                  </a:extLst>
                </p:cNvPr>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29" name="ïśľïďè">
                  <a:extLst>
                    <a:ext uri="{FF2B5EF4-FFF2-40B4-BE49-F238E27FC236}">
                      <a16:creationId xmlns:a16="http://schemas.microsoft.com/office/drawing/2014/main" id="{43642EB2-AD6B-4EE1-8208-4B37C699CDB2}"/>
                    </a:ext>
                  </a:extLst>
                </p:cNvPr>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0" name="íṣḻidé">
                  <a:extLst>
                    <a:ext uri="{FF2B5EF4-FFF2-40B4-BE49-F238E27FC236}">
                      <a16:creationId xmlns:a16="http://schemas.microsoft.com/office/drawing/2014/main" id="{4798841A-C026-4D75-B825-B648E25CB2CC}"/>
                    </a:ext>
                  </a:extLst>
                </p:cNvPr>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1" name="isliḋe">
                  <a:extLst>
                    <a:ext uri="{FF2B5EF4-FFF2-40B4-BE49-F238E27FC236}">
                      <a16:creationId xmlns:a16="http://schemas.microsoft.com/office/drawing/2014/main" id="{1AD659E0-BA2A-4643-9E83-DAA97C9116EE}"/>
                    </a:ext>
                  </a:extLst>
                </p:cNvPr>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32" name="îSlïdê">
                  <a:extLst>
                    <a:ext uri="{FF2B5EF4-FFF2-40B4-BE49-F238E27FC236}">
                      <a16:creationId xmlns:a16="http://schemas.microsoft.com/office/drawing/2014/main" id="{71A842DB-BF3F-4637-940B-926B7F8948E1}"/>
                    </a:ext>
                  </a:extLst>
                </p:cNvPr>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33" name="í$lïḓè">
                  <a:extLst>
                    <a:ext uri="{FF2B5EF4-FFF2-40B4-BE49-F238E27FC236}">
                      <a16:creationId xmlns:a16="http://schemas.microsoft.com/office/drawing/2014/main" id="{DC88B3FF-02D3-4F0B-8C02-A610A96F2929}"/>
                    </a:ext>
                  </a:extLst>
                </p:cNvPr>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34" name="i$lïḑé">
                  <a:extLst>
                    <a:ext uri="{FF2B5EF4-FFF2-40B4-BE49-F238E27FC236}">
                      <a16:creationId xmlns:a16="http://schemas.microsoft.com/office/drawing/2014/main" id="{0C8DFEF9-6701-45CA-BE2B-FEF5C4BC07E6}"/>
                    </a:ext>
                  </a:extLst>
                </p:cNvPr>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5" name="îṩľíďè">
                  <a:extLst>
                    <a:ext uri="{FF2B5EF4-FFF2-40B4-BE49-F238E27FC236}">
                      <a16:creationId xmlns:a16="http://schemas.microsoft.com/office/drawing/2014/main" id="{66BC17D6-54EC-4532-9AAD-EBE66AEF2166}"/>
                    </a:ext>
                  </a:extLst>
                </p:cNvPr>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36" name="íślîḋé">
                  <a:extLst>
                    <a:ext uri="{FF2B5EF4-FFF2-40B4-BE49-F238E27FC236}">
                      <a16:creationId xmlns:a16="http://schemas.microsoft.com/office/drawing/2014/main" id="{39DF19F9-4CD2-4286-8DEA-A2798F935491}"/>
                    </a:ext>
                  </a:extLst>
                </p:cNvPr>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7" name="ïšľíḑè">
                  <a:extLst>
                    <a:ext uri="{FF2B5EF4-FFF2-40B4-BE49-F238E27FC236}">
                      <a16:creationId xmlns:a16="http://schemas.microsoft.com/office/drawing/2014/main" id="{AC1E631D-C327-4D70-9E80-3AC1469C4FBC}"/>
                    </a:ext>
                  </a:extLst>
                </p:cNvPr>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38" name="i$1îḑê">
                  <a:extLst>
                    <a:ext uri="{FF2B5EF4-FFF2-40B4-BE49-F238E27FC236}">
                      <a16:creationId xmlns:a16="http://schemas.microsoft.com/office/drawing/2014/main" id="{E8F2F06B-E3A3-4D03-A455-E8DF21E02D56}"/>
                    </a:ext>
                  </a:extLst>
                </p:cNvPr>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39" name="iṩḻîdê">
                  <a:extLst>
                    <a:ext uri="{FF2B5EF4-FFF2-40B4-BE49-F238E27FC236}">
                      <a16:creationId xmlns:a16="http://schemas.microsoft.com/office/drawing/2014/main" id="{C38353EE-2843-4B4B-929E-9A896101BA70}"/>
                    </a:ext>
                  </a:extLst>
                </p:cNvPr>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40" name="í$ľîḑê">
                  <a:extLst>
                    <a:ext uri="{FF2B5EF4-FFF2-40B4-BE49-F238E27FC236}">
                      <a16:creationId xmlns:a16="http://schemas.microsoft.com/office/drawing/2014/main" id="{7BBA878B-2F24-4EB7-A428-0854C6EC2D70}"/>
                    </a:ext>
                  </a:extLst>
                </p:cNvPr>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41" name="î$1ïḋê">
                  <a:extLst>
                    <a:ext uri="{FF2B5EF4-FFF2-40B4-BE49-F238E27FC236}">
                      <a16:creationId xmlns:a16="http://schemas.microsoft.com/office/drawing/2014/main" id="{80C1F9B9-665A-4DE4-82F1-12120A242A95}"/>
                    </a:ext>
                  </a:extLst>
                </p:cNvPr>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42" name="îšḻîdê">
                  <a:extLst>
                    <a:ext uri="{FF2B5EF4-FFF2-40B4-BE49-F238E27FC236}">
                      <a16:creationId xmlns:a16="http://schemas.microsoft.com/office/drawing/2014/main" id="{F20D2580-7666-4215-907D-9425645B82BE}"/>
                    </a:ext>
                  </a:extLst>
                </p:cNvPr>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3" name="ïşļïḓè">
                  <a:extLst>
                    <a:ext uri="{FF2B5EF4-FFF2-40B4-BE49-F238E27FC236}">
                      <a16:creationId xmlns:a16="http://schemas.microsoft.com/office/drawing/2014/main" id="{3712A61A-4881-4AE8-B098-9E35E1B694A9}"/>
                    </a:ext>
                  </a:extLst>
                </p:cNvPr>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4" name="îšḷîḋè">
                  <a:extLst>
                    <a:ext uri="{FF2B5EF4-FFF2-40B4-BE49-F238E27FC236}">
                      <a16:creationId xmlns:a16="http://schemas.microsoft.com/office/drawing/2014/main" id="{CFD1D014-9AD0-498D-807C-3347DAF6731F}"/>
                    </a:ext>
                  </a:extLst>
                </p:cNvPr>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45" name="íşlíde">
                  <a:extLst>
                    <a:ext uri="{FF2B5EF4-FFF2-40B4-BE49-F238E27FC236}">
                      <a16:creationId xmlns:a16="http://schemas.microsoft.com/office/drawing/2014/main" id="{AB4A919E-028F-4EED-B936-A105E7964035}"/>
                    </a:ext>
                  </a:extLst>
                </p:cNvPr>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46" name="iṡlîḑè">
                  <a:extLst>
                    <a:ext uri="{FF2B5EF4-FFF2-40B4-BE49-F238E27FC236}">
                      <a16:creationId xmlns:a16="http://schemas.microsoft.com/office/drawing/2014/main" id="{C443764E-5434-4576-89C3-293AC61C2189}"/>
                    </a:ext>
                  </a:extLst>
                </p:cNvPr>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47" name="íṡḻídê">
                  <a:extLst>
                    <a:ext uri="{FF2B5EF4-FFF2-40B4-BE49-F238E27FC236}">
                      <a16:creationId xmlns:a16="http://schemas.microsoft.com/office/drawing/2014/main" id="{3618152F-C2FA-4376-998B-939AEF723927}"/>
                    </a:ext>
                  </a:extLst>
                </p:cNvPr>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8" name="ïṥľiḑe">
                  <a:extLst>
                    <a:ext uri="{FF2B5EF4-FFF2-40B4-BE49-F238E27FC236}">
                      <a16:creationId xmlns:a16="http://schemas.microsoft.com/office/drawing/2014/main" id="{1299C7B3-2838-4397-A788-46AB09A3B20C}"/>
                    </a:ext>
                  </a:extLst>
                </p:cNvPr>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49" name="iṩļidê">
                  <a:extLst>
                    <a:ext uri="{FF2B5EF4-FFF2-40B4-BE49-F238E27FC236}">
                      <a16:creationId xmlns:a16="http://schemas.microsoft.com/office/drawing/2014/main" id="{F36466E7-ED4B-4614-8695-D2AE3C311A30}"/>
                    </a:ext>
                  </a:extLst>
                </p:cNvPr>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0" name="iS1îḋè">
                  <a:extLst>
                    <a:ext uri="{FF2B5EF4-FFF2-40B4-BE49-F238E27FC236}">
                      <a16:creationId xmlns:a16="http://schemas.microsoft.com/office/drawing/2014/main" id="{FCD0BD92-F414-4F7B-92AB-FA0671CCAA3B}"/>
                    </a:ext>
                  </a:extLst>
                </p:cNvPr>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1" name="îsḷïḑé">
                  <a:extLst>
                    <a:ext uri="{FF2B5EF4-FFF2-40B4-BE49-F238E27FC236}">
                      <a16:creationId xmlns:a16="http://schemas.microsoft.com/office/drawing/2014/main" id="{EC7FDAA7-4A4A-4D57-81EC-D0F91A47CA56}"/>
                    </a:ext>
                  </a:extLst>
                </p:cNvPr>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52" name="îśľíḑè">
                  <a:extLst>
                    <a:ext uri="{FF2B5EF4-FFF2-40B4-BE49-F238E27FC236}">
                      <a16:creationId xmlns:a16="http://schemas.microsoft.com/office/drawing/2014/main" id="{25E39AE8-06F4-4645-B712-5EA889C14B33}"/>
                    </a:ext>
                  </a:extLst>
                </p:cNvPr>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53" name="î$ḷiḓé">
                  <a:extLst>
                    <a:ext uri="{FF2B5EF4-FFF2-40B4-BE49-F238E27FC236}">
                      <a16:creationId xmlns:a16="http://schemas.microsoft.com/office/drawing/2014/main" id="{5A328C00-CA8F-4F1E-A13C-C4B138F7B3C2}"/>
                    </a:ext>
                  </a:extLst>
                </p:cNvPr>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54" name="iṡliḋé">
                  <a:extLst>
                    <a:ext uri="{FF2B5EF4-FFF2-40B4-BE49-F238E27FC236}">
                      <a16:creationId xmlns:a16="http://schemas.microsoft.com/office/drawing/2014/main" id="{3D4D70DF-20B7-4983-A8D9-43F42650D8A3}"/>
                    </a:ext>
                  </a:extLst>
                </p:cNvPr>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55" name="îSľíḑè">
                  <a:extLst>
                    <a:ext uri="{FF2B5EF4-FFF2-40B4-BE49-F238E27FC236}">
                      <a16:creationId xmlns:a16="http://schemas.microsoft.com/office/drawing/2014/main" id="{98F9FC10-DE9C-4C1E-906E-730C56D60C40}"/>
                    </a:ext>
                  </a:extLst>
                </p:cNvPr>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56" name="íṧ1íḑê">
                  <a:extLst>
                    <a:ext uri="{FF2B5EF4-FFF2-40B4-BE49-F238E27FC236}">
                      <a16:creationId xmlns:a16="http://schemas.microsoft.com/office/drawing/2014/main" id="{C9AC1763-F7A3-45F9-8BA2-9B61E19593FA}"/>
                    </a:ext>
                  </a:extLst>
                </p:cNvPr>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7" name="isḻïḍè">
                  <a:extLst>
                    <a:ext uri="{FF2B5EF4-FFF2-40B4-BE49-F238E27FC236}">
                      <a16:creationId xmlns:a16="http://schemas.microsoft.com/office/drawing/2014/main" id="{7B142805-A985-4C9B-8876-4E271C33C54F}"/>
                    </a:ext>
                  </a:extLst>
                </p:cNvPr>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8" name="îşḷiḍê">
                  <a:extLst>
                    <a:ext uri="{FF2B5EF4-FFF2-40B4-BE49-F238E27FC236}">
                      <a16:creationId xmlns:a16="http://schemas.microsoft.com/office/drawing/2014/main" id="{197EB809-BBD1-45BB-9541-B27F7CDCC4A4}"/>
                    </a:ext>
                  </a:extLst>
                </p:cNvPr>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59" name="ïSľíḍê">
                  <a:extLst>
                    <a:ext uri="{FF2B5EF4-FFF2-40B4-BE49-F238E27FC236}">
                      <a16:creationId xmlns:a16="http://schemas.microsoft.com/office/drawing/2014/main" id="{FEA5B438-F162-4A5D-90E6-C06C0C1639B7}"/>
                    </a:ext>
                  </a:extLst>
                </p:cNvPr>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0" name="iṩḻïḋè">
                  <a:extLst>
                    <a:ext uri="{FF2B5EF4-FFF2-40B4-BE49-F238E27FC236}">
                      <a16:creationId xmlns:a16="http://schemas.microsoft.com/office/drawing/2014/main" id="{327FA013-FED2-4BAB-ABC0-6452D86078FC}"/>
                    </a:ext>
                  </a:extLst>
                </p:cNvPr>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61" name="í$ḷïďê">
                  <a:extLst>
                    <a:ext uri="{FF2B5EF4-FFF2-40B4-BE49-F238E27FC236}">
                      <a16:creationId xmlns:a16="http://schemas.microsoft.com/office/drawing/2014/main" id="{9C1AE2E3-DCCA-4EE5-924E-7307B1FAE749}"/>
                    </a:ext>
                  </a:extLst>
                </p:cNvPr>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62" name="í$ļïďé">
                  <a:extLst>
                    <a:ext uri="{FF2B5EF4-FFF2-40B4-BE49-F238E27FC236}">
                      <a16:creationId xmlns:a16="http://schemas.microsoft.com/office/drawing/2014/main" id="{A0E51A0A-2B15-4792-BF7C-C8AA28132B4F}"/>
                    </a:ext>
                  </a:extLst>
                </p:cNvPr>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3" name="î$ḻïḑe">
                  <a:extLst>
                    <a:ext uri="{FF2B5EF4-FFF2-40B4-BE49-F238E27FC236}">
                      <a16:creationId xmlns:a16="http://schemas.microsoft.com/office/drawing/2014/main" id="{9774BF88-1BE0-4ED8-9F96-F2267C97A8DD}"/>
                    </a:ext>
                  </a:extLst>
                </p:cNvPr>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64" name="ïṡḷîḑé">
                  <a:extLst>
                    <a:ext uri="{FF2B5EF4-FFF2-40B4-BE49-F238E27FC236}">
                      <a16:creationId xmlns:a16="http://schemas.microsoft.com/office/drawing/2014/main" id="{A6579420-E45C-4132-9AFD-632CF7E60FFC}"/>
                    </a:ext>
                  </a:extLst>
                </p:cNvPr>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5" name="iSliḍe">
                  <a:extLst>
                    <a:ext uri="{FF2B5EF4-FFF2-40B4-BE49-F238E27FC236}">
                      <a16:creationId xmlns:a16="http://schemas.microsoft.com/office/drawing/2014/main" id="{E16BC05B-D3A1-4A7F-A6F7-AC616F8E346E}"/>
                    </a:ext>
                  </a:extLst>
                </p:cNvPr>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6" name="ïsḻîḑe">
                  <a:extLst>
                    <a:ext uri="{FF2B5EF4-FFF2-40B4-BE49-F238E27FC236}">
                      <a16:creationId xmlns:a16="http://schemas.microsoft.com/office/drawing/2014/main" id="{989194A0-F208-4856-9745-E7D3DD63C7EC}"/>
                    </a:ext>
                  </a:extLst>
                </p:cNvPr>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67" name="îŝ1iďe">
                  <a:extLst>
                    <a:ext uri="{FF2B5EF4-FFF2-40B4-BE49-F238E27FC236}">
                      <a16:creationId xmlns:a16="http://schemas.microsoft.com/office/drawing/2014/main" id="{B3CBCAE8-6EB5-4FF1-8083-3AC8E696B653}"/>
                    </a:ext>
                  </a:extLst>
                </p:cNvPr>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68" name="iS1îḑe">
                  <a:extLst>
                    <a:ext uri="{FF2B5EF4-FFF2-40B4-BE49-F238E27FC236}">
                      <a16:creationId xmlns:a16="http://schemas.microsoft.com/office/drawing/2014/main" id="{AFCB5092-DF27-4CE9-BFBD-D88543A02F82}"/>
                    </a:ext>
                  </a:extLst>
                </p:cNvPr>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69" name="isḻîdê">
                  <a:extLst>
                    <a:ext uri="{FF2B5EF4-FFF2-40B4-BE49-F238E27FC236}">
                      <a16:creationId xmlns:a16="http://schemas.microsoft.com/office/drawing/2014/main" id="{BE9E8F01-51C3-42A6-9315-8C924C49EBCD}"/>
                    </a:ext>
                  </a:extLst>
                </p:cNvPr>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îŝḷiďê">
                  <a:extLst>
                    <a:ext uri="{FF2B5EF4-FFF2-40B4-BE49-F238E27FC236}">
                      <a16:creationId xmlns:a16="http://schemas.microsoft.com/office/drawing/2014/main" id="{2F437270-AFF1-494E-AF19-2ED9CBB80D3B}"/>
                    </a:ext>
                  </a:extLst>
                </p:cNvPr>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71" name="í$ḷíďê">
                  <a:extLst>
                    <a:ext uri="{FF2B5EF4-FFF2-40B4-BE49-F238E27FC236}">
                      <a16:creationId xmlns:a16="http://schemas.microsoft.com/office/drawing/2014/main" id="{3D2C2C9C-72D5-48EB-9084-7B75A562F0DF}"/>
                    </a:ext>
                  </a:extLst>
                </p:cNvPr>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72" name="îsḷîḍê">
                  <a:extLst>
                    <a:ext uri="{FF2B5EF4-FFF2-40B4-BE49-F238E27FC236}">
                      <a16:creationId xmlns:a16="http://schemas.microsoft.com/office/drawing/2014/main" id="{28FC419B-AAF1-4511-8B07-C15689F61D22}"/>
                    </a:ext>
                  </a:extLst>
                </p:cNvPr>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3" name="išļîḍè">
                  <a:extLst>
                    <a:ext uri="{FF2B5EF4-FFF2-40B4-BE49-F238E27FC236}">
                      <a16:creationId xmlns:a16="http://schemas.microsoft.com/office/drawing/2014/main" id="{E8E0F243-C909-47A0-BCEE-3E843AD5BC9C}"/>
                    </a:ext>
                  </a:extLst>
                </p:cNvPr>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74" name="íṡľide">
                  <a:extLst>
                    <a:ext uri="{FF2B5EF4-FFF2-40B4-BE49-F238E27FC236}">
                      <a16:creationId xmlns:a16="http://schemas.microsoft.com/office/drawing/2014/main" id="{27929912-CFA9-4E9F-A056-FD159CE74220}"/>
                    </a:ext>
                  </a:extLst>
                </p:cNvPr>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5" name="íś1iḓê">
                  <a:extLst>
                    <a:ext uri="{FF2B5EF4-FFF2-40B4-BE49-F238E27FC236}">
                      <a16:creationId xmlns:a16="http://schemas.microsoft.com/office/drawing/2014/main" id="{F0C1A402-5B58-4EF6-9E66-F05185968A01}"/>
                    </a:ext>
                  </a:extLst>
                </p:cNvPr>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76" name="îṩḷiḑé">
                  <a:extLst>
                    <a:ext uri="{FF2B5EF4-FFF2-40B4-BE49-F238E27FC236}">
                      <a16:creationId xmlns:a16="http://schemas.microsoft.com/office/drawing/2014/main" id="{09085433-D149-4903-91F3-FF2663D8DC56}"/>
                    </a:ext>
                  </a:extLst>
                </p:cNvPr>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77" name="íš1ídé">
                  <a:extLst>
                    <a:ext uri="{FF2B5EF4-FFF2-40B4-BE49-F238E27FC236}">
                      <a16:creationId xmlns:a16="http://schemas.microsoft.com/office/drawing/2014/main" id="{6FFEF5CB-BACC-4BAB-BA06-CF0977629EFE}"/>
                    </a:ext>
                  </a:extLst>
                </p:cNvPr>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78" name="îṡḷiḍe">
                  <a:extLst>
                    <a:ext uri="{FF2B5EF4-FFF2-40B4-BE49-F238E27FC236}">
                      <a16:creationId xmlns:a16="http://schemas.microsoft.com/office/drawing/2014/main" id="{E291B95B-CA7D-445F-A0AB-3497E9F85B19}"/>
                    </a:ext>
                  </a:extLst>
                </p:cNvPr>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79" name="i$liḓé">
                  <a:extLst>
                    <a:ext uri="{FF2B5EF4-FFF2-40B4-BE49-F238E27FC236}">
                      <a16:creationId xmlns:a16="http://schemas.microsoft.com/office/drawing/2014/main" id="{757502A2-479E-4515-A893-EBD8AE17AFC9}"/>
                    </a:ext>
                  </a:extLst>
                </p:cNvPr>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0" name="îṡlîdé">
                  <a:extLst>
                    <a:ext uri="{FF2B5EF4-FFF2-40B4-BE49-F238E27FC236}">
                      <a16:creationId xmlns:a16="http://schemas.microsoft.com/office/drawing/2014/main" id="{E95A8ED6-3ED8-4DBA-9ED3-27A27270A4D2}"/>
                    </a:ext>
                  </a:extLst>
                </p:cNvPr>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1" name="îṩlïḋê">
                  <a:extLst>
                    <a:ext uri="{FF2B5EF4-FFF2-40B4-BE49-F238E27FC236}">
                      <a16:creationId xmlns:a16="http://schemas.microsoft.com/office/drawing/2014/main" id="{C559B5A2-525D-446B-9410-F8CC28874C15}"/>
                    </a:ext>
                  </a:extLst>
                </p:cNvPr>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2" name="islïḋé">
                  <a:extLst>
                    <a:ext uri="{FF2B5EF4-FFF2-40B4-BE49-F238E27FC236}">
                      <a16:creationId xmlns:a16="http://schemas.microsoft.com/office/drawing/2014/main" id="{8BDD2EEB-8F7A-4027-AEF5-2F26140A9B0A}"/>
                    </a:ext>
                  </a:extLst>
                </p:cNvPr>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3" name="íslïḑé">
                  <a:extLst>
                    <a:ext uri="{FF2B5EF4-FFF2-40B4-BE49-F238E27FC236}">
                      <a16:creationId xmlns:a16="http://schemas.microsoft.com/office/drawing/2014/main" id="{80450123-F766-4E2A-8E9E-C721925666CB}"/>
                    </a:ext>
                  </a:extLst>
                </p:cNvPr>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4" name="í$ḷïďé">
                  <a:extLst>
                    <a:ext uri="{FF2B5EF4-FFF2-40B4-BE49-F238E27FC236}">
                      <a16:creationId xmlns:a16="http://schemas.microsoft.com/office/drawing/2014/main" id="{7C07EB75-383A-4FFE-8849-B19BD5A4958E}"/>
                    </a:ext>
                  </a:extLst>
                </p:cNvPr>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85" name="îśḷiḑe">
                  <a:extLst>
                    <a:ext uri="{FF2B5EF4-FFF2-40B4-BE49-F238E27FC236}">
                      <a16:creationId xmlns:a16="http://schemas.microsoft.com/office/drawing/2014/main" id="{BCFAF1DB-DBD6-4233-9923-ED6D25357186}"/>
                    </a:ext>
                  </a:extLst>
                </p:cNvPr>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6" name="íŝḷíḑé">
                  <a:extLst>
                    <a:ext uri="{FF2B5EF4-FFF2-40B4-BE49-F238E27FC236}">
                      <a16:creationId xmlns:a16="http://schemas.microsoft.com/office/drawing/2014/main" id="{AC95B025-EBF6-4BF2-BC96-EE8882376C5C}"/>
                    </a:ext>
                  </a:extLst>
                </p:cNvPr>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87" name="íṥ1ïdè">
                  <a:extLst>
                    <a:ext uri="{FF2B5EF4-FFF2-40B4-BE49-F238E27FC236}">
                      <a16:creationId xmlns:a16="http://schemas.microsoft.com/office/drawing/2014/main" id="{75A15CE4-2D54-4815-AE3B-CC9B0F01EE81}"/>
                    </a:ext>
                  </a:extLst>
                </p:cNvPr>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88" name="ïṡ1ïḓé">
                  <a:extLst>
                    <a:ext uri="{FF2B5EF4-FFF2-40B4-BE49-F238E27FC236}">
                      <a16:creationId xmlns:a16="http://schemas.microsoft.com/office/drawing/2014/main" id="{8BA78845-C871-4F3E-97FF-47C5C0FC8B48}"/>
                    </a:ext>
                  </a:extLst>
                </p:cNvPr>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89" name="íṧḻíḋê">
                  <a:extLst>
                    <a:ext uri="{FF2B5EF4-FFF2-40B4-BE49-F238E27FC236}">
                      <a16:creationId xmlns:a16="http://schemas.microsoft.com/office/drawing/2014/main" id="{532DDDB8-3EC8-4CDA-8E95-0B5EFFE8E16D}"/>
                    </a:ext>
                  </a:extLst>
                </p:cNvPr>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90" name="ïŝľîḍê">
                  <a:extLst>
                    <a:ext uri="{FF2B5EF4-FFF2-40B4-BE49-F238E27FC236}">
                      <a16:creationId xmlns:a16="http://schemas.microsoft.com/office/drawing/2014/main" id="{3630FF3C-88B5-430B-BD91-74F11832FCA8}"/>
                    </a:ext>
                  </a:extLst>
                </p:cNvPr>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91" name="iṧļiḍè">
                  <a:extLst>
                    <a:ext uri="{FF2B5EF4-FFF2-40B4-BE49-F238E27FC236}">
                      <a16:creationId xmlns:a16="http://schemas.microsoft.com/office/drawing/2014/main" id="{2B52B533-DA60-4A7B-B2CD-C0FA4A0D09CD}"/>
                    </a:ext>
                  </a:extLst>
                </p:cNvPr>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92" name="îSľîḑê">
                  <a:extLst>
                    <a:ext uri="{FF2B5EF4-FFF2-40B4-BE49-F238E27FC236}">
                      <a16:creationId xmlns:a16="http://schemas.microsoft.com/office/drawing/2014/main" id="{23240430-ED9B-4989-B844-978B2FFC6FC6}"/>
                    </a:ext>
                  </a:extLst>
                </p:cNvPr>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3" name="îṥ1ídé">
                  <a:extLst>
                    <a:ext uri="{FF2B5EF4-FFF2-40B4-BE49-F238E27FC236}">
                      <a16:creationId xmlns:a16="http://schemas.microsoft.com/office/drawing/2014/main" id="{0F4BA09A-A2AE-4775-B3EF-BB3E8E3BC38B}"/>
                    </a:ext>
                  </a:extLst>
                </p:cNvPr>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94" name="îṧļiďê">
                  <a:extLst>
                    <a:ext uri="{FF2B5EF4-FFF2-40B4-BE49-F238E27FC236}">
                      <a16:creationId xmlns:a16="http://schemas.microsoft.com/office/drawing/2014/main" id="{33462512-31F5-453D-929A-2D1C512AC459}"/>
                    </a:ext>
                  </a:extLst>
                </p:cNvPr>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95" name="íşļïḍê">
                  <a:extLst>
                    <a:ext uri="{FF2B5EF4-FFF2-40B4-BE49-F238E27FC236}">
                      <a16:creationId xmlns:a16="http://schemas.microsoft.com/office/drawing/2014/main" id="{D5FFA124-AE13-4917-A3D3-767CB58352A7}"/>
                    </a:ext>
                  </a:extLst>
                </p:cNvPr>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96" name="iṣ1íḓe">
                  <a:extLst>
                    <a:ext uri="{FF2B5EF4-FFF2-40B4-BE49-F238E27FC236}">
                      <a16:creationId xmlns:a16="http://schemas.microsoft.com/office/drawing/2014/main" id="{44DC27A5-8195-4F6A-B76A-18A0A75E971F}"/>
                    </a:ext>
                  </a:extLst>
                </p:cNvPr>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97" name="ïṧḻîdé">
                  <a:extLst>
                    <a:ext uri="{FF2B5EF4-FFF2-40B4-BE49-F238E27FC236}">
                      <a16:creationId xmlns:a16="http://schemas.microsoft.com/office/drawing/2014/main" id="{A529E83D-B67C-49A4-99B8-4B4C766A2719}"/>
                    </a:ext>
                  </a:extLst>
                </p:cNvPr>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98" name="iṧlïďé">
                  <a:extLst>
                    <a:ext uri="{FF2B5EF4-FFF2-40B4-BE49-F238E27FC236}">
                      <a16:creationId xmlns:a16="http://schemas.microsoft.com/office/drawing/2014/main" id="{B8F73D3B-EA4D-4BBD-B4A4-4785D9BCB8C4}"/>
                    </a:ext>
                  </a:extLst>
                </p:cNvPr>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99" name="îṩḷïdé">
                  <a:extLst>
                    <a:ext uri="{FF2B5EF4-FFF2-40B4-BE49-F238E27FC236}">
                      <a16:creationId xmlns:a16="http://schemas.microsoft.com/office/drawing/2014/main" id="{90ECBFEA-B79D-49B5-9282-3450DA31554D}"/>
                    </a:ext>
                  </a:extLst>
                </p:cNvPr>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0" name="íşḻïḓè">
                  <a:extLst>
                    <a:ext uri="{FF2B5EF4-FFF2-40B4-BE49-F238E27FC236}">
                      <a16:creationId xmlns:a16="http://schemas.microsoft.com/office/drawing/2014/main" id="{F98D3BA4-5311-4A81-9256-9EF2B871BE58}"/>
                    </a:ext>
                  </a:extLst>
                </p:cNvPr>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01" name="ïṧļîḋê">
                  <a:extLst>
                    <a:ext uri="{FF2B5EF4-FFF2-40B4-BE49-F238E27FC236}">
                      <a16:creationId xmlns:a16="http://schemas.microsoft.com/office/drawing/2014/main" id="{49165497-3C85-4699-839B-438867077B49}"/>
                    </a:ext>
                  </a:extLst>
                </p:cNvPr>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02" name="ïśḷïḑe">
                  <a:extLst>
                    <a:ext uri="{FF2B5EF4-FFF2-40B4-BE49-F238E27FC236}">
                      <a16:creationId xmlns:a16="http://schemas.microsoft.com/office/drawing/2014/main" id="{4155C3E4-6AEA-49BD-8A3E-CBD9668E6930}"/>
                    </a:ext>
                  </a:extLst>
                </p:cNvPr>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103" name="îsḷïde">
                  <a:extLst>
                    <a:ext uri="{FF2B5EF4-FFF2-40B4-BE49-F238E27FC236}">
                      <a16:creationId xmlns:a16="http://schemas.microsoft.com/office/drawing/2014/main" id="{86FB6DD0-9124-4E06-817F-65DB2C45DD7B}"/>
                    </a:ext>
                  </a:extLst>
                </p:cNvPr>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04" name="îṥ1ïḋê">
                  <a:extLst>
                    <a:ext uri="{FF2B5EF4-FFF2-40B4-BE49-F238E27FC236}">
                      <a16:creationId xmlns:a16="http://schemas.microsoft.com/office/drawing/2014/main" id="{D824937C-885B-4106-899B-8143EC02E1C5}"/>
                    </a:ext>
                  </a:extLst>
                </p:cNvPr>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05" name="iṡļíďê">
                  <a:extLst>
                    <a:ext uri="{FF2B5EF4-FFF2-40B4-BE49-F238E27FC236}">
                      <a16:creationId xmlns:a16="http://schemas.microsoft.com/office/drawing/2014/main" id="{0DB33453-35D6-4F1C-8424-3F5579BA3C46}"/>
                    </a:ext>
                  </a:extLst>
                </p:cNvPr>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106" name="íS1íḑe">
                  <a:extLst>
                    <a:ext uri="{FF2B5EF4-FFF2-40B4-BE49-F238E27FC236}">
                      <a16:creationId xmlns:a16="http://schemas.microsoft.com/office/drawing/2014/main" id="{19CFB745-1336-4619-A30E-1D36592AD1BC}"/>
                    </a:ext>
                  </a:extLst>
                </p:cNvPr>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107" name="iṩļídé">
                  <a:extLst>
                    <a:ext uri="{FF2B5EF4-FFF2-40B4-BE49-F238E27FC236}">
                      <a16:creationId xmlns:a16="http://schemas.microsoft.com/office/drawing/2014/main" id="{9EA6AAE1-5080-405D-9BA6-DA0339E9BFE0}"/>
                    </a:ext>
                  </a:extLst>
                </p:cNvPr>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08" name="ïṧḻîḋê">
                  <a:extLst>
                    <a:ext uri="{FF2B5EF4-FFF2-40B4-BE49-F238E27FC236}">
                      <a16:creationId xmlns:a16="http://schemas.microsoft.com/office/drawing/2014/main" id="{3743EE1C-DC8A-451F-84E2-CCFCB1A11D48}"/>
                    </a:ext>
                  </a:extLst>
                </p:cNvPr>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109" name="ïṥḻïde">
                  <a:extLst>
                    <a:ext uri="{FF2B5EF4-FFF2-40B4-BE49-F238E27FC236}">
                      <a16:creationId xmlns:a16="http://schemas.microsoft.com/office/drawing/2014/main" id="{DE819E09-8BEB-4A94-831B-13A6DF074377}"/>
                    </a:ext>
                  </a:extLst>
                </p:cNvPr>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10" name="íSļîḍê">
                  <a:extLst>
                    <a:ext uri="{FF2B5EF4-FFF2-40B4-BE49-F238E27FC236}">
                      <a16:creationId xmlns:a16="http://schemas.microsoft.com/office/drawing/2014/main" id="{BAC0848B-F830-47C8-B6CA-07A742E09308}"/>
                    </a:ext>
                  </a:extLst>
                </p:cNvPr>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11" name="íṡľïḑé">
                  <a:extLst>
                    <a:ext uri="{FF2B5EF4-FFF2-40B4-BE49-F238E27FC236}">
                      <a16:creationId xmlns:a16="http://schemas.microsoft.com/office/drawing/2014/main" id="{63F0B1A0-F99E-488E-8797-98834C1A7CF2}"/>
                    </a:ext>
                  </a:extLst>
                </p:cNvPr>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112" name="i$ľîḓé">
                  <a:extLst>
                    <a:ext uri="{FF2B5EF4-FFF2-40B4-BE49-F238E27FC236}">
                      <a16:creationId xmlns:a16="http://schemas.microsoft.com/office/drawing/2014/main" id="{049548E4-18CA-4079-99B8-58722833A9C9}"/>
                    </a:ext>
                  </a:extLst>
                </p:cNvPr>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113" name="îṡľíďè">
                  <a:extLst>
                    <a:ext uri="{FF2B5EF4-FFF2-40B4-BE49-F238E27FC236}">
                      <a16:creationId xmlns:a16="http://schemas.microsoft.com/office/drawing/2014/main" id="{9EF2A10D-2060-47C8-BFA8-F39676400E45}"/>
                    </a:ext>
                  </a:extLst>
                </p:cNvPr>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14" name="iŝ1îḑè">
                  <a:extLst>
                    <a:ext uri="{FF2B5EF4-FFF2-40B4-BE49-F238E27FC236}">
                      <a16:creationId xmlns:a16="http://schemas.microsoft.com/office/drawing/2014/main" id="{6C6778B1-5CA0-4204-A4C7-960F27E89886}"/>
                    </a:ext>
                  </a:extLst>
                </p:cNvPr>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115" name="ïṡḻïdé">
                  <a:extLst>
                    <a:ext uri="{FF2B5EF4-FFF2-40B4-BE49-F238E27FC236}">
                      <a16:creationId xmlns:a16="http://schemas.microsoft.com/office/drawing/2014/main" id="{B1076845-7CAD-418E-BCB4-FE80F00C42EA}"/>
                    </a:ext>
                  </a:extLst>
                </p:cNvPr>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16" name="îṩ1îďé">
                  <a:extLst>
                    <a:ext uri="{FF2B5EF4-FFF2-40B4-BE49-F238E27FC236}">
                      <a16:creationId xmlns:a16="http://schemas.microsoft.com/office/drawing/2014/main" id="{552D89E6-120C-4BF2-9979-B81D144554DD}"/>
                    </a:ext>
                  </a:extLst>
                </p:cNvPr>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117" name="işlíḍê">
                  <a:extLst>
                    <a:ext uri="{FF2B5EF4-FFF2-40B4-BE49-F238E27FC236}">
                      <a16:creationId xmlns:a16="http://schemas.microsoft.com/office/drawing/2014/main" id="{2B57F470-803A-4D4C-B1C9-28C833951820}"/>
                    </a:ext>
                  </a:extLst>
                </p:cNvPr>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18" name="íṩḷíḋê">
                  <a:extLst>
                    <a:ext uri="{FF2B5EF4-FFF2-40B4-BE49-F238E27FC236}">
                      <a16:creationId xmlns:a16="http://schemas.microsoft.com/office/drawing/2014/main" id="{A227B3FA-2FC6-4A43-B3B6-426A4078DDA1}"/>
                    </a:ext>
                  </a:extLst>
                </p:cNvPr>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19" name="ïš1íḑé">
                  <a:extLst>
                    <a:ext uri="{FF2B5EF4-FFF2-40B4-BE49-F238E27FC236}">
                      <a16:creationId xmlns:a16="http://schemas.microsoft.com/office/drawing/2014/main" id="{6CB33C27-4B75-4A98-AB4C-9AC3E624CCA4}"/>
                    </a:ext>
                  </a:extLst>
                </p:cNvPr>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20" name="ïŝḷide">
                  <a:extLst>
                    <a:ext uri="{FF2B5EF4-FFF2-40B4-BE49-F238E27FC236}">
                      <a16:creationId xmlns:a16="http://schemas.microsoft.com/office/drawing/2014/main" id="{E2C41720-A23F-415C-8498-6306958F7A72}"/>
                    </a:ext>
                  </a:extLst>
                </p:cNvPr>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21" name="îṡ1ïďè">
                  <a:extLst>
                    <a:ext uri="{FF2B5EF4-FFF2-40B4-BE49-F238E27FC236}">
                      <a16:creationId xmlns:a16="http://schemas.microsoft.com/office/drawing/2014/main" id="{02F598EB-4368-42F7-8D0F-19C0F792DD20}"/>
                    </a:ext>
                  </a:extLst>
                </p:cNvPr>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22" name="íSľïḋê">
                  <a:extLst>
                    <a:ext uri="{FF2B5EF4-FFF2-40B4-BE49-F238E27FC236}">
                      <a16:creationId xmlns:a16="http://schemas.microsoft.com/office/drawing/2014/main" id="{7DE107DD-AC2A-4CAC-B66B-1D51F0E93F49}"/>
                    </a:ext>
                  </a:extLst>
                </p:cNvPr>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23" name="iŝľiḋe">
                  <a:extLst>
                    <a:ext uri="{FF2B5EF4-FFF2-40B4-BE49-F238E27FC236}">
                      <a16:creationId xmlns:a16="http://schemas.microsoft.com/office/drawing/2014/main" id="{E7346804-0FFF-4A7E-B255-BEDBCD231860}"/>
                    </a:ext>
                  </a:extLst>
                </p:cNvPr>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24" name="îṣ1ide">
                  <a:extLst>
                    <a:ext uri="{FF2B5EF4-FFF2-40B4-BE49-F238E27FC236}">
                      <a16:creationId xmlns:a16="http://schemas.microsoft.com/office/drawing/2014/main" id="{10FE9BF2-428A-4F98-B697-710E6AD62685}"/>
                    </a:ext>
                  </a:extLst>
                </p:cNvPr>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25" name="íśḻíḓe">
                  <a:extLst>
                    <a:ext uri="{FF2B5EF4-FFF2-40B4-BE49-F238E27FC236}">
                      <a16:creationId xmlns:a16="http://schemas.microsoft.com/office/drawing/2014/main" id="{8991D9A7-57BC-4D73-96A9-D4A9A55B4477}"/>
                    </a:ext>
                  </a:extLst>
                </p:cNvPr>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26" name="ï$ḻïḓe">
                  <a:extLst>
                    <a:ext uri="{FF2B5EF4-FFF2-40B4-BE49-F238E27FC236}">
                      <a16:creationId xmlns:a16="http://schemas.microsoft.com/office/drawing/2014/main" id="{F24D7B09-A727-4EC5-A66C-4D6FC99BDD2E}"/>
                    </a:ext>
                  </a:extLst>
                </p:cNvPr>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27" name="ïṥļîḓe">
                  <a:extLst>
                    <a:ext uri="{FF2B5EF4-FFF2-40B4-BE49-F238E27FC236}">
                      <a16:creationId xmlns:a16="http://schemas.microsoft.com/office/drawing/2014/main" id="{4AF04F68-4276-4F77-B39D-4EA6792840EA}"/>
                    </a:ext>
                  </a:extLst>
                </p:cNvPr>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28" name="íşḷidê">
                  <a:extLst>
                    <a:ext uri="{FF2B5EF4-FFF2-40B4-BE49-F238E27FC236}">
                      <a16:creationId xmlns:a16="http://schemas.microsoft.com/office/drawing/2014/main" id="{CD179071-2778-4380-B022-790F9F718986}"/>
                    </a:ext>
                  </a:extLst>
                </p:cNvPr>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29" name="íṣľîḍè">
                  <a:extLst>
                    <a:ext uri="{FF2B5EF4-FFF2-40B4-BE49-F238E27FC236}">
                      <a16:creationId xmlns:a16="http://schemas.microsoft.com/office/drawing/2014/main" id="{2F841E50-DD69-4AF5-A5B1-FCF4746C1A6F}"/>
                    </a:ext>
                  </a:extLst>
                </p:cNvPr>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0" name="iṥlïḑé">
                  <a:extLst>
                    <a:ext uri="{FF2B5EF4-FFF2-40B4-BE49-F238E27FC236}">
                      <a16:creationId xmlns:a16="http://schemas.microsoft.com/office/drawing/2014/main" id="{4D072E8A-8B4A-491D-89CB-40F9BB4CA237}"/>
                    </a:ext>
                  </a:extLst>
                </p:cNvPr>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31" name="íşlíďê">
                  <a:extLst>
                    <a:ext uri="{FF2B5EF4-FFF2-40B4-BE49-F238E27FC236}">
                      <a16:creationId xmlns:a16="http://schemas.microsoft.com/office/drawing/2014/main" id="{A5FB97A9-043E-4AC4-9812-97CEE8555220}"/>
                    </a:ext>
                  </a:extLst>
                </p:cNvPr>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32" name="i$ḻíḋé">
                  <a:extLst>
                    <a:ext uri="{FF2B5EF4-FFF2-40B4-BE49-F238E27FC236}">
                      <a16:creationId xmlns:a16="http://schemas.microsoft.com/office/drawing/2014/main" id="{EDE8A853-C5B7-4DB1-95DD-C21BF468E8E7}"/>
                    </a:ext>
                  </a:extLst>
                </p:cNvPr>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33" name="îşḷïḓe">
                  <a:extLst>
                    <a:ext uri="{FF2B5EF4-FFF2-40B4-BE49-F238E27FC236}">
                      <a16:creationId xmlns:a16="http://schemas.microsoft.com/office/drawing/2014/main" id="{8FBAF548-B844-4929-B5CA-98938C1F2633}"/>
                    </a:ext>
                  </a:extLst>
                </p:cNvPr>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34" name="î$lïḋe">
                  <a:extLst>
                    <a:ext uri="{FF2B5EF4-FFF2-40B4-BE49-F238E27FC236}">
                      <a16:creationId xmlns:a16="http://schemas.microsoft.com/office/drawing/2014/main" id="{4E8F3E73-D9F0-404B-A5DE-1BBB7BBD4A50}"/>
                    </a:ext>
                  </a:extLst>
                </p:cNvPr>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5" name="ï$ḷíďe">
                  <a:extLst>
                    <a:ext uri="{FF2B5EF4-FFF2-40B4-BE49-F238E27FC236}">
                      <a16:creationId xmlns:a16="http://schemas.microsoft.com/office/drawing/2014/main" id="{4FDD03B2-21DC-4C74-9FD1-D0F4852496FE}"/>
                    </a:ext>
                  </a:extLst>
                </p:cNvPr>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6" name="îSḻïdê">
                  <a:extLst>
                    <a:ext uri="{FF2B5EF4-FFF2-40B4-BE49-F238E27FC236}">
                      <a16:creationId xmlns:a16="http://schemas.microsoft.com/office/drawing/2014/main" id="{BB874210-F2FB-43A0-AC07-1D06341F0928}"/>
                    </a:ext>
                  </a:extLst>
                </p:cNvPr>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7" name="ïsḻîdê">
                  <a:extLst>
                    <a:ext uri="{FF2B5EF4-FFF2-40B4-BE49-F238E27FC236}">
                      <a16:creationId xmlns:a16="http://schemas.microsoft.com/office/drawing/2014/main" id="{59614582-1CD5-4B73-B208-7DD4BCA0A692}"/>
                    </a:ext>
                  </a:extLst>
                </p:cNvPr>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8" name="işlîdè">
                  <a:extLst>
                    <a:ext uri="{FF2B5EF4-FFF2-40B4-BE49-F238E27FC236}">
                      <a16:creationId xmlns:a16="http://schemas.microsoft.com/office/drawing/2014/main" id="{2ABF0C27-55D0-4297-BB81-CB4419EB594D}"/>
                    </a:ext>
                  </a:extLst>
                </p:cNvPr>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39" name="î$ḻiḍè">
                  <a:extLst>
                    <a:ext uri="{FF2B5EF4-FFF2-40B4-BE49-F238E27FC236}">
                      <a16:creationId xmlns:a16="http://schemas.microsoft.com/office/drawing/2014/main" id="{A5E38C71-E560-42CA-A0DB-1BC7D856AFC6}"/>
                    </a:ext>
                  </a:extLst>
                </p:cNvPr>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0" name="íṩḷiḍê">
                  <a:extLst>
                    <a:ext uri="{FF2B5EF4-FFF2-40B4-BE49-F238E27FC236}">
                      <a16:creationId xmlns:a16="http://schemas.microsoft.com/office/drawing/2014/main" id="{8E0A859D-5072-4C94-AB26-744ECF3949CF}"/>
                    </a:ext>
                  </a:extLst>
                </p:cNvPr>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1" name="iŝľîḑè">
                  <a:extLst>
                    <a:ext uri="{FF2B5EF4-FFF2-40B4-BE49-F238E27FC236}">
                      <a16:creationId xmlns:a16="http://schemas.microsoft.com/office/drawing/2014/main" id="{9F72B53B-759D-4726-B346-7D6DC885312E}"/>
                    </a:ext>
                  </a:extLst>
                </p:cNvPr>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42" name="îŝḻïďé">
                  <a:extLst>
                    <a:ext uri="{FF2B5EF4-FFF2-40B4-BE49-F238E27FC236}">
                      <a16:creationId xmlns:a16="http://schemas.microsoft.com/office/drawing/2014/main" id="{89DBB867-166F-4629-9271-BD19817C28B4}"/>
                    </a:ext>
                  </a:extLst>
                </p:cNvPr>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3" name="iṧ1íďe">
                  <a:extLst>
                    <a:ext uri="{FF2B5EF4-FFF2-40B4-BE49-F238E27FC236}">
                      <a16:creationId xmlns:a16="http://schemas.microsoft.com/office/drawing/2014/main" id="{C9C84C42-5973-49B2-8BF5-982FBCA7F435}"/>
                    </a:ext>
                  </a:extLst>
                </p:cNvPr>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44" name="ïS1íḓé">
                  <a:extLst>
                    <a:ext uri="{FF2B5EF4-FFF2-40B4-BE49-F238E27FC236}">
                      <a16:creationId xmlns:a16="http://schemas.microsoft.com/office/drawing/2014/main" id="{13520AB4-7A98-4564-93A7-D366A2B0DC96}"/>
                    </a:ext>
                  </a:extLst>
                </p:cNvPr>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145" name="íṥļîḍé">
                  <a:extLst>
                    <a:ext uri="{FF2B5EF4-FFF2-40B4-BE49-F238E27FC236}">
                      <a16:creationId xmlns:a16="http://schemas.microsoft.com/office/drawing/2014/main" id="{1B88EFD8-5567-49C1-BEE3-3894B8BC4B91}"/>
                    </a:ext>
                  </a:extLst>
                </p:cNvPr>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46" name="iŝļiḑè">
                  <a:extLst>
                    <a:ext uri="{FF2B5EF4-FFF2-40B4-BE49-F238E27FC236}">
                      <a16:creationId xmlns:a16="http://schemas.microsoft.com/office/drawing/2014/main" id="{EAA65B42-2A62-496A-BC48-B496CC6E9FDF}"/>
                    </a:ext>
                  </a:extLst>
                </p:cNvPr>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147" name="îśliďè">
                  <a:extLst>
                    <a:ext uri="{FF2B5EF4-FFF2-40B4-BE49-F238E27FC236}">
                      <a16:creationId xmlns:a16="http://schemas.microsoft.com/office/drawing/2014/main" id="{41088BBB-E08D-4D38-AD38-968FD34B437C}"/>
                    </a:ext>
                  </a:extLst>
                </p:cNvPr>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148" name="îŝlíďé">
                  <a:extLst>
                    <a:ext uri="{FF2B5EF4-FFF2-40B4-BE49-F238E27FC236}">
                      <a16:creationId xmlns:a16="http://schemas.microsoft.com/office/drawing/2014/main" id="{879D3D67-42D8-4A19-A17F-FDE4525341C4}"/>
                    </a:ext>
                  </a:extLst>
                </p:cNvPr>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149" name="í$ļîḍè">
                  <a:extLst>
                    <a:ext uri="{FF2B5EF4-FFF2-40B4-BE49-F238E27FC236}">
                      <a16:creationId xmlns:a16="http://schemas.microsoft.com/office/drawing/2014/main" id="{2249F7CA-3E13-40E5-B84D-9FF792D62037}"/>
                    </a:ext>
                  </a:extLst>
                </p:cNvPr>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150" name="îş1îḍe">
                  <a:extLst>
                    <a:ext uri="{FF2B5EF4-FFF2-40B4-BE49-F238E27FC236}">
                      <a16:creationId xmlns:a16="http://schemas.microsoft.com/office/drawing/2014/main" id="{F7D16ACD-B267-4137-BCF2-679426229F55}"/>
                    </a:ext>
                  </a:extLst>
                </p:cNvPr>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51" name="îsliďe">
                  <a:extLst>
                    <a:ext uri="{FF2B5EF4-FFF2-40B4-BE49-F238E27FC236}">
                      <a16:creationId xmlns:a16="http://schemas.microsoft.com/office/drawing/2014/main" id="{242F215D-B75B-4664-BFAB-421C28752FC7}"/>
                    </a:ext>
                  </a:extLst>
                </p:cNvPr>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152" name="ïşlîḓé">
                  <a:extLst>
                    <a:ext uri="{FF2B5EF4-FFF2-40B4-BE49-F238E27FC236}">
                      <a16:creationId xmlns:a16="http://schemas.microsoft.com/office/drawing/2014/main" id="{9C8AD084-AC76-4DEA-91D0-E066D383B858}"/>
                    </a:ext>
                  </a:extLst>
                </p:cNvPr>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153" name="ïṧ1ïḑê">
                  <a:extLst>
                    <a:ext uri="{FF2B5EF4-FFF2-40B4-BE49-F238E27FC236}">
                      <a16:creationId xmlns:a16="http://schemas.microsoft.com/office/drawing/2014/main" id="{517737D7-F940-48BF-8079-943987737DC4}"/>
                    </a:ext>
                  </a:extLst>
                </p:cNvPr>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154" name="íSļiḋè">
                  <a:extLst>
                    <a:ext uri="{FF2B5EF4-FFF2-40B4-BE49-F238E27FC236}">
                      <a16:creationId xmlns:a16="http://schemas.microsoft.com/office/drawing/2014/main" id="{EAD6F1E0-4CC8-4DD5-9E0D-E4249C36D362}"/>
                    </a:ext>
                  </a:extLst>
                </p:cNvPr>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55" name="iṥľiḑé">
                  <a:extLst>
                    <a:ext uri="{FF2B5EF4-FFF2-40B4-BE49-F238E27FC236}">
                      <a16:creationId xmlns:a16="http://schemas.microsoft.com/office/drawing/2014/main" id="{B2D8CED1-3D77-41C2-9AE3-0DA9554358B4}"/>
                    </a:ext>
                  </a:extLst>
                </p:cNvPr>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56" name="íšḻíḍê">
                  <a:extLst>
                    <a:ext uri="{FF2B5EF4-FFF2-40B4-BE49-F238E27FC236}">
                      <a16:creationId xmlns:a16="http://schemas.microsoft.com/office/drawing/2014/main" id="{87C21B65-247D-43B5-918C-C77AD996B365}"/>
                    </a:ext>
                  </a:extLst>
                </p:cNvPr>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57" name="iṩḷiḋe">
                  <a:extLst>
                    <a:ext uri="{FF2B5EF4-FFF2-40B4-BE49-F238E27FC236}">
                      <a16:creationId xmlns:a16="http://schemas.microsoft.com/office/drawing/2014/main" id="{C9FE4F81-8868-4C4E-BCFE-ECD9A4D983B0}"/>
                    </a:ext>
                  </a:extLst>
                </p:cNvPr>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158" name="íṣļïḑé">
                  <a:extLst>
                    <a:ext uri="{FF2B5EF4-FFF2-40B4-BE49-F238E27FC236}">
                      <a16:creationId xmlns:a16="http://schemas.microsoft.com/office/drawing/2014/main" id="{5FA7C66F-8303-4FD0-9292-2E76BCDCEED3}"/>
                    </a:ext>
                  </a:extLst>
                </p:cNvPr>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59" name="íṧľiḍè">
                  <a:extLst>
                    <a:ext uri="{FF2B5EF4-FFF2-40B4-BE49-F238E27FC236}">
                      <a16:creationId xmlns:a16="http://schemas.microsoft.com/office/drawing/2014/main" id="{3EED7094-1F06-41B8-8EC0-4C28D2875FDC}"/>
                    </a:ext>
                  </a:extLst>
                </p:cNvPr>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sp>
          <p:nvSpPr>
            <p:cNvPr id="12" name="íŝḷïdè">
              <a:extLst>
                <a:ext uri="{FF2B5EF4-FFF2-40B4-BE49-F238E27FC236}">
                  <a16:creationId xmlns:a16="http://schemas.microsoft.com/office/drawing/2014/main" id="{79DD5D3A-A7B5-428B-A5A1-419A564BA55B}"/>
                </a:ext>
              </a:extLst>
            </p:cNvPr>
            <p:cNvSpPr/>
            <p:nvPr/>
          </p:nvSpPr>
          <p:spPr>
            <a:xfrm>
              <a:off x="927604" y="1444968"/>
              <a:ext cx="4154015" cy="783625"/>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a:bodyPr>
            <a:lstStyle/>
            <a:p>
              <a:pPr algn="ctr"/>
              <a:r>
                <a:rPr lang="zh-CN" altLang="en-US" sz="2800" b="1" dirty="0">
                  <a:solidFill>
                    <a:schemeClr val="bg1"/>
                  </a:solidFill>
                  <a:latin typeface="宋体" panose="02010600030101010101" pitchFamily="2" charset="-122"/>
                  <a:ea typeface="宋体" panose="02010600030101010101" pitchFamily="2" charset="-122"/>
                </a:rPr>
                <a:t>怎样去选择合适的核函数？</a:t>
              </a:r>
            </a:p>
          </p:txBody>
        </p:sp>
      </p:grpSp>
      <p:sp>
        <p:nvSpPr>
          <p:cNvPr id="181" name="椭圆 180">
            <a:extLst>
              <a:ext uri="{FF2B5EF4-FFF2-40B4-BE49-F238E27FC236}">
                <a16:creationId xmlns:a16="http://schemas.microsoft.com/office/drawing/2014/main" id="{A2A91D5A-7271-4A8A-8BE3-50BB73CD5340}"/>
              </a:ext>
            </a:extLst>
          </p:cNvPr>
          <p:cNvSpPr/>
          <p:nvPr/>
        </p:nvSpPr>
        <p:spPr>
          <a:xfrm>
            <a:off x="539006" y="2780717"/>
            <a:ext cx="203856" cy="203857"/>
          </a:xfrm>
          <a:prstGeom prst="ellipse">
            <a:avLst/>
          </a:prstGeom>
          <a:solidFill>
            <a:srgbClr val="F2F2F2"/>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sp>
        <p:nvSpPr>
          <p:cNvPr id="182" name="矩形 122">
            <a:extLst>
              <a:ext uri="{FF2B5EF4-FFF2-40B4-BE49-F238E27FC236}">
                <a16:creationId xmlns:a16="http://schemas.microsoft.com/office/drawing/2014/main" id="{87D126E4-146B-4E36-9D3F-0BFAAF87BFD2}"/>
              </a:ext>
            </a:extLst>
          </p:cNvPr>
          <p:cNvSpPr>
            <a:spLocks noChangeArrowheads="1"/>
          </p:cNvSpPr>
          <p:nvPr/>
        </p:nvSpPr>
        <p:spPr bwMode="auto">
          <a:xfrm>
            <a:off x="767170" y="2671531"/>
            <a:ext cx="386355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选取不同参数或不同类型的基核</a:t>
            </a:r>
          </a:p>
        </p:txBody>
      </p:sp>
      <p:sp>
        <p:nvSpPr>
          <p:cNvPr id="183" name="椭圆 182">
            <a:extLst>
              <a:ext uri="{FF2B5EF4-FFF2-40B4-BE49-F238E27FC236}">
                <a16:creationId xmlns:a16="http://schemas.microsoft.com/office/drawing/2014/main" id="{84197B62-93B8-4344-96FF-4FD49246C200}"/>
              </a:ext>
            </a:extLst>
          </p:cNvPr>
          <p:cNvSpPr/>
          <p:nvPr/>
        </p:nvSpPr>
        <p:spPr>
          <a:xfrm>
            <a:off x="559049" y="4238794"/>
            <a:ext cx="203856" cy="203857"/>
          </a:xfrm>
          <a:prstGeom prst="ellipse">
            <a:avLst/>
          </a:prstGeom>
          <a:solidFill>
            <a:srgbClr val="F2F2F2"/>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sp>
        <p:nvSpPr>
          <p:cNvPr id="184" name="矩形 122">
            <a:extLst>
              <a:ext uri="{FF2B5EF4-FFF2-40B4-BE49-F238E27FC236}">
                <a16:creationId xmlns:a16="http://schemas.microsoft.com/office/drawing/2014/main" id="{B805245F-CCED-47D1-890F-5B33284934E5}"/>
              </a:ext>
            </a:extLst>
          </p:cNvPr>
          <p:cNvSpPr>
            <a:spLocks noChangeArrowheads="1"/>
          </p:cNvSpPr>
          <p:nvPr/>
        </p:nvSpPr>
        <p:spPr bwMode="auto">
          <a:xfrm>
            <a:off x="899777" y="4138292"/>
            <a:ext cx="386355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lang="zh-CN" altLang="en-US" sz="2000" dirty="0">
                <a:solidFill>
                  <a:srgbClr val="314371"/>
                </a:solidFill>
                <a:sym typeface="微软雅黑" pitchFamily="34" charset="-122"/>
              </a:rPr>
              <a:t>由数据相关计算基核的线性组合</a:t>
            </a:r>
            <a:endPar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endParaRPr>
          </a:p>
        </p:txBody>
      </p:sp>
      <mc:AlternateContent xmlns:mc="http://schemas.openxmlformats.org/markup-compatibility/2006" xmlns:a14="http://schemas.microsoft.com/office/drawing/2010/main">
        <mc:Choice Requires="a14">
          <p:sp>
            <p:nvSpPr>
              <p:cNvPr id="185" name="矩形 184">
                <a:extLst>
                  <a:ext uri="{FF2B5EF4-FFF2-40B4-BE49-F238E27FC236}">
                    <a16:creationId xmlns:a16="http://schemas.microsoft.com/office/drawing/2014/main" id="{238E91FF-7FDA-4F40-B6B2-55DD22D6A47C}"/>
                  </a:ext>
                </a:extLst>
              </p:cNvPr>
              <p:cNvSpPr/>
              <p:nvPr/>
            </p:nvSpPr>
            <p:spPr>
              <a:xfrm>
                <a:off x="640934" y="5273117"/>
                <a:ext cx="5980121" cy="523220"/>
              </a:xfrm>
              <a:prstGeom prst="rect">
                <a:avLst/>
              </a:prstGeom>
            </p:spPr>
            <p:txBody>
              <a:bodyPr wrap="square">
                <a:spAutoFit/>
              </a:bodyPr>
              <a:lstStyle/>
              <a:p>
                <a:pPr algn="just">
                  <a:spcAft>
                    <a:spcPts val="0"/>
                  </a:spcAft>
                </a:pPr>
                <a14:m>
                  <m:oMath xmlns:m="http://schemas.openxmlformats.org/officeDocument/2006/math">
                    <m:r>
                      <m:rPr>
                        <m:sty m:val="p"/>
                      </m:rPr>
                      <a:rPr lang="en-US" altLang="zh-CN" sz="2800" kern="100" smtClean="0">
                        <a:latin typeface="Cambria Math" panose="02040503050406030204" pitchFamily="18" charset="0"/>
                        <a:cs typeface="Times New Roman" panose="02020603050405020304" pitchFamily="18" charset="0"/>
                      </a:rPr>
                      <m:t>K</m:t>
                    </m:r>
                    <m:d>
                      <m:d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800" kern="100">
                            <a:latin typeface="Cambria Math" panose="02040503050406030204" pitchFamily="18" charset="0"/>
                            <a:cs typeface="Times New Roman" panose="02020603050405020304" pitchFamily="18" charset="0"/>
                          </a:rPr>
                          <m:t>x</m:t>
                        </m:r>
                        <m:r>
                          <a:rPr lang="en-US" altLang="zh-CN" sz="2800" kern="100">
                            <a:latin typeface="Cambria Math" panose="02040503050406030204" pitchFamily="18" charset="0"/>
                            <a:cs typeface="Times New Roman" panose="02020603050405020304" pitchFamily="18" charset="0"/>
                          </a:rPr>
                          <m:t>,</m:t>
                        </m:r>
                        <m:sSup>
                          <m:sSup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100">
                                <a:latin typeface="Cambria Math" panose="02040503050406030204" pitchFamily="18" charset="0"/>
                                <a:cs typeface="Times New Roman" panose="02020603050405020304" pitchFamily="18" charset="0"/>
                              </a:rPr>
                              <m:t>𝑥</m:t>
                            </m:r>
                          </m:e>
                          <m:sup>
                            <m:r>
                              <a:rPr lang="en-US" altLang="zh-CN" sz="2800" i="1" kern="100">
                                <a:latin typeface="Cambria Math" panose="02040503050406030204" pitchFamily="18" charset="0"/>
                                <a:cs typeface="Times New Roman" panose="02020603050405020304" pitchFamily="18" charset="0"/>
                              </a:rPr>
                              <m:t>′</m:t>
                            </m:r>
                          </m:sup>
                        </m:sSup>
                      </m:e>
                    </m:d>
                    <m:r>
                      <a:rPr lang="en-US" altLang="zh-CN" sz="2800" kern="100">
                        <a:latin typeface="Cambria Math" panose="02040503050406030204" pitchFamily="18" charset="0"/>
                        <a:cs typeface="Times New Roman" panose="02020603050405020304" pitchFamily="18" charset="0"/>
                      </a:rPr>
                      <m:t>=</m:t>
                    </m:r>
                    <m:nary>
                      <m:naryPr>
                        <m:chr m:val="∑"/>
                        <m:limLoc m:val="undOvr"/>
                        <m:supHide m:val="on"/>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800" i="1" kern="100">
                            <a:latin typeface="Cambria Math" panose="02040503050406030204" pitchFamily="18" charset="0"/>
                            <a:cs typeface="Times New Roman" panose="02020603050405020304" pitchFamily="18" charset="0"/>
                          </a:rPr>
                          <m:t>𝑘</m:t>
                        </m:r>
                      </m:sub>
                      <m:sup/>
                      <m:e>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𝐾</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m:rPr>
                            <m:sty m:val="p"/>
                          </m:rPr>
                          <a:rPr lang="en-US" altLang="zh-CN" sz="2800" kern="100">
                            <a:latin typeface="Cambria Math" panose="02040503050406030204" pitchFamily="18" charset="0"/>
                            <a:cs typeface="Times New Roman" panose="02020603050405020304" pitchFamily="18" charset="0"/>
                          </a:rPr>
                          <m:t>x</m:t>
                        </m:r>
                        <m:r>
                          <a:rPr lang="en-US" altLang="zh-CN" sz="2800" kern="100">
                            <a:latin typeface="Cambria Math" panose="02040503050406030204" pitchFamily="18" charset="0"/>
                            <a:cs typeface="Times New Roman" panose="02020603050405020304" pitchFamily="18" charset="0"/>
                          </a:rPr>
                          <m:t>,</m:t>
                        </m:r>
                        <m:sSup>
                          <m:sSup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100">
                                <a:latin typeface="Cambria Math" panose="02040503050406030204" pitchFamily="18" charset="0"/>
                                <a:cs typeface="Times New Roman" panose="02020603050405020304" pitchFamily="18" charset="0"/>
                              </a:rPr>
                              <m:t>𝑥</m:t>
                            </m:r>
                          </m:e>
                          <m:sup>
                            <m:r>
                              <a:rPr lang="en-US" altLang="zh-CN" sz="2800" i="1" kern="100">
                                <a:latin typeface="Cambria Math" panose="02040503050406030204" pitchFamily="18" charset="0"/>
                                <a:cs typeface="Times New Roman" panose="02020603050405020304" pitchFamily="18" charset="0"/>
                              </a:rPr>
                              <m:t>′</m:t>
                            </m:r>
                          </m:sup>
                        </m:sSup>
                        <m:r>
                          <a:rPr lang="en-US" altLang="zh-CN" sz="2800" i="1" kern="100">
                            <a:latin typeface="Cambria Math" panose="02040503050406030204" pitchFamily="18" charset="0"/>
                            <a:cs typeface="Times New Roman" panose="02020603050405020304" pitchFamily="18" charset="0"/>
                          </a:rPr>
                          <m:t>)</m:t>
                        </m:r>
                      </m:e>
                    </m:nary>
                    <m:r>
                      <a:rPr lang="en-US" altLang="zh-CN" sz="2800" i="1" kern="100">
                        <a:latin typeface="Cambria Math" panose="02040503050406030204" pitchFamily="18" charset="0"/>
                        <a:cs typeface="Times New Roman" panose="02020603050405020304" pitchFamily="18" charset="0"/>
                      </a:rPr>
                      <m:t>      </m:t>
                    </m:r>
                  </m:oMath>
                </a14:m>
                <a:r>
                  <a:rPr lang="en-US" altLang="zh-CN" sz="2800" kern="100" dirty="0" err="1">
                    <a:latin typeface="等线" panose="02010600030101010101" pitchFamily="2" charset="-122"/>
                    <a:cs typeface="Times New Roman" panose="02020603050405020304" pitchFamily="18" charset="0"/>
                  </a:rPr>
                  <a:t>s.t.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 </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kern="10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≥0</m:t>
                    </m:r>
                  </m:oMath>
                </a14:m>
                <a:endParaRPr lang="zh-CN" altLang="zh-CN" sz="2800" kern="100" dirty="0">
                  <a:latin typeface="等线" panose="02010600030101010101" pitchFamily="2" charset="-122"/>
                  <a:cs typeface="Times New Roman" panose="02020603050405020304" pitchFamily="18" charset="0"/>
                </a:endParaRPr>
              </a:p>
            </p:txBody>
          </p:sp>
        </mc:Choice>
        <mc:Fallback xmlns="">
          <p:sp>
            <p:nvSpPr>
              <p:cNvPr id="185" name="矩形 184">
                <a:extLst>
                  <a:ext uri="{FF2B5EF4-FFF2-40B4-BE49-F238E27FC236}">
                    <a16:creationId xmlns:a16="http://schemas.microsoft.com/office/drawing/2014/main" id="{238E91FF-7FDA-4F40-B6B2-55DD22D6A47C}"/>
                  </a:ext>
                </a:extLst>
              </p:cNvPr>
              <p:cNvSpPr>
                <a:spLocks noRot="1" noChangeAspect="1" noMove="1" noResize="1" noEditPoints="1" noAdjustHandles="1" noChangeArrowheads="1" noChangeShapeType="1" noTextEdit="1"/>
              </p:cNvSpPr>
              <p:nvPr/>
            </p:nvSpPr>
            <p:spPr>
              <a:xfrm>
                <a:off x="640934" y="5273117"/>
                <a:ext cx="5980121" cy="523220"/>
              </a:xfrm>
              <a:prstGeom prst="rect">
                <a:avLst/>
              </a:prstGeom>
              <a:blipFill>
                <a:blip r:embed="rId3"/>
                <a:stretch>
                  <a:fillRect t="-11628"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943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1" y="279604"/>
            <a:ext cx="6258757" cy="759083"/>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4852610"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多核学习应用到遥感图像分类</a:t>
            </a:r>
          </a:p>
        </p:txBody>
      </p:sp>
      <p:pic>
        <p:nvPicPr>
          <p:cNvPr id="10" name="图片 9">
            <a:extLst>
              <a:ext uri="{FF2B5EF4-FFF2-40B4-BE49-F238E27FC236}">
                <a16:creationId xmlns:a16="http://schemas.microsoft.com/office/drawing/2014/main" id="{A36B7DB1-8611-42B5-8081-81FEFAC1A0F6}"/>
              </a:ext>
            </a:extLst>
          </p:cNvPr>
          <p:cNvPicPr/>
          <p:nvPr/>
        </p:nvPicPr>
        <p:blipFill>
          <a:blip r:embed="rId2"/>
          <a:stretch>
            <a:fillRect/>
          </a:stretch>
        </p:blipFill>
        <p:spPr>
          <a:xfrm>
            <a:off x="607852" y="1472278"/>
            <a:ext cx="4754261" cy="4547957"/>
          </a:xfrm>
          <a:prstGeom prst="rect">
            <a:avLst/>
          </a:prstGeom>
        </p:spPr>
      </p:pic>
      <p:pic>
        <p:nvPicPr>
          <p:cNvPr id="12" name="图片 11">
            <a:extLst>
              <a:ext uri="{FF2B5EF4-FFF2-40B4-BE49-F238E27FC236}">
                <a16:creationId xmlns:a16="http://schemas.microsoft.com/office/drawing/2014/main" id="{706A8DBE-C3A3-4C8F-B1B3-87116EDEF635}"/>
              </a:ext>
            </a:extLst>
          </p:cNvPr>
          <p:cNvPicPr>
            <a:picLocks noChangeAspect="1"/>
          </p:cNvPicPr>
          <p:nvPr/>
        </p:nvPicPr>
        <p:blipFill>
          <a:blip r:embed="rId3"/>
          <a:stretch>
            <a:fillRect/>
          </a:stretch>
        </p:blipFill>
        <p:spPr>
          <a:xfrm>
            <a:off x="6095999" y="134785"/>
            <a:ext cx="4852611" cy="6588430"/>
          </a:xfrm>
          <a:prstGeom prst="rect">
            <a:avLst/>
          </a:prstGeom>
        </p:spPr>
      </p:pic>
    </p:spTree>
    <p:extLst>
      <p:ext uri="{BB962C8B-B14F-4D97-AF65-F5344CB8AC3E}">
        <p14:creationId xmlns:p14="http://schemas.microsoft.com/office/powerpoint/2010/main" val="542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a:extLst>
              <a:ext uri="{FF2B5EF4-FFF2-40B4-BE49-F238E27FC236}">
                <a16:creationId xmlns:a16="http://schemas.microsoft.com/office/drawing/2014/main" id="{154288C1-98DC-4680-95C0-599BD69954E4}"/>
              </a:ext>
            </a:extLst>
          </p:cNvPr>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9600" b="1" noProof="0" dirty="0">
                <a:solidFill>
                  <a:prstClr val="white"/>
                </a:solidFill>
                <a:latin typeface="Arial"/>
                <a:ea typeface="微软雅黑"/>
              </a:rPr>
              <a:t>4</a:t>
            </a:r>
            <a:endParaRPr kumimoji="0" lang="zh-CN" altLang="en-US" sz="9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5" name="直接连接符 4">
            <a:extLst>
              <a:ext uri="{FF2B5EF4-FFF2-40B4-BE49-F238E27FC236}">
                <a16:creationId xmlns:a16="http://schemas.microsoft.com/office/drawing/2014/main" id="{9FA95E36-4D35-4785-9346-401475D4DBD9}"/>
              </a:ext>
            </a:extLst>
          </p:cNvPr>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1A35DCB-B5B3-48AF-A2EB-06B25196C62E}"/>
              </a:ext>
            </a:extLst>
          </p:cNvPr>
          <p:cNvSpPr txBox="1"/>
          <p:nvPr/>
        </p:nvSpPr>
        <p:spPr>
          <a:xfrm>
            <a:off x="4472126" y="1945742"/>
            <a:ext cx="326243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314371"/>
                </a:solidFill>
                <a:latin typeface="微软雅黑"/>
                <a:ea typeface="微软雅黑"/>
              </a:rPr>
              <a:t>可能的创新</a:t>
            </a:r>
            <a:endPar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endParaRPr>
          </a:p>
        </p:txBody>
      </p:sp>
    </p:spTree>
    <p:extLst>
      <p:ext uri="{BB962C8B-B14F-4D97-AF65-F5344CB8AC3E}">
        <p14:creationId xmlns:p14="http://schemas.microsoft.com/office/powerpoint/2010/main" val="339922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14371"/>
                </a:solidFill>
                <a:effectLst/>
                <a:uLnTx/>
                <a:uFillTx/>
                <a:latin typeface="微软雅黑"/>
                <a:ea typeface="微软雅黑"/>
                <a:cs typeface="+mn-cs"/>
                <a:sym typeface="微软雅黑" pitchFamily="34" charset="-122"/>
              </a:rPr>
              <a:t>可能的创新</a:t>
            </a:r>
          </a:p>
        </p:txBody>
      </p:sp>
      <p:sp>
        <p:nvSpPr>
          <p:cNvPr id="10" name="TextBox 5">
            <a:extLst>
              <a:ext uri="{FF2B5EF4-FFF2-40B4-BE49-F238E27FC236}">
                <a16:creationId xmlns:a16="http://schemas.microsoft.com/office/drawing/2014/main" id="{28A06A10-F068-446A-AF2F-C94F9A546D7E}"/>
              </a:ext>
            </a:extLst>
          </p:cNvPr>
          <p:cNvSpPr txBox="1"/>
          <p:nvPr/>
        </p:nvSpPr>
        <p:spPr>
          <a:xfrm>
            <a:off x="1376791" y="1693203"/>
            <a:ext cx="691215" cy="58464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rPr>
              <a:t>01</a:t>
            </a:r>
            <a:endParaRPr kumimoji="0" lang="zh-CN" altLang="en-US"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endParaRPr>
          </a:p>
        </p:txBody>
      </p:sp>
      <p:sp>
        <p:nvSpPr>
          <p:cNvPr id="11" name="TextBox 54">
            <a:extLst>
              <a:ext uri="{FF2B5EF4-FFF2-40B4-BE49-F238E27FC236}">
                <a16:creationId xmlns:a16="http://schemas.microsoft.com/office/drawing/2014/main" id="{1A1DF88A-56C0-4CDE-BE5F-9FE6FB7398EF}"/>
              </a:ext>
            </a:extLst>
          </p:cNvPr>
          <p:cNvSpPr txBox="1"/>
          <p:nvPr/>
        </p:nvSpPr>
        <p:spPr>
          <a:xfrm>
            <a:off x="1376789" y="3070270"/>
            <a:ext cx="691215" cy="58464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rPr>
              <a:t>02</a:t>
            </a:r>
            <a:endParaRPr kumimoji="0" lang="zh-CN" altLang="en-US"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endParaRPr>
          </a:p>
        </p:txBody>
      </p:sp>
      <p:sp>
        <p:nvSpPr>
          <p:cNvPr id="12" name="TextBox 54">
            <a:extLst>
              <a:ext uri="{FF2B5EF4-FFF2-40B4-BE49-F238E27FC236}">
                <a16:creationId xmlns:a16="http://schemas.microsoft.com/office/drawing/2014/main" id="{6D69BFA2-DAA9-495C-899D-7C3C6B128B01}"/>
              </a:ext>
            </a:extLst>
          </p:cNvPr>
          <p:cNvSpPr txBox="1"/>
          <p:nvPr/>
        </p:nvSpPr>
        <p:spPr>
          <a:xfrm>
            <a:off x="1376789" y="4447339"/>
            <a:ext cx="691215" cy="58464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rPr>
              <a:t>03</a:t>
            </a:r>
            <a:endParaRPr kumimoji="0" lang="zh-CN" altLang="en-US" sz="3199" b="1" i="0" u="none" strike="noStrike" kern="1200" cap="none" spc="0" normalizeH="0" baseline="0" noProof="0" dirty="0">
              <a:ln>
                <a:noFill/>
              </a:ln>
              <a:solidFill>
                <a:srgbClr val="78828C"/>
              </a:solidFill>
              <a:effectLst/>
              <a:uLnTx/>
              <a:uFillTx/>
              <a:latin typeface="微软雅黑" pitchFamily="34" charset="-122"/>
              <a:ea typeface="微软雅黑" pitchFamily="34" charset="-122"/>
              <a:cs typeface="+mn-cs"/>
            </a:endParaRPr>
          </a:p>
        </p:txBody>
      </p:sp>
      <p:sp>
        <p:nvSpPr>
          <p:cNvPr id="13" name="五边形 11">
            <a:extLst>
              <a:ext uri="{FF2B5EF4-FFF2-40B4-BE49-F238E27FC236}">
                <a16:creationId xmlns:a16="http://schemas.microsoft.com/office/drawing/2014/main" id="{5A8C2B2A-F4D7-44AB-9E3C-7D35AE34B0A0}"/>
              </a:ext>
            </a:extLst>
          </p:cNvPr>
          <p:cNvSpPr/>
          <p:nvPr/>
        </p:nvSpPr>
        <p:spPr>
          <a:xfrm>
            <a:off x="2141064" y="1693203"/>
            <a:ext cx="7313651" cy="86356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zh-CN" sz="2000" dirty="0">
                <a:latin typeface="宋体" panose="02010600030101010101" pitchFamily="2" charset="-122"/>
                <a:ea typeface="宋体" panose="02010600030101010101" pitchFamily="2" charset="-122"/>
              </a:rPr>
              <a:t>提出了基于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SMO</a:t>
            </a:r>
            <a:r>
              <a:rPr lang="zh-CN" altLang="zh-CN" sz="2000" dirty="0">
                <a:latin typeface="宋体" panose="02010600030101010101" pitchFamily="2" charset="-122"/>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Nystrom</a:t>
            </a:r>
            <a:r>
              <a:rPr lang="zh-CN" altLang="zh-CN" sz="2000" dirty="0">
                <a:latin typeface="宋体" panose="02010600030101010101" pitchFamily="2" charset="-122"/>
                <a:ea typeface="宋体" panose="02010600030101010101" pitchFamily="2" charset="-122"/>
              </a:rPr>
              <a:t>方法的加速求解核逻辑回归算法，具有更快的求解速度，还提高了分类的精度。</a:t>
            </a:r>
            <a:endParaRPr kumimoji="0" lang="zh-CN" altLang="en-US"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endParaRPr>
          </a:p>
        </p:txBody>
      </p:sp>
      <p:sp>
        <p:nvSpPr>
          <p:cNvPr id="14" name="五边形 11">
            <a:extLst>
              <a:ext uri="{FF2B5EF4-FFF2-40B4-BE49-F238E27FC236}">
                <a16:creationId xmlns:a16="http://schemas.microsoft.com/office/drawing/2014/main" id="{BFFA4991-64BE-45A2-AB1F-7CFD976B9361}"/>
              </a:ext>
            </a:extLst>
          </p:cNvPr>
          <p:cNvSpPr/>
          <p:nvPr/>
        </p:nvSpPr>
        <p:spPr>
          <a:xfrm>
            <a:off x="2141064" y="3031687"/>
            <a:ext cx="7313651" cy="86356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zh-CN" sz="2000" dirty="0">
                <a:latin typeface="宋体" panose="02010600030101010101" pitchFamily="2" charset="-122"/>
                <a:ea typeface="宋体" panose="02010600030101010101" pitchFamily="2" charset="-122"/>
              </a:rPr>
              <a:t>提出了基于中心对齐的多核逻辑回归算法，通过多核学习将遥感图像中不同类型的特征</a:t>
            </a:r>
            <a:r>
              <a:rPr lang="zh-CN" altLang="en-US" sz="2000" dirty="0">
                <a:latin typeface="宋体" panose="02010600030101010101" pitchFamily="2" charset="-122"/>
                <a:ea typeface="宋体" panose="02010600030101010101" pitchFamily="2" charset="-122"/>
              </a:rPr>
              <a:t>映射到不同的维度空间</a:t>
            </a:r>
            <a:r>
              <a:rPr lang="zh-CN" altLang="zh-CN" sz="2000" dirty="0">
                <a:latin typeface="宋体" panose="02010600030101010101" pitchFamily="2" charset="-122"/>
                <a:ea typeface="宋体" panose="02010600030101010101" pitchFamily="2" charset="-122"/>
              </a:rPr>
              <a:t>。</a:t>
            </a:r>
            <a:endParaRPr kumimoji="0" lang="zh-CN" altLang="en-US"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endParaRPr>
          </a:p>
        </p:txBody>
      </p:sp>
      <p:sp>
        <p:nvSpPr>
          <p:cNvPr id="15" name="五边形 11">
            <a:extLst>
              <a:ext uri="{FF2B5EF4-FFF2-40B4-BE49-F238E27FC236}">
                <a16:creationId xmlns:a16="http://schemas.microsoft.com/office/drawing/2014/main" id="{CFA1D3FF-8E61-4440-8997-B30116CA1E92}"/>
              </a:ext>
            </a:extLst>
          </p:cNvPr>
          <p:cNvSpPr/>
          <p:nvPr/>
        </p:nvSpPr>
        <p:spPr>
          <a:xfrm>
            <a:off x="2141064" y="4447339"/>
            <a:ext cx="7313652" cy="86356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zh-CN" sz="2000" dirty="0">
                <a:latin typeface="宋体" panose="02010600030101010101" pitchFamily="2" charset="-122"/>
                <a:ea typeface="宋体" panose="02010600030101010101" pitchFamily="2" charset="-122"/>
              </a:rPr>
              <a:t>提出了基于中心对齐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align</a:t>
            </a:r>
            <a:r>
              <a:rPr lang="zh-CN" altLang="zh-CN" sz="2000" dirty="0">
                <a:latin typeface="宋体" panose="02010600030101010101" pitchFamily="2" charset="-122"/>
                <a:ea typeface="宋体" panose="02010600030101010101" pitchFamily="2" charset="-122"/>
              </a:rPr>
              <a:t>方法的多元多核稀疏逻辑回归算法，在遥感图像分类上能取得较好的分类效果。</a:t>
            </a:r>
            <a:endParaRPr kumimoji="0" lang="zh-CN" altLang="en-US"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9271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a:extLst>
              <a:ext uri="{FF2B5EF4-FFF2-40B4-BE49-F238E27FC236}">
                <a16:creationId xmlns:a16="http://schemas.microsoft.com/office/drawing/2014/main" id="{154288C1-98DC-4680-95C0-599BD69954E4}"/>
              </a:ext>
            </a:extLst>
          </p:cNvPr>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9600" b="1" i="0" u="none" strike="noStrike" kern="1200" cap="none" spc="0" normalizeH="0" baseline="0" dirty="0">
                <a:ln>
                  <a:noFill/>
                </a:ln>
                <a:solidFill>
                  <a:prstClr val="white"/>
                </a:solidFill>
                <a:effectLst/>
                <a:uLnTx/>
                <a:uFillTx/>
                <a:latin typeface="Arial"/>
                <a:ea typeface="微软雅黑"/>
                <a:cs typeface="+mn-cs"/>
              </a:rPr>
              <a:t>5</a:t>
            </a:r>
            <a:endParaRPr kumimoji="0" lang="zh-CN" altLang="en-US" sz="9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5" name="直接连接符 4">
            <a:extLst>
              <a:ext uri="{FF2B5EF4-FFF2-40B4-BE49-F238E27FC236}">
                <a16:creationId xmlns:a16="http://schemas.microsoft.com/office/drawing/2014/main" id="{9FA95E36-4D35-4785-9346-401475D4DBD9}"/>
              </a:ext>
            </a:extLst>
          </p:cNvPr>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1A35DCB-B5B3-48AF-A2EB-06B25196C62E}"/>
              </a:ext>
            </a:extLst>
          </p:cNvPr>
          <p:cNvSpPr txBox="1"/>
          <p:nvPr/>
        </p:nvSpPr>
        <p:spPr>
          <a:xfrm>
            <a:off x="4472126" y="1945742"/>
            <a:ext cx="273094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314371"/>
                </a:solidFill>
                <a:latin typeface="微软雅黑"/>
                <a:ea typeface="微软雅黑"/>
              </a:rPr>
              <a:t>进度安排</a:t>
            </a:r>
            <a:endPar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endParaRPr>
          </a:p>
        </p:txBody>
      </p:sp>
    </p:spTree>
    <p:extLst>
      <p:ext uri="{BB962C8B-B14F-4D97-AF65-F5344CB8AC3E}">
        <p14:creationId xmlns:p14="http://schemas.microsoft.com/office/powerpoint/2010/main" val="146378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8832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14371"/>
                </a:solidFill>
                <a:effectLst/>
                <a:uLnTx/>
                <a:uFillTx/>
                <a:latin typeface="微软雅黑"/>
                <a:ea typeface="微软雅黑"/>
                <a:cs typeface="+mn-cs"/>
                <a:sym typeface="微软雅黑" pitchFamily="34" charset="-122"/>
              </a:rPr>
              <a:t>进度安排</a:t>
            </a:r>
          </a:p>
        </p:txBody>
      </p:sp>
      <p:pic>
        <p:nvPicPr>
          <p:cNvPr id="12" name="图片 11">
            <a:extLst>
              <a:ext uri="{FF2B5EF4-FFF2-40B4-BE49-F238E27FC236}">
                <a16:creationId xmlns:a16="http://schemas.microsoft.com/office/drawing/2014/main" id="{82320643-74D1-41F6-A3A8-40FEA1953F0F}"/>
              </a:ext>
            </a:extLst>
          </p:cNvPr>
          <p:cNvPicPr>
            <a:picLocks noChangeAspect="1"/>
          </p:cNvPicPr>
          <p:nvPr/>
        </p:nvPicPr>
        <p:blipFill>
          <a:blip r:embed="rId2"/>
          <a:stretch>
            <a:fillRect/>
          </a:stretch>
        </p:blipFill>
        <p:spPr>
          <a:xfrm>
            <a:off x="2019628" y="1516967"/>
            <a:ext cx="7426746" cy="4800064"/>
          </a:xfrm>
          <a:prstGeom prst="rect">
            <a:avLst/>
          </a:prstGeom>
        </p:spPr>
      </p:pic>
    </p:spTree>
    <p:extLst>
      <p:ext uri="{BB962C8B-B14F-4D97-AF65-F5344CB8AC3E}">
        <p14:creationId xmlns:p14="http://schemas.microsoft.com/office/powerpoint/2010/main" val="177668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907407" y="1156363"/>
            <a:ext cx="1529173" cy="2271132"/>
            <a:chOff x="2437632" y="1965988"/>
            <a:chExt cx="1529173" cy="2271132"/>
          </a:xfrm>
          <a:solidFill>
            <a:schemeClr val="accent1"/>
          </a:solidFill>
        </p:grpSpPr>
        <p:sp>
          <p:nvSpPr>
            <p:cNvPr id="7" name="Freeform 5"/>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9" name="Freeform 7"/>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12" name="Rectangle 8"/>
          <p:cNvSpPr>
            <a:spLocks noChangeArrowheads="1"/>
          </p:cNvSpPr>
          <p:nvPr/>
        </p:nvSpPr>
        <p:spPr bwMode="auto">
          <a:xfrm>
            <a:off x="2035470" y="3466771"/>
            <a:ext cx="8259484" cy="4571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5" name="文本框 14"/>
          <p:cNvSpPr txBox="1"/>
          <p:nvPr/>
        </p:nvSpPr>
        <p:spPr>
          <a:xfrm>
            <a:off x="3171898" y="2468406"/>
            <a:ext cx="6955750"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rPr>
              <a:t>感谢各位老师批评指正！</a:t>
            </a:r>
          </a:p>
        </p:txBody>
      </p:sp>
      <p:cxnSp>
        <p:nvCxnSpPr>
          <p:cNvPr id="35" name="直接连接符 34"/>
          <p:cNvCxnSpPr/>
          <p:nvPr/>
        </p:nvCxnSpPr>
        <p:spPr>
          <a:xfrm>
            <a:off x="3579597" y="5327288"/>
            <a:ext cx="503280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74C2C84E-F5CE-4E49-9C1B-C697D008F8B1}"/>
              </a:ext>
            </a:extLst>
          </p:cNvPr>
          <p:cNvGrpSpPr/>
          <p:nvPr/>
        </p:nvGrpSpPr>
        <p:grpSpPr>
          <a:xfrm>
            <a:off x="3995510" y="4809728"/>
            <a:ext cx="4200976" cy="405304"/>
            <a:chOff x="3589119" y="4809728"/>
            <a:chExt cx="4200976" cy="405304"/>
          </a:xfrm>
        </p:grpSpPr>
        <p:grpSp>
          <p:nvGrpSpPr>
            <p:cNvPr id="29" name="组合 28"/>
            <p:cNvGrpSpPr/>
            <p:nvPr/>
          </p:nvGrpSpPr>
          <p:grpSpPr>
            <a:xfrm>
              <a:off x="3589119" y="4865562"/>
              <a:ext cx="946779" cy="338530"/>
              <a:chOff x="3061220" y="3387331"/>
              <a:chExt cx="710270" cy="253964"/>
            </a:xfrm>
          </p:grpSpPr>
          <p:sp>
            <p:nvSpPr>
              <p:cNvPr id="30" name="圆角矩形 29"/>
              <p:cNvSpPr/>
              <p:nvPr/>
            </p:nvSpPr>
            <p:spPr>
              <a:xfrm>
                <a:off x="3061220" y="3398755"/>
                <a:ext cx="710270" cy="237749"/>
              </a:xfrm>
              <a:prstGeom prst="round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矩形 30"/>
              <p:cNvSpPr/>
              <p:nvPr/>
            </p:nvSpPr>
            <p:spPr>
              <a:xfrm>
                <a:off x="3144241" y="3387331"/>
                <a:ext cx="600285" cy="253964"/>
              </a:xfrm>
              <a:prstGeom prst="rect">
                <a:avLst/>
              </a:prstGeom>
            </p:spPr>
            <p:txBody>
              <a:bodyPr wrap="none" lIns="91416" tIns="45708" rIns="91416" bIns="4570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white"/>
                    </a:solidFill>
                    <a:latin typeface="微软雅黑"/>
                    <a:ea typeface="微软雅黑"/>
                    <a:cs typeface="微软雅黑"/>
                  </a:rPr>
                  <a:t>答辩</a:t>
                </a:r>
                <a:r>
                  <a:rPr kumimoji="1" lang="zh-CN" altLang="en-US" sz="1600" b="0" i="0" u="none" strike="noStrike" kern="1200" cap="none" spc="0" normalizeH="0" baseline="0" noProof="0" dirty="0">
                    <a:ln>
                      <a:noFill/>
                    </a:ln>
                    <a:solidFill>
                      <a:prstClr val="white"/>
                    </a:solidFill>
                    <a:effectLst/>
                    <a:uLnTx/>
                    <a:uFillTx/>
                    <a:latin typeface="微软雅黑"/>
                    <a:ea typeface="微软雅黑"/>
                    <a:cs typeface="微软雅黑"/>
                  </a:rPr>
                  <a:t>人</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微软雅黑"/>
                </a:endParaRPr>
              </a:p>
            </p:txBody>
          </p:sp>
        </p:grpSp>
        <p:grpSp>
          <p:nvGrpSpPr>
            <p:cNvPr id="32" name="组合 31"/>
            <p:cNvGrpSpPr/>
            <p:nvPr/>
          </p:nvGrpSpPr>
          <p:grpSpPr>
            <a:xfrm>
              <a:off x="5820790" y="4857242"/>
              <a:ext cx="1084844" cy="340457"/>
              <a:chOff x="4735406" y="3381094"/>
              <a:chExt cx="813845" cy="255410"/>
            </a:xfrm>
          </p:grpSpPr>
          <p:sp>
            <p:nvSpPr>
              <p:cNvPr id="33" name="圆角矩形 32"/>
              <p:cNvSpPr/>
              <p:nvPr/>
            </p:nvSpPr>
            <p:spPr>
              <a:xfrm>
                <a:off x="4735406" y="3398755"/>
                <a:ext cx="813845" cy="237749"/>
              </a:xfrm>
              <a:prstGeom prst="round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4" name="矩形 33"/>
              <p:cNvSpPr/>
              <p:nvPr/>
            </p:nvSpPr>
            <p:spPr>
              <a:xfrm>
                <a:off x="4923229" y="3381094"/>
                <a:ext cx="446356" cy="253964"/>
              </a:xfrm>
              <a:prstGeom prst="rect">
                <a:avLst/>
              </a:prstGeom>
            </p:spPr>
            <p:txBody>
              <a:bodyPr wrap="none" lIns="91416" tIns="45708" rIns="91416" bIns="4570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white"/>
                    </a:solidFill>
                    <a:latin typeface="微软雅黑"/>
                    <a:ea typeface="微软雅黑"/>
                    <a:cs typeface="微软雅黑"/>
                  </a:rPr>
                  <a:t>导师</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微软雅黑"/>
                </a:endParaRPr>
              </a:p>
            </p:txBody>
          </p:sp>
        </p:grpSp>
        <p:sp>
          <p:nvSpPr>
            <p:cNvPr id="36" name="文本框 35"/>
            <p:cNvSpPr txBox="1"/>
            <p:nvPr/>
          </p:nvSpPr>
          <p:spPr>
            <a:xfrm>
              <a:off x="4548605" y="4809728"/>
              <a:ext cx="853119" cy="40530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733" b="0" i="0" u="none" strike="noStrike" kern="1200" cap="none" spc="0" normalizeH="0" baseline="0" noProof="0" dirty="0">
                  <a:ln>
                    <a:noFill/>
                  </a:ln>
                  <a:solidFill>
                    <a:srgbClr val="314371"/>
                  </a:solidFill>
                  <a:effectLst/>
                  <a:uLnTx/>
                  <a:uFillTx/>
                  <a:latin typeface="微软雅黑"/>
                  <a:ea typeface="微软雅黑"/>
                  <a:cs typeface="+mn-cs"/>
                </a:rPr>
                <a:t>唐建烊</a:t>
              </a:r>
            </a:p>
          </p:txBody>
        </p:sp>
        <p:sp>
          <p:nvSpPr>
            <p:cNvPr id="37" name="文本框 36"/>
            <p:cNvSpPr txBox="1"/>
            <p:nvPr/>
          </p:nvSpPr>
          <p:spPr>
            <a:xfrm>
              <a:off x="6936976" y="4809728"/>
              <a:ext cx="853119" cy="40530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733" dirty="0">
                  <a:solidFill>
                    <a:srgbClr val="314371"/>
                  </a:solidFill>
                  <a:latin typeface="微软雅黑"/>
                  <a:ea typeface="微软雅黑"/>
                </a:rPr>
                <a:t>雷大江</a:t>
              </a:r>
              <a:endParaRPr kumimoji="0" lang="zh-CN" altLang="en-US" sz="1733" b="0" i="0" u="none" strike="noStrike" kern="1200" cap="none" spc="0" normalizeH="0" baseline="0" noProof="0" dirty="0">
                <a:ln>
                  <a:noFill/>
                </a:ln>
                <a:solidFill>
                  <a:srgbClr val="314371"/>
                </a:solidFill>
                <a:effectLst/>
                <a:uLnTx/>
                <a:uFillTx/>
                <a:latin typeface="微软雅黑"/>
                <a:ea typeface="微软雅黑"/>
                <a:cs typeface="+mn-cs"/>
              </a:endParaRPr>
            </a:p>
          </p:txBody>
        </p:sp>
      </p:grpSp>
    </p:spTree>
    <p:extLst>
      <p:ext uri="{BB962C8B-B14F-4D97-AF65-F5344CB8AC3E}">
        <p14:creationId xmlns:p14="http://schemas.microsoft.com/office/powerpoint/2010/main" val="163800695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a:extLst>
              <a:ext uri="{FF2B5EF4-FFF2-40B4-BE49-F238E27FC236}">
                <a16:creationId xmlns:a16="http://schemas.microsoft.com/office/drawing/2014/main" id="{DD0DD411-A2C4-456A-93F4-97DF36F23008}"/>
              </a:ext>
            </a:extLst>
          </p:cNvPr>
          <p:cNvSpPr/>
          <p:nvPr/>
        </p:nvSpPr>
        <p:spPr>
          <a:xfrm>
            <a:off x="5428118" y="1222945"/>
            <a:ext cx="769482" cy="720156"/>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1</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 name="流程图: 离页连接符 4">
            <a:extLst>
              <a:ext uri="{FF2B5EF4-FFF2-40B4-BE49-F238E27FC236}">
                <a16:creationId xmlns:a16="http://schemas.microsoft.com/office/drawing/2014/main" id="{B17BA6CF-DE21-4932-BDE3-CC8B4FDDBFA9}"/>
              </a:ext>
            </a:extLst>
          </p:cNvPr>
          <p:cNvSpPr/>
          <p:nvPr/>
        </p:nvSpPr>
        <p:spPr>
          <a:xfrm>
            <a:off x="5428118" y="2238945"/>
            <a:ext cx="769482" cy="720156"/>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2</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 name="流程图: 离页连接符 5">
            <a:extLst>
              <a:ext uri="{FF2B5EF4-FFF2-40B4-BE49-F238E27FC236}">
                <a16:creationId xmlns:a16="http://schemas.microsoft.com/office/drawing/2014/main" id="{C1AFBC7E-ADB9-4AFB-B6A2-BC0C4E43786B}"/>
              </a:ext>
            </a:extLst>
          </p:cNvPr>
          <p:cNvSpPr/>
          <p:nvPr/>
        </p:nvSpPr>
        <p:spPr>
          <a:xfrm>
            <a:off x="5428118" y="3254945"/>
            <a:ext cx="769482" cy="72015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3</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 name="流程图: 离页连接符 6">
            <a:extLst>
              <a:ext uri="{FF2B5EF4-FFF2-40B4-BE49-F238E27FC236}">
                <a16:creationId xmlns:a16="http://schemas.microsoft.com/office/drawing/2014/main" id="{9ECB8541-13F6-4702-85C7-FDF3D14E076B}"/>
              </a:ext>
            </a:extLst>
          </p:cNvPr>
          <p:cNvSpPr/>
          <p:nvPr/>
        </p:nvSpPr>
        <p:spPr>
          <a:xfrm>
            <a:off x="5428118" y="4270945"/>
            <a:ext cx="769482" cy="720156"/>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4</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8" name="流程图: 离页连接符 7">
            <a:extLst>
              <a:ext uri="{FF2B5EF4-FFF2-40B4-BE49-F238E27FC236}">
                <a16:creationId xmlns:a16="http://schemas.microsoft.com/office/drawing/2014/main" id="{3E63D54C-9072-4F7F-B308-A7F12D0BF0BA}"/>
              </a:ext>
            </a:extLst>
          </p:cNvPr>
          <p:cNvSpPr/>
          <p:nvPr/>
        </p:nvSpPr>
        <p:spPr>
          <a:xfrm>
            <a:off x="5428118" y="5286945"/>
            <a:ext cx="769482" cy="720156"/>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5</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9" name="直接连接符 8">
            <a:extLst>
              <a:ext uri="{FF2B5EF4-FFF2-40B4-BE49-F238E27FC236}">
                <a16:creationId xmlns:a16="http://schemas.microsoft.com/office/drawing/2014/main" id="{932FB9D3-FE43-4AC9-BF07-B0E0C8B08352}"/>
              </a:ext>
            </a:extLst>
          </p:cNvPr>
          <p:cNvCxnSpPr/>
          <p:nvPr/>
        </p:nvCxnSpPr>
        <p:spPr>
          <a:xfrm>
            <a:off x="6337300" y="1803399"/>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56401EE-99C4-4F96-B07B-C707C6CE8064}"/>
              </a:ext>
            </a:extLst>
          </p:cNvPr>
          <p:cNvCxnSpPr/>
          <p:nvPr/>
        </p:nvCxnSpPr>
        <p:spPr>
          <a:xfrm>
            <a:off x="6337300" y="2819399"/>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A4411D6-69FE-493C-A425-3F4A38B02E5B}"/>
              </a:ext>
            </a:extLst>
          </p:cNvPr>
          <p:cNvCxnSpPr/>
          <p:nvPr/>
        </p:nvCxnSpPr>
        <p:spPr>
          <a:xfrm>
            <a:off x="6337300" y="4851398"/>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1B2DBDD-5099-404C-8ECA-16C20DDD32E6}"/>
              </a:ext>
            </a:extLst>
          </p:cNvPr>
          <p:cNvCxnSpPr/>
          <p:nvPr/>
        </p:nvCxnSpPr>
        <p:spPr>
          <a:xfrm>
            <a:off x="6337300" y="3860798"/>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9BB9C4B-6D96-47B5-AB59-1B820D4B51D2}"/>
              </a:ext>
            </a:extLst>
          </p:cNvPr>
          <p:cNvCxnSpPr/>
          <p:nvPr/>
        </p:nvCxnSpPr>
        <p:spPr>
          <a:xfrm>
            <a:off x="6337300" y="5867397"/>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BA5424D-6EF8-4BF7-80D4-4DAAC20446CC}"/>
              </a:ext>
            </a:extLst>
          </p:cNvPr>
          <p:cNvSpPr txBox="1"/>
          <p:nvPr/>
        </p:nvSpPr>
        <p:spPr>
          <a:xfrm>
            <a:off x="10629900" y="1572566"/>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314371"/>
                </a:solidFill>
                <a:effectLst/>
                <a:uLnTx/>
                <a:uFillTx/>
                <a:latin typeface="微软雅黑"/>
                <a:ea typeface="微软雅黑"/>
                <a:cs typeface="+mn-cs"/>
              </a:rPr>
              <a:t>03</a:t>
            </a:r>
            <a:endParaRPr kumimoji="0" lang="zh-CN" altLang="en-US" sz="1800"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E66CA73E-73D0-4EB4-AF2E-A54B64586A75}"/>
              </a:ext>
            </a:extLst>
          </p:cNvPr>
          <p:cNvSpPr txBox="1"/>
          <p:nvPr/>
        </p:nvSpPr>
        <p:spPr>
          <a:xfrm>
            <a:off x="10629900" y="2619344"/>
            <a:ext cx="453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14371"/>
                </a:solidFill>
                <a:latin typeface="微软雅黑"/>
                <a:ea typeface="微软雅黑"/>
              </a:rPr>
              <a:t>06</a:t>
            </a:r>
            <a:endParaRPr kumimoji="0" lang="zh-CN" altLang="en-US" sz="1800"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C21DCAC2-DE03-4CF7-AAC1-2878C79ACBEC}"/>
              </a:ext>
            </a:extLst>
          </p:cNvPr>
          <p:cNvSpPr txBox="1"/>
          <p:nvPr/>
        </p:nvSpPr>
        <p:spPr>
          <a:xfrm>
            <a:off x="10629900" y="3660743"/>
            <a:ext cx="453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14371"/>
                </a:solidFill>
                <a:latin typeface="微软雅黑"/>
                <a:ea typeface="微软雅黑"/>
              </a:rPr>
              <a:t>09</a:t>
            </a:r>
            <a:endParaRPr kumimoji="0" lang="zh-CN" altLang="en-US" sz="1800"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B218EB03-AC01-49EB-8B2C-9DBF022A6EDD}"/>
              </a:ext>
            </a:extLst>
          </p:cNvPr>
          <p:cNvSpPr txBox="1"/>
          <p:nvPr/>
        </p:nvSpPr>
        <p:spPr>
          <a:xfrm>
            <a:off x="10629900" y="4651343"/>
            <a:ext cx="453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14371"/>
                </a:solidFill>
                <a:latin typeface="微软雅黑"/>
                <a:ea typeface="微软雅黑"/>
              </a:rPr>
              <a:t>1</a:t>
            </a:r>
            <a:r>
              <a:rPr kumimoji="0" lang="en-US" altLang="zh-CN" sz="1800" b="0" i="0" u="none" strike="noStrike" kern="1200" cap="none" spc="0" normalizeH="0" baseline="0" noProof="0" dirty="0">
                <a:ln>
                  <a:noFill/>
                </a:ln>
                <a:solidFill>
                  <a:srgbClr val="314371"/>
                </a:solidFill>
                <a:effectLst/>
                <a:uLnTx/>
                <a:uFillTx/>
                <a:latin typeface="微软雅黑"/>
                <a:ea typeface="微软雅黑"/>
                <a:cs typeface="+mn-cs"/>
              </a:rPr>
              <a:t>4</a:t>
            </a:r>
            <a:endParaRPr kumimoji="0" lang="zh-CN" altLang="en-US" sz="1800"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8" name="文本框 17">
            <a:extLst>
              <a:ext uri="{FF2B5EF4-FFF2-40B4-BE49-F238E27FC236}">
                <a16:creationId xmlns:a16="http://schemas.microsoft.com/office/drawing/2014/main" id="{2A942B22-A0B7-4386-A592-EE4992DA2812}"/>
              </a:ext>
            </a:extLst>
          </p:cNvPr>
          <p:cNvSpPr txBox="1"/>
          <p:nvPr/>
        </p:nvSpPr>
        <p:spPr>
          <a:xfrm>
            <a:off x="10629900" y="5667342"/>
            <a:ext cx="453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14371"/>
                </a:solidFill>
                <a:latin typeface="微软雅黑"/>
                <a:ea typeface="微软雅黑"/>
              </a:rPr>
              <a:t>18</a:t>
            </a:r>
            <a:endParaRPr kumimoji="0" lang="zh-CN" altLang="en-US" sz="1800" b="0" i="0" u="none" strike="noStrike" kern="1200" cap="none" spc="0" normalizeH="0" baseline="0" noProof="0" dirty="0">
              <a:ln>
                <a:noFill/>
              </a:ln>
              <a:solidFill>
                <a:srgbClr val="314371"/>
              </a:solidFill>
              <a:effectLst/>
              <a:uLnTx/>
              <a:uFillTx/>
              <a:latin typeface="微软雅黑"/>
              <a:ea typeface="微软雅黑"/>
              <a:cs typeface="+mn-cs"/>
            </a:endParaRPr>
          </a:p>
        </p:txBody>
      </p:sp>
      <p:sp>
        <p:nvSpPr>
          <p:cNvPr id="19" name="文本框 18">
            <a:extLst>
              <a:ext uri="{FF2B5EF4-FFF2-40B4-BE49-F238E27FC236}">
                <a16:creationId xmlns:a16="http://schemas.microsoft.com/office/drawing/2014/main" id="{D455A959-8436-4B89-A3BB-6C71DDC91706}"/>
              </a:ext>
            </a:extLst>
          </p:cNvPr>
          <p:cNvSpPr txBox="1"/>
          <p:nvPr/>
        </p:nvSpPr>
        <p:spPr>
          <a:xfrm>
            <a:off x="6538752" y="1197256"/>
            <a:ext cx="269817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65000"/>
                    <a:lumOff val="35000"/>
                  </a:prstClr>
                </a:solidFill>
                <a:latin typeface="微软雅黑"/>
                <a:ea typeface="微软雅黑"/>
              </a:rPr>
              <a:t>研究</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背景及意义</a:t>
            </a:r>
          </a:p>
        </p:txBody>
      </p:sp>
      <p:sp>
        <p:nvSpPr>
          <p:cNvPr id="20" name="文本框 19">
            <a:extLst>
              <a:ext uri="{FF2B5EF4-FFF2-40B4-BE49-F238E27FC236}">
                <a16:creationId xmlns:a16="http://schemas.microsoft.com/office/drawing/2014/main" id="{CA07A7FE-654E-43AF-B23F-90FA1888374E}"/>
              </a:ext>
            </a:extLst>
          </p:cNvPr>
          <p:cNvSpPr txBox="1"/>
          <p:nvPr/>
        </p:nvSpPr>
        <p:spPr>
          <a:xfrm>
            <a:off x="6538752" y="2226240"/>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研究内容</a:t>
            </a:r>
          </a:p>
        </p:txBody>
      </p:sp>
      <p:sp>
        <p:nvSpPr>
          <p:cNvPr id="21" name="文本框 20">
            <a:extLst>
              <a:ext uri="{FF2B5EF4-FFF2-40B4-BE49-F238E27FC236}">
                <a16:creationId xmlns:a16="http://schemas.microsoft.com/office/drawing/2014/main" id="{CC16FA7F-E8EB-4C63-8638-F206EA4E468C}"/>
              </a:ext>
            </a:extLst>
          </p:cNvPr>
          <p:cNvSpPr txBox="1"/>
          <p:nvPr/>
        </p:nvSpPr>
        <p:spPr>
          <a:xfrm>
            <a:off x="6538752" y="3242242"/>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研究方法</a:t>
            </a:r>
          </a:p>
        </p:txBody>
      </p:sp>
      <p:sp>
        <p:nvSpPr>
          <p:cNvPr id="22" name="文本框 21">
            <a:extLst>
              <a:ext uri="{FF2B5EF4-FFF2-40B4-BE49-F238E27FC236}">
                <a16:creationId xmlns:a16="http://schemas.microsoft.com/office/drawing/2014/main" id="{895454D4-F1DF-4691-88D4-866263464DF6}"/>
              </a:ext>
            </a:extLst>
          </p:cNvPr>
          <p:cNvSpPr txBox="1"/>
          <p:nvPr/>
        </p:nvSpPr>
        <p:spPr>
          <a:xfrm>
            <a:off x="6538752" y="4258240"/>
            <a:ext cx="23391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可能的创新点</a:t>
            </a:r>
          </a:p>
        </p:txBody>
      </p:sp>
      <p:sp>
        <p:nvSpPr>
          <p:cNvPr id="23" name="文本框 22">
            <a:extLst>
              <a:ext uri="{FF2B5EF4-FFF2-40B4-BE49-F238E27FC236}">
                <a16:creationId xmlns:a16="http://schemas.microsoft.com/office/drawing/2014/main" id="{B992E1D9-C39D-42DD-B6F9-05C9471D9C4F}"/>
              </a:ext>
            </a:extLst>
          </p:cNvPr>
          <p:cNvSpPr txBox="1"/>
          <p:nvPr/>
        </p:nvSpPr>
        <p:spPr>
          <a:xfrm>
            <a:off x="6538752" y="5274238"/>
            <a:ext cx="16237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进度安排</a:t>
            </a:r>
          </a:p>
        </p:txBody>
      </p:sp>
      <p:sp>
        <p:nvSpPr>
          <p:cNvPr id="24" name="TextBox 145">
            <a:extLst>
              <a:ext uri="{FF2B5EF4-FFF2-40B4-BE49-F238E27FC236}">
                <a16:creationId xmlns:a16="http://schemas.microsoft.com/office/drawing/2014/main" id="{B2818E35-FC49-4AAA-B1ED-BDD2A85F3D7E}"/>
              </a:ext>
            </a:extLst>
          </p:cNvPr>
          <p:cNvSpPr txBox="1"/>
          <p:nvPr/>
        </p:nvSpPr>
        <p:spPr>
          <a:xfrm>
            <a:off x="1008721" y="4406326"/>
            <a:ext cx="339123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14371"/>
                </a:solidFill>
                <a:effectLst/>
                <a:uLnTx/>
                <a:uFillTx/>
                <a:latin typeface="微软雅黑"/>
                <a:ea typeface="微软雅黑"/>
                <a:cs typeface="+mn-cs"/>
              </a:rPr>
              <a:t>目录 </a:t>
            </a:r>
            <a:r>
              <a:rPr kumimoji="0" lang="en-US" altLang="zh-CN" sz="3200" b="0" i="0" u="none" strike="noStrike" kern="1200" cap="none" spc="0" normalizeH="0" baseline="0" noProof="0" dirty="0">
                <a:ln>
                  <a:noFill/>
                </a:ln>
                <a:solidFill>
                  <a:srgbClr val="314371"/>
                </a:solidFill>
                <a:effectLst/>
                <a:uLnTx/>
                <a:uFillTx/>
                <a:latin typeface="微软雅黑"/>
                <a:ea typeface="微软雅黑"/>
                <a:cs typeface="+mn-cs"/>
              </a:rPr>
              <a:t>Contents</a:t>
            </a:r>
            <a:endParaRPr kumimoji="0" lang="zh-CN" altLang="en-US" sz="3200" b="0" i="0" u="none" strike="noStrike" kern="1200" cap="none" spc="0" normalizeH="0" baseline="0" noProof="0" dirty="0">
              <a:ln>
                <a:noFill/>
              </a:ln>
              <a:solidFill>
                <a:srgbClr val="314371"/>
              </a:solidFill>
              <a:effectLst/>
              <a:uLnTx/>
              <a:uFillTx/>
              <a:latin typeface="微软雅黑"/>
              <a:ea typeface="微软雅黑"/>
              <a:cs typeface="+mn-cs"/>
            </a:endParaRPr>
          </a:p>
        </p:txBody>
      </p:sp>
      <p:grpSp>
        <p:nvGrpSpPr>
          <p:cNvPr id="25" name="组合 24">
            <a:extLst>
              <a:ext uri="{FF2B5EF4-FFF2-40B4-BE49-F238E27FC236}">
                <a16:creationId xmlns:a16="http://schemas.microsoft.com/office/drawing/2014/main" id="{5BE4885B-022C-4678-AFF2-EB9FDC689A99}"/>
              </a:ext>
            </a:extLst>
          </p:cNvPr>
          <p:cNvGrpSpPr/>
          <p:nvPr/>
        </p:nvGrpSpPr>
        <p:grpSpPr>
          <a:xfrm>
            <a:off x="1722835" y="2083453"/>
            <a:ext cx="1963003" cy="1963513"/>
            <a:chOff x="1416698" y="1809000"/>
            <a:chExt cx="3239157" cy="3240000"/>
          </a:xfrm>
        </p:grpSpPr>
        <p:sp>
          <p:nvSpPr>
            <p:cNvPr id="26" name="椭圆 25">
              <a:extLst>
                <a:ext uri="{FF2B5EF4-FFF2-40B4-BE49-F238E27FC236}">
                  <a16:creationId xmlns:a16="http://schemas.microsoft.com/office/drawing/2014/main" id="{21EAF97C-2836-4B9B-9122-6DD41587F642}"/>
                </a:ext>
              </a:extLst>
            </p:cNvPr>
            <p:cNvSpPr/>
            <p:nvPr/>
          </p:nvSpPr>
          <p:spPr>
            <a:xfrm>
              <a:off x="1416698" y="1809000"/>
              <a:ext cx="3239157" cy="3240000"/>
            </a:xfrm>
            <a:prstGeom prst="ellipse">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7" name="椭圆 26">
              <a:extLst>
                <a:ext uri="{FF2B5EF4-FFF2-40B4-BE49-F238E27FC236}">
                  <a16:creationId xmlns:a16="http://schemas.microsoft.com/office/drawing/2014/main" id="{1E23C3BC-B370-4CEB-8E74-3BAEDA059917}"/>
                </a:ext>
              </a:extLst>
            </p:cNvPr>
            <p:cNvSpPr/>
            <p:nvPr/>
          </p:nvSpPr>
          <p:spPr>
            <a:xfrm>
              <a:off x="1594308" y="1989000"/>
              <a:ext cx="2880750" cy="288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28" name="组合 27">
              <a:extLst>
                <a:ext uri="{FF2B5EF4-FFF2-40B4-BE49-F238E27FC236}">
                  <a16:creationId xmlns:a16="http://schemas.microsoft.com/office/drawing/2014/main" id="{7A619ABD-EF49-433D-A6B0-83EC0E5C2275}"/>
                </a:ext>
              </a:extLst>
            </p:cNvPr>
            <p:cNvGrpSpPr/>
            <p:nvPr/>
          </p:nvGrpSpPr>
          <p:grpSpPr>
            <a:xfrm>
              <a:off x="1594308" y="1982843"/>
              <a:ext cx="2880750" cy="2887089"/>
              <a:chOff x="3437020" y="1033173"/>
              <a:chExt cx="863676" cy="865577"/>
            </a:xfrm>
          </p:grpSpPr>
          <p:sp>
            <p:nvSpPr>
              <p:cNvPr id="29" name="椭圆 18">
                <a:extLst>
                  <a:ext uri="{FF2B5EF4-FFF2-40B4-BE49-F238E27FC236}">
                    <a16:creationId xmlns:a16="http://schemas.microsoft.com/office/drawing/2014/main" id="{7E1B4071-A410-4242-B184-9F3F6EE6F812}"/>
                  </a:ext>
                </a:extLst>
              </p:cNvPr>
              <p:cNvSpPr>
                <a:spLocks noChangeArrowheads="1"/>
              </p:cNvSpPr>
              <p:nvPr/>
            </p:nvSpPr>
            <p:spPr bwMode="auto">
              <a:xfrm>
                <a:off x="3437020" y="1033173"/>
                <a:ext cx="863676" cy="865577"/>
              </a:xfrm>
              <a:prstGeom prst="ellipse">
                <a:avLst/>
              </a:prstGeom>
              <a:solidFill>
                <a:schemeClr val="accent1"/>
              </a:solidFill>
              <a:ln w="3810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 typeface="Arial" charset="0"/>
                  <a:buNone/>
                  <a:tabLst/>
                  <a:defRPr/>
                </a:pPr>
                <a:endParaRPr kumimoji="0" lang="zh-CN" altLang="zh-CN" sz="2399" b="0" i="0" u="none" strike="noStrike" kern="1200" cap="none" spc="0" normalizeH="0" baseline="0" noProof="0">
                  <a:ln>
                    <a:noFill/>
                  </a:ln>
                  <a:solidFill>
                    <a:srgbClr val="FFFFFF"/>
                  </a:solidFill>
                  <a:effectLst/>
                  <a:uLnTx/>
                  <a:uFillTx/>
                  <a:latin typeface="微软雅黑"/>
                  <a:ea typeface="微软雅黑"/>
                  <a:cs typeface="+mn-cs"/>
                  <a:sym typeface="微软雅黑" pitchFamily="34" charset="-122"/>
                </a:endParaRPr>
              </a:p>
            </p:txBody>
          </p:sp>
          <p:pic>
            <p:nvPicPr>
              <p:cNvPr id="30" name="图片 29">
                <a:extLst>
                  <a:ext uri="{FF2B5EF4-FFF2-40B4-BE49-F238E27FC236}">
                    <a16:creationId xmlns:a16="http://schemas.microsoft.com/office/drawing/2014/main" id="{0387C32F-64E4-4BBE-A96E-39737D4C4CF6}"/>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3587275" y="1169757"/>
                <a:ext cx="552644" cy="566109"/>
              </a:xfrm>
              <a:prstGeom prst="rect">
                <a:avLst/>
              </a:prstGeom>
              <a:ln>
                <a:noFill/>
              </a:ln>
            </p:spPr>
          </p:pic>
        </p:grpSp>
      </p:grpSp>
    </p:spTree>
    <p:extLst>
      <p:ext uri="{BB962C8B-B14F-4D97-AF65-F5344CB8AC3E}">
        <p14:creationId xmlns:p14="http://schemas.microsoft.com/office/powerpoint/2010/main" val="12919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a:extLst>
              <a:ext uri="{FF2B5EF4-FFF2-40B4-BE49-F238E27FC236}">
                <a16:creationId xmlns:a16="http://schemas.microsoft.com/office/drawing/2014/main" id="{DA85B9CB-D236-4440-BFB4-9AA417538197}"/>
              </a:ext>
            </a:extLst>
          </p:cNvPr>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prstClr val="white"/>
                </a:solidFill>
                <a:effectLst/>
                <a:uLnTx/>
                <a:uFillTx/>
                <a:latin typeface="Arial"/>
                <a:ea typeface="微软雅黑"/>
                <a:cs typeface="+mn-cs"/>
              </a:rPr>
              <a:t>1</a:t>
            </a:r>
            <a:endParaRPr kumimoji="0" lang="zh-CN" altLang="en-US" sz="9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5" name="直接连接符 4">
            <a:extLst>
              <a:ext uri="{FF2B5EF4-FFF2-40B4-BE49-F238E27FC236}">
                <a16:creationId xmlns:a16="http://schemas.microsoft.com/office/drawing/2014/main" id="{40927EFF-075B-4317-8916-B11822E6397A}"/>
              </a:ext>
            </a:extLst>
          </p:cNvPr>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E214BC4-7E85-4C5B-99A2-C214D0037FBE}"/>
              </a:ext>
            </a:extLst>
          </p:cNvPr>
          <p:cNvSpPr txBox="1"/>
          <p:nvPr/>
        </p:nvSpPr>
        <p:spPr>
          <a:xfrm>
            <a:off x="4472126" y="1945742"/>
            <a:ext cx="449353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314371"/>
                </a:solidFill>
                <a:latin typeface="微软雅黑"/>
                <a:ea typeface="微软雅黑"/>
              </a:rPr>
              <a:t>研究</a:t>
            </a:r>
            <a:r>
              <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rPr>
              <a:t>背景及意义</a:t>
            </a:r>
          </a:p>
        </p:txBody>
      </p:sp>
      <p:grpSp>
        <p:nvGrpSpPr>
          <p:cNvPr id="7" name="组合 6">
            <a:extLst>
              <a:ext uri="{FF2B5EF4-FFF2-40B4-BE49-F238E27FC236}">
                <a16:creationId xmlns:a16="http://schemas.microsoft.com/office/drawing/2014/main" id="{33DB9390-C5A8-4570-A448-F5EDD3D6A88A}"/>
              </a:ext>
            </a:extLst>
          </p:cNvPr>
          <p:cNvGrpSpPr/>
          <p:nvPr/>
        </p:nvGrpSpPr>
        <p:grpSpPr>
          <a:xfrm>
            <a:off x="4547764" y="3660887"/>
            <a:ext cx="204811" cy="707300"/>
            <a:chOff x="6962660" y="2067973"/>
            <a:chExt cx="200967" cy="694027"/>
          </a:xfrm>
          <a:solidFill>
            <a:srgbClr val="F2F2F2"/>
          </a:solidFill>
        </p:grpSpPr>
        <p:sp>
          <p:nvSpPr>
            <p:cNvPr id="9" name="椭圆 8">
              <a:extLst>
                <a:ext uri="{FF2B5EF4-FFF2-40B4-BE49-F238E27FC236}">
                  <a16:creationId xmlns:a16="http://schemas.microsoft.com/office/drawing/2014/main" id="{BB317FB8-9EF1-41FE-89FF-E2C9B97F6120}"/>
                </a:ext>
              </a:extLst>
            </p:cNvPr>
            <p:cNvSpPr/>
            <p:nvPr/>
          </p:nvSpPr>
          <p:spPr>
            <a:xfrm>
              <a:off x="6962660" y="2067973"/>
              <a:ext cx="200967" cy="200967"/>
            </a:xfrm>
            <a:prstGeom prst="ellipse">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椭圆 9">
              <a:extLst>
                <a:ext uri="{FF2B5EF4-FFF2-40B4-BE49-F238E27FC236}">
                  <a16:creationId xmlns:a16="http://schemas.microsoft.com/office/drawing/2014/main" id="{E3DD747E-B2EC-4D0C-A470-7876173832ED}"/>
                </a:ext>
              </a:extLst>
            </p:cNvPr>
            <p:cNvSpPr/>
            <p:nvPr/>
          </p:nvSpPr>
          <p:spPr>
            <a:xfrm>
              <a:off x="6962660" y="2561033"/>
              <a:ext cx="200967" cy="200967"/>
            </a:xfrm>
            <a:prstGeom prst="ellipse">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4" name="矩形 122">
            <a:extLst>
              <a:ext uri="{FF2B5EF4-FFF2-40B4-BE49-F238E27FC236}">
                <a16:creationId xmlns:a16="http://schemas.microsoft.com/office/drawing/2014/main" id="{49E0E0E9-5F71-4F17-9CE0-DC5EFF4B35E3}"/>
              </a:ext>
            </a:extLst>
          </p:cNvPr>
          <p:cNvSpPr>
            <a:spLocks noChangeArrowheads="1"/>
          </p:cNvSpPr>
          <p:nvPr/>
        </p:nvSpPr>
        <p:spPr bwMode="auto">
          <a:xfrm>
            <a:off x="4940263" y="3547489"/>
            <a:ext cx="3202386"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a:ea typeface="微软雅黑"/>
                <a:cs typeface="+mn-cs"/>
                <a:sym typeface="微软雅黑" pitchFamily="34" charset="-122"/>
              </a:rPr>
              <a:t>选题背景</a:t>
            </a:r>
          </a:p>
        </p:txBody>
      </p:sp>
      <p:sp>
        <p:nvSpPr>
          <p:cNvPr id="15" name="矩形 122">
            <a:extLst>
              <a:ext uri="{FF2B5EF4-FFF2-40B4-BE49-F238E27FC236}">
                <a16:creationId xmlns:a16="http://schemas.microsoft.com/office/drawing/2014/main" id="{6850484F-A028-4E82-8141-09CB21BA2B41}"/>
              </a:ext>
            </a:extLst>
          </p:cNvPr>
          <p:cNvSpPr>
            <a:spLocks noChangeArrowheads="1"/>
          </p:cNvSpPr>
          <p:nvPr/>
        </p:nvSpPr>
        <p:spPr bwMode="auto">
          <a:xfrm>
            <a:off x="4940261" y="4056698"/>
            <a:ext cx="320238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a:ea typeface="微软雅黑"/>
                <a:cs typeface="+mn-cs"/>
                <a:sym typeface="微软雅黑" pitchFamily="34" charset="-122"/>
              </a:rPr>
              <a:t>研究意义</a:t>
            </a:r>
          </a:p>
        </p:txBody>
      </p:sp>
    </p:spTree>
    <p:extLst>
      <p:ext uri="{BB962C8B-B14F-4D97-AF65-F5344CB8AC3E}">
        <p14:creationId xmlns:p14="http://schemas.microsoft.com/office/powerpoint/2010/main" val="46169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314371"/>
                </a:solidFill>
                <a:latin typeface="微软雅黑"/>
                <a:ea typeface="微软雅黑"/>
                <a:sym typeface="微软雅黑" pitchFamily="34" charset="-122"/>
              </a:rPr>
              <a:t>选题</a:t>
            </a:r>
            <a:r>
              <a:rPr kumimoji="0" lang="zh-CN" altLang="en-US" sz="3200" b="1" i="0" u="none" strike="noStrike" kern="1200" cap="none" spc="0" normalizeH="0" baseline="0" noProof="0" dirty="0">
                <a:ln>
                  <a:noFill/>
                </a:ln>
                <a:solidFill>
                  <a:srgbClr val="314371"/>
                </a:solidFill>
                <a:effectLst/>
                <a:uLnTx/>
                <a:uFillTx/>
                <a:latin typeface="微软雅黑"/>
                <a:ea typeface="微软雅黑"/>
                <a:cs typeface="+mn-cs"/>
                <a:sym typeface="微软雅黑" pitchFamily="34" charset="-122"/>
              </a:rPr>
              <a:t>背景</a:t>
            </a:r>
          </a:p>
        </p:txBody>
      </p:sp>
      <p:sp>
        <p:nvSpPr>
          <p:cNvPr id="10" name="矩形 9">
            <a:extLst>
              <a:ext uri="{FF2B5EF4-FFF2-40B4-BE49-F238E27FC236}">
                <a16:creationId xmlns:a16="http://schemas.microsoft.com/office/drawing/2014/main" id="{2F803A53-F1BA-45CD-960C-88336BC346D7}"/>
              </a:ext>
            </a:extLst>
          </p:cNvPr>
          <p:cNvSpPr/>
          <p:nvPr/>
        </p:nvSpPr>
        <p:spPr>
          <a:xfrm>
            <a:off x="292934" y="1905310"/>
            <a:ext cx="7643701" cy="2677656"/>
          </a:xfrm>
          <a:prstGeom prst="rect">
            <a:avLst/>
          </a:prstGeom>
        </p:spPr>
        <p:txBody>
          <a:bodyPr wrap="square">
            <a:spAutoFit/>
          </a:bodyPr>
          <a:lstStyle/>
          <a:p>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zh-CN" sz="2800" dirty="0">
                <a:latin typeface="宋体" panose="02010600030101010101" pitchFamily="2" charset="-122"/>
                <a:ea typeface="宋体" panose="02010600030101010101" pitchFamily="2" charset="-122"/>
                <a:cs typeface="宋体" panose="02010600030101010101" pitchFamily="2" charset="-122"/>
              </a:rPr>
              <a:t>随着遥感技术的发展，各种传感器每天都能采集到大量的遥感图像，人们可以从中获得大量的有用数据和信息。高分辨率的遥感图像能提供丰富的光谱信息和空间纹理信息，在资源调查、自然灾害检测、天气气象预告、土地利用分类和国防安全上有着广泛的应用。</a:t>
            </a:r>
            <a:endParaRPr lang="zh-CN" altLang="en-US" sz="2800"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9B808B60-6E6A-4793-AD3B-D3E80A4B2643}"/>
              </a:ext>
            </a:extLst>
          </p:cNvPr>
          <p:cNvPicPr>
            <a:picLocks noChangeAspect="1"/>
          </p:cNvPicPr>
          <p:nvPr/>
        </p:nvPicPr>
        <p:blipFill>
          <a:blip r:embed="rId2"/>
          <a:stretch>
            <a:fillRect/>
          </a:stretch>
        </p:blipFill>
        <p:spPr>
          <a:xfrm>
            <a:off x="7688062" y="1728013"/>
            <a:ext cx="4503938" cy="3401974"/>
          </a:xfrm>
          <a:prstGeom prst="rect">
            <a:avLst/>
          </a:prstGeom>
        </p:spPr>
      </p:pic>
    </p:spTree>
    <p:extLst>
      <p:ext uri="{BB962C8B-B14F-4D97-AF65-F5344CB8AC3E}">
        <p14:creationId xmlns:p14="http://schemas.microsoft.com/office/powerpoint/2010/main" val="205337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826141" cy="584775"/>
          </a:xfrm>
          <a:prstGeom prst="rect">
            <a:avLst/>
          </a:prstGeom>
          <a:noFill/>
        </p:spPr>
        <p:txBody>
          <a:bodyPr wrap="none" rtlCol="0">
            <a:spAutoFit/>
          </a:bodyPr>
          <a:lstStyle/>
          <a:p>
            <a:pPr>
              <a:defRPr/>
            </a:pPr>
            <a:r>
              <a:rPr lang="zh-CN" altLang="en-US" sz="3200" b="1" dirty="0">
                <a:solidFill>
                  <a:srgbClr val="314371"/>
                </a:solidFill>
                <a:latin typeface="微软雅黑"/>
                <a:ea typeface="微软雅黑"/>
                <a:sym typeface="微软雅黑" pitchFamily="34" charset="-122"/>
              </a:rPr>
              <a:t>研究意义</a:t>
            </a:r>
          </a:p>
        </p:txBody>
      </p:sp>
      <p:sp>
        <p:nvSpPr>
          <p:cNvPr id="2" name="矩形 1">
            <a:extLst>
              <a:ext uri="{FF2B5EF4-FFF2-40B4-BE49-F238E27FC236}">
                <a16:creationId xmlns:a16="http://schemas.microsoft.com/office/drawing/2014/main" id="{CDE0D2F4-12FA-4DA6-8676-8C2ADDD79B4B}"/>
              </a:ext>
            </a:extLst>
          </p:cNvPr>
          <p:cNvSpPr/>
          <p:nvPr/>
        </p:nvSpPr>
        <p:spPr>
          <a:xfrm>
            <a:off x="333970" y="1699619"/>
            <a:ext cx="5561480" cy="2677656"/>
          </a:xfrm>
          <a:prstGeom prst="rect">
            <a:avLst/>
          </a:prstGeom>
        </p:spPr>
        <p:txBody>
          <a:bodyPr wrap="square">
            <a:spAutoFit/>
          </a:bodyPr>
          <a:lstStyle/>
          <a:p>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zh-CN" sz="2800" dirty="0">
                <a:latin typeface="宋体" panose="02010600030101010101" pitchFamily="2" charset="-122"/>
                <a:ea typeface="宋体" panose="02010600030101010101" pitchFamily="2" charset="-122"/>
                <a:cs typeface="宋体" panose="02010600030101010101" pitchFamily="2" charset="-122"/>
              </a:rPr>
              <a:t>遥感图像分类是提取遥感信息的一种重要手段</a:t>
            </a:r>
            <a:r>
              <a:rPr lang="zh-CN" altLang="en-US" sz="2800" dirty="0">
                <a:latin typeface="宋体" panose="02010600030101010101" pitchFamily="2" charset="-122"/>
                <a:ea typeface="宋体" panose="02010600030101010101" pitchFamily="2" charset="-122"/>
                <a:cs typeface="宋体" panose="02010600030101010101" pitchFamily="2" charset="-122"/>
              </a:rPr>
              <a:t>，主要是根据地物辐射电磁辐射强弱在遥感图像上表现的特征，判读识别地面物体的类属及其分布特征。</a:t>
            </a:r>
            <a:endParaRPr lang="en-US" altLang="zh-CN" sz="2800" dirty="0">
              <a:latin typeface="宋体" panose="02010600030101010101" pitchFamily="2" charset="-122"/>
              <a:ea typeface="宋体" panose="02010600030101010101" pitchFamily="2" charset="-122"/>
              <a:cs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99E370C7-B03F-4B08-BC93-3D038AD1F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450" y="1340153"/>
            <a:ext cx="6296550" cy="3818228"/>
          </a:xfrm>
          <a:prstGeom prst="rect">
            <a:avLst/>
          </a:prstGeom>
        </p:spPr>
      </p:pic>
      <p:pic>
        <p:nvPicPr>
          <p:cNvPr id="13" name="图片 12">
            <a:extLst>
              <a:ext uri="{FF2B5EF4-FFF2-40B4-BE49-F238E27FC236}">
                <a16:creationId xmlns:a16="http://schemas.microsoft.com/office/drawing/2014/main" id="{DADD1BEE-153E-45E0-AFBF-257AE09AA9BC}"/>
              </a:ext>
            </a:extLst>
          </p:cNvPr>
          <p:cNvPicPr>
            <a:picLocks noChangeAspect="1"/>
          </p:cNvPicPr>
          <p:nvPr/>
        </p:nvPicPr>
        <p:blipFill>
          <a:blip r:embed="rId3"/>
          <a:stretch>
            <a:fillRect/>
          </a:stretch>
        </p:blipFill>
        <p:spPr>
          <a:xfrm>
            <a:off x="1441521" y="3972268"/>
            <a:ext cx="3210378" cy="2787960"/>
          </a:xfrm>
          <a:prstGeom prst="rect">
            <a:avLst/>
          </a:prstGeom>
        </p:spPr>
      </p:pic>
      <p:pic>
        <p:nvPicPr>
          <p:cNvPr id="3" name="图片 2">
            <a:extLst>
              <a:ext uri="{FF2B5EF4-FFF2-40B4-BE49-F238E27FC236}">
                <a16:creationId xmlns:a16="http://schemas.microsoft.com/office/drawing/2014/main" id="{A2DFAA17-E305-4204-83D5-A3D6474A7A7D}"/>
              </a:ext>
            </a:extLst>
          </p:cNvPr>
          <p:cNvPicPr>
            <a:picLocks noChangeAspect="1"/>
          </p:cNvPicPr>
          <p:nvPr/>
        </p:nvPicPr>
        <p:blipFill>
          <a:blip r:embed="rId4"/>
          <a:stretch>
            <a:fillRect/>
          </a:stretch>
        </p:blipFill>
        <p:spPr>
          <a:xfrm>
            <a:off x="200257" y="1295290"/>
            <a:ext cx="6009524" cy="5419048"/>
          </a:xfrm>
          <a:prstGeom prst="rect">
            <a:avLst/>
          </a:prstGeom>
        </p:spPr>
      </p:pic>
    </p:spTree>
    <p:extLst>
      <p:ext uri="{BB962C8B-B14F-4D97-AF65-F5344CB8AC3E}">
        <p14:creationId xmlns:p14="http://schemas.microsoft.com/office/powerpoint/2010/main" val="126083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离页连接符 3">
            <a:extLst>
              <a:ext uri="{FF2B5EF4-FFF2-40B4-BE49-F238E27FC236}">
                <a16:creationId xmlns:a16="http://schemas.microsoft.com/office/drawing/2014/main" id="{62D6F10C-B5FD-4B6F-A484-2115838BAC5B}"/>
              </a:ext>
            </a:extLst>
          </p:cNvPr>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prstClr val="white"/>
                </a:solidFill>
                <a:effectLst/>
                <a:uLnTx/>
                <a:uFillTx/>
                <a:latin typeface="Arial"/>
                <a:ea typeface="微软雅黑"/>
                <a:cs typeface="+mn-cs"/>
              </a:rPr>
              <a:t>2</a:t>
            </a:r>
            <a:endParaRPr kumimoji="0" lang="zh-CN" altLang="en-US" sz="9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5" name="直接连接符 4">
            <a:extLst>
              <a:ext uri="{FF2B5EF4-FFF2-40B4-BE49-F238E27FC236}">
                <a16:creationId xmlns:a16="http://schemas.microsoft.com/office/drawing/2014/main" id="{E7B3B602-F525-4E8B-BE5F-79A56DBEE4BD}"/>
              </a:ext>
            </a:extLst>
          </p:cNvPr>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C2CB2A0-36B0-473F-BE3D-0A8B6D84C168}"/>
              </a:ext>
            </a:extLst>
          </p:cNvPr>
          <p:cNvSpPr txBox="1"/>
          <p:nvPr/>
        </p:nvSpPr>
        <p:spPr>
          <a:xfrm>
            <a:off x="4472126" y="1945742"/>
            <a:ext cx="26468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rPr>
              <a:t>研究内容</a:t>
            </a:r>
          </a:p>
        </p:txBody>
      </p:sp>
      <p:sp>
        <p:nvSpPr>
          <p:cNvPr id="7" name="矩形 122">
            <a:extLst>
              <a:ext uri="{FF2B5EF4-FFF2-40B4-BE49-F238E27FC236}">
                <a16:creationId xmlns:a16="http://schemas.microsoft.com/office/drawing/2014/main" id="{B0C85647-E1BE-4BB7-B691-C529B8D429B2}"/>
              </a:ext>
            </a:extLst>
          </p:cNvPr>
          <p:cNvSpPr>
            <a:spLocks noChangeArrowheads="1"/>
          </p:cNvSpPr>
          <p:nvPr/>
        </p:nvSpPr>
        <p:spPr bwMode="auto">
          <a:xfrm>
            <a:off x="4917789" y="3637807"/>
            <a:ext cx="3202386"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算法研究</a:t>
            </a:r>
          </a:p>
        </p:txBody>
      </p:sp>
      <p:sp>
        <p:nvSpPr>
          <p:cNvPr id="8" name="矩形 122">
            <a:extLst>
              <a:ext uri="{FF2B5EF4-FFF2-40B4-BE49-F238E27FC236}">
                <a16:creationId xmlns:a16="http://schemas.microsoft.com/office/drawing/2014/main" id="{53BFB0AE-2049-4BD0-B655-977A072E1545}"/>
              </a:ext>
            </a:extLst>
          </p:cNvPr>
          <p:cNvSpPr>
            <a:spLocks noChangeArrowheads="1"/>
          </p:cNvSpPr>
          <p:nvPr/>
        </p:nvSpPr>
        <p:spPr bwMode="auto">
          <a:xfrm>
            <a:off x="4917787" y="4293296"/>
            <a:ext cx="320238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遥感图像分类研究</a:t>
            </a:r>
          </a:p>
        </p:txBody>
      </p:sp>
      <p:sp>
        <p:nvSpPr>
          <p:cNvPr id="12" name="椭圆 11">
            <a:extLst>
              <a:ext uri="{FF2B5EF4-FFF2-40B4-BE49-F238E27FC236}">
                <a16:creationId xmlns:a16="http://schemas.microsoft.com/office/drawing/2014/main" id="{309EED0D-BB34-4FB8-BBD4-74CDDA172537}"/>
              </a:ext>
            </a:extLst>
          </p:cNvPr>
          <p:cNvSpPr/>
          <p:nvPr/>
        </p:nvSpPr>
        <p:spPr>
          <a:xfrm>
            <a:off x="4612419" y="3750828"/>
            <a:ext cx="204811" cy="204810"/>
          </a:xfrm>
          <a:prstGeom prst="ellipse">
            <a:avLst/>
          </a:prstGeom>
          <a:solidFill>
            <a:srgbClr val="F2F2F2"/>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椭圆 15">
            <a:extLst>
              <a:ext uri="{FF2B5EF4-FFF2-40B4-BE49-F238E27FC236}">
                <a16:creationId xmlns:a16="http://schemas.microsoft.com/office/drawing/2014/main" id="{6C15ECA3-ED81-4641-953D-501E85761415}"/>
              </a:ext>
            </a:extLst>
          </p:cNvPr>
          <p:cNvSpPr/>
          <p:nvPr/>
        </p:nvSpPr>
        <p:spPr>
          <a:xfrm>
            <a:off x="4612419" y="4406318"/>
            <a:ext cx="204811" cy="204810"/>
          </a:xfrm>
          <a:prstGeom prst="ellipse">
            <a:avLst/>
          </a:prstGeom>
          <a:solidFill>
            <a:srgbClr val="F2F2F2"/>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374890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a:extLst>
              <a:ext uri="{FF2B5EF4-FFF2-40B4-BE49-F238E27FC236}">
                <a16:creationId xmlns:a16="http://schemas.microsoft.com/office/drawing/2014/main" id="{8E951E61-2C94-4673-83EF-C46A88A82205}"/>
              </a:ext>
            </a:extLst>
          </p:cNvPr>
          <p:cNvGrpSpPr/>
          <p:nvPr/>
        </p:nvGrpSpPr>
        <p:grpSpPr>
          <a:xfrm>
            <a:off x="7130242" y="4029881"/>
            <a:ext cx="809837" cy="1113914"/>
            <a:chOff x="611284" y="1140955"/>
            <a:chExt cx="809837" cy="1113914"/>
          </a:xfrm>
        </p:grpSpPr>
        <p:sp>
          <p:nvSpPr>
            <p:cNvPr id="78" name="文本框 77">
              <a:extLst>
                <a:ext uri="{FF2B5EF4-FFF2-40B4-BE49-F238E27FC236}">
                  <a16:creationId xmlns:a16="http://schemas.microsoft.com/office/drawing/2014/main" id="{46F3018B-7404-4780-A68F-0AF1341BF300}"/>
                </a:ext>
              </a:extLst>
            </p:cNvPr>
            <p:cNvSpPr txBox="1"/>
            <p:nvPr/>
          </p:nvSpPr>
          <p:spPr>
            <a:xfrm>
              <a:off x="611284" y="1184226"/>
              <a:ext cx="809837" cy="769441"/>
            </a:xfrm>
            <a:prstGeom prst="rect">
              <a:avLst/>
            </a:prstGeom>
            <a:noFill/>
          </p:spPr>
          <p:txBody>
            <a:bodyPr wrap="none" rtlCol="0">
              <a:spAutoFit/>
            </a:bodyPr>
            <a:lstStyle/>
            <a:p>
              <a:r>
                <a:rPr lang="en-US" altLang="zh-CN" sz="4400" dirty="0">
                  <a:solidFill>
                    <a:schemeClr val="accent1">
                      <a:lumMod val="50000"/>
                    </a:schemeClr>
                  </a:solidFill>
                </a:rPr>
                <a:t>04</a:t>
              </a:r>
              <a:endParaRPr lang="zh-CN" altLang="en-US" sz="4400" dirty="0">
                <a:solidFill>
                  <a:schemeClr val="accent1">
                    <a:lumMod val="50000"/>
                  </a:schemeClr>
                </a:solidFill>
              </a:endParaRPr>
            </a:p>
          </p:txBody>
        </p:sp>
        <p:grpSp>
          <p:nvGrpSpPr>
            <p:cNvPr id="79" name="组合 78">
              <a:extLst>
                <a:ext uri="{FF2B5EF4-FFF2-40B4-BE49-F238E27FC236}">
                  <a16:creationId xmlns:a16="http://schemas.microsoft.com/office/drawing/2014/main" id="{CE132187-84F5-434B-890A-6530196E6F96}"/>
                </a:ext>
              </a:extLst>
            </p:cNvPr>
            <p:cNvGrpSpPr/>
            <p:nvPr/>
          </p:nvGrpSpPr>
          <p:grpSpPr>
            <a:xfrm rot="11641273">
              <a:off x="1059438" y="1140955"/>
              <a:ext cx="246536" cy="1113914"/>
              <a:chOff x="499860" y="916478"/>
              <a:chExt cx="1125740" cy="5086389"/>
            </a:xfrm>
          </p:grpSpPr>
          <p:cxnSp>
            <p:nvCxnSpPr>
              <p:cNvPr id="80" name="直接连接符 79">
                <a:extLst>
                  <a:ext uri="{FF2B5EF4-FFF2-40B4-BE49-F238E27FC236}">
                    <a16:creationId xmlns:a16="http://schemas.microsoft.com/office/drawing/2014/main" id="{B1BF516C-7CC7-4A24-9EE1-5A340E42474E}"/>
                  </a:ext>
                </a:extLst>
              </p:cNvPr>
              <p:cNvCxnSpPr/>
              <p:nvPr/>
            </p:nvCxnSpPr>
            <p:spPr>
              <a:xfrm flipH="1">
                <a:off x="575734" y="1947333"/>
                <a:ext cx="1049866"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1" name="矩形 80">
                <a:extLst>
                  <a:ext uri="{FF2B5EF4-FFF2-40B4-BE49-F238E27FC236}">
                    <a16:creationId xmlns:a16="http://schemas.microsoft.com/office/drawing/2014/main" id="{EFACCC70-C4AC-4F10-B976-846AE466ED3E}"/>
                  </a:ext>
                </a:extLst>
              </p:cNvPr>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grpSp>
        <p:nvGrpSpPr>
          <p:cNvPr id="67" name="组合 66">
            <a:extLst>
              <a:ext uri="{FF2B5EF4-FFF2-40B4-BE49-F238E27FC236}">
                <a16:creationId xmlns:a16="http://schemas.microsoft.com/office/drawing/2014/main" id="{909E5D25-5692-4E28-B780-17B5AAA0EDA8}"/>
              </a:ext>
            </a:extLst>
          </p:cNvPr>
          <p:cNvGrpSpPr/>
          <p:nvPr/>
        </p:nvGrpSpPr>
        <p:grpSpPr>
          <a:xfrm>
            <a:off x="6448484" y="2050414"/>
            <a:ext cx="809837" cy="1113914"/>
            <a:chOff x="611284" y="1140955"/>
            <a:chExt cx="809837" cy="1113914"/>
          </a:xfrm>
        </p:grpSpPr>
        <p:sp>
          <p:nvSpPr>
            <p:cNvPr id="68" name="文本框 67">
              <a:extLst>
                <a:ext uri="{FF2B5EF4-FFF2-40B4-BE49-F238E27FC236}">
                  <a16:creationId xmlns:a16="http://schemas.microsoft.com/office/drawing/2014/main" id="{06D97AE3-4DA3-4A64-986F-102F2C52F75C}"/>
                </a:ext>
              </a:extLst>
            </p:cNvPr>
            <p:cNvSpPr txBox="1"/>
            <p:nvPr/>
          </p:nvSpPr>
          <p:spPr>
            <a:xfrm>
              <a:off x="611284" y="1184226"/>
              <a:ext cx="809837"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69" name="组合 68">
              <a:extLst>
                <a:ext uri="{FF2B5EF4-FFF2-40B4-BE49-F238E27FC236}">
                  <a16:creationId xmlns:a16="http://schemas.microsoft.com/office/drawing/2014/main" id="{F633CD0C-E0C0-41E3-8F4E-051C3A230D6D}"/>
                </a:ext>
              </a:extLst>
            </p:cNvPr>
            <p:cNvGrpSpPr/>
            <p:nvPr/>
          </p:nvGrpSpPr>
          <p:grpSpPr>
            <a:xfrm rot="11641273">
              <a:off x="1059438" y="1140955"/>
              <a:ext cx="246536" cy="1113914"/>
              <a:chOff x="499860" y="916478"/>
              <a:chExt cx="1125740" cy="5086389"/>
            </a:xfrm>
          </p:grpSpPr>
          <p:cxnSp>
            <p:nvCxnSpPr>
              <p:cNvPr id="70" name="直接连接符 69">
                <a:extLst>
                  <a:ext uri="{FF2B5EF4-FFF2-40B4-BE49-F238E27FC236}">
                    <a16:creationId xmlns:a16="http://schemas.microsoft.com/office/drawing/2014/main" id="{38F154E6-2FDC-48B2-85E5-CB19EED7DF26}"/>
                  </a:ext>
                </a:extLst>
              </p:cNvPr>
              <p:cNvCxnSpPr/>
              <p:nvPr/>
            </p:nvCxnSpPr>
            <p:spPr>
              <a:xfrm flipH="1">
                <a:off x="575734" y="1947333"/>
                <a:ext cx="1049866"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1" name="矩形 70">
                <a:extLst>
                  <a:ext uri="{FF2B5EF4-FFF2-40B4-BE49-F238E27FC236}">
                    <a16:creationId xmlns:a16="http://schemas.microsoft.com/office/drawing/2014/main" id="{724BD889-85F7-4AA6-9B2E-A78ED9A0389D}"/>
                  </a:ext>
                </a:extLst>
              </p:cNvPr>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1620957"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研究内容</a:t>
            </a:r>
          </a:p>
        </p:txBody>
      </p:sp>
      <p:sp>
        <p:nvSpPr>
          <p:cNvPr id="36" name="Shape 2012">
            <a:extLst>
              <a:ext uri="{FF2B5EF4-FFF2-40B4-BE49-F238E27FC236}">
                <a16:creationId xmlns:a16="http://schemas.microsoft.com/office/drawing/2014/main" id="{93C03607-844C-4588-9969-A91DDF8EEE89}"/>
              </a:ext>
            </a:extLst>
          </p:cNvPr>
          <p:cNvSpPr/>
          <p:nvPr/>
        </p:nvSpPr>
        <p:spPr>
          <a:xfrm>
            <a:off x="7053588" y="2062776"/>
            <a:ext cx="3369694" cy="1490026"/>
          </a:xfrm>
          <a:prstGeom prst="roundRect">
            <a:avLst>
              <a:gd name="adj" fmla="val 6918"/>
            </a:avLst>
          </a:prstGeom>
          <a:noFill/>
          <a:ln w="12700">
            <a:solidFill>
              <a:srgbClr val="A6AAA9"/>
            </a:solidFill>
            <a:miter lim="400000"/>
          </a:ln>
        </p:spPr>
        <p:txBody>
          <a:bodyPr lIns="19046" tIns="19046" rIns="19046" bIns="1904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Shape 2013">
            <a:extLst>
              <a:ext uri="{FF2B5EF4-FFF2-40B4-BE49-F238E27FC236}">
                <a16:creationId xmlns:a16="http://schemas.microsoft.com/office/drawing/2014/main" id="{B2CC1E0E-B275-4BDE-A03F-586399B30CE6}"/>
              </a:ext>
            </a:extLst>
          </p:cNvPr>
          <p:cNvSpPr/>
          <p:nvPr/>
        </p:nvSpPr>
        <p:spPr>
          <a:xfrm>
            <a:off x="7053588" y="4153518"/>
            <a:ext cx="3369694" cy="1488448"/>
          </a:xfrm>
          <a:prstGeom prst="roundRect">
            <a:avLst>
              <a:gd name="adj" fmla="val 6925"/>
            </a:avLst>
          </a:prstGeom>
          <a:noFill/>
          <a:ln w="12700">
            <a:solidFill>
              <a:srgbClr val="A6AAA9"/>
            </a:solidFill>
            <a:miter lim="400000"/>
          </a:ln>
        </p:spPr>
        <p:txBody>
          <a:bodyPr lIns="19046" tIns="19046" rIns="19046" bIns="1904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sp>
        <p:nvSpPr>
          <p:cNvPr id="38" name="Shape 2014">
            <a:extLst>
              <a:ext uri="{FF2B5EF4-FFF2-40B4-BE49-F238E27FC236}">
                <a16:creationId xmlns:a16="http://schemas.microsoft.com/office/drawing/2014/main" id="{8910AADD-A526-410F-B3B8-BD3B17E69B5A}"/>
              </a:ext>
            </a:extLst>
          </p:cNvPr>
          <p:cNvSpPr/>
          <p:nvPr/>
        </p:nvSpPr>
        <p:spPr>
          <a:xfrm>
            <a:off x="1765300" y="4152625"/>
            <a:ext cx="3376684" cy="1490025"/>
          </a:xfrm>
          <a:prstGeom prst="roundRect">
            <a:avLst>
              <a:gd name="adj" fmla="val 6918"/>
            </a:avLst>
          </a:prstGeom>
          <a:noFill/>
          <a:ln w="12700">
            <a:solidFill>
              <a:srgbClr val="A6AAA9"/>
            </a:solidFill>
            <a:miter lim="400000"/>
          </a:ln>
        </p:spPr>
        <p:txBody>
          <a:bodyPr lIns="19046" tIns="19046" rIns="19046" bIns="1904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sp>
        <p:nvSpPr>
          <p:cNvPr id="39" name="Shape 2015">
            <a:extLst>
              <a:ext uri="{FF2B5EF4-FFF2-40B4-BE49-F238E27FC236}">
                <a16:creationId xmlns:a16="http://schemas.microsoft.com/office/drawing/2014/main" id="{73F8BAEA-AA08-4145-B90A-A3477AE91184}"/>
              </a:ext>
            </a:extLst>
          </p:cNvPr>
          <p:cNvSpPr/>
          <p:nvPr/>
        </p:nvSpPr>
        <p:spPr>
          <a:xfrm>
            <a:off x="1765300" y="2062776"/>
            <a:ext cx="3376684" cy="1490026"/>
          </a:xfrm>
          <a:prstGeom prst="roundRect">
            <a:avLst>
              <a:gd name="adj" fmla="val 6918"/>
            </a:avLst>
          </a:prstGeom>
          <a:noFill/>
          <a:ln w="12700">
            <a:solidFill>
              <a:srgbClr val="A6AAA9"/>
            </a:solidFill>
            <a:miter lim="400000"/>
          </a:ln>
        </p:spPr>
        <p:txBody>
          <a:bodyPr lIns="19046" tIns="19046" rIns="19046" bIns="1904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Shape 2016">
            <a:extLst>
              <a:ext uri="{FF2B5EF4-FFF2-40B4-BE49-F238E27FC236}">
                <a16:creationId xmlns:a16="http://schemas.microsoft.com/office/drawing/2014/main" id="{37F6715B-CDB0-46BC-98CF-501ACAD8706E}"/>
              </a:ext>
            </a:extLst>
          </p:cNvPr>
          <p:cNvSpPr/>
          <p:nvPr/>
        </p:nvSpPr>
        <p:spPr>
          <a:xfrm>
            <a:off x="5024687" y="2863126"/>
            <a:ext cx="2204075" cy="20848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4C8B4"/>
          </a:solidFill>
          <a:ln w="12700">
            <a:miter lim="400000"/>
          </a:ln>
        </p:spPr>
        <p:txBody>
          <a:bodyPr lIns="25393" tIns="25393" rIns="25393" bIns="25393"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sp>
        <p:nvSpPr>
          <p:cNvPr id="41" name="Shape 2021">
            <a:extLst>
              <a:ext uri="{FF2B5EF4-FFF2-40B4-BE49-F238E27FC236}">
                <a16:creationId xmlns:a16="http://schemas.microsoft.com/office/drawing/2014/main" id="{E87A0F91-43D6-4490-A8CB-CE9DD116389C}"/>
              </a:ext>
            </a:extLst>
          </p:cNvPr>
          <p:cNvSpPr/>
          <p:nvPr/>
        </p:nvSpPr>
        <p:spPr>
          <a:xfrm>
            <a:off x="2206815" y="2635756"/>
            <a:ext cx="2204075" cy="7932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marL="0" marR="0" lvl="0" indent="0" algn="ctr" defTabSz="914400" rtl="0" eaLnBrk="1" fontAlgn="auto" latinLnBrk="0" hangingPunct="1">
              <a:lnSpc>
                <a:spcPct val="120000"/>
              </a:lnSpc>
              <a:spcBef>
                <a:spcPts val="2500"/>
              </a:spcBef>
              <a:spcAft>
                <a:spcPts val="0"/>
              </a:spcAft>
              <a:buClrTx/>
              <a:buSzTx/>
              <a:buFontTx/>
              <a:buNone/>
              <a:tabLst/>
              <a:defRPr/>
            </a:pPr>
            <a:r>
              <a:rPr lang="zh-CN" altLang="en-US" dirty="0">
                <a:solidFill>
                  <a:prstClr val="black">
                    <a:lumMod val="65000"/>
                    <a:lumOff val="35000"/>
                  </a:prstClr>
                </a:solidFill>
                <a:latin typeface="宋体" panose="02010600030101010101" pitchFamily="2" charset="-122"/>
                <a:ea typeface="宋体" panose="02010600030101010101" pitchFamily="2" charset="-122"/>
              </a:rPr>
              <a:t>解决数据特征中的    非线性问题</a:t>
            </a:r>
            <a:endParaRPr kumimoji="0" lang="en-US" altLang="zh-CN"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endParaRPr>
          </a:p>
        </p:txBody>
      </p:sp>
      <p:sp>
        <p:nvSpPr>
          <p:cNvPr id="42" name="Shape 2022">
            <a:extLst>
              <a:ext uri="{FF2B5EF4-FFF2-40B4-BE49-F238E27FC236}">
                <a16:creationId xmlns:a16="http://schemas.microsoft.com/office/drawing/2014/main" id="{81292A1A-D9B4-4B97-9E3F-BFA315A46FC6}"/>
              </a:ext>
            </a:extLst>
          </p:cNvPr>
          <p:cNvSpPr/>
          <p:nvPr/>
        </p:nvSpPr>
        <p:spPr>
          <a:xfrm>
            <a:off x="2364227" y="2121169"/>
            <a:ext cx="2287338" cy="4015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核逻辑回归算法</a:t>
            </a:r>
          </a:p>
        </p:txBody>
      </p:sp>
      <p:sp>
        <p:nvSpPr>
          <p:cNvPr id="43" name="Shape 2023">
            <a:extLst>
              <a:ext uri="{FF2B5EF4-FFF2-40B4-BE49-F238E27FC236}">
                <a16:creationId xmlns:a16="http://schemas.microsoft.com/office/drawing/2014/main" id="{B66A1D44-E8E2-48C3-9CBE-82504BC934C4}"/>
              </a:ext>
            </a:extLst>
          </p:cNvPr>
          <p:cNvSpPr/>
          <p:nvPr/>
        </p:nvSpPr>
        <p:spPr>
          <a:xfrm>
            <a:off x="2128006" y="4748525"/>
            <a:ext cx="2546151" cy="8934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a:lnSpc>
                <a:spcPct val="120000"/>
              </a:lnSpc>
              <a:spcBef>
                <a:spcPts val="2500"/>
              </a:spcBef>
              <a:defRPr sz="2000">
                <a:solidFill>
                  <a:srgbClr val="53585F"/>
                </a:solidFill>
              </a:defRPr>
            </a:lvl1pPr>
          </a:lstStyle>
          <a:p>
            <a:pPr marL="0" marR="0" lvl="0" indent="0" algn="ctr" defTabSz="914400" rtl="0" eaLnBrk="1" fontAlgn="auto" latinLnBrk="0" hangingPunct="1">
              <a:lnSpc>
                <a:spcPct val="120000"/>
              </a:lnSpc>
              <a:spcBef>
                <a:spcPts val="2500"/>
              </a:spcBef>
              <a:spcAft>
                <a:spcPts val="0"/>
              </a:spcAft>
              <a:buClrTx/>
              <a:buSzTx/>
              <a:buFontTx/>
              <a:buNone/>
              <a:tabLst/>
              <a:defRPr/>
            </a:pPr>
            <a:r>
              <a:rPr lang="zh-CN" altLang="en-US" dirty="0">
                <a:solidFill>
                  <a:prstClr val="black">
                    <a:lumMod val="65000"/>
                    <a:lumOff val="35000"/>
                  </a:prstClr>
                </a:solidFill>
                <a:latin typeface="宋体" panose="02010600030101010101" pitchFamily="2" charset="-122"/>
                <a:ea typeface="宋体" panose="02010600030101010101" pitchFamily="2" charset="-122"/>
              </a:rPr>
              <a:t>加速求解核矩阵     降低数据中的冗余信息</a:t>
            </a:r>
            <a:endParaRPr lang="en-US" altLang="zh-CN" dirty="0">
              <a:solidFill>
                <a:prstClr val="black">
                  <a:lumMod val="65000"/>
                  <a:lumOff val="35000"/>
                </a:prstClr>
              </a:solidFill>
              <a:latin typeface="宋体" panose="02010600030101010101" pitchFamily="2" charset="-122"/>
              <a:ea typeface="宋体" panose="02010600030101010101" pitchFamily="2" charset="-122"/>
            </a:endParaRPr>
          </a:p>
        </p:txBody>
      </p:sp>
      <p:sp>
        <p:nvSpPr>
          <p:cNvPr id="44" name="Shape 2024">
            <a:extLst>
              <a:ext uri="{FF2B5EF4-FFF2-40B4-BE49-F238E27FC236}">
                <a16:creationId xmlns:a16="http://schemas.microsoft.com/office/drawing/2014/main" id="{1587FCD0-839A-4F0E-8773-E96395EF6A03}"/>
              </a:ext>
            </a:extLst>
          </p:cNvPr>
          <p:cNvSpPr/>
          <p:nvPr/>
        </p:nvSpPr>
        <p:spPr>
          <a:xfrm>
            <a:off x="2044547" y="4247859"/>
            <a:ext cx="2823651" cy="4015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低秩近似核矩阵算法</a:t>
            </a:r>
          </a:p>
        </p:txBody>
      </p:sp>
      <p:sp>
        <p:nvSpPr>
          <p:cNvPr id="45" name="Shape 2025">
            <a:extLst>
              <a:ext uri="{FF2B5EF4-FFF2-40B4-BE49-F238E27FC236}">
                <a16:creationId xmlns:a16="http://schemas.microsoft.com/office/drawing/2014/main" id="{6C773D4F-CC2C-4374-B2DD-F7189555EC5A}"/>
              </a:ext>
            </a:extLst>
          </p:cNvPr>
          <p:cNvSpPr/>
          <p:nvPr/>
        </p:nvSpPr>
        <p:spPr>
          <a:xfrm>
            <a:off x="7472372" y="2630326"/>
            <a:ext cx="2629628" cy="6312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marL="0" marR="0" lvl="0" indent="0" algn="ctr" defTabSz="914400" rtl="0" eaLnBrk="1" fontAlgn="auto" latinLnBrk="0" hangingPunct="1">
              <a:lnSpc>
                <a:spcPct val="120000"/>
              </a:lnSpc>
              <a:spcBef>
                <a:spcPts val="4500"/>
              </a:spcBef>
              <a:spcAft>
                <a:spcPts val="0"/>
              </a:spcAft>
              <a:buClrTx/>
              <a:buSzTx/>
              <a:buFontTx/>
              <a:buNone/>
              <a:tabLst/>
              <a:defRPr/>
            </a:pPr>
            <a:r>
              <a:rPr lang="zh-CN" altLang="en-US" dirty="0">
                <a:solidFill>
                  <a:prstClr val="black">
                    <a:lumMod val="65000"/>
                    <a:lumOff val="35000"/>
                  </a:prstClr>
                </a:solidFill>
                <a:latin typeface="宋体" panose="02010600030101010101" pitchFamily="2" charset="-122"/>
                <a:ea typeface="宋体" panose="02010600030101010101" pitchFamily="2" charset="-122"/>
              </a:rPr>
              <a:t>避免大规模数据中   核矩阵参与迭代运算</a:t>
            </a:r>
            <a:endParaRPr lang="en-US" altLang="zh-CN" dirty="0">
              <a:solidFill>
                <a:prstClr val="black">
                  <a:lumMod val="65000"/>
                  <a:lumOff val="35000"/>
                </a:prstClr>
              </a:solidFill>
              <a:latin typeface="宋体" panose="02010600030101010101" pitchFamily="2" charset="-122"/>
              <a:ea typeface="宋体" panose="02010600030101010101" pitchFamily="2" charset="-122"/>
            </a:endParaRPr>
          </a:p>
        </p:txBody>
      </p:sp>
      <p:sp>
        <p:nvSpPr>
          <p:cNvPr id="46" name="Shape 2026">
            <a:extLst>
              <a:ext uri="{FF2B5EF4-FFF2-40B4-BE49-F238E27FC236}">
                <a16:creationId xmlns:a16="http://schemas.microsoft.com/office/drawing/2014/main" id="{18C41B68-0A41-4F5B-8F7D-99560825014B}"/>
              </a:ext>
            </a:extLst>
          </p:cNvPr>
          <p:cNvSpPr/>
          <p:nvPr/>
        </p:nvSpPr>
        <p:spPr>
          <a:xfrm>
            <a:off x="7432728" y="2138944"/>
            <a:ext cx="2758270" cy="4015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r">
              <a:defRPr sz="3500">
                <a:solidFill>
                  <a:srgbClr val="53585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序列最小最优化算法</a:t>
            </a:r>
          </a:p>
        </p:txBody>
      </p:sp>
      <p:sp>
        <p:nvSpPr>
          <p:cNvPr id="47" name="Shape 2027">
            <a:extLst>
              <a:ext uri="{FF2B5EF4-FFF2-40B4-BE49-F238E27FC236}">
                <a16:creationId xmlns:a16="http://schemas.microsoft.com/office/drawing/2014/main" id="{34C15E10-C79B-40E9-B11D-81A05C777815}"/>
              </a:ext>
            </a:extLst>
          </p:cNvPr>
          <p:cNvSpPr/>
          <p:nvPr/>
        </p:nvSpPr>
        <p:spPr>
          <a:xfrm>
            <a:off x="7789936" y="4743914"/>
            <a:ext cx="2312064" cy="4854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r">
              <a:lnSpc>
                <a:spcPct val="120000"/>
              </a:lnSpc>
              <a:spcBef>
                <a:spcPts val="4500"/>
              </a:spcBef>
              <a:defRPr sz="2000">
                <a:solidFill>
                  <a:srgbClr val="53585F"/>
                </a:solidFill>
              </a:defRPr>
            </a:lvl1pPr>
          </a:lstStyle>
          <a:p>
            <a:pPr marL="0" marR="0" lvl="0" indent="0" algn="ctr" defTabSz="914400" rtl="0" eaLnBrk="1" fontAlgn="auto" latinLnBrk="0" hangingPunct="1">
              <a:lnSpc>
                <a:spcPct val="120000"/>
              </a:lnSpc>
              <a:spcBef>
                <a:spcPts val="4500"/>
              </a:spcBef>
              <a:spcAft>
                <a:spcPts val="0"/>
              </a:spcAft>
              <a:buClrTx/>
              <a:buSzTx/>
              <a:buFontTx/>
              <a:buNone/>
              <a:tabLst/>
              <a:defRPr/>
            </a:pPr>
            <a:r>
              <a:rPr lang="zh-CN" altLang="en-US" dirty="0">
                <a:solidFill>
                  <a:prstClr val="black">
                    <a:lumMod val="65000"/>
                    <a:lumOff val="35000"/>
                  </a:prstClr>
                </a:solidFill>
                <a:latin typeface="宋体" panose="02010600030101010101" pitchFamily="2" charset="-122"/>
                <a:ea typeface="宋体" panose="02010600030101010101" pitchFamily="2" charset="-122"/>
              </a:rPr>
              <a:t>充分利用遥感图像中的各种不同类型特征</a:t>
            </a:r>
            <a:endParaRPr lang="en-US" altLang="zh-CN" dirty="0">
              <a:solidFill>
                <a:prstClr val="black">
                  <a:lumMod val="65000"/>
                  <a:lumOff val="35000"/>
                </a:prstClr>
              </a:solidFill>
              <a:latin typeface="宋体" panose="02010600030101010101" pitchFamily="2" charset="-122"/>
              <a:ea typeface="宋体" panose="02010600030101010101" pitchFamily="2" charset="-122"/>
            </a:endParaRPr>
          </a:p>
        </p:txBody>
      </p:sp>
      <p:sp>
        <p:nvSpPr>
          <p:cNvPr id="59" name="Text Placeholder 5">
            <a:extLst>
              <a:ext uri="{FF2B5EF4-FFF2-40B4-BE49-F238E27FC236}">
                <a16:creationId xmlns:a16="http://schemas.microsoft.com/office/drawing/2014/main" id="{2EF58BA3-ED5B-41B9-88A0-EAC03A2BC810}"/>
              </a:ext>
            </a:extLst>
          </p:cNvPr>
          <p:cNvSpPr txBox="1">
            <a:spLocks/>
          </p:cNvSpPr>
          <p:nvPr/>
        </p:nvSpPr>
        <p:spPr>
          <a:xfrm>
            <a:off x="5290316" y="3482409"/>
            <a:ext cx="1727061" cy="8462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666"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en Sans" panose="020B0606030504020204" pitchFamily="34" charset="0"/>
              </a:rPr>
              <a:t>算法研究</a:t>
            </a:r>
            <a:endParaRPr kumimoji="0" lang="en-US" altLang="zh-CN" sz="2666"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zh-CN" altLang="en-US" sz="2666" b="1" dirty="0">
                <a:solidFill>
                  <a:prstClr val="white"/>
                </a:solidFill>
                <a:latin typeface="微软雅黑" panose="020B0503020204020204" pitchFamily="34" charset="-122"/>
                <a:ea typeface="微软雅黑" panose="020B0503020204020204" pitchFamily="34" charset="-122"/>
              </a:rPr>
              <a:t>内容</a:t>
            </a:r>
            <a:endParaRPr kumimoji="0" lang="en-GB" altLang="zh-CN" sz="2666"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Shape 2036">
            <a:extLst>
              <a:ext uri="{FF2B5EF4-FFF2-40B4-BE49-F238E27FC236}">
                <a16:creationId xmlns:a16="http://schemas.microsoft.com/office/drawing/2014/main" id="{6A28536F-0ABC-4F45-9189-AEAF9A513E16}"/>
              </a:ext>
            </a:extLst>
          </p:cNvPr>
          <p:cNvSpPr/>
          <p:nvPr/>
        </p:nvSpPr>
        <p:spPr>
          <a:xfrm>
            <a:off x="10246013" y="4666998"/>
            <a:ext cx="402018" cy="428827"/>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33"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62" name="组合 61">
            <a:extLst>
              <a:ext uri="{FF2B5EF4-FFF2-40B4-BE49-F238E27FC236}">
                <a16:creationId xmlns:a16="http://schemas.microsoft.com/office/drawing/2014/main" id="{9FC265FD-6131-45C2-99A4-3A8969246629}"/>
              </a:ext>
            </a:extLst>
          </p:cNvPr>
          <p:cNvGrpSpPr/>
          <p:nvPr/>
        </p:nvGrpSpPr>
        <p:grpSpPr>
          <a:xfrm>
            <a:off x="1149993" y="2007143"/>
            <a:ext cx="809837" cy="1113914"/>
            <a:chOff x="611284" y="1140955"/>
            <a:chExt cx="809837" cy="1113914"/>
          </a:xfrm>
        </p:grpSpPr>
        <p:sp>
          <p:nvSpPr>
            <p:cNvPr id="63" name="文本框 62">
              <a:extLst>
                <a:ext uri="{FF2B5EF4-FFF2-40B4-BE49-F238E27FC236}">
                  <a16:creationId xmlns:a16="http://schemas.microsoft.com/office/drawing/2014/main" id="{F8FAA3E1-93EA-49E9-B050-06F019EB22A0}"/>
                </a:ext>
              </a:extLst>
            </p:cNvPr>
            <p:cNvSpPr txBox="1"/>
            <p:nvPr/>
          </p:nvSpPr>
          <p:spPr>
            <a:xfrm>
              <a:off x="611284" y="1184226"/>
              <a:ext cx="809837"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64" name="组合 63">
              <a:extLst>
                <a:ext uri="{FF2B5EF4-FFF2-40B4-BE49-F238E27FC236}">
                  <a16:creationId xmlns:a16="http://schemas.microsoft.com/office/drawing/2014/main" id="{615379A6-6F37-4AA1-ACFC-84E7B93F0ABD}"/>
                </a:ext>
              </a:extLst>
            </p:cNvPr>
            <p:cNvGrpSpPr/>
            <p:nvPr/>
          </p:nvGrpSpPr>
          <p:grpSpPr>
            <a:xfrm rot="11641273">
              <a:off x="1059438" y="1140955"/>
              <a:ext cx="246536" cy="1113914"/>
              <a:chOff x="499860" y="916478"/>
              <a:chExt cx="1125740" cy="5086389"/>
            </a:xfrm>
          </p:grpSpPr>
          <p:cxnSp>
            <p:nvCxnSpPr>
              <p:cNvPr id="65" name="直接连接符 64">
                <a:extLst>
                  <a:ext uri="{FF2B5EF4-FFF2-40B4-BE49-F238E27FC236}">
                    <a16:creationId xmlns:a16="http://schemas.microsoft.com/office/drawing/2014/main" id="{1D481771-3FD4-4561-90F6-325678E2BA4E}"/>
                  </a:ext>
                </a:extLst>
              </p:cNvPr>
              <p:cNvCxnSpPr/>
              <p:nvPr/>
            </p:nvCxnSpPr>
            <p:spPr>
              <a:xfrm flipH="1">
                <a:off x="575734" y="1947333"/>
                <a:ext cx="1049866"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矩形 65">
                <a:extLst>
                  <a:ext uri="{FF2B5EF4-FFF2-40B4-BE49-F238E27FC236}">
                    <a16:creationId xmlns:a16="http://schemas.microsoft.com/office/drawing/2014/main" id="{2C07819E-7213-489E-90F0-207965C7E988}"/>
                  </a:ext>
                </a:extLst>
              </p:cNvPr>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grpSp>
        <p:nvGrpSpPr>
          <p:cNvPr id="72" name="组合 71">
            <a:extLst>
              <a:ext uri="{FF2B5EF4-FFF2-40B4-BE49-F238E27FC236}">
                <a16:creationId xmlns:a16="http://schemas.microsoft.com/office/drawing/2014/main" id="{892B2DDD-E8D0-4A36-B773-676E3005AF8F}"/>
              </a:ext>
            </a:extLst>
          </p:cNvPr>
          <p:cNvGrpSpPr/>
          <p:nvPr/>
        </p:nvGrpSpPr>
        <p:grpSpPr>
          <a:xfrm>
            <a:off x="1115473" y="4135241"/>
            <a:ext cx="809837" cy="1113914"/>
            <a:chOff x="611284" y="1140955"/>
            <a:chExt cx="809837" cy="1113914"/>
          </a:xfrm>
        </p:grpSpPr>
        <p:sp>
          <p:nvSpPr>
            <p:cNvPr id="73" name="文本框 72">
              <a:extLst>
                <a:ext uri="{FF2B5EF4-FFF2-40B4-BE49-F238E27FC236}">
                  <a16:creationId xmlns:a16="http://schemas.microsoft.com/office/drawing/2014/main" id="{9B262E09-34FC-489F-90ED-327862AD598D}"/>
                </a:ext>
              </a:extLst>
            </p:cNvPr>
            <p:cNvSpPr txBox="1"/>
            <p:nvPr/>
          </p:nvSpPr>
          <p:spPr>
            <a:xfrm>
              <a:off x="611284" y="1184226"/>
              <a:ext cx="809837"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74" name="组合 73">
              <a:extLst>
                <a:ext uri="{FF2B5EF4-FFF2-40B4-BE49-F238E27FC236}">
                  <a16:creationId xmlns:a16="http://schemas.microsoft.com/office/drawing/2014/main" id="{21320574-2884-4B6E-90F3-514439D8FE69}"/>
                </a:ext>
              </a:extLst>
            </p:cNvPr>
            <p:cNvGrpSpPr/>
            <p:nvPr/>
          </p:nvGrpSpPr>
          <p:grpSpPr>
            <a:xfrm rot="11641273">
              <a:off x="1059438" y="1140955"/>
              <a:ext cx="246536" cy="1113914"/>
              <a:chOff x="499860" y="916478"/>
              <a:chExt cx="1125740" cy="5086389"/>
            </a:xfrm>
          </p:grpSpPr>
          <p:cxnSp>
            <p:nvCxnSpPr>
              <p:cNvPr id="75" name="直接连接符 74">
                <a:extLst>
                  <a:ext uri="{FF2B5EF4-FFF2-40B4-BE49-F238E27FC236}">
                    <a16:creationId xmlns:a16="http://schemas.microsoft.com/office/drawing/2014/main" id="{3BF93E78-AD5E-4535-8E4C-47423012D5C9}"/>
                  </a:ext>
                </a:extLst>
              </p:cNvPr>
              <p:cNvCxnSpPr/>
              <p:nvPr/>
            </p:nvCxnSpPr>
            <p:spPr>
              <a:xfrm flipH="1">
                <a:off x="575734" y="1947333"/>
                <a:ext cx="1049866" cy="405553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6" name="矩形 75">
                <a:extLst>
                  <a:ext uri="{FF2B5EF4-FFF2-40B4-BE49-F238E27FC236}">
                    <a16:creationId xmlns:a16="http://schemas.microsoft.com/office/drawing/2014/main" id="{74AF991E-BF53-4AC2-8425-3AB6EDC131F9}"/>
                  </a:ext>
                </a:extLst>
              </p:cNvPr>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sp>
        <p:nvSpPr>
          <p:cNvPr id="82" name="Shape 2024">
            <a:extLst>
              <a:ext uri="{FF2B5EF4-FFF2-40B4-BE49-F238E27FC236}">
                <a16:creationId xmlns:a16="http://schemas.microsoft.com/office/drawing/2014/main" id="{332BC3BB-8264-4716-8FF7-C5ADABA22F52}"/>
              </a:ext>
            </a:extLst>
          </p:cNvPr>
          <p:cNvSpPr/>
          <p:nvPr/>
        </p:nvSpPr>
        <p:spPr>
          <a:xfrm>
            <a:off x="7977752" y="4227536"/>
            <a:ext cx="2092905" cy="4015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多核学习算法</a:t>
            </a:r>
          </a:p>
        </p:txBody>
      </p:sp>
    </p:spTree>
    <p:extLst>
      <p:ext uri="{BB962C8B-B14F-4D97-AF65-F5344CB8AC3E}">
        <p14:creationId xmlns:p14="http://schemas.microsoft.com/office/powerpoint/2010/main" val="13122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2">
            <a:extLst>
              <a:ext uri="{FF2B5EF4-FFF2-40B4-BE49-F238E27FC236}">
                <a16:creationId xmlns:a16="http://schemas.microsoft.com/office/drawing/2014/main" id="{081722F9-B6AD-4FA9-AC01-2CF47C390FF9}"/>
              </a:ext>
            </a:extLst>
          </p:cNvPr>
          <p:cNvSpPr/>
          <p:nvPr/>
        </p:nvSpPr>
        <p:spPr>
          <a:xfrm>
            <a:off x="0" y="27960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545419 w 7454900"/>
              <a:gd name="connsiteY4" fmla="*/ 784984 h 787400"/>
              <a:gd name="connsiteX5" fmla="*/ 0 w 7454900"/>
              <a:gd name="connsiteY5" fmla="*/ 787400 h 787400"/>
              <a:gd name="connsiteX0" fmla="*/ 2113 w 6911594"/>
              <a:gd name="connsiteY0" fmla="*/ 784984 h 787400"/>
              <a:gd name="connsiteX1" fmla="*/ 0 w 6911594"/>
              <a:gd name="connsiteY1" fmla="*/ 0 h 787400"/>
              <a:gd name="connsiteX2" fmla="*/ 6368288 w 6911594"/>
              <a:gd name="connsiteY2" fmla="*/ 0 h 787400"/>
              <a:gd name="connsiteX3" fmla="*/ 6911594 w 6911594"/>
              <a:gd name="connsiteY3" fmla="*/ 787400 h 787400"/>
              <a:gd name="connsiteX4" fmla="*/ 2113 w 6911594"/>
              <a:gd name="connsiteY4" fmla="*/ 784984 h 787400"/>
              <a:gd name="connsiteX0" fmla="*/ 88 w 6914029"/>
              <a:gd name="connsiteY0" fmla="*/ 784984 h 787400"/>
              <a:gd name="connsiteX1" fmla="*/ 2435 w 6914029"/>
              <a:gd name="connsiteY1" fmla="*/ 0 h 787400"/>
              <a:gd name="connsiteX2" fmla="*/ 6370723 w 6914029"/>
              <a:gd name="connsiteY2" fmla="*/ 0 h 787400"/>
              <a:gd name="connsiteX3" fmla="*/ 6914029 w 6914029"/>
              <a:gd name="connsiteY3" fmla="*/ 787400 h 787400"/>
              <a:gd name="connsiteX4" fmla="*/ 88 w 6914029"/>
              <a:gd name="connsiteY4" fmla="*/ 784984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mn-ea"/>
            </a:endParaRPr>
          </a:p>
        </p:txBody>
      </p:sp>
      <p:grpSp>
        <p:nvGrpSpPr>
          <p:cNvPr id="5" name="组合 4">
            <a:extLst>
              <a:ext uri="{FF2B5EF4-FFF2-40B4-BE49-F238E27FC236}">
                <a16:creationId xmlns:a16="http://schemas.microsoft.com/office/drawing/2014/main" id="{B4F3516B-100A-47CA-ABD3-E023A67B548A}"/>
              </a:ext>
            </a:extLst>
          </p:cNvPr>
          <p:cNvGrpSpPr/>
          <p:nvPr/>
        </p:nvGrpSpPr>
        <p:grpSpPr>
          <a:xfrm>
            <a:off x="607853" y="286420"/>
            <a:ext cx="392005" cy="582206"/>
            <a:chOff x="2437632" y="1965988"/>
            <a:chExt cx="1529173" cy="2271132"/>
          </a:xfrm>
          <a:solidFill>
            <a:schemeClr val="accent1"/>
          </a:solidFill>
        </p:grpSpPr>
        <p:sp>
          <p:nvSpPr>
            <p:cNvPr id="6" name="Freeform 5">
              <a:extLst>
                <a:ext uri="{FF2B5EF4-FFF2-40B4-BE49-F238E27FC236}">
                  <a16:creationId xmlns:a16="http://schemas.microsoft.com/office/drawing/2014/main" id="{0FB2DA5C-1A58-45A4-B296-1233E392B739}"/>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7" name="Freeform 6">
              <a:extLst>
                <a:ext uri="{FF2B5EF4-FFF2-40B4-BE49-F238E27FC236}">
                  <a16:creationId xmlns:a16="http://schemas.microsoft.com/office/drawing/2014/main" id="{2E7F84CF-F5FE-411C-B0A8-B04159CEBDF1}"/>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8" name="Freeform 7">
              <a:extLst>
                <a:ext uri="{FF2B5EF4-FFF2-40B4-BE49-F238E27FC236}">
                  <a16:creationId xmlns:a16="http://schemas.microsoft.com/office/drawing/2014/main" id="{E48B0A0F-4489-4128-A55D-7E392C886E3F}"/>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9" name="文本框 8">
            <a:extLst>
              <a:ext uri="{FF2B5EF4-FFF2-40B4-BE49-F238E27FC236}">
                <a16:creationId xmlns:a16="http://schemas.microsoft.com/office/drawing/2014/main" id="{D4615B24-E044-41C0-AFDB-E2C86E6EF15E}"/>
              </a:ext>
            </a:extLst>
          </p:cNvPr>
          <p:cNvSpPr txBox="1"/>
          <p:nvPr/>
        </p:nvSpPr>
        <p:spPr>
          <a:xfrm>
            <a:off x="1077992" y="345406"/>
            <a:ext cx="2339102" cy="523220"/>
          </a:xfrm>
          <a:prstGeom prst="rect">
            <a:avLst/>
          </a:prstGeom>
          <a:noFill/>
        </p:spPr>
        <p:txBody>
          <a:bodyPr wrap="none" rtlCol="0">
            <a:spAutoFit/>
          </a:bodyPr>
          <a:lstStyle/>
          <a:p>
            <a:pPr lvl="0">
              <a:defRPr/>
            </a:pPr>
            <a:r>
              <a:rPr lang="zh-CN" altLang="en-US" sz="2800" b="1" dirty="0">
                <a:solidFill>
                  <a:srgbClr val="314371"/>
                </a:solidFill>
                <a:latin typeface="微软雅黑"/>
                <a:ea typeface="微软雅黑"/>
                <a:sym typeface="微软雅黑" pitchFamily="34" charset="-122"/>
              </a:rPr>
              <a:t>遥感图像分类</a:t>
            </a:r>
          </a:p>
        </p:txBody>
      </p:sp>
      <p:grpSp>
        <p:nvGrpSpPr>
          <p:cNvPr id="21" name="组合 20">
            <a:extLst>
              <a:ext uri="{FF2B5EF4-FFF2-40B4-BE49-F238E27FC236}">
                <a16:creationId xmlns:a16="http://schemas.microsoft.com/office/drawing/2014/main" id="{CC878FE4-B44A-43B4-A15A-63D30D417DEC}"/>
              </a:ext>
            </a:extLst>
          </p:cNvPr>
          <p:cNvGrpSpPr/>
          <p:nvPr/>
        </p:nvGrpSpPr>
        <p:grpSpPr>
          <a:xfrm>
            <a:off x="607853" y="286420"/>
            <a:ext cx="392005" cy="582206"/>
            <a:chOff x="2437632" y="1965988"/>
            <a:chExt cx="1529173" cy="2271132"/>
          </a:xfrm>
          <a:solidFill>
            <a:schemeClr val="accent1"/>
          </a:solidFill>
        </p:grpSpPr>
        <p:sp>
          <p:nvSpPr>
            <p:cNvPr id="22" name="Freeform 5">
              <a:extLst>
                <a:ext uri="{FF2B5EF4-FFF2-40B4-BE49-F238E27FC236}">
                  <a16:creationId xmlns:a16="http://schemas.microsoft.com/office/drawing/2014/main" id="{0156516A-0A25-4FA3-9A90-83F425DF1F42}"/>
                </a:ext>
              </a:extLst>
            </p:cNvPr>
            <p:cNvSpPr>
              <a:spLocks/>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sp>
          <p:nvSpPr>
            <p:cNvPr id="23" name="Freeform 6">
              <a:extLst>
                <a:ext uri="{FF2B5EF4-FFF2-40B4-BE49-F238E27FC236}">
                  <a16:creationId xmlns:a16="http://schemas.microsoft.com/office/drawing/2014/main" id="{90BE57BA-BC59-4C95-9B40-8A9FA384B294}"/>
                </a:ext>
              </a:extLst>
            </p:cNvPr>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n-ea"/>
              </a:endParaRPr>
            </a:p>
          </p:txBody>
        </p:sp>
        <p:sp>
          <p:nvSpPr>
            <p:cNvPr id="24" name="Freeform 7">
              <a:extLst>
                <a:ext uri="{FF2B5EF4-FFF2-40B4-BE49-F238E27FC236}">
                  <a16:creationId xmlns:a16="http://schemas.microsoft.com/office/drawing/2014/main" id="{2261B7AB-FFFC-4869-A1F8-E6E197D21A86}"/>
                </a:ext>
              </a:extLst>
            </p:cNvPr>
            <p:cNvSpPr>
              <a:spLocks/>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ndParaRPr>
            </a:p>
          </p:txBody>
        </p:sp>
      </p:grpSp>
      <p:sp>
        <p:nvSpPr>
          <p:cNvPr id="71" name="流程图: 离页连接符 70">
            <a:extLst>
              <a:ext uri="{FF2B5EF4-FFF2-40B4-BE49-F238E27FC236}">
                <a16:creationId xmlns:a16="http://schemas.microsoft.com/office/drawing/2014/main" id="{3FDED646-E90A-41D4-80D6-751175811AB3}"/>
              </a:ext>
            </a:extLst>
          </p:cNvPr>
          <p:cNvSpPr/>
          <p:nvPr/>
        </p:nvSpPr>
        <p:spPr>
          <a:xfrm>
            <a:off x="1184592" y="1691597"/>
            <a:ext cx="769482" cy="720156"/>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1</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2" name="文本框 71">
            <a:extLst>
              <a:ext uri="{FF2B5EF4-FFF2-40B4-BE49-F238E27FC236}">
                <a16:creationId xmlns:a16="http://schemas.microsoft.com/office/drawing/2014/main" id="{435A6F81-FA45-46A7-9A5E-01B7AB5889F9}"/>
              </a:ext>
            </a:extLst>
          </p:cNvPr>
          <p:cNvSpPr txBox="1"/>
          <p:nvPr/>
        </p:nvSpPr>
        <p:spPr>
          <a:xfrm>
            <a:off x="2068006" y="1639579"/>
            <a:ext cx="30572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基于光谱特征分类</a:t>
            </a:r>
          </a:p>
        </p:txBody>
      </p:sp>
      <p:cxnSp>
        <p:nvCxnSpPr>
          <p:cNvPr id="73" name="直接连接符 72">
            <a:extLst>
              <a:ext uri="{FF2B5EF4-FFF2-40B4-BE49-F238E27FC236}">
                <a16:creationId xmlns:a16="http://schemas.microsoft.com/office/drawing/2014/main" id="{21760998-CABE-4D5A-BA95-0677D722C550}"/>
              </a:ext>
            </a:extLst>
          </p:cNvPr>
          <p:cNvCxnSpPr>
            <a:cxnSpLocks/>
          </p:cNvCxnSpPr>
          <p:nvPr/>
        </p:nvCxnSpPr>
        <p:spPr>
          <a:xfrm flipV="1">
            <a:off x="2068006" y="2202776"/>
            <a:ext cx="5122907" cy="1992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流程图: 离页连接符 73">
            <a:extLst>
              <a:ext uri="{FF2B5EF4-FFF2-40B4-BE49-F238E27FC236}">
                <a16:creationId xmlns:a16="http://schemas.microsoft.com/office/drawing/2014/main" id="{68636E8D-6C31-4F80-BC97-7EC68907BEA1}"/>
              </a:ext>
            </a:extLst>
          </p:cNvPr>
          <p:cNvSpPr/>
          <p:nvPr/>
        </p:nvSpPr>
        <p:spPr>
          <a:xfrm>
            <a:off x="1184592" y="3716878"/>
            <a:ext cx="769482" cy="720156"/>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Arial"/>
                <a:ea typeface="微软雅黑"/>
                <a:cs typeface="+mn-cs"/>
              </a:rPr>
              <a:t>2</a:t>
            </a:r>
            <a:endParaRPr kumimoji="0" lang="zh-CN" altLang="en-US" sz="36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5" name="文本框 74">
            <a:extLst>
              <a:ext uri="{FF2B5EF4-FFF2-40B4-BE49-F238E27FC236}">
                <a16:creationId xmlns:a16="http://schemas.microsoft.com/office/drawing/2014/main" id="{4DF34A6A-C0FB-4F6C-8FF8-3A3C339CEF06}"/>
              </a:ext>
            </a:extLst>
          </p:cNvPr>
          <p:cNvSpPr txBox="1"/>
          <p:nvPr/>
        </p:nvSpPr>
        <p:spPr>
          <a:xfrm>
            <a:off x="2068006" y="3678574"/>
            <a:ext cx="5211683" cy="523220"/>
          </a:xfrm>
          <a:prstGeom prst="rect">
            <a:avLst/>
          </a:prstGeom>
          <a:noFill/>
        </p:spPr>
        <p:txBody>
          <a:bodyPr wrap="none" rtlCol="0">
            <a:spAutoFit/>
          </a:bodyPr>
          <a:lstStyle/>
          <a:p>
            <a:pPr lvl="0">
              <a:defRPr/>
            </a:pPr>
            <a:r>
              <a:rPr lang="zh-CN" altLang="en-US" sz="2800" dirty="0">
                <a:solidFill>
                  <a:prstClr val="black">
                    <a:lumMod val="65000"/>
                    <a:lumOff val="35000"/>
                  </a:prstClr>
                </a:solidFill>
                <a:latin typeface="微软雅黑"/>
                <a:ea typeface="微软雅黑"/>
              </a:rPr>
              <a:t>整合空间相关性与光谱特征分类</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cxnSp>
        <p:nvCxnSpPr>
          <p:cNvPr id="76" name="直接连接符 75">
            <a:extLst>
              <a:ext uri="{FF2B5EF4-FFF2-40B4-BE49-F238E27FC236}">
                <a16:creationId xmlns:a16="http://schemas.microsoft.com/office/drawing/2014/main" id="{D6D7D74D-8CBE-4172-B9AC-BF283B75DE93}"/>
              </a:ext>
            </a:extLst>
          </p:cNvPr>
          <p:cNvCxnSpPr>
            <a:cxnSpLocks/>
          </p:cNvCxnSpPr>
          <p:nvPr/>
        </p:nvCxnSpPr>
        <p:spPr>
          <a:xfrm>
            <a:off x="2184895" y="4281749"/>
            <a:ext cx="521168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9ABD638E-B01C-4835-BBB8-49EE3A276661}"/>
              </a:ext>
            </a:extLst>
          </p:cNvPr>
          <p:cNvSpPr/>
          <p:nvPr/>
        </p:nvSpPr>
        <p:spPr>
          <a:xfrm>
            <a:off x="1954074" y="2370053"/>
            <a:ext cx="6096000" cy="646331"/>
          </a:xfrm>
          <a:prstGeom prst="rect">
            <a:avLst/>
          </a:prstGeom>
        </p:spPr>
        <p:txBody>
          <a:bodyPr>
            <a:spAutoFit/>
          </a:bodyPr>
          <a:lstStyle/>
          <a:p>
            <a:r>
              <a:rPr lang="zh-CN" altLang="en-US" b="0" i="0" dirty="0">
                <a:solidFill>
                  <a:srgbClr val="4F4F4F"/>
                </a:solidFill>
                <a:effectLst/>
                <a:latin typeface="-apple-system"/>
              </a:rPr>
              <a:t>光谱特征是遥感图像中区分地物的决定性特征，基于光谱特征分类囊括了遥感图像分类的大部分方法。</a:t>
            </a:r>
            <a:endParaRPr lang="zh-CN" altLang="en-US" dirty="0"/>
          </a:p>
        </p:txBody>
      </p:sp>
      <p:sp>
        <p:nvSpPr>
          <p:cNvPr id="79" name="矩形 78">
            <a:extLst>
              <a:ext uri="{FF2B5EF4-FFF2-40B4-BE49-F238E27FC236}">
                <a16:creationId xmlns:a16="http://schemas.microsoft.com/office/drawing/2014/main" id="{C17A4F2A-A84E-4E06-B4BE-A4CE9E52BA88}"/>
              </a:ext>
            </a:extLst>
          </p:cNvPr>
          <p:cNvSpPr/>
          <p:nvPr/>
        </p:nvSpPr>
        <p:spPr>
          <a:xfrm>
            <a:off x="2184895" y="4437034"/>
            <a:ext cx="6096000" cy="1477328"/>
          </a:xfrm>
          <a:prstGeom prst="rect">
            <a:avLst/>
          </a:prstGeom>
        </p:spPr>
        <p:txBody>
          <a:bodyPr>
            <a:spAutoFit/>
          </a:bodyPr>
          <a:lstStyle/>
          <a:p>
            <a:r>
              <a:rPr lang="zh-CN" altLang="en-US" b="0" i="0" dirty="0">
                <a:solidFill>
                  <a:srgbClr val="4F4F4F"/>
                </a:solidFill>
                <a:effectLst/>
                <a:latin typeface="-apple-system"/>
              </a:rPr>
              <a:t>这种分类可以分为光谱</a:t>
            </a:r>
            <a:r>
              <a:rPr lang="en-US" altLang="zh-CN" b="0" i="0" dirty="0">
                <a:solidFill>
                  <a:srgbClr val="4F4F4F"/>
                </a:solidFill>
                <a:effectLst/>
                <a:latin typeface="-apple-system"/>
              </a:rPr>
              <a:t>—</a:t>
            </a:r>
            <a:r>
              <a:rPr lang="zh-CN" altLang="en-US" b="0" i="0" dirty="0">
                <a:solidFill>
                  <a:srgbClr val="4F4F4F"/>
                </a:solidFill>
                <a:effectLst/>
                <a:latin typeface="-apple-system"/>
              </a:rPr>
              <a:t>空间特征同步处理和后处理两种策略，同步处理可以将空间特征与光谱特征提取并融合后合并为高维向量进行归一化处理，直接输入基于分类器得到结果。也可以将两种特征变换到不同的核空间中，通过多核复合再进行分类。</a:t>
            </a:r>
            <a:endParaRPr lang="zh-CN" altLang="en-US" dirty="0"/>
          </a:p>
        </p:txBody>
      </p:sp>
      <p:pic>
        <p:nvPicPr>
          <p:cNvPr id="82" name="图片 81">
            <a:extLst>
              <a:ext uri="{FF2B5EF4-FFF2-40B4-BE49-F238E27FC236}">
                <a16:creationId xmlns:a16="http://schemas.microsoft.com/office/drawing/2014/main" id="{35ECD0CF-ADE3-49DC-ADDB-2D9658869866}"/>
              </a:ext>
            </a:extLst>
          </p:cNvPr>
          <p:cNvPicPr>
            <a:picLocks noChangeAspect="1"/>
          </p:cNvPicPr>
          <p:nvPr/>
        </p:nvPicPr>
        <p:blipFill>
          <a:blip r:embed="rId2"/>
          <a:stretch>
            <a:fillRect/>
          </a:stretch>
        </p:blipFill>
        <p:spPr>
          <a:xfrm>
            <a:off x="8228756" y="130670"/>
            <a:ext cx="3790476" cy="2885714"/>
          </a:xfrm>
          <a:prstGeom prst="rect">
            <a:avLst/>
          </a:prstGeom>
        </p:spPr>
      </p:pic>
      <p:pic>
        <p:nvPicPr>
          <p:cNvPr id="2" name="图片 1">
            <a:extLst>
              <a:ext uri="{FF2B5EF4-FFF2-40B4-BE49-F238E27FC236}">
                <a16:creationId xmlns:a16="http://schemas.microsoft.com/office/drawing/2014/main" id="{6D042B68-EF19-474E-9C4F-2751FBE1BC1F}"/>
              </a:ext>
            </a:extLst>
          </p:cNvPr>
          <p:cNvPicPr>
            <a:picLocks noChangeAspect="1"/>
          </p:cNvPicPr>
          <p:nvPr/>
        </p:nvPicPr>
        <p:blipFill>
          <a:blip r:embed="rId3"/>
          <a:stretch>
            <a:fillRect/>
          </a:stretch>
        </p:blipFill>
        <p:spPr>
          <a:xfrm>
            <a:off x="8434421" y="3016384"/>
            <a:ext cx="3380952" cy="2914286"/>
          </a:xfrm>
          <a:prstGeom prst="rect">
            <a:avLst/>
          </a:prstGeom>
        </p:spPr>
      </p:pic>
    </p:spTree>
    <p:extLst>
      <p:ext uri="{BB962C8B-B14F-4D97-AF65-F5344CB8AC3E}">
        <p14:creationId xmlns:p14="http://schemas.microsoft.com/office/powerpoint/2010/main" val="274961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流程图: 离页连接符 17">
            <a:extLst>
              <a:ext uri="{FF2B5EF4-FFF2-40B4-BE49-F238E27FC236}">
                <a16:creationId xmlns:a16="http://schemas.microsoft.com/office/drawing/2014/main" id="{57D24128-011C-4AB9-9476-706272B15814}"/>
              </a:ext>
            </a:extLst>
          </p:cNvPr>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9600" b="1" dirty="0">
                <a:solidFill>
                  <a:prstClr val="white"/>
                </a:solidFill>
                <a:latin typeface="Arial"/>
                <a:ea typeface="微软雅黑"/>
              </a:rPr>
              <a:t>3</a:t>
            </a:r>
            <a:endParaRPr kumimoji="0" lang="zh-CN" altLang="en-US" sz="9600" b="1" i="0" u="none" strike="noStrike" kern="1200" cap="none" spc="0" normalizeH="0" baseline="0" noProof="0" dirty="0">
              <a:ln>
                <a:noFill/>
              </a:ln>
              <a:solidFill>
                <a:prstClr val="white"/>
              </a:solidFill>
              <a:effectLst/>
              <a:uLnTx/>
              <a:uFillTx/>
              <a:latin typeface="Arial"/>
              <a:ea typeface="微软雅黑"/>
              <a:cs typeface="+mn-cs"/>
            </a:endParaRPr>
          </a:p>
        </p:txBody>
      </p:sp>
      <p:cxnSp>
        <p:nvCxnSpPr>
          <p:cNvPr id="19" name="直接连接符 18">
            <a:extLst>
              <a:ext uri="{FF2B5EF4-FFF2-40B4-BE49-F238E27FC236}">
                <a16:creationId xmlns:a16="http://schemas.microsoft.com/office/drawing/2014/main" id="{34EA6F7F-DB4A-4FA9-8C5C-C529E2D82681}"/>
              </a:ext>
            </a:extLst>
          </p:cNvPr>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FA236CE-8A44-4B44-B553-23B5289AE189}"/>
              </a:ext>
            </a:extLst>
          </p:cNvPr>
          <p:cNvSpPr txBox="1"/>
          <p:nvPr/>
        </p:nvSpPr>
        <p:spPr>
          <a:xfrm>
            <a:off x="4472126" y="1945742"/>
            <a:ext cx="264687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314371"/>
                </a:solidFill>
                <a:effectLst/>
                <a:uLnTx/>
                <a:uFillTx/>
                <a:latin typeface="微软雅黑"/>
                <a:ea typeface="微软雅黑"/>
                <a:cs typeface="+mn-cs"/>
              </a:rPr>
              <a:t>研究方法</a:t>
            </a:r>
          </a:p>
        </p:txBody>
      </p:sp>
      <p:sp>
        <p:nvSpPr>
          <p:cNvPr id="21" name="矩形 122">
            <a:extLst>
              <a:ext uri="{FF2B5EF4-FFF2-40B4-BE49-F238E27FC236}">
                <a16:creationId xmlns:a16="http://schemas.microsoft.com/office/drawing/2014/main" id="{407DF5DD-91DC-4BAE-A334-0A436DA1A3F3}"/>
              </a:ext>
            </a:extLst>
          </p:cNvPr>
          <p:cNvSpPr>
            <a:spLocks noChangeArrowheads="1"/>
          </p:cNvSpPr>
          <p:nvPr/>
        </p:nvSpPr>
        <p:spPr bwMode="auto">
          <a:xfrm>
            <a:off x="4940265" y="3107050"/>
            <a:ext cx="3202386"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核方法</a:t>
            </a:r>
            <a:r>
              <a:rPr kumimoji="0" lang="en-US" altLang="zh-CN"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	</a:t>
            </a:r>
            <a:endPar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endParaRPr>
          </a:p>
        </p:txBody>
      </p:sp>
      <p:sp>
        <p:nvSpPr>
          <p:cNvPr id="22" name="矩形 122">
            <a:extLst>
              <a:ext uri="{FF2B5EF4-FFF2-40B4-BE49-F238E27FC236}">
                <a16:creationId xmlns:a16="http://schemas.microsoft.com/office/drawing/2014/main" id="{1A2207E7-95E2-4291-99E1-E303FA17D5FB}"/>
              </a:ext>
            </a:extLst>
          </p:cNvPr>
          <p:cNvSpPr>
            <a:spLocks noChangeArrowheads="1"/>
          </p:cNvSpPr>
          <p:nvPr/>
        </p:nvSpPr>
        <p:spPr bwMode="auto">
          <a:xfrm>
            <a:off x="4940263" y="3594257"/>
            <a:ext cx="320238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优化算法</a:t>
            </a:r>
          </a:p>
        </p:txBody>
      </p:sp>
      <p:sp>
        <p:nvSpPr>
          <p:cNvPr id="23" name="矩形 122">
            <a:extLst>
              <a:ext uri="{FF2B5EF4-FFF2-40B4-BE49-F238E27FC236}">
                <a16:creationId xmlns:a16="http://schemas.microsoft.com/office/drawing/2014/main" id="{A072DEE1-2217-466A-9D64-95CC5BE1022F}"/>
              </a:ext>
            </a:extLst>
          </p:cNvPr>
          <p:cNvSpPr>
            <a:spLocks noChangeArrowheads="1"/>
          </p:cNvSpPr>
          <p:nvPr/>
        </p:nvSpPr>
        <p:spPr bwMode="auto">
          <a:xfrm>
            <a:off x="4940264" y="4618343"/>
            <a:ext cx="320238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多核学习</a:t>
            </a:r>
          </a:p>
        </p:txBody>
      </p:sp>
      <p:grpSp>
        <p:nvGrpSpPr>
          <p:cNvPr id="24" name="组合 23">
            <a:extLst>
              <a:ext uri="{FF2B5EF4-FFF2-40B4-BE49-F238E27FC236}">
                <a16:creationId xmlns:a16="http://schemas.microsoft.com/office/drawing/2014/main" id="{5CB35A8D-E79D-4BDC-B290-EEC3B4DB34B6}"/>
              </a:ext>
            </a:extLst>
          </p:cNvPr>
          <p:cNvGrpSpPr/>
          <p:nvPr/>
        </p:nvGrpSpPr>
        <p:grpSpPr>
          <a:xfrm>
            <a:off x="4565520" y="3220549"/>
            <a:ext cx="216556" cy="1715150"/>
            <a:chOff x="4565520" y="3220549"/>
            <a:chExt cx="216556" cy="1715150"/>
          </a:xfrm>
        </p:grpSpPr>
        <p:grpSp>
          <p:nvGrpSpPr>
            <p:cNvPr id="25" name="组合 24">
              <a:extLst>
                <a:ext uri="{FF2B5EF4-FFF2-40B4-BE49-F238E27FC236}">
                  <a16:creationId xmlns:a16="http://schemas.microsoft.com/office/drawing/2014/main" id="{2638AB2D-F28B-4661-966B-988F1A366A7F}"/>
                </a:ext>
              </a:extLst>
            </p:cNvPr>
            <p:cNvGrpSpPr/>
            <p:nvPr/>
          </p:nvGrpSpPr>
          <p:grpSpPr>
            <a:xfrm>
              <a:off x="4565520" y="3220549"/>
              <a:ext cx="203856" cy="1567351"/>
              <a:chOff x="6962660" y="2067973"/>
              <a:chExt cx="200967" cy="1545133"/>
            </a:xfrm>
            <a:solidFill>
              <a:srgbClr val="F2F2F2"/>
            </a:solidFill>
          </p:grpSpPr>
          <p:cxnSp>
            <p:nvCxnSpPr>
              <p:cNvPr id="27" name="直接连接符 26">
                <a:extLst>
                  <a:ext uri="{FF2B5EF4-FFF2-40B4-BE49-F238E27FC236}">
                    <a16:creationId xmlns:a16="http://schemas.microsoft.com/office/drawing/2014/main" id="{00254E17-88E4-48B3-8909-C2DC925CAF8A}"/>
                  </a:ext>
                </a:extLst>
              </p:cNvPr>
              <p:cNvCxnSpPr/>
              <p:nvPr/>
            </p:nvCxnSpPr>
            <p:spPr>
              <a:xfrm>
                <a:off x="7063143" y="2219103"/>
                <a:ext cx="0" cy="1394003"/>
              </a:xfrm>
              <a:prstGeom prst="line">
                <a:avLst/>
              </a:prstGeom>
              <a:grpFill/>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5AFC49FD-E971-483B-9AA9-D5BF2704D6D3}"/>
                  </a:ext>
                </a:extLst>
              </p:cNvPr>
              <p:cNvSpPr/>
              <p:nvPr/>
            </p:nvSpPr>
            <p:spPr>
              <a:xfrm>
                <a:off x="6962660" y="2067973"/>
                <a:ext cx="200967" cy="200967"/>
              </a:xfrm>
              <a:prstGeom prst="ellipse">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椭圆 28">
                <a:extLst>
                  <a:ext uri="{FF2B5EF4-FFF2-40B4-BE49-F238E27FC236}">
                    <a16:creationId xmlns:a16="http://schemas.microsoft.com/office/drawing/2014/main" id="{1A7E1960-35FC-4F5E-8B24-58A7D8A28BD3}"/>
                  </a:ext>
                </a:extLst>
              </p:cNvPr>
              <p:cNvSpPr/>
              <p:nvPr/>
            </p:nvSpPr>
            <p:spPr>
              <a:xfrm>
                <a:off x="6962660" y="2561033"/>
                <a:ext cx="200967" cy="200967"/>
              </a:xfrm>
              <a:prstGeom prst="ellipse">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D9B6C251-61FA-4052-BFDC-3728B4AE4D47}"/>
                  </a:ext>
                </a:extLst>
              </p:cNvPr>
              <p:cNvSpPr/>
              <p:nvPr/>
            </p:nvSpPr>
            <p:spPr>
              <a:xfrm>
                <a:off x="6962660" y="3066910"/>
                <a:ext cx="200967" cy="200967"/>
              </a:xfrm>
              <a:prstGeom prst="ellipse">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6" name="椭圆 25">
              <a:extLst>
                <a:ext uri="{FF2B5EF4-FFF2-40B4-BE49-F238E27FC236}">
                  <a16:creationId xmlns:a16="http://schemas.microsoft.com/office/drawing/2014/main" id="{551ABBB0-2B82-442A-9F78-D716173F3DC9}"/>
                </a:ext>
              </a:extLst>
            </p:cNvPr>
            <p:cNvSpPr/>
            <p:nvPr/>
          </p:nvSpPr>
          <p:spPr>
            <a:xfrm>
              <a:off x="4578220" y="4731842"/>
              <a:ext cx="203856" cy="203857"/>
            </a:xfrm>
            <a:prstGeom prst="ellipse">
              <a:avLst/>
            </a:prstGeom>
            <a:solidFill>
              <a:srgbClr val="F2F2F2"/>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87"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1" name="矩形 122">
            <a:extLst>
              <a:ext uri="{FF2B5EF4-FFF2-40B4-BE49-F238E27FC236}">
                <a16:creationId xmlns:a16="http://schemas.microsoft.com/office/drawing/2014/main" id="{E694F757-D23D-482A-BA09-007F0E7B7BE7}"/>
              </a:ext>
            </a:extLst>
          </p:cNvPr>
          <p:cNvSpPr>
            <a:spLocks noChangeArrowheads="1"/>
          </p:cNvSpPr>
          <p:nvPr/>
        </p:nvSpPr>
        <p:spPr bwMode="auto">
          <a:xfrm>
            <a:off x="4947587" y="4135145"/>
            <a:ext cx="3202388" cy="43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314371"/>
                </a:solidFill>
                <a:effectLst/>
                <a:uLnTx/>
                <a:uFillTx/>
                <a:latin typeface="微软雅黑" pitchFamily="34" charset="-122"/>
                <a:ea typeface="微软雅黑" pitchFamily="34" charset="-122"/>
                <a:cs typeface="+mn-cs"/>
                <a:sym typeface="微软雅黑" pitchFamily="34" charset="-122"/>
              </a:rPr>
              <a:t>低秩近似核矩阵</a:t>
            </a:r>
          </a:p>
        </p:txBody>
      </p:sp>
    </p:spTree>
    <p:extLst>
      <p:ext uri="{BB962C8B-B14F-4D97-AF65-F5344CB8AC3E}">
        <p14:creationId xmlns:p14="http://schemas.microsoft.com/office/powerpoint/2010/main" val="2834441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4ce0353e-2c1b-4b83-8b9f-2a69efa1e97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答辩.pptx" id="{3C750682-6C49-4292-9556-D3D2820E8489}" vid="{D60C3B17-D9D5-408C-8D10-54BDD7DC6E3C}"/>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答辩.pptx" id="{3C750682-6C49-4292-9556-D3D2820E8489}" vid="{3155E85A-C88C-48C0-AD52-59909F647CF8}"/>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答辩.pptx" id="{3C750682-6C49-4292-9556-D3D2820E8489}" vid="{725454AB-05B2-4726-9CA1-1491F5727ADE}"/>
    </a:ext>
  </a:extLst>
</a:theme>
</file>

<file path=ppt/theme/theme4.xml><?xml version="1.0" encoding="utf-8"?>
<a:theme xmlns:a="http://schemas.openxmlformats.org/drawingml/2006/main" name="1_Office 主题">
  <a:themeElements>
    <a:clrScheme name="自定义 366">
      <a:dk1>
        <a:sysClr val="windowText" lastClr="000000"/>
      </a:dk1>
      <a:lt1>
        <a:sysClr val="window" lastClr="FFFFFF"/>
      </a:lt1>
      <a:dk2>
        <a:srgbClr val="44546A"/>
      </a:dk2>
      <a:lt2>
        <a:srgbClr val="E7E6E6"/>
      </a:lt2>
      <a:accent1>
        <a:srgbClr val="314371"/>
      </a:accent1>
      <a:accent2>
        <a:srgbClr val="314371"/>
      </a:accent2>
      <a:accent3>
        <a:srgbClr val="314371"/>
      </a:accent3>
      <a:accent4>
        <a:srgbClr val="314371"/>
      </a:accent4>
      <a:accent5>
        <a:srgbClr val="314371"/>
      </a:accent5>
      <a:accent6>
        <a:srgbClr val="314371"/>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4000" dirty="0" smtClean="0">
            <a:latin typeface="+mj-ea"/>
            <a:ea typeface="+mj-ea"/>
          </a:defRPr>
        </a:defPPr>
      </a:lstStyle>
    </a:txDef>
  </a:objectDefaults>
  <a:extraClrSchemeLst/>
  <a:extLst>
    <a:ext uri="{05A4C25C-085E-4340-85A3-A5531E510DB2}">
      <thm15:themeFamily xmlns:thm15="http://schemas.microsoft.com/office/thememl/2012/main" name="开题答辩.pptx" id="{3C750682-6C49-4292-9556-D3D2820E8489}" vid="{FCF22B6F-4798-4ACE-80C8-7BDEA2B3A139}"/>
    </a:ext>
  </a:extLst>
</a:theme>
</file>

<file path=ppt/theme/theme5.xml><?xml version="1.0" encoding="utf-8"?>
<a:theme xmlns:a="http://schemas.openxmlformats.org/drawingml/2006/main" name="Office 主题">
  <a:themeElements>
    <a:clrScheme name="自定义 366">
      <a:dk1>
        <a:sysClr val="windowText" lastClr="000000"/>
      </a:dk1>
      <a:lt1>
        <a:sysClr val="window" lastClr="FFFFFF"/>
      </a:lt1>
      <a:dk2>
        <a:srgbClr val="44546A"/>
      </a:dk2>
      <a:lt2>
        <a:srgbClr val="E7E6E6"/>
      </a:lt2>
      <a:accent1>
        <a:srgbClr val="314371"/>
      </a:accent1>
      <a:accent2>
        <a:srgbClr val="314371"/>
      </a:accent2>
      <a:accent3>
        <a:srgbClr val="314371"/>
      </a:accent3>
      <a:accent4>
        <a:srgbClr val="314371"/>
      </a:accent4>
      <a:accent5>
        <a:srgbClr val="314371"/>
      </a:accent5>
      <a:accent6>
        <a:srgbClr val="314371"/>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4000" dirty="0" smtClean="0">
            <a:latin typeface="+mj-ea"/>
            <a:ea typeface="+mj-ea"/>
          </a:defRPr>
        </a:defPPr>
      </a:lstStyle>
    </a:txDef>
  </a:objectDefaults>
  <a:extraClrSchemeLst/>
  <a:extLst>
    <a:ext uri="{05A4C25C-085E-4340-85A3-A5531E510DB2}">
      <thm15:themeFamily xmlns:thm15="http://schemas.microsoft.com/office/thememl/2012/main" name="开题答辩.pptx" id="{3C750682-6C49-4292-9556-D3D2820E8489}" vid="{A5E9B5FB-A214-4AE5-9830-1E8F4EFF4A2F}"/>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816</Words>
  <Application>Microsoft Office PowerPoint</Application>
  <PresentationFormat>宽屏</PresentationFormat>
  <Paragraphs>118</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19</vt:i4>
      </vt:variant>
    </vt:vector>
  </HeadingPairs>
  <TitlesOfParts>
    <vt:vector size="33" baseType="lpstr">
      <vt:lpstr>-apple-system</vt:lpstr>
      <vt:lpstr>等线</vt:lpstr>
      <vt:lpstr>等线 Light</vt:lpstr>
      <vt:lpstr>宋体</vt:lpstr>
      <vt:lpstr>微软雅黑</vt:lpstr>
      <vt:lpstr>Arial</vt:lpstr>
      <vt:lpstr>Calibri</vt:lpstr>
      <vt:lpstr>Cambria Math</vt:lpstr>
      <vt:lpstr>Times New Roman</vt:lpstr>
      <vt:lpstr>Office 主题​​</vt:lpstr>
      <vt:lpstr>1_Office 主题​​</vt:lpstr>
      <vt:lpstr>自定义设计方案</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dc:creator>
  <cp:lastModifiedBy> </cp:lastModifiedBy>
  <cp:revision>53</cp:revision>
  <dcterms:created xsi:type="dcterms:W3CDTF">2018-12-18T07:09:42Z</dcterms:created>
  <dcterms:modified xsi:type="dcterms:W3CDTF">2018-12-20T11:36:45Z</dcterms:modified>
</cp:coreProperties>
</file>