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SELECT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, count(*) FROM </a:t>
            </a:r>
            <a:r>
              <a:rPr lang="en-US" sz="1862" b="0" i="0" u="none" strike="noStrike" baseline="0" dirty="0" err="1">
                <a:effectLst/>
              </a:rPr>
              <a:t>pessoas</a:t>
            </a:r>
            <a:r>
              <a:rPr lang="en-US" sz="1862" b="0" i="0" u="none" strike="noStrike" baseline="0" dirty="0">
                <a:effectLst/>
              </a:rPr>
              <a:t> GROUP BY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Primeira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0.57799999999999996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Primeira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Primeira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0.35899999999999999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Primeira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0.54166666666666663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baseline="0" dirty="0">
                <a:effectLst/>
              </a:rPr>
              <a:t>SELECT país, sexo, idade, </a:t>
            </a:r>
            <a:r>
              <a:rPr lang="pt-BR" sz="1862" b="0" i="0" u="none" strike="noStrike" baseline="0" dirty="0" err="1">
                <a:effectLst/>
              </a:rPr>
              <a:t>count</a:t>
            </a:r>
            <a:r>
              <a:rPr lang="pt-BR" sz="1862" b="0" i="0" u="none" strike="noStrike" baseline="0" dirty="0">
                <a:effectLst/>
              </a:rPr>
              <a:t>(*) FROM pessoas GROUP BY país, sexo, idade;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Segunda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0.67800000000000005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Segunda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0.51500000000000001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Segunda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0.53100000000000003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Segunda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0.57466666666666677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baseline="0" dirty="0">
                <a:effectLst/>
              </a:rPr>
              <a:t>SELECT país, sexo, </a:t>
            </a:r>
            <a:r>
              <a:rPr lang="pt-BR" sz="1862" b="0" i="0" u="none" strike="noStrike" baseline="0" dirty="0" err="1">
                <a:effectLst/>
              </a:rPr>
              <a:t>avg</a:t>
            </a:r>
            <a:r>
              <a:rPr lang="pt-BR" sz="1862" b="0" i="0" u="none" strike="noStrike" baseline="0" dirty="0">
                <a:effectLst/>
              </a:rPr>
              <a:t>(renda) FROM pessoas GROUP BY país, sexo;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Terceira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Terceira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0.39100000000000001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Terceira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Terceira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0.54700000000000004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baseline="0" dirty="0">
                <a:effectLst/>
              </a:rPr>
              <a:t>SELECT pais, sexo, </a:t>
            </a:r>
            <a:r>
              <a:rPr lang="pt-BR" sz="1862" b="0" i="0" u="none" strike="noStrike" baseline="0" dirty="0" err="1">
                <a:effectLst/>
              </a:rPr>
              <a:t>avg</a:t>
            </a:r>
            <a:r>
              <a:rPr lang="pt-BR" sz="1862" b="0" i="0" u="none" strike="noStrike" baseline="0" dirty="0">
                <a:effectLst/>
              </a:rPr>
              <a:t>(idade) FROM pessoas GROUP BY pais, sexo;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Quarta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0.60899999999999999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Quarta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0.40600000000000003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Quarta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Quarta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0.48400000000000004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SELECT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, count(*) FROM </a:t>
            </a:r>
            <a:r>
              <a:rPr lang="en-US" sz="1862" b="0" i="0" u="none" strike="noStrike" baseline="0" dirty="0" err="1">
                <a:effectLst/>
              </a:rPr>
              <a:t>pessoas</a:t>
            </a:r>
            <a:r>
              <a:rPr lang="en-US" sz="1862" b="0" i="0" u="none" strike="noStrike" baseline="0" dirty="0">
                <a:effectLst/>
              </a:rPr>
              <a:t> WHERE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 = 15 GROUP BY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Quinta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0.53200000000000003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Quinta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Quinta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0.26500000000000001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Quinta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0.38566666666666666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SELECT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, count(*) FROM </a:t>
            </a:r>
            <a:r>
              <a:rPr lang="en-US" sz="1862" b="0" i="0" u="none" strike="noStrike" baseline="0" dirty="0" err="1">
                <a:effectLst/>
              </a:rPr>
              <a:t>pessoas</a:t>
            </a:r>
            <a:r>
              <a:rPr lang="en-US" sz="1862" b="0" i="0" u="none" strike="noStrike" baseline="0" dirty="0">
                <a:effectLst/>
              </a:rPr>
              <a:t> WHERE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 = 15 AND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 = 1;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Sexta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Sexta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1.5629999999999999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Sexta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0.26600000000000001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Sexta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0.72966666666666669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SELECT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, count(*) FROM </a:t>
            </a:r>
            <a:r>
              <a:rPr lang="en-US" sz="1862" b="0" i="0" u="none" strike="noStrike" baseline="0" dirty="0" err="1">
                <a:effectLst/>
              </a:rPr>
              <a:t>pessoas</a:t>
            </a:r>
            <a:r>
              <a:rPr lang="en-US" sz="1862" b="0" i="0" u="none" strike="noStrike" baseline="0" dirty="0">
                <a:effectLst/>
              </a:rPr>
              <a:t> WHERE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 &gt;=0 AND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 &lt;=15 GROUP BY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0.53100000000000003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0.51600000000000001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0.47400000000000003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379CF-1830-4053-BD0D-5ADB9C0E9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Mini Censo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53C07-DFC5-4724-8D40-2CF4F4058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Aluna: Daniela </a:t>
            </a:r>
            <a:r>
              <a:rPr lang="pt-BR" dirty="0" err="1"/>
              <a:t>avelar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10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BCC6-4660-4518-BAB5-E5A82561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 UTILIZADO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43935-79D2-410C-9E32-3FB46861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 8.0.13.0</a:t>
            </a:r>
          </a:p>
          <a:p>
            <a:r>
              <a:rPr lang="pt-BR" dirty="0"/>
              <a:t>MySQL WORKBENCH 8.0.13</a:t>
            </a:r>
          </a:p>
        </p:txBody>
      </p:sp>
    </p:spTree>
    <p:extLst>
      <p:ext uri="{BB962C8B-B14F-4D97-AF65-F5344CB8AC3E}">
        <p14:creationId xmlns:p14="http://schemas.microsoft.com/office/powerpoint/2010/main" val="71270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6AF75-47CD-4876-BC6C-F48A9409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48E225-041E-47FD-8BD0-15C0986E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42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70348-DBCA-429A-A6A4-31D5B91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9449-4F9B-454A-840E-DF8E4264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PROCESSADOR: INTEL I7 7TH GERAÇÃO 2.80Ghz</a:t>
            </a:r>
          </a:p>
          <a:p>
            <a:r>
              <a:rPr lang="pt-BR" dirty="0"/>
              <a:t>MEMÓRIA RAM: 8Gb</a:t>
            </a:r>
          </a:p>
          <a:p>
            <a:r>
              <a:rPr lang="pt-BR" dirty="0"/>
              <a:t>HD: 1Tb</a:t>
            </a:r>
          </a:p>
          <a:p>
            <a:r>
              <a:rPr lang="pt-BR" dirty="0"/>
              <a:t>PLACA DE VÍDEO: GEFORCE GTX 1050 com 4Gb</a:t>
            </a:r>
          </a:p>
          <a:p>
            <a:r>
              <a:rPr lang="pt-BR" dirty="0"/>
              <a:t>WINDOWS 10 – 64bits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26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1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584838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4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2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34548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13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3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006634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583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4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894681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732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5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200870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30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6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724659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567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7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661509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908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109</TotalTime>
  <Words>184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Mini Censo</vt:lpstr>
      <vt:lpstr>Configuração da máquina</vt:lpstr>
      <vt:lpstr>Consulta 1</vt:lpstr>
      <vt:lpstr>Consulta 2</vt:lpstr>
      <vt:lpstr>Consulta 3</vt:lpstr>
      <vt:lpstr>Consulta 4</vt:lpstr>
      <vt:lpstr>Consulta 5</vt:lpstr>
      <vt:lpstr>Consulta 6</vt:lpstr>
      <vt:lpstr>Consulta 7</vt:lpstr>
      <vt:lpstr>SGBD UTILIZADO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Censo</dc:title>
  <dc:creator>Daniela Karine Maravalho Avelar</dc:creator>
  <cp:lastModifiedBy>Daniela Karine Maravalho Avelar</cp:lastModifiedBy>
  <cp:revision>11</cp:revision>
  <dcterms:created xsi:type="dcterms:W3CDTF">2018-10-22T18:07:22Z</dcterms:created>
  <dcterms:modified xsi:type="dcterms:W3CDTF">2018-10-22T19:56:29Z</dcterms:modified>
</cp:coreProperties>
</file>