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0.57799999999999996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Primeira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0.54166666666666663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renda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GROUP BY </a:t>
            </a:r>
            <a:r>
              <a:rPr lang="en-US" sz="1862" b="0" i="0" u="none" strike="noStrike" baseline="0" dirty="0" err="1">
                <a:effectLst/>
              </a:rPr>
              <a:t>renda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0.40600000000000003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0.45400000000000001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0.42699999999999999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país, sexo, idade, </a:t>
            </a:r>
            <a:r>
              <a:rPr lang="pt-BR" sz="1862" b="0" i="0" u="none" strike="noStrike" baseline="0" dirty="0" err="1">
                <a:effectLst/>
              </a:rPr>
              <a:t>count</a:t>
            </a:r>
            <a:r>
              <a:rPr lang="pt-BR" sz="1862" b="0" i="0" u="none" strike="noStrike" baseline="0" dirty="0">
                <a:effectLst/>
              </a:rPr>
              <a:t>(*) FROM pessoas GROUP BY país, sexo, idade;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0.67800000000000005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0.51500000000000001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0.53100000000000003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Segunda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0.57466666666666677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país, sexo, </a:t>
            </a:r>
            <a:r>
              <a:rPr lang="pt-BR" sz="1862" b="0" i="0" u="none" strike="noStrike" baseline="0" dirty="0" err="1">
                <a:effectLst/>
              </a:rPr>
              <a:t>avg</a:t>
            </a:r>
            <a:r>
              <a:rPr lang="pt-BR" sz="1862" b="0" i="0" u="none" strike="noStrike" baseline="0" dirty="0">
                <a:effectLst/>
              </a:rPr>
              <a:t>(renda) FROM pessoas GROUP BY país, sexo;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Terceira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SELECT pais, sexo, </a:t>
            </a:r>
            <a:r>
              <a:rPr lang="pt-BR" sz="1862" b="0" i="0" u="none" strike="noStrike" baseline="0" dirty="0" err="1">
                <a:effectLst/>
              </a:rPr>
              <a:t>avg</a:t>
            </a:r>
            <a:r>
              <a:rPr lang="pt-BR" sz="1862" b="0" i="0" u="none" strike="noStrike" baseline="0" dirty="0">
                <a:effectLst/>
              </a:rPr>
              <a:t>(idade) FROM pessoas GROUP BY pais, sexo;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0.60899999999999999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0.40600000000000003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Quarta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0.48400000000000004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= 15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0.53200000000000003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Quinta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0.38566666666666666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= 15 AND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 = 1;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1.5629999999999999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0.26600000000000001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Sexta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0.72966666666666669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WHERE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&gt;=0 AND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 &lt;=15 GROUP BY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sexo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0.53100000000000003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0.51600000000000001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Sétima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0.47400000000000003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SELECT </a:t>
            </a:r>
            <a:r>
              <a:rPr lang="en-US" sz="1800" b="0" i="0" baseline="0" dirty="0" err="1">
                <a:effectLst/>
              </a:rPr>
              <a:t>escolaridade</a:t>
            </a:r>
            <a:r>
              <a:rPr lang="en-US" sz="1800" b="0" i="0" baseline="0" dirty="0">
                <a:effectLst/>
              </a:rPr>
              <a:t>, </a:t>
            </a:r>
            <a:r>
              <a:rPr lang="en-US" sz="1800" b="0" i="0" baseline="0" dirty="0" err="1">
                <a:effectLst/>
              </a:rPr>
              <a:t>pais</a:t>
            </a:r>
            <a:r>
              <a:rPr lang="en-US" sz="1800" b="0" i="0" baseline="0" dirty="0">
                <a:effectLst/>
              </a:rPr>
              <a:t>, count(*) FROM </a:t>
            </a:r>
            <a:r>
              <a:rPr lang="en-US" sz="1800" b="0" i="0" baseline="0" dirty="0" err="1">
                <a:effectLst/>
              </a:rPr>
              <a:t>pessoas</a:t>
            </a:r>
            <a:r>
              <a:rPr lang="en-US" sz="1800" b="0" i="0" baseline="0" dirty="0">
                <a:effectLst/>
              </a:rPr>
              <a:t> GROUP BY </a:t>
            </a:r>
            <a:r>
              <a:rPr lang="en-US" sz="1862" b="0" i="0" u="none" strike="noStrike" baseline="0" dirty="0" err="1">
                <a:effectLst/>
              </a:rPr>
              <a:t>escolaridade</a:t>
            </a:r>
            <a:r>
              <a:rPr lang="en-US" sz="1800" b="0" i="0" baseline="0" dirty="0">
                <a:effectLst/>
              </a:rPr>
              <a:t>, </a:t>
            </a:r>
            <a:r>
              <a:rPr lang="en-US" sz="1800" b="0" i="0" baseline="0" dirty="0" err="1">
                <a:effectLst/>
              </a:rPr>
              <a:t>pais</a:t>
            </a:r>
            <a:r>
              <a:rPr lang="en-US" sz="1800" b="0" i="0" baseline="0" dirty="0">
                <a:effectLst/>
              </a:rPr>
              <a:t>;</a:t>
            </a:r>
            <a:endParaRPr lang="pt-BR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Oitava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0.39100000000000001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Oitava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0.42199999999999999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Oitava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0.40200000000000002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Oitava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0.40499999999999997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SELECT </a:t>
            </a:r>
            <a:r>
              <a:rPr lang="en-US" sz="1862" b="0" i="0" u="none" strike="noStrike" baseline="0" dirty="0" err="1">
                <a:effectLst/>
              </a:rPr>
              <a:t>localizador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, count(*) FROM </a:t>
            </a:r>
            <a:r>
              <a:rPr lang="en-US" sz="1862" b="0" i="0" u="none" strike="noStrike" baseline="0" dirty="0" err="1">
                <a:effectLst/>
              </a:rPr>
              <a:t>pessoas</a:t>
            </a:r>
            <a:r>
              <a:rPr lang="en-US" sz="1862" b="0" i="0" u="none" strike="noStrike" baseline="0" dirty="0">
                <a:effectLst/>
              </a:rPr>
              <a:t> GROUP BY </a:t>
            </a:r>
            <a:r>
              <a:rPr lang="en-US" sz="1862" b="0" i="0" u="none" strike="noStrike" baseline="0" dirty="0" err="1">
                <a:effectLst/>
              </a:rPr>
              <a:t>localizador</a:t>
            </a:r>
            <a:r>
              <a:rPr lang="en-US" sz="1862" b="0" i="0" u="none" strike="noStrike" baseline="0" dirty="0">
                <a:effectLst/>
              </a:rPr>
              <a:t>, </a:t>
            </a:r>
            <a:r>
              <a:rPr lang="en-US" sz="1862" b="0" i="0" u="none" strike="noStrike" baseline="0" dirty="0" err="1">
                <a:effectLst/>
              </a:rPr>
              <a:t>pais</a:t>
            </a:r>
            <a:r>
              <a:rPr lang="en-US" sz="1862" b="0" i="0" u="none" strike="noStrike" baseline="0" dirty="0">
                <a:effectLst/>
              </a:rPr>
              <a:t>;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Nona Consulta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E78-9D96-77F6D4E3D2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Nona Consulta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0.45300000000000001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D-4E78-9D96-77F6D4E3D2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Nona Consulta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D-4E78-9D96-77F6D4E3D25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Nona Consulta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0.56266666666666665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D-4E78-9D96-77F6D4E3D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635400"/>
        <c:axId val="410636712"/>
      </c:barChart>
      <c:catAx>
        <c:axId val="41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6712"/>
        <c:crosses val="autoZero"/>
        <c:auto val="1"/>
        <c:lblAlgn val="ctr"/>
        <c:lblOffset val="100"/>
        <c:noMultiLvlLbl val="0"/>
      </c:catAx>
      <c:valAx>
        <c:axId val="41063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79CF-1830-4053-BD0D-5ADB9C0E9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Mini Censo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3C07-DFC5-4724-8D40-2CF4F4058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Aluna: Daniela </a:t>
            </a:r>
            <a:r>
              <a:rPr lang="pt-BR" dirty="0" err="1"/>
              <a:t>avelar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10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8(Aleatória)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596829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12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9(Aleatória)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573334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47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10(Aleatória)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988793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2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BCC6-4660-4518-BAB5-E5A82561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935-79D2-410C-9E32-3FB46861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8.0.13.0</a:t>
            </a:r>
          </a:p>
          <a:p>
            <a:r>
              <a:rPr lang="pt-BR" dirty="0"/>
              <a:t>MySQL WORKBENCH 8.0.13</a:t>
            </a:r>
          </a:p>
        </p:txBody>
      </p:sp>
    </p:spTree>
    <p:extLst>
      <p:ext uri="{BB962C8B-B14F-4D97-AF65-F5344CB8AC3E}">
        <p14:creationId xmlns:p14="http://schemas.microsoft.com/office/powerpoint/2010/main" val="71270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6AF75-47CD-4876-BC6C-F48A9409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class</a:t>
            </a:r>
            <a:r>
              <a:rPr lang="pt-BR" i="1" dirty="0"/>
              <a:t> </a:t>
            </a:r>
            <a:r>
              <a:rPr lang="pt-BR" i="1" dirty="0" err="1"/>
              <a:t>CsvFileWriter</a:t>
            </a:r>
            <a:endParaRPr lang="pt-BR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4284B9-D269-4C2C-A013-D168BB2B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731" y="2319058"/>
            <a:ext cx="4833958" cy="349119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5B19A0-0DF4-4185-9447-E1D89310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57" y="2319058"/>
            <a:ext cx="5204884" cy="3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75CB-EBCB-4067-8E5D-4D4AA6A6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main</a:t>
            </a:r>
            <a:endParaRPr lang="pt-BR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EDF6EE-DEAD-4FD6-9367-35FC94C4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313" y="2953289"/>
            <a:ext cx="7339374" cy="1345759"/>
          </a:xfrm>
        </p:spPr>
      </p:pic>
    </p:spTree>
    <p:extLst>
      <p:ext uri="{BB962C8B-B14F-4D97-AF65-F5344CB8AC3E}">
        <p14:creationId xmlns:p14="http://schemas.microsoft.com/office/powerpoint/2010/main" val="73253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9197-34FC-4AB9-9D21-F64E8242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pessoa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C46314-A752-4B36-84A7-4FED6DF84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392" y="1650204"/>
            <a:ext cx="3489216" cy="78329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B948B3-74AB-45D1-9F3A-3A8301B7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92" y="2897499"/>
            <a:ext cx="3489216" cy="5650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D1E7CF-9150-48A9-80D0-9B3B0B4A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92" y="3960501"/>
            <a:ext cx="3489217" cy="6580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2295DB0-CBB5-43F2-8E57-BC8430CEE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92" y="5019675"/>
            <a:ext cx="3489216" cy="8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0348-DBCA-429A-A6A4-31D5B91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9449-4F9B-454A-840E-DF8E4264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PROCESSADOR: INTEL I7 7TH GERAÇÃO 2.80Ghz</a:t>
            </a:r>
          </a:p>
          <a:p>
            <a:r>
              <a:rPr lang="pt-BR" dirty="0"/>
              <a:t>MEMÓRIA RAM: 8Gb</a:t>
            </a:r>
          </a:p>
          <a:p>
            <a:r>
              <a:rPr lang="pt-BR" dirty="0"/>
              <a:t>HD: 1Tb</a:t>
            </a:r>
          </a:p>
          <a:p>
            <a:r>
              <a:rPr lang="pt-BR" dirty="0"/>
              <a:t>PLACA DE VÍDEO: GEFORCE GTX 1050 com 4Gb</a:t>
            </a:r>
          </a:p>
          <a:p>
            <a:r>
              <a:rPr lang="pt-BR" dirty="0"/>
              <a:t>WINDOWS 10 – 64bits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2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584838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34548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1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006634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8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94681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32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00870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3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24659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6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BF5E-9CE8-42BC-8262-76128B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7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B38867-93FF-4360-AE0C-AA1264AE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61509"/>
              </p:ext>
            </p:extLst>
          </p:nvPr>
        </p:nvGraphicFramePr>
        <p:xfrm>
          <a:off x="3082031" y="2213977"/>
          <a:ext cx="6027938" cy="387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90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164</TotalTime>
  <Words>249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Mini Censo</vt:lpstr>
      <vt:lpstr>Configuração da máquina</vt:lpstr>
      <vt:lpstr>Consulta 1</vt:lpstr>
      <vt:lpstr>Consulta 2</vt:lpstr>
      <vt:lpstr>Consulta 3</vt:lpstr>
      <vt:lpstr>Consulta 4</vt:lpstr>
      <vt:lpstr>Consulta 5</vt:lpstr>
      <vt:lpstr>Consulta 6</vt:lpstr>
      <vt:lpstr>Consulta 7</vt:lpstr>
      <vt:lpstr>Consulta 8(Aleatória)</vt:lpstr>
      <vt:lpstr>Consulta 9(Aleatória)</vt:lpstr>
      <vt:lpstr>Consulta 10(Aleatória)</vt:lpstr>
      <vt:lpstr>SGBD UTILIZADO</vt:lpstr>
      <vt:lpstr>public class CsvFileWriter</vt:lpstr>
      <vt:lpstr>main</vt:lpstr>
      <vt:lpstr>pessoa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Censo</dc:title>
  <dc:creator>Daniela Karine Maravalho Avelar</dc:creator>
  <cp:lastModifiedBy>Daniela Karine Maravalho Avelar</cp:lastModifiedBy>
  <cp:revision>15</cp:revision>
  <dcterms:created xsi:type="dcterms:W3CDTF">2018-10-22T18:07:22Z</dcterms:created>
  <dcterms:modified xsi:type="dcterms:W3CDTF">2018-10-22T20:51:52Z</dcterms:modified>
</cp:coreProperties>
</file>