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70" r:id="rId10"/>
    <p:sldId id="264" r:id="rId11"/>
    <p:sldId id="269" r:id="rId12"/>
    <p:sldId id="268" r:id="rId13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27F56-9296-429B-B57E-4AACFBD52A7C}" v="9" dt="2023-10-31T15:20:53.314"/>
    <p1510:client id="{EF2C78DB-85FA-45E9-AE73-A825AC2F811B}" v="5" dt="2023-10-31T13:09:49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3D4860C3-8AB9-4B0B-85C7-542FE8AAAF4F}"/>
    <pc:docChg chg="custSel delSld modSld">
      <pc:chgData name="Kishan kanth" userId="8518dc8854b1c469" providerId="LiveId" clId="{3D4860C3-8AB9-4B0B-85C7-542FE8AAAF4F}" dt="2023-10-10T15:51:01.098" v="437" actId="1076"/>
      <pc:docMkLst>
        <pc:docMk/>
      </pc:docMkLst>
      <pc:sldChg chg="modSp mod">
        <pc:chgData name="Kishan kanth" userId="8518dc8854b1c469" providerId="LiveId" clId="{3D4860C3-8AB9-4B0B-85C7-542FE8AAAF4F}" dt="2023-10-10T15:18:18.727" v="56" actId="113"/>
        <pc:sldMkLst>
          <pc:docMk/>
          <pc:sldMk cId="0" sldId="256"/>
        </pc:sldMkLst>
        <pc:spChg chg="mod">
          <ac:chgData name="Kishan kanth" userId="8518dc8854b1c469" providerId="LiveId" clId="{3D4860C3-8AB9-4B0B-85C7-542FE8AAAF4F}" dt="2023-10-10T15:10:57.348" v="2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18:18.727" v="56" actId="113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3D4860C3-8AB9-4B0B-85C7-542FE8AAAF4F}" dt="2023-10-10T15:46:35.870" v="433" actId="255"/>
        <pc:sldMkLst>
          <pc:docMk/>
          <pc:sldMk cId="0" sldId="257"/>
        </pc:sldMkLst>
        <pc:spChg chg="mod">
          <ac:chgData name="Kishan kanth" userId="8518dc8854b1c469" providerId="LiveId" clId="{3D4860C3-8AB9-4B0B-85C7-542FE8AAAF4F}" dt="2023-10-10T15:46:35.870" v="433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22:34.930" v="161" actId="2057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3D4860C3-8AB9-4B0B-85C7-542FE8AAAF4F}" dt="2023-10-10T15:18:29.690" v="57" actId="478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Kishan kanth" userId="8518dc8854b1c469" providerId="LiveId" clId="{3D4860C3-8AB9-4B0B-85C7-542FE8AAAF4F}" dt="2023-10-10T15:41:26.894" v="401" actId="2696"/>
        <pc:sldMkLst>
          <pc:docMk/>
          <pc:sldMk cId="0" sldId="258"/>
        </pc:sldMkLst>
      </pc:sldChg>
      <pc:sldChg chg="addSp delSp modSp mod">
        <pc:chgData name="Kishan kanth" userId="8518dc8854b1c469" providerId="LiveId" clId="{3D4860C3-8AB9-4B0B-85C7-542FE8AAAF4F}" dt="2023-10-10T15:27:44.612" v="230" actId="1076"/>
        <pc:sldMkLst>
          <pc:docMk/>
          <pc:sldMk cId="0" sldId="259"/>
        </pc:sldMkLst>
        <pc:spChg chg="mod">
          <ac:chgData name="Kishan kanth" userId="8518dc8854b1c469" providerId="LiveId" clId="{3D4860C3-8AB9-4B0B-85C7-542FE8AAAF4F}" dt="2023-10-10T15:24:51.761" v="21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ishan kanth" userId="8518dc8854b1c469" providerId="LiveId" clId="{3D4860C3-8AB9-4B0B-85C7-542FE8AAAF4F}" dt="2023-10-10T15:27:44.612" v="230" actId="1076"/>
          <ac:spMkLst>
            <pc:docMk/>
            <pc:sldMk cId="0" sldId="259"/>
            <ac:spMk id="5" creationId="{3ADC178D-27FB-500B-81EB-26D924591B62}"/>
          </ac:spMkLst>
        </pc:spChg>
        <pc:spChg chg="mod">
          <ac:chgData name="Kishan kanth" userId="8518dc8854b1c469" providerId="LiveId" clId="{3D4860C3-8AB9-4B0B-85C7-542FE8AAAF4F}" dt="2023-10-10T15:23:20.401" v="164" actId="20577"/>
          <ac:spMkLst>
            <pc:docMk/>
            <pc:sldMk cId="0" sldId="259"/>
            <ac:spMk id="6" creationId="{9BBF8697-429E-8B88-863A-86F4B08E7B3E}"/>
          </ac:spMkLst>
        </pc:spChg>
        <pc:spChg chg="del mod">
          <ac:chgData name="Kishan kanth" userId="8518dc8854b1c469" providerId="LiveId" clId="{3D4860C3-8AB9-4B0B-85C7-542FE8AAAF4F}" dt="2023-10-10T15:25:16.453" v="215"/>
          <ac:spMkLst>
            <pc:docMk/>
            <pc:sldMk cId="0" sldId="259"/>
            <ac:spMk id="7" creationId="{D9056480-DA84-76A0-BD77-2617F63EB27F}"/>
          </ac:spMkLst>
        </pc:spChg>
        <pc:picChg chg="add mod">
          <ac:chgData name="Kishan kanth" userId="8518dc8854b1c469" providerId="LiveId" clId="{3D4860C3-8AB9-4B0B-85C7-542FE8AAAF4F}" dt="2023-10-10T15:26:11.131" v="221" actId="1076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3D4860C3-8AB9-4B0B-85C7-542FE8AAAF4F}" dt="2023-10-10T15:29:12.321" v="263" actId="1076"/>
        <pc:sldMkLst>
          <pc:docMk/>
          <pc:sldMk cId="0" sldId="260"/>
        </pc:sldMkLst>
        <pc:spChg chg="mod">
          <ac:chgData name="Kishan kanth" userId="8518dc8854b1c469" providerId="LiveId" clId="{3D4860C3-8AB9-4B0B-85C7-542FE8AAAF4F}" dt="2023-10-10T15:29:12.321" v="263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28:33.521" v="239"/>
          <ac:spMkLst>
            <pc:docMk/>
            <pc:sldMk cId="0" sldId="260"/>
            <ac:spMk id="5" creationId="{B7262205-21F3-EA93-ECA8-AD48E10FCFF7}"/>
          </ac:spMkLst>
        </pc:spChg>
        <pc:picChg chg="add mod">
          <ac:chgData name="Kishan kanth" userId="8518dc8854b1c469" providerId="LiveId" clId="{3D4860C3-8AB9-4B0B-85C7-542FE8AAAF4F}" dt="2023-10-10T15:28:25.608" v="237" actId="1076"/>
          <ac:picMkLst>
            <pc:docMk/>
            <pc:sldMk cId="0" sldId="260"/>
            <ac:picMk id="2" creationId="{025E398B-606C-8ABD-0997-A8D8671F0673}"/>
          </ac:picMkLst>
        </pc:picChg>
      </pc:sldChg>
      <pc:sldChg chg="modSp del mod">
        <pc:chgData name="Kishan kanth" userId="8518dc8854b1c469" providerId="LiveId" clId="{3D4860C3-8AB9-4B0B-85C7-542FE8AAAF4F}" dt="2023-10-10T15:30:16.843" v="287" actId="2696"/>
        <pc:sldMkLst>
          <pc:docMk/>
          <pc:sldMk cId="0" sldId="261"/>
        </pc:sldMkLst>
        <pc:spChg chg="mod">
          <ac:chgData name="Kishan kanth" userId="8518dc8854b1c469" providerId="LiveId" clId="{3D4860C3-8AB9-4B0B-85C7-542FE8AAAF4F}" dt="2023-10-10T15:29:54.951" v="285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0:04.458" v="286" actId="6549"/>
          <ac:spMkLst>
            <pc:docMk/>
            <pc:sldMk cId="0" sldId="261"/>
            <ac:spMk id="6" creationId="{1D37BA5D-821E-5418-982C-E6F17DAFF26E}"/>
          </ac:spMkLst>
        </pc:spChg>
      </pc:sldChg>
      <pc:sldChg chg="addSp delSp modSp mod">
        <pc:chgData name="Kishan kanth" userId="8518dc8854b1c469" providerId="LiveId" clId="{3D4860C3-8AB9-4B0B-85C7-542FE8AAAF4F}" dt="2023-10-10T15:33:32.496" v="342" actId="207"/>
        <pc:sldMkLst>
          <pc:docMk/>
          <pc:sldMk cId="0" sldId="262"/>
        </pc:sldMkLst>
        <pc:spChg chg="mod">
          <ac:chgData name="Kishan kanth" userId="8518dc8854b1c469" providerId="LiveId" clId="{3D4860C3-8AB9-4B0B-85C7-542FE8AAAF4F}" dt="2023-10-10T15:33:32.496" v="342" actId="207"/>
          <ac:spMkLst>
            <pc:docMk/>
            <pc:sldMk cId="0" sldId="262"/>
            <ac:spMk id="12" creationId="{7538CFBE-C6DE-5E78-E2C8-79BC5226A3E8}"/>
          </ac:spMkLst>
        </pc:spChg>
        <pc:spChg chg="del mod">
          <ac:chgData name="Kishan kanth" userId="8518dc8854b1c469" providerId="LiveId" clId="{3D4860C3-8AB9-4B0B-85C7-542FE8AAAF4F}" dt="2023-10-10T15:32:41.621" v="338"/>
          <ac:spMkLst>
            <pc:docMk/>
            <pc:sldMk cId="0" sldId="262"/>
            <ac:spMk id="13" creationId="{1320269A-F72A-74B2-775E-33DBD6A11D09}"/>
          </ac:spMkLst>
        </pc:spChg>
        <pc:picChg chg="add mod">
          <ac:chgData name="Kishan kanth" userId="8518dc8854b1c469" providerId="LiveId" clId="{3D4860C3-8AB9-4B0B-85C7-542FE8AAAF4F}" dt="2023-10-10T15:32:39.401" v="336" actId="1076"/>
          <ac:picMkLst>
            <pc:docMk/>
            <pc:sldMk cId="0" sldId="262"/>
            <ac:picMk id="3" creationId="{8D5F269C-53C1-41B6-96FF-187CC335829F}"/>
          </ac:picMkLst>
        </pc:picChg>
      </pc:sldChg>
      <pc:sldChg chg="modSp mod">
        <pc:chgData name="Kishan kanth" userId="8518dc8854b1c469" providerId="LiveId" clId="{3D4860C3-8AB9-4B0B-85C7-542FE8AAAF4F}" dt="2023-10-10T15:38:40.946" v="390" actId="20577"/>
        <pc:sldMkLst>
          <pc:docMk/>
          <pc:sldMk cId="0" sldId="263"/>
        </pc:sldMkLst>
        <pc:spChg chg="mod">
          <ac:chgData name="Kishan kanth" userId="8518dc8854b1c469" providerId="LiveId" clId="{3D4860C3-8AB9-4B0B-85C7-542FE8AAAF4F}" dt="2023-10-10T15:35:23.605" v="382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8:40.946" v="390" actId="20577"/>
          <ac:spMkLst>
            <pc:docMk/>
            <pc:sldMk cId="0" sldId="263"/>
            <ac:spMk id="8" creationId="{CF1D0AA9-184F-9D68-9F1F-5A27C93816BD}"/>
          </ac:spMkLst>
        </pc:spChg>
      </pc:sldChg>
      <pc:sldChg chg="modSp mod">
        <pc:chgData name="Kishan kanth" userId="8518dc8854b1c469" providerId="LiveId" clId="{3D4860C3-8AB9-4B0B-85C7-542FE8AAAF4F}" dt="2023-10-10T15:40:29.925" v="400" actId="20577"/>
        <pc:sldMkLst>
          <pc:docMk/>
          <pc:sldMk cId="0" sldId="264"/>
        </pc:sldMkLst>
        <pc:spChg chg="mod">
          <ac:chgData name="Kishan kanth" userId="8518dc8854b1c469" providerId="LiveId" clId="{3D4860C3-8AB9-4B0B-85C7-542FE8AAAF4F}" dt="2023-10-10T15:39:36.270" v="39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40:29.925" v="400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 modSp mod">
        <pc:chgData name="Kishan kanth" userId="8518dc8854b1c469" providerId="LiveId" clId="{3D4860C3-8AB9-4B0B-85C7-542FE8AAAF4F}" dt="2023-10-10T15:51:01.098" v="437" actId="1076"/>
        <pc:sldMkLst>
          <pc:docMk/>
          <pc:sldMk cId="0" sldId="265"/>
        </pc:sldMkLst>
        <pc:spChg chg="mod">
          <ac:chgData name="Kishan kanth" userId="8518dc8854b1c469" providerId="LiveId" clId="{3D4860C3-8AB9-4B0B-85C7-542FE8AAAF4F}" dt="2023-10-10T15:43:34.222" v="432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42:42.229" v="404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3D4860C3-8AB9-4B0B-85C7-542FE8AAAF4F}" dt="2023-10-10T15:42:46.410" v="405" actId="1076"/>
          <ac:inkMkLst>
            <pc:docMk/>
            <pc:sldMk cId="0" sldId="265"/>
            <ac:inkMk id="7" creationId="{93938156-7875-1F2F-BF87-22342A715527}"/>
          </ac:inkMkLst>
        </pc:inkChg>
        <pc:inkChg chg="mod">
          <ac:chgData name="Kishan kanth" userId="8518dc8854b1c469" providerId="LiveId" clId="{3D4860C3-8AB9-4B0B-85C7-542FE8AAAF4F}" dt="2023-10-10T15:50:57.761" v="436" actId="1076"/>
          <ac:inkMkLst>
            <pc:docMk/>
            <pc:sldMk cId="0" sldId="265"/>
            <ac:inkMk id="9" creationId="{3DC7EFF0-61A6-7FED-8B7A-E8CAC43C0E02}"/>
          </ac:inkMkLst>
        </pc:inkChg>
        <pc:inkChg chg="mod">
          <ac:chgData name="Kishan kanth" userId="8518dc8854b1c469" providerId="LiveId" clId="{3D4860C3-8AB9-4B0B-85C7-542FE8AAAF4F}" dt="2023-10-10T15:51:01.098" v="437" actId="1076"/>
          <ac:inkMkLst>
            <pc:docMk/>
            <pc:sldMk cId="0" sldId="265"/>
            <ac:inkMk id="10" creationId="{2C0C9DB8-1AE5-9F56-644E-F1A12A005520}"/>
          </ac:inkMkLst>
        </pc:inkChg>
      </pc:sldChg>
    </pc:docChg>
  </pc:docChgLst>
  <pc:docChgLst>
    <pc:chgData name="Kishan kanth" userId="8518dc8854b1c469" providerId="LiveId" clId="{EF2C78DB-85FA-45E9-AE73-A825AC2F811B}"/>
    <pc:docChg chg="addSld modSld">
      <pc:chgData name="Kishan kanth" userId="8518dc8854b1c469" providerId="LiveId" clId="{EF2C78DB-85FA-45E9-AE73-A825AC2F811B}" dt="2023-10-31T13:24:58.853" v="93" actId="1076"/>
      <pc:docMkLst>
        <pc:docMk/>
      </pc:docMkLst>
      <pc:sldChg chg="addSp modSp mod">
        <pc:chgData name="Kishan kanth" userId="8518dc8854b1c469" providerId="LiveId" clId="{EF2C78DB-85FA-45E9-AE73-A825AC2F811B}" dt="2023-10-31T13:24:58.853" v="93" actId="1076"/>
        <pc:sldMkLst>
          <pc:docMk/>
          <pc:sldMk cId="3822222231" sldId="269"/>
        </pc:sldMkLst>
        <pc:spChg chg="add mod">
          <ac:chgData name="Kishan kanth" userId="8518dc8854b1c469" providerId="LiveId" clId="{EF2C78DB-85FA-45E9-AE73-A825AC2F811B}" dt="2023-10-31T13:11:16.480" v="91" actId="207"/>
          <ac:spMkLst>
            <pc:docMk/>
            <pc:sldMk cId="3822222231" sldId="269"/>
            <ac:spMk id="2" creationId="{BE4F615C-5E7F-BDA8-187A-0EF59A8AF66B}"/>
          </ac:spMkLst>
        </pc:spChg>
        <pc:spChg chg="mod">
          <ac:chgData name="Kishan kanth" userId="8518dc8854b1c469" providerId="LiveId" clId="{EF2C78DB-85FA-45E9-AE73-A825AC2F811B}" dt="2023-10-31T13:24:58.853" v="93" actId="1076"/>
          <ac:spMkLst>
            <pc:docMk/>
            <pc:sldMk cId="3822222231" sldId="269"/>
            <ac:spMk id="5" creationId="{7D204224-4FD6-D67C-FB9D-CE8CC61BF266}"/>
          </ac:spMkLst>
        </pc:spChg>
      </pc:sldChg>
      <pc:sldChg chg="addSp modSp new mod">
        <pc:chgData name="Kishan kanth" userId="8518dc8854b1c469" providerId="LiveId" clId="{EF2C78DB-85FA-45E9-AE73-A825AC2F811B}" dt="2023-10-31T13:06:25.490" v="40" actId="207"/>
        <pc:sldMkLst>
          <pc:docMk/>
          <pc:sldMk cId="4186718151" sldId="270"/>
        </pc:sldMkLst>
        <pc:spChg chg="add mod">
          <ac:chgData name="Kishan kanth" userId="8518dc8854b1c469" providerId="LiveId" clId="{EF2C78DB-85FA-45E9-AE73-A825AC2F811B}" dt="2023-10-31T13:03:28.372" v="30" actId="20577"/>
          <ac:spMkLst>
            <pc:docMk/>
            <pc:sldMk cId="4186718151" sldId="270"/>
            <ac:spMk id="2" creationId="{B71FA9C7-4FBF-F3A7-C324-7B71B090AEF7}"/>
          </ac:spMkLst>
        </pc:spChg>
        <pc:spChg chg="add mod">
          <ac:chgData name="Kishan kanth" userId="8518dc8854b1c469" providerId="LiveId" clId="{EF2C78DB-85FA-45E9-AE73-A825AC2F811B}" dt="2023-10-31T13:05:53.779" v="35" actId="207"/>
          <ac:spMkLst>
            <pc:docMk/>
            <pc:sldMk cId="4186718151" sldId="270"/>
            <ac:spMk id="3" creationId="{F0003AE3-E214-9BCA-8BE9-C43CF51FEF62}"/>
          </ac:spMkLst>
        </pc:spChg>
        <pc:spChg chg="add mod">
          <ac:chgData name="Kishan kanth" userId="8518dc8854b1c469" providerId="LiveId" clId="{EF2C78DB-85FA-45E9-AE73-A825AC2F811B}" dt="2023-10-31T13:06:25.490" v="40" actId="207"/>
          <ac:spMkLst>
            <pc:docMk/>
            <pc:sldMk cId="4186718151" sldId="270"/>
            <ac:spMk id="4" creationId="{701C4645-2867-B416-2A34-DCEB0D5FD7A1}"/>
          </ac:spMkLst>
        </pc:spChg>
      </pc:sldChg>
    </pc:docChg>
  </pc:docChgLst>
  <pc:docChgLst>
    <pc:chgData name="Kishan kanth" userId="8518dc8854b1c469" providerId="LiveId" clId="{BBB76CFE-B187-4E98-8B60-F2A5D7D68CC9}"/>
    <pc:docChg chg="addSld modSld">
      <pc:chgData name="Kishan kanth" userId="8518dc8854b1c469" providerId="LiveId" clId="{BBB76CFE-B187-4E98-8B60-F2A5D7D68CC9}" dt="2023-10-28T15:55:20.979" v="74" actId="20577"/>
      <pc:docMkLst>
        <pc:docMk/>
      </pc:docMkLst>
      <pc:sldChg chg="modSp mod">
        <pc:chgData name="Kishan kanth" userId="8518dc8854b1c469" providerId="LiveId" clId="{BBB76CFE-B187-4E98-8B60-F2A5D7D68CC9}" dt="2023-10-28T15:55:20.979" v="74" actId="20577"/>
        <pc:sldMkLst>
          <pc:docMk/>
          <pc:sldMk cId="0" sldId="262"/>
        </pc:sldMkLst>
        <pc:spChg chg="mod">
          <ac:chgData name="Kishan kanth" userId="8518dc8854b1c469" providerId="LiveId" clId="{BBB76CFE-B187-4E98-8B60-F2A5D7D68CC9}" dt="2023-10-28T15:55:20.979" v="74" actId="20577"/>
          <ac:spMkLst>
            <pc:docMk/>
            <pc:sldMk cId="0" sldId="262"/>
            <ac:spMk id="12" creationId="{7538CFBE-C6DE-5E78-E2C8-79BC5226A3E8}"/>
          </ac:spMkLst>
        </pc:spChg>
      </pc:sldChg>
      <pc:sldChg chg="addSp modSp new mod">
        <pc:chgData name="Kishan kanth" userId="8518dc8854b1c469" providerId="LiveId" clId="{BBB76CFE-B187-4E98-8B60-F2A5D7D68CC9}" dt="2023-10-28T15:53:37.494" v="61" actId="122"/>
        <pc:sldMkLst>
          <pc:docMk/>
          <pc:sldMk cId="3822222231" sldId="269"/>
        </pc:sldMkLst>
        <pc:spChg chg="add mod">
          <ac:chgData name="Kishan kanth" userId="8518dc8854b1c469" providerId="LiveId" clId="{BBB76CFE-B187-4E98-8B60-F2A5D7D68CC9}" dt="2023-10-28T15:52:21.819" v="27" actId="1076"/>
          <ac:spMkLst>
            <pc:docMk/>
            <pc:sldMk cId="3822222231" sldId="269"/>
            <ac:spMk id="4" creationId="{333D7F96-2264-6FD0-D58F-6B9783D79ABC}"/>
          </ac:spMkLst>
        </pc:spChg>
        <pc:spChg chg="add mod">
          <ac:chgData name="Kishan kanth" userId="8518dc8854b1c469" providerId="LiveId" clId="{BBB76CFE-B187-4E98-8B60-F2A5D7D68CC9}" dt="2023-10-28T15:53:37.494" v="61" actId="122"/>
          <ac:spMkLst>
            <pc:docMk/>
            <pc:sldMk cId="3822222231" sldId="269"/>
            <ac:spMk id="5" creationId="{7D204224-4FD6-D67C-FB9D-CE8CC61BF266}"/>
          </ac:spMkLst>
        </pc:spChg>
        <pc:picChg chg="add mod">
          <ac:chgData name="Kishan kanth" userId="8518dc8854b1c469" providerId="LiveId" clId="{BBB76CFE-B187-4E98-8B60-F2A5D7D68CC9}" dt="2023-10-28T15:51:28.556" v="3" actId="1076"/>
          <ac:picMkLst>
            <pc:docMk/>
            <pc:sldMk cId="3822222231" sldId="269"/>
            <ac:picMk id="3" creationId="{4464B186-38AF-B31F-F11B-18C886106DC6}"/>
          </ac:picMkLst>
        </pc:picChg>
      </pc:sldChg>
    </pc:docChg>
  </pc:docChgLst>
  <pc:docChgLst>
    <pc:chgData name="Kishan kanth" userId="8518dc8854b1c469" providerId="LiveId" clId="{A34027DB-B597-40B8-9A56-2C1538E9E0E7}"/>
    <pc:docChg chg="undo redo custSel addSld delSld modSld modMainMaster">
      <pc:chgData name="Kishan kanth" userId="8518dc8854b1c469" providerId="LiveId" clId="{A34027DB-B597-40B8-9A56-2C1538E9E0E7}" dt="2023-10-15T08:49:45.485" v="392" actId="207"/>
      <pc:docMkLst>
        <pc:docMk/>
      </pc:docMkLst>
      <pc:sldChg chg="modSp mod">
        <pc:chgData name="Kishan kanth" userId="8518dc8854b1c469" providerId="LiveId" clId="{A34027DB-B597-40B8-9A56-2C1538E9E0E7}" dt="2023-10-15T08:45:56.305" v="360" actId="207"/>
        <pc:sldMkLst>
          <pc:docMk/>
          <pc:sldMk cId="0" sldId="256"/>
        </pc:sldMkLst>
        <pc:spChg chg="mod">
          <ac:chgData name="Kishan kanth" userId="8518dc8854b1c469" providerId="LiveId" clId="{A34027DB-B597-40B8-9A56-2C1538E9E0E7}" dt="2023-10-15T06:07:08.089" v="1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5:56.305" v="360" actId="207"/>
          <ac:spMkLst>
            <pc:docMk/>
            <pc:sldMk cId="0" sldId="256"/>
            <ac:spMk id="6" creationId="{2DBAF9C1-2643-DBF0-8950-39A7D8CF8316}"/>
          </ac:spMkLst>
        </pc:spChg>
      </pc:sldChg>
      <pc:sldChg chg="modSp mod">
        <pc:chgData name="Kishan kanth" userId="8518dc8854b1c469" providerId="LiveId" clId="{A34027DB-B597-40B8-9A56-2C1538E9E0E7}" dt="2023-10-15T08:47:11.755" v="371" actId="207"/>
        <pc:sldMkLst>
          <pc:docMk/>
          <pc:sldMk cId="0" sldId="257"/>
        </pc:sldMkLst>
        <pc:spChg chg="mod">
          <ac:chgData name="Kishan kanth" userId="8518dc8854b1c469" providerId="LiveId" clId="{A34027DB-B597-40B8-9A56-2C1538E9E0E7}" dt="2023-10-15T08:47:11.755" v="371" actId="207"/>
          <ac:spMkLst>
            <pc:docMk/>
            <pc:sldMk cId="0" sldId="257"/>
            <ac:spMk id="5" creationId="{1A6136CC-5DE8-E857-EAC5-E4C927F953CE}"/>
          </ac:spMkLst>
        </pc:spChg>
      </pc:sldChg>
      <pc:sldChg chg="delSp modSp mod">
        <pc:chgData name="Kishan kanth" userId="8518dc8854b1c469" providerId="LiveId" clId="{A34027DB-B597-40B8-9A56-2C1538E9E0E7}" dt="2023-10-15T08:47:52.146" v="376" actId="207"/>
        <pc:sldMkLst>
          <pc:docMk/>
          <pc:sldMk cId="0" sldId="259"/>
        </pc:sldMkLst>
        <pc:spChg chg="mod">
          <ac:chgData name="Kishan kanth" userId="8518dc8854b1c469" providerId="LiveId" clId="{A34027DB-B597-40B8-9A56-2C1538E9E0E7}" dt="2023-10-15T06:09:06.880" v="17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7:52.146" v="376" actId="207"/>
          <ac:spMkLst>
            <pc:docMk/>
            <pc:sldMk cId="0" sldId="259"/>
            <ac:spMk id="5" creationId="{3ADC178D-27FB-500B-81EB-26D924591B62}"/>
          </ac:spMkLst>
        </pc:spChg>
        <pc:picChg chg="del">
          <ac:chgData name="Kishan kanth" userId="8518dc8854b1c469" providerId="LiveId" clId="{A34027DB-B597-40B8-9A56-2C1538E9E0E7}" dt="2023-10-15T06:09:10.715" v="18" actId="478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A34027DB-B597-40B8-9A56-2C1538E9E0E7}" dt="2023-10-15T08:48:37.895" v="384" actId="207"/>
        <pc:sldMkLst>
          <pc:docMk/>
          <pc:sldMk cId="0" sldId="260"/>
        </pc:sldMkLst>
        <pc:spChg chg="mod">
          <ac:chgData name="Kishan kanth" userId="8518dc8854b1c469" providerId="LiveId" clId="{A34027DB-B597-40B8-9A56-2C1538E9E0E7}" dt="2023-10-15T06:15:33.747" v="73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8:48:37.895" v="384" actId="207"/>
          <ac:spMkLst>
            <pc:docMk/>
            <pc:sldMk cId="0" sldId="260"/>
            <ac:spMk id="4" creationId="{B1A2E5AB-FC8A-AD03-5D62-6190815305CD}"/>
          </ac:spMkLst>
        </pc:spChg>
        <pc:picChg chg="del">
          <ac:chgData name="Kishan kanth" userId="8518dc8854b1c469" providerId="LiveId" clId="{A34027DB-B597-40B8-9A56-2C1538E9E0E7}" dt="2023-10-15T06:11:20.780" v="38" actId="478"/>
          <ac:picMkLst>
            <pc:docMk/>
            <pc:sldMk cId="0" sldId="260"/>
            <ac:picMk id="2" creationId="{025E398B-606C-8ABD-0997-A8D8671F0673}"/>
          </ac:picMkLst>
        </pc:picChg>
      </pc:sldChg>
      <pc:sldChg chg="modSp mod">
        <pc:chgData name="Kishan kanth" userId="8518dc8854b1c469" providerId="LiveId" clId="{A34027DB-B597-40B8-9A56-2C1538E9E0E7}" dt="2023-10-15T08:48:56.945" v="385" actId="207"/>
        <pc:sldMkLst>
          <pc:docMk/>
          <pc:sldMk cId="0" sldId="262"/>
        </pc:sldMkLst>
        <pc:spChg chg="mod">
          <ac:chgData name="Kishan kanth" userId="8518dc8854b1c469" providerId="LiveId" clId="{A34027DB-B597-40B8-9A56-2C1538E9E0E7}" dt="2023-10-15T08:48:56.945" v="385" actId="207"/>
          <ac:spMkLst>
            <pc:docMk/>
            <pc:sldMk cId="0" sldId="262"/>
            <ac:spMk id="12" creationId="{7538CFBE-C6DE-5E78-E2C8-79BC5226A3E8}"/>
          </ac:spMkLst>
        </pc:spChg>
        <pc:picChg chg="mod">
          <ac:chgData name="Kishan kanth" userId="8518dc8854b1c469" providerId="LiveId" clId="{A34027DB-B597-40B8-9A56-2C1538E9E0E7}" dt="2023-10-15T06:44:01.185" v="323" actId="1036"/>
          <ac:picMkLst>
            <pc:docMk/>
            <pc:sldMk cId="0" sldId="262"/>
            <ac:picMk id="3" creationId="{8D5F269C-53C1-41B6-96FF-187CC335829F}"/>
          </ac:picMkLst>
        </pc:picChg>
      </pc:sldChg>
      <pc:sldChg chg="addSp modSp mod">
        <pc:chgData name="Kishan kanth" userId="8518dc8854b1c469" providerId="LiveId" clId="{A34027DB-B597-40B8-9A56-2C1538E9E0E7}" dt="2023-10-15T08:49:38.576" v="391" actId="207"/>
        <pc:sldMkLst>
          <pc:docMk/>
          <pc:sldMk cId="0" sldId="263"/>
        </pc:sldMkLst>
        <pc:spChg chg="add mod">
          <ac:chgData name="Kishan kanth" userId="8518dc8854b1c469" providerId="LiveId" clId="{A34027DB-B597-40B8-9A56-2C1538E9E0E7}" dt="2023-10-15T08:49:33.198" v="390" actId="207"/>
          <ac:spMkLst>
            <pc:docMk/>
            <pc:sldMk cId="0" sldId="263"/>
            <ac:spMk id="2" creationId="{78A2EC19-78BA-B400-4C42-164F222D159F}"/>
          </ac:spMkLst>
        </pc:spChg>
        <pc:spChg chg="mod">
          <ac:chgData name="Kishan kanth" userId="8518dc8854b1c469" providerId="LiveId" clId="{A34027DB-B597-40B8-9A56-2C1538E9E0E7}" dt="2023-10-15T08:49:12.759" v="387" actId="20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6:30:17.965" v="193" actId="14100"/>
          <ac:spMkLst>
            <pc:docMk/>
            <pc:sldMk cId="0" sldId="263"/>
            <ac:spMk id="4" creationId="{2CCB5564-D9A5-5E02-EE35-2C6BBCA13781}"/>
          </ac:spMkLst>
        </pc:spChg>
        <pc:spChg chg="add mod">
          <ac:chgData name="Kishan kanth" userId="8518dc8854b1c469" providerId="LiveId" clId="{A34027DB-B597-40B8-9A56-2C1538E9E0E7}" dt="2023-10-15T08:49:38.576" v="391" actId="207"/>
          <ac:spMkLst>
            <pc:docMk/>
            <pc:sldMk cId="0" sldId="263"/>
            <ac:spMk id="5" creationId="{DD6962E9-999F-10EF-F663-64373AF07003}"/>
          </ac:spMkLst>
        </pc:spChg>
        <pc:spChg chg="add mod">
          <ac:chgData name="Kishan kanth" userId="8518dc8854b1c469" providerId="LiveId" clId="{A34027DB-B597-40B8-9A56-2C1538E9E0E7}" dt="2023-10-15T06:32:06.485" v="217" actId="20577"/>
          <ac:spMkLst>
            <pc:docMk/>
            <pc:sldMk cId="0" sldId="263"/>
            <ac:spMk id="6" creationId="{6DABC2BA-1C79-2F00-538D-443A0FB83BDE}"/>
          </ac:spMkLst>
        </pc:spChg>
        <pc:spChg chg="mod">
          <ac:chgData name="Kishan kanth" userId="8518dc8854b1c469" providerId="LiveId" clId="{A34027DB-B597-40B8-9A56-2C1538E9E0E7}" dt="2023-10-15T08:49:29.331" v="389" actId="207"/>
          <ac:spMkLst>
            <pc:docMk/>
            <pc:sldMk cId="0" sldId="263"/>
            <ac:spMk id="8" creationId="{CF1D0AA9-184F-9D68-9F1F-5A27C93816BD}"/>
          </ac:spMkLst>
        </pc:spChg>
      </pc:sldChg>
      <pc:sldChg chg="addSp delSp modSp mod modAnim">
        <pc:chgData name="Kishan kanth" userId="8518dc8854b1c469" providerId="LiveId" clId="{A34027DB-B597-40B8-9A56-2C1538E9E0E7}" dt="2023-10-15T08:49:45.485" v="392" actId="207"/>
        <pc:sldMkLst>
          <pc:docMk/>
          <pc:sldMk cId="0" sldId="264"/>
        </pc:sldMkLst>
        <pc:spChg chg="mod">
          <ac:chgData name="Kishan kanth" userId="8518dc8854b1c469" providerId="LiveId" clId="{A34027DB-B597-40B8-9A56-2C1538E9E0E7}" dt="2023-10-15T08:49:45.485" v="392" actId="207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Kishan kanth" userId="8518dc8854b1c469" providerId="LiveId" clId="{A34027DB-B597-40B8-9A56-2C1538E9E0E7}" dt="2023-10-15T06:24:58.092" v="92"/>
          <ac:spMkLst>
            <pc:docMk/>
            <pc:sldMk cId="0" sldId="264"/>
            <ac:spMk id="6" creationId="{00000000-0000-0000-0000-000000000000}"/>
          </ac:spMkLst>
        </pc:spChg>
        <pc:picChg chg="add mod">
          <ac:chgData name="Kishan kanth" userId="8518dc8854b1c469" providerId="LiveId" clId="{A34027DB-B597-40B8-9A56-2C1538E9E0E7}" dt="2023-10-15T06:24:09.798" v="90" actId="1076"/>
          <ac:picMkLst>
            <pc:docMk/>
            <pc:sldMk cId="0" sldId="264"/>
            <ac:picMk id="7" creationId="{1C275B40-E7C2-C8D0-3E88-058074C6BFEC}"/>
          </ac:picMkLst>
        </pc:picChg>
      </pc:sldChg>
      <pc:sldChg chg="del">
        <pc:chgData name="Kishan kanth" userId="8518dc8854b1c469" providerId="LiveId" clId="{A34027DB-B597-40B8-9A56-2C1538E9E0E7}" dt="2023-10-15T06:44:39.567" v="326" actId="47"/>
        <pc:sldMkLst>
          <pc:docMk/>
          <pc:sldMk cId="0" sldId="265"/>
        </pc:sldMkLst>
      </pc:sldChg>
      <pc:sldChg chg="addSp modSp new mod">
        <pc:chgData name="Kishan kanth" userId="8518dc8854b1c469" providerId="LiveId" clId="{A34027DB-B597-40B8-9A56-2C1538E9E0E7}" dt="2023-10-15T08:49:02.548" v="386" actId="207"/>
        <pc:sldMkLst>
          <pc:docMk/>
          <pc:sldMk cId="1342657093" sldId="267"/>
        </pc:sldMkLst>
        <pc:spChg chg="add mod">
          <ac:chgData name="Kishan kanth" userId="8518dc8854b1c469" providerId="LiveId" clId="{A34027DB-B597-40B8-9A56-2C1538E9E0E7}" dt="2023-10-15T08:49:02.548" v="386" actId="207"/>
          <ac:spMkLst>
            <pc:docMk/>
            <pc:sldMk cId="1342657093" sldId="267"/>
            <ac:spMk id="4" creationId="{8EAAC77A-C6AC-B30E-2D64-3F2DFB60745D}"/>
          </ac:spMkLst>
        </pc:spChg>
        <pc:picChg chg="add mod">
          <ac:chgData name="Kishan kanth" userId="8518dc8854b1c469" providerId="LiveId" clId="{A34027DB-B597-40B8-9A56-2C1538E9E0E7}" dt="2023-10-15T06:37:34.759" v="227" actId="14100"/>
          <ac:picMkLst>
            <pc:docMk/>
            <pc:sldMk cId="1342657093" sldId="267"/>
            <ac:picMk id="3" creationId="{9051EC68-BE18-6638-034C-1F1A074B192F}"/>
          </ac:picMkLst>
        </pc:picChg>
      </pc:sldChg>
      <pc:sldChg chg="addSp modSp new mod">
        <pc:chgData name="Kishan kanth" userId="8518dc8854b1c469" providerId="LiveId" clId="{A34027DB-B597-40B8-9A56-2C1538E9E0E7}" dt="2023-10-15T06:45:33.782" v="354" actId="122"/>
        <pc:sldMkLst>
          <pc:docMk/>
          <pc:sldMk cId="3268815123" sldId="268"/>
        </pc:sldMkLst>
        <pc:spChg chg="add mod">
          <ac:chgData name="Kishan kanth" userId="8518dc8854b1c469" providerId="LiveId" clId="{A34027DB-B597-40B8-9A56-2C1538E9E0E7}" dt="2023-10-15T06:45:33.782" v="354" actId="122"/>
          <ac:spMkLst>
            <pc:docMk/>
            <pc:sldMk cId="3268815123" sldId="268"/>
            <ac:spMk id="2" creationId="{3D9C8883-954F-8FBE-4CD1-7CB640E44EFC}"/>
          </ac:spMkLst>
        </pc:spChg>
      </pc:sldChg>
      <pc:sldMasterChg chg="delSldLayout modSldLayout">
        <pc:chgData name="Kishan kanth" userId="8518dc8854b1c469" providerId="LiveId" clId="{A34027DB-B597-40B8-9A56-2C1538E9E0E7}" dt="2023-10-15T06:44:39.567" v="326" actId="47"/>
        <pc:sldMasterMkLst>
          <pc:docMk/>
          <pc:sldMasterMk cId="331879489" sldId="2147483666"/>
        </pc:sldMasterMkLst>
        <pc:sldLayoutChg chg="delSp del">
          <pc:chgData name="Kishan kanth" userId="8518dc8854b1c469" providerId="LiveId" clId="{A34027DB-B597-40B8-9A56-2C1538E9E0E7}" dt="2023-10-15T06:44:39.567" v="326" actId="47"/>
          <pc:sldLayoutMkLst>
            <pc:docMk/>
            <pc:sldMasterMk cId="331879489" sldId="2147483666"/>
            <pc:sldLayoutMk cId="115845099" sldId="2147483684"/>
          </pc:sldLayoutMkLst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6" creationId="{00000000-0000-0000-0000-000000000000}"/>
            </ac:spMkLst>
          </pc:spChg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7" creationId="{00000000-0000-0000-0000-000000000000}"/>
            </ac:spMkLst>
          </pc:sp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8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9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0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1" creationId="{00000000-0000-0000-0000-000000000000}"/>
            </ac:picMkLst>
          </pc:picChg>
        </pc:sldLayoutChg>
      </pc:sldMasterChg>
    </pc:docChg>
  </pc:docChgLst>
  <pc:docChgLst>
    <pc:chgData name="Kishan kanth" userId="8518dc8854b1c469" providerId="LiveId" clId="{29727F56-9296-429B-B57E-4AACFBD52A7C}"/>
    <pc:docChg chg="modSld">
      <pc:chgData name="Kishan kanth" userId="8518dc8854b1c469" providerId="LiveId" clId="{29727F56-9296-429B-B57E-4AACFBD52A7C}" dt="2023-10-31T15:22:34.474" v="14" actId="20577"/>
      <pc:docMkLst>
        <pc:docMk/>
      </pc:docMkLst>
      <pc:sldChg chg="modSp mod">
        <pc:chgData name="Kishan kanth" userId="8518dc8854b1c469" providerId="LiveId" clId="{29727F56-9296-429B-B57E-4AACFBD52A7C}" dt="2023-10-31T15:22:34.474" v="14" actId="20577"/>
        <pc:sldMkLst>
          <pc:docMk/>
          <pc:sldMk cId="2125304535" sldId="266"/>
        </pc:sldMkLst>
        <pc:spChg chg="mod">
          <ac:chgData name="Kishan kanth" userId="8518dc8854b1c469" providerId="LiveId" clId="{29727F56-9296-429B-B57E-4AACFBD52A7C}" dt="2023-10-31T15:22:34.474" v="14" actId="20577"/>
          <ac:spMkLst>
            <pc:docMk/>
            <pc:sldMk cId="2125304535" sldId="266"/>
            <ac:spMk id="6" creationId="{076E544A-091C-70B8-8ECC-A23DF36589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90" y="393064"/>
            <a:ext cx="5047173" cy="20866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89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03948" y="2161442"/>
            <a:ext cx="4163049" cy="196116"/>
          </a:xfrm>
        </p:spPr>
        <p:txBody>
          <a:bodyPr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3713" y="556672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97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5874" y="1498088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97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3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0" y="829804"/>
            <a:ext cx="1944983" cy="829804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1793541"/>
            <a:ext cx="1944982" cy="1659607"/>
          </a:xfrm>
        </p:spPr>
        <p:txBody>
          <a:bodyPr/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sz="20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1530125"/>
            <a:ext cx="2307898" cy="240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7744"/>
            <a:ext cx="870629" cy="135575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23279" y="960826"/>
            <a:ext cx="1612344" cy="1615934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4574664" y="0"/>
            <a:ext cx="916937" cy="6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923279" y="3493911"/>
            <a:ext cx="568292" cy="43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69124" y="0"/>
            <a:ext cx="392192" cy="655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20359" y="169497"/>
            <a:ext cx="479345" cy="439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261473" rtl="0" eaLnBrk="1" latinLnBrk="0" hangingPunct="1">
        <a:spcBef>
          <a:spcPct val="0"/>
        </a:spcBef>
        <a:buNone/>
        <a:defRPr sz="240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2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91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8100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site.netlify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nkalakamakshiharshitha/SWM-co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5" y="1727052"/>
            <a:ext cx="4186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Management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 : Proj_224784_</a:t>
            </a:r>
            <a:r>
              <a:rPr lang="en-IN" sz="1200" b="1">
                <a:latin typeface="Bell MT" panose="02020503060305020303" pitchFamily="18" charset="0"/>
              </a:rPr>
              <a:t>Team_5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DHARSHINI.R(113321104017)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DHIVYA LAKSHMI.B(113321104018)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DONKALA KAMAKSHI HARSHITHA(113321104119)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DUVVURU BHAVANA REDDY(113321104022)</a:t>
            </a:r>
          </a:p>
          <a:p>
            <a:endParaRPr lang="en-IN" sz="1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>
                <a:solidFill>
                  <a:srgbClr val="FFFF00"/>
                </a:solidFill>
              </a:rPr>
              <a:t>Implementation and Simulation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>(Watch the simulation video below)</a:t>
            </a:r>
            <a:endParaRPr sz="900" dirty="0">
              <a:solidFill>
                <a:srgbClr val="FFFF00"/>
              </a:solidFill>
            </a:endParaRPr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41325"/>
            <a:ext cx="6534150" cy="2813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D7F96-2264-6FD0-D58F-6B9783D79ABC}"/>
              </a:ext>
            </a:extLst>
          </p:cNvPr>
          <p:cNvSpPr txBox="1"/>
          <p:nvPr/>
        </p:nvSpPr>
        <p:spPr>
          <a:xfrm>
            <a:off x="2038350" y="6032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Real-Time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3248025" y="343549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check my website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F615C-5E7F-BDA8-187A-0EF59A8AF66B}"/>
              </a:ext>
            </a:extLst>
          </p:cNvPr>
          <p:cNvSpPr txBox="1"/>
          <p:nvPr/>
        </p:nvSpPr>
        <p:spPr>
          <a:xfrm>
            <a:off x="198120" y="3435497"/>
            <a:ext cx="350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code on </a:t>
            </a:r>
            <a:r>
              <a:rPr lang="en-US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114550" y="15081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IoT-enabled Water Sensors</a:t>
            </a:r>
            <a:r>
              <a:rPr lang="en-US" sz="12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Data Analytics and AI</a:t>
            </a:r>
            <a:r>
              <a:rPr lang="en-US" sz="12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Smart Metering and Billing</a:t>
            </a:r>
            <a:r>
              <a:rPr lang="en-US" sz="12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Water Recycling and Reuse Systems</a:t>
            </a:r>
            <a:r>
              <a:rPr lang="en-US" sz="12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Mobile Applications for Water Management</a:t>
            </a:r>
            <a:r>
              <a:rPr lang="en-US" sz="1200" dirty="0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114" dirty="0"/>
              <a:t>PROJECT OBJECTIVES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209550" y="669925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IoT-enabled Water Monitoring</a:t>
            </a:r>
            <a:r>
              <a:rPr lang="en-US" sz="12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Integrate Data Analytics and AI Algorithms</a:t>
            </a:r>
            <a:r>
              <a:rPr lang="en-US" sz="12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Upgrade to Smart Metering and Billing System</a:t>
            </a:r>
            <a:r>
              <a:rPr lang="en-US" sz="12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Water Recycling and Reuse Technologies</a:t>
            </a:r>
            <a:r>
              <a:rPr lang="en-US" sz="12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Develop User-Friendly Water Management App</a:t>
            </a:r>
            <a:r>
              <a:rPr lang="en-US" sz="12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Söhne"/>
              </a:rPr>
              <a:t>Project Requirements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F8697-429E-8B88-863A-86F4B08E7B3E}"/>
              </a:ext>
            </a:extLst>
          </p:cNvPr>
          <p:cNvSpPr txBox="1"/>
          <p:nvPr/>
        </p:nvSpPr>
        <p:spPr>
          <a:xfrm>
            <a:off x="209550" y="330834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922473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285750" y="593725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INTEGRATION</a:t>
            </a:r>
            <a:endParaRPr lang="en-US" sz="1400" b="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2669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00"/>
                </a:solidFill>
              </a:rPr>
              <a:t>CODE IMPLEMENTATION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512695" y="203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495550" y="669925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 Up the Development Environment</a:t>
            </a:r>
          </a:p>
          <a:p>
            <a:r>
              <a:rPr lang="en-US" sz="1000" dirty="0"/>
              <a:t>2. Import Required Libraries</a:t>
            </a:r>
          </a:p>
          <a:p>
            <a:r>
              <a:rPr lang="en-US" sz="1000" dirty="0"/>
              <a:t>3. Initialize Device and Sensors</a:t>
            </a:r>
          </a:p>
          <a:p>
            <a:r>
              <a:rPr lang="en-US" sz="1000" dirty="0"/>
              <a:t>4. Data Collection</a:t>
            </a:r>
          </a:p>
          <a:p>
            <a:r>
              <a:rPr lang="en-US" sz="1000" dirty="0"/>
              <a:t>5. Data Processing</a:t>
            </a:r>
          </a:p>
          <a:p>
            <a:r>
              <a:rPr lang="en-US" sz="1000" dirty="0"/>
              <a:t>6. Data Transmission</a:t>
            </a:r>
          </a:p>
          <a:p>
            <a:r>
              <a:rPr lang="en-US" sz="1000" dirty="0"/>
              <a:t>7. Error Handling</a:t>
            </a:r>
          </a:p>
          <a:p>
            <a:r>
              <a:rPr lang="en-US" sz="1000" dirty="0"/>
              <a:t>8. Control Logic (If applicable)</a:t>
            </a:r>
          </a:p>
          <a:p>
            <a:r>
              <a:rPr lang="en-US" sz="1000" dirty="0"/>
              <a:t>9. Logging and Debugging</a:t>
            </a:r>
          </a:p>
          <a:p>
            <a:r>
              <a:rPr lang="en-US" sz="1000" dirty="0"/>
              <a:t>10. Power Management (If applicable)</a:t>
            </a:r>
          </a:p>
          <a:p>
            <a:r>
              <a:rPr lang="en-US" sz="1000" dirty="0"/>
              <a:t>11. Testing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the Central Server</a:t>
            </a:r>
          </a:p>
          <a:p>
            <a:r>
              <a:rPr lang="en-US" sz="1000" dirty="0"/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4493895" y="1880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4551047" y="703878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Setting Up the Central Server Environment</a:t>
            </a:r>
          </a:p>
          <a:p>
            <a:r>
              <a:rPr lang="en-US" sz="1000" dirty="0"/>
              <a:t>2. Importing Required Libraries</a:t>
            </a:r>
          </a:p>
          <a:p>
            <a:r>
              <a:rPr lang="en-US" sz="1000" dirty="0"/>
              <a:t>3. Data Reception and Storage</a:t>
            </a:r>
          </a:p>
          <a:p>
            <a:r>
              <a:rPr lang="en-US" sz="1000" dirty="0"/>
              <a:t>4. Data Processing and Analysis</a:t>
            </a:r>
          </a:p>
          <a:p>
            <a:r>
              <a:rPr lang="en-US" sz="1000" dirty="0"/>
              <a:t>5. Data Visualization</a:t>
            </a:r>
          </a:p>
          <a:p>
            <a:r>
              <a:rPr lang="en-US" sz="1000" dirty="0"/>
              <a:t>6. User Authentication and Access Control</a:t>
            </a:r>
          </a:p>
          <a:p>
            <a:r>
              <a:rPr lang="en-US" sz="1000" dirty="0"/>
              <a:t>7. Error Handling and Logging</a:t>
            </a:r>
          </a:p>
          <a:p>
            <a:r>
              <a:rPr lang="en-US" sz="1000" dirty="0"/>
              <a:t>8. Remote Device Control Logic </a:t>
            </a:r>
          </a:p>
          <a:p>
            <a:r>
              <a:rPr lang="en-US" sz="1000" dirty="0"/>
              <a:t>9. Security Measures</a:t>
            </a:r>
          </a:p>
          <a:p>
            <a:r>
              <a:rPr lang="en-US" sz="1000" dirty="0"/>
              <a:t>10. Automation and Script Execution</a:t>
            </a:r>
          </a:p>
          <a:p>
            <a:r>
              <a:rPr lang="en-US" sz="1000" dirty="0"/>
              <a:t>11. Testing and Debugging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IoT Devices</a:t>
            </a:r>
          </a:p>
          <a:p>
            <a:r>
              <a:rPr lang="en-US" sz="10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FA9C7-4FBF-F3A7-C324-7B71B090AEF7}"/>
              </a:ext>
            </a:extLst>
          </p:cNvPr>
          <p:cNvSpPr txBox="1"/>
          <p:nvPr/>
        </p:nvSpPr>
        <p:spPr>
          <a:xfrm>
            <a:off x="1657350" y="136525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Mobile App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03AE3-E214-9BCA-8BE9-C43CF51FEF62}"/>
              </a:ext>
            </a:extLst>
          </p:cNvPr>
          <p:cNvSpPr txBox="1"/>
          <p:nvPr/>
        </p:nvSpPr>
        <p:spPr>
          <a:xfrm>
            <a:off x="133350" y="898525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Objectives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Market Research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Technology 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Sources and Sensors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UI/UX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Feature 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Backend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Mobile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4645-2867-B416-2A34-DCEB0D5FD7A1}"/>
              </a:ext>
            </a:extLst>
          </p:cNvPr>
          <p:cNvSpPr txBox="1"/>
          <p:nvPr/>
        </p:nvSpPr>
        <p:spPr>
          <a:xfrm>
            <a:off x="3562350" y="898525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Analytics and Visualization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IoT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Security and Privacy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User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Launch and Marketing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Maintenance and Updates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Data Analysis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887</Words>
  <Application>Microsoft Office PowerPoint</Application>
  <PresentationFormat>Custom</PresentationFormat>
  <Paragraphs>93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Century Gothic</vt:lpstr>
      <vt:lpstr>Söhne</vt:lpstr>
      <vt:lpstr>Wingdings 3</vt:lpstr>
      <vt:lpstr>Ion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PowerPoint Presentation</vt:lpstr>
      <vt:lpstr>CODE IMPLEMENTATION</vt:lpstr>
      <vt:lpstr>PowerPoint Presentation</vt:lpstr>
      <vt:lpstr>Implementation and Simulation (Watch the simulation video below)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2023-10-31T15:22:35Z</dcterms:modified>
</cp:coreProperties>
</file>