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64" r:id="rId10"/>
    <p:sldId id="268" r:id="rId11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027DB-B597-40B8-9A56-2C1538E9E0E7}" v="12" dt="2023-10-15T06:44:55.1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4853"/>
            <a:ext cx="6972300" cy="393550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854" y="1378154"/>
            <a:ext cx="4441717" cy="943575"/>
          </a:xfrm>
        </p:spPr>
        <p:txBody>
          <a:bodyPr anchor="b">
            <a:noAutofit/>
          </a:bodyPr>
          <a:lstStyle>
            <a:lvl1pPr algn="r">
              <a:defRPr sz="308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854" y="2321728"/>
            <a:ext cx="4441717" cy="62868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1" y="349391"/>
            <a:ext cx="4916220" cy="1950767"/>
          </a:xfrm>
        </p:spPr>
        <p:txBody>
          <a:bodyPr anchor="ctr">
            <a:normAutofit/>
          </a:bodyPr>
          <a:lstStyle>
            <a:lvl1pPr algn="l">
              <a:defRPr sz="251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62201"/>
            <a:ext cx="4916220" cy="900394"/>
          </a:xfrm>
        </p:spPr>
        <p:txBody>
          <a:bodyPr anchor="ctr">
            <a:normAutofit/>
          </a:bodyPr>
          <a:lstStyle>
            <a:lvl1pPr marL="0" indent="0" algn="l">
              <a:buNone/>
              <a:defRPr sz="10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7" y="349391"/>
            <a:ext cx="4628833" cy="1732398"/>
          </a:xfrm>
        </p:spPr>
        <p:txBody>
          <a:bodyPr anchor="ctr">
            <a:normAutofit/>
          </a:bodyPr>
          <a:lstStyle>
            <a:lvl1pPr algn="l">
              <a:defRPr sz="251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81261" y="2081789"/>
            <a:ext cx="4131525" cy="21836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9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61473" indent="0">
              <a:buFontTx/>
              <a:buNone/>
              <a:defRPr/>
            </a:lvl2pPr>
            <a:lvl3pPr marL="522945" indent="0">
              <a:buFontTx/>
              <a:buNone/>
              <a:defRPr/>
            </a:lvl3pPr>
            <a:lvl4pPr marL="784418" indent="0">
              <a:buFontTx/>
              <a:buNone/>
              <a:defRPr/>
            </a:lvl4pPr>
            <a:lvl5pPr marL="10458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62201"/>
            <a:ext cx="4916220" cy="900394"/>
          </a:xfrm>
        </p:spPr>
        <p:txBody>
          <a:bodyPr anchor="ctr">
            <a:normAutofit/>
          </a:bodyPr>
          <a:lstStyle>
            <a:lvl1pPr marL="0" indent="0" algn="l">
              <a:buNone/>
              <a:defRPr sz="10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9882" y="453004"/>
            <a:ext cx="348615" cy="335163"/>
          </a:xfrm>
          <a:prstGeom prst="rect">
            <a:avLst/>
          </a:prstGeom>
        </p:spPr>
        <p:txBody>
          <a:bodyPr vert="horz" lIns="52292" tIns="26146" rIns="52292" bIns="26146" rtlCol="0" anchor="ctr">
            <a:noAutofit/>
          </a:bodyPr>
          <a:lstStyle/>
          <a:p>
            <a:pPr lvl="0"/>
            <a:r>
              <a:rPr lang="en-US" sz="457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5691" y="1654424"/>
            <a:ext cx="348615" cy="335163"/>
          </a:xfrm>
          <a:prstGeom prst="rect">
            <a:avLst/>
          </a:prstGeom>
        </p:spPr>
        <p:txBody>
          <a:bodyPr vert="horz" lIns="52292" tIns="26146" rIns="52292" bIns="26146" rtlCol="0" anchor="ctr">
            <a:noAutofit/>
          </a:bodyPr>
          <a:lstStyle/>
          <a:p>
            <a:pPr lvl="0"/>
            <a:r>
              <a:rPr lang="en-US" sz="457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2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33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1" y="1107315"/>
            <a:ext cx="4916220" cy="1487583"/>
          </a:xfrm>
        </p:spPr>
        <p:txBody>
          <a:bodyPr anchor="b">
            <a:normAutofit/>
          </a:bodyPr>
          <a:lstStyle>
            <a:lvl1pPr algn="l">
              <a:defRPr sz="251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94898"/>
            <a:ext cx="4916220" cy="867697"/>
          </a:xfrm>
        </p:spPr>
        <p:txBody>
          <a:bodyPr anchor="t">
            <a:normAutofit/>
          </a:bodyPr>
          <a:lstStyle>
            <a:lvl1pPr marL="0" indent="0" algn="l">
              <a:buNone/>
              <a:defRPr sz="102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9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7" y="349391"/>
            <a:ext cx="4628833" cy="1732398"/>
          </a:xfrm>
        </p:spPr>
        <p:txBody>
          <a:bodyPr anchor="ctr">
            <a:normAutofit/>
          </a:bodyPr>
          <a:lstStyle>
            <a:lvl1pPr algn="l">
              <a:defRPr sz="251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7350" y="2300158"/>
            <a:ext cx="4916220" cy="2947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37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1473" indent="0">
              <a:buFontTx/>
              <a:buNone/>
              <a:defRPr/>
            </a:lvl2pPr>
            <a:lvl3pPr marL="522945" indent="0">
              <a:buFontTx/>
              <a:buNone/>
              <a:defRPr/>
            </a:lvl3pPr>
            <a:lvl4pPr marL="784418" indent="0">
              <a:buFontTx/>
              <a:buNone/>
              <a:defRPr/>
            </a:lvl4pPr>
            <a:lvl5pPr marL="10458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94898"/>
            <a:ext cx="4916220" cy="867697"/>
          </a:xfrm>
        </p:spPr>
        <p:txBody>
          <a:bodyPr anchor="t">
            <a:normAutofit/>
          </a:bodyPr>
          <a:lstStyle>
            <a:lvl1pPr marL="0" indent="0" algn="l">
              <a:buNone/>
              <a:defRPr sz="10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9882" y="453004"/>
            <a:ext cx="348615" cy="335163"/>
          </a:xfrm>
          <a:prstGeom prst="rect">
            <a:avLst/>
          </a:prstGeom>
        </p:spPr>
        <p:txBody>
          <a:bodyPr vert="horz" lIns="52292" tIns="26146" rIns="52292" bIns="26146" rtlCol="0" anchor="ctr">
            <a:noAutofit/>
          </a:bodyPr>
          <a:lstStyle/>
          <a:p>
            <a:pPr lvl="0"/>
            <a:r>
              <a:rPr lang="en-US" sz="457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85691" y="1654424"/>
            <a:ext cx="348615" cy="335163"/>
          </a:xfrm>
          <a:prstGeom prst="rect">
            <a:avLst/>
          </a:prstGeom>
        </p:spPr>
        <p:txBody>
          <a:bodyPr vert="horz" lIns="52292" tIns="26146" rIns="52292" bIns="26146" rtlCol="0" anchor="ctr">
            <a:noAutofit/>
          </a:bodyPr>
          <a:lstStyle/>
          <a:p>
            <a:pPr lvl="0"/>
            <a:r>
              <a:rPr lang="en-US" sz="457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9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91" y="349391"/>
            <a:ext cx="4911379" cy="1732398"/>
          </a:xfrm>
        </p:spPr>
        <p:txBody>
          <a:bodyPr anchor="ctr">
            <a:normAutofit/>
          </a:bodyPr>
          <a:lstStyle>
            <a:lvl1pPr algn="l">
              <a:defRPr sz="251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7350" y="2300158"/>
            <a:ext cx="4916220" cy="2947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373">
                <a:solidFill>
                  <a:schemeClr val="accent1"/>
                </a:solidFill>
              </a:defRPr>
            </a:lvl1pPr>
            <a:lvl2pPr marL="261473" indent="0">
              <a:buFontTx/>
              <a:buNone/>
              <a:defRPr/>
            </a:lvl2pPr>
            <a:lvl3pPr marL="522945" indent="0">
              <a:buFontTx/>
              <a:buNone/>
              <a:defRPr/>
            </a:lvl3pPr>
            <a:lvl4pPr marL="784418" indent="0">
              <a:buFontTx/>
              <a:buNone/>
              <a:defRPr/>
            </a:lvl4pPr>
            <a:lvl5pPr marL="10458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94898"/>
            <a:ext cx="4916220" cy="867697"/>
          </a:xfrm>
        </p:spPr>
        <p:txBody>
          <a:bodyPr anchor="t">
            <a:normAutofit/>
          </a:bodyPr>
          <a:lstStyle>
            <a:lvl1pPr marL="0" indent="0" algn="l">
              <a:buNone/>
              <a:defRPr sz="102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56513" y="349391"/>
            <a:ext cx="746150" cy="300985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351" y="349391"/>
            <a:ext cx="4037523" cy="30098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1" y="1547997"/>
            <a:ext cx="4916220" cy="1046902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1" y="2594898"/>
            <a:ext cx="4916220" cy="493137"/>
          </a:xfrm>
        </p:spPr>
        <p:txBody>
          <a:bodyPr anchor="t"/>
          <a:lstStyle>
            <a:lvl1pPr marL="0" indent="0" algn="l">
              <a:buNone/>
              <a:defRPr sz="11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1" y="1238338"/>
            <a:ext cx="2392745" cy="2224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0827" y="1238338"/>
            <a:ext cx="2392744" cy="2224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442" y="1238564"/>
            <a:ext cx="239365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/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442" y="1568847"/>
            <a:ext cx="2393653" cy="189374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9919" y="1238564"/>
            <a:ext cx="2393650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/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9920" y="1568847"/>
            <a:ext cx="2393650" cy="189374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349391"/>
            <a:ext cx="4916220" cy="757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858922"/>
            <a:ext cx="2204308" cy="732750"/>
          </a:xfrm>
        </p:spPr>
        <p:txBody>
          <a:bodyPr anchor="b">
            <a:normAutofit/>
          </a:bodyPr>
          <a:lstStyle>
            <a:lvl1pPr>
              <a:defRPr sz="1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389" y="295128"/>
            <a:ext cx="2581181" cy="31674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1591672"/>
            <a:ext cx="2204308" cy="1481272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394" indent="0">
              <a:buNone/>
              <a:defRPr sz="801"/>
            </a:lvl2pPr>
            <a:lvl3pPr marL="522789" indent="0">
              <a:buNone/>
              <a:defRPr sz="686"/>
            </a:lvl3pPr>
            <a:lvl4pPr marL="784183" indent="0">
              <a:buNone/>
              <a:defRPr sz="572"/>
            </a:lvl4pPr>
            <a:lvl5pPr marL="1045577" indent="0">
              <a:buNone/>
              <a:defRPr sz="572"/>
            </a:lvl5pPr>
            <a:lvl6pPr marL="1306971" indent="0">
              <a:buNone/>
              <a:defRPr sz="572"/>
            </a:lvl6pPr>
            <a:lvl7pPr marL="1568365" indent="0">
              <a:buNone/>
              <a:defRPr sz="572"/>
            </a:lvl7pPr>
            <a:lvl8pPr marL="1829760" indent="0">
              <a:buNone/>
              <a:defRPr sz="572"/>
            </a:lvl8pPr>
            <a:lvl9pPr marL="2091154" indent="0">
              <a:buNone/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1" y="2751455"/>
            <a:ext cx="4916219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350" y="349391"/>
            <a:ext cx="4916220" cy="2204166"/>
          </a:xfrm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1" y="3076280"/>
            <a:ext cx="4916219" cy="386316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4853"/>
            <a:ext cx="6972300" cy="393550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349391"/>
            <a:ext cx="4916220" cy="757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0" y="1238338"/>
            <a:ext cx="4916220" cy="222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20436" y="3462596"/>
            <a:ext cx="521515" cy="209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350" y="3462596"/>
            <a:ext cx="3601447" cy="209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2786" y="3462596"/>
            <a:ext cx="390784" cy="209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261473" rtl="0" eaLnBrk="1" latinLnBrk="0" hangingPunct="1">
        <a:spcBef>
          <a:spcPct val="0"/>
        </a:spcBef>
        <a:buNone/>
        <a:defRPr sz="205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38100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262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819150" y="992539"/>
            <a:ext cx="47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047751" y="1465864"/>
            <a:ext cx="4219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SYSTEM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 NAME : Proj_224784_Team_5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DHARSHINI.R(113321104017)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</a:t>
            </a:r>
            <a:r>
              <a:rPr lang="en-IN" sz="1200">
                <a:latin typeface="Bell MT" panose="02020503060305020303" pitchFamily="18" charset="0"/>
              </a:rPr>
              <a:t>DHIVYA LAKSHMI.B(</a:t>
            </a:r>
            <a:r>
              <a:rPr lang="en-IN" sz="1200" dirty="0">
                <a:latin typeface="Bell MT" panose="02020503060305020303" pitchFamily="18" charset="0"/>
              </a:rPr>
              <a:t>113321104018)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DONKALA KAMAKSHI HARSHITHA(113321104119)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DUVVURU BHAVANA REDDY(113321104022)</a:t>
            </a: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038350" y="151064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1150" y="264887"/>
            <a:ext cx="3139440" cy="3390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1600" b="1" dirty="0">
                <a:latin typeface="Bell MT" panose="02020503060305020303" pitchFamily="18" charset="0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285750" y="7461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IoT-enabled Water Sensors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Data Analytics and AI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Smart Metering and Billing</a:t>
            </a:r>
            <a:r>
              <a:rPr lang="en-US" sz="1200" dirty="0"/>
              <a:t>: I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Water Recycling and Reuse Systems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Mobile Applications for Water Management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 user-friendly mobile apps allowing consumers to monitor water usage, set conservation goals, and receive alerts, promoting awareness and responsible water usage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150" y="136525"/>
            <a:ext cx="2286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114" dirty="0">
                <a:latin typeface="Bell MT" panose="02020503060305020303" pitchFamily="18" charset="0"/>
              </a:rPr>
              <a:t>PROJECT OBJECTIVES</a:t>
            </a:r>
            <a:endParaRPr sz="1400" b="1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133350" y="362542"/>
            <a:ext cx="5943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Implement IoT-enabled Water Monitoring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Integrate Data Analytics and AI Algorithms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Upgrade to Smart Metering and Billing System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Implement Water Recycling and Reuse Technologies</a:t>
            </a:r>
            <a:r>
              <a:rPr lang="en-US" sz="1200" dirty="0"/>
              <a:t>: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92D050"/>
                </a:solidFill>
              </a:rPr>
              <a:t>Develop User-Friendly Water Management App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150" y="337139"/>
            <a:ext cx="272891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Bell MT" panose="02020503060305020303" pitchFamily="18" charset="0"/>
              </a:rPr>
              <a:t>PROJECT REQUIREMENTS</a:t>
            </a:r>
            <a:endParaRPr sz="1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841940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Data Collection and Monitoring</a:t>
            </a:r>
            <a:r>
              <a:rPr lang="en-US" sz="1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: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Develop algorithms to predict demand, detect leaks, and optimize distribution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Create user-friendly apps for real-time feedback and water conservation education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57150" y="517525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Use sensors and algorithms to promptly identify and respond to leaks.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Promote smart irrigation systems for efficient water use in agriculture.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Prioritize repairs and upgrades to reduce water loss.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Integrate energy-efficient technologies in water facilities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Engage the community through awareness campaigns, workshops, and incentive programs.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Ensure adherence to local water quality and environmental regulations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1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Develop contingency plans for managing water resources during crises like droughts, floods, or contamination events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92D05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Assess the environmental impact and sustainability of the smart water management system, promoting eco-friendly practices.</a:t>
            </a:r>
            <a:br>
              <a:rPr 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304800"/>
          </a:xfrm>
        </p:spPr>
        <p:txBody>
          <a:bodyPr>
            <a:normAutofit/>
          </a:bodyPr>
          <a:lstStyle/>
          <a:p>
            <a:pPr algn="ctr"/>
            <a:r>
              <a:rPr lang="en-US" sz="1400" b="0" dirty="0"/>
              <a:t>RASPBERRY PI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0383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71450" y="305057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/>
              <a:t>CODE IMPLEMENTATION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0" y="666899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chemeClr val="accent1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chemeClr val="accent1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038350" y="2188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accent1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038350" y="666899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Set Up the Development Environment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Import Required Libraries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Initialize Device and Sensors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Collection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Data Processing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Data Transmission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 Error Handling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 Control Logic (If applicable)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9. Logging and Debugging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 Power Management (If applicable)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 Testing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 Documentation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 Integration with the Central Server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3943350" y="20342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accent1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3943350" y="709604"/>
            <a:ext cx="2057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Setting Up the Central Server Environment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Importing Required Libraries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Data Reception and Storage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Processing and Analysis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Data Visualization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User Authentication and Access Control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 Error Handling and Logging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 Remote Device Control Logic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9. Security Measures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 Automation and Script Execution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 Testing and Debugging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 Documentation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 Integration with IoT Devices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/>
              <a:t>Implementation and Simulation</a:t>
            </a:r>
            <a:br>
              <a:rPr lang="en-US" sz="900" dirty="0"/>
            </a:br>
            <a:r>
              <a:rPr lang="en-US" sz="900" dirty="0"/>
              <a:t>(Watch the simulation video below)</a:t>
            </a:r>
            <a:endParaRPr sz="900" dirty="0"/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822</Words>
  <Application>Microsoft Office PowerPoint</Application>
  <PresentationFormat>Custom</PresentationFormat>
  <Paragraphs>80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Bell MT</vt:lpstr>
      <vt:lpstr>Söhne</vt:lpstr>
      <vt:lpstr>Trebuchet MS</vt:lpstr>
      <vt:lpstr>Wingdings</vt:lpstr>
      <vt:lpstr>Wingdings 3</vt:lpstr>
      <vt:lpstr>Facet</vt:lpstr>
      <vt:lpstr>PowerPoint Presentation</vt:lpstr>
      <vt:lpstr>INNOVATION</vt:lpstr>
      <vt:lpstr>PROJECT OBJECTIVES</vt:lpstr>
      <vt:lpstr>PROJECT REQUIREMENTS</vt:lpstr>
      <vt:lpstr>PowerPoint Presentation</vt:lpstr>
      <vt:lpstr>RASPBERRY PI INTEGRATION</vt:lpstr>
      <vt:lpstr>PowerPoint Presentation</vt:lpstr>
      <vt:lpstr>CODE IMPLEMENTATION</vt:lpstr>
      <vt:lpstr>Implementation and Simulation (Watch the simulation video below)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Reddy</dc:creator>
  <cp:lastModifiedBy>Bhavana Reddy</cp:lastModifiedBy>
  <cp:revision>18</cp:revision>
  <dcterms:created xsi:type="dcterms:W3CDTF">2023-09-29T12:55:44Z</dcterms:created>
  <dcterms:modified xsi:type="dcterms:W3CDTF">2023-10-26T15:01:30Z</dcterms:modified>
</cp:coreProperties>
</file>