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6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28D-0869-410E-8FB5-641BC5F3768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5CCE-4ED0-40C8-ADCE-520AE8EC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28D-0869-410E-8FB5-641BC5F3768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5CCE-4ED0-40C8-ADCE-520AE8EC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6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28D-0869-410E-8FB5-641BC5F3768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5CCE-4ED0-40C8-ADCE-520AE8EC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37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28D-0869-410E-8FB5-641BC5F3768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5CCE-4ED0-40C8-ADCE-520AE8EC67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1718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28D-0869-410E-8FB5-641BC5F3768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5CCE-4ED0-40C8-ADCE-520AE8EC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0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28D-0869-410E-8FB5-641BC5F3768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5CCE-4ED0-40C8-ADCE-520AE8EC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93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28D-0869-410E-8FB5-641BC5F3768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5CCE-4ED0-40C8-ADCE-520AE8EC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28D-0869-410E-8FB5-641BC5F3768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5CCE-4ED0-40C8-ADCE-520AE8EC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56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28D-0869-410E-8FB5-641BC5F3768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5CCE-4ED0-40C8-ADCE-520AE8EC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28D-0869-410E-8FB5-641BC5F3768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5CCE-4ED0-40C8-ADCE-520AE8EC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3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28D-0869-410E-8FB5-641BC5F3768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5CCE-4ED0-40C8-ADCE-520AE8EC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28D-0869-410E-8FB5-641BC5F3768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5CCE-4ED0-40C8-ADCE-520AE8EC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8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28D-0869-410E-8FB5-641BC5F3768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5CCE-4ED0-40C8-ADCE-520AE8EC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2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28D-0869-410E-8FB5-641BC5F3768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5CCE-4ED0-40C8-ADCE-520AE8EC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6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28D-0869-410E-8FB5-641BC5F3768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5CCE-4ED0-40C8-ADCE-520AE8EC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9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28D-0869-410E-8FB5-641BC5F3768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5CCE-4ED0-40C8-ADCE-520AE8EC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7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28D-0869-410E-8FB5-641BC5F3768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5CCE-4ED0-40C8-ADCE-520AE8EC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ECB28D-0869-410E-8FB5-641BC5F37682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A5CCE-4ED0-40C8-ADCE-520AE8EC6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68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C517-BF1E-876C-453A-BA66C15B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 Donker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26910-914C-4759-688F-483A2336A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Create your own analytics engine</a:t>
            </a:r>
          </a:p>
          <a:p>
            <a:r>
              <a:rPr lang="en-GB" dirty="0"/>
              <a:t>DNN Summit 2023</a:t>
            </a:r>
            <a:endParaRPr lang="en-US" dirty="0"/>
          </a:p>
        </p:txBody>
      </p:sp>
      <p:pic>
        <p:nvPicPr>
          <p:cNvPr id="10" name="Picture Placeholder 9" descr="A person with his hand on his chin&#10;&#10;Description automatically generated with medium confidence">
            <a:extLst>
              <a:ext uri="{FF2B5EF4-FFF2-40B4-BE49-F238E27FC236}">
                <a16:creationId xmlns:a16="http://schemas.microsoft.com/office/drawing/2014/main" id="{6111F6AB-3096-5B7B-0AFE-D1F86C6498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r="2381"/>
          <a:stretch>
            <a:fillRect/>
          </a:stretch>
        </p:blipFill>
        <p:spPr>
          <a:xfrm rot="5400000">
            <a:off x="6264275" y="1828800"/>
            <a:ext cx="4572000" cy="3200400"/>
          </a:xfrm>
        </p:spPr>
      </p:pic>
    </p:spTree>
    <p:extLst>
      <p:ext uri="{BB962C8B-B14F-4D97-AF65-F5344CB8AC3E}">
        <p14:creationId xmlns:p14="http://schemas.microsoft.com/office/powerpoint/2010/main" val="1121224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89B538-6448-A6DE-D4CF-A6330EE7C0A1}"/>
              </a:ext>
            </a:extLst>
          </p:cNvPr>
          <p:cNvSpPr/>
          <p:nvPr/>
        </p:nvSpPr>
        <p:spPr>
          <a:xfrm>
            <a:off x="2428811" y="3758387"/>
            <a:ext cx="1427312" cy="873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408DC3-6EAC-BAA9-47DC-F61805966E78}"/>
              </a:ext>
            </a:extLst>
          </p:cNvPr>
          <p:cNvSpPr/>
          <p:nvPr/>
        </p:nvSpPr>
        <p:spPr>
          <a:xfrm>
            <a:off x="4957448" y="3758387"/>
            <a:ext cx="1427312" cy="8737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 Broker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082E3C-ED77-4E4C-9AF2-622CA2913ABB}"/>
              </a:ext>
            </a:extLst>
          </p:cNvPr>
          <p:cNvSpPr/>
          <p:nvPr/>
        </p:nvSpPr>
        <p:spPr>
          <a:xfrm>
            <a:off x="4957448" y="2214335"/>
            <a:ext cx="1427312" cy="8737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Node-Red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B1A6B3-0E9B-869E-1CD4-4AA88E968B6B}"/>
              </a:ext>
            </a:extLst>
          </p:cNvPr>
          <p:cNvSpPr/>
          <p:nvPr/>
        </p:nvSpPr>
        <p:spPr>
          <a:xfrm>
            <a:off x="7678590" y="2214335"/>
            <a:ext cx="1427312" cy="8737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InfluxDb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0596FA-1DD6-D4D4-50EC-1F922869FC0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856123" y="4195273"/>
            <a:ext cx="11013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D99AFB-DECD-1D40-6656-C81F584EA869}"/>
              </a:ext>
            </a:extLst>
          </p:cNvPr>
          <p:cNvSpPr txBox="1"/>
          <p:nvPr/>
        </p:nvSpPr>
        <p:spPr>
          <a:xfrm>
            <a:off x="4027002" y="3825941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MQTT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E405DD-5CCD-86F5-557B-5C6AF1104FC2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671104" y="3088107"/>
            <a:ext cx="0" cy="670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2AE8BD-CBC9-C75F-EA26-DCCEA501C97F}"/>
              </a:ext>
            </a:extLst>
          </p:cNvPr>
          <p:cNvSpPr txBox="1"/>
          <p:nvPr/>
        </p:nvSpPr>
        <p:spPr>
          <a:xfrm>
            <a:off x="4921569" y="3204389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MQTT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77D48B-EF18-7898-ADF1-621E14CDEDE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384760" y="2651221"/>
            <a:ext cx="12938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F16E025-B5E6-45A3-39A0-66EBAF2E2967}"/>
              </a:ext>
            </a:extLst>
          </p:cNvPr>
          <p:cNvSpPr/>
          <p:nvPr/>
        </p:nvSpPr>
        <p:spPr>
          <a:xfrm>
            <a:off x="7678590" y="3758387"/>
            <a:ext cx="1427312" cy="8737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Grafana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355D12-0B07-5E02-6C39-5D6311AB0535}"/>
              </a:ext>
            </a:extLst>
          </p:cNvPr>
          <p:cNvCxnSpPr>
            <a:stCxn id="16" idx="0"/>
            <a:endCxn id="7" idx="2"/>
          </p:cNvCxnSpPr>
          <p:nvPr/>
        </p:nvCxnSpPr>
        <p:spPr>
          <a:xfrm flipV="1">
            <a:off x="8392246" y="3088107"/>
            <a:ext cx="0" cy="670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11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3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0A91-6A89-B988-0FF6-09518B41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607C7-8180-D05D-8FD1-4B27ABD7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http://demo.bring2mind.ch/</a:t>
            </a:r>
          </a:p>
        </p:txBody>
      </p:sp>
    </p:spTree>
    <p:extLst>
      <p:ext uri="{BB962C8B-B14F-4D97-AF65-F5344CB8AC3E}">
        <p14:creationId xmlns:p14="http://schemas.microsoft.com/office/powerpoint/2010/main" val="4046336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7730-9D09-6580-1EAF-3522FA0B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D8B7-381B-F52E-0A63-27255CED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https://github.com/SensorsIot/IOTstack</a:t>
            </a:r>
          </a:p>
          <a:p>
            <a:r>
              <a:rPr lang="en-US" dirty="0"/>
              <a:t>https://nodered.org/</a:t>
            </a:r>
          </a:p>
          <a:p>
            <a:r>
              <a:rPr lang="en-US" dirty="0"/>
              <a:t>https://www.influxdata.com/</a:t>
            </a:r>
          </a:p>
          <a:p>
            <a:r>
              <a:rPr lang="en-US" dirty="0"/>
              <a:t>https://mosquitto.org/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98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F778-F5D4-9A6E-3D8F-79716D0D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3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EE0B78B3-8D13-ED0E-2D84-D858CAFBF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46" y="1931667"/>
            <a:ext cx="9637059" cy="436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6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5AFAE2-F96B-E9AE-EC19-5AC7D7CB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Bring2mind – Document Exchange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2C13A1E-307E-0FD2-EE68-74C210DEF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956" y="1580716"/>
            <a:ext cx="7109170" cy="47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2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8005-0F1B-42EA-F5DD-A50D105D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DNN – Dev Lead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AB9D38-B52A-E98F-DD2D-F18081E19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39" y="1636773"/>
            <a:ext cx="6672564" cy="43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9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5D01-3D18-70AA-A5D5-076211A7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DNN Connect</a:t>
            </a:r>
          </a:p>
        </p:txBody>
      </p:sp>
      <p:pic>
        <p:nvPicPr>
          <p:cNvPr id="4" name="Picture 3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2B70AD20-752D-B73F-D257-6DC660F78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82681"/>
            <a:ext cx="10171043" cy="460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2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2DC0E3-7514-C8CC-4883-54D2E4CC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your DNN installation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075A1-AA69-369E-AFFE-BC27EBB7E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Google, or we can “keep it in house”</a:t>
            </a:r>
          </a:p>
          <a:p>
            <a:r>
              <a:rPr lang="en-US" dirty="0"/>
              <a:t>Flexibility, data ownership, privacy concerns etc.</a:t>
            </a:r>
          </a:p>
          <a:p>
            <a:r>
              <a:rPr lang="en-US" dirty="0" err="1"/>
              <a:t>UsersOnline</a:t>
            </a:r>
            <a:endParaRPr lang="en-US" dirty="0"/>
          </a:p>
          <a:p>
            <a:r>
              <a:rPr lang="en-US" dirty="0"/>
              <a:t>Offload from DNN</a:t>
            </a:r>
          </a:p>
        </p:txBody>
      </p:sp>
    </p:spTree>
    <p:extLst>
      <p:ext uri="{BB962C8B-B14F-4D97-AF65-F5344CB8AC3E}">
        <p14:creationId xmlns:p14="http://schemas.microsoft.com/office/powerpoint/2010/main" val="189415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C556-9DE4-FEE3-439D-DC24192E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ingredients of this meal?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6772C-F22E-8D50-FF42-782DF25AE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DNN events</a:t>
            </a:r>
          </a:p>
          <a:p>
            <a:r>
              <a:rPr lang="en-US" dirty="0"/>
              <a:t>MQTT</a:t>
            </a:r>
          </a:p>
          <a:p>
            <a:r>
              <a:rPr lang="en-US" dirty="0"/>
              <a:t>Node-Red</a:t>
            </a:r>
          </a:p>
          <a:p>
            <a:r>
              <a:rPr lang="en-US" dirty="0" err="1"/>
              <a:t>InfluxDb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3DE9-3AFC-C38D-B758-E8B70CFC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D8B8-4486-652F-8E57-C9A29C666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Messaging protocol from the 70s by IBM for monitoring industrial processes</a:t>
            </a:r>
          </a:p>
          <a:p>
            <a:r>
              <a:rPr lang="en-US" dirty="0"/>
              <a:t>TCP/IP port 1883</a:t>
            </a:r>
          </a:p>
          <a:p>
            <a:r>
              <a:rPr lang="en-US" dirty="0"/>
              <a:t>Just 3 elements to a message:</a:t>
            </a:r>
          </a:p>
          <a:p>
            <a:pPr lvl="1"/>
            <a:r>
              <a:rPr lang="en-US" dirty="0"/>
              <a:t>Topic</a:t>
            </a:r>
          </a:p>
          <a:p>
            <a:pPr lvl="1"/>
            <a:r>
              <a:rPr lang="en-US" dirty="0"/>
              <a:t>Message</a:t>
            </a:r>
          </a:p>
          <a:p>
            <a:pPr lvl="1"/>
            <a:r>
              <a:rPr lang="en-US" dirty="0"/>
              <a:t>QoS</a:t>
            </a:r>
          </a:p>
          <a:p>
            <a:r>
              <a:rPr lang="en-US" dirty="0"/>
              <a:t>Broker/clients</a:t>
            </a:r>
          </a:p>
          <a:p>
            <a:r>
              <a:rPr lang="en-US" dirty="0"/>
              <a:t>Pub/Sub</a:t>
            </a:r>
          </a:p>
        </p:txBody>
      </p:sp>
    </p:spTree>
    <p:extLst>
      <p:ext uri="{BB962C8B-B14F-4D97-AF65-F5344CB8AC3E}">
        <p14:creationId xmlns:p14="http://schemas.microsoft.com/office/powerpoint/2010/main" val="261598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71C7-56D8-F5F8-7941-9262B704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706A-510B-D978-572F-C8029989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 stuff together graphically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3941553-C825-4F5E-FC50-DF7FB491B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7" y="2764072"/>
            <a:ext cx="7024273" cy="34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2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394E-3E7A-7635-E8CE-603AF7B3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InfluxDb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20CAF-0225-048C-0D0B-3011E9913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technology optimized for time series data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81F49C9-E8FD-FDBC-B0E5-235C27F0A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7" y="2993607"/>
            <a:ext cx="7486236" cy="304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96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279</TotalTime>
  <Words>162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Peter Donker</vt:lpstr>
      <vt:lpstr>Bring2mind – Document Exchange</vt:lpstr>
      <vt:lpstr>DNN – Dev Lead</vt:lpstr>
      <vt:lpstr>DNN Connect</vt:lpstr>
      <vt:lpstr>Monitoring your DNN installation</vt:lpstr>
      <vt:lpstr>What are the ingredients of this meal?</vt:lpstr>
      <vt:lpstr>MQTT</vt:lpstr>
      <vt:lpstr>Node-Red</vt:lpstr>
      <vt:lpstr>InfluxDb</vt:lpstr>
      <vt:lpstr>PowerPoint Presentation</vt:lpstr>
      <vt:lpstr>Let’s dive in</vt:lpstr>
      <vt:lpstr>Useful links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Donker</dc:creator>
  <cp:lastModifiedBy>Peter Donker</cp:lastModifiedBy>
  <cp:revision>8</cp:revision>
  <dcterms:created xsi:type="dcterms:W3CDTF">2023-02-03T15:58:14Z</dcterms:created>
  <dcterms:modified xsi:type="dcterms:W3CDTF">2023-02-08T17:45:53Z</dcterms:modified>
</cp:coreProperties>
</file>