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43" r:id="rId2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81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E8A5-39ED-47E5-A266-0D40FA97B12B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8628-E5F7-4911-B679-DF8F9FE51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74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E8A5-39ED-47E5-A266-0D40FA97B12B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8628-E5F7-4911-B679-DF8F9FE51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8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E8A5-39ED-47E5-A266-0D40FA97B12B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8628-E5F7-4911-B679-DF8F9FE51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582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0DB58F-C62C-47AF-965C-C34C7096E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C77A02-7620-437D-865B-9B9995563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10AC3C-E8A9-44CD-89EE-6C9E913E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E8A5-39ED-47E5-A266-0D40FA97B12B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CD4BD7-7C9B-4AE6-8389-E6994AAD1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88E7DE-FCF9-4356-8E77-14C01431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8628-E5F7-4911-B679-DF8F9FE51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75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5FA4C2-225E-46F9-925C-619C9124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2FA1D0-4068-4D17-B783-20B447D23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734354-06B5-48D4-9F67-FD143C7E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E8A5-39ED-47E5-A266-0D40FA97B12B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D34605-1F1A-43B9-AF66-81FE014E5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D05556-B9BB-471E-8BD2-79DA5F6F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8628-E5F7-4911-B679-DF8F9FE51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667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FD8BB6-10D6-41A0-A2EC-3F0B07B91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E80E06-3AA7-40EA-9112-99B9E4DFB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EE2F01-C9A7-4F12-9CC7-1E8DCDCF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E8A5-39ED-47E5-A266-0D40FA97B12B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0687BA-59B4-44F6-96E2-9F98C62E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165255-A9E6-48DE-95F9-BEFBAF261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8628-E5F7-4911-B679-DF8F9FE51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30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8B36E5-8940-4162-946D-A7307AD3F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91DFCA-DF26-4832-822E-FE058C386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4A71557-CBC0-401D-8FB6-26B75A319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718297-E0BB-4DD1-9E0D-357C9D18D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E8A5-39ED-47E5-A266-0D40FA97B12B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8EAF83-CDF4-4898-A765-82314D27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07D6F6-DBA4-4794-A2DB-D0776ACC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8628-E5F7-4911-B679-DF8F9FE51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31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FBA77D-6FF9-4127-8364-70CD260AF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F55D87-1994-4DAB-A9EC-A3F2D9AA8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95CCED-D6B8-4A50-A6C5-46A9C83E3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8562D50-D3B2-4F04-A54A-2FBEC6818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0877FDC-B3DF-48B6-BFFF-C1FBC5EAA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982CB5B-392B-4D4D-A435-8E83F2D4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E8A5-39ED-47E5-A266-0D40FA97B12B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C052776-4AD9-4C46-A169-0A456EC0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BB45056-A339-43B6-BE29-306EE08E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8628-E5F7-4911-B679-DF8F9FE51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79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68FCDD-93DB-4A2A-B36B-873351538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68899DD-C813-4DB0-A5C0-810BE0125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E8A5-39ED-47E5-A266-0D40FA97B12B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633497F-6CBF-4DFB-BA01-1663A4EA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44F3C68-3959-48FF-AA95-11B389F7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8628-E5F7-4911-B679-DF8F9FE51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78594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FF60C09-A397-4F4C-BB5A-9071E7EB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E8A5-39ED-47E5-A266-0D40FA97B12B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FB00095-3FCB-4F93-8397-BE85D67D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75ED12B-5E74-4144-A366-81F33307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8628-E5F7-4911-B679-DF8F9FE51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1834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DF7BD-1535-440E-875E-2A2FBBDF8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05BF09-40C6-4664-B442-3E06284A9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205E7F9-39EB-4958-BEDA-132C7004B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3F8F3D-B0BD-4F24-9213-CD484A2B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E8A5-39ED-47E5-A266-0D40FA97B12B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92E9C4-4168-4DD0-9078-709348E6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3396ED-C47F-43CE-9420-A3B4162A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8628-E5F7-4911-B679-DF8F9FE51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19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E8A5-39ED-47E5-A266-0D40FA97B12B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8628-E5F7-4911-B679-DF8F9FE51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641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F6BBC5-66EF-4F22-8322-08D2951F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B4E04BD-3391-40D7-AAD2-CCC10171D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F13FA5-5728-45BE-AAB7-632BD633D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9E973E-1297-40EA-8958-D52BBBC39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E8A5-39ED-47E5-A266-0D40FA97B12B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538E82-6109-4AF0-A6A4-7A2EE0D7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972F8A-AC29-472C-BE3C-C31E2445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8628-E5F7-4911-B679-DF8F9FE51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17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750408-8082-4A5C-857A-689C6C32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4A70B3-53A0-401A-AC4A-3E766E2A9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5A11EB-24ED-4D73-8AD4-82D41B81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E8A5-39ED-47E5-A266-0D40FA97B12B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267C0C-14FB-4BB2-9EBC-8B931A37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FD0907-0784-4BAF-B897-88B89B46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8628-E5F7-4911-B679-DF8F9FE51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0618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73B2B5B-9564-49B7-8EFD-518864401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820F98A-0F7F-4EB9-B0A6-D52CE62E9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8D07A3-7653-4D2F-9FFA-CC403933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E8A5-39ED-47E5-A266-0D40FA97B12B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694288-D000-459A-8D4F-6AAF3BF75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D6B164-1A36-4178-81DB-DAA0A546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8628-E5F7-4911-B679-DF8F9FE51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69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E8A5-39ED-47E5-A266-0D40FA97B12B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8628-E5F7-4911-B679-DF8F9FE51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58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E8A5-39ED-47E5-A266-0D40FA97B12B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8628-E5F7-4911-B679-DF8F9FE51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62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E8A5-39ED-47E5-A266-0D40FA97B12B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8628-E5F7-4911-B679-DF8F9FE51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35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E8A5-39ED-47E5-A266-0D40FA97B12B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8628-E5F7-4911-B679-DF8F9FE51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E8A5-39ED-47E5-A266-0D40FA97B12B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8628-E5F7-4911-B679-DF8F9FE51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55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E8A5-39ED-47E5-A266-0D40FA97B12B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8628-E5F7-4911-B679-DF8F9FE51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75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E8A5-39ED-47E5-A266-0D40FA97B12B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8628-E5F7-4911-B679-DF8F9FE51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00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350E8A5-39ED-47E5-A266-0D40FA97B12B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28628-E5F7-4911-B679-DF8F9FE51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730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FED6483-9308-451C-BD2B-EFEC19BF8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B8BE80-9F13-4D1D-8396-B181657D4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21D381-52A2-40A8-B444-79B76D797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0E8A5-39ED-47E5-A266-0D40FA97B12B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737512-D0A7-4A1B-A57A-73A9CC322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7A1CB6-D028-485A-8A4C-F7C31D1CE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28628-E5F7-4911-B679-DF8F9FE515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30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CD1BA732-C3AA-4D23-930A-5455E3AD3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2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1E4C5D89-D9DC-4990-8E1A-DB925F7A0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0086"/>
            <a:ext cx="11277600" cy="569367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35C6153-4298-493C-BE95-B0D1BE3DF81C}"/>
              </a:ext>
            </a:extLst>
          </p:cNvPr>
          <p:cNvSpPr txBox="1"/>
          <p:nvPr/>
        </p:nvSpPr>
        <p:spPr>
          <a:xfrm>
            <a:off x="1371599" y="6223763"/>
            <a:ext cx="1005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（出典）総務省「</a:t>
            </a:r>
            <a:r>
              <a:rPr lang="en-US" altLang="ja-JP" dirty="0"/>
              <a:t>ICT</a:t>
            </a:r>
            <a:r>
              <a:rPr lang="ja-JP" altLang="en-US" dirty="0"/>
              <a:t>の進化が雇用と働き方に及ぼす影響に関する調査研究」（平成</a:t>
            </a:r>
            <a:r>
              <a:rPr lang="en-US" altLang="ja-JP" dirty="0"/>
              <a:t>28</a:t>
            </a:r>
            <a:r>
              <a:rPr lang="ja-JP" altLang="en-US" dirty="0"/>
              <a:t>年）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179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7FABD5-BB65-4F44-AC1B-702247C8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446F11-5F92-4352-B7ED-D4384C550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737198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25</Words>
  <Application>Microsoft Office PowerPoint</Application>
  <PresentationFormat>ワイド画面</PresentationFormat>
  <Paragraphs>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</vt:i4>
      </vt:variant>
    </vt:vector>
  </HeadingPairs>
  <TitlesOfParts>
    <vt:vector size="12" baseType="lpstr">
      <vt:lpstr>ＭＳ Ｐゴシック</vt:lpstr>
      <vt:lpstr>游ゴシック</vt:lpstr>
      <vt:lpstr>游ゴシック Light</vt:lpstr>
      <vt:lpstr>Arial</vt:lpstr>
      <vt:lpstr>Calibri</vt:lpstr>
      <vt:lpstr>Calibri Light</vt:lpstr>
      <vt:lpstr>Wingdings 2</vt:lpstr>
      <vt:lpstr>HDOfficeLightV0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21A05 麻生 朋弥</dc:creator>
  <cp:lastModifiedBy>21A05 麻生 朋弥</cp:lastModifiedBy>
  <cp:revision>5</cp:revision>
  <dcterms:created xsi:type="dcterms:W3CDTF">2022-10-25T04:42:30Z</dcterms:created>
  <dcterms:modified xsi:type="dcterms:W3CDTF">2022-10-25T07:34:38Z</dcterms:modified>
</cp:coreProperties>
</file>