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Bodoni SvtyTwo ITC TT-Book"/>
        <a:ea typeface="Bodoni SvtyTwo ITC TT-Book"/>
        <a:cs typeface="Bodoni SvtyTwo ITC TT-Book"/>
        <a:sym typeface="Bodoni SvtyTwo ITC TT-Book"/>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Bodoni SvtyTwo ITC TT-Book"/>
        <a:ea typeface="Bodoni SvtyTwo ITC TT-Book"/>
        <a:cs typeface="Bodoni SvtyTwo ITC TT-Book"/>
        <a:sym typeface="Bodoni SvtyTwo ITC TT-Book"/>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Bodoni SvtyTwo ITC TT-Book"/>
        <a:ea typeface="Bodoni SvtyTwo ITC TT-Book"/>
        <a:cs typeface="Bodoni SvtyTwo ITC TT-Book"/>
        <a:sym typeface="Bodoni SvtyTwo ITC TT-Book"/>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Bodoni SvtyTwo ITC TT-Book"/>
        <a:ea typeface="Bodoni SvtyTwo ITC TT-Book"/>
        <a:cs typeface="Bodoni SvtyTwo ITC TT-Book"/>
        <a:sym typeface="Bodoni SvtyTwo ITC TT-Book"/>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Bodoni SvtyTwo ITC TT-Book"/>
        <a:ea typeface="Bodoni SvtyTwo ITC TT-Book"/>
        <a:cs typeface="Bodoni SvtyTwo ITC TT-Book"/>
        <a:sym typeface="Bodoni SvtyTwo ITC TT-Book"/>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Bodoni SvtyTwo ITC TT-Book"/>
        <a:ea typeface="Bodoni SvtyTwo ITC TT-Book"/>
        <a:cs typeface="Bodoni SvtyTwo ITC TT-Book"/>
        <a:sym typeface="Bodoni SvtyTwo ITC TT-Book"/>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Bodoni SvtyTwo ITC TT-Book"/>
        <a:ea typeface="Bodoni SvtyTwo ITC TT-Book"/>
        <a:cs typeface="Bodoni SvtyTwo ITC TT-Book"/>
        <a:sym typeface="Bodoni SvtyTwo ITC TT-Book"/>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Bodoni SvtyTwo ITC TT-Book"/>
        <a:ea typeface="Bodoni SvtyTwo ITC TT-Book"/>
        <a:cs typeface="Bodoni SvtyTwo ITC TT-Book"/>
        <a:sym typeface="Bodoni SvtyTwo ITC TT-Book"/>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Bodoni SvtyTwo ITC TT-Book"/>
        <a:ea typeface="Bodoni SvtyTwo ITC TT-Book"/>
        <a:cs typeface="Bodoni SvtyTwo ITC TT-Book"/>
        <a:sym typeface="Bodoni SvtyTwo ITC TT-Book"/>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Bodoni SvtyTwo ITC TT-Book"/>
          <a:ea typeface="Bodoni SvtyTwo ITC TT-Book"/>
          <a:cs typeface="Bodoni SvtyTwo ITC TT-Book"/>
        </a:font>
        <a:srgbClr val="414141"/>
      </a:tcTxStyle>
      <a:tcStyle>
        <a:tcBdr>
          <a:left>
            <a:ln w="12700" cap="flat">
              <a:solidFill>
                <a:srgbClr val="004141"/>
              </a:solidFill>
              <a:prstDash val="solid"/>
              <a:round/>
            </a:ln>
          </a:left>
          <a:right>
            <a:ln w="12700" cap="flat">
              <a:solidFill>
                <a:srgbClr val="004141"/>
              </a:solidFill>
              <a:prstDash val="solid"/>
              <a:round/>
            </a:ln>
          </a:right>
          <a:top>
            <a:ln w="12700" cap="flat">
              <a:solidFill>
                <a:srgbClr val="004141"/>
              </a:solidFill>
              <a:prstDash val="solid"/>
              <a:round/>
            </a:ln>
          </a:top>
          <a:bottom>
            <a:ln w="127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rgbClr val="D4DBE3"/>
          </a:solidFill>
        </a:fill>
      </a:tcStyle>
    </a:wholeTbl>
    <a:band2H>
      <a:tcTxStyle b="def" i="def"/>
      <a:tcStyle>
        <a:tcBdr/>
        <a:fill>
          <a:solidFill>
            <a:srgbClr val="EBEEF2"/>
          </a:solidFill>
        </a:fill>
      </a:tcStyle>
    </a:band2H>
    <a:firstCol>
      <a:tcTxStyle b="on" i="off">
        <a:font>
          <a:latin typeface="Bodoni SvtyTwo ITC TT-Bold"/>
          <a:ea typeface="Bodoni SvtyTwo ITC TT-Bold"/>
          <a:cs typeface="Bodoni SvtyTwo ITC TT-Bold"/>
        </a:font>
        <a:srgbClr val="004141"/>
      </a:tcTxStyle>
      <a:tcStyle>
        <a:tcBdr>
          <a:left>
            <a:ln w="12700" cap="flat">
              <a:solidFill>
                <a:srgbClr val="004141"/>
              </a:solidFill>
              <a:prstDash val="solid"/>
              <a:round/>
            </a:ln>
          </a:left>
          <a:right>
            <a:ln w="12700" cap="flat">
              <a:solidFill>
                <a:srgbClr val="004141"/>
              </a:solidFill>
              <a:prstDash val="solid"/>
              <a:round/>
            </a:ln>
          </a:right>
          <a:top>
            <a:ln w="12700" cap="flat">
              <a:solidFill>
                <a:srgbClr val="004141"/>
              </a:solidFill>
              <a:prstDash val="solid"/>
              <a:round/>
            </a:ln>
          </a:top>
          <a:bottom>
            <a:ln w="127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chemeClr val="accent1"/>
          </a:solidFill>
        </a:fill>
      </a:tcStyle>
    </a:firstCol>
    <a:lastRow>
      <a:tcTxStyle b="on" i="off">
        <a:font>
          <a:latin typeface="Bodoni SvtyTwo ITC TT-Bold"/>
          <a:ea typeface="Bodoni SvtyTwo ITC TT-Bold"/>
          <a:cs typeface="Bodoni SvtyTwo ITC TT-Bold"/>
        </a:font>
        <a:srgbClr val="004141"/>
      </a:tcTxStyle>
      <a:tcStyle>
        <a:tcBdr>
          <a:left>
            <a:ln w="12700" cap="flat">
              <a:solidFill>
                <a:srgbClr val="004141"/>
              </a:solidFill>
              <a:prstDash val="solid"/>
              <a:round/>
            </a:ln>
          </a:left>
          <a:right>
            <a:ln w="12700" cap="flat">
              <a:solidFill>
                <a:srgbClr val="004141"/>
              </a:solidFill>
              <a:prstDash val="solid"/>
              <a:round/>
            </a:ln>
          </a:right>
          <a:top>
            <a:ln w="38100" cap="flat">
              <a:solidFill>
                <a:srgbClr val="004141"/>
              </a:solidFill>
              <a:prstDash val="solid"/>
              <a:round/>
            </a:ln>
          </a:top>
          <a:bottom>
            <a:ln w="127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chemeClr val="accent1"/>
          </a:solidFill>
        </a:fill>
      </a:tcStyle>
    </a:lastRow>
    <a:firstRow>
      <a:tcTxStyle b="on" i="off">
        <a:font>
          <a:latin typeface="Bodoni SvtyTwo ITC TT-Bold"/>
          <a:ea typeface="Bodoni SvtyTwo ITC TT-Bold"/>
          <a:cs typeface="Bodoni SvtyTwo ITC TT-Bold"/>
        </a:font>
        <a:srgbClr val="004141"/>
      </a:tcTxStyle>
      <a:tcStyle>
        <a:tcBdr>
          <a:left>
            <a:ln w="12700" cap="flat">
              <a:solidFill>
                <a:srgbClr val="004141"/>
              </a:solidFill>
              <a:prstDash val="solid"/>
              <a:round/>
            </a:ln>
          </a:left>
          <a:right>
            <a:ln w="12700" cap="flat">
              <a:solidFill>
                <a:srgbClr val="004141"/>
              </a:solidFill>
              <a:prstDash val="solid"/>
              <a:round/>
            </a:ln>
          </a:right>
          <a:top>
            <a:ln w="12700" cap="flat">
              <a:solidFill>
                <a:srgbClr val="004141"/>
              </a:solidFill>
              <a:prstDash val="solid"/>
              <a:round/>
            </a:ln>
          </a:top>
          <a:bottom>
            <a:ln w="381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chemeClr val="accent1"/>
          </a:solidFill>
        </a:fill>
      </a:tcStyle>
    </a:firstRow>
  </a:tblStyle>
  <a:tblStyle styleId="{C7B018BB-80A7-4F77-B60F-C8B233D01FF8}" styleName="">
    <a:tblBg/>
    <a:wholeTbl>
      <a:tcTxStyle b="off" i="off">
        <a:font>
          <a:latin typeface="Bodoni SvtyTwo ITC TT-Book"/>
          <a:ea typeface="Bodoni SvtyTwo ITC TT-Book"/>
          <a:cs typeface="Bodoni SvtyTwo ITC TT-Book"/>
        </a:font>
        <a:srgbClr val="414141"/>
      </a:tcTxStyle>
      <a:tcStyle>
        <a:tcBdr>
          <a:left>
            <a:ln w="12700" cap="flat">
              <a:solidFill>
                <a:srgbClr val="004141"/>
              </a:solidFill>
              <a:prstDash val="solid"/>
              <a:round/>
            </a:ln>
          </a:left>
          <a:right>
            <a:ln w="12700" cap="flat">
              <a:solidFill>
                <a:srgbClr val="004141"/>
              </a:solidFill>
              <a:prstDash val="solid"/>
              <a:round/>
            </a:ln>
          </a:right>
          <a:top>
            <a:ln w="12700" cap="flat">
              <a:solidFill>
                <a:srgbClr val="004141"/>
              </a:solidFill>
              <a:prstDash val="solid"/>
              <a:round/>
            </a:ln>
          </a:top>
          <a:bottom>
            <a:ln w="127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rgbClr val="DFE2D3"/>
          </a:solidFill>
        </a:fill>
      </a:tcStyle>
    </a:wholeTbl>
    <a:band2H>
      <a:tcTxStyle b="def" i="def"/>
      <a:tcStyle>
        <a:tcBdr/>
        <a:fill>
          <a:solidFill>
            <a:srgbClr val="F0F1EA"/>
          </a:solidFill>
        </a:fill>
      </a:tcStyle>
    </a:band2H>
    <a:firstCol>
      <a:tcTxStyle b="on" i="off">
        <a:font>
          <a:latin typeface="Bodoni SvtyTwo ITC TT-Bold"/>
          <a:ea typeface="Bodoni SvtyTwo ITC TT-Bold"/>
          <a:cs typeface="Bodoni SvtyTwo ITC TT-Bold"/>
        </a:font>
        <a:srgbClr val="004141"/>
      </a:tcTxStyle>
      <a:tcStyle>
        <a:tcBdr>
          <a:left>
            <a:ln w="12700" cap="flat">
              <a:solidFill>
                <a:srgbClr val="004141"/>
              </a:solidFill>
              <a:prstDash val="solid"/>
              <a:round/>
            </a:ln>
          </a:left>
          <a:right>
            <a:ln w="12700" cap="flat">
              <a:solidFill>
                <a:srgbClr val="004141"/>
              </a:solidFill>
              <a:prstDash val="solid"/>
              <a:round/>
            </a:ln>
          </a:right>
          <a:top>
            <a:ln w="12700" cap="flat">
              <a:solidFill>
                <a:srgbClr val="004141"/>
              </a:solidFill>
              <a:prstDash val="solid"/>
              <a:round/>
            </a:ln>
          </a:top>
          <a:bottom>
            <a:ln w="127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chemeClr val="accent3"/>
          </a:solidFill>
        </a:fill>
      </a:tcStyle>
    </a:firstCol>
    <a:lastRow>
      <a:tcTxStyle b="on" i="off">
        <a:font>
          <a:latin typeface="Bodoni SvtyTwo ITC TT-Bold"/>
          <a:ea typeface="Bodoni SvtyTwo ITC TT-Bold"/>
          <a:cs typeface="Bodoni SvtyTwo ITC TT-Bold"/>
        </a:font>
        <a:srgbClr val="004141"/>
      </a:tcTxStyle>
      <a:tcStyle>
        <a:tcBdr>
          <a:left>
            <a:ln w="12700" cap="flat">
              <a:solidFill>
                <a:srgbClr val="004141"/>
              </a:solidFill>
              <a:prstDash val="solid"/>
              <a:round/>
            </a:ln>
          </a:left>
          <a:right>
            <a:ln w="12700" cap="flat">
              <a:solidFill>
                <a:srgbClr val="004141"/>
              </a:solidFill>
              <a:prstDash val="solid"/>
              <a:round/>
            </a:ln>
          </a:right>
          <a:top>
            <a:ln w="38100" cap="flat">
              <a:solidFill>
                <a:srgbClr val="004141"/>
              </a:solidFill>
              <a:prstDash val="solid"/>
              <a:round/>
            </a:ln>
          </a:top>
          <a:bottom>
            <a:ln w="127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chemeClr val="accent3"/>
          </a:solidFill>
        </a:fill>
      </a:tcStyle>
    </a:lastRow>
    <a:firstRow>
      <a:tcTxStyle b="on" i="off">
        <a:font>
          <a:latin typeface="Bodoni SvtyTwo ITC TT-Bold"/>
          <a:ea typeface="Bodoni SvtyTwo ITC TT-Bold"/>
          <a:cs typeface="Bodoni SvtyTwo ITC TT-Bold"/>
        </a:font>
        <a:srgbClr val="004141"/>
      </a:tcTxStyle>
      <a:tcStyle>
        <a:tcBdr>
          <a:left>
            <a:ln w="12700" cap="flat">
              <a:solidFill>
                <a:srgbClr val="004141"/>
              </a:solidFill>
              <a:prstDash val="solid"/>
              <a:round/>
            </a:ln>
          </a:left>
          <a:right>
            <a:ln w="12700" cap="flat">
              <a:solidFill>
                <a:srgbClr val="004141"/>
              </a:solidFill>
              <a:prstDash val="solid"/>
              <a:round/>
            </a:ln>
          </a:right>
          <a:top>
            <a:ln w="12700" cap="flat">
              <a:solidFill>
                <a:srgbClr val="004141"/>
              </a:solidFill>
              <a:prstDash val="solid"/>
              <a:round/>
            </a:ln>
          </a:top>
          <a:bottom>
            <a:ln w="381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chemeClr val="accent3"/>
          </a:solidFill>
        </a:fill>
      </a:tcStyle>
    </a:firstRow>
  </a:tblStyle>
  <a:tblStyle styleId="{EEE7283C-3CF3-47DC-8721-378D4A62B228}" styleName="">
    <a:tblBg/>
    <a:wholeTbl>
      <a:tcTxStyle b="off" i="off">
        <a:font>
          <a:latin typeface="Bodoni SvtyTwo ITC TT-Book"/>
          <a:ea typeface="Bodoni SvtyTwo ITC TT-Book"/>
          <a:cs typeface="Bodoni SvtyTwo ITC TT-Book"/>
        </a:font>
        <a:srgbClr val="414141"/>
      </a:tcTxStyle>
      <a:tcStyle>
        <a:tcBdr>
          <a:left>
            <a:ln w="12700" cap="flat">
              <a:solidFill>
                <a:srgbClr val="004141"/>
              </a:solidFill>
              <a:prstDash val="solid"/>
              <a:round/>
            </a:ln>
          </a:left>
          <a:right>
            <a:ln w="12700" cap="flat">
              <a:solidFill>
                <a:srgbClr val="004141"/>
              </a:solidFill>
              <a:prstDash val="solid"/>
              <a:round/>
            </a:ln>
          </a:right>
          <a:top>
            <a:ln w="12700" cap="flat">
              <a:solidFill>
                <a:srgbClr val="004141"/>
              </a:solidFill>
              <a:prstDash val="solid"/>
              <a:round/>
            </a:ln>
          </a:top>
          <a:bottom>
            <a:ln w="127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rgbClr val="DEDCE1"/>
          </a:solidFill>
        </a:fill>
      </a:tcStyle>
    </a:wholeTbl>
    <a:band2H>
      <a:tcTxStyle b="def" i="def"/>
      <a:tcStyle>
        <a:tcBdr/>
        <a:fill>
          <a:solidFill>
            <a:srgbClr val="EFEEF1"/>
          </a:solidFill>
        </a:fill>
      </a:tcStyle>
    </a:band2H>
    <a:firstCol>
      <a:tcTxStyle b="on" i="off">
        <a:font>
          <a:latin typeface="Bodoni SvtyTwo ITC TT-Bold"/>
          <a:ea typeface="Bodoni SvtyTwo ITC TT-Bold"/>
          <a:cs typeface="Bodoni SvtyTwo ITC TT-Bold"/>
        </a:font>
        <a:srgbClr val="004141"/>
      </a:tcTxStyle>
      <a:tcStyle>
        <a:tcBdr>
          <a:left>
            <a:ln w="12700" cap="flat">
              <a:solidFill>
                <a:srgbClr val="004141"/>
              </a:solidFill>
              <a:prstDash val="solid"/>
              <a:round/>
            </a:ln>
          </a:left>
          <a:right>
            <a:ln w="12700" cap="flat">
              <a:solidFill>
                <a:srgbClr val="004141"/>
              </a:solidFill>
              <a:prstDash val="solid"/>
              <a:round/>
            </a:ln>
          </a:right>
          <a:top>
            <a:ln w="12700" cap="flat">
              <a:solidFill>
                <a:srgbClr val="004141"/>
              </a:solidFill>
              <a:prstDash val="solid"/>
              <a:round/>
            </a:ln>
          </a:top>
          <a:bottom>
            <a:ln w="127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chemeClr val="accent6"/>
          </a:solidFill>
        </a:fill>
      </a:tcStyle>
    </a:firstCol>
    <a:lastRow>
      <a:tcTxStyle b="on" i="off">
        <a:font>
          <a:latin typeface="Bodoni SvtyTwo ITC TT-Bold"/>
          <a:ea typeface="Bodoni SvtyTwo ITC TT-Bold"/>
          <a:cs typeface="Bodoni SvtyTwo ITC TT-Bold"/>
        </a:font>
        <a:srgbClr val="004141"/>
      </a:tcTxStyle>
      <a:tcStyle>
        <a:tcBdr>
          <a:left>
            <a:ln w="12700" cap="flat">
              <a:solidFill>
                <a:srgbClr val="004141"/>
              </a:solidFill>
              <a:prstDash val="solid"/>
              <a:round/>
            </a:ln>
          </a:left>
          <a:right>
            <a:ln w="12700" cap="flat">
              <a:solidFill>
                <a:srgbClr val="004141"/>
              </a:solidFill>
              <a:prstDash val="solid"/>
              <a:round/>
            </a:ln>
          </a:right>
          <a:top>
            <a:ln w="38100" cap="flat">
              <a:solidFill>
                <a:srgbClr val="004141"/>
              </a:solidFill>
              <a:prstDash val="solid"/>
              <a:round/>
            </a:ln>
          </a:top>
          <a:bottom>
            <a:ln w="127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chemeClr val="accent6"/>
          </a:solidFill>
        </a:fill>
      </a:tcStyle>
    </a:lastRow>
    <a:firstRow>
      <a:tcTxStyle b="on" i="off">
        <a:font>
          <a:latin typeface="Bodoni SvtyTwo ITC TT-Bold"/>
          <a:ea typeface="Bodoni SvtyTwo ITC TT-Bold"/>
          <a:cs typeface="Bodoni SvtyTwo ITC TT-Bold"/>
        </a:font>
        <a:srgbClr val="004141"/>
      </a:tcTxStyle>
      <a:tcStyle>
        <a:tcBdr>
          <a:left>
            <a:ln w="12700" cap="flat">
              <a:solidFill>
                <a:srgbClr val="004141"/>
              </a:solidFill>
              <a:prstDash val="solid"/>
              <a:round/>
            </a:ln>
          </a:left>
          <a:right>
            <a:ln w="12700" cap="flat">
              <a:solidFill>
                <a:srgbClr val="004141"/>
              </a:solidFill>
              <a:prstDash val="solid"/>
              <a:round/>
            </a:ln>
          </a:right>
          <a:top>
            <a:ln w="12700" cap="flat">
              <a:solidFill>
                <a:srgbClr val="004141"/>
              </a:solidFill>
              <a:prstDash val="solid"/>
              <a:round/>
            </a:ln>
          </a:top>
          <a:bottom>
            <a:ln w="381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chemeClr val="accent6"/>
          </a:solidFill>
        </a:fill>
      </a:tcStyle>
    </a:firstRow>
  </a:tblStyle>
  <a:tblStyle styleId="{CF821DB8-F4EB-4A41-A1BA-3FCAFE7338EE}" styleName="">
    <a:tblBg/>
    <a:wholeTbl>
      <a:tcTxStyle b="off" i="off">
        <a:font>
          <a:latin typeface="Bodoni SvtyTwo ITC TT-Book"/>
          <a:ea typeface="Bodoni SvtyTwo ITC TT-Book"/>
          <a:cs typeface="Bodoni SvtyTwo ITC TT-Book"/>
        </a:font>
        <a:srgbClr val="41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8E8E8"/>
          </a:solidFill>
        </a:fill>
      </a:tcStyle>
    </a:wholeTbl>
    <a:band2H>
      <a:tcTxStyle b="def" i="def"/>
      <a:tcStyle>
        <a:tcBdr/>
        <a:fill>
          <a:solidFill>
            <a:srgbClr val="004141"/>
          </a:solidFill>
        </a:fill>
      </a:tcStyle>
    </a:band2H>
    <a:firstCol>
      <a:tcTxStyle b="on" i="off">
        <a:font>
          <a:latin typeface="Bodoni SvtyTwo ITC TT-Bold"/>
          <a:ea typeface="Bodoni SvtyTwo ITC TT-Bold"/>
          <a:cs typeface="Bodoni SvtyTwo ITC TT-Bold"/>
        </a:font>
        <a:srgbClr val="00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Bodoni SvtyTwo ITC TT-Bold"/>
          <a:ea typeface="Bodoni SvtyTwo ITC TT-Bold"/>
          <a:cs typeface="Bodoni SvtyTwo ITC TT-Bold"/>
        </a:font>
        <a:srgbClr val="414141"/>
      </a:tcTxStyle>
      <a:tcStyle>
        <a:tcBdr>
          <a:left>
            <a:ln w="12700" cap="flat">
              <a:noFill/>
              <a:miter lim="400000"/>
            </a:ln>
          </a:left>
          <a:right>
            <a:ln w="12700" cap="flat">
              <a:noFill/>
              <a:miter lim="400000"/>
            </a:ln>
          </a:right>
          <a:top>
            <a:ln w="50800" cap="flat">
              <a:solidFill>
                <a:srgbClr val="414141"/>
              </a:solidFill>
              <a:prstDash val="solid"/>
              <a:round/>
            </a:ln>
          </a:top>
          <a:bottom>
            <a:ln w="25400" cap="flat">
              <a:solidFill>
                <a:srgbClr val="414141"/>
              </a:solidFill>
              <a:prstDash val="solid"/>
              <a:round/>
            </a:ln>
          </a:bottom>
          <a:insideH>
            <a:ln w="12700" cap="flat">
              <a:noFill/>
              <a:miter lim="400000"/>
            </a:ln>
          </a:insideH>
          <a:insideV>
            <a:ln w="12700" cap="flat">
              <a:noFill/>
              <a:miter lim="400000"/>
            </a:ln>
          </a:insideV>
        </a:tcBdr>
        <a:fill>
          <a:solidFill>
            <a:srgbClr val="004141"/>
          </a:solidFill>
        </a:fill>
      </a:tcStyle>
    </a:lastRow>
    <a:firstRow>
      <a:tcTxStyle b="on" i="off">
        <a:font>
          <a:latin typeface="Bodoni SvtyTwo ITC TT-Bold"/>
          <a:ea typeface="Bodoni SvtyTwo ITC TT-Bold"/>
          <a:cs typeface="Bodoni SvtyTwo ITC TT-Bold"/>
        </a:font>
        <a:srgbClr val="004141"/>
      </a:tcTxStyle>
      <a:tcStyle>
        <a:tcBdr>
          <a:left>
            <a:ln w="12700" cap="flat">
              <a:noFill/>
              <a:miter lim="400000"/>
            </a:ln>
          </a:left>
          <a:right>
            <a:ln w="12700" cap="flat">
              <a:noFill/>
              <a:miter lim="400000"/>
            </a:ln>
          </a:right>
          <a:top>
            <a:ln w="25400" cap="flat">
              <a:solidFill>
                <a:srgbClr val="414141"/>
              </a:solidFill>
              <a:prstDash val="solid"/>
              <a:round/>
            </a:ln>
          </a:top>
          <a:bottom>
            <a:ln w="25400" cap="flat">
              <a:solidFill>
                <a:srgbClr val="414141"/>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Bodoni SvtyTwo ITC TT-Book"/>
          <a:ea typeface="Bodoni SvtyTwo ITC TT-Book"/>
          <a:cs typeface="Bodoni SvtyTwo ITC TT-Book"/>
        </a:font>
        <a:srgbClr val="414141"/>
      </a:tcTxStyle>
      <a:tcStyle>
        <a:tcBdr>
          <a:left>
            <a:ln w="12700" cap="flat">
              <a:solidFill>
                <a:srgbClr val="004141"/>
              </a:solidFill>
              <a:prstDash val="solid"/>
              <a:round/>
            </a:ln>
          </a:left>
          <a:right>
            <a:ln w="12700" cap="flat">
              <a:solidFill>
                <a:srgbClr val="004141"/>
              </a:solidFill>
              <a:prstDash val="solid"/>
              <a:round/>
            </a:ln>
          </a:right>
          <a:top>
            <a:ln w="12700" cap="flat">
              <a:solidFill>
                <a:srgbClr val="004141"/>
              </a:solidFill>
              <a:prstDash val="solid"/>
              <a:round/>
            </a:ln>
          </a:top>
          <a:bottom>
            <a:ln w="127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rgbClr val="CDCDCD"/>
          </a:solidFill>
        </a:fill>
      </a:tcStyle>
    </a:wholeTbl>
    <a:band2H>
      <a:tcTxStyle b="def" i="def"/>
      <a:tcStyle>
        <a:tcBdr/>
        <a:fill>
          <a:solidFill>
            <a:srgbClr val="E8E8E8"/>
          </a:solidFill>
        </a:fill>
      </a:tcStyle>
    </a:band2H>
    <a:firstCol>
      <a:tcTxStyle b="on" i="off">
        <a:font>
          <a:latin typeface="Bodoni SvtyTwo ITC TT-Bold"/>
          <a:ea typeface="Bodoni SvtyTwo ITC TT-Bold"/>
          <a:cs typeface="Bodoni SvtyTwo ITC TT-Bold"/>
        </a:font>
        <a:srgbClr val="004141"/>
      </a:tcTxStyle>
      <a:tcStyle>
        <a:tcBdr>
          <a:left>
            <a:ln w="12700" cap="flat">
              <a:solidFill>
                <a:srgbClr val="004141"/>
              </a:solidFill>
              <a:prstDash val="solid"/>
              <a:round/>
            </a:ln>
          </a:left>
          <a:right>
            <a:ln w="12700" cap="flat">
              <a:solidFill>
                <a:srgbClr val="004141"/>
              </a:solidFill>
              <a:prstDash val="solid"/>
              <a:round/>
            </a:ln>
          </a:right>
          <a:top>
            <a:ln w="12700" cap="flat">
              <a:solidFill>
                <a:srgbClr val="004141"/>
              </a:solidFill>
              <a:prstDash val="solid"/>
              <a:round/>
            </a:ln>
          </a:top>
          <a:bottom>
            <a:ln w="127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rgbClr val="414141"/>
          </a:solidFill>
        </a:fill>
      </a:tcStyle>
    </a:firstCol>
    <a:lastRow>
      <a:tcTxStyle b="on" i="off">
        <a:font>
          <a:latin typeface="Bodoni SvtyTwo ITC TT-Bold"/>
          <a:ea typeface="Bodoni SvtyTwo ITC TT-Bold"/>
          <a:cs typeface="Bodoni SvtyTwo ITC TT-Bold"/>
        </a:font>
        <a:srgbClr val="004141"/>
      </a:tcTxStyle>
      <a:tcStyle>
        <a:tcBdr>
          <a:left>
            <a:ln w="12700" cap="flat">
              <a:solidFill>
                <a:srgbClr val="004141"/>
              </a:solidFill>
              <a:prstDash val="solid"/>
              <a:round/>
            </a:ln>
          </a:left>
          <a:right>
            <a:ln w="12700" cap="flat">
              <a:solidFill>
                <a:srgbClr val="004141"/>
              </a:solidFill>
              <a:prstDash val="solid"/>
              <a:round/>
            </a:ln>
          </a:right>
          <a:top>
            <a:ln w="38100" cap="flat">
              <a:solidFill>
                <a:srgbClr val="004141"/>
              </a:solidFill>
              <a:prstDash val="solid"/>
              <a:round/>
            </a:ln>
          </a:top>
          <a:bottom>
            <a:ln w="127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rgbClr val="414141"/>
          </a:solidFill>
        </a:fill>
      </a:tcStyle>
    </a:lastRow>
    <a:firstRow>
      <a:tcTxStyle b="on" i="off">
        <a:font>
          <a:latin typeface="Bodoni SvtyTwo ITC TT-Bold"/>
          <a:ea typeface="Bodoni SvtyTwo ITC TT-Bold"/>
          <a:cs typeface="Bodoni SvtyTwo ITC TT-Bold"/>
        </a:font>
        <a:srgbClr val="004141"/>
      </a:tcTxStyle>
      <a:tcStyle>
        <a:tcBdr>
          <a:left>
            <a:ln w="12700" cap="flat">
              <a:solidFill>
                <a:srgbClr val="004141"/>
              </a:solidFill>
              <a:prstDash val="solid"/>
              <a:round/>
            </a:ln>
          </a:left>
          <a:right>
            <a:ln w="12700" cap="flat">
              <a:solidFill>
                <a:srgbClr val="004141"/>
              </a:solidFill>
              <a:prstDash val="solid"/>
              <a:round/>
            </a:ln>
          </a:right>
          <a:top>
            <a:ln w="12700" cap="flat">
              <a:solidFill>
                <a:srgbClr val="004141"/>
              </a:solidFill>
              <a:prstDash val="solid"/>
              <a:round/>
            </a:ln>
          </a:top>
          <a:bottom>
            <a:ln w="381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rgbClr val="414141"/>
          </a:solidFill>
        </a:fill>
      </a:tcStyle>
    </a:firstRow>
  </a:tblStyle>
  <a:tblStyle styleId="{2708684C-4D16-4618-839F-0558EEFCDFE6}" styleName="">
    <a:tblBg/>
    <a:wholeTbl>
      <a:tcTxStyle b="off" i="off">
        <a:font>
          <a:latin typeface="Bodoni SvtyTwo ITC TT-Book"/>
          <a:ea typeface="Bodoni SvtyTwo ITC TT-Book"/>
          <a:cs typeface="Bodoni SvtyTwo ITC TT-Book"/>
        </a:font>
        <a:srgbClr val="414141"/>
      </a:tcTxStyle>
      <a:tcStyle>
        <a:tcBdr>
          <a:left>
            <a:ln w="12700" cap="flat">
              <a:solidFill>
                <a:srgbClr val="414141"/>
              </a:solidFill>
              <a:prstDash val="solid"/>
              <a:round/>
            </a:ln>
          </a:left>
          <a:right>
            <a:ln w="12700" cap="flat">
              <a:solidFill>
                <a:srgbClr val="414141"/>
              </a:solidFill>
              <a:prstDash val="solid"/>
              <a:round/>
            </a:ln>
          </a:right>
          <a:top>
            <a:ln w="12700" cap="flat">
              <a:solidFill>
                <a:srgbClr val="414141"/>
              </a:solidFill>
              <a:prstDash val="solid"/>
              <a:round/>
            </a:ln>
          </a:top>
          <a:bottom>
            <a:ln w="12700" cap="flat">
              <a:solidFill>
                <a:srgbClr val="414141"/>
              </a:solidFill>
              <a:prstDash val="solid"/>
              <a:round/>
            </a:ln>
          </a:bottom>
          <a:insideH>
            <a:ln w="12700" cap="flat">
              <a:solidFill>
                <a:srgbClr val="414141"/>
              </a:solidFill>
              <a:prstDash val="solid"/>
              <a:round/>
            </a:ln>
          </a:insideH>
          <a:insideV>
            <a:ln w="12700" cap="flat">
              <a:solidFill>
                <a:srgbClr val="414141"/>
              </a:solidFill>
              <a:prstDash val="solid"/>
              <a:round/>
            </a:ln>
          </a:insideV>
        </a:tcBdr>
        <a:fill>
          <a:solidFill>
            <a:srgbClr val="414141">
              <a:alpha val="20000"/>
            </a:srgbClr>
          </a:solidFill>
        </a:fill>
      </a:tcStyle>
    </a:wholeTbl>
    <a:band2H>
      <a:tcTxStyle b="def" i="def"/>
      <a:tcStyle>
        <a:tcBdr/>
        <a:fill>
          <a:solidFill>
            <a:srgbClr val="FFFFFF"/>
          </a:solidFill>
        </a:fill>
      </a:tcStyle>
    </a:band2H>
    <a:firstCol>
      <a:tcTxStyle b="on" i="off">
        <a:font>
          <a:latin typeface="Bodoni SvtyTwo ITC TT-Bold"/>
          <a:ea typeface="Bodoni SvtyTwo ITC TT-Bold"/>
          <a:cs typeface="Bodoni SvtyTwo ITC TT-Bold"/>
        </a:font>
        <a:srgbClr val="414141"/>
      </a:tcTxStyle>
      <a:tcStyle>
        <a:tcBdr>
          <a:left>
            <a:ln w="12700" cap="flat">
              <a:solidFill>
                <a:srgbClr val="414141"/>
              </a:solidFill>
              <a:prstDash val="solid"/>
              <a:round/>
            </a:ln>
          </a:left>
          <a:right>
            <a:ln w="12700" cap="flat">
              <a:solidFill>
                <a:srgbClr val="414141"/>
              </a:solidFill>
              <a:prstDash val="solid"/>
              <a:round/>
            </a:ln>
          </a:right>
          <a:top>
            <a:ln w="12700" cap="flat">
              <a:solidFill>
                <a:srgbClr val="414141"/>
              </a:solidFill>
              <a:prstDash val="solid"/>
              <a:round/>
            </a:ln>
          </a:top>
          <a:bottom>
            <a:ln w="12700" cap="flat">
              <a:solidFill>
                <a:srgbClr val="414141"/>
              </a:solidFill>
              <a:prstDash val="solid"/>
              <a:round/>
            </a:ln>
          </a:bottom>
          <a:insideH>
            <a:ln w="12700" cap="flat">
              <a:solidFill>
                <a:srgbClr val="414141"/>
              </a:solidFill>
              <a:prstDash val="solid"/>
              <a:round/>
            </a:ln>
          </a:insideH>
          <a:insideV>
            <a:ln w="12700" cap="flat">
              <a:solidFill>
                <a:srgbClr val="414141"/>
              </a:solidFill>
              <a:prstDash val="solid"/>
              <a:round/>
            </a:ln>
          </a:insideV>
        </a:tcBdr>
        <a:fill>
          <a:solidFill>
            <a:srgbClr val="414141">
              <a:alpha val="20000"/>
            </a:srgbClr>
          </a:solidFill>
        </a:fill>
      </a:tcStyle>
    </a:firstCol>
    <a:lastRow>
      <a:tcTxStyle b="on" i="off">
        <a:font>
          <a:latin typeface="Bodoni SvtyTwo ITC TT-Bold"/>
          <a:ea typeface="Bodoni SvtyTwo ITC TT-Bold"/>
          <a:cs typeface="Bodoni SvtyTwo ITC TT-Bold"/>
        </a:font>
        <a:srgbClr val="414141"/>
      </a:tcTxStyle>
      <a:tcStyle>
        <a:tcBdr>
          <a:left>
            <a:ln w="12700" cap="flat">
              <a:solidFill>
                <a:srgbClr val="414141"/>
              </a:solidFill>
              <a:prstDash val="solid"/>
              <a:round/>
            </a:ln>
          </a:left>
          <a:right>
            <a:ln w="12700" cap="flat">
              <a:solidFill>
                <a:srgbClr val="414141"/>
              </a:solidFill>
              <a:prstDash val="solid"/>
              <a:round/>
            </a:ln>
          </a:right>
          <a:top>
            <a:ln w="50800" cap="flat">
              <a:solidFill>
                <a:srgbClr val="414141"/>
              </a:solidFill>
              <a:prstDash val="solid"/>
              <a:round/>
            </a:ln>
          </a:top>
          <a:bottom>
            <a:ln w="12700" cap="flat">
              <a:solidFill>
                <a:srgbClr val="414141"/>
              </a:solidFill>
              <a:prstDash val="solid"/>
              <a:round/>
            </a:ln>
          </a:bottom>
          <a:insideH>
            <a:ln w="12700" cap="flat">
              <a:solidFill>
                <a:srgbClr val="414141"/>
              </a:solidFill>
              <a:prstDash val="solid"/>
              <a:round/>
            </a:ln>
          </a:insideH>
          <a:insideV>
            <a:ln w="12700" cap="flat">
              <a:solidFill>
                <a:srgbClr val="414141"/>
              </a:solidFill>
              <a:prstDash val="solid"/>
              <a:round/>
            </a:ln>
          </a:insideV>
        </a:tcBdr>
        <a:fill>
          <a:noFill/>
        </a:fill>
      </a:tcStyle>
    </a:lastRow>
    <a:firstRow>
      <a:tcTxStyle b="on" i="off">
        <a:font>
          <a:latin typeface="Bodoni SvtyTwo ITC TT-Bold"/>
          <a:ea typeface="Bodoni SvtyTwo ITC TT-Bold"/>
          <a:cs typeface="Bodoni SvtyTwo ITC TT-Bold"/>
        </a:font>
        <a:srgbClr val="414141"/>
      </a:tcTxStyle>
      <a:tcStyle>
        <a:tcBdr>
          <a:left>
            <a:ln w="12700" cap="flat">
              <a:solidFill>
                <a:srgbClr val="414141"/>
              </a:solidFill>
              <a:prstDash val="solid"/>
              <a:round/>
            </a:ln>
          </a:left>
          <a:right>
            <a:ln w="12700" cap="flat">
              <a:solidFill>
                <a:srgbClr val="414141"/>
              </a:solidFill>
              <a:prstDash val="solid"/>
              <a:round/>
            </a:ln>
          </a:right>
          <a:top>
            <a:ln w="12700" cap="flat">
              <a:solidFill>
                <a:srgbClr val="414141"/>
              </a:solidFill>
              <a:prstDash val="solid"/>
              <a:round/>
            </a:ln>
          </a:top>
          <a:bottom>
            <a:ln w="25400" cap="flat">
              <a:solidFill>
                <a:srgbClr val="414141"/>
              </a:solidFill>
              <a:prstDash val="solid"/>
              <a:round/>
            </a:ln>
          </a:bottom>
          <a:insideH>
            <a:ln w="12700" cap="flat">
              <a:solidFill>
                <a:srgbClr val="414141"/>
              </a:solidFill>
              <a:prstDash val="solid"/>
              <a:round/>
            </a:ln>
          </a:insideH>
          <a:insideV>
            <a:ln w="12700" cap="flat">
              <a:solidFill>
                <a:srgbClr val="414141"/>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130"/>
          <p:cNvSpPr/>
          <p:nvPr>
            <p:ph type="sldImg"/>
          </p:nvPr>
        </p:nvSpPr>
        <p:spPr>
          <a:xfrm>
            <a:off x="1143000" y="685800"/>
            <a:ext cx="4572000" cy="3429000"/>
          </a:xfrm>
          <a:prstGeom prst="rect">
            <a:avLst/>
          </a:prstGeom>
        </p:spPr>
        <p:txBody>
          <a:bodyPr/>
          <a:lstStyle/>
          <a:p>
            <a:pPr/>
          </a:p>
        </p:txBody>
      </p:sp>
      <p:sp>
        <p:nvSpPr>
          <p:cNvPr id="131" name="Shape 13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amp; Subtitle">
    <p:spTree>
      <p:nvGrpSpPr>
        <p:cNvPr id="1" name=""/>
        <p:cNvGrpSpPr/>
        <p:nvPr/>
      </p:nvGrpSpPr>
      <p:grpSpPr>
        <a:xfrm>
          <a:off x="0" y="0"/>
          <a:ext cx="0" cy="0"/>
          <a:chOff x="0" y="0"/>
          <a:chExt cx="0" cy="0"/>
        </a:xfrm>
      </p:grpSpPr>
      <p:sp>
        <p:nvSpPr>
          <p:cNvPr id="13" name="Shape 13"/>
          <p:cNvSpPr/>
          <p:nvPr/>
        </p:nvSpPr>
        <p:spPr>
          <a:xfrm>
            <a:off x="508000" y="6591300"/>
            <a:ext cx="11999454" cy="0"/>
          </a:xfrm>
          <a:prstGeom prst="line">
            <a:avLst/>
          </a:prstGeom>
          <a:ln w="12700">
            <a:solidFill>
              <a:srgbClr val="444444">
                <a:alpha val="30000"/>
              </a:srgbClr>
            </a:solidFill>
            <a:miter lim="400000"/>
          </a:ln>
        </p:spPr>
        <p:txBody>
          <a:bodyPr lIns="45718" tIns="45718" rIns="45718" bIns="45718"/>
          <a:lstStyle/>
          <a:p>
            <a:pPr/>
          </a:p>
        </p:txBody>
      </p:sp>
      <p:sp>
        <p:nvSpPr>
          <p:cNvPr id="14" name="Shape 14"/>
          <p:cNvSpPr/>
          <p:nvPr/>
        </p:nvSpPr>
        <p:spPr>
          <a:xfrm>
            <a:off x="507999" y="4089400"/>
            <a:ext cx="12000020" cy="0"/>
          </a:xfrm>
          <a:prstGeom prst="line">
            <a:avLst/>
          </a:prstGeom>
          <a:ln w="12700">
            <a:solidFill>
              <a:srgbClr val="444444">
                <a:alpha val="30000"/>
              </a:srgbClr>
            </a:solidFill>
            <a:miter lim="400000"/>
          </a:ln>
        </p:spPr>
        <p:txBody>
          <a:bodyPr lIns="45718" tIns="45718" rIns="45718" bIns="45718"/>
          <a:lstStyle/>
          <a:p>
            <a:pPr/>
          </a:p>
        </p:txBody>
      </p:sp>
      <p:sp>
        <p:nvSpPr>
          <p:cNvPr id="15" name="Shape 15"/>
          <p:cNvSpPr/>
          <p:nvPr/>
        </p:nvSpPr>
        <p:spPr>
          <a:xfrm flipV="1">
            <a:off x="7994301" y="4526255"/>
            <a:ext cx="2" cy="1642760"/>
          </a:xfrm>
          <a:prstGeom prst="line">
            <a:avLst/>
          </a:prstGeom>
          <a:ln w="12700">
            <a:solidFill>
              <a:srgbClr val="444444">
                <a:alpha val="30000"/>
              </a:srgbClr>
            </a:solidFill>
            <a:miter lim="400000"/>
          </a:ln>
        </p:spPr>
        <p:txBody>
          <a:bodyPr lIns="45718" tIns="45718" rIns="45718" bIns="45718"/>
          <a:lstStyle/>
          <a:p>
            <a:pPr/>
          </a:p>
        </p:txBody>
      </p:sp>
      <p:sp>
        <p:nvSpPr>
          <p:cNvPr id="16" name="Shape 16"/>
          <p:cNvSpPr/>
          <p:nvPr>
            <p:ph type="body" sz="quarter" idx="1"/>
          </p:nvPr>
        </p:nvSpPr>
        <p:spPr>
          <a:xfrm>
            <a:off x="508000" y="3505200"/>
            <a:ext cx="7200900" cy="508000"/>
          </a:xfrm>
          <a:prstGeom prst="rect">
            <a:avLst/>
          </a:prstGeom>
        </p:spPr>
        <p:txBody>
          <a:bodyPr/>
          <a:lstStyle>
            <a:lvl1pPr marL="0" indent="0">
              <a:lnSpc>
                <a:spcPct val="110000"/>
              </a:lnSpc>
              <a:spcBef>
                <a:spcPts val="0"/>
              </a:spcBef>
              <a:buClrTx/>
              <a:buSzTx/>
              <a:buFontTx/>
              <a:buNone/>
              <a:defRPr i="1" sz="2400"/>
            </a:lvl1pPr>
          </a:lstStyle>
          <a:p>
            <a:pPr/>
            <a:r>
              <a:t>Lorem Ipsum Dolor</a:t>
            </a:r>
          </a:p>
        </p:txBody>
      </p:sp>
      <p:sp>
        <p:nvSpPr>
          <p:cNvPr id="17" name="Shape 17"/>
          <p:cNvSpPr/>
          <p:nvPr>
            <p:ph type="title"/>
          </p:nvPr>
        </p:nvSpPr>
        <p:spPr>
          <a:xfrm>
            <a:off x="508000" y="4140200"/>
            <a:ext cx="7200900" cy="2413000"/>
          </a:xfrm>
          <a:prstGeom prst="rect">
            <a:avLst/>
          </a:prstGeom>
        </p:spPr>
        <p:txBody>
          <a:bodyPr/>
          <a:lstStyle>
            <a:lvl1pPr algn="l"/>
          </a:lstStyle>
          <a:p>
            <a:pPr/>
            <a:r>
              <a:t>Title Text</a:t>
            </a:r>
          </a:p>
        </p:txBody>
      </p:sp>
      <p:sp>
        <p:nvSpPr>
          <p:cNvPr id="18" name="Shape 18"/>
          <p:cNvSpPr/>
          <p:nvPr>
            <p:ph type="body" sz="quarter" idx="13"/>
          </p:nvPr>
        </p:nvSpPr>
        <p:spPr>
          <a:xfrm>
            <a:off x="8280400" y="4140200"/>
            <a:ext cx="4241800" cy="2413000"/>
          </a:xfrm>
          <a:prstGeom prst="rect">
            <a:avLst/>
          </a:prstGeom>
        </p:spPr>
        <p:txBody>
          <a:bodyPr/>
          <a:lstStyle/>
          <a:p>
            <a:pPr marL="0" indent="0">
              <a:spcBef>
                <a:spcPts val="0"/>
              </a:spcBef>
              <a:buClrTx/>
              <a:buSzTx/>
              <a:buFontTx/>
              <a:buNone/>
              <a:defRPr sz="2400"/>
            </a:pPr>
          </a:p>
        </p:txBody>
      </p:sp>
      <p:sp>
        <p:nvSpPr>
          <p:cNvPr id="19" name="Shape 1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Quote">
    <p:spTree>
      <p:nvGrpSpPr>
        <p:cNvPr id="1" name=""/>
        <p:cNvGrpSpPr/>
        <p:nvPr/>
      </p:nvGrpSpPr>
      <p:grpSpPr>
        <a:xfrm>
          <a:off x="0" y="0"/>
          <a:ext cx="0" cy="0"/>
          <a:chOff x="0" y="0"/>
          <a:chExt cx="0" cy="0"/>
        </a:xfrm>
      </p:grpSpPr>
      <p:sp>
        <p:nvSpPr>
          <p:cNvPr id="107" name="Shape 107"/>
          <p:cNvSpPr/>
          <p:nvPr>
            <p:ph type="body" sz="quarter" idx="1"/>
          </p:nvPr>
        </p:nvSpPr>
        <p:spPr>
          <a:xfrm>
            <a:off x="533400" y="5969000"/>
            <a:ext cx="11938000" cy="609600"/>
          </a:xfrm>
          <a:prstGeom prst="rect">
            <a:avLst/>
          </a:prstGeom>
        </p:spPr>
        <p:txBody>
          <a:bodyPr anchor="t"/>
          <a:lstStyle>
            <a:lvl1pPr marL="0" indent="0" algn="ctr">
              <a:spcBef>
                <a:spcPts val="1200"/>
              </a:spcBef>
              <a:buClrTx/>
              <a:buSzTx/>
              <a:buFontTx/>
              <a:buNone/>
              <a:defRPr i="1" sz="3000"/>
            </a:lvl1pPr>
          </a:lstStyle>
          <a:p>
            <a:pPr/>
            <a:r>
              <a:t>–Johnny Appleseed</a:t>
            </a:r>
          </a:p>
        </p:txBody>
      </p:sp>
      <p:sp>
        <p:nvSpPr>
          <p:cNvPr id="108" name="Shape 108"/>
          <p:cNvSpPr/>
          <p:nvPr>
            <p:ph type="body" sz="quarter" idx="13"/>
          </p:nvPr>
        </p:nvSpPr>
        <p:spPr>
          <a:xfrm>
            <a:off x="1270000" y="4254500"/>
            <a:ext cx="10464800" cy="711200"/>
          </a:xfrm>
          <a:prstGeom prst="rect">
            <a:avLst/>
          </a:prstGeom>
        </p:spPr>
        <p:txBody>
          <a:bodyPr/>
          <a:lstStyle/>
          <a:p>
            <a:pPr marL="0" indent="0" algn="ctr">
              <a:spcBef>
                <a:spcPts val="0"/>
              </a:spcBef>
              <a:buClrTx/>
              <a:buSzTx/>
              <a:buFontTx/>
              <a:buNone/>
            </a:pPr>
          </a:p>
        </p:txBody>
      </p:sp>
      <p:sp>
        <p:nvSpPr>
          <p:cNvPr id="109" name="Shape 10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Photo">
    <p:spTree>
      <p:nvGrpSpPr>
        <p:cNvPr id="1" name=""/>
        <p:cNvGrpSpPr/>
        <p:nvPr/>
      </p:nvGrpSpPr>
      <p:grpSpPr>
        <a:xfrm>
          <a:off x="0" y="0"/>
          <a:ext cx="0" cy="0"/>
          <a:chOff x="0" y="0"/>
          <a:chExt cx="0" cy="0"/>
        </a:xfrm>
      </p:grpSpPr>
      <p:sp>
        <p:nvSpPr>
          <p:cNvPr id="116" name="Shape 116"/>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17" name="Shape 11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
        <p:nvSpPr>
          <p:cNvPr id="124" name="Shape 12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
    <p:spTree>
      <p:nvGrpSpPr>
        <p:cNvPr id="1" name=""/>
        <p:cNvGrpSpPr/>
        <p:nvPr/>
      </p:nvGrpSpPr>
      <p:grpSpPr>
        <a:xfrm>
          <a:off x="0" y="0"/>
          <a:ext cx="0" cy="0"/>
          <a:chOff x="0" y="0"/>
          <a:chExt cx="0" cy="0"/>
        </a:xfrm>
      </p:grpSpPr>
      <p:sp>
        <p:nvSpPr>
          <p:cNvPr id="26" name="Shape 26"/>
          <p:cNvSpPr/>
          <p:nvPr/>
        </p:nvSpPr>
        <p:spPr>
          <a:xfrm flipV="1">
            <a:off x="7994301" y="7053554"/>
            <a:ext cx="2" cy="1642760"/>
          </a:xfrm>
          <a:prstGeom prst="line">
            <a:avLst/>
          </a:prstGeom>
          <a:ln w="12700">
            <a:solidFill>
              <a:srgbClr val="444444">
                <a:alpha val="30000"/>
              </a:srgbClr>
            </a:solidFill>
            <a:miter lim="400000"/>
          </a:ln>
        </p:spPr>
        <p:txBody>
          <a:bodyPr lIns="45718" tIns="45718" rIns="45718" bIns="45718"/>
          <a:lstStyle/>
          <a:p>
            <a:pPr/>
          </a:p>
        </p:txBody>
      </p:sp>
      <p:sp>
        <p:nvSpPr>
          <p:cNvPr id="27" name="Shape 27"/>
          <p:cNvSpPr/>
          <p:nvPr/>
        </p:nvSpPr>
        <p:spPr>
          <a:xfrm>
            <a:off x="508000" y="9131300"/>
            <a:ext cx="11999454" cy="0"/>
          </a:xfrm>
          <a:prstGeom prst="line">
            <a:avLst/>
          </a:prstGeom>
          <a:ln w="12700">
            <a:solidFill>
              <a:srgbClr val="444444">
                <a:alpha val="30000"/>
              </a:srgbClr>
            </a:solidFill>
            <a:miter lim="400000"/>
          </a:ln>
        </p:spPr>
        <p:txBody>
          <a:bodyPr lIns="45718" tIns="45718" rIns="45718" bIns="45718"/>
          <a:lstStyle/>
          <a:p>
            <a:pPr/>
          </a:p>
        </p:txBody>
      </p:sp>
      <p:sp>
        <p:nvSpPr>
          <p:cNvPr id="28" name="Shape 28"/>
          <p:cNvSpPr/>
          <p:nvPr/>
        </p:nvSpPr>
        <p:spPr>
          <a:xfrm>
            <a:off x="507999" y="6629400"/>
            <a:ext cx="12000020" cy="0"/>
          </a:xfrm>
          <a:prstGeom prst="line">
            <a:avLst/>
          </a:prstGeom>
          <a:ln w="12700">
            <a:solidFill>
              <a:srgbClr val="444444">
                <a:alpha val="30000"/>
              </a:srgbClr>
            </a:solidFill>
            <a:miter lim="400000"/>
          </a:ln>
        </p:spPr>
        <p:txBody>
          <a:bodyPr lIns="45718" tIns="45718" rIns="45718" bIns="45718"/>
          <a:lstStyle/>
          <a:p>
            <a:pPr/>
          </a:p>
        </p:txBody>
      </p:sp>
      <p:sp>
        <p:nvSpPr>
          <p:cNvPr id="29" name="Shape 29"/>
          <p:cNvSpPr/>
          <p:nvPr/>
        </p:nvSpPr>
        <p:spPr>
          <a:xfrm flipV="1">
            <a:off x="7994301" y="7053554"/>
            <a:ext cx="2" cy="1642760"/>
          </a:xfrm>
          <a:prstGeom prst="line">
            <a:avLst/>
          </a:prstGeom>
          <a:ln w="12700">
            <a:solidFill>
              <a:srgbClr val="444444">
                <a:alpha val="30000"/>
              </a:srgbClr>
            </a:solidFill>
            <a:miter lim="400000"/>
          </a:ln>
        </p:spPr>
        <p:txBody>
          <a:bodyPr lIns="45718" tIns="45718" rIns="45718" bIns="45718"/>
          <a:lstStyle/>
          <a:p>
            <a:pPr/>
          </a:p>
        </p:txBody>
      </p:sp>
      <p:sp>
        <p:nvSpPr>
          <p:cNvPr id="30" name="Shape 30"/>
          <p:cNvSpPr/>
          <p:nvPr>
            <p:ph type="body" sz="quarter" idx="1"/>
          </p:nvPr>
        </p:nvSpPr>
        <p:spPr>
          <a:xfrm>
            <a:off x="508000" y="6096000"/>
            <a:ext cx="7200900" cy="508000"/>
          </a:xfrm>
          <a:prstGeom prst="rect">
            <a:avLst/>
          </a:prstGeom>
        </p:spPr>
        <p:txBody>
          <a:bodyPr/>
          <a:lstStyle>
            <a:lvl1pPr marL="0" indent="0">
              <a:lnSpc>
                <a:spcPct val="110000"/>
              </a:lnSpc>
              <a:spcBef>
                <a:spcPts val="0"/>
              </a:spcBef>
              <a:buClrTx/>
              <a:buSzTx/>
              <a:buFontTx/>
              <a:buNone/>
              <a:defRPr i="1" sz="2400"/>
            </a:lvl1pPr>
          </a:lstStyle>
          <a:p>
            <a:pPr/>
            <a:r>
              <a:t>Lorem Ipsum Dolor</a:t>
            </a:r>
          </a:p>
        </p:txBody>
      </p:sp>
      <p:sp>
        <p:nvSpPr>
          <p:cNvPr id="31" name="Shape 31"/>
          <p:cNvSpPr/>
          <p:nvPr>
            <p:ph type="pic" idx="13"/>
          </p:nvPr>
        </p:nvSpPr>
        <p:spPr>
          <a:xfrm>
            <a:off x="596900" y="633460"/>
            <a:ext cx="11811000" cy="5207003"/>
          </a:xfrm>
          <a:prstGeom prst="rect">
            <a:avLst/>
          </a:prstGeom>
        </p:spPr>
        <p:txBody>
          <a:bodyPr lIns="91439" tIns="45719" rIns="91439" bIns="45719" anchor="t">
            <a:noAutofit/>
          </a:bodyPr>
          <a:lstStyle/>
          <a:p>
            <a:pPr/>
          </a:p>
        </p:txBody>
      </p:sp>
      <p:sp>
        <p:nvSpPr>
          <p:cNvPr id="32" name="Shape 32"/>
          <p:cNvSpPr/>
          <p:nvPr>
            <p:ph type="title"/>
          </p:nvPr>
        </p:nvSpPr>
        <p:spPr>
          <a:xfrm>
            <a:off x="508000" y="6680200"/>
            <a:ext cx="7200900" cy="2413000"/>
          </a:xfrm>
          <a:prstGeom prst="rect">
            <a:avLst/>
          </a:prstGeom>
        </p:spPr>
        <p:txBody>
          <a:bodyPr/>
          <a:lstStyle>
            <a:lvl1pPr algn="l"/>
          </a:lstStyle>
          <a:p>
            <a:pPr/>
            <a:r>
              <a:t>Title Text</a:t>
            </a:r>
          </a:p>
        </p:txBody>
      </p:sp>
      <p:sp>
        <p:nvSpPr>
          <p:cNvPr id="33" name="Shape 33"/>
          <p:cNvSpPr/>
          <p:nvPr>
            <p:ph type="body" sz="quarter" idx="14"/>
          </p:nvPr>
        </p:nvSpPr>
        <p:spPr>
          <a:xfrm>
            <a:off x="8280400" y="6680200"/>
            <a:ext cx="4241800" cy="2413000"/>
          </a:xfrm>
          <a:prstGeom prst="rect">
            <a:avLst/>
          </a:prstGeom>
        </p:spPr>
        <p:txBody>
          <a:bodyPr/>
          <a:lstStyle/>
          <a:p>
            <a:pPr marL="0" indent="0">
              <a:spcBef>
                <a:spcPts val="0"/>
              </a:spcBef>
              <a:buClrTx/>
              <a:buSzTx/>
              <a:buFontTx/>
              <a:buNone/>
              <a:defRPr sz="2400"/>
            </a:pPr>
          </a:p>
        </p:txBody>
      </p:sp>
      <p:sp>
        <p:nvSpPr>
          <p:cNvPr id="34" name="Shape 3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 Center">
    <p:spTree>
      <p:nvGrpSpPr>
        <p:cNvPr id="1" name=""/>
        <p:cNvGrpSpPr/>
        <p:nvPr/>
      </p:nvGrpSpPr>
      <p:grpSpPr>
        <a:xfrm>
          <a:off x="0" y="0"/>
          <a:ext cx="0" cy="0"/>
          <a:chOff x="0" y="0"/>
          <a:chExt cx="0" cy="0"/>
        </a:xfrm>
      </p:grpSpPr>
      <p:sp>
        <p:nvSpPr>
          <p:cNvPr id="41" name="Shape 41"/>
          <p:cNvSpPr/>
          <p:nvPr>
            <p:ph type="title"/>
          </p:nvPr>
        </p:nvSpPr>
        <p:spPr>
          <a:xfrm>
            <a:off x="508000" y="3670300"/>
            <a:ext cx="11988800" cy="2413000"/>
          </a:xfrm>
          <a:prstGeom prst="rect">
            <a:avLst/>
          </a:prstGeom>
        </p:spPr>
        <p:txBody>
          <a:bodyPr/>
          <a:lstStyle/>
          <a:p>
            <a:pPr/>
            <a:r>
              <a:t>Title Text</a:t>
            </a:r>
          </a:p>
        </p:txBody>
      </p:sp>
      <p:sp>
        <p:nvSpPr>
          <p:cNvPr id="42" name="Shape 4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
    <p:spTree>
      <p:nvGrpSpPr>
        <p:cNvPr id="1" name=""/>
        <p:cNvGrpSpPr/>
        <p:nvPr/>
      </p:nvGrpSpPr>
      <p:grpSpPr>
        <a:xfrm>
          <a:off x="0" y="0"/>
          <a:ext cx="0" cy="0"/>
          <a:chOff x="0" y="0"/>
          <a:chExt cx="0" cy="0"/>
        </a:xfrm>
      </p:grpSpPr>
      <p:sp>
        <p:nvSpPr>
          <p:cNvPr id="49" name="Shape 49"/>
          <p:cNvSpPr/>
          <p:nvPr/>
        </p:nvSpPr>
        <p:spPr>
          <a:xfrm>
            <a:off x="507999" y="4876800"/>
            <a:ext cx="5676376" cy="0"/>
          </a:xfrm>
          <a:prstGeom prst="line">
            <a:avLst/>
          </a:prstGeom>
          <a:ln w="12700">
            <a:solidFill>
              <a:srgbClr val="444444">
                <a:alpha val="30000"/>
              </a:srgbClr>
            </a:solidFill>
            <a:miter lim="400000"/>
          </a:ln>
        </p:spPr>
        <p:txBody>
          <a:bodyPr lIns="45718" tIns="45718" rIns="45718" bIns="45718"/>
          <a:lstStyle/>
          <a:p>
            <a:pPr/>
          </a:p>
        </p:txBody>
      </p:sp>
      <p:sp>
        <p:nvSpPr>
          <p:cNvPr id="50" name="Shape 50"/>
          <p:cNvSpPr/>
          <p:nvPr/>
        </p:nvSpPr>
        <p:spPr>
          <a:xfrm>
            <a:off x="508000" y="2768600"/>
            <a:ext cx="5676317" cy="0"/>
          </a:xfrm>
          <a:prstGeom prst="line">
            <a:avLst/>
          </a:prstGeom>
          <a:ln w="12700">
            <a:solidFill>
              <a:srgbClr val="444444">
                <a:alpha val="30000"/>
              </a:srgbClr>
            </a:solidFill>
            <a:miter lim="400000"/>
          </a:ln>
        </p:spPr>
        <p:txBody>
          <a:bodyPr lIns="45718" tIns="45718" rIns="45718" bIns="45718"/>
          <a:lstStyle/>
          <a:p>
            <a:pPr/>
          </a:p>
        </p:txBody>
      </p:sp>
      <p:sp>
        <p:nvSpPr>
          <p:cNvPr id="51" name="Shape 51"/>
          <p:cNvSpPr/>
          <p:nvPr>
            <p:ph type="body" sz="quarter" idx="1"/>
          </p:nvPr>
        </p:nvSpPr>
        <p:spPr>
          <a:xfrm>
            <a:off x="508000" y="2171700"/>
            <a:ext cx="5676900" cy="508000"/>
          </a:xfrm>
          <a:prstGeom prst="rect">
            <a:avLst/>
          </a:prstGeom>
        </p:spPr>
        <p:txBody>
          <a:bodyPr anchor="b"/>
          <a:lstStyle>
            <a:lvl1pPr marL="0" indent="0">
              <a:lnSpc>
                <a:spcPct val="110000"/>
              </a:lnSpc>
              <a:spcBef>
                <a:spcPts val="0"/>
              </a:spcBef>
              <a:buClrTx/>
              <a:buSzTx/>
              <a:buFontTx/>
              <a:buNone/>
              <a:defRPr i="1" sz="2400"/>
            </a:lvl1pPr>
          </a:lstStyle>
          <a:p>
            <a:pPr/>
            <a:r>
              <a:t>Lorem Ipsum Dolor</a:t>
            </a:r>
          </a:p>
        </p:txBody>
      </p:sp>
      <p:sp>
        <p:nvSpPr>
          <p:cNvPr id="52" name="Shape 52"/>
          <p:cNvSpPr/>
          <p:nvPr>
            <p:ph type="pic" sz="half" idx="13"/>
          </p:nvPr>
        </p:nvSpPr>
        <p:spPr>
          <a:xfrm>
            <a:off x="6818218" y="647698"/>
            <a:ext cx="5588002" cy="8331202"/>
          </a:xfrm>
          <a:prstGeom prst="rect">
            <a:avLst/>
          </a:prstGeom>
        </p:spPr>
        <p:txBody>
          <a:bodyPr lIns="91439" tIns="45719" rIns="91439" bIns="45719" anchor="t">
            <a:noAutofit/>
          </a:bodyPr>
          <a:lstStyle/>
          <a:p>
            <a:pPr/>
          </a:p>
        </p:txBody>
      </p:sp>
      <p:sp>
        <p:nvSpPr>
          <p:cNvPr id="53" name="Shape 53"/>
          <p:cNvSpPr/>
          <p:nvPr>
            <p:ph type="title"/>
          </p:nvPr>
        </p:nvSpPr>
        <p:spPr>
          <a:xfrm>
            <a:off x="508000" y="2806700"/>
            <a:ext cx="5676900" cy="2032000"/>
          </a:xfrm>
          <a:prstGeom prst="rect">
            <a:avLst/>
          </a:prstGeom>
        </p:spPr>
        <p:txBody>
          <a:bodyPr/>
          <a:lstStyle>
            <a:lvl1pPr algn="l">
              <a:defRPr sz="5600"/>
            </a:lvl1pPr>
          </a:lstStyle>
          <a:p>
            <a:pPr/>
            <a:r>
              <a:t>Title Text</a:t>
            </a:r>
          </a:p>
        </p:txBody>
      </p:sp>
      <p:sp>
        <p:nvSpPr>
          <p:cNvPr id="54" name="Shape 54"/>
          <p:cNvSpPr/>
          <p:nvPr>
            <p:ph type="body" sz="quarter" idx="14"/>
          </p:nvPr>
        </p:nvSpPr>
        <p:spPr>
          <a:xfrm>
            <a:off x="508000" y="5029200"/>
            <a:ext cx="5676900" cy="4013200"/>
          </a:xfrm>
          <a:prstGeom prst="rect">
            <a:avLst/>
          </a:prstGeom>
        </p:spPr>
        <p:txBody>
          <a:bodyPr anchor="t"/>
          <a:lstStyle/>
          <a:p>
            <a:pPr marL="0" indent="0">
              <a:spcBef>
                <a:spcPts val="0"/>
              </a:spcBef>
              <a:buClrTx/>
              <a:buSzTx/>
              <a:buFontTx/>
              <a:buNone/>
              <a:defRPr sz="2400"/>
            </a:pPr>
          </a:p>
        </p:txBody>
      </p:sp>
      <p:sp>
        <p:nvSpPr>
          <p:cNvPr id="55" name="Shape 5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62" name="Shape 62"/>
          <p:cNvSpPr/>
          <p:nvPr>
            <p:ph type="title"/>
          </p:nvPr>
        </p:nvSpPr>
        <p:spPr>
          <a:prstGeom prst="rect">
            <a:avLst/>
          </a:prstGeom>
        </p:spPr>
        <p:txBody>
          <a:bodyPr/>
          <a:lstStyle/>
          <a:p>
            <a:pPr/>
            <a:r>
              <a:t>Title Text</a:t>
            </a:r>
          </a:p>
        </p:txBody>
      </p:sp>
      <p:sp>
        <p:nvSpPr>
          <p:cNvPr id="63" name="Shape 6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70" name="Shape 70"/>
          <p:cNvSpPr/>
          <p:nvPr>
            <p:ph type="title"/>
          </p:nvPr>
        </p:nvSpPr>
        <p:spPr>
          <a:prstGeom prst="rect">
            <a:avLst/>
          </a:prstGeom>
        </p:spPr>
        <p:txBody>
          <a:bodyPr/>
          <a:lstStyle/>
          <a:p>
            <a:pPr/>
            <a:r>
              <a:t>Title Text</a:t>
            </a:r>
          </a:p>
        </p:txBody>
      </p:sp>
      <p:sp>
        <p:nvSpPr>
          <p:cNvPr id="71" name="Shape 71"/>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2" name="Shape 7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79" name="Shape 79"/>
          <p:cNvSpPr/>
          <p:nvPr>
            <p:ph type="pic" sz="half" idx="13"/>
          </p:nvPr>
        </p:nvSpPr>
        <p:spPr>
          <a:xfrm>
            <a:off x="6819900" y="2654300"/>
            <a:ext cx="5588000" cy="6350000"/>
          </a:xfrm>
          <a:prstGeom prst="rect">
            <a:avLst/>
          </a:prstGeom>
        </p:spPr>
        <p:txBody>
          <a:bodyPr lIns="91439" tIns="45719" rIns="91439" bIns="45719" anchor="t">
            <a:noAutofit/>
          </a:bodyPr>
          <a:lstStyle/>
          <a:p>
            <a:pPr/>
          </a:p>
        </p:txBody>
      </p:sp>
      <p:sp>
        <p:nvSpPr>
          <p:cNvPr id="80" name="Shape 80"/>
          <p:cNvSpPr/>
          <p:nvPr>
            <p:ph type="title"/>
          </p:nvPr>
        </p:nvSpPr>
        <p:spPr>
          <a:prstGeom prst="rect">
            <a:avLst/>
          </a:prstGeom>
        </p:spPr>
        <p:txBody>
          <a:bodyPr/>
          <a:lstStyle/>
          <a:p>
            <a:pPr/>
            <a:r>
              <a:t>Title Text</a:t>
            </a:r>
          </a:p>
        </p:txBody>
      </p:sp>
      <p:sp>
        <p:nvSpPr>
          <p:cNvPr id="81" name="Shape 81"/>
          <p:cNvSpPr/>
          <p:nvPr>
            <p:ph type="body" sz="half" idx="1"/>
          </p:nvPr>
        </p:nvSpPr>
        <p:spPr>
          <a:xfrm>
            <a:off x="508000" y="2730500"/>
            <a:ext cx="5816600" cy="6350000"/>
          </a:xfrm>
          <a:prstGeom prst="rect">
            <a:avLst/>
          </a:prstGeom>
        </p:spPr>
        <p:txBody>
          <a:bodyPr/>
          <a:lstStyle>
            <a:lvl1pPr marL="393700" indent="-393700">
              <a:spcBef>
                <a:spcPts val="1800"/>
              </a:spcBef>
              <a:buSzPct val="65000"/>
              <a:defRPr sz="3000"/>
            </a:lvl1pPr>
            <a:lvl2pPr marL="787400" indent="-393700">
              <a:spcBef>
                <a:spcPts val="1800"/>
              </a:spcBef>
              <a:buSzPct val="65000"/>
              <a:defRPr sz="3000"/>
            </a:lvl2pPr>
            <a:lvl3pPr marL="1181100" indent="-393700">
              <a:spcBef>
                <a:spcPts val="1800"/>
              </a:spcBef>
              <a:buSzPct val="65000"/>
              <a:defRPr sz="3000"/>
            </a:lvl3pPr>
            <a:lvl4pPr marL="1574800" indent="-393700">
              <a:spcBef>
                <a:spcPts val="1800"/>
              </a:spcBef>
              <a:buSzPct val="65000"/>
              <a:defRPr sz="3000"/>
            </a:lvl4pPr>
            <a:lvl5pPr marL="1968500" indent="-393700">
              <a:spcBef>
                <a:spcPts val="1800"/>
              </a:spcBef>
              <a:buSzPct val="65000"/>
              <a:defRPr sz="3000"/>
            </a:lvl5pPr>
          </a:lstStyle>
          <a:p>
            <a:pPr/>
            <a:r>
              <a:t>Body Level One</a:t>
            </a:r>
          </a:p>
          <a:p>
            <a:pPr lvl="1"/>
            <a:r>
              <a:t>Body Level Two</a:t>
            </a:r>
          </a:p>
          <a:p>
            <a:pPr lvl="2"/>
            <a:r>
              <a:t>Body Level Three</a:t>
            </a:r>
          </a:p>
          <a:p>
            <a:pPr lvl="3"/>
            <a:r>
              <a:t>Body Level Four</a:t>
            </a:r>
          </a:p>
          <a:p>
            <a:pPr lvl="4"/>
            <a:r>
              <a:t>Body Level Five</a:t>
            </a:r>
          </a:p>
        </p:txBody>
      </p:sp>
      <p:sp>
        <p:nvSpPr>
          <p:cNvPr id="82" name="Shape 8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Bullets">
    <p:spTree>
      <p:nvGrpSpPr>
        <p:cNvPr id="1" name=""/>
        <p:cNvGrpSpPr/>
        <p:nvPr/>
      </p:nvGrpSpPr>
      <p:grpSpPr>
        <a:xfrm>
          <a:off x="0" y="0"/>
          <a:ext cx="0" cy="0"/>
          <a:chOff x="0" y="0"/>
          <a:chExt cx="0" cy="0"/>
        </a:xfrm>
      </p:grpSpPr>
      <p:sp>
        <p:nvSpPr>
          <p:cNvPr id="89" name="Shape 89"/>
          <p:cNvSpPr/>
          <p:nvPr>
            <p:ph type="body" idx="1"/>
          </p:nvPr>
        </p:nvSpPr>
        <p:spPr>
          <a:xfrm>
            <a:off x="508000" y="1270000"/>
            <a:ext cx="11988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0" name="Shape 9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Photo - 3 Up">
    <p:spTree>
      <p:nvGrpSpPr>
        <p:cNvPr id="1" name=""/>
        <p:cNvGrpSpPr/>
        <p:nvPr/>
      </p:nvGrpSpPr>
      <p:grpSpPr>
        <a:xfrm>
          <a:off x="0" y="0"/>
          <a:ext cx="0" cy="0"/>
          <a:chOff x="0" y="0"/>
          <a:chExt cx="0" cy="0"/>
        </a:xfrm>
      </p:grpSpPr>
      <p:sp>
        <p:nvSpPr>
          <p:cNvPr id="97" name="Shape 97"/>
          <p:cNvSpPr/>
          <p:nvPr>
            <p:ph type="pic" sz="quarter" idx="13"/>
          </p:nvPr>
        </p:nvSpPr>
        <p:spPr>
          <a:xfrm>
            <a:off x="6856318" y="4772798"/>
            <a:ext cx="5499102" cy="4229103"/>
          </a:xfrm>
          <a:prstGeom prst="rect">
            <a:avLst/>
          </a:prstGeom>
        </p:spPr>
        <p:txBody>
          <a:bodyPr lIns="91439" tIns="45719" rIns="91439" bIns="45719" anchor="t">
            <a:noAutofit/>
          </a:bodyPr>
          <a:lstStyle/>
          <a:p>
            <a:pPr/>
          </a:p>
        </p:txBody>
      </p:sp>
      <p:sp>
        <p:nvSpPr>
          <p:cNvPr id="98" name="Shape 98"/>
          <p:cNvSpPr/>
          <p:nvPr>
            <p:ph type="pic" sz="quarter" idx="14"/>
          </p:nvPr>
        </p:nvSpPr>
        <p:spPr>
          <a:xfrm>
            <a:off x="6860561" y="609600"/>
            <a:ext cx="5499103" cy="3530600"/>
          </a:xfrm>
          <a:prstGeom prst="rect">
            <a:avLst/>
          </a:prstGeom>
        </p:spPr>
        <p:txBody>
          <a:bodyPr lIns="91439" tIns="45719" rIns="91439" bIns="45719" anchor="t">
            <a:noAutofit/>
          </a:bodyPr>
          <a:lstStyle/>
          <a:p>
            <a:pPr/>
          </a:p>
        </p:txBody>
      </p:sp>
      <p:sp>
        <p:nvSpPr>
          <p:cNvPr id="99" name="Shape 99"/>
          <p:cNvSpPr/>
          <p:nvPr>
            <p:ph type="pic" sz="half" idx="15"/>
          </p:nvPr>
        </p:nvSpPr>
        <p:spPr>
          <a:xfrm>
            <a:off x="557118" y="609598"/>
            <a:ext cx="5588003" cy="8394702"/>
          </a:xfrm>
          <a:prstGeom prst="rect">
            <a:avLst/>
          </a:prstGeom>
        </p:spPr>
        <p:txBody>
          <a:bodyPr lIns="91439" tIns="45719" rIns="91439" bIns="45719" anchor="t">
            <a:noAutofit/>
          </a:bodyPr>
          <a:lstStyle/>
          <a:p>
            <a:pPr/>
          </a:p>
        </p:txBody>
      </p:sp>
      <p:sp>
        <p:nvSpPr>
          <p:cNvPr id="100" name="Shape 10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hape 2"/>
          <p:cNvSpPr/>
          <p:nvPr/>
        </p:nvSpPr>
        <p:spPr>
          <a:xfrm>
            <a:off x="507999" y="2171700"/>
            <a:ext cx="11997293" cy="0"/>
          </a:xfrm>
          <a:prstGeom prst="line">
            <a:avLst/>
          </a:prstGeom>
          <a:ln w="12700">
            <a:solidFill>
              <a:srgbClr val="444444">
                <a:alpha val="30000"/>
              </a:srgbClr>
            </a:solidFill>
            <a:miter lim="400000"/>
          </a:ln>
        </p:spPr>
        <p:txBody>
          <a:bodyPr lIns="45718" tIns="45718" rIns="45718" bIns="45718"/>
          <a:lstStyle/>
          <a:p>
            <a:pPr/>
          </a:p>
        </p:txBody>
      </p:sp>
      <p:sp>
        <p:nvSpPr>
          <p:cNvPr id="3" name="Shape 3"/>
          <p:cNvSpPr/>
          <p:nvPr/>
        </p:nvSpPr>
        <p:spPr>
          <a:xfrm>
            <a:off x="507999" y="635000"/>
            <a:ext cx="11997293" cy="0"/>
          </a:xfrm>
          <a:prstGeom prst="line">
            <a:avLst/>
          </a:prstGeom>
          <a:ln w="12700">
            <a:solidFill>
              <a:srgbClr val="444444">
                <a:alpha val="30000"/>
              </a:srgbClr>
            </a:solidFill>
            <a:miter lim="400000"/>
          </a:ln>
        </p:spPr>
        <p:txBody>
          <a:bodyPr lIns="45718" tIns="45718" rIns="45718" bIns="45718"/>
          <a:lstStyle/>
          <a:p>
            <a:pPr/>
          </a:p>
        </p:txBody>
      </p:sp>
      <p:sp>
        <p:nvSpPr>
          <p:cNvPr id="4" name="Shape 4"/>
          <p:cNvSpPr/>
          <p:nvPr>
            <p:ph type="title"/>
          </p:nvPr>
        </p:nvSpPr>
        <p:spPr>
          <a:xfrm>
            <a:off x="508000" y="800100"/>
            <a:ext cx="11988800" cy="121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5" name="Shape 5"/>
          <p:cNvSpPr/>
          <p:nvPr>
            <p:ph type="body" idx="1"/>
          </p:nvPr>
        </p:nvSpPr>
        <p:spPr>
          <a:xfrm>
            <a:off x="508000" y="2628900"/>
            <a:ext cx="11988800" cy="609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 name="Shape 6"/>
          <p:cNvSpPr/>
          <p:nvPr>
            <p:ph type="sldNum" sz="quarter" idx="2"/>
          </p:nvPr>
        </p:nvSpPr>
        <p:spPr>
          <a:xfrm>
            <a:off x="6324599" y="9258300"/>
            <a:ext cx="342901" cy="406400"/>
          </a:xfrm>
          <a:prstGeom prst="rect">
            <a:avLst/>
          </a:prstGeom>
          <a:ln w="12700">
            <a:miter lim="400000"/>
          </a:ln>
        </p:spPr>
        <p:txBody>
          <a:bodyPr wrap="none" lIns="50800" tIns="50800" rIns="50800" bIns="50800">
            <a:spAutoFit/>
          </a:bodyPr>
          <a:lstStyle>
            <a:lvl1pPr>
              <a:defRPr sz="1800">
                <a:solidFill>
                  <a:srgbClr val="4C4946"/>
                </a:solidFill>
                <a:latin typeface="Palatino"/>
                <a:ea typeface="Palatino"/>
                <a:cs typeface="Palatino"/>
                <a:sym typeface="Palatino"/>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Bodoni SvtyTwo ITC TT-Book"/>
          <a:ea typeface="Bodoni SvtyTwo ITC TT-Book"/>
          <a:cs typeface="Bodoni SvtyTwo ITC TT-Book"/>
          <a:sym typeface="Bodoni SvtyTwo ITC TT-Book"/>
        </a:defRPr>
      </a:lvl1pPr>
      <a:lvl2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Bodoni SvtyTwo ITC TT-Book"/>
          <a:ea typeface="Bodoni SvtyTwo ITC TT-Book"/>
          <a:cs typeface="Bodoni SvtyTwo ITC TT-Book"/>
          <a:sym typeface="Bodoni SvtyTwo ITC TT-Book"/>
        </a:defRPr>
      </a:lvl2pPr>
      <a:lvl3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Bodoni SvtyTwo ITC TT-Book"/>
          <a:ea typeface="Bodoni SvtyTwo ITC TT-Book"/>
          <a:cs typeface="Bodoni SvtyTwo ITC TT-Book"/>
          <a:sym typeface="Bodoni SvtyTwo ITC TT-Book"/>
        </a:defRPr>
      </a:lvl3pPr>
      <a:lvl4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Bodoni SvtyTwo ITC TT-Book"/>
          <a:ea typeface="Bodoni SvtyTwo ITC TT-Book"/>
          <a:cs typeface="Bodoni SvtyTwo ITC TT-Book"/>
          <a:sym typeface="Bodoni SvtyTwo ITC TT-Book"/>
        </a:defRPr>
      </a:lvl4pPr>
      <a:lvl5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Bodoni SvtyTwo ITC TT-Book"/>
          <a:ea typeface="Bodoni SvtyTwo ITC TT-Book"/>
          <a:cs typeface="Bodoni SvtyTwo ITC TT-Book"/>
          <a:sym typeface="Bodoni SvtyTwo ITC TT-Book"/>
        </a:defRPr>
      </a:lvl5pPr>
      <a:lvl6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Bodoni SvtyTwo ITC TT-Book"/>
          <a:ea typeface="Bodoni SvtyTwo ITC TT-Book"/>
          <a:cs typeface="Bodoni SvtyTwo ITC TT-Book"/>
          <a:sym typeface="Bodoni SvtyTwo ITC TT-Book"/>
        </a:defRPr>
      </a:lvl6pPr>
      <a:lvl7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Bodoni SvtyTwo ITC TT-Book"/>
          <a:ea typeface="Bodoni SvtyTwo ITC TT-Book"/>
          <a:cs typeface="Bodoni SvtyTwo ITC TT-Book"/>
          <a:sym typeface="Bodoni SvtyTwo ITC TT-Book"/>
        </a:defRPr>
      </a:lvl7pPr>
      <a:lvl8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Bodoni SvtyTwo ITC TT-Book"/>
          <a:ea typeface="Bodoni SvtyTwo ITC TT-Book"/>
          <a:cs typeface="Bodoni SvtyTwo ITC TT-Book"/>
          <a:sym typeface="Bodoni SvtyTwo ITC TT-Book"/>
        </a:defRPr>
      </a:lvl8pPr>
      <a:lvl9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Bodoni SvtyTwo ITC TT-Book"/>
          <a:ea typeface="Bodoni SvtyTwo ITC TT-Book"/>
          <a:cs typeface="Bodoni SvtyTwo ITC TT-Book"/>
          <a:sym typeface="Bodoni SvtyTwo ITC TT-Book"/>
        </a:defRPr>
      </a:lvl9pPr>
    </p:titleStyle>
    <p:bodyStyle>
      <a:lvl1pPr marL="4699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1pPr>
      <a:lvl2pPr marL="9398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2pPr>
      <a:lvl3pPr marL="14097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3pPr>
      <a:lvl4pPr marL="18796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4pPr>
      <a:lvl5pPr marL="23495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5pPr>
      <a:lvl6pPr marL="28194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6pPr>
      <a:lvl7pPr marL="32893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7pPr>
      <a:lvl8pPr marL="37592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8pPr>
      <a:lvl9pPr marL="42291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1pPr>
      <a:lvl2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2pPr>
      <a:lvl3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3pPr>
      <a:lvl4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4pPr>
      <a:lvl5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5pPr>
      <a:lvl6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6pPr>
      <a:lvl7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7pPr>
      <a:lvl8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8pPr>
      <a:lvl9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body" sz="quarter" idx="1"/>
          </p:nvPr>
        </p:nvSpPr>
        <p:spPr>
          <a:xfrm>
            <a:off x="508000" y="5872479"/>
            <a:ext cx="7200900" cy="955042"/>
          </a:xfrm>
          <a:prstGeom prst="rect">
            <a:avLst/>
          </a:prstGeom>
        </p:spPr>
        <p:txBody>
          <a:bodyPr/>
          <a:lstStyle/>
          <a:p>
            <a:pPr/>
          </a:p>
        </p:txBody>
      </p:sp>
      <p:pic>
        <p:nvPicPr>
          <p:cNvPr id="134" name="image2.png"/>
          <p:cNvPicPr>
            <a:picLocks noChangeAspect="1"/>
          </p:cNvPicPr>
          <p:nvPr>
            <p:ph type="pic" idx="13"/>
          </p:nvPr>
        </p:nvPicPr>
        <p:blipFill>
          <a:blip r:embed="rId2">
            <a:extLst/>
          </a:blip>
          <a:stretch>
            <a:fillRect/>
          </a:stretch>
        </p:blipFill>
        <p:spPr>
          <a:xfrm>
            <a:off x="469900" y="544560"/>
            <a:ext cx="12065000" cy="5537203"/>
          </a:xfrm>
          <a:prstGeom prst="rect">
            <a:avLst/>
          </a:prstGeom>
        </p:spPr>
      </p:pic>
      <p:sp>
        <p:nvSpPr>
          <p:cNvPr id="135" name="Shape 135"/>
          <p:cNvSpPr/>
          <p:nvPr>
            <p:ph type="title"/>
          </p:nvPr>
        </p:nvSpPr>
        <p:spPr>
          <a:prstGeom prst="rect">
            <a:avLst/>
          </a:prstGeom>
        </p:spPr>
        <p:txBody>
          <a:bodyPr/>
          <a:lstStyle>
            <a:lvl1pPr defTabSz="432308">
              <a:spcBef>
                <a:spcPts val="1100"/>
              </a:spcBef>
              <a:defRPr sz="5100"/>
            </a:lvl1pPr>
          </a:lstStyle>
          <a:p>
            <a:pPr/>
            <a:r>
              <a:t>DATA ANALYTICS IN IOT</a:t>
            </a:r>
          </a:p>
        </p:txBody>
      </p:sp>
      <p:sp>
        <p:nvSpPr>
          <p:cNvPr id="136" name="Shape 136"/>
          <p:cNvSpPr/>
          <p:nvPr>
            <p:ph type="body" idx="14"/>
          </p:nvPr>
        </p:nvSpPr>
        <p:spPr>
          <a:prstGeom prst="rect">
            <a:avLst/>
          </a:prstGeom>
          <a:extLst>
            <a:ext uri="{C572A759-6A51-4108-AA02-DFA0A04FC94B}">
              <ma14:wrappingTextBoxFlag xmlns:ma14="http://schemas.microsoft.com/office/mac/drawingml/2011/main" val="1"/>
            </a:ext>
          </a:extLst>
        </p:spPr>
        <p:txBody>
          <a:bodyPr/>
          <a:lstStyle/>
          <a:p>
            <a:pPr marL="0" indent="0">
              <a:spcBef>
                <a:spcPts val="0"/>
              </a:spcBef>
              <a:buClrTx/>
              <a:buSzTx/>
              <a:buFontTx/>
              <a:buNone/>
              <a:defRPr sz="2400"/>
            </a:pPr>
            <a:r>
              <a:t>Kamil Khan</a:t>
            </a:r>
          </a:p>
          <a:p>
            <a:pPr marL="0" indent="0">
              <a:spcBef>
                <a:spcPts val="0"/>
              </a:spcBef>
              <a:buClrTx/>
              <a:buSzTx/>
              <a:buFontTx/>
              <a:buNone/>
              <a:defRPr sz="2400"/>
            </a:pPr>
            <a:r>
              <a:t>Ezhilarasi</a:t>
            </a:r>
          </a:p>
          <a:p>
            <a:pPr marL="0" indent="0">
              <a:spcBef>
                <a:spcPts val="0"/>
              </a:spcBef>
              <a:buClrTx/>
              <a:buSzTx/>
              <a:buFontTx/>
              <a:buNone/>
              <a:defRPr sz="2400"/>
            </a:pPr>
            <a:r>
              <a:t>Chiranjeevi</a:t>
            </a:r>
          </a:p>
          <a:p>
            <a:pPr marL="0" indent="0">
              <a:spcBef>
                <a:spcPts val="0"/>
              </a:spcBef>
              <a:buClrTx/>
              <a:buSzTx/>
              <a:buFontTx/>
              <a:buNone/>
              <a:defRPr sz="2400"/>
            </a:pPr>
            <a:r>
              <a:t>Dhavakumar</a:t>
            </a:r>
          </a:p>
          <a:p>
            <a:pPr marL="0" indent="0">
              <a:spcBef>
                <a:spcPts val="0"/>
              </a:spcBef>
              <a:buClrTx/>
              <a:buSzTx/>
              <a:buFontTx/>
              <a:buNone/>
              <a:defRPr sz="2400"/>
            </a:pPr>
            <a:r>
              <a:t>Veena</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Shape 162"/>
          <p:cNvSpPr/>
          <p:nvPr>
            <p:ph type="title"/>
          </p:nvPr>
        </p:nvSpPr>
        <p:spPr>
          <a:prstGeom prst="rect">
            <a:avLst/>
          </a:prstGeom>
        </p:spPr>
        <p:txBody>
          <a:bodyPr/>
          <a:lstStyle/>
          <a:p>
            <a:pPr/>
            <a:r>
              <a:t>Types of Analytics</a:t>
            </a:r>
          </a:p>
        </p:txBody>
      </p:sp>
      <p:sp>
        <p:nvSpPr>
          <p:cNvPr id="163" name="Shape 163"/>
          <p:cNvSpPr/>
          <p:nvPr>
            <p:ph type="body" idx="1"/>
          </p:nvPr>
        </p:nvSpPr>
        <p:spPr>
          <a:prstGeom prst="rect">
            <a:avLst/>
          </a:prstGeom>
        </p:spPr>
        <p:txBody>
          <a:bodyPr/>
          <a:lstStyle/>
          <a:p>
            <a:pPr marL="277239" indent="-277239" defTabSz="344676">
              <a:spcBef>
                <a:spcPts val="1400"/>
              </a:spcBef>
              <a:defRPr sz="2100"/>
            </a:pPr>
            <a:r>
              <a:t>Streaming Analytics: This form of data analytics is also referred as event stream processing and it analyzes huge in-motion data sets. Real-time data streams are analyzed in this process to detect urgent situations and immediate actions. IoT applications based on financial transactions, air fleet tracking, traffic analysis etc. can benefit from this method.</a:t>
            </a:r>
          </a:p>
          <a:p>
            <a:pPr marL="277239" indent="-277239" defTabSz="344676">
              <a:spcBef>
                <a:spcPts val="1400"/>
              </a:spcBef>
              <a:defRPr sz="2100"/>
            </a:pPr>
            <a:r>
              <a:t>Spatial Analytics: This is the data analytics method that is used to analyze geographic patterns to determine the spatial relationship between the physical objects. Location-based IoT applications, such as smart parking applications can benefit from this form of data analytics.</a:t>
            </a:r>
          </a:p>
          <a:p>
            <a:pPr marL="277239" indent="-277239" defTabSz="344676">
              <a:spcBef>
                <a:spcPts val="1400"/>
              </a:spcBef>
              <a:defRPr sz="2100"/>
            </a:pPr>
            <a:r>
              <a:t>Time Series Analytics: As the name suggests, this form of data analytics is based upon the time-based data which is analyzed to reveal associated trends and patterns. IoT applications, such as weather forecasting applications and health monitoring systems can benefit from this form of data analytics method.</a:t>
            </a:r>
          </a:p>
          <a:p>
            <a:pPr marL="277239" indent="-277239" defTabSz="344676">
              <a:spcBef>
                <a:spcPts val="1400"/>
              </a:spcBef>
              <a:defRPr sz="2100"/>
            </a:pPr>
            <a:r>
              <a:t>Prescriptive Analysis: This form of data analytics is the combination of descriptive and predictive analysis. It is applied to understand the best steps of action that can be taken in a particular situation. Commercial IoT applications can make use of this form of data analytics to gain better conclusions.</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Shape 165"/>
          <p:cNvSpPr/>
          <p:nvPr>
            <p:ph type="title"/>
          </p:nvPr>
        </p:nvSpPr>
        <p:spPr>
          <a:prstGeom prst="rect">
            <a:avLst/>
          </a:prstGeom>
        </p:spPr>
        <p:txBody>
          <a:bodyPr/>
          <a:lstStyle/>
          <a:p>
            <a:pPr/>
            <a:r>
              <a:t>Applications of Data Mining in IOT</a:t>
            </a:r>
          </a:p>
        </p:txBody>
      </p:sp>
      <p:sp>
        <p:nvSpPr>
          <p:cNvPr id="166" name="Shape 166"/>
          <p:cNvSpPr/>
          <p:nvPr>
            <p:ph type="body" idx="1"/>
          </p:nvPr>
        </p:nvSpPr>
        <p:spPr>
          <a:prstGeom prst="rect">
            <a:avLst/>
          </a:prstGeom>
        </p:spPr>
        <p:txBody>
          <a:bodyPr/>
          <a:lstStyle/>
          <a:p>
            <a:pPr marL="385318" indent="-385318" defTabSz="479044">
              <a:spcBef>
                <a:spcPts val="1900"/>
              </a:spcBef>
              <a:defRPr sz="2900"/>
            </a:pPr>
            <a:r>
              <a:t>Classification - Medical Imaging, Speech Recognition, NLP, e-governance</a:t>
            </a:r>
          </a:p>
          <a:p>
            <a:pPr marL="385318" indent="-385318" defTabSz="479044">
              <a:spcBef>
                <a:spcPts val="1900"/>
              </a:spcBef>
              <a:defRPr sz="2900"/>
            </a:pPr>
            <a:r>
              <a:t>Clustering - Health care, Medical Imaging, Human Generics, Market Analysis, Bio Informatics, Social Network Analysis, e-governance</a:t>
            </a:r>
          </a:p>
          <a:p>
            <a:pPr marL="385318" indent="-385318" defTabSz="479044">
              <a:spcBef>
                <a:spcPts val="1900"/>
              </a:spcBef>
              <a:defRPr sz="2900"/>
            </a:pPr>
            <a:r>
              <a:t>Association Rules - Health Care, Market Analysis,  Bio Informatics, e-governance</a:t>
            </a:r>
          </a:p>
          <a:p>
            <a:pPr marL="385318" indent="-385318" defTabSz="479044">
              <a:spcBef>
                <a:spcPts val="1900"/>
              </a:spcBef>
              <a:defRPr sz="2900"/>
            </a:pPr>
            <a:r>
              <a:t>Prediction - Disaster Management, Market Analysis, Social Network Analysis</a:t>
            </a:r>
          </a:p>
          <a:p>
            <a:pPr marL="385318" indent="-385318" defTabSz="479044">
              <a:spcBef>
                <a:spcPts val="1900"/>
              </a:spcBef>
              <a:defRPr sz="2900"/>
            </a:pPr>
            <a:r>
              <a:t>Time Series - Disaster Management, Medical Imaging, Speech Recognition, Social Network Analysis, e-governance</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Shape 168"/>
          <p:cNvSpPr/>
          <p:nvPr>
            <p:ph type="title"/>
          </p:nvPr>
        </p:nvSpPr>
        <p:spPr>
          <a:prstGeom prst="rect">
            <a:avLst/>
          </a:prstGeom>
        </p:spPr>
        <p:txBody>
          <a:bodyPr/>
          <a:lstStyle/>
          <a:p>
            <a:pPr/>
            <a:r>
              <a:t>Use cases</a:t>
            </a:r>
          </a:p>
        </p:txBody>
      </p:sp>
      <p:sp>
        <p:nvSpPr>
          <p:cNvPr id="169" name="Shape 169"/>
          <p:cNvSpPr/>
          <p:nvPr>
            <p:ph type="body" idx="1"/>
          </p:nvPr>
        </p:nvSpPr>
        <p:spPr>
          <a:prstGeom prst="rect">
            <a:avLst/>
          </a:prstGeom>
        </p:spPr>
        <p:txBody>
          <a:bodyPr/>
          <a:lstStyle/>
          <a:p>
            <a:pPr marL="357122" indent="-357122" defTabSz="443991">
              <a:spcBef>
                <a:spcPts val="1800"/>
              </a:spcBef>
              <a:defRPr sz="2700"/>
            </a:pPr>
            <a:r>
              <a:t>Smart Metering - Predict Electricity consumption - Sensors - Text - Hadoop</a:t>
            </a:r>
          </a:p>
          <a:p>
            <a:pPr marL="357122" indent="-357122" defTabSz="443991">
              <a:spcBef>
                <a:spcPts val="1800"/>
              </a:spcBef>
              <a:defRPr sz="2700"/>
            </a:pPr>
            <a:r>
              <a:t>Smart Transportation - Improve Traffic System - Sensors, cameras - Text, Video, Audio - Hadoop, Spark,Hive</a:t>
            </a:r>
          </a:p>
          <a:p>
            <a:pPr marL="357122" indent="-357122" defTabSz="443991">
              <a:spcBef>
                <a:spcPts val="1800"/>
              </a:spcBef>
              <a:defRPr sz="2700"/>
            </a:pPr>
            <a:r>
              <a:t>Smart Supply Chains - control external environment - Sensors, Mobile Devices - Text, Image - Hadoop</a:t>
            </a:r>
          </a:p>
          <a:p>
            <a:pPr marL="357122" indent="-357122" defTabSz="443991">
              <a:spcBef>
                <a:spcPts val="1800"/>
              </a:spcBef>
              <a:defRPr sz="2700"/>
            </a:pPr>
            <a:r>
              <a:t>Smart Agriculture - Obtain Moisture Level, trunk diameters of plant, forecast weather, microclimate conditions, humidity level - Sensors - Text, Image - Hadoop</a:t>
            </a:r>
          </a:p>
          <a:p>
            <a:pPr marL="357122" indent="-357122" defTabSz="443991">
              <a:spcBef>
                <a:spcPts val="1800"/>
              </a:spcBef>
              <a:defRPr sz="2700"/>
            </a:pPr>
            <a:r>
              <a:t>Smart Grid - Improves reliability, safety, efficiency - Sensors - Text - Hadoop</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 name="Shape 171"/>
          <p:cNvSpPr/>
          <p:nvPr>
            <p:ph type="title"/>
          </p:nvPr>
        </p:nvSpPr>
        <p:spPr>
          <a:prstGeom prst="rect">
            <a:avLst/>
          </a:prstGeom>
        </p:spPr>
        <p:txBody>
          <a:bodyPr/>
          <a:lstStyle/>
          <a:p>
            <a:pPr/>
            <a:r>
              <a:t>Challenges</a:t>
            </a:r>
          </a:p>
        </p:txBody>
      </p:sp>
      <p:sp>
        <p:nvSpPr>
          <p:cNvPr id="172" name="Shape 172"/>
          <p:cNvSpPr/>
          <p:nvPr>
            <p:ph type="body" idx="1"/>
          </p:nvPr>
        </p:nvSpPr>
        <p:spPr>
          <a:prstGeom prst="rect">
            <a:avLst/>
          </a:prstGeom>
        </p:spPr>
        <p:txBody>
          <a:bodyPr/>
          <a:lstStyle/>
          <a:p>
            <a:pPr marL="324231" indent="-324231" defTabSz="403097">
              <a:spcBef>
                <a:spcPts val="1600"/>
              </a:spcBef>
              <a:defRPr sz="2400"/>
            </a:pPr>
            <a:r>
              <a:t>Privacy - Privacy issues arise when a system is compromised to inferior restore personal information using big data analytics tools,although data are generated from anonymous users. With the proliferation of big data analytics technologies used in bigIoT data, the privacy issue has become a core problem in the data mining domain. Consequently, most people are reluctant to rely on these systems, which do not provide solid service level agreement (SLA) conditions regarding user personal information theft or misuse. </a:t>
            </a:r>
          </a:p>
          <a:p>
            <a:pPr marL="324231" indent="-324231" defTabSz="403097">
              <a:spcBef>
                <a:spcPts val="1600"/>
              </a:spcBef>
              <a:defRPr sz="2400"/>
            </a:pPr>
            <a:r>
              <a:t>Data Mining - The size and heterogeneity of data impose new data mining requirements, and diversity in data sources also poses a challenge</a:t>
            </a:r>
          </a:p>
          <a:p>
            <a:pPr marL="324231" indent="-324231" defTabSz="403097">
              <a:spcBef>
                <a:spcPts val="1600"/>
              </a:spcBef>
              <a:defRPr sz="2400"/>
            </a:pPr>
            <a:r>
              <a:t>Visualisation -  conducting data Visualisation is difficult because of the large size and high dimension of big data </a:t>
            </a:r>
          </a:p>
          <a:p>
            <a:pPr marL="324231" indent="-324231" defTabSz="403097">
              <a:spcBef>
                <a:spcPts val="1600"/>
              </a:spcBef>
              <a:defRPr sz="2400"/>
            </a:pPr>
            <a:r>
              <a:t>Integration - Integrating unstructured data like video, audio, image is still a big challenge.</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ph type="title"/>
          </p:nvPr>
        </p:nvSpPr>
        <p:spPr>
          <a:prstGeom prst="rect">
            <a:avLst/>
          </a:prstGeom>
        </p:spPr>
        <p:txBody>
          <a:bodyPr/>
          <a:lstStyle/>
          <a:p>
            <a:pPr lvl="1" indent="228600"/>
            <a:r>
              <a:t>Table of Contents</a:t>
            </a:r>
          </a:p>
        </p:txBody>
      </p:sp>
      <p:sp>
        <p:nvSpPr>
          <p:cNvPr id="139" name="Shape 139"/>
          <p:cNvSpPr/>
          <p:nvPr>
            <p:ph type="body" idx="1"/>
          </p:nvPr>
        </p:nvSpPr>
        <p:spPr>
          <a:prstGeom prst="rect">
            <a:avLst/>
          </a:prstGeom>
        </p:spPr>
        <p:txBody>
          <a:bodyPr/>
          <a:lstStyle/>
          <a:p>
            <a:pPr/>
            <a:r>
              <a:t>IOT Analytics and Future of IOT Data Analytics - Kamil</a:t>
            </a:r>
          </a:p>
          <a:p>
            <a:pPr/>
            <a:r>
              <a:t>Future of IOT Analytics, Job Prospects and Dark Data - Ezhilarasi</a:t>
            </a:r>
          </a:p>
          <a:p>
            <a:pPr/>
            <a:r>
              <a:t>Softwares For Data Analytics - Open Source and Commercial - Veena</a:t>
            </a:r>
          </a:p>
          <a:p>
            <a:pPr/>
            <a:r>
              <a:t>Features and Types of Analytics - Chiranjeevi</a:t>
            </a:r>
          </a:p>
          <a:p>
            <a:pPr/>
            <a:r>
              <a:t>Applications, Use cases, Challenges - Dhava Kumar</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Shape 141"/>
          <p:cNvSpPr/>
          <p:nvPr>
            <p:ph type="title"/>
          </p:nvPr>
        </p:nvSpPr>
        <p:spPr>
          <a:prstGeom prst="rect">
            <a:avLst/>
          </a:prstGeom>
        </p:spPr>
        <p:txBody>
          <a:bodyPr/>
          <a:lstStyle/>
          <a:p>
            <a:pPr/>
            <a:r>
              <a:t>IOT Analytics</a:t>
            </a:r>
          </a:p>
        </p:txBody>
      </p:sp>
      <p:sp>
        <p:nvSpPr>
          <p:cNvPr id="142" name="Shape 142"/>
          <p:cNvSpPr/>
          <p:nvPr>
            <p:ph type="body" idx="1"/>
          </p:nvPr>
        </p:nvSpPr>
        <p:spPr>
          <a:prstGeom prst="rect">
            <a:avLst/>
          </a:prstGeom>
        </p:spPr>
        <p:txBody>
          <a:bodyPr/>
          <a:lstStyle/>
          <a:p>
            <a:pPr marL="300736" indent="-300736" defTabSz="373886">
              <a:spcBef>
                <a:spcPts val="1500"/>
              </a:spcBef>
              <a:defRPr sz="2300"/>
            </a:pPr>
            <a:r>
              <a:t>By 2025, forecasts suggest that there will be more than 75 billion Internet of Things (IoT) connected devices in use. This would be a nearly threefold increase from the IoT installed base in 2019.</a:t>
            </a:r>
          </a:p>
          <a:p>
            <a:pPr marL="300736" indent="-300736" defTabSz="373886">
              <a:spcBef>
                <a:spcPts val="1500"/>
              </a:spcBef>
              <a:defRPr sz="2300"/>
            </a:pPr>
            <a:r>
              <a:t>IoT analytics is the analytics platform that can assess the data collected from IoT devices.</a:t>
            </a:r>
          </a:p>
          <a:p>
            <a:pPr marL="300736" indent="-300736" defTabSz="373886">
              <a:spcBef>
                <a:spcPts val="1500"/>
              </a:spcBef>
              <a:defRPr sz="2300"/>
            </a:pPr>
            <a:r>
              <a:t>IoT data is similar to big data but there are differences not just in terms of size, but also because of the diversity of sources. The heterogeneous data sources make data integration an incredibly complex process</a:t>
            </a:r>
          </a:p>
          <a:p>
            <a:pPr marL="300736" indent="-300736" defTabSz="373886">
              <a:spcBef>
                <a:spcPts val="1500"/>
              </a:spcBef>
              <a:defRPr sz="2300"/>
            </a:pPr>
            <a:r>
              <a:t>Many organisations do struggle with incorporating and handling IoT because they simply lack the right systems that can handle the volume, velocity and variety of IoT data.</a:t>
            </a:r>
          </a:p>
          <a:p>
            <a:pPr marL="300736" indent="-300736" defTabSz="373886">
              <a:spcBef>
                <a:spcPts val="1500"/>
              </a:spcBef>
              <a:defRPr sz="2300"/>
            </a:pPr>
            <a:r>
              <a:t>IoT analytics is incredibly versatile and can be used for any purpose.</a:t>
            </a:r>
          </a:p>
          <a:p>
            <a:pPr marL="300736" indent="-300736" defTabSz="373886">
              <a:spcBef>
                <a:spcPts val="1500"/>
              </a:spcBef>
              <a:defRPr sz="2300"/>
            </a:pPr>
            <a:r>
              <a:t>Both for-profit and non-profit organisations will benefit from this version of the data analytics platform.</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Shape 144"/>
          <p:cNvSpPr/>
          <p:nvPr>
            <p:ph type="title"/>
          </p:nvPr>
        </p:nvSpPr>
        <p:spPr>
          <a:prstGeom prst="rect">
            <a:avLst/>
          </a:prstGeom>
        </p:spPr>
        <p:txBody>
          <a:bodyPr/>
          <a:lstStyle/>
          <a:p>
            <a:pPr/>
            <a:r>
              <a:t>Advantages of IOT Analytics</a:t>
            </a:r>
          </a:p>
        </p:txBody>
      </p:sp>
      <p:sp>
        <p:nvSpPr>
          <p:cNvPr id="145" name="Shape 145"/>
          <p:cNvSpPr/>
          <p:nvPr>
            <p:ph type="body" idx="1"/>
          </p:nvPr>
        </p:nvSpPr>
        <p:spPr>
          <a:prstGeom prst="rect">
            <a:avLst/>
          </a:prstGeom>
        </p:spPr>
        <p:txBody>
          <a:bodyPr/>
          <a:lstStyle/>
          <a:p>
            <a:pPr/>
            <a:r>
              <a:t>Rigours of analysing IoT data</a:t>
            </a:r>
          </a:p>
          <a:p>
            <a:pPr/>
            <a:r>
              <a:t>Giving organisations insight into operational efficiency</a:t>
            </a:r>
          </a:p>
          <a:p>
            <a:pPr/>
            <a:r>
              <a:t>A better understanding of the market</a:t>
            </a:r>
          </a:p>
          <a:p>
            <a:pPr/>
            <a:r>
              <a:t>Competitive Advantage over other competitors</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Shape 147"/>
          <p:cNvSpPr/>
          <p:nvPr>
            <p:ph type="title"/>
          </p:nvPr>
        </p:nvSpPr>
        <p:spPr>
          <a:prstGeom prst="rect">
            <a:avLst/>
          </a:prstGeom>
        </p:spPr>
        <p:txBody>
          <a:bodyPr/>
          <a:lstStyle/>
          <a:p>
            <a:pPr/>
            <a:r>
              <a:t>Future of IOT Analytics</a:t>
            </a:r>
          </a:p>
        </p:txBody>
      </p:sp>
      <p:sp>
        <p:nvSpPr>
          <p:cNvPr id="148" name="Shape 148"/>
          <p:cNvSpPr/>
          <p:nvPr>
            <p:ph type="body" idx="1"/>
          </p:nvPr>
        </p:nvSpPr>
        <p:spPr>
          <a:prstGeom prst="rect">
            <a:avLst/>
          </a:prstGeom>
        </p:spPr>
        <p:txBody>
          <a:bodyPr/>
          <a:lstStyle/>
          <a:p>
            <a:pPr/>
            <a:r>
              <a:t>Chief Data Officers (CDO) - Many companies are incorporating this Role.</a:t>
            </a:r>
          </a:p>
          <a:p>
            <a:pPr/>
            <a:r>
              <a:t>According to Forrester, emergence of CDOs as a new and urgent position that needs to be filled. </a:t>
            </a:r>
          </a:p>
          <a:p>
            <a:pPr/>
            <a:r>
              <a:t>Global IoT market will grow at a rate of 28.5%.</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50"/>
          <p:cNvSpPr/>
          <p:nvPr>
            <p:ph type="title"/>
          </p:nvPr>
        </p:nvSpPr>
        <p:spPr>
          <a:prstGeom prst="rect">
            <a:avLst/>
          </a:prstGeom>
        </p:spPr>
        <p:txBody>
          <a:bodyPr/>
          <a:lstStyle/>
          <a:p>
            <a:pPr/>
            <a:r>
              <a:t>Dark Data</a:t>
            </a:r>
          </a:p>
        </p:txBody>
      </p:sp>
      <p:sp>
        <p:nvSpPr>
          <p:cNvPr id="151" name="Shape 151"/>
          <p:cNvSpPr/>
          <p:nvPr>
            <p:ph type="body" idx="1"/>
          </p:nvPr>
        </p:nvSpPr>
        <p:spPr>
          <a:prstGeom prst="rect">
            <a:avLst/>
          </a:prstGeom>
        </p:spPr>
        <p:txBody>
          <a:bodyPr/>
          <a:lstStyle/>
          <a:p>
            <a:pPr marL="465201" indent="-465201" defTabSz="578358">
              <a:spcBef>
                <a:spcPts val="2300"/>
              </a:spcBef>
              <a:defRPr sz="3500"/>
            </a:pPr>
            <a:r>
              <a:t> 90% of unstructured data is never analysed. - Dark Data</a:t>
            </a:r>
          </a:p>
          <a:p>
            <a:pPr marL="465201" indent="-465201" defTabSz="578358">
              <a:spcBef>
                <a:spcPts val="2300"/>
              </a:spcBef>
              <a:defRPr sz="3500"/>
            </a:pPr>
            <a:r>
              <a:t>Dark data is a subset of big data, which constitutes the biggest portion of the total volume of big data collected by organisations in a year.</a:t>
            </a:r>
          </a:p>
          <a:p>
            <a:pPr marL="465201" indent="-465201" defTabSz="578358">
              <a:spcBef>
                <a:spcPts val="2300"/>
              </a:spcBef>
              <a:defRPr sz="3500"/>
            </a:pPr>
            <a:r>
              <a:t>Dark data is not processed due to various reasons but that it might have lot of important business value.</a:t>
            </a:r>
          </a:p>
          <a:p>
            <a:pPr marL="465201" indent="-465201" defTabSz="578358">
              <a:spcBef>
                <a:spcPts val="2300"/>
              </a:spcBef>
              <a:defRPr sz="3500"/>
            </a:pPr>
            <a:r>
              <a:t>Massive strides in trying to collate and decipher the unstructured data available.</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Shape 153"/>
          <p:cNvSpPr/>
          <p:nvPr>
            <p:ph type="title"/>
          </p:nvPr>
        </p:nvSpPr>
        <p:spPr>
          <a:prstGeom prst="rect">
            <a:avLst/>
          </a:prstGeom>
        </p:spPr>
        <p:txBody>
          <a:bodyPr/>
          <a:lstStyle/>
          <a:p>
            <a:pPr/>
            <a:r>
              <a:t>Data Analytics Open Source</a:t>
            </a:r>
          </a:p>
        </p:txBody>
      </p:sp>
      <p:sp>
        <p:nvSpPr>
          <p:cNvPr id="154" name="Shape 154"/>
          <p:cNvSpPr/>
          <p:nvPr>
            <p:ph type="body" idx="1"/>
          </p:nvPr>
        </p:nvSpPr>
        <p:spPr>
          <a:prstGeom prst="rect">
            <a:avLst/>
          </a:prstGeom>
        </p:spPr>
        <p:txBody>
          <a:bodyPr/>
          <a:lstStyle/>
          <a:p>
            <a:pPr marL="258445" indent="-258445" defTabSz="321309">
              <a:spcBef>
                <a:spcPts val="1300"/>
              </a:spcBef>
              <a:defRPr sz="1900"/>
            </a:pPr>
            <a:r>
              <a:t>R - R is the leading analytics tool in the industry and widely used for statistics and data modeling. It can easily manipulate your data and present in different ways.</a:t>
            </a:r>
          </a:p>
          <a:p>
            <a:pPr marL="258445" indent="-258445" defTabSz="321309">
              <a:spcBef>
                <a:spcPts val="1300"/>
              </a:spcBef>
              <a:defRPr sz="1900"/>
            </a:pPr>
            <a:r>
              <a:t>Tableau Public - Tableau Public is a free software that connects any data source be it corporate Data Warehouse, Microsoft Excel or web-based data, and creates data visualizations, maps, dashboards etc. with real-time updates presenting on web. </a:t>
            </a:r>
          </a:p>
          <a:p>
            <a:pPr marL="258445" indent="-258445" defTabSz="321309">
              <a:spcBef>
                <a:spcPts val="1300"/>
              </a:spcBef>
              <a:defRPr sz="1900"/>
            </a:pPr>
            <a:r>
              <a:t>Python is an object-oriented scripting language which is easy to read, write, maintain and is a free open source tool. It handles text data very well</a:t>
            </a:r>
          </a:p>
          <a:p>
            <a:pPr marL="258445" indent="-258445" defTabSz="321309">
              <a:spcBef>
                <a:spcPts val="1300"/>
              </a:spcBef>
              <a:defRPr sz="1900"/>
            </a:pPr>
            <a:r>
              <a:t>Apache Spark - Apache Spark is a fast large-scale data processing engine and executes applications in Hadoop clusters 100 times faster in memory and 10 times faster on disk. Spark is built on data science and its concept makes data science effortless. Spark is also popular for data pipelines and machine learning models development.</a:t>
            </a:r>
          </a:p>
          <a:p>
            <a:pPr marL="258445" indent="-258445" defTabSz="321309">
              <a:spcBef>
                <a:spcPts val="1300"/>
              </a:spcBef>
              <a:defRPr sz="1900"/>
            </a:pPr>
            <a:r>
              <a:t>KNIME - KNIME Developed in January 2004 by a team of software engineers at University of Konstanz. KNIME is leading open source, reporting, and integrated analytics tools that allow you to analyze and model the data through visual programming, it integrates various components for data mining and machine learning via its modular data-pipelining concept.</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ph type="title"/>
          </p:nvPr>
        </p:nvSpPr>
        <p:spPr>
          <a:prstGeom prst="rect">
            <a:avLst/>
          </a:prstGeom>
        </p:spPr>
        <p:txBody>
          <a:bodyPr/>
          <a:lstStyle>
            <a:lvl1pPr defTabSz="537462">
              <a:spcBef>
                <a:spcPts val="1400"/>
              </a:spcBef>
              <a:defRPr sz="6400"/>
            </a:lvl1pPr>
          </a:lstStyle>
          <a:p>
            <a:pPr/>
            <a:r>
              <a:t>Data Analytics - Commercial Solutions</a:t>
            </a:r>
          </a:p>
        </p:txBody>
      </p:sp>
      <p:sp>
        <p:nvSpPr>
          <p:cNvPr id="157" name="Shape 157"/>
          <p:cNvSpPr/>
          <p:nvPr>
            <p:ph type="body" idx="1"/>
          </p:nvPr>
        </p:nvSpPr>
        <p:spPr>
          <a:prstGeom prst="rect">
            <a:avLst/>
          </a:prstGeom>
        </p:spPr>
        <p:txBody>
          <a:bodyPr/>
          <a:lstStyle/>
          <a:p>
            <a:pPr marL="263142" indent="-263142" defTabSz="327152">
              <a:spcBef>
                <a:spcPts val="1300"/>
              </a:spcBef>
              <a:defRPr sz="2000"/>
            </a:pPr>
            <a:r>
              <a:t>SAS - Sas is a programming environment and language for data manipulation and a leader in analytics, developed by the SAS Institute in 1966 and further developed in 1980’s and 1990’s. SAS is easily accessible, managable and can analyze data from any sources.</a:t>
            </a:r>
          </a:p>
          <a:p>
            <a:pPr marL="263142" indent="-263142" defTabSz="327152">
              <a:spcBef>
                <a:spcPts val="1300"/>
              </a:spcBef>
              <a:defRPr sz="2000"/>
            </a:pPr>
            <a:r>
              <a:t>Splunk is a tool that analyzes and search the machine-generated data. Splunk pulls all text-based log data and provides a simple way to search through it, a user can pull in all kind of data, and perform all sort of interesting statistical analysis on it, and present it in different formats.</a:t>
            </a:r>
          </a:p>
          <a:p>
            <a:pPr marL="263142" indent="-263142" defTabSz="327152">
              <a:spcBef>
                <a:spcPts val="1300"/>
              </a:spcBef>
              <a:defRPr sz="2000"/>
            </a:pPr>
            <a:r>
              <a:t>Excel - Excel is a basic, popular and widely used analytical tool almost in all industries. Whether you are an expert in Sas, R or Tableau, you will still need to use Excel. Excel becomes important when there is a requirement of analytics on the client’s internal data. It analyzes the complex task that summarizes the data with a preview of pivot tables that helps in filtering the data as per client requirement. Excel has the advance business analytics option which helps in modelling capabilities which have prebuilt options like automatic relationship detection, a creation of DAX measures and time grouping.</a:t>
            </a:r>
          </a:p>
          <a:p>
            <a:pPr marL="263142" indent="-263142" defTabSz="327152">
              <a:spcBef>
                <a:spcPts val="1300"/>
              </a:spcBef>
              <a:defRPr sz="2000"/>
            </a:pPr>
            <a:r>
              <a:t>Rapid Miner - RapidMiner is a powerful integrated data science platform developed by the same company that performs predictive analysis and other advanced analytics like data mining, text analytics, machine learning and visual analytics without any programming.</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Shape 159"/>
          <p:cNvSpPr/>
          <p:nvPr>
            <p:ph type="title"/>
          </p:nvPr>
        </p:nvSpPr>
        <p:spPr>
          <a:prstGeom prst="rect">
            <a:avLst/>
          </a:prstGeom>
        </p:spPr>
        <p:txBody>
          <a:bodyPr/>
          <a:lstStyle/>
          <a:p>
            <a:pPr/>
            <a:r>
              <a:t>Analytics Tools - Features</a:t>
            </a:r>
          </a:p>
        </p:txBody>
      </p:sp>
      <p:sp>
        <p:nvSpPr>
          <p:cNvPr id="160" name="Shape 160"/>
          <p:cNvSpPr/>
          <p:nvPr>
            <p:ph type="body" idx="1"/>
          </p:nvPr>
        </p:nvSpPr>
        <p:spPr>
          <a:prstGeom prst="rect">
            <a:avLst/>
          </a:prstGeom>
        </p:spPr>
        <p:txBody>
          <a:bodyPr/>
          <a:lstStyle/>
          <a:p>
            <a:pPr marL="385318" indent="-385318" defTabSz="479044">
              <a:spcBef>
                <a:spcPts val="1900"/>
              </a:spcBef>
              <a:defRPr sz="2900"/>
            </a:pPr>
            <a:r>
              <a:t>Volume: There are huge clusters of data sets that IoT applications make use of. The business organizations need to manage these large volumes of data and need to analyze the same for extracting relevant patterns. These datasets along with real-time data can be analyzed easily and efficiently with data analytics software.</a:t>
            </a:r>
          </a:p>
          <a:p>
            <a:pPr marL="385318" indent="-385318" defTabSz="479044">
              <a:spcBef>
                <a:spcPts val="1900"/>
              </a:spcBef>
              <a:defRPr sz="2900"/>
            </a:pPr>
            <a:r>
              <a:t>Structure: IoT applications involve data sets that may have a varied structure as unstructured, semi-structured and structured data sets. There may also be a significant difference in the data formats and types. Data analytics will allow the business executive to analyze all of these varying sets of data using automated tools and software.</a:t>
            </a: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New_Template4">
  <a:themeElements>
    <a:clrScheme name="New_Template4">
      <a:dk1>
        <a:srgbClr val="414141"/>
      </a:dk1>
      <a:lt1>
        <a:srgbClr val="FFFFFF"/>
      </a:lt1>
      <a:dk2>
        <a:srgbClr val="A7A7A7"/>
      </a:dk2>
      <a:lt2>
        <a:srgbClr val="535353"/>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Helvetica"/>
        <a:ea typeface="Helvetica"/>
        <a:cs typeface="Helvetica"/>
      </a:majorFont>
      <a:minorFont>
        <a:latin typeface="Helvetica Neue"/>
        <a:ea typeface="Helvetica Neue"/>
        <a:cs typeface="Helvetica Neue"/>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4141"/>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Bodoni SvtyTwo ITC TT-Book"/>
            <a:ea typeface="Bodoni SvtyTwo ITC TT-Book"/>
            <a:cs typeface="Bodoni SvtyTwo ITC TT-Book"/>
            <a:sym typeface="Bodoni SvtyTwo ITC TT-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Bodoni SvtyTwo ITC TT-Book"/>
            <a:ea typeface="Bodoni SvtyTwo ITC TT-Book"/>
            <a:cs typeface="Bodoni SvtyTwo ITC TT-Book"/>
            <a:sym typeface="Bodoni SvtyTwo ITC TT-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4">
  <a:themeElements>
    <a:clrScheme name="New_Template4">
      <a:dk1>
        <a:srgbClr val="000000"/>
      </a:dk1>
      <a:lt1>
        <a:srgbClr val="FFFFFF"/>
      </a:lt1>
      <a:dk2>
        <a:srgbClr val="A7A7A7"/>
      </a:dk2>
      <a:lt2>
        <a:srgbClr val="535353"/>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Helvetica"/>
        <a:ea typeface="Helvetica"/>
        <a:cs typeface="Helvetica"/>
      </a:majorFont>
      <a:minorFont>
        <a:latin typeface="Helvetica Neue"/>
        <a:ea typeface="Helvetica Neue"/>
        <a:cs typeface="Helvetica Neue"/>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4141"/>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Bodoni SvtyTwo ITC TT-Book"/>
            <a:ea typeface="Bodoni SvtyTwo ITC TT-Book"/>
            <a:cs typeface="Bodoni SvtyTwo ITC TT-Book"/>
            <a:sym typeface="Bodoni SvtyTwo ITC TT-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Bodoni SvtyTwo ITC TT-Book"/>
            <a:ea typeface="Bodoni SvtyTwo ITC TT-Book"/>
            <a:cs typeface="Bodoni SvtyTwo ITC TT-Book"/>
            <a:sym typeface="Bodoni SvtyTwo ITC TT-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