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88825"/>
  <p:notesSz cx="6858000" cy="9144000"/>
  <p:embeddedFontLst>
    <p:embeddedFont>
      <p:font typeface="Nunito"/>
      <p:regular r:id="rId20"/>
      <p:bold r:id="rId21"/>
      <p:italic r:id="rId22"/>
      <p:boldItalic r:id="rId23"/>
    </p:embeddedFont>
    <p:embeddedFont>
      <p:font typeface="Maven Pro"/>
      <p:regular r:id="rId24"/>
      <p:bold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font" Target="fonts/MavenPro-bold.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rgbClr val="2A2A2A"/>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rgbClr val="2A2A2A"/>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rgbClr val="2A2A2A"/>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rgbClr val="2A2A2A"/>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rgbClr val="2A2A2A"/>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However, the number of bus shifts declined!</a:t>
            </a:r>
            <a:endParaRPr/>
          </a:p>
          <a:p>
            <a:pPr indent="0" lvl="0" marL="0" rtl="0" algn="l">
              <a:spcBef>
                <a:spcPts val="0"/>
              </a:spcBef>
              <a:spcAft>
                <a:spcPts val="0"/>
              </a:spcAft>
              <a:buNone/>
            </a:pPr>
            <a:r>
              <a:rPr lang="en-US"/>
              <a:t>So, in order to find how to interpret this, Bryce will show you more in our visualization.</a:t>
            </a:r>
            <a:endParaRPr/>
          </a:p>
          <a:p>
            <a:pPr indent="0" lvl="0" marL="0" rtl="0" algn="l">
              <a:spcBef>
                <a:spcPts val="0"/>
              </a:spcBef>
              <a:spcAft>
                <a:spcPts val="0"/>
              </a:spcAft>
              <a:buNone/>
            </a:pPr>
            <a:r>
              <a:rPr lang="en-US"/>
              <a:t>20 secs/ 2 min 20 secs,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Bryce github link, </a:t>
            </a:r>
            <a:endParaRPr/>
          </a:p>
          <a:p>
            <a:pPr indent="0" lvl="0" marL="0" rtl="0" algn="l">
              <a:spcBef>
                <a:spcPts val="0"/>
              </a:spcBef>
              <a:spcAft>
                <a:spcPts val="0"/>
              </a:spcAft>
              <a:buNone/>
            </a:pPr>
            <a:r>
              <a:rPr lang="en-US"/>
              <a:t>縮左前面啲對白, 而家剩2分鐘55秒你用.../ 5 mins</a:t>
            </a:r>
            <a:endParaRPr/>
          </a:p>
        </p:txBody>
      </p:sp>
      <p:sp>
        <p:nvSpPr>
          <p:cNvPr id="172" name="Google Shape;17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b783d6ecb_6_1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b783d6ecb_6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7b783d6ecb_6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b783d6ecb_6_2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b783d6ecb_6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找不同, 哈</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係XD</a:t>
            </a:r>
            <a:endParaRPr/>
          </a:p>
        </p:txBody>
      </p:sp>
      <p:sp>
        <p:nvSpPr>
          <p:cNvPr id="190" name="Google Shape;190;g7b783d6ecb_6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b783d6ecb_0_5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b783d6ecb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7b783d6ecb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30 sec</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rgbClr val="2A2A2A"/>
                </a:solidFill>
                <a:latin typeface="Arial"/>
                <a:ea typeface="Arial"/>
                <a:cs typeface="Arial"/>
                <a:sym typeface="Arial"/>
              </a:rPr>
              <a:t>The bus transportation system in Macau has been developing frequently over the recent years, so its bus lines and bus stations also have been changing. </a:t>
            </a:r>
            <a:r>
              <a:rPr lang="en-US"/>
              <a:t>O</a:t>
            </a:r>
            <a:r>
              <a:rPr b="0" i="0" lang="en-US" sz="1200" u="none" strike="noStrike">
                <a:solidFill>
                  <a:srgbClr val="2A2A2A"/>
                </a:solidFill>
                <a:latin typeface="Arial"/>
                <a:ea typeface="Arial"/>
                <a:cs typeface="Arial"/>
                <a:sym typeface="Arial"/>
              </a:rPr>
              <a:t>ur objective is to investigate whether the changes in the bus routes before and after </a:t>
            </a:r>
            <a:r>
              <a:rPr lang="en-US"/>
              <a:t>are really shown in our data.</a:t>
            </a:r>
            <a:endParaRPr b="0" i="0" sz="1200" u="none" strike="noStrike">
              <a:solidFill>
                <a:srgbClr val="2A2A2A"/>
              </a:solidFill>
              <a:latin typeface="Arial"/>
              <a:ea typeface="Arial"/>
              <a:cs typeface="Arial"/>
              <a:sym typeface="Arial"/>
            </a:endParaRPr>
          </a:p>
          <a:p>
            <a:pPr indent="0" lvl="0" marL="0" rtl="0" algn="l">
              <a:spcBef>
                <a:spcPts val="0"/>
              </a:spcBef>
              <a:spcAft>
                <a:spcPts val="0"/>
              </a:spcAft>
              <a:buNone/>
            </a:pPr>
            <a:r>
              <a:rPr lang="en-US"/>
              <a:t>15sec / already: 45sec</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b783d6ecb_0_2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b783d6ecb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7b783d6ecb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first, our data is sourced from </a:t>
            </a:r>
            <a:r>
              <a:rPr lang="en-US" sz="1800">
                <a:solidFill>
                  <a:schemeClr val="dk1"/>
                </a:solidFill>
              </a:rPr>
              <a:t>Macau Transport Bureau (DSAT),</a:t>
            </a:r>
            <a:endParaRPr sz="1800">
              <a:solidFill>
                <a:schemeClr val="dk1"/>
              </a:solidFill>
            </a:endParaRPr>
          </a:p>
          <a:p>
            <a:pPr indent="0" lvl="0" marL="0" rtl="0" algn="l">
              <a:spcBef>
                <a:spcPts val="0"/>
              </a:spcBef>
              <a:spcAft>
                <a:spcPts val="0"/>
              </a:spcAft>
              <a:buNone/>
            </a:pPr>
            <a:r>
              <a:rPr lang="en-US"/>
              <a:t>and luckily we found a github repository with the historical data of the </a:t>
            </a:r>
            <a:r>
              <a:rPr lang="en-US">
                <a:solidFill>
                  <a:schemeClr val="dk1"/>
                </a:solidFill>
              </a:rPr>
              <a:t>routes and stops information, schedule and geographical data we want.</a:t>
            </a:r>
            <a:endParaRPr>
              <a:solidFill>
                <a:schemeClr val="dk1"/>
              </a:solidFill>
            </a:endParaRPr>
          </a:p>
          <a:p>
            <a:pPr indent="0" lvl="0" marL="0" rtl="0" algn="l">
              <a:spcBef>
                <a:spcPts val="0"/>
              </a:spcBef>
              <a:spcAft>
                <a:spcPts val="0"/>
              </a:spcAft>
              <a:buNone/>
            </a:pPr>
            <a:r>
              <a:rPr lang="en-US">
                <a:solidFill>
                  <a:schemeClr val="dk1"/>
                </a:solidFill>
              </a:rPr>
              <a:t>yes, so we create our database</a:t>
            </a:r>
            <a:endParaRPr>
              <a:solidFill>
                <a:schemeClr val="dk1"/>
              </a:solidFill>
            </a:endParaRPr>
          </a:p>
          <a:p>
            <a:pPr indent="0" lvl="0" marL="0" rtl="0" algn="l">
              <a:spcBef>
                <a:spcPts val="0"/>
              </a:spcBef>
              <a:spcAft>
                <a:spcPts val="0"/>
              </a:spcAft>
              <a:buNone/>
            </a:pPr>
            <a:r>
              <a:rPr lang="en-US">
                <a:solidFill>
                  <a:schemeClr val="dk1"/>
                </a:solidFill>
              </a:rPr>
              <a:t>with the weekdays data from 2016 till 2019</a:t>
            </a:r>
            <a:endParaRPr>
              <a:solidFill>
                <a:schemeClr val="dk1"/>
              </a:solidFill>
            </a:endParaRPr>
          </a:p>
          <a:p>
            <a:pPr indent="0" lvl="0" marL="0" rtl="0" algn="l">
              <a:spcBef>
                <a:spcPts val="0"/>
              </a:spcBef>
              <a:spcAft>
                <a:spcPts val="0"/>
              </a:spcAft>
              <a:buNone/>
            </a:pPr>
            <a:r>
              <a:rPr lang="en-US">
                <a:solidFill>
                  <a:schemeClr val="dk1"/>
                </a:solidFill>
              </a:rPr>
              <a:t>20 secs/ 1 min 05 secs</a:t>
            </a:r>
            <a:endParaRPr>
              <a:solidFill>
                <a:schemeClr val="dk1"/>
              </a:solidFill>
            </a:endParaRPr>
          </a:p>
        </p:txBody>
      </p:sp>
      <p:sp>
        <p:nvSpPr>
          <p:cNvPr id="120" name="Google Shape;120;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rgbClr val="2A2A2A"/>
                </a:solidFill>
                <a:latin typeface="Arial"/>
                <a:ea typeface="Arial"/>
                <a:cs typeface="Arial"/>
                <a:sym typeface="Arial"/>
              </a:rPr>
              <a:t>We began the data cleaning by checking if our datasets have any inconsistency or redundant information, and we found the following main issues:</a:t>
            </a:r>
            <a:endParaRPr/>
          </a:p>
          <a:p>
            <a:pPr indent="0" lvl="0" marL="0" rtl="0" algn="l">
              <a:spcBef>
                <a:spcPts val="0"/>
              </a:spcBef>
              <a:spcAft>
                <a:spcPts val="0"/>
              </a:spcAft>
              <a:buNone/>
            </a:pPr>
            <a:r>
              <a:rPr lang="en-US"/>
              <a:t>20 sec/  already: 1 mins 25 sec</a:t>
            </a:r>
            <a:endParaRPr/>
          </a:p>
        </p:txBody>
      </p:sp>
      <p:sp>
        <p:nvSpPr>
          <p:cNvPr id="128" name="Google Shape;12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b783d6ecb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7b783d6ec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we have in our data was the coordinates of the bus stops, and bus moving gps location. So, in order to process this data, we use the “shapely” library, which help us to read and analyse geographic data, we choose it because it support many readers and can also do operations;</a:t>
            </a:r>
            <a:endParaRPr/>
          </a:p>
          <a:p>
            <a:pPr indent="0" lvl="0" marL="0" rtl="0" algn="l">
              <a:spcBef>
                <a:spcPts val="0"/>
              </a:spcBef>
              <a:spcAft>
                <a:spcPts val="0"/>
              </a:spcAft>
              <a:buNone/>
            </a:pPr>
            <a:r>
              <a:rPr lang="en-US"/>
              <a:t>Then when dealing with our database, we use the “peewee” library, because it is very user friendly and we can get our data with a clear coding.</a:t>
            </a:r>
            <a:endParaRPr/>
          </a:p>
          <a:p>
            <a:pPr indent="0" lvl="0" marL="0" rtl="0" algn="l">
              <a:spcBef>
                <a:spcPts val="0"/>
              </a:spcBef>
              <a:spcAft>
                <a:spcPts val="0"/>
              </a:spcAft>
              <a:buNone/>
            </a:pPr>
            <a:r>
              <a:rPr lang="en-US"/>
              <a:t>35 secs/ 2 mins 00 sec</a:t>
            </a:r>
            <a:endParaRPr/>
          </a:p>
        </p:txBody>
      </p:sp>
      <p:sp>
        <p:nvSpPr>
          <p:cNvPr id="135" name="Google Shape;135;g7b783d6ecb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b783d6ecb_0_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b783d6ecb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7b783d6ecb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did simple statistics and found out that the number of bus stops and bus routes increased since 2016 </a:t>
            </a:r>
            <a:endParaRPr/>
          </a:p>
        </p:txBody>
      </p:sp>
      <p:sp>
        <p:nvSpPr>
          <p:cNvPr id="151" name="Google Shape;15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type="title">
  <p:cSld name="TITLE">
    <p:spTree>
      <p:nvGrpSpPr>
        <p:cNvPr id="15" name="Shape 15"/>
        <p:cNvGrpSpPr/>
        <p:nvPr/>
      </p:nvGrpSpPr>
      <p:grpSpPr>
        <a:xfrm>
          <a:off x="0" y="0"/>
          <a:ext cx="0" cy="0"/>
          <a:chOff x="0" y="0"/>
          <a:chExt cx="0" cy="0"/>
        </a:xfrm>
      </p:grpSpPr>
      <p:sp>
        <p:nvSpPr>
          <p:cNvPr descr="亞洲地圖" id="16" name="Google Shape;16;p2"/>
          <p:cNvSpPr/>
          <p:nvPr/>
        </p:nvSpPr>
        <p:spPr>
          <a:xfrm>
            <a:off x="-3175" y="12700"/>
            <a:ext cx="12192000" cy="6845300"/>
          </a:xfrm>
          <a:custGeom>
            <a:rect b="b" l="l" r="r" t="t"/>
            <a:pathLst>
              <a:path extrusionOk="0" h="2164" w="3842">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a:gsLst>
              <a:gs pos="0">
                <a:srgbClr val="F2F2F2"/>
              </a:gs>
              <a:gs pos="100000">
                <a:srgbClr val="D8D8D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
          <p:cNvSpPr txBox="1"/>
          <p:nvPr>
            <p:ph type="ctrTitle"/>
          </p:nvPr>
        </p:nvSpPr>
        <p:spPr>
          <a:xfrm>
            <a:off x="1217613" y="1828799"/>
            <a:ext cx="9753600" cy="304800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400"/>
              <a:buFont typeface="Arial"/>
              <a:buNone/>
              <a:defRPr sz="4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217614" y="5029200"/>
            <a:ext cx="78486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600"/>
              <a:buNone/>
              <a:defRPr sz="2000">
                <a:solidFill>
                  <a:schemeClr val="dk1"/>
                </a:solidFill>
                <a:latin typeface="Arial"/>
                <a:ea typeface="Arial"/>
                <a:cs typeface="Arial"/>
                <a:sym typeface="Arial"/>
              </a:defRPr>
            </a:lvl1pPr>
            <a:lvl2pPr lvl="1" algn="ctr">
              <a:lnSpc>
                <a:spcPct val="90000"/>
              </a:lnSpc>
              <a:spcBef>
                <a:spcPts val="600"/>
              </a:spcBef>
              <a:spcAft>
                <a:spcPts val="0"/>
              </a:spcAft>
              <a:buSzPts val="1600"/>
              <a:buNone/>
              <a:defRPr>
                <a:solidFill>
                  <a:srgbClr val="979797"/>
                </a:solidFill>
              </a:defRPr>
            </a:lvl2pPr>
            <a:lvl3pPr lvl="2" algn="ctr">
              <a:lnSpc>
                <a:spcPct val="90000"/>
              </a:lnSpc>
              <a:spcBef>
                <a:spcPts val="600"/>
              </a:spcBef>
              <a:spcAft>
                <a:spcPts val="0"/>
              </a:spcAft>
              <a:buSzPts val="1440"/>
              <a:buNone/>
              <a:defRPr>
                <a:solidFill>
                  <a:srgbClr val="979797"/>
                </a:solidFill>
              </a:defRPr>
            </a:lvl3pPr>
            <a:lvl4pPr lvl="3" algn="ctr">
              <a:lnSpc>
                <a:spcPct val="90000"/>
              </a:lnSpc>
              <a:spcBef>
                <a:spcPts val="600"/>
              </a:spcBef>
              <a:spcAft>
                <a:spcPts val="0"/>
              </a:spcAft>
              <a:buSzPts val="1280"/>
              <a:buNone/>
              <a:defRPr>
                <a:solidFill>
                  <a:srgbClr val="979797"/>
                </a:solidFill>
              </a:defRPr>
            </a:lvl4pPr>
            <a:lvl5pPr lvl="4" algn="ctr">
              <a:lnSpc>
                <a:spcPct val="90000"/>
              </a:lnSpc>
              <a:spcBef>
                <a:spcPts val="600"/>
              </a:spcBef>
              <a:spcAft>
                <a:spcPts val="0"/>
              </a:spcAft>
              <a:buSzPts val="1280"/>
              <a:buNone/>
              <a:defRPr>
                <a:solidFill>
                  <a:srgbClr val="979797"/>
                </a:solidFill>
              </a:defRPr>
            </a:lvl5pPr>
            <a:lvl6pPr lvl="5" algn="ctr">
              <a:spcBef>
                <a:spcPts val="600"/>
              </a:spcBef>
              <a:spcAft>
                <a:spcPts val="0"/>
              </a:spcAft>
              <a:buClr>
                <a:srgbClr val="979797"/>
              </a:buClr>
              <a:buSzPts val="1280"/>
              <a:buNone/>
              <a:defRPr>
                <a:solidFill>
                  <a:srgbClr val="979797"/>
                </a:solidFill>
              </a:defRPr>
            </a:lvl6pPr>
            <a:lvl7pPr lvl="6" algn="ctr">
              <a:spcBef>
                <a:spcPts val="600"/>
              </a:spcBef>
              <a:spcAft>
                <a:spcPts val="0"/>
              </a:spcAft>
              <a:buClr>
                <a:srgbClr val="979797"/>
              </a:buClr>
              <a:buSzPts val="1280"/>
              <a:buNone/>
              <a:defRPr>
                <a:solidFill>
                  <a:srgbClr val="979797"/>
                </a:solidFill>
              </a:defRPr>
            </a:lvl7pPr>
            <a:lvl8pPr lvl="7" algn="ctr">
              <a:spcBef>
                <a:spcPts val="600"/>
              </a:spcBef>
              <a:spcAft>
                <a:spcPts val="0"/>
              </a:spcAft>
              <a:buClr>
                <a:srgbClr val="979797"/>
              </a:buClr>
              <a:buSzPts val="1280"/>
              <a:buNone/>
              <a:defRPr>
                <a:solidFill>
                  <a:srgbClr val="979797"/>
                </a:solidFill>
              </a:defRPr>
            </a:lvl8pPr>
            <a:lvl9pPr lvl="8" algn="ctr">
              <a:spcBef>
                <a:spcPts val="600"/>
              </a:spcBef>
              <a:spcAft>
                <a:spcPts val="0"/>
              </a:spcAft>
              <a:buClr>
                <a:srgbClr val="979797"/>
              </a:buClr>
              <a:buSzPts val="1280"/>
              <a:buNone/>
              <a:defRPr>
                <a:solidFill>
                  <a:srgbClr val="979797"/>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2714" y="-876300"/>
            <a:ext cx="4343400" cy="9753600"/>
          </a:xfrm>
          <a:prstGeom prst="rect">
            <a:avLst/>
          </a:prstGeom>
          <a:noFill/>
          <a:ln>
            <a:noFill/>
          </a:ln>
        </p:spPr>
        <p:txBody>
          <a:bodyPr anchorCtr="0" anchor="t" bIns="45700" lIns="91425" spcFirstLastPara="1" rIns="91425" wrap="square" tIns="45700">
            <a:noAutofit/>
          </a:bodyPr>
          <a:lstStyle>
            <a:lvl1pPr indent="-350520" lvl="0" marL="457200" algn="l">
              <a:lnSpc>
                <a:spcPct val="90000"/>
              </a:lnSpc>
              <a:spcBef>
                <a:spcPts val="1800"/>
              </a:spcBef>
              <a:spcAft>
                <a:spcPts val="0"/>
              </a:spcAft>
              <a:buSzPts val="1920"/>
              <a:buChar char="•"/>
              <a:defRPr>
                <a:latin typeface="Arial"/>
                <a:ea typeface="Arial"/>
                <a:cs typeface="Arial"/>
                <a:sym typeface="Arial"/>
              </a:defRPr>
            </a:lvl1pPr>
            <a:lvl2pPr indent="-330200" lvl="1" marL="914400" algn="l">
              <a:lnSpc>
                <a:spcPct val="90000"/>
              </a:lnSpc>
              <a:spcBef>
                <a:spcPts val="600"/>
              </a:spcBef>
              <a:spcAft>
                <a:spcPts val="0"/>
              </a:spcAft>
              <a:buSzPts val="1600"/>
              <a:buChar char="•"/>
              <a:defRPr>
                <a:latin typeface="Arial"/>
                <a:ea typeface="Arial"/>
                <a:cs typeface="Arial"/>
                <a:sym typeface="Arial"/>
              </a:defRPr>
            </a:lvl2pPr>
            <a:lvl3pPr indent="-320039" lvl="2" marL="1371600" algn="l">
              <a:lnSpc>
                <a:spcPct val="90000"/>
              </a:lnSpc>
              <a:spcBef>
                <a:spcPts val="600"/>
              </a:spcBef>
              <a:spcAft>
                <a:spcPts val="0"/>
              </a:spcAft>
              <a:buSzPts val="1440"/>
              <a:buChar char="•"/>
              <a:defRPr>
                <a:latin typeface="Arial"/>
                <a:ea typeface="Arial"/>
                <a:cs typeface="Arial"/>
                <a:sym typeface="Arial"/>
              </a:defRPr>
            </a:lvl3pPr>
            <a:lvl4pPr indent="-309880" lvl="3" marL="1828800" algn="l">
              <a:lnSpc>
                <a:spcPct val="90000"/>
              </a:lnSpc>
              <a:spcBef>
                <a:spcPts val="600"/>
              </a:spcBef>
              <a:spcAft>
                <a:spcPts val="0"/>
              </a:spcAft>
              <a:buSzPts val="1280"/>
              <a:buChar char="•"/>
              <a:defRPr>
                <a:latin typeface="Arial"/>
                <a:ea typeface="Arial"/>
                <a:cs typeface="Arial"/>
                <a:sym typeface="Arial"/>
              </a:defRPr>
            </a:lvl4pPr>
            <a:lvl5pPr indent="-309879" lvl="4" marL="2286000" algn="l">
              <a:lnSpc>
                <a:spcPct val="90000"/>
              </a:lnSpc>
              <a:spcBef>
                <a:spcPts val="600"/>
              </a:spcBef>
              <a:spcAft>
                <a:spcPts val="0"/>
              </a:spcAft>
              <a:buSzPts val="1280"/>
              <a:buChar char="•"/>
              <a:defRPr>
                <a:latin typeface="Arial"/>
                <a:ea typeface="Arial"/>
                <a:cs typeface="Arial"/>
                <a:sym typeface="Arial"/>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20040" lvl="8" marL="4114800" algn="l">
              <a:spcBef>
                <a:spcPts val="600"/>
              </a:spcBef>
              <a:spcAft>
                <a:spcPts val="0"/>
              </a:spcAft>
              <a:buClr>
                <a:schemeClr val="dk1"/>
              </a:buClr>
              <a:buSzPts val="1440"/>
              <a:buChar char="•"/>
              <a:defRPr/>
            </a:lvl9pPr>
          </a:lstStyle>
          <a:p/>
        </p:txBody>
      </p:sp>
      <p:sp>
        <p:nvSpPr>
          <p:cNvPr id="75" name="Google Shape;75;p11"/>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Arial"/>
                <a:ea typeface="Arial"/>
                <a:cs typeface="Arial"/>
                <a:sym typeface="Arial"/>
              </a:defRPr>
            </a:lvl1pPr>
            <a:lvl2pPr indent="0" lvl="1" marL="0" algn="r">
              <a:spcBef>
                <a:spcPts val="0"/>
              </a:spcBef>
              <a:buNone/>
              <a:defRPr b="0" i="0" sz="1100" u="none" cap="none" strike="noStrike">
                <a:solidFill>
                  <a:schemeClr val="dk1"/>
                </a:solidFill>
                <a:latin typeface="Arial"/>
                <a:ea typeface="Arial"/>
                <a:cs typeface="Arial"/>
                <a:sym typeface="Arial"/>
              </a:defRPr>
            </a:lvl2pPr>
            <a:lvl3pPr indent="0" lvl="2" marL="0" algn="r">
              <a:spcBef>
                <a:spcPts val="0"/>
              </a:spcBef>
              <a:buNone/>
              <a:defRPr b="0" i="0" sz="1100" u="none" cap="none" strike="noStrike">
                <a:solidFill>
                  <a:schemeClr val="dk1"/>
                </a:solidFill>
                <a:latin typeface="Arial"/>
                <a:ea typeface="Arial"/>
                <a:cs typeface="Arial"/>
                <a:sym typeface="Arial"/>
              </a:defRPr>
            </a:lvl3pPr>
            <a:lvl4pPr indent="0" lvl="3" marL="0" algn="r">
              <a:spcBef>
                <a:spcPts val="0"/>
              </a:spcBef>
              <a:buNone/>
              <a:defRPr b="0" i="0" sz="1100" u="none" cap="none" strike="noStrike">
                <a:solidFill>
                  <a:schemeClr val="dk1"/>
                </a:solidFill>
                <a:latin typeface="Arial"/>
                <a:ea typeface="Arial"/>
                <a:cs typeface="Arial"/>
                <a:sym typeface="Arial"/>
              </a:defRPr>
            </a:lvl4pPr>
            <a:lvl5pPr indent="0" lvl="4" marL="0" algn="r">
              <a:spcBef>
                <a:spcPts val="0"/>
              </a:spcBef>
              <a:buNone/>
              <a:defRPr b="0" i="0" sz="1100" u="none" cap="none" strike="noStrike">
                <a:solidFill>
                  <a:schemeClr val="dk1"/>
                </a:solidFill>
                <a:latin typeface="Arial"/>
                <a:ea typeface="Arial"/>
                <a:cs typeface="Arial"/>
                <a:sym typeface="Arial"/>
              </a:defRPr>
            </a:lvl5pPr>
            <a:lvl6pPr indent="0" lvl="5" marL="0" algn="r">
              <a:spcBef>
                <a:spcPts val="0"/>
              </a:spcBef>
              <a:buNone/>
              <a:defRPr b="0" i="0" sz="1100" u="none" cap="none" strike="noStrike">
                <a:solidFill>
                  <a:schemeClr val="dk1"/>
                </a:solidFill>
                <a:latin typeface="Arial"/>
                <a:ea typeface="Arial"/>
                <a:cs typeface="Arial"/>
                <a:sym typeface="Arial"/>
              </a:defRPr>
            </a:lvl6pPr>
            <a:lvl7pPr indent="0" lvl="6" marL="0" algn="r">
              <a:spcBef>
                <a:spcPts val="0"/>
              </a:spcBef>
              <a:buNone/>
              <a:defRPr b="0" i="0" sz="1100" u="none" cap="none" strike="noStrike">
                <a:solidFill>
                  <a:schemeClr val="dk1"/>
                </a:solidFill>
                <a:latin typeface="Arial"/>
                <a:ea typeface="Arial"/>
                <a:cs typeface="Arial"/>
                <a:sym typeface="Arial"/>
              </a:defRPr>
            </a:lvl7pPr>
            <a:lvl8pPr indent="0" lvl="7" marL="0" algn="r">
              <a:spcBef>
                <a:spcPts val="0"/>
              </a:spcBef>
              <a:buNone/>
              <a:defRPr b="0" i="0" sz="1100" u="none" cap="none" strike="noStrike">
                <a:solidFill>
                  <a:schemeClr val="dk1"/>
                </a:solidFill>
                <a:latin typeface="Arial"/>
                <a:ea typeface="Arial"/>
                <a:cs typeface="Arial"/>
                <a:sym typeface="Arial"/>
              </a:defRPr>
            </a:lvl8pPr>
            <a:lvl9pPr indent="0" lvl="8" mar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60856" y="2361842"/>
            <a:ext cx="5486400" cy="213431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182482" y="-279069"/>
            <a:ext cx="5486400" cy="7416138"/>
          </a:xfrm>
          <a:prstGeom prst="rect">
            <a:avLst/>
          </a:prstGeom>
          <a:noFill/>
          <a:ln>
            <a:noFill/>
          </a:ln>
        </p:spPr>
        <p:txBody>
          <a:bodyPr anchorCtr="0" anchor="t" bIns="45700" lIns="91425" spcFirstLastPara="1" rIns="91425" wrap="square" tIns="45700">
            <a:noAutofit/>
          </a:bodyPr>
          <a:lstStyle>
            <a:lvl1pPr indent="-350520" lvl="0" marL="457200" algn="l">
              <a:lnSpc>
                <a:spcPct val="90000"/>
              </a:lnSpc>
              <a:spcBef>
                <a:spcPts val="1800"/>
              </a:spcBef>
              <a:spcAft>
                <a:spcPts val="0"/>
              </a:spcAft>
              <a:buSzPts val="1920"/>
              <a:buChar char="•"/>
              <a:defRPr>
                <a:latin typeface="Arial"/>
                <a:ea typeface="Arial"/>
                <a:cs typeface="Arial"/>
                <a:sym typeface="Arial"/>
              </a:defRPr>
            </a:lvl1pPr>
            <a:lvl2pPr indent="-330200" lvl="1" marL="914400" algn="l">
              <a:lnSpc>
                <a:spcPct val="90000"/>
              </a:lnSpc>
              <a:spcBef>
                <a:spcPts val="600"/>
              </a:spcBef>
              <a:spcAft>
                <a:spcPts val="0"/>
              </a:spcAft>
              <a:buSzPts val="1600"/>
              <a:buChar char="•"/>
              <a:defRPr>
                <a:latin typeface="Arial"/>
                <a:ea typeface="Arial"/>
                <a:cs typeface="Arial"/>
                <a:sym typeface="Arial"/>
              </a:defRPr>
            </a:lvl2pPr>
            <a:lvl3pPr indent="-320039" lvl="2" marL="1371600" algn="l">
              <a:lnSpc>
                <a:spcPct val="90000"/>
              </a:lnSpc>
              <a:spcBef>
                <a:spcPts val="600"/>
              </a:spcBef>
              <a:spcAft>
                <a:spcPts val="0"/>
              </a:spcAft>
              <a:buSzPts val="1440"/>
              <a:buChar char="•"/>
              <a:defRPr>
                <a:latin typeface="Arial"/>
                <a:ea typeface="Arial"/>
                <a:cs typeface="Arial"/>
                <a:sym typeface="Arial"/>
              </a:defRPr>
            </a:lvl3pPr>
            <a:lvl4pPr indent="-309880" lvl="3" marL="1828800" algn="l">
              <a:lnSpc>
                <a:spcPct val="90000"/>
              </a:lnSpc>
              <a:spcBef>
                <a:spcPts val="600"/>
              </a:spcBef>
              <a:spcAft>
                <a:spcPts val="0"/>
              </a:spcAft>
              <a:buSzPts val="1280"/>
              <a:buChar char="•"/>
              <a:defRPr>
                <a:latin typeface="Arial"/>
                <a:ea typeface="Arial"/>
                <a:cs typeface="Arial"/>
                <a:sym typeface="Arial"/>
              </a:defRPr>
            </a:lvl4pPr>
            <a:lvl5pPr indent="-309879" lvl="4" marL="2286000" algn="l">
              <a:lnSpc>
                <a:spcPct val="90000"/>
              </a:lnSpc>
              <a:spcBef>
                <a:spcPts val="600"/>
              </a:spcBef>
              <a:spcAft>
                <a:spcPts val="0"/>
              </a:spcAft>
              <a:buSzPts val="1280"/>
              <a:buChar char="•"/>
              <a:defRPr>
                <a:latin typeface="Arial"/>
                <a:ea typeface="Arial"/>
                <a:cs typeface="Arial"/>
                <a:sym typeface="Arial"/>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09879" lvl="8" marL="4114800" algn="l">
              <a:spcBef>
                <a:spcPts val="600"/>
              </a:spcBef>
              <a:spcAft>
                <a:spcPts val="0"/>
              </a:spcAft>
              <a:buClr>
                <a:schemeClr val="dk1"/>
              </a:buClr>
              <a:buSzPts val="1280"/>
              <a:buChar char="•"/>
              <a:defRPr/>
            </a:lvl9pPr>
          </a:lstStyle>
          <a:p/>
        </p:txBody>
      </p:sp>
      <p:sp>
        <p:nvSpPr>
          <p:cNvPr id="81" name="Google Shape;81;p12"/>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Arial"/>
                <a:ea typeface="Arial"/>
                <a:cs typeface="Arial"/>
                <a:sym typeface="Arial"/>
              </a:defRPr>
            </a:lvl1pPr>
            <a:lvl2pPr indent="0" lvl="1" marL="0" algn="r">
              <a:spcBef>
                <a:spcPts val="0"/>
              </a:spcBef>
              <a:buNone/>
              <a:defRPr b="0" i="0" sz="1100" u="none" cap="none" strike="noStrike">
                <a:solidFill>
                  <a:schemeClr val="dk1"/>
                </a:solidFill>
                <a:latin typeface="Arial"/>
                <a:ea typeface="Arial"/>
                <a:cs typeface="Arial"/>
                <a:sym typeface="Arial"/>
              </a:defRPr>
            </a:lvl2pPr>
            <a:lvl3pPr indent="0" lvl="2" marL="0" algn="r">
              <a:spcBef>
                <a:spcPts val="0"/>
              </a:spcBef>
              <a:buNone/>
              <a:defRPr b="0" i="0" sz="1100" u="none" cap="none" strike="noStrike">
                <a:solidFill>
                  <a:schemeClr val="dk1"/>
                </a:solidFill>
                <a:latin typeface="Arial"/>
                <a:ea typeface="Arial"/>
                <a:cs typeface="Arial"/>
                <a:sym typeface="Arial"/>
              </a:defRPr>
            </a:lvl3pPr>
            <a:lvl4pPr indent="0" lvl="3" marL="0" algn="r">
              <a:spcBef>
                <a:spcPts val="0"/>
              </a:spcBef>
              <a:buNone/>
              <a:defRPr b="0" i="0" sz="1100" u="none" cap="none" strike="noStrike">
                <a:solidFill>
                  <a:schemeClr val="dk1"/>
                </a:solidFill>
                <a:latin typeface="Arial"/>
                <a:ea typeface="Arial"/>
                <a:cs typeface="Arial"/>
                <a:sym typeface="Arial"/>
              </a:defRPr>
            </a:lvl4pPr>
            <a:lvl5pPr indent="0" lvl="4" marL="0" algn="r">
              <a:spcBef>
                <a:spcPts val="0"/>
              </a:spcBef>
              <a:buNone/>
              <a:defRPr b="0" i="0" sz="1100" u="none" cap="none" strike="noStrike">
                <a:solidFill>
                  <a:schemeClr val="dk1"/>
                </a:solidFill>
                <a:latin typeface="Arial"/>
                <a:ea typeface="Arial"/>
                <a:cs typeface="Arial"/>
                <a:sym typeface="Arial"/>
              </a:defRPr>
            </a:lvl5pPr>
            <a:lvl6pPr indent="0" lvl="5" marL="0" algn="r">
              <a:spcBef>
                <a:spcPts val="0"/>
              </a:spcBef>
              <a:buNone/>
              <a:defRPr b="0" i="0" sz="1100" u="none" cap="none" strike="noStrike">
                <a:solidFill>
                  <a:schemeClr val="dk1"/>
                </a:solidFill>
                <a:latin typeface="Arial"/>
                <a:ea typeface="Arial"/>
                <a:cs typeface="Arial"/>
                <a:sym typeface="Arial"/>
              </a:defRPr>
            </a:lvl6pPr>
            <a:lvl7pPr indent="0" lvl="6" marL="0" algn="r">
              <a:spcBef>
                <a:spcPts val="0"/>
              </a:spcBef>
              <a:buNone/>
              <a:defRPr b="0" i="0" sz="1100" u="none" cap="none" strike="noStrike">
                <a:solidFill>
                  <a:schemeClr val="dk1"/>
                </a:solidFill>
                <a:latin typeface="Arial"/>
                <a:ea typeface="Arial"/>
                <a:cs typeface="Arial"/>
                <a:sym typeface="Arial"/>
              </a:defRPr>
            </a:lvl7pPr>
            <a:lvl8pPr indent="0" lvl="7" marL="0" algn="r">
              <a:spcBef>
                <a:spcPts val="0"/>
              </a:spcBef>
              <a:buNone/>
              <a:defRPr b="0" i="0" sz="1100" u="none" cap="none" strike="noStrike">
                <a:solidFill>
                  <a:schemeClr val="dk1"/>
                </a:solidFill>
                <a:latin typeface="Arial"/>
                <a:ea typeface="Arial"/>
                <a:cs typeface="Arial"/>
                <a:sym typeface="Arial"/>
              </a:defRPr>
            </a:lvl8pPr>
            <a:lvl9pPr indent="0" lvl="8" mar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內容"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Autofit/>
          </a:bodyPr>
          <a:lstStyle>
            <a:lvl1pPr indent="-350520" lvl="0" marL="457200" algn="l">
              <a:lnSpc>
                <a:spcPct val="90000"/>
              </a:lnSpc>
              <a:spcBef>
                <a:spcPts val="1800"/>
              </a:spcBef>
              <a:spcAft>
                <a:spcPts val="0"/>
              </a:spcAft>
              <a:buSzPts val="1920"/>
              <a:buChar char="•"/>
              <a:defRPr>
                <a:latin typeface="Arial"/>
                <a:ea typeface="Arial"/>
                <a:cs typeface="Arial"/>
                <a:sym typeface="Arial"/>
              </a:defRPr>
            </a:lvl1pPr>
            <a:lvl2pPr indent="-330200" lvl="1" marL="914400" algn="l">
              <a:lnSpc>
                <a:spcPct val="90000"/>
              </a:lnSpc>
              <a:spcBef>
                <a:spcPts val="600"/>
              </a:spcBef>
              <a:spcAft>
                <a:spcPts val="0"/>
              </a:spcAft>
              <a:buSzPts val="1600"/>
              <a:buChar char="•"/>
              <a:defRPr>
                <a:latin typeface="Arial"/>
                <a:ea typeface="Arial"/>
                <a:cs typeface="Arial"/>
                <a:sym typeface="Arial"/>
              </a:defRPr>
            </a:lvl2pPr>
            <a:lvl3pPr indent="-320039" lvl="2" marL="1371600" algn="l">
              <a:lnSpc>
                <a:spcPct val="90000"/>
              </a:lnSpc>
              <a:spcBef>
                <a:spcPts val="600"/>
              </a:spcBef>
              <a:spcAft>
                <a:spcPts val="0"/>
              </a:spcAft>
              <a:buSzPts val="1440"/>
              <a:buChar char="•"/>
              <a:defRPr>
                <a:latin typeface="Arial"/>
                <a:ea typeface="Arial"/>
                <a:cs typeface="Arial"/>
                <a:sym typeface="Arial"/>
              </a:defRPr>
            </a:lvl3pPr>
            <a:lvl4pPr indent="-309880" lvl="3" marL="1828800" algn="l">
              <a:lnSpc>
                <a:spcPct val="90000"/>
              </a:lnSpc>
              <a:spcBef>
                <a:spcPts val="600"/>
              </a:spcBef>
              <a:spcAft>
                <a:spcPts val="0"/>
              </a:spcAft>
              <a:buSzPts val="1280"/>
              <a:buChar char="•"/>
              <a:defRPr>
                <a:latin typeface="Arial"/>
                <a:ea typeface="Arial"/>
                <a:cs typeface="Arial"/>
                <a:sym typeface="Arial"/>
              </a:defRPr>
            </a:lvl4pPr>
            <a:lvl5pPr indent="-309879" lvl="4" marL="2286000" algn="l">
              <a:lnSpc>
                <a:spcPct val="90000"/>
              </a:lnSpc>
              <a:spcBef>
                <a:spcPts val="600"/>
              </a:spcBef>
              <a:spcAft>
                <a:spcPts val="0"/>
              </a:spcAft>
              <a:buSzPts val="1280"/>
              <a:buChar char="•"/>
              <a:defRPr>
                <a:latin typeface="Arial"/>
                <a:ea typeface="Arial"/>
                <a:cs typeface="Arial"/>
                <a:sym typeface="Arial"/>
              </a:defRPr>
            </a:lvl5pPr>
            <a:lvl6pPr indent="-309879" lvl="5" marL="2743200" algn="l">
              <a:spcBef>
                <a:spcPts val="600"/>
              </a:spcBef>
              <a:spcAft>
                <a:spcPts val="0"/>
              </a:spcAft>
              <a:buClr>
                <a:schemeClr val="dk1"/>
              </a:buClr>
              <a:buSzPts val="1280"/>
              <a:buChar char="•"/>
              <a:defRPr/>
            </a:lvl6pPr>
            <a:lvl7pPr indent="-309879" lvl="6" marL="3200400" algn="l">
              <a:spcBef>
                <a:spcPts val="600"/>
              </a:spcBef>
              <a:spcAft>
                <a:spcPts val="0"/>
              </a:spcAft>
              <a:buClr>
                <a:schemeClr val="dk1"/>
              </a:buClr>
              <a:buSzPts val="1280"/>
              <a:buChar char="•"/>
              <a:defRPr/>
            </a:lvl7pPr>
            <a:lvl8pPr indent="-309879" lvl="7" marL="3657600" algn="l">
              <a:spcBef>
                <a:spcPts val="600"/>
              </a:spcBef>
              <a:spcAft>
                <a:spcPts val="0"/>
              </a:spcAft>
              <a:buClr>
                <a:schemeClr val="dk1"/>
              </a:buClr>
              <a:buSzPts val="1280"/>
              <a:buChar char="•"/>
              <a:defRPr/>
            </a:lvl8pPr>
            <a:lvl9pPr indent="-309879" lvl="8" marL="4114800" algn="l">
              <a:spcBef>
                <a:spcPts val="600"/>
              </a:spcBef>
              <a:spcAft>
                <a:spcPts val="0"/>
              </a:spcAft>
              <a:buClr>
                <a:schemeClr val="dk1"/>
              </a:buClr>
              <a:buSzPts val="1280"/>
              <a:buChar char="•"/>
              <a:defRPr/>
            </a:lvl9pPr>
          </a:lstStyle>
          <a:p/>
        </p:txBody>
      </p:sp>
      <p:sp>
        <p:nvSpPr>
          <p:cNvPr id="22" name="Google Shape;22;p3"/>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Arial"/>
                <a:ea typeface="Arial"/>
                <a:cs typeface="Arial"/>
                <a:sym typeface="Arial"/>
              </a:defRPr>
            </a:lvl1pPr>
            <a:lvl2pPr indent="0" lvl="1" marL="0" algn="r">
              <a:spcBef>
                <a:spcPts val="0"/>
              </a:spcBef>
              <a:buNone/>
              <a:defRPr b="0" i="0" sz="1100" u="none" cap="none" strike="noStrike">
                <a:solidFill>
                  <a:schemeClr val="dk1"/>
                </a:solidFill>
                <a:latin typeface="Arial"/>
                <a:ea typeface="Arial"/>
                <a:cs typeface="Arial"/>
                <a:sym typeface="Arial"/>
              </a:defRPr>
            </a:lvl2pPr>
            <a:lvl3pPr indent="0" lvl="2" marL="0" algn="r">
              <a:spcBef>
                <a:spcPts val="0"/>
              </a:spcBef>
              <a:buNone/>
              <a:defRPr b="0" i="0" sz="1100" u="none" cap="none" strike="noStrike">
                <a:solidFill>
                  <a:schemeClr val="dk1"/>
                </a:solidFill>
                <a:latin typeface="Arial"/>
                <a:ea typeface="Arial"/>
                <a:cs typeface="Arial"/>
                <a:sym typeface="Arial"/>
              </a:defRPr>
            </a:lvl3pPr>
            <a:lvl4pPr indent="0" lvl="3" marL="0" algn="r">
              <a:spcBef>
                <a:spcPts val="0"/>
              </a:spcBef>
              <a:buNone/>
              <a:defRPr b="0" i="0" sz="1100" u="none" cap="none" strike="noStrike">
                <a:solidFill>
                  <a:schemeClr val="dk1"/>
                </a:solidFill>
                <a:latin typeface="Arial"/>
                <a:ea typeface="Arial"/>
                <a:cs typeface="Arial"/>
                <a:sym typeface="Arial"/>
              </a:defRPr>
            </a:lvl4pPr>
            <a:lvl5pPr indent="0" lvl="4" marL="0" algn="r">
              <a:spcBef>
                <a:spcPts val="0"/>
              </a:spcBef>
              <a:buNone/>
              <a:defRPr b="0" i="0" sz="1100" u="none" cap="none" strike="noStrike">
                <a:solidFill>
                  <a:schemeClr val="dk1"/>
                </a:solidFill>
                <a:latin typeface="Arial"/>
                <a:ea typeface="Arial"/>
                <a:cs typeface="Arial"/>
                <a:sym typeface="Arial"/>
              </a:defRPr>
            </a:lvl5pPr>
            <a:lvl6pPr indent="0" lvl="5" marL="0" algn="r">
              <a:spcBef>
                <a:spcPts val="0"/>
              </a:spcBef>
              <a:buNone/>
              <a:defRPr b="0" i="0" sz="1100" u="none" cap="none" strike="noStrike">
                <a:solidFill>
                  <a:schemeClr val="dk1"/>
                </a:solidFill>
                <a:latin typeface="Arial"/>
                <a:ea typeface="Arial"/>
                <a:cs typeface="Arial"/>
                <a:sym typeface="Arial"/>
              </a:defRPr>
            </a:lvl6pPr>
            <a:lvl7pPr indent="0" lvl="6" marL="0" algn="r">
              <a:spcBef>
                <a:spcPts val="0"/>
              </a:spcBef>
              <a:buNone/>
              <a:defRPr b="0" i="0" sz="1100" u="none" cap="none" strike="noStrike">
                <a:solidFill>
                  <a:schemeClr val="dk1"/>
                </a:solidFill>
                <a:latin typeface="Arial"/>
                <a:ea typeface="Arial"/>
                <a:cs typeface="Arial"/>
                <a:sym typeface="Arial"/>
              </a:defRPr>
            </a:lvl7pPr>
            <a:lvl8pPr indent="0" lvl="7" marL="0" algn="r">
              <a:spcBef>
                <a:spcPts val="0"/>
              </a:spcBef>
              <a:buNone/>
              <a:defRPr b="0" i="0" sz="1100" u="none" cap="none" strike="noStrike">
                <a:solidFill>
                  <a:schemeClr val="dk1"/>
                </a:solidFill>
                <a:latin typeface="Arial"/>
                <a:ea typeface="Arial"/>
                <a:cs typeface="Arial"/>
                <a:sym typeface="Arial"/>
              </a:defRPr>
            </a:lvl8pPr>
            <a:lvl9pPr indent="0" lvl="8" mar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type="objTx">
  <p:cSld name="OBJECT_WITH_CAPTION_TEXT">
    <p:bg>
      <p:bgPr>
        <a:solidFill>
          <a:schemeClr val="lt1"/>
        </a:solidFill>
      </p:bgPr>
    </p:bg>
    <p:spTree>
      <p:nvGrpSpPr>
        <p:cNvPr id="25" name="Shape 25"/>
        <p:cNvGrpSpPr/>
        <p:nvPr/>
      </p:nvGrpSpPr>
      <p:grpSpPr>
        <a:xfrm>
          <a:off x="0" y="0"/>
          <a:ext cx="0" cy="0"/>
          <a:chOff x="0" y="0"/>
          <a:chExt cx="0" cy="0"/>
        </a:xfrm>
      </p:grpSpPr>
      <p:sp>
        <p:nvSpPr>
          <p:cNvPr id="26" name="Google Shape;26;p4"/>
          <p:cNvSpPr/>
          <p:nvPr/>
        </p:nvSpPr>
        <p:spPr>
          <a:xfrm>
            <a:off x="0" y="0"/>
            <a:ext cx="5180013" cy="6858000"/>
          </a:xfrm>
          <a:prstGeom prst="rect">
            <a:avLst/>
          </a:prstGeom>
          <a:gradFill>
            <a:gsLst>
              <a:gs pos="0">
                <a:srgbClr val="D8D8D8"/>
              </a:gs>
              <a:gs pos="100000">
                <a:srgbClr val="FFFFFF">
                  <a:alpha val="8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4"/>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Arial"/>
              <a:buNone/>
              <a:defRPr b="0"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5865814" y="685800"/>
            <a:ext cx="5638800" cy="5486400"/>
          </a:xfrm>
          <a:prstGeom prst="rect">
            <a:avLst/>
          </a:prstGeom>
          <a:noFill/>
          <a:ln>
            <a:noFill/>
          </a:ln>
        </p:spPr>
        <p:txBody>
          <a:bodyPr anchorCtr="0" anchor="t" bIns="45700" lIns="91425" spcFirstLastPara="1" rIns="91425" wrap="square" tIns="45700">
            <a:noAutofit/>
          </a:bodyPr>
          <a:lstStyle>
            <a:lvl1pPr indent="-350520" lvl="0" marL="457200" algn="l">
              <a:lnSpc>
                <a:spcPct val="90000"/>
              </a:lnSpc>
              <a:spcBef>
                <a:spcPts val="1800"/>
              </a:spcBef>
              <a:spcAft>
                <a:spcPts val="0"/>
              </a:spcAft>
              <a:buSzPts val="1920"/>
              <a:buChar char="•"/>
              <a:defRPr sz="2400">
                <a:latin typeface="Arial"/>
                <a:ea typeface="Arial"/>
                <a:cs typeface="Arial"/>
                <a:sym typeface="Arial"/>
              </a:defRPr>
            </a:lvl1pPr>
            <a:lvl2pPr indent="-330200" lvl="1" marL="914400" algn="l">
              <a:lnSpc>
                <a:spcPct val="90000"/>
              </a:lnSpc>
              <a:spcBef>
                <a:spcPts val="600"/>
              </a:spcBef>
              <a:spcAft>
                <a:spcPts val="0"/>
              </a:spcAft>
              <a:buSzPts val="1600"/>
              <a:buChar char="•"/>
              <a:defRPr sz="2000">
                <a:latin typeface="Arial"/>
                <a:ea typeface="Arial"/>
                <a:cs typeface="Arial"/>
                <a:sym typeface="Arial"/>
              </a:defRPr>
            </a:lvl2pPr>
            <a:lvl3pPr indent="-320039" lvl="2" marL="1371600" algn="l">
              <a:lnSpc>
                <a:spcPct val="90000"/>
              </a:lnSpc>
              <a:spcBef>
                <a:spcPts val="600"/>
              </a:spcBef>
              <a:spcAft>
                <a:spcPts val="0"/>
              </a:spcAft>
              <a:buSzPts val="1440"/>
              <a:buChar char="•"/>
              <a:defRPr sz="1800">
                <a:latin typeface="Arial"/>
                <a:ea typeface="Arial"/>
                <a:cs typeface="Arial"/>
                <a:sym typeface="Arial"/>
              </a:defRPr>
            </a:lvl3pPr>
            <a:lvl4pPr indent="-309880" lvl="3" marL="1828800" algn="l">
              <a:lnSpc>
                <a:spcPct val="90000"/>
              </a:lnSpc>
              <a:spcBef>
                <a:spcPts val="600"/>
              </a:spcBef>
              <a:spcAft>
                <a:spcPts val="0"/>
              </a:spcAft>
              <a:buSzPts val="1280"/>
              <a:buChar char="•"/>
              <a:defRPr sz="1600">
                <a:latin typeface="Arial"/>
                <a:ea typeface="Arial"/>
                <a:cs typeface="Arial"/>
                <a:sym typeface="Arial"/>
              </a:defRPr>
            </a:lvl4pPr>
            <a:lvl5pPr indent="-309879" lvl="4" marL="2286000" algn="l">
              <a:lnSpc>
                <a:spcPct val="90000"/>
              </a:lnSpc>
              <a:spcBef>
                <a:spcPts val="600"/>
              </a:spcBef>
              <a:spcAft>
                <a:spcPts val="0"/>
              </a:spcAft>
              <a:buSzPts val="1280"/>
              <a:buChar char="•"/>
              <a:defRPr sz="1600">
                <a:latin typeface="Arial"/>
                <a:ea typeface="Arial"/>
                <a:cs typeface="Arial"/>
                <a:sym typeface="Arial"/>
              </a:defRPr>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29" name="Google Shape;29;p4"/>
          <p:cNvSpPr txBox="1"/>
          <p:nvPr>
            <p:ph idx="2" type="body"/>
          </p:nvPr>
        </p:nvSpPr>
        <p:spPr>
          <a:xfrm>
            <a:off x="684213" y="4876800"/>
            <a:ext cx="3886200" cy="1295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440"/>
              <a:buNone/>
              <a:defRPr sz="1800">
                <a:latin typeface="Arial"/>
                <a:ea typeface="Arial"/>
                <a:cs typeface="Arial"/>
                <a:sym typeface="Arial"/>
              </a:defRPr>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Clr>
                <a:schemeClr val="dk1"/>
              </a:buClr>
              <a:buSzPts val="720"/>
              <a:buNone/>
              <a:defRPr sz="900"/>
            </a:lvl6pPr>
            <a:lvl7pPr indent="-228600" lvl="6" marL="3200400" algn="l">
              <a:spcBef>
                <a:spcPts val="600"/>
              </a:spcBef>
              <a:spcAft>
                <a:spcPts val="0"/>
              </a:spcAft>
              <a:buClr>
                <a:schemeClr val="dk1"/>
              </a:buClr>
              <a:buSzPts val="720"/>
              <a:buNone/>
              <a:defRPr sz="900"/>
            </a:lvl7pPr>
            <a:lvl8pPr indent="-228600" lvl="7" marL="3657600" algn="l">
              <a:spcBef>
                <a:spcPts val="600"/>
              </a:spcBef>
              <a:spcAft>
                <a:spcPts val="0"/>
              </a:spcAft>
              <a:buClr>
                <a:schemeClr val="dk1"/>
              </a:buClr>
              <a:buSzPts val="720"/>
              <a:buNone/>
              <a:defRPr sz="900"/>
            </a:lvl8pPr>
            <a:lvl9pPr indent="-228600" lvl="8" marL="4114800" algn="l">
              <a:spcBef>
                <a:spcPts val="600"/>
              </a:spcBef>
              <a:spcAft>
                <a:spcPts val="0"/>
              </a:spcAft>
              <a:buClr>
                <a:schemeClr val="dk1"/>
              </a:buClr>
              <a:buSzPts val="720"/>
              <a:buNone/>
              <a:defRPr sz="900"/>
            </a:lvl9pPr>
          </a:lstStyle>
          <a:p/>
        </p:txBody>
      </p:sp>
      <p:sp>
        <p:nvSpPr>
          <p:cNvPr id="30" name="Google Shape;30;p4"/>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Arial"/>
                <a:ea typeface="Arial"/>
                <a:cs typeface="Arial"/>
                <a:sym typeface="Arial"/>
              </a:defRPr>
            </a:lvl1pPr>
            <a:lvl2pPr indent="0" lvl="1" marL="0" algn="r">
              <a:spcBef>
                <a:spcPts val="0"/>
              </a:spcBef>
              <a:buNone/>
              <a:defRPr b="0" i="0" sz="1100" u="none" cap="none" strike="noStrike">
                <a:solidFill>
                  <a:schemeClr val="dk1"/>
                </a:solidFill>
                <a:latin typeface="Arial"/>
                <a:ea typeface="Arial"/>
                <a:cs typeface="Arial"/>
                <a:sym typeface="Arial"/>
              </a:defRPr>
            </a:lvl2pPr>
            <a:lvl3pPr indent="0" lvl="2" marL="0" algn="r">
              <a:spcBef>
                <a:spcPts val="0"/>
              </a:spcBef>
              <a:buNone/>
              <a:defRPr b="0" i="0" sz="1100" u="none" cap="none" strike="noStrike">
                <a:solidFill>
                  <a:schemeClr val="dk1"/>
                </a:solidFill>
                <a:latin typeface="Arial"/>
                <a:ea typeface="Arial"/>
                <a:cs typeface="Arial"/>
                <a:sym typeface="Arial"/>
              </a:defRPr>
            </a:lvl3pPr>
            <a:lvl4pPr indent="0" lvl="3" marL="0" algn="r">
              <a:spcBef>
                <a:spcPts val="0"/>
              </a:spcBef>
              <a:buNone/>
              <a:defRPr b="0" i="0" sz="1100" u="none" cap="none" strike="noStrike">
                <a:solidFill>
                  <a:schemeClr val="dk1"/>
                </a:solidFill>
                <a:latin typeface="Arial"/>
                <a:ea typeface="Arial"/>
                <a:cs typeface="Arial"/>
                <a:sym typeface="Arial"/>
              </a:defRPr>
            </a:lvl4pPr>
            <a:lvl5pPr indent="0" lvl="4" marL="0" algn="r">
              <a:spcBef>
                <a:spcPts val="0"/>
              </a:spcBef>
              <a:buNone/>
              <a:defRPr b="0" i="0" sz="1100" u="none" cap="none" strike="noStrike">
                <a:solidFill>
                  <a:schemeClr val="dk1"/>
                </a:solidFill>
                <a:latin typeface="Arial"/>
                <a:ea typeface="Arial"/>
                <a:cs typeface="Arial"/>
                <a:sym typeface="Arial"/>
              </a:defRPr>
            </a:lvl5pPr>
            <a:lvl6pPr indent="0" lvl="5" marL="0" algn="r">
              <a:spcBef>
                <a:spcPts val="0"/>
              </a:spcBef>
              <a:buNone/>
              <a:defRPr b="0" i="0" sz="1100" u="none" cap="none" strike="noStrike">
                <a:solidFill>
                  <a:schemeClr val="dk1"/>
                </a:solidFill>
                <a:latin typeface="Arial"/>
                <a:ea typeface="Arial"/>
                <a:cs typeface="Arial"/>
                <a:sym typeface="Arial"/>
              </a:defRPr>
            </a:lvl6pPr>
            <a:lvl7pPr indent="0" lvl="6" marL="0" algn="r">
              <a:spcBef>
                <a:spcPts val="0"/>
              </a:spcBef>
              <a:buNone/>
              <a:defRPr b="0" i="0" sz="1100" u="none" cap="none" strike="noStrike">
                <a:solidFill>
                  <a:schemeClr val="dk1"/>
                </a:solidFill>
                <a:latin typeface="Arial"/>
                <a:ea typeface="Arial"/>
                <a:cs typeface="Arial"/>
                <a:sym typeface="Arial"/>
              </a:defRPr>
            </a:lvl7pPr>
            <a:lvl8pPr indent="0" lvl="7" marL="0" algn="r">
              <a:spcBef>
                <a:spcPts val="0"/>
              </a:spcBef>
              <a:buNone/>
              <a:defRPr b="0" i="0" sz="1100" u="none" cap="none" strike="noStrike">
                <a:solidFill>
                  <a:schemeClr val="dk1"/>
                </a:solidFill>
                <a:latin typeface="Arial"/>
                <a:ea typeface="Arial"/>
                <a:cs typeface="Arial"/>
                <a:sym typeface="Arial"/>
              </a:defRPr>
            </a:lvl8pPr>
            <a:lvl9pPr indent="0" lvl="8" mar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type="picTx">
  <p:cSld name="PICTURE_WITH_CAPTION_TEXT">
    <p:bg>
      <p:bgPr>
        <a:solidFill>
          <a:schemeClr val="lt1"/>
        </a:solidFill>
      </p:bgPr>
    </p:bg>
    <p:spTree>
      <p:nvGrpSpPr>
        <p:cNvPr id="33" name="Shape 33"/>
        <p:cNvGrpSpPr/>
        <p:nvPr/>
      </p:nvGrpSpPr>
      <p:grpSpPr>
        <a:xfrm>
          <a:off x="0" y="0"/>
          <a:ext cx="0" cy="0"/>
          <a:chOff x="0" y="0"/>
          <a:chExt cx="0" cy="0"/>
        </a:xfrm>
      </p:grpSpPr>
      <p:sp>
        <p:nvSpPr>
          <p:cNvPr id="34" name="Google Shape;34;p5"/>
          <p:cNvSpPr/>
          <p:nvPr/>
        </p:nvSpPr>
        <p:spPr>
          <a:xfrm>
            <a:off x="0" y="0"/>
            <a:ext cx="5180013" cy="6858000"/>
          </a:xfrm>
          <a:prstGeom prst="rect">
            <a:avLst/>
          </a:prstGeom>
          <a:gradFill>
            <a:gsLst>
              <a:gs pos="0">
                <a:srgbClr val="D8D8D8"/>
              </a:gs>
              <a:gs pos="100000">
                <a:srgbClr val="FFFFFF">
                  <a:alpha val="8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5"/>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Arial"/>
              <a:buNone/>
              <a:defRPr b="0"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要新增影像的空白預留位置。按一下預留位置，然後選取您要新增的影像" id="36" name="Google Shape;36;p5"/>
          <p:cNvSpPr/>
          <p:nvPr>
            <p:ph idx="2" type="pic"/>
          </p:nvPr>
        </p:nvSpPr>
        <p:spPr>
          <a:xfrm>
            <a:off x="5865813" y="685800"/>
            <a:ext cx="5638800" cy="54864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t" bIns="45700" lIns="91425" spcFirstLastPara="1" rIns="91425" wrap="square" tIns="914400">
            <a:noAutofit/>
          </a:bodyPr>
          <a:lstStyle>
            <a:lvl1pPr lvl="0" marR="0" rtl="0" algn="ctr">
              <a:lnSpc>
                <a:spcPct val="90000"/>
              </a:lnSpc>
              <a:spcBef>
                <a:spcPts val="18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600"/>
              </a:spcBef>
              <a:spcAft>
                <a:spcPts val="0"/>
              </a:spcAft>
              <a:buClr>
                <a:schemeClr val="dk1"/>
              </a:buClr>
              <a:buSzPts val="224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600"/>
              </a:spcBef>
              <a:spcAft>
                <a:spcPts val="0"/>
              </a:spcAft>
              <a:buClr>
                <a:schemeClr val="dk1"/>
              </a:buClr>
              <a:buSzPts val="192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600"/>
              </a:spcBef>
              <a:spcAft>
                <a:spcPts val="0"/>
              </a:spcAft>
              <a:buClr>
                <a:schemeClr val="dk1"/>
              </a:buClr>
              <a:buSzPts val="16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600"/>
              </a:spcBef>
              <a:spcAft>
                <a:spcPts val="0"/>
              </a:spcAft>
              <a:buClr>
                <a:schemeClr val="dk1"/>
              </a:buClr>
              <a:buSzPts val="1600"/>
              <a:buFont typeface="Arial"/>
              <a:buNone/>
              <a:defRPr b="0" i="0" sz="2000" u="none" cap="none" strike="noStrike">
                <a:solidFill>
                  <a:schemeClr val="dk1"/>
                </a:solidFill>
                <a:latin typeface="Arial"/>
                <a:ea typeface="Arial"/>
                <a:cs typeface="Arial"/>
                <a:sym typeface="Arial"/>
              </a:defRPr>
            </a:lvl5pPr>
            <a:lvl6pPr lvl="5" marR="0" rtl="0" algn="l">
              <a:spcBef>
                <a:spcPts val="600"/>
              </a:spcBef>
              <a:spcAft>
                <a:spcPts val="0"/>
              </a:spcAft>
              <a:buClr>
                <a:schemeClr val="dk1"/>
              </a:buClr>
              <a:buSzPts val="16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spcBef>
                <a:spcPts val="600"/>
              </a:spcBef>
              <a:spcAft>
                <a:spcPts val="0"/>
              </a:spcAft>
              <a:buClr>
                <a:schemeClr val="dk1"/>
              </a:buClr>
              <a:buSzPts val="16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spcBef>
                <a:spcPts val="600"/>
              </a:spcBef>
              <a:spcAft>
                <a:spcPts val="0"/>
              </a:spcAft>
              <a:buClr>
                <a:schemeClr val="dk1"/>
              </a:buClr>
              <a:buSzPts val="16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spcBef>
                <a:spcPts val="600"/>
              </a:spcBef>
              <a:spcAft>
                <a:spcPts val="0"/>
              </a:spcAft>
              <a:buClr>
                <a:schemeClr val="dk1"/>
              </a:buClr>
              <a:buSzPts val="16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37" name="Google Shape;37;p5"/>
          <p:cNvSpPr txBox="1"/>
          <p:nvPr>
            <p:ph idx="1" type="body"/>
          </p:nvPr>
        </p:nvSpPr>
        <p:spPr>
          <a:xfrm>
            <a:off x="684213" y="4876800"/>
            <a:ext cx="3886200" cy="1295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440"/>
              <a:buNone/>
              <a:defRPr sz="1800">
                <a:latin typeface="Arial"/>
                <a:ea typeface="Arial"/>
                <a:cs typeface="Arial"/>
                <a:sym typeface="Arial"/>
              </a:defRPr>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Clr>
                <a:schemeClr val="dk1"/>
              </a:buClr>
              <a:buSzPts val="720"/>
              <a:buNone/>
              <a:defRPr sz="900"/>
            </a:lvl6pPr>
            <a:lvl7pPr indent="-228600" lvl="6" marL="3200400" algn="l">
              <a:spcBef>
                <a:spcPts val="600"/>
              </a:spcBef>
              <a:spcAft>
                <a:spcPts val="0"/>
              </a:spcAft>
              <a:buClr>
                <a:schemeClr val="dk1"/>
              </a:buClr>
              <a:buSzPts val="720"/>
              <a:buNone/>
              <a:defRPr sz="900"/>
            </a:lvl7pPr>
            <a:lvl8pPr indent="-228600" lvl="7" marL="3657600" algn="l">
              <a:spcBef>
                <a:spcPts val="600"/>
              </a:spcBef>
              <a:spcAft>
                <a:spcPts val="0"/>
              </a:spcAft>
              <a:buClr>
                <a:schemeClr val="dk1"/>
              </a:buClr>
              <a:buSzPts val="720"/>
              <a:buNone/>
              <a:defRPr sz="900"/>
            </a:lvl8pPr>
            <a:lvl9pPr indent="-228600" lvl="8" marL="4114800" algn="l">
              <a:spcBef>
                <a:spcPts val="600"/>
              </a:spcBef>
              <a:spcAft>
                <a:spcPts val="0"/>
              </a:spcAft>
              <a:buClr>
                <a:schemeClr val="dk1"/>
              </a:buClr>
              <a:buSzPts val="720"/>
              <a:buNone/>
              <a:defRPr sz="900"/>
            </a:lvl9pPr>
          </a:lstStyle>
          <a:p/>
        </p:txBody>
      </p:sp>
      <p:sp>
        <p:nvSpPr>
          <p:cNvPr id="38" name="Google Shape;38;p5"/>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Arial"/>
                <a:ea typeface="Arial"/>
                <a:cs typeface="Arial"/>
                <a:sym typeface="Arial"/>
              </a:defRPr>
            </a:lvl1pPr>
            <a:lvl2pPr indent="0" lvl="1" marL="0" algn="r">
              <a:spcBef>
                <a:spcPts val="0"/>
              </a:spcBef>
              <a:buNone/>
              <a:defRPr b="0" i="0" sz="1100" u="none" cap="none" strike="noStrike">
                <a:solidFill>
                  <a:schemeClr val="dk1"/>
                </a:solidFill>
                <a:latin typeface="Arial"/>
                <a:ea typeface="Arial"/>
                <a:cs typeface="Arial"/>
                <a:sym typeface="Arial"/>
              </a:defRPr>
            </a:lvl2pPr>
            <a:lvl3pPr indent="0" lvl="2" marL="0" algn="r">
              <a:spcBef>
                <a:spcPts val="0"/>
              </a:spcBef>
              <a:buNone/>
              <a:defRPr b="0" i="0" sz="1100" u="none" cap="none" strike="noStrike">
                <a:solidFill>
                  <a:schemeClr val="dk1"/>
                </a:solidFill>
                <a:latin typeface="Arial"/>
                <a:ea typeface="Arial"/>
                <a:cs typeface="Arial"/>
                <a:sym typeface="Arial"/>
              </a:defRPr>
            </a:lvl3pPr>
            <a:lvl4pPr indent="0" lvl="3" marL="0" algn="r">
              <a:spcBef>
                <a:spcPts val="0"/>
              </a:spcBef>
              <a:buNone/>
              <a:defRPr b="0" i="0" sz="1100" u="none" cap="none" strike="noStrike">
                <a:solidFill>
                  <a:schemeClr val="dk1"/>
                </a:solidFill>
                <a:latin typeface="Arial"/>
                <a:ea typeface="Arial"/>
                <a:cs typeface="Arial"/>
                <a:sym typeface="Arial"/>
              </a:defRPr>
            </a:lvl4pPr>
            <a:lvl5pPr indent="0" lvl="4" marL="0" algn="r">
              <a:spcBef>
                <a:spcPts val="0"/>
              </a:spcBef>
              <a:buNone/>
              <a:defRPr b="0" i="0" sz="1100" u="none" cap="none" strike="noStrike">
                <a:solidFill>
                  <a:schemeClr val="dk1"/>
                </a:solidFill>
                <a:latin typeface="Arial"/>
                <a:ea typeface="Arial"/>
                <a:cs typeface="Arial"/>
                <a:sym typeface="Arial"/>
              </a:defRPr>
            </a:lvl5pPr>
            <a:lvl6pPr indent="0" lvl="5" marL="0" algn="r">
              <a:spcBef>
                <a:spcPts val="0"/>
              </a:spcBef>
              <a:buNone/>
              <a:defRPr b="0" i="0" sz="1100" u="none" cap="none" strike="noStrike">
                <a:solidFill>
                  <a:schemeClr val="dk1"/>
                </a:solidFill>
                <a:latin typeface="Arial"/>
                <a:ea typeface="Arial"/>
                <a:cs typeface="Arial"/>
                <a:sym typeface="Arial"/>
              </a:defRPr>
            </a:lvl6pPr>
            <a:lvl7pPr indent="0" lvl="6" marL="0" algn="r">
              <a:spcBef>
                <a:spcPts val="0"/>
              </a:spcBef>
              <a:buNone/>
              <a:defRPr b="0" i="0" sz="1100" u="none" cap="none" strike="noStrike">
                <a:solidFill>
                  <a:schemeClr val="dk1"/>
                </a:solidFill>
                <a:latin typeface="Arial"/>
                <a:ea typeface="Arial"/>
                <a:cs typeface="Arial"/>
                <a:sym typeface="Arial"/>
              </a:defRPr>
            </a:lvl7pPr>
            <a:lvl8pPr indent="0" lvl="7" marL="0" algn="r">
              <a:spcBef>
                <a:spcPts val="0"/>
              </a:spcBef>
              <a:buNone/>
              <a:defRPr b="0" i="0" sz="1100" u="none" cap="none" strike="noStrike">
                <a:solidFill>
                  <a:schemeClr val="dk1"/>
                </a:solidFill>
                <a:latin typeface="Arial"/>
                <a:ea typeface="Arial"/>
                <a:cs typeface="Arial"/>
                <a:sym typeface="Arial"/>
              </a:defRPr>
            </a:lvl8pPr>
            <a:lvl9pPr indent="0" lvl="8" mar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1217614" y="3429000"/>
            <a:ext cx="9753600" cy="236219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400"/>
              <a:buFont typeface="Arial"/>
              <a:buNone/>
              <a:defRPr b="0" sz="44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1213150" y="685801"/>
            <a:ext cx="7853063" cy="11429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sz="20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1440"/>
              <a:buNone/>
              <a:defRPr sz="1800">
                <a:solidFill>
                  <a:srgbClr val="979797"/>
                </a:solidFill>
              </a:defRPr>
            </a:lvl2pPr>
            <a:lvl3pPr indent="-228600" lvl="2" marL="1371600" algn="l">
              <a:lnSpc>
                <a:spcPct val="90000"/>
              </a:lnSpc>
              <a:spcBef>
                <a:spcPts val="600"/>
              </a:spcBef>
              <a:spcAft>
                <a:spcPts val="0"/>
              </a:spcAft>
              <a:buSzPts val="1280"/>
              <a:buNone/>
              <a:defRPr sz="1600">
                <a:solidFill>
                  <a:srgbClr val="979797"/>
                </a:solidFill>
              </a:defRPr>
            </a:lvl3pPr>
            <a:lvl4pPr indent="-228600" lvl="3" marL="1828800" algn="l">
              <a:lnSpc>
                <a:spcPct val="90000"/>
              </a:lnSpc>
              <a:spcBef>
                <a:spcPts val="600"/>
              </a:spcBef>
              <a:spcAft>
                <a:spcPts val="0"/>
              </a:spcAft>
              <a:buSzPts val="1120"/>
              <a:buNone/>
              <a:defRPr sz="1400">
                <a:solidFill>
                  <a:srgbClr val="979797"/>
                </a:solidFill>
              </a:defRPr>
            </a:lvl4pPr>
            <a:lvl5pPr indent="-228600" lvl="4" marL="2286000" algn="l">
              <a:lnSpc>
                <a:spcPct val="90000"/>
              </a:lnSpc>
              <a:spcBef>
                <a:spcPts val="600"/>
              </a:spcBef>
              <a:spcAft>
                <a:spcPts val="0"/>
              </a:spcAft>
              <a:buSzPts val="1120"/>
              <a:buNone/>
              <a:defRPr sz="1400">
                <a:solidFill>
                  <a:srgbClr val="979797"/>
                </a:solidFill>
              </a:defRPr>
            </a:lvl5pPr>
            <a:lvl6pPr indent="-228600" lvl="5" marL="2743200" algn="l">
              <a:spcBef>
                <a:spcPts val="600"/>
              </a:spcBef>
              <a:spcAft>
                <a:spcPts val="0"/>
              </a:spcAft>
              <a:buClr>
                <a:srgbClr val="979797"/>
              </a:buClr>
              <a:buSzPts val="1120"/>
              <a:buNone/>
              <a:defRPr sz="1400">
                <a:solidFill>
                  <a:srgbClr val="979797"/>
                </a:solidFill>
              </a:defRPr>
            </a:lvl6pPr>
            <a:lvl7pPr indent="-228600" lvl="6" marL="3200400" algn="l">
              <a:spcBef>
                <a:spcPts val="600"/>
              </a:spcBef>
              <a:spcAft>
                <a:spcPts val="0"/>
              </a:spcAft>
              <a:buClr>
                <a:srgbClr val="979797"/>
              </a:buClr>
              <a:buSzPts val="1120"/>
              <a:buNone/>
              <a:defRPr sz="1400">
                <a:solidFill>
                  <a:srgbClr val="979797"/>
                </a:solidFill>
              </a:defRPr>
            </a:lvl7pPr>
            <a:lvl8pPr indent="-228600" lvl="7" marL="3657600" algn="l">
              <a:spcBef>
                <a:spcPts val="600"/>
              </a:spcBef>
              <a:spcAft>
                <a:spcPts val="0"/>
              </a:spcAft>
              <a:buClr>
                <a:srgbClr val="979797"/>
              </a:buClr>
              <a:buSzPts val="1120"/>
              <a:buNone/>
              <a:defRPr sz="1400">
                <a:solidFill>
                  <a:srgbClr val="979797"/>
                </a:solidFill>
              </a:defRPr>
            </a:lvl8pPr>
            <a:lvl9pPr indent="-228600" lvl="8" marL="4114800" algn="l">
              <a:spcBef>
                <a:spcPts val="600"/>
              </a:spcBef>
              <a:spcAft>
                <a:spcPts val="0"/>
              </a:spcAft>
              <a:buClr>
                <a:srgbClr val="979797"/>
              </a:buClr>
              <a:buSzPts val="1120"/>
              <a:buNone/>
              <a:defRPr sz="1400">
                <a:solidFill>
                  <a:srgbClr val="979797"/>
                </a:solidFill>
              </a:defRPr>
            </a:lvl9pPr>
          </a:lstStyle>
          <a:p/>
        </p:txBody>
      </p:sp>
      <p:sp>
        <p:nvSpPr>
          <p:cNvPr id="44" name="Google Shape;44;p6"/>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Arial"/>
                <a:ea typeface="Arial"/>
                <a:cs typeface="Arial"/>
                <a:sym typeface="Arial"/>
              </a:defRPr>
            </a:lvl1pPr>
            <a:lvl2pPr indent="0" lvl="1" marL="0" algn="r">
              <a:spcBef>
                <a:spcPts val="0"/>
              </a:spcBef>
              <a:buNone/>
              <a:defRPr b="0" i="0" sz="1100" u="none" cap="none" strike="noStrike">
                <a:solidFill>
                  <a:schemeClr val="dk1"/>
                </a:solidFill>
                <a:latin typeface="Arial"/>
                <a:ea typeface="Arial"/>
                <a:cs typeface="Arial"/>
                <a:sym typeface="Arial"/>
              </a:defRPr>
            </a:lvl2pPr>
            <a:lvl3pPr indent="0" lvl="2" marL="0" algn="r">
              <a:spcBef>
                <a:spcPts val="0"/>
              </a:spcBef>
              <a:buNone/>
              <a:defRPr b="0" i="0" sz="1100" u="none" cap="none" strike="noStrike">
                <a:solidFill>
                  <a:schemeClr val="dk1"/>
                </a:solidFill>
                <a:latin typeface="Arial"/>
                <a:ea typeface="Arial"/>
                <a:cs typeface="Arial"/>
                <a:sym typeface="Arial"/>
              </a:defRPr>
            </a:lvl3pPr>
            <a:lvl4pPr indent="0" lvl="3" marL="0" algn="r">
              <a:spcBef>
                <a:spcPts val="0"/>
              </a:spcBef>
              <a:buNone/>
              <a:defRPr b="0" i="0" sz="1100" u="none" cap="none" strike="noStrike">
                <a:solidFill>
                  <a:schemeClr val="dk1"/>
                </a:solidFill>
                <a:latin typeface="Arial"/>
                <a:ea typeface="Arial"/>
                <a:cs typeface="Arial"/>
                <a:sym typeface="Arial"/>
              </a:defRPr>
            </a:lvl4pPr>
            <a:lvl5pPr indent="0" lvl="4" marL="0" algn="r">
              <a:spcBef>
                <a:spcPts val="0"/>
              </a:spcBef>
              <a:buNone/>
              <a:defRPr b="0" i="0" sz="1100" u="none" cap="none" strike="noStrike">
                <a:solidFill>
                  <a:schemeClr val="dk1"/>
                </a:solidFill>
                <a:latin typeface="Arial"/>
                <a:ea typeface="Arial"/>
                <a:cs typeface="Arial"/>
                <a:sym typeface="Arial"/>
              </a:defRPr>
            </a:lvl5pPr>
            <a:lvl6pPr indent="0" lvl="5" marL="0" algn="r">
              <a:spcBef>
                <a:spcPts val="0"/>
              </a:spcBef>
              <a:buNone/>
              <a:defRPr b="0" i="0" sz="1100" u="none" cap="none" strike="noStrike">
                <a:solidFill>
                  <a:schemeClr val="dk1"/>
                </a:solidFill>
                <a:latin typeface="Arial"/>
                <a:ea typeface="Arial"/>
                <a:cs typeface="Arial"/>
                <a:sym typeface="Arial"/>
              </a:defRPr>
            </a:lvl6pPr>
            <a:lvl7pPr indent="0" lvl="6" marL="0" algn="r">
              <a:spcBef>
                <a:spcPts val="0"/>
              </a:spcBef>
              <a:buNone/>
              <a:defRPr b="0" i="0" sz="1100" u="none" cap="none" strike="noStrike">
                <a:solidFill>
                  <a:schemeClr val="dk1"/>
                </a:solidFill>
                <a:latin typeface="Arial"/>
                <a:ea typeface="Arial"/>
                <a:cs typeface="Arial"/>
                <a:sym typeface="Arial"/>
              </a:defRPr>
            </a:lvl7pPr>
            <a:lvl8pPr indent="0" lvl="7" marL="0" algn="r">
              <a:spcBef>
                <a:spcPts val="0"/>
              </a:spcBef>
              <a:buNone/>
              <a:defRPr b="0" i="0" sz="1100" u="none" cap="none" strike="noStrike">
                <a:solidFill>
                  <a:schemeClr val="dk1"/>
                </a:solidFill>
                <a:latin typeface="Arial"/>
                <a:ea typeface="Arial"/>
                <a:cs typeface="Arial"/>
                <a:sym typeface="Arial"/>
              </a:defRPr>
            </a:lvl8pPr>
            <a:lvl9pPr indent="0" lvl="8" mar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個內容"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1233279" y="1828800"/>
            <a:ext cx="4708734" cy="4343400"/>
          </a:xfrm>
          <a:prstGeom prst="rect">
            <a:avLst/>
          </a:prstGeom>
          <a:noFill/>
          <a:ln>
            <a:noFill/>
          </a:ln>
        </p:spPr>
        <p:txBody>
          <a:bodyPr anchorCtr="0" anchor="t" bIns="45700" lIns="91425" spcFirstLastPara="1" rIns="91425" wrap="square" tIns="45700">
            <a:noAutofit/>
          </a:bodyPr>
          <a:lstStyle>
            <a:lvl1pPr indent="-350520" lvl="0" marL="457200" algn="l">
              <a:lnSpc>
                <a:spcPct val="90000"/>
              </a:lnSpc>
              <a:spcBef>
                <a:spcPts val="1800"/>
              </a:spcBef>
              <a:spcAft>
                <a:spcPts val="0"/>
              </a:spcAft>
              <a:buSzPts val="1920"/>
              <a:buChar char="•"/>
              <a:defRPr sz="2400">
                <a:latin typeface="Arial"/>
                <a:ea typeface="Arial"/>
                <a:cs typeface="Arial"/>
                <a:sym typeface="Arial"/>
              </a:defRPr>
            </a:lvl1pPr>
            <a:lvl2pPr indent="-330200" lvl="1" marL="914400" algn="l">
              <a:lnSpc>
                <a:spcPct val="90000"/>
              </a:lnSpc>
              <a:spcBef>
                <a:spcPts val="600"/>
              </a:spcBef>
              <a:spcAft>
                <a:spcPts val="0"/>
              </a:spcAft>
              <a:buSzPts val="1600"/>
              <a:buChar char="•"/>
              <a:defRPr sz="2000">
                <a:latin typeface="Arial"/>
                <a:ea typeface="Arial"/>
                <a:cs typeface="Arial"/>
                <a:sym typeface="Arial"/>
              </a:defRPr>
            </a:lvl2pPr>
            <a:lvl3pPr indent="-320039" lvl="2" marL="1371600" algn="l">
              <a:lnSpc>
                <a:spcPct val="90000"/>
              </a:lnSpc>
              <a:spcBef>
                <a:spcPts val="600"/>
              </a:spcBef>
              <a:spcAft>
                <a:spcPts val="0"/>
              </a:spcAft>
              <a:buSzPts val="1440"/>
              <a:buChar char="•"/>
              <a:defRPr sz="1800">
                <a:latin typeface="Arial"/>
                <a:ea typeface="Arial"/>
                <a:cs typeface="Arial"/>
                <a:sym typeface="Arial"/>
              </a:defRPr>
            </a:lvl3pPr>
            <a:lvl4pPr indent="-309880" lvl="3" marL="1828800" algn="l">
              <a:lnSpc>
                <a:spcPct val="90000"/>
              </a:lnSpc>
              <a:spcBef>
                <a:spcPts val="600"/>
              </a:spcBef>
              <a:spcAft>
                <a:spcPts val="0"/>
              </a:spcAft>
              <a:buSzPts val="1280"/>
              <a:buChar char="•"/>
              <a:defRPr sz="1600">
                <a:latin typeface="Arial"/>
                <a:ea typeface="Arial"/>
                <a:cs typeface="Arial"/>
                <a:sym typeface="Arial"/>
              </a:defRPr>
            </a:lvl4pPr>
            <a:lvl5pPr indent="-309879" lvl="4" marL="2286000" algn="l">
              <a:lnSpc>
                <a:spcPct val="90000"/>
              </a:lnSpc>
              <a:spcBef>
                <a:spcPts val="600"/>
              </a:spcBef>
              <a:spcAft>
                <a:spcPts val="0"/>
              </a:spcAft>
              <a:buSzPts val="1280"/>
              <a:buChar char="•"/>
              <a:defRPr sz="1600">
                <a:latin typeface="Arial"/>
                <a:ea typeface="Arial"/>
                <a:cs typeface="Arial"/>
                <a:sym typeface="Arial"/>
              </a:defRPr>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50" name="Google Shape;50;p7"/>
          <p:cNvSpPr txBox="1"/>
          <p:nvPr>
            <p:ph idx="2" type="body"/>
          </p:nvPr>
        </p:nvSpPr>
        <p:spPr>
          <a:xfrm>
            <a:off x="6262479" y="1828800"/>
            <a:ext cx="4708734" cy="4343400"/>
          </a:xfrm>
          <a:prstGeom prst="rect">
            <a:avLst/>
          </a:prstGeom>
          <a:noFill/>
          <a:ln>
            <a:noFill/>
          </a:ln>
        </p:spPr>
        <p:txBody>
          <a:bodyPr anchorCtr="0" anchor="t" bIns="45700" lIns="91425" spcFirstLastPara="1" rIns="91425" wrap="square" tIns="45700">
            <a:noAutofit/>
          </a:bodyPr>
          <a:lstStyle>
            <a:lvl1pPr indent="-350520" lvl="0" marL="457200" algn="l">
              <a:lnSpc>
                <a:spcPct val="90000"/>
              </a:lnSpc>
              <a:spcBef>
                <a:spcPts val="1800"/>
              </a:spcBef>
              <a:spcAft>
                <a:spcPts val="0"/>
              </a:spcAft>
              <a:buSzPts val="1920"/>
              <a:buChar char="•"/>
              <a:defRPr sz="2400">
                <a:latin typeface="Arial"/>
                <a:ea typeface="Arial"/>
                <a:cs typeface="Arial"/>
                <a:sym typeface="Arial"/>
              </a:defRPr>
            </a:lvl1pPr>
            <a:lvl2pPr indent="-330200" lvl="1" marL="914400" algn="l">
              <a:lnSpc>
                <a:spcPct val="90000"/>
              </a:lnSpc>
              <a:spcBef>
                <a:spcPts val="600"/>
              </a:spcBef>
              <a:spcAft>
                <a:spcPts val="0"/>
              </a:spcAft>
              <a:buSzPts val="1600"/>
              <a:buChar char="•"/>
              <a:defRPr sz="2000">
                <a:latin typeface="Arial"/>
                <a:ea typeface="Arial"/>
                <a:cs typeface="Arial"/>
                <a:sym typeface="Arial"/>
              </a:defRPr>
            </a:lvl2pPr>
            <a:lvl3pPr indent="-320039" lvl="2" marL="1371600" algn="l">
              <a:lnSpc>
                <a:spcPct val="90000"/>
              </a:lnSpc>
              <a:spcBef>
                <a:spcPts val="600"/>
              </a:spcBef>
              <a:spcAft>
                <a:spcPts val="0"/>
              </a:spcAft>
              <a:buSzPts val="1440"/>
              <a:buChar char="•"/>
              <a:defRPr sz="1800">
                <a:latin typeface="Arial"/>
                <a:ea typeface="Arial"/>
                <a:cs typeface="Arial"/>
                <a:sym typeface="Arial"/>
              </a:defRPr>
            </a:lvl3pPr>
            <a:lvl4pPr indent="-309880" lvl="3" marL="1828800" algn="l">
              <a:lnSpc>
                <a:spcPct val="90000"/>
              </a:lnSpc>
              <a:spcBef>
                <a:spcPts val="600"/>
              </a:spcBef>
              <a:spcAft>
                <a:spcPts val="0"/>
              </a:spcAft>
              <a:buSzPts val="1280"/>
              <a:buChar char="•"/>
              <a:defRPr sz="1600">
                <a:latin typeface="Arial"/>
                <a:ea typeface="Arial"/>
                <a:cs typeface="Arial"/>
                <a:sym typeface="Arial"/>
              </a:defRPr>
            </a:lvl4pPr>
            <a:lvl5pPr indent="-309879" lvl="4" marL="2286000" algn="l">
              <a:lnSpc>
                <a:spcPct val="90000"/>
              </a:lnSpc>
              <a:spcBef>
                <a:spcPts val="600"/>
              </a:spcBef>
              <a:spcAft>
                <a:spcPts val="0"/>
              </a:spcAft>
              <a:buSzPts val="1280"/>
              <a:buChar char="•"/>
              <a:defRPr sz="1600">
                <a:latin typeface="Arial"/>
                <a:ea typeface="Arial"/>
                <a:cs typeface="Arial"/>
                <a:sym typeface="Arial"/>
              </a:defRPr>
            </a:lvl5pPr>
            <a:lvl6pPr indent="-309879" lvl="5" marL="2743200" algn="l">
              <a:spcBef>
                <a:spcPts val="600"/>
              </a:spcBef>
              <a:spcAft>
                <a:spcPts val="0"/>
              </a:spcAft>
              <a:buClr>
                <a:schemeClr val="dk1"/>
              </a:buClr>
              <a:buSzPts val="1280"/>
              <a:buChar char="•"/>
              <a:defRPr sz="1600"/>
            </a:lvl6pPr>
            <a:lvl7pPr indent="-309879" lvl="6" marL="3200400" algn="l">
              <a:spcBef>
                <a:spcPts val="600"/>
              </a:spcBef>
              <a:spcAft>
                <a:spcPts val="0"/>
              </a:spcAft>
              <a:buClr>
                <a:schemeClr val="dk1"/>
              </a:buClr>
              <a:buSzPts val="1280"/>
              <a:buChar char="•"/>
              <a:defRPr sz="1600"/>
            </a:lvl7pPr>
            <a:lvl8pPr indent="-309879" lvl="7" marL="3657600" algn="l">
              <a:spcBef>
                <a:spcPts val="600"/>
              </a:spcBef>
              <a:spcAft>
                <a:spcPts val="0"/>
              </a:spcAft>
              <a:buClr>
                <a:schemeClr val="dk1"/>
              </a:buClr>
              <a:buSzPts val="1280"/>
              <a:buChar char="•"/>
              <a:defRPr sz="1600"/>
            </a:lvl8pPr>
            <a:lvl9pPr indent="-309879" lvl="8" marL="4114800" algn="l">
              <a:spcBef>
                <a:spcPts val="600"/>
              </a:spcBef>
              <a:spcAft>
                <a:spcPts val="0"/>
              </a:spcAft>
              <a:buClr>
                <a:schemeClr val="dk1"/>
              </a:buClr>
              <a:buSzPts val="1280"/>
              <a:buChar char="•"/>
              <a:defRPr sz="1600"/>
            </a:lvl9pPr>
          </a:lstStyle>
          <a:p/>
        </p:txBody>
      </p:sp>
      <p:sp>
        <p:nvSpPr>
          <p:cNvPr id="51" name="Google Shape;51;p7"/>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Arial"/>
                <a:ea typeface="Arial"/>
                <a:cs typeface="Arial"/>
                <a:sym typeface="Arial"/>
              </a:defRPr>
            </a:lvl1pPr>
            <a:lvl2pPr indent="0" lvl="1" marL="0" algn="r">
              <a:spcBef>
                <a:spcPts val="0"/>
              </a:spcBef>
              <a:buNone/>
              <a:defRPr b="0" i="0" sz="1100" u="none" cap="none" strike="noStrike">
                <a:solidFill>
                  <a:schemeClr val="dk1"/>
                </a:solidFill>
                <a:latin typeface="Arial"/>
                <a:ea typeface="Arial"/>
                <a:cs typeface="Arial"/>
                <a:sym typeface="Arial"/>
              </a:defRPr>
            </a:lvl2pPr>
            <a:lvl3pPr indent="0" lvl="2" marL="0" algn="r">
              <a:spcBef>
                <a:spcPts val="0"/>
              </a:spcBef>
              <a:buNone/>
              <a:defRPr b="0" i="0" sz="1100" u="none" cap="none" strike="noStrike">
                <a:solidFill>
                  <a:schemeClr val="dk1"/>
                </a:solidFill>
                <a:latin typeface="Arial"/>
                <a:ea typeface="Arial"/>
                <a:cs typeface="Arial"/>
                <a:sym typeface="Arial"/>
              </a:defRPr>
            </a:lvl3pPr>
            <a:lvl4pPr indent="0" lvl="3" marL="0" algn="r">
              <a:spcBef>
                <a:spcPts val="0"/>
              </a:spcBef>
              <a:buNone/>
              <a:defRPr b="0" i="0" sz="1100" u="none" cap="none" strike="noStrike">
                <a:solidFill>
                  <a:schemeClr val="dk1"/>
                </a:solidFill>
                <a:latin typeface="Arial"/>
                <a:ea typeface="Arial"/>
                <a:cs typeface="Arial"/>
                <a:sym typeface="Arial"/>
              </a:defRPr>
            </a:lvl4pPr>
            <a:lvl5pPr indent="0" lvl="4" marL="0" algn="r">
              <a:spcBef>
                <a:spcPts val="0"/>
              </a:spcBef>
              <a:buNone/>
              <a:defRPr b="0" i="0" sz="1100" u="none" cap="none" strike="noStrike">
                <a:solidFill>
                  <a:schemeClr val="dk1"/>
                </a:solidFill>
                <a:latin typeface="Arial"/>
                <a:ea typeface="Arial"/>
                <a:cs typeface="Arial"/>
                <a:sym typeface="Arial"/>
              </a:defRPr>
            </a:lvl5pPr>
            <a:lvl6pPr indent="0" lvl="5" marL="0" algn="r">
              <a:spcBef>
                <a:spcPts val="0"/>
              </a:spcBef>
              <a:buNone/>
              <a:defRPr b="0" i="0" sz="1100" u="none" cap="none" strike="noStrike">
                <a:solidFill>
                  <a:schemeClr val="dk1"/>
                </a:solidFill>
                <a:latin typeface="Arial"/>
                <a:ea typeface="Arial"/>
                <a:cs typeface="Arial"/>
                <a:sym typeface="Arial"/>
              </a:defRPr>
            </a:lvl6pPr>
            <a:lvl7pPr indent="0" lvl="6" marL="0" algn="r">
              <a:spcBef>
                <a:spcPts val="0"/>
              </a:spcBef>
              <a:buNone/>
              <a:defRPr b="0" i="0" sz="1100" u="none" cap="none" strike="noStrike">
                <a:solidFill>
                  <a:schemeClr val="dk1"/>
                </a:solidFill>
                <a:latin typeface="Arial"/>
                <a:ea typeface="Arial"/>
                <a:cs typeface="Arial"/>
                <a:sym typeface="Arial"/>
              </a:defRPr>
            </a:lvl7pPr>
            <a:lvl8pPr indent="0" lvl="7" marL="0" algn="r">
              <a:spcBef>
                <a:spcPts val="0"/>
              </a:spcBef>
              <a:buNone/>
              <a:defRPr b="0" i="0" sz="1100" u="none" cap="none" strike="noStrike">
                <a:solidFill>
                  <a:schemeClr val="dk1"/>
                </a:solidFill>
                <a:latin typeface="Arial"/>
                <a:ea typeface="Arial"/>
                <a:cs typeface="Arial"/>
                <a:sym typeface="Arial"/>
              </a:defRPr>
            </a:lvl8pPr>
            <a:lvl9pPr indent="0" lvl="8" mar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54" name="Shape 54"/>
        <p:cNvGrpSpPr/>
        <p:nvPr/>
      </p:nvGrpSpPr>
      <p:grpSpPr>
        <a:xfrm>
          <a:off x="0" y="0"/>
          <a:ext cx="0" cy="0"/>
          <a:chOff x="0" y="0"/>
          <a:chExt cx="0" cy="0"/>
        </a:xfrm>
      </p:grpSpPr>
      <p:sp>
        <p:nvSpPr>
          <p:cNvPr id="55" name="Google Shape;55;p8"/>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 type="body"/>
          </p:nvPr>
        </p:nvSpPr>
        <p:spPr>
          <a:xfrm>
            <a:off x="1217614" y="1828799"/>
            <a:ext cx="4709160" cy="83820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920"/>
              <a:buNone/>
              <a:defRPr b="0" sz="2400" cap="none">
                <a:solidFill>
                  <a:srgbClr val="2A2A2A"/>
                </a:solidFill>
                <a:latin typeface="Arial"/>
                <a:ea typeface="Arial"/>
                <a:cs typeface="Arial"/>
                <a:sym typeface="Aria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Clr>
                <a:schemeClr val="dk1"/>
              </a:buClr>
              <a:buSzPts val="1280"/>
              <a:buNone/>
              <a:defRPr b="1" sz="1600"/>
            </a:lvl6pPr>
            <a:lvl7pPr indent="-228600" lvl="6" marL="3200400" algn="l">
              <a:spcBef>
                <a:spcPts val="600"/>
              </a:spcBef>
              <a:spcAft>
                <a:spcPts val="0"/>
              </a:spcAft>
              <a:buClr>
                <a:schemeClr val="dk1"/>
              </a:buClr>
              <a:buSzPts val="1280"/>
              <a:buNone/>
              <a:defRPr b="1" sz="1600"/>
            </a:lvl7pPr>
            <a:lvl8pPr indent="-228600" lvl="7" marL="3657600" algn="l">
              <a:spcBef>
                <a:spcPts val="600"/>
              </a:spcBef>
              <a:spcAft>
                <a:spcPts val="0"/>
              </a:spcAft>
              <a:buClr>
                <a:schemeClr val="dk1"/>
              </a:buClr>
              <a:buSzPts val="1280"/>
              <a:buNone/>
              <a:defRPr b="1" sz="1600"/>
            </a:lvl8pPr>
            <a:lvl9pPr indent="-228600" lvl="8" marL="4114800" algn="l">
              <a:spcBef>
                <a:spcPts val="600"/>
              </a:spcBef>
              <a:spcAft>
                <a:spcPts val="0"/>
              </a:spcAft>
              <a:buClr>
                <a:schemeClr val="dk1"/>
              </a:buClr>
              <a:buSzPts val="1280"/>
              <a:buNone/>
              <a:defRPr b="1" sz="1600"/>
            </a:lvl9pPr>
          </a:lstStyle>
          <a:p/>
        </p:txBody>
      </p:sp>
      <p:sp>
        <p:nvSpPr>
          <p:cNvPr id="57" name="Google Shape;57;p8"/>
          <p:cNvSpPr txBox="1"/>
          <p:nvPr>
            <p:ph idx="2" type="body"/>
          </p:nvPr>
        </p:nvSpPr>
        <p:spPr>
          <a:xfrm>
            <a:off x="1217614" y="2743200"/>
            <a:ext cx="4709160" cy="3428999"/>
          </a:xfrm>
          <a:prstGeom prst="rect">
            <a:avLst/>
          </a:prstGeom>
          <a:noFill/>
          <a:ln>
            <a:noFill/>
          </a:ln>
        </p:spPr>
        <p:txBody>
          <a:bodyPr anchorCtr="0" anchor="t" bIns="45700" lIns="91425" spcFirstLastPara="1" rIns="91425" wrap="square" tIns="45700">
            <a:noAutofit/>
          </a:bodyPr>
          <a:lstStyle>
            <a:lvl1pPr indent="-330200" lvl="0" marL="457200" algn="l">
              <a:lnSpc>
                <a:spcPct val="90000"/>
              </a:lnSpc>
              <a:spcBef>
                <a:spcPts val="1800"/>
              </a:spcBef>
              <a:spcAft>
                <a:spcPts val="0"/>
              </a:spcAft>
              <a:buSzPts val="1600"/>
              <a:buChar char="•"/>
              <a:defRPr sz="2000">
                <a:latin typeface="Arial"/>
                <a:ea typeface="Arial"/>
                <a:cs typeface="Arial"/>
                <a:sym typeface="Arial"/>
              </a:defRPr>
            </a:lvl1pPr>
            <a:lvl2pPr indent="-320040" lvl="1" marL="914400" algn="l">
              <a:lnSpc>
                <a:spcPct val="90000"/>
              </a:lnSpc>
              <a:spcBef>
                <a:spcPts val="600"/>
              </a:spcBef>
              <a:spcAft>
                <a:spcPts val="0"/>
              </a:spcAft>
              <a:buSzPts val="1440"/>
              <a:buChar char="•"/>
              <a:defRPr sz="1800">
                <a:latin typeface="Arial"/>
                <a:ea typeface="Arial"/>
                <a:cs typeface="Arial"/>
                <a:sym typeface="Arial"/>
              </a:defRPr>
            </a:lvl2pPr>
            <a:lvl3pPr indent="-309880" lvl="2" marL="1371600" algn="l">
              <a:lnSpc>
                <a:spcPct val="90000"/>
              </a:lnSpc>
              <a:spcBef>
                <a:spcPts val="600"/>
              </a:spcBef>
              <a:spcAft>
                <a:spcPts val="0"/>
              </a:spcAft>
              <a:buSzPts val="1280"/>
              <a:buChar char="•"/>
              <a:defRPr sz="1600">
                <a:latin typeface="Arial"/>
                <a:ea typeface="Arial"/>
                <a:cs typeface="Arial"/>
                <a:sym typeface="Arial"/>
              </a:defRPr>
            </a:lvl3pPr>
            <a:lvl4pPr indent="-299719" lvl="3" marL="1828800" algn="l">
              <a:lnSpc>
                <a:spcPct val="90000"/>
              </a:lnSpc>
              <a:spcBef>
                <a:spcPts val="600"/>
              </a:spcBef>
              <a:spcAft>
                <a:spcPts val="0"/>
              </a:spcAft>
              <a:buSzPts val="1120"/>
              <a:buChar char="•"/>
              <a:defRPr sz="1400">
                <a:latin typeface="Arial"/>
                <a:ea typeface="Arial"/>
                <a:cs typeface="Arial"/>
                <a:sym typeface="Arial"/>
              </a:defRPr>
            </a:lvl4pPr>
            <a:lvl5pPr indent="-299720" lvl="4" marL="2286000" algn="l">
              <a:lnSpc>
                <a:spcPct val="90000"/>
              </a:lnSpc>
              <a:spcBef>
                <a:spcPts val="600"/>
              </a:spcBef>
              <a:spcAft>
                <a:spcPts val="0"/>
              </a:spcAft>
              <a:buSzPts val="1120"/>
              <a:buChar char="•"/>
              <a:defRPr sz="1400">
                <a:latin typeface="Arial"/>
                <a:ea typeface="Arial"/>
                <a:cs typeface="Arial"/>
                <a:sym typeface="Arial"/>
              </a:defRPr>
            </a:lvl5pPr>
            <a:lvl6pPr indent="-299720" lvl="5" marL="2743200" algn="l">
              <a:spcBef>
                <a:spcPts val="600"/>
              </a:spcBef>
              <a:spcAft>
                <a:spcPts val="0"/>
              </a:spcAft>
              <a:buClr>
                <a:schemeClr val="dk1"/>
              </a:buClr>
              <a:buSzPts val="1120"/>
              <a:buChar char="•"/>
              <a:defRPr sz="1400"/>
            </a:lvl6pPr>
            <a:lvl7pPr indent="-299720" lvl="6" marL="3200400" algn="l">
              <a:spcBef>
                <a:spcPts val="600"/>
              </a:spcBef>
              <a:spcAft>
                <a:spcPts val="0"/>
              </a:spcAft>
              <a:buClr>
                <a:schemeClr val="dk1"/>
              </a:buClr>
              <a:buSzPts val="1120"/>
              <a:buChar char="•"/>
              <a:defRPr sz="1400"/>
            </a:lvl7pPr>
            <a:lvl8pPr indent="-299720" lvl="7" marL="3657600" algn="l">
              <a:spcBef>
                <a:spcPts val="600"/>
              </a:spcBef>
              <a:spcAft>
                <a:spcPts val="0"/>
              </a:spcAft>
              <a:buClr>
                <a:schemeClr val="dk1"/>
              </a:buClr>
              <a:buSzPts val="1120"/>
              <a:buChar char="•"/>
              <a:defRPr sz="1400"/>
            </a:lvl8pPr>
            <a:lvl9pPr indent="-299720" lvl="8" marL="4114800" algn="l">
              <a:spcBef>
                <a:spcPts val="600"/>
              </a:spcBef>
              <a:spcAft>
                <a:spcPts val="0"/>
              </a:spcAft>
              <a:buClr>
                <a:schemeClr val="dk1"/>
              </a:buClr>
              <a:buSzPts val="1120"/>
              <a:buChar char="•"/>
              <a:defRPr sz="1400"/>
            </a:lvl9pPr>
          </a:lstStyle>
          <a:p/>
        </p:txBody>
      </p:sp>
      <p:sp>
        <p:nvSpPr>
          <p:cNvPr id="58" name="Google Shape;58;p8"/>
          <p:cNvSpPr txBox="1"/>
          <p:nvPr>
            <p:ph idx="3" type="body"/>
          </p:nvPr>
        </p:nvSpPr>
        <p:spPr>
          <a:xfrm>
            <a:off x="6262054" y="1828799"/>
            <a:ext cx="4709160" cy="83820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920"/>
              <a:buNone/>
              <a:defRPr b="0" sz="2400" cap="none">
                <a:solidFill>
                  <a:srgbClr val="2A2A2A"/>
                </a:solidFill>
                <a:latin typeface="Arial"/>
                <a:ea typeface="Arial"/>
                <a:cs typeface="Arial"/>
                <a:sym typeface="Aria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Clr>
                <a:schemeClr val="dk1"/>
              </a:buClr>
              <a:buSzPts val="1280"/>
              <a:buNone/>
              <a:defRPr b="1" sz="1600"/>
            </a:lvl6pPr>
            <a:lvl7pPr indent="-228600" lvl="6" marL="3200400" algn="l">
              <a:spcBef>
                <a:spcPts val="600"/>
              </a:spcBef>
              <a:spcAft>
                <a:spcPts val="0"/>
              </a:spcAft>
              <a:buClr>
                <a:schemeClr val="dk1"/>
              </a:buClr>
              <a:buSzPts val="1280"/>
              <a:buNone/>
              <a:defRPr b="1" sz="1600"/>
            </a:lvl7pPr>
            <a:lvl8pPr indent="-228600" lvl="7" marL="3657600" algn="l">
              <a:spcBef>
                <a:spcPts val="600"/>
              </a:spcBef>
              <a:spcAft>
                <a:spcPts val="0"/>
              </a:spcAft>
              <a:buClr>
                <a:schemeClr val="dk1"/>
              </a:buClr>
              <a:buSzPts val="1280"/>
              <a:buNone/>
              <a:defRPr b="1" sz="1600"/>
            </a:lvl8pPr>
            <a:lvl9pPr indent="-228600" lvl="8" marL="4114800" algn="l">
              <a:spcBef>
                <a:spcPts val="600"/>
              </a:spcBef>
              <a:spcAft>
                <a:spcPts val="0"/>
              </a:spcAft>
              <a:buClr>
                <a:schemeClr val="dk1"/>
              </a:buClr>
              <a:buSzPts val="1280"/>
              <a:buNone/>
              <a:defRPr b="1" sz="1600"/>
            </a:lvl9pPr>
          </a:lstStyle>
          <a:p/>
        </p:txBody>
      </p:sp>
      <p:sp>
        <p:nvSpPr>
          <p:cNvPr id="59" name="Google Shape;59;p8"/>
          <p:cNvSpPr txBox="1"/>
          <p:nvPr>
            <p:ph idx="4" type="body"/>
          </p:nvPr>
        </p:nvSpPr>
        <p:spPr>
          <a:xfrm>
            <a:off x="6262054" y="2743200"/>
            <a:ext cx="4709160" cy="3428999"/>
          </a:xfrm>
          <a:prstGeom prst="rect">
            <a:avLst/>
          </a:prstGeom>
          <a:noFill/>
          <a:ln>
            <a:noFill/>
          </a:ln>
        </p:spPr>
        <p:txBody>
          <a:bodyPr anchorCtr="0" anchor="t" bIns="45700" lIns="91425" spcFirstLastPara="1" rIns="91425" wrap="square" tIns="45700">
            <a:noAutofit/>
          </a:bodyPr>
          <a:lstStyle>
            <a:lvl1pPr indent="-330200" lvl="0" marL="457200" algn="l">
              <a:lnSpc>
                <a:spcPct val="90000"/>
              </a:lnSpc>
              <a:spcBef>
                <a:spcPts val="1800"/>
              </a:spcBef>
              <a:spcAft>
                <a:spcPts val="0"/>
              </a:spcAft>
              <a:buSzPts val="1600"/>
              <a:buChar char="•"/>
              <a:defRPr sz="2000">
                <a:latin typeface="Arial"/>
                <a:ea typeface="Arial"/>
                <a:cs typeface="Arial"/>
                <a:sym typeface="Arial"/>
              </a:defRPr>
            </a:lvl1pPr>
            <a:lvl2pPr indent="-320040" lvl="1" marL="914400" algn="l">
              <a:lnSpc>
                <a:spcPct val="90000"/>
              </a:lnSpc>
              <a:spcBef>
                <a:spcPts val="600"/>
              </a:spcBef>
              <a:spcAft>
                <a:spcPts val="0"/>
              </a:spcAft>
              <a:buSzPts val="1440"/>
              <a:buChar char="•"/>
              <a:defRPr sz="1800">
                <a:latin typeface="Arial"/>
                <a:ea typeface="Arial"/>
                <a:cs typeface="Arial"/>
                <a:sym typeface="Arial"/>
              </a:defRPr>
            </a:lvl2pPr>
            <a:lvl3pPr indent="-309880" lvl="2" marL="1371600" algn="l">
              <a:lnSpc>
                <a:spcPct val="90000"/>
              </a:lnSpc>
              <a:spcBef>
                <a:spcPts val="600"/>
              </a:spcBef>
              <a:spcAft>
                <a:spcPts val="0"/>
              </a:spcAft>
              <a:buSzPts val="1280"/>
              <a:buChar char="•"/>
              <a:defRPr sz="1600">
                <a:latin typeface="Arial"/>
                <a:ea typeface="Arial"/>
                <a:cs typeface="Arial"/>
                <a:sym typeface="Arial"/>
              </a:defRPr>
            </a:lvl3pPr>
            <a:lvl4pPr indent="-299719" lvl="3" marL="1828800" algn="l">
              <a:lnSpc>
                <a:spcPct val="90000"/>
              </a:lnSpc>
              <a:spcBef>
                <a:spcPts val="600"/>
              </a:spcBef>
              <a:spcAft>
                <a:spcPts val="0"/>
              </a:spcAft>
              <a:buSzPts val="1120"/>
              <a:buChar char="•"/>
              <a:defRPr sz="1400">
                <a:latin typeface="Arial"/>
                <a:ea typeface="Arial"/>
                <a:cs typeface="Arial"/>
                <a:sym typeface="Arial"/>
              </a:defRPr>
            </a:lvl4pPr>
            <a:lvl5pPr indent="-299720" lvl="4" marL="2286000" algn="l">
              <a:lnSpc>
                <a:spcPct val="90000"/>
              </a:lnSpc>
              <a:spcBef>
                <a:spcPts val="600"/>
              </a:spcBef>
              <a:spcAft>
                <a:spcPts val="0"/>
              </a:spcAft>
              <a:buSzPts val="1120"/>
              <a:buChar char="•"/>
              <a:defRPr sz="1400">
                <a:latin typeface="Arial"/>
                <a:ea typeface="Arial"/>
                <a:cs typeface="Arial"/>
                <a:sym typeface="Arial"/>
              </a:defRPr>
            </a:lvl5pPr>
            <a:lvl6pPr indent="-299720" lvl="5" marL="2743200" algn="l">
              <a:spcBef>
                <a:spcPts val="600"/>
              </a:spcBef>
              <a:spcAft>
                <a:spcPts val="0"/>
              </a:spcAft>
              <a:buClr>
                <a:schemeClr val="dk1"/>
              </a:buClr>
              <a:buSzPts val="1120"/>
              <a:buChar char="•"/>
              <a:defRPr sz="1400"/>
            </a:lvl6pPr>
            <a:lvl7pPr indent="-299720" lvl="6" marL="3200400" algn="l">
              <a:spcBef>
                <a:spcPts val="600"/>
              </a:spcBef>
              <a:spcAft>
                <a:spcPts val="0"/>
              </a:spcAft>
              <a:buClr>
                <a:schemeClr val="dk1"/>
              </a:buClr>
              <a:buSzPts val="1120"/>
              <a:buChar char="•"/>
              <a:defRPr sz="1400"/>
            </a:lvl7pPr>
            <a:lvl8pPr indent="-299720" lvl="7" marL="3657600" algn="l">
              <a:spcBef>
                <a:spcPts val="600"/>
              </a:spcBef>
              <a:spcAft>
                <a:spcPts val="0"/>
              </a:spcAft>
              <a:buClr>
                <a:schemeClr val="dk1"/>
              </a:buClr>
              <a:buSzPts val="1120"/>
              <a:buChar char="•"/>
              <a:defRPr sz="1400"/>
            </a:lvl8pPr>
            <a:lvl9pPr indent="-299720" lvl="8" marL="4114800" algn="l">
              <a:spcBef>
                <a:spcPts val="600"/>
              </a:spcBef>
              <a:spcAft>
                <a:spcPts val="0"/>
              </a:spcAft>
              <a:buClr>
                <a:schemeClr val="dk1"/>
              </a:buClr>
              <a:buSzPts val="1120"/>
              <a:buChar char="•"/>
              <a:defRPr sz="1400"/>
            </a:lvl9pPr>
          </a:lstStyle>
          <a:p/>
        </p:txBody>
      </p:sp>
      <p:sp>
        <p:nvSpPr>
          <p:cNvPr id="60" name="Google Shape;60;p8"/>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Arial"/>
                <a:ea typeface="Arial"/>
                <a:cs typeface="Arial"/>
                <a:sym typeface="Arial"/>
              </a:defRPr>
            </a:lvl1pPr>
            <a:lvl2pPr indent="0" lvl="1" marL="0" algn="r">
              <a:spcBef>
                <a:spcPts val="0"/>
              </a:spcBef>
              <a:buNone/>
              <a:defRPr b="0" i="0" sz="1100" u="none" cap="none" strike="noStrike">
                <a:solidFill>
                  <a:schemeClr val="dk1"/>
                </a:solidFill>
                <a:latin typeface="Arial"/>
                <a:ea typeface="Arial"/>
                <a:cs typeface="Arial"/>
                <a:sym typeface="Arial"/>
              </a:defRPr>
            </a:lvl2pPr>
            <a:lvl3pPr indent="0" lvl="2" marL="0" algn="r">
              <a:spcBef>
                <a:spcPts val="0"/>
              </a:spcBef>
              <a:buNone/>
              <a:defRPr b="0" i="0" sz="1100" u="none" cap="none" strike="noStrike">
                <a:solidFill>
                  <a:schemeClr val="dk1"/>
                </a:solidFill>
                <a:latin typeface="Arial"/>
                <a:ea typeface="Arial"/>
                <a:cs typeface="Arial"/>
                <a:sym typeface="Arial"/>
              </a:defRPr>
            </a:lvl3pPr>
            <a:lvl4pPr indent="0" lvl="3" marL="0" algn="r">
              <a:spcBef>
                <a:spcPts val="0"/>
              </a:spcBef>
              <a:buNone/>
              <a:defRPr b="0" i="0" sz="1100" u="none" cap="none" strike="noStrike">
                <a:solidFill>
                  <a:schemeClr val="dk1"/>
                </a:solidFill>
                <a:latin typeface="Arial"/>
                <a:ea typeface="Arial"/>
                <a:cs typeface="Arial"/>
                <a:sym typeface="Arial"/>
              </a:defRPr>
            </a:lvl4pPr>
            <a:lvl5pPr indent="0" lvl="4" marL="0" algn="r">
              <a:spcBef>
                <a:spcPts val="0"/>
              </a:spcBef>
              <a:buNone/>
              <a:defRPr b="0" i="0" sz="1100" u="none" cap="none" strike="noStrike">
                <a:solidFill>
                  <a:schemeClr val="dk1"/>
                </a:solidFill>
                <a:latin typeface="Arial"/>
                <a:ea typeface="Arial"/>
                <a:cs typeface="Arial"/>
                <a:sym typeface="Arial"/>
              </a:defRPr>
            </a:lvl5pPr>
            <a:lvl6pPr indent="0" lvl="5" marL="0" algn="r">
              <a:spcBef>
                <a:spcPts val="0"/>
              </a:spcBef>
              <a:buNone/>
              <a:defRPr b="0" i="0" sz="1100" u="none" cap="none" strike="noStrike">
                <a:solidFill>
                  <a:schemeClr val="dk1"/>
                </a:solidFill>
                <a:latin typeface="Arial"/>
                <a:ea typeface="Arial"/>
                <a:cs typeface="Arial"/>
                <a:sym typeface="Arial"/>
              </a:defRPr>
            </a:lvl6pPr>
            <a:lvl7pPr indent="0" lvl="6" marL="0" algn="r">
              <a:spcBef>
                <a:spcPts val="0"/>
              </a:spcBef>
              <a:buNone/>
              <a:defRPr b="0" i="0" sz="1100" u="none" cap="none" strike="noStrike">
                <a:solidFill>
                  <a:schemeClr val="dk1"/>
                </a:solidFill>
                <a:latin typeface="Arial"/>
                <a:ea typeface="Arial"/>
                <a:cs typeface="Arial"/>
                <a:sym typeface="Arial"/>
              </a:defRPr>
            </a:lvl7pPr>
            <a:lvl8pPr indent="0" lvl="7" marL="0" algn="r">
              <a:spcBef>
                <a:spcPts val="0"/>
              </a:spcBef>
              <a:buNone/>
              <a:defRPr b="0" i="0" sz="1100" u="none" cap="none" strike="noStrike">
                <a:solidFill>
                  <a:schemeClr val="dk1"/>
                </a:solidFill>
                <a:latin typeface="Arial"/>
                <a:ea typeface="Arial"/>
                <a:cs typeface="Arial"/>
                <a:sym typeface="Arial"/>
              </a:defRPr>
            </a:lvl8pPr>
            <a:lvl9pPr indent="0" lvl="8" mar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63" name="Shape 63"/>
        <p:cNvGrpSpPr/>
        <p:nvPr/>
      </p:nvGrpSpPr>
      <p:grpSpPr>
        <a:xfrm>
          <a:off x="0" y="0"/>
          <a:ext cx="0" cy="0"/>
          <a:chOff x="0" y="0"/>
          <a:chExt cx="0" cy="0"/>
        </a:xfrm>
      </p:grpSpPr>
      <p:sp>
        <p:nvSpPr>
          <p:cNvPr id="64" name="Google Shape;64;p9"/>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A2A2A"/>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Arial"/>
                <a:ea typeface="Arial"/>
                <a:cs typeface="Arial"/>
                <a:sym typeface="Arial"/>
              </a:defRPr>
            </a:lvl1pPr>
            <a:lvl2pPr indent="0" lvl="1" marL="0" algn="r">
              <a:spcBef>
                <a:spcPts val="0"/>
              </a:spcBef>
              <a:buNone/>
              <a:defRPr b="0" i="0" sz="1100" u="none" cap="none" strike="noStrike">
                <a:solidFill>
                  <a:schemeClr val="dk1"/>
                </a:solidFill>
                <a:latin typeface="Arial"/>
                <a:ea typeface="Arial"/>
                <a:cs typeface="Arial"/>
                <a:sym typeface="Arial"/>
              </a:defRPr>
            </a:lvl2pPr>
            <a:lvl3pPr indent="0" lvl="2" marL="0" algn="r">
              <a:spcBef>
                <a:spcPts val="0"/>
              </a:spcBef>
              <a:buNone/>
              <a:defRPr b="0" i="0" sz="1100" u="none" cap="none" strike="noStrike">
                <a:solidFill>
                  <a:schemeClr val="dk1"/>
                </a:solidFill>
                <a:latin typeface="Arial"/>
                <a:ea typeface="Arial"/>
                <a:cs typeface="Arial"/>
                <a:sym typeface="Arial"/>
              </a:defRPr>
            </a:lvl3pPr>
            <a:lvl4pPr indent="0" lvl="3" marL="0" algn="r">
              <a:spcBef>
                <a:spcPts val="0"/>
              </a:spcBef>
              <a:buNone/>
              <a:defRPr b="0" i="0" sz="1100" u="none" cap="none" strike="noStrike">
                <a:solidFill>
                  <a:schemeClr val="dk1"/>
                </a:solidFill>
                <a:latin typeface="Arial"/>
                <a:ea typeface="Arial"/>
                <a:cs typeface="Arial"/>
                <a:sym typeface="Arial"/>
              </a:defRPr>
            </a:lvl4pPr>
            <a:lvl5pPr indent="0" lvl="4" marL="0" algn="r">
              <a:spcBef>
                <a:spcPts val="0"/>
              </a:spcBef>
              <a:buNone/>
              <a:defRPr b="0" i="0" sz="1100" u="none" cap="none" strike="noStrike">
                <a:solidFill>
                  <a:schemeClr val="dk1"/>
                </a:solidFill>
                <a:latin typeface="Arial"/>
                <a:ea typeface="Arial"/>
                <a:cs typeface="Arial"/>
                <a:sym typeface="Arial"/>
              </a:defRPr>
            </a:lvl5pPr>
            <a:lvl6pPr indent="0" lvl="5" marL="0" algn="r">
              <a:spcBef>
                <a:spcPts val="0"/>
              </a:spcBef>
              <a:buNone/>
              <a:defRPr b="0" i="0" sz="1100" u="none" cap="none" strike="noStrike">
                <a:solidFill>
                  <a:schemeClr val="dk1"/>
                </a:solidFill>
                <a:latin typeface="Arial"/>
                <a:ea typeface="Arial"/>
                <a:cs typeface="Arial"/>
                <a:sym typeface="Arial"/>
              </a:defRPr>
            </a:lvl6pPr>
            <a:lvl7pPr indent="0" lvl="6" marL="0" algn="r">
              <a:spcBef>
                <a:spcPts val="0"/>
              </a:spcBef>
              <a:buNone/>
              <a:defRPr b="0" i="0" sz="1100" u="none" cap="none" strike="noStrike">
                <a:solidFill>
                  <a:schemeClr val="dk1"/>
                </a:solidFill>
                <a:latin typeface="Arial"/>
                <a:ea typeface="Arial"/>
                <a:cs typeface="Arial"/>
                <a:sym typeface="Arial"/>
              </a:defRPr>
            </a:lvl7pPr>
            <a:lvl8pPr indent="0" lvl="7" marL="0" algn="r">
              <a:spcBef>
                <a:spcPts val="0"/>
              </a:spcBef>
              <a:buNone/>
              <a:defRPr b="0" i="0" sz="1100" u="none" cap="none" strike="noStrike">
                <a:solidFill>
                  <a:schemeClr val="dk1"/>
                </a:solidFill>
                <a:latin typeface="Arial"/>
                <a:ea typeface="Arial"/>
                <a:cs typeface="Arial"/>
                <a:sym typeface="Arial"/>
              </a:defRPr>
            </a:lvl8pPr>
            <a:lvl9pPr indent="0" lvl="8" mar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68" name="Shape 68"/>
        <p:cNvGrpSpPr/>
        <p:nvPr/>
      </p:nvGrpSpPr>
      <p:grpSpPr>
        <a:xfrm>
          <a:off x="0" y="0"/>
          <a:ext cx="0" cy="0"/>
          <a:chOff x="0" y="0"/>
          <a:chExt cx="0" cy="0"/>
        </a:xfrm>
      </p:grpSpPr>
      <p:sp>
        <p:nvSpPr>
          <p:cNvPr id="69" name="Google Shape;69;p10"/>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dk1"/>
                </a:solidFill>
                <a:latin typeface="Arial"/>
                <a:ea typeface="Arial"/>
                <a:cs typeface="Arial"/>
                <a:sym typeface="Arial"/>
              </a:defRPr>
            </a:lvl1pPr>
            <a:lvl2pPr indent="0" lvl="1" marL="0" algn="r">
              <a:spcBef>
                <a:spcPts val="0"/>
              </a:spcBef>
              <a:buNone/>
              <a:defRPr b="0" i="0" sz="1100" u="none" cap="none" strike="noStrike">
                <a:solidFill>
                  <a:schemeClr val="dk1"/>
                </a:solidFill>
                <a:latin typeface="Arial"/>
                <a:ea typeface="Arial"/>
                <a:cs typeface="Arial"/>
                <a:sym typeface="Arial"/>
              </a:defRPr>
            </a:lvl2pPr>
            <a:lvl3pPr indent="0" lvl="2" marL="0" algn="r">
              <a:spcBef>
                <a:spcPts val="0"/>
              </a:spcBef>
              <a:buNone/>
              <a:defRPr b="0" i="0" sz="1100" u="none" cap="none" strike="noStrike">
                <a:solidFill>
                  <a:schemeClr val="dk1"/>
                </a:solidFill>
                <a:latin typeface="Arial"/>
                <a:ea typeface="Arial"/>
                <a:cs typeface="Arial"/>
                <a:sym typeface="Arial"/>
              </a:defRPr>
            </a:lvl3pPr>
            <a:lvl4pPr indent="0" lvl="3" marL="0" algn="r">
              <a:spcBef>
                <a:spcPts val="0"/>
              </a:spcBef>
              <a:buNone/>
              <a:defRPr b="0" i="0" sz="1100" u="none" cap="none" strike="noStrike">
                <a:solidFill>
                  <a:schemeClr val="dk1"/>
                </a:solidFill>
                <a:latin typeface="Arial"/>
                <a:ea typeface="Arial"/>
                <a:cs typeface="Arial"/>
                <a:sym typeface="Arial"/>
              </a:defRPr>
            </a:lvl4pPr>
            <a:lvl5pPr indent="0" lvl="4" marL="0" algn="r">
              <a:spcBef>
                <a:spcPts val="0"/>
              </a:spcBef>
              <a:buNone/>
              <a:defRPr b="0" i="0" sz="1100" u="none" cap="none" strike="noStrike">
                <a:solidFill>
                  <a:schemeClr val="dk1"/>
                </a:solidFill>
                <a:latin typeface="Arial"/>
                <a:ea typeface="Arial"/>
                <a:cs typeface="Arial"/>
                <a:sym typeface="Arial"/>
              </a:defRPr>
            </a:lvl5pPr>
            <a:lvl6pPr indent="0" lvl="5" marL="0" algn="r">
              <a:spcBef>
                <a:spcPts val="0"/>
              </a:spcBef>
              <a:buNone/>
              <a:defRPr b="0" i="0" sz="1100" u="none" cap="none" strike="noStrike">
                <a:solidFill>
                  <a:schemeClr val="dk1"/>
                </a:solidFill>
                <a:latin typeface="Arial"/>
                <a:ea typeface="Arial"/>
                <a:cs typeface="Arial"/>
                <a:sym typeface="Arial"/>
              </a:defRPr>
            </a:lvl6pPr>
            <a:lvl7pPr indent="0" lvl="6" marL="0" algn="r">
              <a:spcBef>
                <a:spcPts val="0"/>
              </a:spcBef>
              <a:buNone/>
              <a:defRPr b="0" i="0" sz="1100" u="none" cap="none" strike="noStrike">
                <a:solidFill>
                  <a:schemeClr val="dk1"/>
                </a:solidFill>
                <a:latin typeface="Arial"/>
                <a:ea typeface="Arial"/>
                <a:cs typeface="Arial"/>
                <a:sym typeface="Arial"/>
              </a:defRPr>
            </a:lvl7pPr>
            <a:lvl8pPr indent="0" lvl="7" marL="0" algn="r">
              <a:spcBef>
                <a:spcPts val="0"/>
              </a:spcBef>
              <a:buNone/>
              <a:defRPr b="0" i="0" sz="1100" u="none" cap="none" strike="noStrike">
                <a:solidFill>
                  <a:schemeClr val="dk1"/>
                </a:solidFill>
                <a:latin typeface="Arial"/>
                <a:ea typeface="Arial"/>
                <a:cs typeface="Arial"/>
                <a:sym typeface="Arial"/>
              </a:defRPr>
            </a:lvl8pPr>
            <a:lvl9pPr indent="0" lvl="8" mar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2F2F2"/>
            </a:gs>
            <a:gs pos="10000">
              <a:srgbClr val="F2F2F2"/>
            </a:gs>
            <a:gs pos="28000">
              <a:schemeClr val="lt1"/>
            </a:gs>
            <a:gs pos="48000">
              <a:schemeClr val="lt1"/>
            </a:gs>
            <a:gs pos="100000">
              <a:srgbClr val="D8D8D8"/>
            </a:gs>
          </a:gsLst>
          <a:path path="circle">
            <a:fillToRect b="100%" l="100%"/>
          </a:path>
          <a:tileRect r="-100%" t="-10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2A2A2A"/>
              </a:buClr>
              <a:buSzPts val="4000"/>
              <a:buFont typeface="Arial"/>
              <a:buNone/>
              <a:defRPr b="0" i="0" sz="4000" u="none" cap="none" strike="noStrike">
                <a:solidFill>
                  <a:srgbClr val="2A2A2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90000"/>
              </a:lnSpc>
              <a:spcBef>
                <a:spcPts val="1800"/>
              </a:spcBef>
              <a:spcAft>
                <a:spcPts val="0"/>
              </a:spcAft>
              <a:buClr>
                <a:schemeClr val="dk1"/>
              </a:buClr>
              <a:buSzPts val="1920"/>
              <a:buFont typeface="Arial"/>
              <a:buChar char="•"/>
              <a:defRPr b="0" i="0" sz="2400" u="none" cap="none" strike="noStrike">
                <a:solidFill>
                  <a:schemeClr val="dk1"/>
                </a:solidFill>
                <a:latin typeface="Arial"/>
                <a:ea typeface="Arial"/>
                <a:cs typeface="Arial"/>
                <a:sym typeface="Arial"/>
              </a:defRPr>
            </a:lvl1pPr>
            <a:lvl2pPr indent="-330200" lvl="1" marL="914400" marR="0" rtl="0" algn="l">
              <a:lnSpc>
                <a:spcPct val="90000"/>
              </a:lnSpc>
              <a:spcBef>
                <a:spcPts val="6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2pPr>
            <a:lvl3pPr indent="-320039" lvl="2" marL="1371600" marR="0" rtl="0" algn="l">
              <a:lnSpc>
                <a:spcPct val="90000"/>
              </a:lnSpc>
              <a:spcBef>
                <a:spcPts val="60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3pPr>
            <a:lvl4pPr indent="-309880" lvl="3" marL="1828800" marR="0" rtl="0" algn="l">
              <a:lnSpc>
                <a:spcPct val="90000"/>
              </a:lnSpc>
              <a:spcBef>
                <a:spcPts val="600"/>
              </a:spcBef>
              <a:spcAft>
                <a:spcPts val="0"/>
              </a:spcAft>
              <a:buClr>
                <a:schemeClr val="dk1"/>
              </a:buClr>
              <a:buSzPts val="1280"/>
              <a:buFont typeface="Arial"/>
              <a:buChar char="•"/>
              <a:defRPr b="0" i="0" sz="1600" u="none" cap="none" strike="noStrike">
                <a:solidFill>
                  <a:schemeClr val="dk1"/>
                </a:solidFill>
                <a:latin typeface="Arial"/>
                <a:ea typeface="Arial"/>
                <a:cs typeface="Arial"/>
                <a:sym typeface="Arial"/>
              </a:defRPr>
            </a:lvl4pPr>
            <a:lvl5pPr indent="-309879" lvl="4" marL="2286000" marR="0" rtl="0" algn="l">
              <a:lnSpc>
                <a:spcPct val="90000"/>
              </a:lnSpc>
              <a:spcBef>
                <a:spcPts val="600"/>
              </a:spcBef>
              <a:spcAft>
                <a:spcPts val="0"/>
              </a:spcAft>
              <a:buClr>
                <a:schemeClr val="dk1"/>
              </a:buClr>
              <a:buSzPts val="1280"/>
              <a:buFont typeface="Arial"/>
              <a:buChar char="•"/>
              <a:defRPr b="0" i="0" sz="1600" u="none" cap="none" strike="noStrike">
                <a:solidFill>
                  <a:schemeClr val="dk1"/>
                </a:solidFill>
                <a:latin typeface="Arial"/>
                <a:ea typeface="Arial"/>
                <a:cs typeface="Arial"/>
                <a:sym typeface="Arial"/>
              </a:defRPr>
            </a:lvl5pPr>
            <a:lvl6pPr indent="-309879" lvl="5" marL="27432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6pPr>
            <a:lvl7pPr indent="-309879" lvl="6" marL="32004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7pPr>
            <a:lvl8pPr indent="-309879" lvl="7" marL="36576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8pPr>
            <a:lvl9pPr indent="-309879" lvl="8" marL="4114800" marR="0" rtl="0" algn="l">
              <a:spcBef>
                <a:spcPts val="600"/>
              </a:spcBef>
              <a:spcAft>
                <a:spcPts val="0"/>
              </a:spcAft>
              <a:buClr>
                <a:schemeClr val="dk1"/>
              </a:buClr>
              <a:buSzPts val="128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Arial"/>
                <a:ea typeface="Arial"/>
                <a:cs typeface="Arial"/>
                <a:sym typeface="Arial"/>
              </a:defRPr>
            </a:lvl1pPr>
            <a:lvl2pPr indent="0" lvl="1" marL="0" marR="0" rtl="0" algn="r">
              <a:spcBef>
                <a:spcPts val="0"/>
              </a:spcBef>
              <a:buNone/>
              <a:defRPr b="0" i="0" sz="1100" u="none" cap="none" strike="noStrike">
                <a:solidFill>
                  <a:schemeClr val="dk1"/>
                </a:solidFill>
                <a:latin typeface="Arial"/>
                <a:ea typeface="Arial"/>
                <a:cs typeface="Arial"/>
                <a:sym typeface="Arial"/>
              </a:defRPr>
            </a:lvl2pPr>
            <a:lvl3pPr indent="0" lvl="2" marL="0" marR="0" rtl="0" algn="r">
              <a:spcBef>
                <a:spcPts val="0"/>
              </a:spcBef>
              <a:buNone/>
              <a:defRPr b="0" i="0" sz="1100" u="none" cap="none" strike="noStrike">
                <a:solidFill>
                  <a:schemeClr val="dk1"/>
                </a:solidFill>
                <a:latin typeface="Arial"/>
                <a:ea typeface="Arial"/>
                <a:cs typeface="Arial"/>
                <a:sym typeface="Arial"/>
              </a:defRPr>
            </a:lvl3pPr>
            <a:lvl4pPr indent="0" lvl="3" marL="0" marR="0" rtl="0" algn="r">
              <a:spcBef>
                <a:spcPts val="0"/>
              </a:spcBef>
              <a:buNone/>
              <a:defRPr b="0" i="0" sz="1100" u="none" cap="none" strike="noStrike">
                <a:solidFill>
                  <a:schemeClr val="dk1"/>
                </a:solidFill>
                <a:latin typeface="Arial"/>
                <a:ea typeface="Arial"/>
                <a:cs typeface="Arial"/>
                <a:sym typeface="Arial"/>
              </a:defRPr>
            </a:lvl4pPr>
            <a:lvl5pPr indent="0" lvl="4" marL="0" marR="0" rtl="0" algn="r">
              <a:spcBef>
                <a:spcPts val="0"/>
              </a:spcBef>
              <a:buNone/>
              <a:defRPr b="0" i="0" sz="1100" u="none" cap="none" strike="noStrike">
                <a:solidFill>
                  <a:schemeClr val="dk1"/>
                </a:solidFill>
                <a:latin typeface="Arial"/>
                <a:ea typeface="Arial"/>
                <a:cs typeface="Arial"/>
                <a:sym typeface="Arial"/>
              </a:defRPr>
            </a:lvl5pPr>
            <a:lvl6pPr indent="0" lvl="5" marL="0" marR="0" rtl="0" algn="r">
              <a:spcBef>
                <a:spcPts val="0"/>
              </a:spcBef>
              <a:buNone/>
              <a:defRPr b="0" i="0" sz="1100" u="none" cap="none" strike="noStrike">
                <a:solidFill>
                  <a:schemeClr val="dk1"/>
                </a:solidFill>
                <a:latin typeface="Arial"/>
                <a:ea typeface="Arial"/>
                <a:cs typeface="Arial"/>
                <a:sym typeface="Arial"/>
              </a:defRPr>
            </a:lvl6pPr>
            <a:lvl7pPr indent="0" lvl="6" marL="0" marR="0" rtl="0" algn="r">
              <a:spcBef>
                <a:spcPts val="0"/>
              </a:spcBef>
              <a:buNone/>
              <a:defRPr b="0" i="0" sz="1100" u="none" cap="none" strike="noStrike">
                <a:solidFill>
                  <a:schemeClr val="dk1"/>
                </a:solidFill>
                <a:latin typeface="Arial"/>
                <a:ea typeface="Arial"/>
                <a:cs typeface="Arial"/>
                <a:sym typeface="Arial"/>
              </a:defRPr>
            </a:lvl7pPr>
            <a:lvl8pPr indent="0" lvl="7" marL="0" marR="0" rtl="0" algn="r">
              <a:spcBef>
                <a:spcPts val="0"/>
              </a:spcBef>
              <a:buNone/>
              <a:defRPr b="0" i="0" sz="1100" u="none" cap="none" strike="noStrike">
                <a:solidFill>
                  <a:schemeClr val="dk1"/>
                </a:solidFill>
                <a:latin typeface="Arial"/>
                <a:ea typeface="Arial"/>
                <a:cs typeface="Arial"/>
                <a:sym typeface="Arial"/>
              </a:defRPr>
            </a:lvl8pPr>
            <a:lvl9pPr indent="0" lvl="8" marL="0" marR="0" rt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217613" y="1828799"/>
            <a:ext cx="9753600" cy="3048001"/>
          </a:xfrm>
          <a:prstGeom prst="rect">
            <a:avLst/>
          </a:prstGeom>
          <a:noFill/>
          <a:ln>
            <a:noFill/>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400"/>
              <a:buFont typeface="Arial"/>
              <a:buNone/>
            </a:pPr>
            <a:r>
              <a:rPr b="1" lang="en-US">
                <a:latin typeface="Maven Pro"/>
                <a:ea typeface="Maven Pro"/>
                <a:cs typeface="Maven Pro"/>
                <a:sym typeface="Maven Pro"/>
              </a:rPr>
              <a:t>M</a:t>
            </a:r>
            <a:r>
              <a:rPr b="1" lang="en-US">
                <a:latin typeface="Maven Pro"/>
                <a:ea typeface="Maven Pro"/>
                <a:cs typeface="Maven Pro"/>
                <a:sym typeface="Maven Pro"/>
              </a:rPr>
              <a:t>ACAU</a:t>
            </a:r>
            <a:r>
              <a:rPr b="1" lang="en-US">
                <a:latin typeface="Maven Pro"/>
                <a:ea typeface="Maven Pro"/>
                <a:cs typeface="Maven Pro"/>
                <a:sym typeface="Maven Pro"/>
              </a:rPr>
              <a:t> B</a:t>
            </a:r>
            <a:r>
              <a:rPr b="1" lang="en-US">
                <a:latin typeface="Maven Pro"/>
                <a:ea typeface="Maven Pro"/>
                <a:cs typeface="Maven Pro"/>
                <a:sym typeface="Maven Pro"/>
              </a:rPr>
              <a:t>US</a:t>
            </a:r>
            <a:r>
              <a:rPr b="1" lang="en-US">
                <a:latin typeface="Maven Pro"/>
                <a:ea typeface="Maven Pro"/>
                <a:cs typeface="Maven Pro"/>
                <a:sym typeface="Maven Pro"/>
              </a:rPr>
              <a:t> R</a:t>
            </a:r>
            <a:r>
              <a:rPr b="1" lang="en-US">
                <a:latin typeface="Maven Pro"/>
                <a:ea typeface="Maven Pro"/>
                <a:cs typeface="Maven Pro"/>
                <a:sym typeface="Maven Pro"/>
              </a:rPr>
              <a:t>OUTE</a:t>
            </a:r>
            <a:r>
              <a:rPr b="1" lang="en-US">
                <a:latin typeface="Maven Pro"/>
                <a:ea typeface="Maven Pro"/>
                <a:cs typeface="Maven Pro"/>
                <a:sym typeface="Maven Pro"/>
              </a:rPr>
              <a:t> </a:t>
            </a:r>
            <a:br>
              <a:rPr lang="en-US">
                <a:latin typeface="Maven Pro"/>
                <a:ea typeface="Maven Pro"/>
                <a:cs typeface="Maven Pro"/>
                <a:sym typeface="Maven Pro"/>
              </a:rPr>
            </a:br>
            <a:r>
              <a:rPr lang="en-US">
                <a:latin typeface="Maven Pro"/>
                <a:ea typeface="Maven Pro"/>
                <a:cs typeface="Maven Pro"/>
                <a:sym typeface="Maven Pro"/>
              </a:rPr>
              <a:t>										</a:t>
            </a:r>
            <a:r>
              <a:rPr b="1" lang="en-US" sz="3600">
                <a:latin typeface="Maven Pro"/>
                <a:ea typeface="Maven Pro"/>
                <a:cs typeface="Maven Pro"/>
                <a:sym typeface="Maven Pro"/>
              </a:rPr>
              <a:t>Data Science Project</a:t>
            </a:r>
            <a:endParaRPr b="1">
              <a:latin typeface="Maven Pro"/>
              <a:ea typeface="Maven Pro"/>
              <a:cs typeface="Maven Pro"/>
              <a:sym typeface="Maven Pro"/>
            </a:endParaRPr>
          </a:p>
        </p:txBody>
      </p:sp>
      <p:sp>
        <p:nvSpPr>
          <p:cNvPr id="90" name="Google Shape;90;p13"/>
          <p:cNvSpPr txBox="1"/>
          <p:nvPr>
            <p:ph idx="1" type="subTitle"/>
          </p:nvPr>
        </p:nvSpPr>
        <p:spPr>
          <a:xfrm>
            <a:off x="1217614" y="5029200"/>
            <a:ext cx="7848600" cy="14241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80"/>
              <a:buNone/>
            </a:pPr>
            <a:r>
              <a:rPr b="1" lang="en-US" sz="2600">
                <a:latin typeface="Nunito"/>
                <a:ea typeface="Nunito"/>
                <a:cs typeface="Nunito"/>
                <a:sym typeface="Nunito"/>
              </a:rPr>
              <a:t>Group H</a:t>
            </a:r>
            <a:endParaRPr>
              <a:latin typeface="Nunito"/>
              <a:ea typeface="Nunito"/>
              <a:cs typeface="Nunito"/>
              <a:sym typeface="Nunito"/>
            </a:endParaRPr>
          </a:p>
          <a:p>
            <a:pPr indent="0" lvl="0" marL="0" rtl="0" algn="l">
              <a:lnSpc>
                <a:spcPct val="90000"/>
              </a:lnSpc>
              <a:spcBef>
                <a:spcPts val="0"/>
              </a:spcBef>
              <a:spcAft>
                <a:spcPts val="0"/>
              </a:spcAft>
              <a:buSzPts val="1600"/>
              <a:buNone/>
            </a:pPr>
            <a:r>
              <a:t/>
            </a:r>
            <a:endParaRPr>
              <a:latin typeface="Nunito"/>
              <a:ea typeface="Nunito"/>
              <a:cs typeface="Nunito"/>
              <a:sym typeface="Nunito"/>
            </a:endParaRPr>
          </a:p>
          <a:p>
            <a:pPr indent="0" lvl="0" marL="0" rtl="0" algn="l">
              <a:lnSpc>
                <a:spcPct val="90000"/>
              </a:lnSpc>
              <a:spcBef>
                <a:spcPts val="0"/>
              </a:spcBef>
              <a:spcAft>
                <a:spcPts val="0"/>
              </a:spcAft>
              <a:buSzPts val="1200"/>
              <a:buNone/>
            </a:pPr>
            <a:r>
              <a:rPr lang="en-US" sz="1500">
                <a:latin typeface="Nunito"/>
                <a:ea typeface="Nunito"/>
                <a:cs typeface="Nunito"/>
                <a:sym typeface="Nunito"/>
              </a:rPr>
              <a:t>SI Pui Lam, Bryce, 		M-B9-5549-1</a:t>
            </a:r>
            <a:endParaRPr sz="1100">
              <a:latin typeface="Nunito"/>
              <a:ea typeface="Nunito"/>
              <a:cs typeface="Nunito"/>
              <a:sym typeface="Nunito"/>
            </a:endParaRPr>
          </a:p>
          <a:p>
            <a:pPr indent="0" lvl="0" marL="0" rtl="0" algn="l">
              <a:lnSpc>
                <a:spcPct val="90000"/>
              </a:lnSpc>
              <a:spcBef>
                <a:spcPts val="0"/>
              </a:spcBef>
              <a:spcAft>
                <a:spcPts val="0"/>
              </a:spcAft>
              <a:buSzPts val="1200"/>
              <a:buNone/>
            </a:pPr>
            <a:r>
              <a:rPr lang="en-US" sz="1500">
                <a:latin typeface="Nunito"/>
                <a:ea typeface="Nunito"/>
                <a:cs typeface="Nunito"/>
                <a:sym typeface="Nunito"/>
              </a:rPr>
              <a:t>KU Chon Tong, Don, 		M-B9-5512-3</a:t>
            </a:r>
            <a:endParaRPr sz="1100">
              <a:latin typeface="Nunito"/>
              <a:ea typeface="Nunito"/>
              <a:cs typeface="Nunito"/>
              <a:sym typeface="Nunito"/>
            </a:endParaRPr>
          </a:p>
          <a:p>
            <a:pPr indent="0" lvl="0" marL="0" rtl="0" algn="l">
              <a:lnSpc>
                <a:spcPct val="90000"/>
              </a:lnSpc>
              <a:spcBef>
                <a:spcPts val="0"/>
              </a:spcBef>
              <a:spcAft>
                <a:spcPts val="0"/>
              </a:spcAft>
              <a:buSzPts val="1200"/>
              <a:buNone/>
            </a:pPr>
            <a:r>
              <a:rPr lang="en-US" sz="1500">
                <a:latin typeface="Nunito"/>
                <a:ea typeface="Nunito"/>
                <a:cs typeface="Nunito"/>
                <a:sym typeface="Nunito"/>
              </a:rPr>
              <a:t>NG CEN Andre, 		M-B9-5532-2</a:t>
            </a:r>
            <a:endParaRPr sz="1100">
              <a:latin typeface="Nunito"/>
              <a:ea typeface="Nunito"/>
              <a:cs typeface="Nunito"/>
              <a:sym typeface="Nuni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A2A2A"/>
              </a:buClr>
              <a:buSzPts val="4000"/>
              <a:buFont typeface="Arial"/>
              <a:buNone/>
            </a:pPr>
            <a:r>
              <a:rPr b="1" lang="en-US">
                <a:latin typeface="Maven Pro"/>
                <a:ea typeface="Maven Pro"/>
                <a:cs typeface="Maven Pro"/>
                <a:sym typeface="Maven Pro"/>
              </a:rPr>
              <a:t>Visualization with Findings</a:t>
            </a:r>
            <a:endParaRPr/>
          </a:p>
        </p:txBody>
      </p:sp>
      <p:sp>
        <p:nvSpPr>
          <p:cNvPr id="165" name="Google Shape;165;p22"/>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Autofit/>
          </a:bodyPr>
          <a:lstStyle/>
          <a:p>
            <a:pPr indent="-228600" lvl="0" marL="274320" rtl="0" algn="l">
              <a:lnSpc>
                <a:spcPct val="90000"/>
              </a:lnSpc>
              <a:spcBef>
                <a:spcPts val="0"/>
              </a:spcBef>
              <a:spcAft>
                <a:spcPts val="0"/>
              </a:spcAft>
              <a:buSzPts val="1920"/>
              <a:buChar char="•"/>
            </a:pPr>
            <a:r>
              <a:rPr b="1" lang="en-US"/>
              <a:t>Number of bus shifts</a:t>
            </a:r>
            <a:endParaRPr b="1"/>
          </a:p>
        </p:txBody>
      </p:sp>
      <p:pic>
        <p:nvPicPr>
          <p:cNvPr id="166" name="Google Shape;166;p22"/>
          <p:cNvPicPr preferRelativeResize="0"/>
          <p:nvPr/>
        </p:nvPicPr>
        <p:blipFill rotWithShape="1">
          <a:blip r:embed="rId3">
            <a:alphaModFix/>
          </a:blip>
          <a:srcRect b="0" l="0" r="0" t="0"/>
          <a:stretch/>
        </p:blipFill>
        <p:spPr>
          <a:xfrm>
            <a:off x="3025180" y="3267219"/>
            <a:ext cx="8610600" cy="1981200"/>
          </a:xfrm>
          <a:prstGeom prst="rect">
            <a:avLst/>
          </a:prstGeom>
          <a:noFill/>
          <a:ln>
            <a:noFill/>
          </a:ln>
        </p:spPr>
      </p:pic>
      <p:pic>
        <p:nvPicPr>
          <p:cNvPr descr="下降趨勢" id="167" name="Google Shape;167;p22"/>
          <p:cNvPicPr preferRelativeResize="0"/>
          <p:nvPr/>
        </p:nvPicPr>
        <p:blipFill rotWithShape="1">
          <a:blip r:embed="rId4">
            <a:alphaModFix/>
          </a:blip>
          <a:srcRect b="0" l="0" r="0" t="0"/>
          <a:stretch/>
        </p:blipFill>
        <p:spPr>
          <a:xfrm>
            <a:off x="612065" y="3267225"/>
            <a:ext cx="2066859" cy="2066859"/>
          </a:xfrm>
          <a:prstGeom prst="rect">
            <a:avLst/>
          </a:prstGeom>
          <a:noFill/>
          <a:ln>
            <a:noFill/>
          </a:ln>
        </p:spPr>
      </p:pic>
      <p:sp>
        <p:nvSpPr>
          <p:cNvPr id="168" name="Google Shape;168;p22"/>
          <p:cNvSpPr txBox="1"/>
          <p:nvPr/>
        </p:nvSpPr>
        <p:spPr>
          <a:xfrm>
            <a:off x="3163175" y="5172225"/>
            <a:ext cx="86394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2016 FEB												2019 SEP</a:t>
            </a:r>
            <a:endParaRPr b="1"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684212" y="685800"/>
            <a:ext cx="4114799" cy="4038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A2A2A"/>
              </a:buClr>
              <a:buSzPts val="4000"/>
              <a:buFont typeface="Arial"/>
              <a:buNone/>
            </a:pPr>
            <a:r>
              <a:rPr b="1" lang="en-US">
                <a:latin typeface="Maven Pro"/>
                <a:ea typeface="Maven Pro"/>
                <a:cs typeface="Maven Pro"/>
                <a:sym typeface="Maven Pro"/>
              </a:rPr>
              <a:t>Visualization with Findings</a:t>
            </a:r>
            <a:endParaRPr b="1">
              <a:latin typeface="Maven Pro"/>
              <a:ea typeface="Maven Pro"/>
              <a:cs typeface="Maven Pro"/>
              <a:sym typeface="Maven Pro"/>
            </a:endParaRPr>
          </a:p>
          <a:p>
            <a:pPr indent="0" lvl="0" marL="0" rtl="0" algn="l">
              <a:lnSpc>
                <a:spcPct val="90000"/>
              </a:lnSpc>
              <a:spcBef>
                <a:spcPts val="0"/>
              </a:spcBef>
              <a:spcAft>
                <a:spcPts val="0"/>
              </a:spcAft>
              <a:buClr>
                <a:srgbClr val="2A2A2A"/>
              </a:buClr>
              <a:buSzPts val="4000"/>
              <a:buFont typeface="Arial"/>
              <a:buNone/>
            </a:pPr>
            <a:r>
              <a:t/>
            </a:r>
            <a:endParaRPr b="1">
              <a:latin typeface="Maven Pro"/>
              <a:ea typeface="Maven Pro"/>
              <a:cs typeface="Maven Pro"/>
              <a:sym typeface="Maven Pro"/>
            </a:endParaRPr>
          </a:p>
        </p:txBody>
      </p:sp>
      <p:sp>
        <p:nvSpPr>
          <p:cNvPr id="175" name="Google Shape;175;p23"/>
          <p:cNvSpPr txBox="1"/>
          <p:nvPr>
            <p:ph idx="1" type="body"/>
          </p:nvPr>
        </p:nvSpPr>
        <p:spPr>
          <a:xfrm>
            <a:off x="5865814" y="685800"/>
            <a:ext cx="5638800" cy="5486400"/>
          </a:xfrm>
          <a:prstGeom prst="rect">
            <a:avLst/>
          </a:prstGeom>
          <a:noFill/>
          <a:ln>
            <a:noFill/>
          </a:ln>
        </p:spPr>
        <p:txBody>
          <a:bodyPr anchorCtr="0" anchor="t" bIns="45700" lIns="91425" spcFirstLastPara="1" rIns="91425" wrap="square" tIns="45700">
            <a:noAutofit/>
          </a:bodyPr>
          <a:lstStyle/>
          <a:p>
            <a:pPr indent="-106679" lvl="0" marL="274320" rtl="0" algn="l">
              <a:lnSpc>
                <a:spcPct val="90000"/>
              </a:lnSpc>
              <a:spcBef>
                <a:spcPts val="0"/>
              </a:spcBef>
              <a:spcAft>
                <a:spcPts val="0"/>
              </a:spcAft>
              <a:buSzPts val="1920"/>
              <a:buNone/>
            </a:pPr>
            <a:r>
              <a:t/>
            </a:r>
            <a:endParaRPr>
              <a:latin typeface="Arial"/>
              <a:ea typeface="Arial"/>
              <a:cs typeface="Arial"/>
              <a:sym typeface="Arial"/>
            </a:endParaRPr>
          </a:p>
        </p:txBody>
      </p:sp>
      <p:sp>
        <p:nvSpPr>
          <p:cNvPr id="176" name="Google Shape;176;p23"/>
          <p:cNvSpPr txBox="1"/>
          <p:nvPr>
            <p:ph idx="2" type="body"/>
          </p:nvPr>
        </p:nvSpPr>
        <p:spPr>
          <a:xfrm>
            <a:off x="684213" y="4876800"/>
            <a:ext cx="4114798" cy="129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40"/>
              <a:buNone/>
            </a:pPr>
            <a:r>
              <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4"/>
          <p:cNvPicPr preferRelativeResize="0"/>
          <p:nvPr/>
        </p:nvPicPr>
        <p:blipFill>
          <a:blip r:embed="rId3">
            <a:alphaModFix/>
          </a:blip>
          <a:stretch>
            <a:fillRect/>
          </a:stretch>
        </p:blipFill>
        <p:spPr>
          <a:xfrm>
            <a:off x="0" y="0"/>
            <a:ext cx="6545724" cy="3986700"/>
          </a:xfrm>
          <a:prstGeom prst="rect">
            <a:avLst/>
          </a:prstGeom>
          <a:noFill/>
          <a:ln>
            <a:noFill/>
          </a:ln>
        </p:spPr>
      </p:pic>
      <p:pic>
        <p:nvPicPr>
          <p:cNvPr id="183" name="Google Shape;183;p24"/>
          <p:cNvPicPr preferRelativeResize="0"/>
          <p:nvPr/>
        </p:nvPicPr>
        <p:blipFill>
          <a:blip r:embed="rId4">
            <a:alphaModFix/>
          </a:blip>
          <a:stretch>
            <a:fillRect/>
          </a:stretch>
        </p:blipFill>
        <p:spPr>
          <a:xfrm>
            <a:off x="5643100" y="2888466"/>
            <a:ext cx="6545724" cy="3969535"/>
          </a:xfrm>
          <a:prstGeom prst="rect">
            <a:avLst/>
          </a:prstGeom>
          <a:noFill/>
          <a:ln>
            <a:noFill/>
          </a:ln>
        </p:spPr>
      </p:pic>
      <p:sp>
        <p:nvSpPr>
          <p:cNvPr id="184" name="Google Shape;184;p24"/>
          <p:cNvSpPr/>
          <p:nvPr/>
        </p:nvSpPr>
        <p:spPr>
          <a:xfrm>
            <a:off x="3672400" y="240925"/>
            <a:ext cx="719700" cy="579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8830375" y="2981250"/>
            <a:ext cx="1452000" cy="10881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9424550" y="3082675"/>
            <a:ext cx="719700" cy="579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5"/>
          <p:cNvPicPr preferRelativeResize="0"/>
          <p:nvPr/>
        </p:nvPicPr>
        <p:blipFill>
          <a:blip r:embed="rId3">
            <a:alphaModFix/>
          </a:blip>
          <a:stretch>
            <a:fillRect/>
          </a:stretch>
        </p:blipFill>
        <p:spPr>
          <a:xfrm>
            <a:off x="0" y="0"/>
            <a:ext cx="6545724" cy="3986700"/>
          </a:xfrm>
          <a:prstGeom prst="rect">
            <a:avLst/>
          </a:prstGeom>
          <a:noFill/>
          <a:ln>
            <a:noFill/>
          </a:ln>
        </p:spPr>
      </p:pic>
      <p:pic>
        <p:nvPicPr>
          <p:cNvPr id="193" name="Google Shape;193;p25"/>
          <p:cNvPicPr preferRelativeResize="0"/>
          <p:nvPr/>
        </p:nvPicPr>
        <p:blipFill>
          <a:blip r:embed="rId4">
            <a:alphaModFix/>
          </a:blip>
          <a:stretch>
            <a:fillRect/>
          </a:stretch>
        </p:blipFill>
        <p:spPr>
          <a:xfrm>
            <a:off x="5643100" y="2888466"/>
            <a:ext cx="6545724" cy="3969535"/>
          </a:xfrm>
          <a:prstGeom prst="rect">
            <a:avLst/>
          </a:prstGeom>
          <a:noFill/>
          <a:ln>
            <a:noFill/>
          </a:ln>
        </p:spPr>
      </p:pic>
      <p:sp>
        <p:nvSpPr>
          <p:cNvPr id="194" name="Google Shape;194;p25"/>
          <p:cNvSpPr/>
          <p:nvPr/>
        </p:nvSpPr>
        <p:spPr>
          <a:xfrm>
            <a:off x="56050" y="56050"/>
            <a:ext cx="3372900" cy="36771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5643100" y="2888475"/>
            <a:ext cx="3372900" cy="36771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type="ctrTitle"/>
          </p:nvPr>
        </p:nvSpPr>
        <p:spPr>
          <a:xfrm>
            <a:off x="1303450" y="2399100"/>
            <a:ext cx="9753600" cy="10299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ctr" bIns="45700" lIns="91425" spcFirstLastPara="1" rIns="91425" wrap="square" tIns="45700">
            <a:noAutofit/>
          </a:bodyPr>
          <a:lstStyle/>
          <a:p>
            <a:pPr indent="0" lvl="0" marL="0" rtl="0" algn="ctr">
              <a:spcBef>
                <a:spcPts val="0"/>
              </a:spcBef>
              <a:spcAft>
                <a:spcPts val="0"/>
              </a:spcAft>
              <a:buNone/>
            </a:pPr>
            <a:r>
              <a:rPr lang="en-US" sz="7200"/>
              <a:t>Q </a:t>
            </a:r>
            <a:r>
              <a:rPr lang="en-US" sz="4800"/>
              <a:t>&amp;</a:t>
            </a:r>
            <a:r>
              <a:rPr lang="en-US" sz="7200"/>
              <a:t> A</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Arial"/>
              <a:buNone/>
            </a:pPr>
            <a:r>
              <a:rPr b="1" lang="en-US">
                <a:latin typeface="Maven Pro"/>
                <a:ea typeface="Maven Pro"/>
                <a:cs typeface="Maven Pro"/>
                <a:sym typeface="Maven Pro"/>
              </a:rPr>
              <a:t>P</a:t>
            </a:r>
            <a:r>
              <a:rPr b="1" lang="en-US">
                <a:latin typeface="Maven Pro"/>
                <a:ea typeface="Maven Pro"/>
                <a:cs typeface="Maven Pro"/>
                <a:sym typeface="Maven Pro"/>
              </a:rPr>
              <a:t>resentation</a:t>
            </a:r>
            <a:endParaRPr b="1">
              <a:latin typeface="Maven Pro"/>
              <a:ea typeface="Maven Pro"/>
              <a:cs typeface="Maven Pro"/>
              <a:sym typeface="Maven Pro"/>
            </a:endParaRPr>
          </a:p>
        </p:txBody>
      </p:sp>
      <p:sp>
        <p:nvSpPr>
          <p:cNvPr id="97" name="Google Shape;97;p14"/>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Autofit/>
          </a:bodyPr>
          <a:lstStyle/>
          <a:p>
            <a:pPr indent="-228600" lvl="0" marL="274320" rtl="0" algn="l">
              <a:lnSpc>
                <a:spcPct val="90000"/>
              </a:lnSpc>
              <a:spcBef>
                <a:spcPts val="0"/>
              </a:spcBef>
              <a:spcAft>
                <a:spcPts val="0"/>
              </a:spcAft>
              <a:buSzPts val="1920"/>
              <a:buFont typeface="Nunito"/>
              <a:buChar char="•"/>
            </a:pPr>
            <a:r>
              <a:rPr lang="en-US">
                <a:latin typeface="Nunito"/>
                <a:ea typeface="Nunito"/>
                <a:cs typeface="Nunito"/>
                <a:sym typeface="Nunito"/>
              </a:rPr>
              <a:t>Problem Statement</a:t>
            </a:r>
            <a:endParaRPr>
              <a:latin typeface="Nunito"/>
              <a:ea typeface="Nunito"/>
              <a:cs typeface="Nunito"/>
              <a:sym typeface="Nunito"/>
            </a:endParaRPr>
          </a:p>
          <a:p>
            <a:pPr indent="-228600" lvl="0" marL="274320" rtl="0" algn="l">
              <a:lnSpc>
                <a:spcPct val="90000"/>
              </a:lnSpc>
              <a:spcBef>
                <a:spcPts val="1800"/>
              </a:spcBef>
              <a:spcAft>
                <a:spcPts val="0"/>
              </a:spcAft>
              <a:buSzPts val="1920"/>
              <a:buFont typeface="Nunito"/>
              <a:buChar char="•"/>
            </a:pPr>
            <a:r>
              <a:rPr lang="en-US">
                <a:latin typeface="Nunito"/>
                <a:ea typeface="Nunito"/>
                <a:cs typeface="Nunito"/>
                <a:sym typeface="Nunito"/>
              </a:rPr>
              <a:t>Data Collection and Cleaning</a:t>
            </a:r>
            <a:endParaRPr>
              <a:latin typeface="Nunito"/>
              <a:ea typeface="Nunito"/>
              <a:cs typeface="Nunito"/>
              <a:sym typeface="Nunito"/>
            </a:endParaRPr>
          </a:p>
          <a:p>
            <a:pPr indent="-228600" lvl="0" marL="274320" rtl="0" algn="l">
              <a:lnSpc>
                <a:spcPct val="90000"/>
              </a:lnSpc>
              <a:spcBef>
                <a:spcPts val="1800"/>
              </a:spcBef>
              <a:spcAft>
                <a:spcPts val="0"/>
              </a:spcAft>
              <a:buSzPts val="1920"/>
              <a:buFont typeface="Nunito"/>
              <a:buChar char="•"/>
            </a:pPr>
            <a:r>
              <a:rPr lang="en-US">
                <a:latin typeface="Nunito"/>
                <a:ea typeface="Nunito"/>
                <a:cs typeface="Nunito"/>
                <a:sym typeface="Nunito"/>
              </a:rPr>
              <a:t>Visualization with Findings</a:t>
            </a:r>
            <a:endParaRPr>
              <a:latin typeface="Nunito"/>
              <a:ea typeface="Nunito"/>
              <a:cs typeface="Nunito"/>
              <a:sym typeface="Nuni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Arial"/>
              <a:buNone/>
            </a:pPr>
            <a:r>
              <a:rPr b="1" lang="en-US">
                <a:latin typeface="Maven Pro"/>
                <a:ea typeface="Maven Pro"/>
                <a:cs typeface="Maven Pro"/>
                <a:sym typeface="Maven Pro"/>
              </a:rPr>
              <a:t>Problem Statement</a:t>
            </a:r>
            <a:endParaRPr b="1">
              <a:latin typeface="Maven Pro"/>
              <a:ea typeface="Maven Pro"/>
              <a:cs typeface="Maven Pro"/>
              <a:sym typeface="Maven Pro"/>
            </a:endParaRPr>
          </a:p>
        </p:txBody>
      </p:sp>
      <p:sp>
        <p:nvSpPr>
          <p:cNvPr id="104" name="Google Shape;104;p15"/>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Autofit/>
          </a:bodyPr>
          <a:lstStyle/>
          <a:p>
            <a:pPr indent="-208280" lvl="0" marL="274320" rtl="0" algn="l">
              <a:lnSpc>
                <a:spcPct val="200000"/>
              </a:lnSpc>
              <a:spcBef>
                <a:spcPts val="600"/>
              </a:spcBef>
              <a:spcAft>
                <a:spcPts val="0"/>
              </a:spcAft>
              <a:buSzPts val="1600"/>
              <a:buChar char="•"/>
            </a:pPr>
            <a:r>
              <a:rPr lang="en-US"/>
              <a:t>Macau Bus lines and bus stations changes over the years</a:t>
            </a:r>
            <a:endParaRPr/>
          </a:p>
          <a:p>
            <a:pPr indent="-208280" lvl="0" marL="274320" rtl="0" algn="l">
              <a:lnSpc>
                <a:spcPct val="200000"/>
              </a:lnSpc>
              <a:spcBef>
                <a:spcPts val="600"/>
              </a:spcBef>
              <a:spcAft>
                <a:spcPts val="0"/>
              </a:spcAft>
              <a:buSzPts val="1600"/>
              <a:buChar char="•"/>
            </a:pPr>
            <a:r>
              <a:rPr lang="en-US"/>
              <a:t>Investigate the changes in the bus routes before and after</a:t>
            </a:r>
            <a:endParaRPr/>
          </a:p>
          <a:p>
            <a:pPr indent="-208280" lvl="0" marL="274320" rtl="0" algn="l">
              <a:lnSpc>
                <a:spcPct val="200000"/>
              </a:lnSpc>
              <a:spcBef>
                <a:spcPts val="600"/>
              </a:spcBef>
              <a:spcAft>
                <a:spcPts val="0"/>
              </a:spcAft>
              <a:buClr>
                <a:srgbClr val="073763"/>
              </a:buClr>
              <a:buSzPts val="1600"/>
              <a:buChar char="•"/>
            </a:pPr>
            <a:r>
              <a:rPr b="1" lang="en-US">
                <a:solidFill>
                  <a:srgbClr val="073763"/>
                </a:solidFill>
              </a:rPr>
              <a:t>W</a:t>
            </a:r>
            <a:r>
              <a:rPr b="1" lang="en-US">
                <a:solidFill>
                  <a:srgbClr val="073763"/>
                </a:solidFill>
              </a:rPr>
              <a:t>hat are the standards and outputs of government strategies</a:t>
            </a:r>
            <a:endParaRPr b="1">
              <a:solidFill>
                <a:srgbClr val="073763"/>
              </a:solidFill>
            </a:endParaRPr>
          </a:p>
        </p:txBody>
      </p:sp>
      <p:pic>
        <p:nvPicPr>
          <p:cNvPr id="105" name="Google Shape;105;p15"/>
          <p:cNvPicPr preferRelativeResize="0"/>
          <p:nvPr/>
        </p:nvPicPr>
        <p:blipFill>
          <a:blip r:embed="rId3">
            <a:alphaModFix/>
          </a:blip>
          <a:stretch>
            <a:fillRect/>
          </a:stretch>
        </p:blipFill>
        <p:spPr>
          <a:xfrm>
            <a:off x="1872723" y="5151625"/>
            <a:ext cx="1263975" cy="1424851"/>
          </a:xfrm>
          <a:prstGeom prst="rect">
            <a:avLst/>
          </a:prstGeom>
          <a:noFill/>
          <a:ln>
            <a:noFill/>
          </a:ln>
        </p:spPr>
      </p:pic>
      <p:pic>
        <p:nvPicPr>
          <p:cNvPr id="106" name="Google Shape;106;p15"/>
          <p:cNvPicPr preferRelativeResize="0"/>
          <p:nvPr/>
        </p:nvPicPr>
        <p:blipFill>
          <a:blip r:embed="rId4">
            <a:alphaModFix/>
          </a:blip>
          <a:stretch>
            <a:fillRect/>
          </a:stretch>
        </p:blipFill>
        <p:spPr>
          <a:xfrm>
            <a:off x="8778350" y="4708590"/>
            <a:ext cx="1263975" cy="1818232"/>
          </a:xfrm>
          <a:prstGeom prst="rect">
            <a:avLst/>
          </a:prstGeom>
          <a:noFill/>
          <a:ln>
            <a:noFill/>
          </a:ln>
        </p:spPr>
      </p:pic>
      <p:pic>
        <p:nvPicPr>
          <p:cNvPr id="107" name="Google Shape;107;p15"/>
          <p:cNvPicPr preferRelativeResize="0"/>
          <p:nvPr/>
        </p:nvPicPr>
        <p:blipFill>
          <a:blip r:embed="rId5">
            <a:alphaModFix/>
          </a:blip>
          <a:stretch>
            <a:fillRect/>
          </a:stretch>
        </p:blipFill>
        <p:spPr>
          <a:xfrm>
            <a:off x="6658375" y="5201270"/>
            <a:ext cx="1325550" cy="1325550"/>
          </a:xfrm>
          <a:prstGeom prst="rect">
            <a:avLst/>
          </a:prstGeom>
          <a:noFill/>
          <a:ln>
            <a:noFill/>
          </a:ln>
        </p:spPr>
      </p:pic>
      <p:pic>
        <p:nvPicPr>
          <p:cNvPr id="108" name="Google Shape;108;p15"/>
          <p:cNvPicPr preferRelativeResize="0"/>
          <p:nvPr/>
        </p:nvPicPr>
        <p:blipFill>
          <a:blip r:embed="rId6">
            <a:alphaModFix/>
          </a:blip>
          <a:stretch>
            <a:fillRect/>
          </a:stretch>
        </p:blipFill>
        <p:spPr>
          <a:xfrm>
            <a:off x="3877975" y="5201272"/>
            <a:ext cx="1991947" cy="13255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16"/>
          <p:cNvPicPr preferRelativeResize="0"/>
          <p:nvPr/>
        </p:nvPicPr>
        <p:blipFill rotWithShape="1">
          <a:blip r:embed="rId3">
            <a:alphaModFix amt="50000"/>
          </a:blip>
          <a:srcRect b="0" l="0" r="0" t="0"/>
          <a:stretch/>
        </p:blipFill>
        <p:spPr>
          <a:xfrm flipH="1">
            <a:off x="-1587" y="0"/>
            <a:ext cx="12192000" cy="6858000"/>
          </a:xfrm>
          <a:prstGeom prst="rect">
            <a:avLst/>
          </a:prstGeom>
          <a:noFill/>
          <a:ln>
            <a:noFill/>
          </a:ln>
        </p:spPr>
      </p:pic>
      <p:sp>
        <p:nvSpPr>
          <p:cNvPr id="115" name="Google Shape;115;p16"/>
          <p:cNvSpPr txBox="1"/>
          <p:nvPr/>
        </p:nvSpPr>
        <p:spPr>
          <a:xfrm>
            <a:off x="804475" y="3428996"/>
            <a:ext cx="4806000" cy="21360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4400">
                <a:solidFill>
                  <a:srgbClr val="2A2A2A"/>
                </a:solidFill>
                <a:latin typeface="Maven Pro"/>
                <a:ea typeface="Maven Pro"/>
                <a:cs typeface="Maven Pro"/>
                <a:sym typeface="Maven Pro"/>
              </a:rPr>
              <a:t>DATA COLLECTION AND CLEANING</a:t>
            </a:r>
            <a:endParaRPr sz="4400">
              <a:latin typeface="Calibri"/>
              <a:ea typeface="Calibri"/>
              <a:cs typeface="Calibri"/>
              <a:sym typeface="Calibri"/>
            </a:endParaRPr>
          </a:p>
        </p:txBody>
      </p:sp>
      <p:sp>
        <p:nvSpPr>
          <p:cNvPr id="116" name="Google Shape;116;p16"/>
          <p:cNvSpPr txBox="1"/>
          <p:nvPr/>
        </p:nvSpPr>
        <p:spPr>
          <a:xfrm>
            <a:off x="804788" y="3428999"/>
            <a:ext cx="4805700" cy="83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sz="1800">
              <a:latin typeface="Calibri"/>
              <a:ea typeface="Calibri"/>
              <a:cs typeface="Calibri"/>
              <a:sym typeface="Calibri"/>
            </a:endParaRPr>
          </a:p>
        </p:txBody>
      </p:sp>
      <p:pic>
        <p:nvPicPr>
          <p:cNvPr descr="階層圖" id="117" name="Google Shape;117;p16"/>
          <p:cNvPicPr preferRelativeResize="0"/>
          <p:nvPr/>
        </p:nvPicPr>
        <p:blipFill rotWithShape="1">
          <a:blip r:embed="rId4">
            <a:alphaModFix/>
          </a:blip>
          <a:srcRect b="0" l="0" r="0" t="0"/>
          <a:stretch/>
        </p:blipFill>
        <p:spPr>
          <a:xfrm>
            <a:off x="7709770" y="1815320"/>
            <a:ext cx="4141760" cy="41417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Arial"/>
              <a:buNone/>
            </a:pPr>
            <a:r>
              <a:rPr b="1" lang="en-US">
                <a:latin typeface="Maven Pro"/>
                <a:ea typeface="Maven Pro"/>
                <a:cs typeface="Maven Pro"/>
                <a:sym typeface="Maven Pro"/>
              </a:rPr>
              <a:t>Data Collection</a:t>
            </a:r>
            <a:endParaRPr b="1">
              <a:latin typeface="Maven Pro"/>
              <a:ea typeface="Maven Pro"/>
              <a:cs typeface="Maven Pro"/>
              <a:sym typeface="Maven Pro"/>
            </a:endParaRPr>
          </a:p>
        </p:txBody>
      </p:sp>
      <p:sp>
        <p:nvSpPr>
          <p:cNvPr id="123" name="Google Shape;123;p17"/>
          <p:cNvSpPr txBox="1"/>
          <p:nvPr>
            <p:ph idx="1" type="body"/>
          </p:nvPr>
        </p:nvSpPr>
        <p:spPr>
          <a:xfrm>
            <a:off x="1217625" y="1828800"/>
            <a:ext cx="9753600" cy="4745100"/>
          </a:xfrm>
          <a:prstGeom prst="rect">
            <a:avLst/>
          </a:prstGeom>
          <a:noFill/>
          <a:ln>
            <a:noFill/>
          </a:ln>
        </p:spPr>
        <p:txBody>
          <a:bodyPr anchorCtr="0" anchor="t" bIns="45700" lIns="91425" spcFirstLastPara="1" rIns="91425" wrap="square" tIns="45700">
            <a:noAutofit/>
          </a:bodyPr>
          <a:lstStyle/>
          <a:p>
            <a:pPr indent="-208280" lvl="0" marL="274320" rtl="0" algn="l">
              <a:lnSpc>
                <a:spcPct val="150000"/>
              </a:lnSpc>
              <a:spcBef>
                <a:spcPts val="600"/>
              </a:spcBef>
              <a:spcAft>
                <a:spcPts val="0"/>
              </a:spcAft>
              <a:buSzPts val="1600"/>
              <a:buChar char="•"/>
            </a:pPr>
            <a:r>
              <a:rPr lang="en-US"/>
              <a:t>Source: Macau Transport Bureau (DSAT)</a:t>
            </a:r>
            <a:endParaRPr/>
          </a:p>
          <a:p>
            <a:pPr indent="-218439" lvl="1" marL="502919" rtl="0" algn="l">
              <a:lnSpc>
                <a:spcPct val="150000"/>
              </a:lnSpc>
              <a:spcBef>
                <a:spcPts val="600"/>
              </a:spcBef>
              <a:spcAft>
                <a:spcPts val="0"/>
              </a:spcAft>
              <a:buSzPts val="1440"/>
              <a:buChar char="•"/>
            </a:pPr>
            <a:r>
              <a:rPr lang="en-US"/>
              <a:t>Already</a:t>
            </a:r>
            <a:r>
              <a:rPr lang="en-US"/>
              <a:t> Web-crawled at Github repository: macau-bus-data</a:t>
            </a:r>
            <a:endParaRPr/>
          </a:p>
          <a:p>
            <a:pPr indent="-218439" lvl="1" marL="502919" rtl="0" algn="l">
              <a:lnSpc>
                <a:spcPct val="150000"/>
              </a:lnSpc>
              <a:spcBef>
                <a:spcPts val="600"/>
              </a:spcBef>
              <a:spcAft>
                <a:spcPts val="0"/>
              </a:spcAft>
              <a:buSzPts val="1440"/>
              <a:buChar char="•"/>
            </a:pPr>
            <a:r>
              <a:rPr lang="en-US"/>
              <a:t>the routes and stops information, schedule and geographical data.</a:t>
            </a:r>
            <a:endParaRPr/>
          </a:p>
          <a:p>
            <a:pPr indent="-208280" lvl="0" marL="274320" rtl="0" algn="l">
              <a:lnSpc>
                <a:spcPct val="150000"/>
              </a:lnSpc>
              <a:spcBef>
                <a:spcPts val="600"/>
              </a:spcBef>
              <a:spcAft>
                <a:spcPts val="0"/>
              </a:spcAft>
              <a:buSzPts val="1600"/>
              <a:buChar char="•"/>
            </a:pPr>
            <a:r>
              <a:rPr lang="en-US"/>
              <a:t>Create Database</a:t>
            </a:r>
            <a:endParaRPr/>
          </a:p>
          <a:p>
            <a:pPr indent="-218439" lvl="1" marL="502919" rtl="0" algn="l">
              <a:lnSpc>
                <a:spcPct val="150000"/>
              </a:lnSpc>
              <a:spcBef>
                <a:spcPts val="600"/>
              </a:spcBef>
              <a:spcAft>
                <a:spcPts val="0"/>
              </a:spcAft>
              <a:buSzPts val="1440"/>
              <a:buChar char="•"/>
            </a:pPr>
            <a:r>
              <a:rPr lang="en-US"/>
              <a:t>From multiples .json files convert to table structure</a:t>
            </a:r>
            <a:endParaRPr/>
          </a:p>
          <a:p>
            <a:pPr indent="-218439" lvl="1" marL="502919" rtl="0" algn="l">
              <a:lnSpc>
                <a:spcPct val="150000"/>
              </a:lnSpc>
              <a:spcBef>
                <a:spcPts val="600"/>
              </a:spcBef>
              <a:spcAft>
                <a:spcPts val="0"/>
              </a:spcAft>
              <a:buSzPts val="1440"/>
              <a:buChar char="•"/>
            </a:pPr>
            <a:r>
              <a:rPr lang="en-US"/>
              <a:t>make it easier to be process by Pandas</a:t>
            </a:r>
            <a:endParaRPr/>
          </a:p>
          <a:p>
            <a:pPr indent="-218439" lvl="1" marL="502919" rtl="0" algn="l">
              <a:lnSpc>
                <a:spcPct val="150000"/>
              </a:lnSpc>
              <a:spcBef>
                <a:spcPts val="600"/>
              </a:spcBef>
              <a:spcAft>
                <a:spcPts val="0"/>
              </a:spcAft>
              <a:buSzPts val="1440"/>
              <a:buChar char="•"/>
            </a:pPr>
            <a:r>
              <a:rPr lang="en-US"/>
              <a:t>create a sqlite database</a:t>
            </a:r>
            <a:endParaRPr/>
          </a:p>
          <a:p>
            <a:pPr indent="-228599" lvl="1" marL="502919" rtl="0" algn="l">
              <a:lnSpc>
                <a:spcPct val="150000"/>
              </a:lnSpc>
              <a:spcBef>
                <a:spcPts val="600"/>
              </a:spcBef>
              <a:spcAft>
                <a:spcPts val="0"/>
              </a:spcAft>
              <a:buSzPts val="1600"/>
              <a:buChar char="•"/>
            </a:pPr>
            <a:r>
              <a:rPr lang="en-US"/>
              <a:t>Pick data from 2016 till 2019</a:t>
            </a:r>
            <a:endParaRPr/>
          </a:p>
          <a:p>
            <a:pPr indent="-228600" lvl="2" marL="731520" rtl="0" algn="l">
              <a:lnSpc>
                <a:spcPct val="150000"/>
              </a:lnSpc>
              <a:spcBef>
                <a:spcPts val="600"/>
              </a:spcBef>
              <a:spcAft>
                <a:spcPts val="0"/>
              </a:spcAft>
              <a:buSzPts val="1440"/>
              <a:buChar char="•"/>
            </a:pPr>
            <a:r>
              <a:rPr lang="en-US"/>
              <a:t>filter out weekends</a:t>
            </a:r>
            <a:endParaRPr/>
          </a:p>
          <a:p>
            <a:pPr indent="-126999" lvl="1" marL="502919" rtl="0" algn="l">
              <a:lnSpc>
                <a:spcPct val="90000"/>
              </a:lnSpc>
              <a:spcBef>
                <a:spcPts val="600"/>
              </a:spcBef>
              <a:spcAft>
                <a:spcPts val="0"/>
              </a:spcAft>
              <a:buSzPts val="1600"/>
              <a:buNone/>
            </a:pPr>
            <a:r>
              <a:t/>
            </a:r>
            <a:endParaRPr/>
          </a:p>
          <a:p>
            <a:pPr indent="-106679" lvl="0" marL="274320" rtl="0" algn="l">
              <a:lnSpc>
                <a:spcPct val="90000"/>
              </a:lnSpc>
              <a:spcBef>
                <a:spcPts val="1800"/>
              </a:spcBef>
              <a:spcAft>
                <a:spcPts val="0"/>
              </a:spcAft>
              <a:buSzPts val="1920"/>
              <a:buNone/>
            </a:pPr>
            <a:r>
              <a:t/>
            </a:r>
            <a:endParaRPr/>
          </a:p>
        </p:txBody>
      </p:sp>
      <p:pic>
        <p:nvPicPr>
          <p:cNvPr id="124" name="Google Shape;124;p17"/>
          <p:cNvPicPr preferRelativeResize="0"/>
          <p:nvPr/>
        </p:nvPicPr>
        <p:blipFill>
          <a:blip r:embed="rId3">
            <a:alphaModFix/>
          </a:blip>
          <a:stretch>
            <a:fillRect/>
          </a:stretch>
        </p:blipFill>
        <p:spPr>
          <a:xfrm>
            <a:off x="8450741" y="617650"/>
            <a:ext cx="2995075" cy="1556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A2A2A"/>
              </a:buClr>
              <a:buSzPts val="4000"/>
              <a:buFont typeface="Arial"/>
              <a:buNone/>
            </a:pPr>
            <a:r>
              <a:rPr b="1" lang="en-US">
                <a:latin typeface="Maven Pro"/>
                <a:ea typeface="Maven Pro"/>
                <a:cs typeface="Maven Pro"/>
                <a:sym typeface="Maven Pro"/>
              </a:rPr>
              <a:t>Data Cleaning</a:t>
            </a:r>
            <a:endParaRPr/>
          </a:p>
        </p:txBody>
      </p:sp>
      <p:sp>
        <p:nvSpPr>
          <p:cNvPr id="131" name="Google Shape;131;p18"/>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Autofit/>
          </a:bodyPr>
          <a:lstStyle/>
          <a:p>
            <a:pPr indent="-208280" lvl="0" marL="274320" rtl="0" algn="l">
              <a:lnSpc>
                <a:spcPct val="200000"/>
              </a:lnSpc>
              <a:spcBef>
                <a:spcPts val="600"/>
              </a:spcBef>
              <a:spcAft>
                <a:spcPts val="0"/>
              </a:spcAft>
              <a:buSzPts val="1600"/>
              <a:buChar char="•"/>
            </a:pPr>
            <a:r>
              <a:rPr lang="en-US"/>
              <a:t>Inconsistency in some bus stops</a:t>
            </a:r>
            <a:endParaRPr/>
          </a:p>
          <a:p>
            <a:pPr indent="-208280" lvl="0" marL="274320" rtl="0" algn="l">
              <a:lnSpc>
                <a:spcPct val="200000"/>
              </a:lnSpc>
              <a:spcBef>
                <a:spcPts val="600"/>
              </a:spcBef>
              <a:spcAft>
                <a:spcPts val="0"/>
              </a:spcAft>
              <a:buSzPts val="1600"/>
              <a:buChar char="•"/>
            </a:pPr>
            <a:r>
              <a:rPr lang="en-US"/>
              <a:t>Inconsistency in some bus lines</a:t>
            </a:r>
            <a:endParaRPr/>
          </a:p>
          <a:p>
            <a:pPr indent="-208280" lvl="0" marL="274320" rtl="0" algn="l">
              <a:lnSpc>
                <a:spcPct val="200000"/>
              </a:lnSpc>
              <a:spcBef>
                <a:spcPts val="600"/>
              </a:spcBef>
              <a:spcAft>
                <a:spcPts val="0"/>
              </a:spcAft>
              <a:buSzPts val="1600"/>
              <a:buChar char="•"/>
            </a:pPr>
            <a:r>
              <a:rPr lang="en-US"/>
              <a:t>Redundant Chinese characters used for explaining announcements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 calcmode="lin" valueType="num">
                                      <p:cBhvr additive="base">
                                        <p:cTn dur="400"/>
                                        <p:tgtEl>
                                          <p:spTgt spid="13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 calcmode="lin" valueType="num">
                                      <p:cBhvr additive="base">
                                        <p:cTn dur="400"/>
                                        <p:tgtEl>
                                          <p:spTgt spid="13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 calcmode="lin" valueType="num">
                                      <p:cBhvr additive="base">
                                        <p:cTn dur="400"/>
                                        <p:tgtEl>
                                          <p:spTgt spid="13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1217614" y="274638"/>
            <a:ext cx="9753600" cy="1325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A2A2A"/>
              </a:buClr>
              <a:buSzPts val="4000"/>
              <a:buFont typeface="Arial"/>
              <a:buNone/>
            </a:pPr>
            <a:r>
              <a:rPr b="1" lang="en-US">
                <a:latin typeface="Maven Pro"/>
                <a:ea typeface="Maven Pro"/>
                <a:cs typeface="Maven Pro"/>
                <a:sym typeface="Maven Pro"/>
              </a:rPr>
              <a:t>Data Collection</a:t>
            </a:r>
            <a:endParaRPr/>
          </a:p>
        </p:txBody>
      </p:sp>
      <p:sp>
        <p:nvSpPr>
          <p:cNvPr id="138" name="Google Shape;138;p19"/>
          <p:cNvSpPr txBox="1"/>
          <p:nvPr>
            <p:ph idx="1" type="body"/>
          </p:nvPr>
        </p:nvSpPr>
        <p:spPr>
          <a:xfrm>
            <a:off x="1217625" y="1828800"/>
            <a:ext cx="9753600" cy="4665000"/>
          </a:xfrm>
          <a:prstGeom prst="rect">
            <a:avLst/>
          </a:prstGeom>
          <a:noFill/>
          <a:ln>
            <a:noFill/>
          </a:ln>
        </p:spPr>
        <p:txBody>
          <a:bodyPr anchorCtr="0" anchor="t" bIns="45700" lIns="91425" spcFirstLastPara="1" rIns="91425" wrap="square" tIns="45700">
            <a:noAutofit/>
          </a:bodyPr>
          <a:lstStyle/>
          <a:p>
            <a:pPr indent="-228600" lvl="0" marL="274320" rtl="0" algn="l">
              <a:lnSpc>
                <a:spcPct val="150000"/>
              </a:lnSpc>
              <a:spcBef>
                <a:spcPts val="600"/>
              </a:spcBef>
              <a:spcAft>
                <a:spcPts val="0"/>
              </a:spcAft>
              <a:buSzPts val="1920"/>
              <a:buChar char="•"/>
            </a:pPr>
            <a:r>
              <a:rPr lang="en-US"/>
              <a:t>Python Libraries used</a:t>
            </a:r>
            <a:endParaRPr/>
          </a:p>
          <a:p>
            <a:pPr indent="-228599" lvl="1" marL="502919" rtl="0" algn="l">
              <a:lnSpc>
                <a:spcPct val="150000"/>
              </a:lnSpc>
              <a:spcBef>
                <a:spcPts val="600"/>
              </a:spcBef>
              <a:spcAft>
                <a:spcPts val="0"/>
              </a:spcAft>
              <a:buSzPts val="1600"/>
              <a:buChar char="•"/>
            </a:pPr>
            <a:r>
              <a:rPr b="1" lang="en-US"/>
              <a:t>shapely</a:t>
            </a:r>
            <a:endParaRPr b="1"/>
          </a:p>
          <a:p>
            <a:pPr indent="-228600" lvl="2" marL="731520" rtl="0" algn="l">
              <a:lnSpc>
                <a:spcPct val="150000"/>
              </a:lnSpc>
              <a:spcBef>
                <a:spcPts val="600"/>
              </a:spcBef>
              <a:spcAft>
                <a:spcPts val="0"/>
              </a:spcAft>
              <a:buSzPts val="1440"/>
              <a:buChar char="•"/>
            </a:pPr>
            <a:r>
              <a:rPr lang="en-US"/>
              <a:t>M</a:t>
            </a:r>
            <a:r>
              <a:rPr lang="en-US"/>
              <a:t>anipulation and analysis of geographical objects.</a:t>
            </a:r>
            <a:endParaRPr/>
          </a:p>
          <a:p>
            <a:pPr indent="-228600" lvl="2" marL="731520" rtl="0" algn="l">
              <a:lnSpc>
                <a:spcPct val="150000"/>
              </a:lnSpc>
              <a:spcBef>
                <a:spcPts val="600"/>
              </a:spcBef>
              <a:spcAft>
                <a:spcPts val="0"/>
              </a:spcAft>
              <a:buSzPts val="1440"/>
              <a:buChar char="•"/>
            </a:pPr>
            <a:r>
              <a:rPr lang="en-US"/>
              <a:t>No </a:t>
            </a:r>
            <a:r>
              <a:rPr lang="en-US"/>
              <a:t>burden with 100+ Geographic Information Systems(GIS) readers and writers</a:t>
            </a:r>
            <a:endParaRPr/>
          </a:p>
          <a:p>
            <a:pPr indent="-228600" lvl="2" marL="731520" rtl="0" algn="l">
              <a:lnSpc>
                <a:spcPct val="150000"/>
              </a:lnSpc>
              <a:spcBef>
                <a:spcPts val="600"/>
              </a:spcBef>
              <a:spcAft>
                <a:spcPts val="0"/>
              </a:spcAft>
              <a:buSzPts val="1440"/>
              <a:buChar char="•"/>
            </a:pPr>
            <a:r>
              <a:rPr lang="en-US"/>
              <a:t>PostGIS geometry operations</a:t>
            </a:r>
            <a:endParaRPr/>
          </a:p>
          <a:p>
            <a:pPr indent="-228599" lvl="1" marL="502919" rtl="0" algn="l">
              <a:lnSpc>
                <a:spcPct val="150000"/>
              </a:lnSpc>
              <a:spcBef>
                <a:spcPts val="600"/>
              </a:spcBef>
              <a:spcAft>
                <a:spcPts val="0"/>
              </a:spcAft>
              <a:buSzPts val="1600"/>
              <a:buChar char="•"/>
            </a:pPr>
            <a:r>
              <a:rPr b="1" lang="en-US"/>
              <a:t>peewee</a:t>
            </a:r>
            <a:endParaRPr b="1"/>
          </a:p>
          <a:p>
            <a:pPr indent="-228600" lvl="2" marL="731520" rtl="0" algn="l">
              <a:lnSpc>
                <a:spcPct val="150000"/>
              </a:lnSpc>
              <a:spcBef>
                <a:spcPts val="600"/>
              </a:spcBef>
              <a:spcAft>
                <a:spcPts val="0"/>
              </a:spcAft>
              <a:buSzPts val="1440"/>
              <a:buChar char="•"/>
            </a:pPr>
            <a:r>
              <a:rPr lang="en-US"/>
              <a:t>D</a:t>
            </a:r>
            <a:r>
              <a:rPr lang="en-US"/>
              <a:t>atabase mapping and operations</a:t>
            </a:r>
            <a:endParaRPr/>
          </a:p>
          <a:p>
            <a:pPr indent="-228600" lvl="2" marL="731520" rtl="0" algn="l">
              <a:lnSpc>
                <a:spcPct val="150000"/>
              </a:lnSpc>
              <a:spcBef>
                <a:spcPts val="600"/>
              </a:spcBef>
              <a:spcAft>
                <a:spcPts val="0"/>
              </a:spcAft>
              <a:buSzPts val="1440"/>
              <a:buChar char="•"/>
            </a:pPr>
            <a:r>
              <a:rPr lang="en-US"/>
              <a:t>Designed to e</a:t>
            </a:r>
            <a:r>
              <a:rPr lang="en-US"/>
              <a:t>asy use, data can be get in clear coding</a:t>
            </a:r>
            <a:endParaRPr/>
          </a:p>
          <a:p>
            <a:pPr indent="0" lvl="0" marL="502919" rtl="0" algn="l">
              <a:spcBef>
                <a:spcPts val="600"/>
              </a:spcBef>
              <a:spcAft>
                <a:spcPts val="0"/>
              </a:spcAft>
              <a:buNone/>
            </a:pPr>
            <a:r>
              <a:t/>
            </a:r>
            <a:endParaRPr/>
          </a:p>
          <a:p>
            <a:pPr indent="-126999" lvl="1" marL="502919" rtl="0" algn="l">
              <a:lnSpc>
                <a:spcPct val="90000"/>
              </a:lnSpc>
              <a:spcBef>
                <a:spcPts val="600"/>
              </a:spcBef>
              <a:spcAft>
                <a:spcPts val="0"/>
              </a:spcAft>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0"/>
          <p:cNvPicPr preferRelativeResize="0"/>
          <p:nvPr/>
        </p:nvPicPr>
        <p:blipFill rotWithShape="1">
          <a:blip r:embed="rId3">
            <a:alphaModFix amt="60000"/>
          </a:blip>
          <a:srcRect b="0" l="0" r="0" t="0"/>
          <a:stretch/>
        </p:blipFill>
        <p:spPr>
          <a:xfrm>
            <a:off x="-1587" y="0"/>
            <a:ext cx="12192000" cy="6858000"/>
          </a:xfrm>
          <a:prstGeom prst="rect">
            <a:avLst/>
          </a:prstGeom>
          <a:noFill/>
          <a:ln>
            <a:noFill/>
          </a:ln>
        </p:spPr>
      </p:pic>
      <p:sp>
        <p:nvSpPr>
          <p:cNvPr id="145" name="Google Shape;145;p20"/>
          <p:cNvSpPr txBox="1"/>
          <p:nvPr/>
        </p:nvSpPr>
        <p:spPr>
          <a:xfrm>
            <a:off x="5445299" y="4592325"/>
            <a:ext cx="5946600" cy="15141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4400">
                <a:solidFill>
                  <a:srgbClr val="2A2A2A"/>
                </a:solidFill>
                <a:latin typeface="Maven Pro"/>
                <a:ea typeface="Maven Pro"/>
                <a:cs typeface="Maven Pro"/>
                <a:sym typeface="Maven Pro"/>
              </a:rPr>
              <a:t>VISUALIZATION WITH FINDINGS</a:t>
            </a:r>
            <a:endParaRPr sz="4000">
              <a:latin typeface="Calibri"/>
              <a:ea typeface="Calibri"/>
              <a:cs typeface="Calibri"/>
              <a:sym typeface="Calibri"/>
            </a:endParaRPr>
          </a:p>
        </p:txBody>
      </p:sp>
      <p:pic>
        <p:nvPicPr>
          <p:cNvPr descr="下降趨勢" id="146" name="Google Shape;146;p20"/>
          <p:cNvPicPr preferRelativeResize="0"/>
          <p:nvPr/>
        </p:nvPicPr>
        <p:blipFill rotWithShape="1">
          <a:blip r:embed="rId4">
            <a:alphaModFix/>
          </a:blip>
          <a:srcRect b="0" l="0" r="0" t="0"/>
          <a:stretch/>
        </p:blipFill>
        <p:spPr>
          <a:xfrm>
            <a:off x="5762290" y="228600"/>
            <a:ext cx="2066859" cy="2066859"/>
          </a:xfrm>
          <a:prstGeom prst="rect">
            <a:avLst/>
          </a:prstGeom>
          <a:noFill/>
          <a:ln>
            <a:noFill/>
          </a:ln>
        </p:spPr>
      </p:pic>
      <p:pic>
        <p:nvPicPr>
          <p:cNvPr descr="上升趨勢的橫條圖" id="147" name="Google Shape;147;p20"/>
          <p:cNvPicPr preferRelativeResize="0"/>
          <p:nvPr/>
        </p:nvPicPr>
        <p:blipFill rotWithShape="1">
          <a:blip r:embed="rId5">
            <a:alphaModFix/>
          </a:blip>
          <a:srcRect b="0" l="0" r="0" t="0"/>
          <a:stretch/>
        </p:blipFill>
        <p:spPr>
          <a:xfrm>
            <a:off x="323181" y="2839031"/>
            <a:ext cx="3163437" cy="31634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A2A2A"/>
              </a:buClr>
              <a:buSzPts val="4000"/>
              <a:buFont typeface="Arial"/>
              <a:buNone/>
            </a:pPr>
            <a:r>
              <a:rPr b="1" lang="en-US">
                <a:latin typeface="Maven Pro"/>
                <a:ea typeface="Maven Pro"/>
                <a:cs typeface="Maven Pro"/>
                <a:sym typeface="Maven Pro"/>
              </a:rPr>
              <a:t>Visualization with Findings</a:t>
            </a:r>
            <a:endParaRPr b="1">
              <a:latin typeface="Maven Pro"/>
              <a:ea typeface="Maven Pro"/>
              <a:cs typeface="Maven Pro"/>
              <a:sym typeface="Maven Pro"/>
            </a:endParaRPr>
          </a:p>
        </p:txBody>
      </p:sp>
      <p:sp>
        <p:nvSpPr>
          <p:cNvPr id="154" name="Google Shape;154;p21"/>
          <p:cNvSpPr txBox="1"/>
          <p:nvPr>
            <p:ph idx="1" type="body"/>
          </p:nvPr>
        </p:nvSpPr>
        <p:spPr>
          <a:xfrm>
            <a:off x="1217625" y="1828800"/>
            <a:ext cx="9753600" cy="1160100"/>
          </a:xfrm>
          <a:prstGeom prst="rect">
            <a:avLst/>
          </a:prstGeom>
          <a:noFill/>
          <a:ln>
            <a:noFill/>
          </a:ln>
        </p:spPr>
        <p:txBody>
          <a:bodyPr anchorCtr="0" anchor="t" bIns="45700" lIns="91425" spcFirstLastPara="1" rIns="91425" wrap="square" tIns="45700">
            <a:noAutofit/>
          </a:bodyPr>
          <a:lstStyle/>
          <a:p>
            <a:pPr indent="-228600" lvl="0" marL="274320" rtl="0" algn="l">
              <a:lnSpc>
                <a:spcPct val="90000"/>
              </a:lnSpc>
              <a:spcBef>
                <a:spcPts val="0"/>
              </a:spcBef>
              <a:spcAft>
                <a:spcPts val="0"/>
              </a:spcAft>
              <a:buSzPts val="1920"/>
              <a:buChar char="•"/>
            </a:pPr>
            <a:r>
              <a:rPr b="1" lang="en-US"/>
              <a:t>Number of bus stops and bus routes</a:t>
            </a:r>
            <a:endParaRPr b="1"/>
          </a:p>
        </p:txBody>
      </p:sp>
      <p:pic>
        <p:nvPicPr>
          <p:cNvPr id="155" name="Google Shape;155;p21"/>
          <p:cNvPicPr preferRelativeResize="0"/>
          <p:nvPr/>
        </p:nvPicPr>
        <p:blipFill rotWithShape="1">
          <a:blip r:embed="rId3">
            <a:alphaModFix/>
          </a:blip>
          <a:srcRect b="0" l="0" r="0" t="0"/>
          <a:stretch/>
        </p:blipFill>
        <p:spPr>
          <a:xfrm>
            <a:off x="470334" y="2279416"/>
            <a:ext cx="8486775" cy="1981200"/>
          </a:xfrm>
          <a:prstGeom prst="rect">
            <a:avLst/>
          </a:prstGeom>
          <a:noFill/>
          <a:ln>
            <a:noFill/>
          </a:ln>
        </p:spPr>
      </p:pic>
      <p:pic>
        <p:nvPicPr>
          <p:cNvPr id="156" name="Google Shape;156;p21"/>
          <p:cNvPicPr preferRelativeResize="0"/>
          <p:nvPr/>
        </p:nvPicPr>
        <p:blipFill rotWithShape="1">
          <a:blip r:embed="rId4">
            <a:alphaModFix/>
          </a:blip>
          <a:srcRect b="0" l="0" r="0" t="0"/>
          <a:stretch/>
        </p:blipFill>
        <p:spPr>
          <a:xfrm>
            <a:off x="470317" y="4336819"/>
            <a:ext cx="8486775" cy="1981200"/>
          </a:xfrm>
          <a:prstGeom prst="rect">
            <a:avLst/>
          </a:prstGeom>
          <a:noFill/>
          <a:ln>
            <a:noFill/>
          </a:ln>
        </p:spPr>
      </p:pic>
      <p:pic>
        <p:nvPicPr>
          <p:cNvPr id="157" name="Google Shape;157;p21"/>
          <p:cNvPicPr preferRelativeResize="0"/>
          <p:nvPr/>
        </p:nvPicPr>
        <p:blipFill>
          <a:blip r:embed="rId5">
            <a:alphaModFix/>
          </a:blip>
          <a:stretch>
            <a:fillRect/>
          </a:stretch>
        </p:blipFill>
        <p:spPr>
          <a:xfrm>
            <a:off x="9048809" y="2792325"/>
            <a:ext cx="2926916" cy="2920187"/>
          </a:xfrm>
          <a:prstGeom prst="rect">
            <a:avLst/>
          </a:prstGeom>
          <a:noFill/>
          <a:ln>
            <a:noFill/>
          </a:ln>
        </p:spPr>
      </p:pic>
      <p:sp>
        <p:nvSpPr>
          <p:cNvPr id="158" name="Google Shape;158;p21"/>
          <p:cNvSpPr txBox="1"/>
          <p:nvPr/>
        </p:nvSpPr>
        <p:spPr>
          <a:xfrm>
            <a:off x="648000" y="6222550"/>
            <a:ext cx="86394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2016 FEB												2019 SEP</a:t>
            </a:r>
            <a:endParaRPr b="1" sz="24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亞洲大陸 16x9">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