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75" r:id="rId1"/>
  </p:sldMasterIdLst>
  <p:notesMasterIdLst>
    <p:notesMasterId r:id="rId32"/>
  </p:notesMasterIdLst>
  <p:sldIdLst>
    <p:sldId id="394" r:id="rId2"/>
    <p:sldId id="337" r:id="rId3"/>
    <p:sldId id="396" r:id="rId4"/>
    <p:sldId id="340" r:id="rId5"/>
    <p:sldId id="410" r:id="rId6"/>
    <p:sldId id="398" r:id="rId7"/>
    <p:sldId id="397" r:id="rId8"/>
    <p:sldId id="399" r:id="rId9"/>
    <p:sldId id="400" r:id="rId10"/>
    <p:sldId id="402" r:id="rId11"/>
    <p:sldId id="403" r:id="rId12"/>
    <p:sldId id="473" r:id="rId13"/>
    <p:sldId id="404" r:id="rId14"/>
    <p:sldId id="405" r:id="rId15"/>
    <p:sldId id="406" r:id="rId16"/>
    <p:sldId id="408" r:id="rId17"/>
    <p:sldId id="409" r:id="rId18"/>
    <p:sldId id="472" r:id="rId19"/>
    <p:sldId id="411" r:id="rId20"/>
    <p:sldId id="412" r:id="rId21"/>
    <p:sldId id="419" r:id="rId22"/>
    <p:sldId id="420" r:id="rId23"/>
    <p:sldId id="422" r:id="rId24"/>
    <p:sldId id="423" r:id="rId25"/>
    <p:sldId id="414" r:id="rId26"/>
    <p:sldId id="415" r:id="rId27"/>
    <p:sldId id="416" r:id="rId28"/>
    <p:sldId id="417" r:id="rId29"/>
    <p:sldId id="418" r:id="rId30"/>
    <p:sldId id="470" r:id="rId31"/>
  </p:sldIdLst>
  <p:sldSz cx="12192000" cy="6858000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alibri Light" panose="020F0302020204030204" pitchFamily="34" charset="0"/>
      <p:regular r:id="rId37"/>
      <p:italic r:id="rId38"/>
    </p:embeddedFont>
    <p:embeddedFont>
      <p:font typeface="Wingdings 2" panose="05020102010507070707" pitchFamily="18" charset="2"/>
      <p:regular r:id="rId39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11163" indent="46038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823913" indent="90488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236663" indent="134938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649413" indent="179388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lpiau Paco" initials="HP" lastIdx="1" clrIdx="0">
    <p:extLst>
      <p:ext uri="{19B8F6BF-5375-455C-9EA6-DF929625EA0E}">
        <p15:presenceInfo xmlns:p15="http://schemas.microsoft.com/office/powerpoint/2012/main" userId="S::paco.hulpiau@howest.be::edef87a4-8007-4b59-bfd2-ed0fec151a5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83C01"/>
    <a:srgbClr val="0057A8"/>
    <a:srgbClr val="FFFFFF"/>
    <a:srgbClr val="66CCFF"/>
    <a:srgbClr val="66FF33"/>
    <a:srgbClr val="66FF66"/>
    <a:srgbClr val="CCFF66"/>
    <a:srgbClr val="3366CC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12" autoAdjust="0"/>
    <p:restoredTop sz="95937" autoAdjust="0"/>
  </p:normalViewPr>
  <p:slideViewPr>
    <p:cSldViewPr>
      <p:cViewPr varScale="1">
        <p:scale>
          <a:sx n="107" d="100"/>
          <a:sy n="107" d="100"/>
        </p:scale>
        <p:origin x="84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8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lpiau Paco" userId="edef87a4-8007-4b59-bfd2-ed0fec151a53" providerId="ADAL" clId="{EB293057-DD08-40A7-9228-159368A06477}"/>
    <pc:docChg chg="custSel delSld modSld">
      <pc:chgData name="Hulpiau Paco" userId="edef87a4-8007-4b59-bfd2-ed0fec151a53" providerId="ADAL" clId="{EB293057-DD08-40A7-9228-159368A06477}" dt="2023-11-20T11:13:02.559" v="84" actId="20577"/>
      <pc:docMkLst>
        <pc:docMk/>
      </pc:docMkLst>
      <pc:sldChg chg="addSp delSp modSp mod">
        <pc:chgData name="Hulpiau Paco" userId="edef87a4-8007-4b59-bfd2-ed0fec151a53" providerId="ADAL" clId="{EB293057-DD08-40A7-9228-159368A06477}" dt="2023-11-20T11:06:44.314" v="15" actId="1076"/>
        <pc:sldMkLst>
          <pc:docMk/>
          <pc:sldMk cId="1410879929" sldId="406"/>
        </pc:sldMkLst>
        <pc:spChg chg="mod">
          <ac:chgData name="Hulpiau Paco" userId="edef87a4-8007-4b59-bfd2-ed0fec151a53" providerId="ADAL" clId="{EB293057-DD08-40A7-9228-159368A06477}" dt="2023-11-20T11:05:46.926" v="4" actId="6549"/>
          <ac:spMkLst>
            <pc:docMk/>
            <pc:sldMk cId="1410879929" sldId="406"/>
            <ac:spMk id="3" creationId="{34B37F5E-950E-49BB-9D99-536A7B51564E}"/>
          </ac:spMkLst>
        </pc:spChg>
        <pc:picChg chg="del">
          <ac:chgData name="Hulpiau Paco" userId="edef87a4-8007-4b59-bfd2-ed0fec151a53" providerId="ADAL" clId="{EB293057-DD08-40A7-9228-159368A06477}" dt="2023-11-20T11:05:44.006" v="2" actId="478"/>
          <ac:picMkLst>
            <pc:docMk/>
            <pc:sldMk cId="1410879929" sldId="406"/>
            <ac:picMk id="5" creationId="{E3659E9A-F832-4EBF-9CFA-F717D5766668}"/>
          </ac:picMkLst>
        </pc:picChg>
        <pc:picChg chg="add mod">
          <ac:chgData name="Hulpiau Paco" userId="edef87a4-8007-4b59-bfd2-ed0fec151a53" providerId="ADAL" clId="{EB293057-DD08-40A7-9228-159368A06477}" dt="2023-11-20T11:06:40.602" v="13" actId="1076"/>
          <ac:picMkLst>
            <pc:docMk/>
            <pc:sldMk cId="1410879929" sldId="406"/>
            <ac:picMk id="6" creationId="{2CC3E92F-B566-14F2-9ECD-12EABF66F931}"/>
          </ac:picMkLst>
        </pc:picChg>
        <pc:picChg chg="add mod">
          <ac:chgData name="Hulpiau Paco" userId="edef87a4-8007-4b59-bfd2-ed0fec151a53" providerId="ADAL" clId="{EB293057-DD08-40A7-9228-159368A06477}" dt="2023-11-20T11:06:44.314" v="15" actId="1076"/>
          <ac:picMkLst>
            <pc:docMk/>
            <pc:sldMk cId="1410879929" sldId="406"/>
            <ac:picMk id="8" creationId="{2AF407FB-84C7-614A-5ADB-F3ADCC63A59D}"/>
          </ac:picMkLst>
        </pc:picChg>
      </pc:sldChg>
      <pc:sldChg chg="addSp delSp modSp mod">
        <pc:chgData name="Hulpiau Paco" userId="edef87a4-8007-4b59-bfd2-ed0fec151a53" providerId="ADAL" clId="{EB293057-DD08-40A7-9228-159368A06477}" dt="2023-11-20T11:08:10.817" v="19" actId="14100"/>
        <pc:sldMkLst>
          <pc:docMk/>
          <pc:sldMk cId="2681390526" sldId="408"/>
        </pc:sldMkLst>
        <pc:picChg chg="add mod">
          <ac:chgData name="Hulpiau Paco" userId="edef87a4-8007-4b59-bfd2-ed0fec151a53" providerId="ADAL" clId="{EB293057-DD08-40A7-9228-159368A06477}" dt="2023-11-20T11:08:10.817" v="19" actId="14100"/>
          <ac:picMkLst>
            <pc:docMk/>
            <pc:sldMk cId="2681390526" sldId="408"/>
            <ac:picMk id="5" creationId="{133329DB-9CF9-D752-E145-3AF77BB05582}"/>
          </ac:picMkLst>
        </pc:picChg>
        <pc:picChg chg="del">
          <ac:chgData name="Hulpiau Paco" userId="edef87a4-8007-4b59-bfd2-ed0fec151a53" providerId="ADAL" clId="{EB293057-DD08-40A7-9228-159368A06477}" dt="2023-11-20T11:08:03.557" v="16" actId="478"/>
          <ac:picMkLst>
            <pc:docMk/>
            <pc:sldMk cId="2681390526" sldId="408"/>
            <ac:picMk id="6" creationId="{1DF8CC25-8C09-435B-BAF4-164041D3B9C2}"/>
          </ac:picMkLst>
        </pc:picChg>
      </pc:sldChg>
      <pc:sldChg chg="addSp delSp modSp mod">
        <pc:chgData name="Hulpiau Paco" userId="edef87a4-8007-4b59-bfd2-ed0fec151a53" providerId="ADAL" clId="{EB293057-DD08-40A7-9228-159368A06477}" dt="2023-11-20T11:11:06.579" v="22" actId="1076"/>
        <pc:sldMkLst>
          <pc:docMk/>
          <pc:sldMk cId="333629672" sldId="409"/>
        </pc:sldMkLst>
        <pc:picChg chg="add mod">
          <ac:chgData name="Hulpiau Paco" userId="edef87a4-8007-4b59-bfd2-ed0fec151a53" providerId="ADAL" clId="{EB293057-DD08-40A7-9228-159368A06477}" dt="2023-11-20T11:11:06.579" v="22" actId="1076"/>
          <ac:picMkLst>
            <pc:docMk/>
            <pc:sldMk cId="333629672" sldId="409"/>
            <ac:picMk id="5" creationId="{9676EA2A-10F7-0B30-7514-60444B75155A}"/>
          </ac:picMkLst>
        </pc:picChg>
        <pc:picChg chg="del">
          <ac:chgData name="Hulpiau Paco" userId="edef87a4-8007-4b59-bfd2-ed0fec151a53" providerId="ADAL" clId="{EB293057-DD08-40A7-9228-159368A06477}" dt="2023-11-20T11:10:59.294" v="20" actId="478"/>
          <ac:picMkLst>
            <pc:docMk/>
            <pc:sldMk cId="333629672" sldId="409"/>
            <ac:picMk id="7" creationId="{8D518BA3-1C49-4242-9F02-8D9327EBF646}"/>
          </ac:picMkLst>
        </pc:picChg>
      </pc:sldChg>
      <pc:sldChg chg="modSp mod">
        <pc:chgData name="Hulpiau Paco" userId="edef87a4-8007-4b59-bfd2-ed0fec151a53" providerId="ADAL" clId="{EB293057-DD08-40A7-9228-159368A06477}" dt="2023-11-20T11:13:02.559" v="84" actId="20577"/>
        <pc:sldMkLst>
          <pc:docMk/>
          <pc:sldMk cId="2771753871" sldId="422"/>
        </pc:sldMkLst>
        <pc:spChg chg="mod">
          <ac:chgData name="Hulpiau Paco" userId="edef87a4-8007-4b59-bfd2-ed0fec151a53" providerId="ADAL" clId="{EB293057-DD08-40A7-9228-159368A06477}" dt="2023-11-20T11:13:02.559" v="84" actId="20577"/>
          <ac:spMkLst>
            <pc:docMk/>
            <pc:sldMk cId="2771753871" sldId="422"/>
            <ac:spMk id="3" creationId="{34B37F5E-950E-49BB-9D99-536A7B51564E}"/>
          </ac:spMkLst>
        </pc:spChg>
      </pc:sldChg>
      <pc:sldChg chg="del">
        <pc:chgData name="Hulpiau Paco" userId="edef87a4-8007-4b59-bfd2-ed0fec151a53" providerId="ADAL" clId="{EB293057-DD08-40A7-9228-159368A06477}" dt="2023-11-20T11:12:56.634" v="73" actId="47"/>
        <pc:sldMkLst>
          <pc:docMk/>
          <pc:sldMk cId="1036886862" sldId="471"/>
        </pc:sldMkLst>
      </pc:sldChg>
    </pc:docChg>
  </pc:docChgLst>
  <pc:docChgLst>
    <pc:chgData name="Hulpiau Paco" userId="edef87a4-8007-4b59-bfd2-ed0fec151a53" providerId="ADAL" clId="{21A2A7FD-89D9-4411-BCAC-B09372A87B99}"/>
    <pc:docChg chg="undo custSel delSld modSld">
      <pc:chgData name="Hulpiau Paco" userId="edef87a4-8007-4b59-bfd2-ed0fec151a53" providerId="ADAL" clId="{21A2A7FD-89D9-4411-BCAC-B09372A87B99}" dt="2021-07-26T12:18:54.189" v="515" actId="20577"/>
      <pc:docMkLst>
        <pc:docMk/>
      </pc:docMkLst>
      <pc:sldChg chg="modSp mod">
        <pc:chgData name="Hulpiau Paco" userId="edef87a4-8007-4b59-bfd2-ed0fec151a53" providerId="ADAL" clId="{21A2A7FD-89D9-4411-BCAC-B09372A87B99}" dt="2021-07-26T11:57:56.691" v="183" actId="113"/>
        <pc:sldMkLst>
          <pc:docMk/>
          <pc:sldMk cId="3068413896" sldId="397"/>
        </pc:sldMkLst>
        <pc:spChg chg="mod">
          <ac:chgData name="Hulpiau Paco" userId="edef87a4-8007-4b59-bfd2-ed0fec151a53" providerId="ADAL" clId="{21A2A7FD-89D9-4411-BCAC-B09372A87B99}" dt="2021-07-26T11:57:56.691" v="183" actId="113"/>
          <ac:spMkLst>
            <pc:docMk/>
            <pc:sldMk cId="3068413896" sldId="397"/>
            <ac:spMk id="3" creationId="{34B37F5E-950E-49BB-9D99-536A7B51564E}"/>
          </ac:spMkLst>
        </pc:spChg>
      </pc:sldChg>
      <pc:sldChg chg="modSp mod">
        <pc:chgData name="Hulpiau Paco" userId="edef87a4-8007-4b59-bfd2-ed0fec151a53" providerId="ADAL" clId="{21A2A7FD-89D9-4411-BCAC-B09372A87B99}" dt="2021-07-26T11:57:40.121" v="182" actId="6549"/>
        <pc:sldMkLst>
          <pc:docMk/>
          <pc:sldMk cId="4033747818" sldId="398"/>
        </pc:sldMkLst>
        <pc:spChg chg="mod">
          <ac:chgData name="Hulpiau Paco" userId="edef87a4-8007-4b59-bfd2-ed0fec151a53" providerId="ADAL" clId="{21A2A7FD-89D9-4411-BCAC-B09372A87B99}" dt="2021-07-26T11:57:40.121" v="182" actId="6549"/>
          <ac:spMkLst>
            <pc:docMk/>
            <pc:sldMk cId="4033747818" sldId="398"/>
            <ac:spMk id="3" creationId="{34B37F5E-950E-49BB-9D99-536A7B51564E}"/>
          </ac:spMkLst>
        </pc:spChg>
      </pc:sldChg>
      <pc:sldChg chg="addSp modSp mod">
        <pc:chgData name="Hulpiau Paco" userId="edef87a4-8007-4b59-bfd2-ed0fec151a53" providerId="ADAL" clId="{21A2A7FD-89D9-4411-BCAC-B09372A87B99}" dt="2021-07-26T12:02:50.665" v="333" actId="1076"/>
        <pc:sldMkLst>
          <pc:docMk/>
          <pc:sldMk cId="1463233791" sldId="399"/>
        </pc:sldMkLst>
        <pc:spChg chg="mod">
          <ac:chgData name="Hulpiau Paco" userId="edef87a4-8007-4b59-bfd2-ed0fec151a53" providerId="ADAL" clId="{21A2A7FD-89D9-4411-BCAC-B09372A87B99}" dt="2021-07-26T12:01:12.207" v="324" actId="20577"/>
          <ac:spMkLst>
            <pc:docMk/>
            <pc:sldMk cId="1463233791" sldId="399"/>
            <ac:spMk id="3" creationId="{34B37F5E-950E-49BB-9D99-536A7B51564E}"/>
          </ac:spMkLst>
        </pc:spChg>
        <pc:picChg chg="mod modCrop">
          <ac:chgData name="Hulpiau Paco" userId="edef87a4-8007-4b59-bfd2-ed0fec151a53" providerId="ADAL" clId="{21A2A7FD-89D9-4411-BCAC-B09372A87B99}" dt="2021-07-26T12:02:50.665" v="333" actId="1076"/>
          <ac:picMkLst>
            <pc:docMk/>
            <pc:sldMk cId="1463233791" sldId="399"/>
            <ac:picMk id="4" creationId="{13CEA94B-0BFB-4BF3-BF81-C17D45B8F4AC}"/>
          </ac:picMkLst>
        </pc:picChg>
        <pc:picChg chg="mod modCrop">
          <ac:chgData name="Hulpiau Paco" userId="edef87a4-8007-4b59-bfd2-ed0fec151a53" providerId="ADAL" clId="{21A2A7FD-89D9-4411-BCAC-B09372A87B99}" dt="2021-07-26T12:02:17.124" v="329" actId="18131"/>
          <ac:picMkLst>
            <pc:docMk/>
            <pc:sldMk cId="1463233791" sldId="399"/>
            <ac:picMk id="5" creationId="{45315953-7506-45DC-AC95-19A11C7BB917}"/>
          </ac:picMkLst>
        </pc:picChg>
        <pc:picChg chg="add mod modCrop">
          <ac:chgData name="Hulpiau Paco" userId="edef87a4-8007-4b59-bfd2-ed0fec151a53" providerId="ADAL" clId="{21A2A7FD-89D9-4411-BCAC-B09372A87B99}" dt="2021-07-26T12:02:36.832" v="331" actId="1076"/>
          <ac:picMkLst>
            <pc:docMk/>
            <pc:sldMk cId="1463233791" sldId="399"/>
            <ac:picMk id="6" creationId="{9F5F1CF9-5F1D-4C17-8E69-5737095CBBF2}"/>
          </ac:picMkLst>
        </pc:picChg>
      </pc:sldChg>
      <pc:sldChg chg="addSp delSp mod">
        <pc:chgData name="Hulpiau Paco" userId="edef87a4-8007-4b59-bfd2-ed0fec151a53" providerId="ADAL" clId="{21A2A7FD-89D9-4411-BCAC-B09372A87B99}" dt="2021-07-26T12:07:10.712" v="352" actId="22"/>
        <pc:sldMkLst>
          <pc:docMk/>
          <pc:sldMk cId="3389343205" sldId="404"/>
        </pc:sldMkLst>
        <pc:picChg chg="del">
          <ac:chgData name="Hulpiau Paco" userId="edef87a4-8007-4b59-bfd2-ed0fec151a53" providerId="ADAL" clId="{21A2A7FD-89D9-4411-BCAC-B09372A87B99}" dt="2021-07-26T12:07:10.232" v="351" actId="478"/>
          <ac:picMkLst>
            <pc:docMk/>
            <pc:sldMk cId="3389343205" sldId="404"/>
            <ac:picMk id="3" creationId="{A6E62583-D07A-4A1E-BF71-F10B30B0F826}"/>
          </ac:picMkLst>
        </pc:picChg>
        <pc:picChg chg="add">
          <ac:chgData name="Hulpiau Paco" userId="edef87a4-8007-4b59-bfd2-ed0fec151a53" providerId="ADAL" clId="{21A2A7FD-89D9-4411-BCAC-B09372A87B99}" dt="2021-07-26T12:07:10.712" v="352" actId="22"/>
          <ac:picMkLst>
            <pc:docMk/>
            <pc:sldMk cId="3389343205" sldId="404"/>
            <ac:picMk id="5" creationId="{B56E68EC-3C7A-42E6-9F8D-6FF0B6B3716A}"/>
          </ac:picMkLst>
        </pc:picChg>
      </pc:sldChg>
      <pc:sldChg chg="addSp delSp modSp mod delAnim">
        <pc:chgData name="Hulpiau Paco" userId="edef87a4-8007-4b59-bfd2-ed0fec151a53" providerId="ADAL" clId="{21A2A7FD-89D9-4411-BCAC-B09372A87B99}" dt="2021-07-26T12:06:02.020" v="350" actId="22"/>
        <pc:sldMkLst>
          <pc:docMk/>
          <pc:sldMk cId="2679555071" sldId="405"/>
        </pc:sldMkLst>
        <pc:spChg chg="mod">
          <ac:chgData name="Hulpiau Paco" userId="edef87a4-8007-4b59-bfd2-ed0fec151a53" providerId="ADAL" clId="{21A2A7FD-89D9-4411-BCAC-B09372A87B99}" dt="2021-07-26T12:05:55.234" v="347" actId="113"/>
          <ac:spMkLst>
            <pc:docMk/>
            <pc:sldMk cId="2679555071" sldId="405"/>
            <ac:spMk id="6" creationId="{93CDBBEF-4DB7-476A-9245-9C3EBCE21B14}"/>
          </ac:spMkLst>
        </pc:spChg>
        <pc:picChg chg="del">
          <ac:chgData name="Hulpiau Paco" userId="edef87a4-8007-4b59-bfd2-ed0fec151a53" providerId="ADAL" clId="{21A2A7FD-89D9-4411-BCAC-B09372A87B99}" dt="2021-07-26T12:06:01.026" v="349" actId="478"/>
          <ac:picMkLst>
            <pc:docMk/>
            <pc:sldMk cId="2679555071" sldId="405"/>
            <ac:picMk id="3" creationId="{A6E62583-D07A-4A1E-BF71-F10B30B0F826}"/>
          </ac:picMkLst>
        </pc:picChg>
        <pc:picChg chg="del">
          <ac:chgData name="Hulpiau Paco" userId="edef87a4-8007-4b59-bfd2-ed0fec151a53" providerId="ADAL" clId="{21A2A7FD-89D9-4411-BCAC-B09372A87B99}" dt="2021-07-26T12:05:45.555" v="334" actId="478"/>
          <ac:picMkLst>
            <pc:docMk/>
            <pc:sldMk cId="2679555071" sldId="405"/>
            <ac:picMk id="4" creationId="{D8EB30DA-7F2C-480D-9A0F-D03CDE199569}"/>
          </ac:picMkLst>
        </pc:picChg>
        <pc:picChg chg="del">
          <ac:chgData name="Hulpiau Paco" userId="edef87a4-8007-4b59-bfd2-ed0fec151a53" providerId="ADAL" clId="{21A2A7FD-89D9-4411-BCAC-B09372A87B99}" dt="2021-07-26T12:05:59.684" v="348" actId="478"/>
          <ac:picMkLst>
            <pc:docMk/>
            <pc:sldMk cId="2679555071" sldId="405"/>
            <ac:picMk id="5" creationId="{7E6FB8B7-A50E-46E2-A790-DB48D09D4BC0}"/>
          </ac:picMkLst>
        </pc:picChg>
        <pc:picChg chg="add">
          <ac:chgData name="Hulpiau Paco" userId="edef87a4-8007-4b59-bfd2-ed0fec151a53" providerId="ADAL" clId="{21A2A7FD-89D9-4411-BCAC-B09372A87B99}" dt="2021-07-26T12:06:02.020" v="350" actId="22"/>
          <ac:picMkLst>
            <pc:docMk/>
            <pc:sldMk cId="2679555071" sldId="405"/>
            <ac:picMk id="8" creationId="{3E556099-9E42-4320-90F0-7891C0F71E9E}"/>
          </ac:picMkLst>
        </pc:picChg>
      </pc:sldChg>
      <pc:sldChg chg="modSp mod">
        <pc:chgData name="Hulpiau Paco" userId="edef87a4-8007-4b59-bfd2-ed0fec151a53" providerId="ADAL" clId="{21A2A7FD-89D9-4411-BCAC-B09372A87B99}" dt="2021-07-26T12:08:10.730" v="396" actId="6549"/>
        <pc:sldMkLst>
          <pc:docMk/>
          <pc:sldMk cId="1410879929" sldId="406"/>
        </pc:sldMkLst>
        <pc:spChg chg="mod">
          <ac:chgData name="Hulpiau Paco" userId="edef87a4-8007-4b59-bfd2-ed0fec151a53" providerId="ADAL" clId="{21A2A7FD-89D9-4411-BCAC-B09372A87B99}" dt="2021-07-26T12:08:10.730" v="396" actId="6549"/>
          <ac:spMkLst>
            <pc:docMk/>
            <pc:sldMk cId="1410879929" sldId="406"/>
            <ac:spMk id="3" creationId="{34B37F5E-950E-49BB-9D99-536A7B51564E}"/>
          </ac:spMkLst>
        </pc:spChg>
      </pc:sldChg>
      <pc:sldChg chg="modSp mod">
        <pc:chgData name="Hulpiau Paco" userId="edef87a4-8007-4b59-bfd2-ed0fec151a53" providerId="ADAL" clId="{21A2A7FD-89D9-4411-BCAC-B09372A87B99}" dt="2021-07-26T11:46:07.563" v="6" actId="20577"/>
        <pc:sldMkLst>
          <pc:docMk/>
          <pc:sldMk cId="1333799317" sldId="410"/>
        </pc:sldMkLst>
        <pc:spChg chg="mod">
          <ac:chgData name="Hulpiau Paco" userId="edef87a4-8007-4b59-bfd2-ed0fec151a53" providerId="ADAL" clId="{21A2A7FD-89D9-4411-BCAC-B09372A87B99}" dt="2021-07-26T11:46:07.563" v="6" actId="20577"/>
          <ac:spMkLst>
            <pc:docMk/>
            <pc:sldMk cId="1333799317" sldId="410"/>
            <ac:spMk id="3" creationId="{34B37F5E-950E-49BB-9D99-536A7B51564E}"/>
          </ac:spMkLst>
        </pc:spChg>
      </pc:sldChg>
      <pc:sldChg chg="del">
        <pc:chgData name="Hulpiau Paco" userId="edef87a4-8007-4b59-bfd2-ed0fec151a53" providerId="ADAL" clId="{21A2A7FD-89D9-4411-BCAC-B09372A87B99}" dt="2021-07-26T12:09:18.565" v="397" actId="47"/>
        <pc:sldMkLst>
          <pc:docMk/>
          <pc:sldMk cId="3659829534" sldId="421"/>
        </pc:sldMkLst>
      </pc:sldChg>
      <pc:sldChg chg="modSp mod">
        <pc:chgData name="Hulpiau Paco" userId="edef87a4-8007-4b59-bfd2-ed0fec151a53" providerId="ADAL" clId="{21A2A7FD-89D9-4411-BCAC-B09372A87B99}" dt="2021-07-26T12:18:54.189" v="515" actId="20577"/>
        <pc:sldMkLst>
          <pc:docMk/>
          <pc:sldMk cId="462613822" sldId="470"/>
        </pc:sldMkLst>
        <pc:spChg chg="mod">
          <ac:chgData name="Hulpiau Paco" userId="edef87a4-8007-4b59-bfd2-ed0fec151a53" providerId="ADAL" clId="{21A2A7FD-89D9-4411-BCAC-B09372A87B99}" dt="2021-07-26T12:18:54.189" v="515" actId="20577"/>
          <ac:spMkLst>
            <pc:docMk/>
            <pc:sldMk cId="462613822" sldId="470"/>
            <ac:spMk id="2" creationId="{FC916A90-5D6E-48D4-B75D-6DF4AEF29F4E}"/>
          </ac:spMkLst>
        </pc:spChg>
        <pc:spChg chg="mod">
          <ac:chgData name="Hulpiau Paco" userId="edef87a4-8007-4b59-bfd2-ed0fec151a53" providerId="ADAL" clId="{21A2A7FD-89D9-4411-BCAC-B09372A87B99}" dt="2021-07-26T12:18:47.350" v="513" actId="6549"/>
          <ac:spMkLst>
            <pc:docMk/>
            <pc:sldMk cId="462613822" sldId="470"/>
            <ac:spMk id="3" creationId="{34B37F5E-950E-49BB-9D99-536A7B51564E}"/>
          </ac:spMkLst>
        </pc:spChg>
        <pc:spChg chg="mod">
          <ac:chgData name="Hulpiau Paco" userId="edef87a4-8007-4b59-bfd2-ed0fec151a53" providerId="ADAL" clId="{21A2A7FD-89D9-4411-BCAC-B09372A87B99}" dt="2021-07-26T12:18:25.272" v="507" actId="1076"/>
          <ac:spMkLst>
            <pc:docMk/>
            <pc:sldMk cId="462613822" sldId="470"/>
            <ac:spMk id="4" creationId="{BCDFE7E7-8C88-4FF0-ABFB-A385E7A0808F}"/>
          </ac:spMkLst>
        </pc:spChg>
        <pc:spChg chg="mod">
          <ac:chgData name="Hulpiau Paco" userId="edef87a4-8007-4b59-bfd2-ed0fec151a53" providerId="ADAL" clId="{21A2A7FD-89D9-4411-BCAC-B09372A87B99}" dt="2021-07-26T12:18:16.441" v="504" actId="1076"/>
          <ac:spMkLst>
            <pc:docMk/>
            <pc:sldMk cId="462613822" sldId="470"/>
            <ac:spMk id="5" creationId="{CCB4A855-FA28-4C48-9E21-3342BFE8A2F2}"/>
          </ac:spMkLst>
        </pc:spChg>
        <pc:spChg chg="mod">
          <ac:chgData name="Hulpiau Paco" userId="edef87a4-8007-4b59-bfd2-ed0fec151a53" providerId="ADAL" clId="{21A2A7FD-89D9-4411-BCAC-B09372A87B99}" dt="2021-07-26T12:18:21.969" v="506" actId="1076"/>
          <ac:spMkLst>
            <pc:docMk/>
            <pc:sldMk cId="462613822" sldId="470"/>
            <ac:spMk id="6" creationId="{70A9F8DA-55F4-457F-864D-AC048B2F9998}"/>
          </ac:spMkLst>
        </pc:spChg>
      </pc:sldChg>
      <pc:sldChg chg="addSp delSp modSp mod">
        <pc:chgData name="Hulpiau Paco" userId="edef87a4-8007-4b59-bfd2-ed0fec151a53" providerId="ADAL" clId="{21A2A7FD-89D9-4411-BCAC-B09372A87B99}" dt="2021-07-26T12:14:02.012" v="501" actId="113"/>
        <pc:sldMkLst>
          <pc:docMk/>
          <pc:sldMk cId="529584654" sldId="472"/>
        </pc:sldMkLst>
        <pc:spChg chg="mod">
          <ac:chgData name="Hulpiau Paco" userId="edef87a4-8007-4b59-bfd2-ed0fec151a53" providerId="ADAL" clId="{21A2A7FD-89D9-4411-BCAC-B09372A87B99}" dt="2021-07-26T12:14:02.012" v="501" actId="113"/>
          <ac:spMkLst>
            <pc:docMk/>
            <pc:sldMk cId="529584654" sldId="472"/>
            <ac:spMk id="3" creationId="{34B37F5E-950E-49BB-9D99-536A7B51564E}"/>
          </ac:spMkLst>
        </pc:spChg>
        <pc:picChg chg="add mod">
          <ac:chgData name="Hulpiau Paco" userId="edef87a4-8007-4b59-bfd2-ed0fec151a53" providerId="ADAL" clId="{21A2A7FD-89D9-4411-BCAC-B09372A87B99}" dt="2021-07-26T12:13:11.695" v="459" actId="1076"/>
          <ac:picMkLst>
            <pc:docMk/>
            <pc:sldMk cId="529584654" sldId="472"/>
            <ac:picMk id="5" creationId="{79BD50AD-A71D-4E54-BD92-A81DC61DFB03}"/>
          </ac:picMkLst>
        </pc:picChg>
        <pc:picChg chg="del">
          <ac:chgData name="Hulpiau Paco" userId="edef87a4-8007-4b59-bfd2-ed0fec151a53" providerId="ADAL" clId="{21A2A7FD-89D9-4411-BCAC-B09372A87B99}" dt="2021-07-26T12:10:20.829" v="398" actId="478"/>
          <ac:picMkLst>
            <pc:docMk/>
            <pc:sldMk cId="529584654" sldId="472"/>
            <ac:picMk id="7" creationId="{8D518BA3-1C49-4242-9F02-8D9327EBF646}"/>
          </ac:picMkLst>
        </pc:picChg>
      </pc:sldChg>
    </pc:docChg>
  </pc:docChgLst>
  <pc:docChgLst>
    <pc:chgData name="Hulpiau Paco" userId="edef87a4-8007-4b59-bfd2-ed0fec151a53" providerId="ADAL" clId="{1E20FF3E-5885-4B31-8E4F-26C2A65199EA}"/>
    <pc:docChg chg="custSel modSld">
      <pc:chgData name="Hulpiau Paco" userId="edef87a4-8007-4b59-bfd2-ed0fec151a53" providerId="ADAL" clId="{1E20FF3E-5885-4B31-8E4F-26C2A65199EA}" dt="2021-02-08T08:15:41.340" v="27" actId="207"/>
      <pc:docMkLst>
        <pc:docMk/>
      </pc:docMkLst>
      <pc:sldChg chg="modSp mod">
        <pc:chgData name="Hulpiau Paco" userId="edef87a4-8007-4b59-bfd2-ed0fec151a53" providerId="ADAL" clId="{1E20FF3E-5885-4B31-8E4F-26C2A65199EA}" dt="2021-02-08T07:59:49.650" v="15" actId="20577"/>
        <pc:sldMkLst>
          <pc:docMk/>
          <pc:sldMk cId="2681390526" sldId="408"/>
        </pc:sldMkLst>
        <pc:spChg chg="mod">
          <ac:chgData name="Hulpiau Paco" userId="edef87a4-8007-4b59-bfd2-ed0fec151a53" providerId="ADAL" clId="{1E20FF3E-5885-4B31-8E4F-26C2A65199EA}" dt="2021-02-08T07:59:49.650" v="15" actId="20577"/>
          <ac:spMkLst>
            <pc:docMk/>
            <pc:sldMk cId="2681390526" sldId="408"/>
            <ac:spMk id="3" creationId="{34B37F5E-950E-49BB-9D99-536A7B51564E}"/>
          </ac:spMkLst>
        </pc:spChg>
      </pc:sldChg>
      <pc:sldChg chg="delSp modSp mod">
        <pc:chgData name="Hulpiau Paco" userId="edef87a4-8007-4b59-bfd2-ed0fec151a53" providerId="ADAL" clId="{1E20FF3E-5885-4B31-8E4F-26C2A65199EA}" dt="2021-02-08T08:15:41.340" v="27" actId="207"/>
        <pc:sldMkLst>
          <pc:docMk/>
          <pc:sldMk cId="462613822" sldId="470"/>
        </pc:sldMkLst>
        <pc:spChg chg="mod">
          <ac:chgData name="Hulpiau Paco" userId="edef87a4-8007-4b59-bfd2-ed0fec151a53" providerId="ADAL" clId="{1E20FF3E-5885-4B31-8E4F-26C2A65199EA}" dt="2021-02-08T08:15:41.340" v="27" actId="207"/>
          <ac:spMkLst>
            <pc:docMk/>
            <pc:sldMk cId="462613822" sldId="470"/>
            <ac:spMk id="5" creationId="{CCB4A855-FA28-4C48-9E21-3342BFE8A2F2}"/>
          </ac:spMkLst>
        </pc:spChg>
        <pc:spChg chg="del">
          <ac:chgData name="Hulpiau Paco" userId="edef87a4-8007-4b59-bfd2-ed0fec151a53" providerId="ADAL" clId="{1E20FF3E-5885-4B31-8E4F-26C2A65199EA}" dt="2021-02-06T11:07:17.531" v="0" actId="478"/>
          <ac:spMkLst>
            <pc:docMk/>
            <pc:sldMk cId="462613822" sldId="470"/>
            <ac:spMk id="9" creationId="{82F69CAE-59F3-4BB5-93D9-DF0D8A840EA3}"/>
          </ac:spMkLst>
        </pc:spChg>
        <pc:cxnChg chg="del mod">
          <ac:chgData name="Hulpiau Paco" userId="edef87a4-8007-4b59-bfd2-ed0fec151a53" providerId="ADAL" clId="{1E20FF3E-5885-4B31-8E4F-26C2A65199EA}" dt="2021-02-06T11:07:18.596" v="1" actId="478"/>
          <ac:cxnSpMkLst>
            <pc:docMk/>
            <pc:sldMk cId="462613822" sldId="470"/>
            <ac:cxnSpMk id="8" creationId="{7CEE1D1A-0CE9-40D5-8F8C-CEEBB73C7829}"/>
          </ac:cxnSpMkLst>
        </pc:cxnChg>
      </pc:sldChg>
    </pc:docChg>
  </pc:docChgLst>
  <pc:docChgLst>
    <pc:chgData name="Hulpiau Paco" userId="edef87a4-8007-4b59-bfd2-ed0fec151a53" providerId="ADAL" clId="{49E0A21E-4ACB-443D-BAFF-702B86E2DC96}"/>
    <pc:docChg chg="custSel modSld">
      <pc:chgData name="Hulpiau Paco" userId="edef87a4-8007-4b59-bfd2-ed0fec151a53" providerId="ADAL" clId="{49E0A21E-4ACB-443D-BAFF-702B86E2DC96}" dt="2022-10-14T11:55:21.989" v="12" actId="22"/>
      <pc:docMkLst>
        <pc:docMk/>
      </pc:docMkLst>
      <pc:sldChg chg="addSp delSp mod">
        <pc:chgData name="Hulpiau Paco" userId="edef87a4-8007-4b59-bfd2-ed0fec151a53" providerId="ADAL" clId="{49E0A21E-4ACB-443D-BAFF-702B86E2DC96}" dt="2022-10-14T11:55:21.989" v="12" actId="22"/>
        <pc:sldMkLst>
          <pc:docMk/>
          <pc:sldMk cId="2679555071" sldId="405"/>
        </pc:sldMkLst>
        <pc:picChg chg="add del">
          <ac:chgData name="Hulpiau Paco" userId="edef87a4-8007-4b59-bfd2-ed0fec151a53" providerId="ADAL" clId="{49E0A21E-4ACB-443D-BAFF-702B86E2DC96}" dt="2022-10-14T11:55:20.200" v="10" actId="478"/>
          <ac:picMkLst>
            <pc:docMk/>
            <pc:sldMk cId="2679555071" sldId="405"/>
            <ac:picMk id="4" creationId="{FA94FE96-8E5A-AB05-6044-B1B9F48912C5}"/>
          </ac:picMkLst>
        </pc:picChg>
        <pc:picChg chg="add">
          <ac:chgData name="Hulpiau Paco" userId="edef87a4-8007-4b59-bfd2-ed0fec151a53" providerId="ADAL" clId="{49E0A21E-4ACB-443D-BAFF-702B86E2DC96}" dt="2022-10-14T11:55:21.989" v="12" actId="22"/>
          <ac:picMkLst>
            <pc:docMk/>
            <pc:sldMk cId="2679555071" sldId="405"/>
            <ac:picMk id="7" creationId="{64E80528-BA81-F886-1440-60C639709C80}"/>
          </ac:picMkLst>
        </pc:picChg>
        <pc:picChg chg="del">
          <ac:chgData name="Hulpiau Paco" userId="edef87a4-8007-4b59-bfd2-ed0fec151a53" providerId="ADAL" clId="{49E0A21E-4ACB-443D-BAFF-702B86E2DC96}" dt="2022-10-14T11:55:21.444" v="11" actId="478"/>
          <ac:picMkLst>
            <pc:docMk/>
            <pc:sldMk cId="2679555071" sldId="405"/>
            <ac:picMk id="8" creationId="{3E556099-9E42-4320-90F0-7891C0F71E9E}"/>
          </ac:picMkLst>
        </pc:picChg>
      </pc:sldChg>
      <pc:sldChg chg="addSp delSp modSp mod">
        <pc:chgData name="Hulpiau Paco" userId="edef87a4-8007-4b59-bfd2-ed0fec151a53" providerId="ADAL" clId="{49E0A21E-4ACB-443D-BAFF-702B86E2DC96}" dt="2022-10-14T10:20:05.469" v="8" actId="1076"/>
        <pc:sldMkLst>
          <pc:docMk/>
          <pc:sldMk cId="1332692021" sldId="473"/>
        </pc:sldMkLst>
        <pc:spChg chg="add mod">
          <ac:chgData name="Hulpiau Paco" userId="edef87a4-8007-4b59-bfd2-ed0fec151a53" providerId="ADAL" clId="{49E0A21E-4ACB-443D-BAFF-702B86E2DC96}" dt="2022-10-14T10:19:11.233" v="3" actId="20577"/>
          <ac:spMkLst>
            <pc:docMk/>
            <pc:sldMk cId="1332692021" sldId="473"/>
            <ac:spMk id="3" creationId="{C2BC67CB-EDFC-FC69-1146-0E09FA7FBA4F}"/>
          </ac:spMkLst>
        </pc:spChg>
        <pc:picChg chg="del">
          <ac:chgData name="Hulpiau Paco" userId="edef87a4-8007-4b59-bfd2-ed0fec151a53" providerId="ADAL" clId="{49E0A21E-4ACB-443D-BAFF-702B86E2DC96}" dt="2022-10-14T10:18:34.872" v="0" actId="478"/>
          <ac:picMkLst>
            <pc:docMk/>
            <pc:sldMk cId="1332692021" sldId="473"/>
            <ac:picMk id="4" creationId="{484E866D-68A3-4DED-9B4B-60ED3347336C}"/>
          </ac:picMkLst>
        </pc:picChg>
        <pc:picChg chg="add mod modCrop">
          <ac:chgData name="Hulpiau Paco" userId="edef87a4-8007-4b59-bfd2-ed0fec151a53" providerId="ADAL" clId="{49E0A21E-4ACB-443D-BAFF-702B86E2DC96}" dt="2022-10-14T10:20:05.469" v="8" actId="1076"/>
          <ac:picMkLst>
            <pc:docMk/>
            <pc:sldMk cId="1332692021" sldId="473"/>
            <ac:picMk id="6" creationId="{39D051A0-D147-29B4-1188-29C67DE1C1B7}"/>
          </ac:picMkLst>
        </pc:picChg>
      </pc:sldChg>
    </pc:docChg>
  </pc:docChgLst>
  <pc:docChgLst>
    <pc:chgData name="Hulpiau Paco" userId="edef87a4-8007-4b59-bfd2-ed0fec151a53" providerId="ADAL" clId="{6B40D537-7ED4-44E8-809C-A54350A12075}"/>
    <pc:docChg chg="custSel modSld">
      <pc:chgData name="Hulpiau Paco" userId="edef87a4-8007-4b59-bfd2-ed0fec151a53" providerId="ADAL" clId="{6B40D537-7ED4-44E8-809C-A54350A12075}" dt="2020-02-07T11:25:43.186" v="20" actId="20577"/>
      <pc:docMkLst>
        <pc:docMk/>
      </pc:docMkLst>
      <pc:sldChg chg="modSp">
        <pc:chgData name="Hulpiau Paco" userId="edef87a4-8007-4b59-bfd2-ed0fec151a53" providerId="ADAL" clId="{6B40D537-7ED4-44E8-809C-A54350A12075}" dt="2020-02-07T11:25:43.186" v="20" actId="20577"/>
        <pc:sldMkLst>
          <pc:docMk/>
          <pc:sldMk cId="462613822" sldId="470"/>
        </pc:sldMkLst>
        <pc:spChg chg="mod">
          <ac:chgData name="Hulpiau Paco" userId="edef87a4-8007-4b59-bfd2-ed0fec151a53" providerId="ADAL" clId="{6B40D537-7ED4-44E8-809C-A54350A12075}" dt="2020-02-07T11:25:43.186" v="20" actId="20577"/>
          <ac:spMkLst>
            <pc:docMk/>
            <pc:sldMk cId="462613822" sldId="470"/>
            <ac:spMk id="3" creationId="{34B37F5E-950E-49BB-9D99-536A7B51564E}"/>
          </ac:spMkLst>
        </pc:spChg>
      </pc:sldChg>
      <pc:sldChg chg="addSp delSp modSp">
        <pc:chgData name="Hulpiau Paco" userId="edef87a4-8007-4b59-bfd2-ed0fec151a53" providerId="ADAL" clId="{6B40D537-7ED4-44E8-809C-A54350A12075}" dt="2020-02-07T11:20:56.017" v="3"/>
        <pc:sldMkLst>
          <pc:docMk/>
          <pc:sldMk cId="1036886862" sldId="471"/>
        </pc:sldMkLst>
        <pc:spChg chg="del">
          <ac:chgData name="Hulpiau Paco" userId="edef87a4-8007-4b59-bfd2-ed0fec151a53" providerId="ADAL" clId="{6B40D537-7ED4-44E8-809C-A54350A12075}" dt="2020-02-07T11:20:28.997" v="0" actId="478"/>
          <ac:spMkLst>
            <pc:docMk/>
            <pc:sldMk cId="1036886862" sldId="471"/>
            <ac:spMk id="3" creationId="{34B37F5E-950E-49BB-9D99-536A7B51564E}"/>
          </ac:spMkLst>
        </pc:spChg>
        <pc:spChg chg="del">
          <ac:chgData name="Hulpiau Paco" userId="edef87a4-8007-4b59-bfd2-ed0fec151a53" providerId="ADAL" clId="{6B40D537-7ED4-44E8-809C-A54350A12075}" dt="2020-02-07T11:20:34.261" v="2" actId="478"/>
          <ac:spMkLst>
            <pc:docMk/>
            <pc:sldMk cId="1036886862" sldId="471"/>
            <ac:spMk id="4" creationId="{2AA74226-D25B-45F1-8F04-70C2EBE4724E}"/>
          </ac:spMkLst>
        </pc:spChg>
        <pc:spChg chg="del">
          <ac:chgData name="Hulpiau Paco" userId="edef87a4-8007-4b59-bfd2-ed0fec151a53" providerId="ADAL" clId="{6B40D537-7ED4-44E8-809C-A54350A12075}" dt="2020-02-07T11:20:34.261" v="2" actId="478"/>
          <ac:spMkLst>
            <pc:docMk/>
            <pc:sldMk cId="1036886862" sldId="471"/>
            <ac:spMk id="5" creationId="{3D2294CC-86B3-4E01-8517-894DF399257E}"/>
          </ac:spMkLst>
        </pc:spChg>
        <pc:spChg chg="del">
          <ac:chgData name="Hulpiau Paco" userId="edef87a4-8007-4b59-bfd2-ed0fec151a53" providerId="ADAL" clId="{6B40D537-7ED4-44E8-809C-A54350A12075}" dt="2020-02-07T11:20:34.261" v="2" actId="478"/>
          <ac:spMkLst>
            <pc:docMk/>
            <pc:sldMk cId="1036886862" sldId="471"/>
            <ac:spMk id="6" creationId="{9F403ADB-27CB-4E5D-80AC-9C309CEE038D}"/>
          </ac:spMkLst>
        </pc:spChg>
        <pc:spChg chg="add del mod">
          <ac:chgData name="Hulpiau Paco" userId="edef87a4-8007-4b59-bfd2-ed0fec151a53" providerId="ADAL" clId="{6B40D537-7ED4-44E8-809C-A54350A12075}" dt="2020-02-07T11:20:31.675" v="1" actId="478"/>
          <ac:spMkLst>
            <pc:docMk/>
            <pc:sldMk cId="1036886862" sldId="471"/>
            <ac:spMk id="8" creationId="{84B6543A-B553-4074-AD43-92E45B0F5275}"/>
          </ac:spMkLst>
        </pc:spChg>
        <pc:picChg chg="add">
          <ac:chgData name="Hulpiau Paco" userId="edef87a4-8007-4b59-bfd2-ed0fec151a53" providerId="ADAL" clId="{6B40D537-7ED4-44E8-809C-A54350A12075}" dt="2020-02-07T11:20:56.017" v="3"/>
          <ac:picMkLst>
            <pc:docMk/>
            <pc:sldMk cId="1036886862" sldId="471"/>
            <ac:picMk id="9" creationId="{5926CCA4-6EB5-4354-994D-8668C451902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/>
              </a:defRPr>
            </a:lvl1pPr>
          </a:lstStyle>
          <a:p>
            <a:pPr>
              <a:defRPr/>
            </a:pPr>
            <a:fld id="{BE8A357B-732F-47F3-97C5-445A8D6572D7}" type="datetimeFigureOut">
              <a:rPr lang="en-US"/>
              <a:pPr>
                <a:defRPr/>
              </a:pPr>
              <a:t>11/20/2023</a:t>
            </a:fld>
            <a:endParaRPr lang="en-US"/>
          </a:p>
        </p:txBody>
      </p:sp>
      <p:sp>
        <p:nvSpPr>
          <p:cNvPr id="1198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/>
              </a:defRPr>
            </a:lvl1pPr>
          </a:lstStyle>
          <a:p>
            <a:pPr>
              <a:defRPr/>
            </a:pPr>
            <a:fld id="{3C6AA3F2-BDAC-4AA1-B836-6112706CD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702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2391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11163" indent="46038" algn="l" defTabSz="82391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823913" indent="90488" algn="l" defTabSz="82391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236663" indent="134938" algn="l" defTabSz="82391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649413" indent="179388" algn="l" defTabSz="82391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C52E56-3519-4B07-BE54-96CF7B01CF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0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5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9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2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2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15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19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4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6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0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3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085" r:id="rId10"/>
    <p:sldLayoutId id="214748408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ode.visualstudio.com/docs/setup/linu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2086293"/>
            <a:ext cx="7924800" cy="1701865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70C0"/>
                </a:solidFill>
                <a:latin typeface="+mn-lt"/>
              </a:rPr>
              <a:t>SCRIPTING</a:t>
            </a:r>
            <a:br>
              <a:rPr lang="en-US" sz="4000" b="1" dirty="0">
                <a:solidFill>
                  <a:srgbClr val="0070C0"/>
                </a:solidFill>
                <a:latin typeface="+mn-lt"/>
              </a:rPr>
            </a:br>
            <a:endParaRPr lang="en-US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4600893"/>
            <a:ext cx="7239000" cy="1219200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 algn="l">
              <a:defRPr/>
            </a:pPr>
            <a:r>
              <a:rPr lang="en-US" sz="2400" dirty="0" err="1">
                <a:solidFill>
                  <a:srgbClr val="0070C0"/>
                </a:solidFill>
              </a:rPr>
              <a:t>Paco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Hulpiau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EF3866-A343-43BF-A436-AA863CBF6D7E}"/>
              </a:ext>
            </a:extLst>
          </p:cNvPr>
          <p:cNvSpPr txBox="1">
            <a:spLocks noChangeArrowheads="1"/>
          </p:cNvSpPr>
          <p:nvPr/>
        </p:nvSpPr>
        <p:spPr>
          <a:xfrm>
            <a:off x="2057400" y="1019493"/>
            <a:ext cx="72390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i="1" dirty="0">
              <a:effectLst/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2400" dirty="0">
                <a:solidFill>
                  <a:srgbClr val="0070C0"/>
                </a:solidFill>
                <a:effectLst/>
              </a:rPr>
              <a:t>Course BIT07</a:t>
            </a:r>
          </a:p>
        </p:txBody>
      </p:sp>
      <p:pic>
        <p:nvPicPr>
          <p:cNvPr id="5" name="Afbeelding 2">
            <a:extLst>
              <a:ext uri="{FF2B5EF4-FFF2-40B4-BE49-F238E27FC236}">
                <a16:creationId xmlns:a16="http://schemas.microsoft.com/office/drawing/2014/main" id="{3B7FD92B-0132-453A-8535-1DF534E1FB3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235" y="4140835"/>
            <a:ext cx="2031365" cy="203136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58D8E3A-D355-4F0F-8AE9-43BC9C53DA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891" b="16554"/>
          <a:stretch/>
        </p:blipFill>
        <p:spPr>
          <a:xfrm>
            <a:off x="4648200" y="1581576"/>
            <a:ext cx="5989320" cy="2666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 err="1">
                <a:solidFill>
                  <a:srgbClr val="0070C0"/>
                </a:solidFill>
                <a:latin typeface="+mn-lt"/>
              </a:rPr>
              <a:t>Introduction</a:t>
            </a:r>
            <a:r>
              <a:rPr lang="nl-BE" sz="3600" b="1" dirty="0">
                <a:solidFill>
                  <a:srgbClr val="0070C0"/>
                </a:solidFill>
                <a:latin typeface="+mn-lt"/>
              </a:rPr>
              <a:t>: </a:t>
            </a:r>
            <a:r>
              <a:rPr lang="nl-BE" sz="3600" b="1" dirty="0" err="1">
                <a:solidFill>
                  <a:srgbClr val="0070C0"/>
                </a:solidFill>
                <a:latin typeface="+mn-lt"/>
              </a:rPr>
              <a:t>installation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nl-NL" sz="2400" dirty="0" err="1">
                <a:solidFill>
                  <a:srgbClr val="0070C0"/>
                </a:solidFill>
              </a:rPr>
              <a:t>You</a:t>
            </a:r>
            <a:r>
              <a:rPr lang="nl-NL" sz="2400" dirty="0">
                <a:solidFill>
                  <a:srgbClr val="0070C0"/>
                </a:solidFill>
              </a:rPr>
              <a:t> must have a </a:t>
            </a:r>
            <a:r>
              <a:rPr lang="nl-NL" sz="2400" b="1" dirty="0">
                <a:solidFill>
                  <a:srgbClr val="0070C0"/>
                </a:solidFill>
              </a:rPr>
              <a:t>code editor </a:t>
            </a:r>
            <a:r>
              <a:rPr lang="nl-NL" sz="2400" dirty="0" err="1">
                <a:solidFill>
                  <a:srgbClr val="0070C0"/>
                </a:solidFill>
              </a:rPr>
              <a:t>to</a:t>
            </a:r>
            <a:r>
              <a:rPr lang="nl-NL" sz="2400" dirty="0">
                <a:solidFill>
                  <a:srgbClr val="0070C0"/>
                </a:solidFill>
              </a:rPr>
              <a:t> </a:t>
            </a:r>
            <a:r>
              <a:rPr lang="nl-NL" sz="2400" dirty="0" err="1">
                <a:solidFill>
                  <a:srgbClr val="0070C0"/>
                </a:solidFill>
              </a:rPr>
              <a:t>create</a:t>
            </a:r>
            <a:r>
              <a:rPr lang="nl-NL" sz="2400" dirty="0">
                <a:solidFill>
                  <a:srgbClr val="0070C0"/>
                </a:solidFill>
              </a:rPr>
              <a:t> </a:t>
            </a:r>
            <a:r>
              <a:rPr lang="nl-NL" sz="2400" dirty="0" err="1">
                <a:solidFill>
                  <a:srgbClr val="0070C0"/>
                </a:solidFill>
              </a:rPr>
              <a:t>and</a:t>
            </a:r>
            <a:r>
              <a:rPr lang="nl-NL" sz="2400" dirty="0">
                <a:solidFill>
                  <a:srgbClr val="0070C0"/>
                </a:solidFill>
              </a:rPr>
              <a:t> </a:t>
            </a:r>
            <a:r>
              <a:rPr lang="nl-NL" sz="2400" dirty="0" err="1">
                <a:solidFill>
                  <a:srgbClr val="0070C0"/>
                </a:solidFill>
              </a:rPr>
              <a:t>edit</a:t>
            </a:r>
            <a:r>
              <a:rPr lang="nl-NL" sz="2400" dirty="0">
                <a:solidFill>
                  <a:srgbClr val="0070C0"/>
                </a:solidFill>
              </a:rPr>
              <a:t> </a:t>
            </a:r>
            <a:r>
              <a:rPr lang="nl-NL" sz="2400" dirty="0" err="1">
                <a:solidFill>
                  <a:srgbClr val="0070C0"/>
                </a:solidFill>
              </a:rPr>
              <a:t>your</a:t>
            </a:r>
            <a:r>
              <a:rPr lang="nl-NL" sz="2400" dirty="0">
                <a:solidFill>
                  <a:srgbClr val="0070C0"/>
                </a:solidFill>
              </a:rPr>
              <a:t> python scripts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nl-NL" sz="2400" dirty="0">
                <a:solidFill>
                  <a:srgbClr val="0070C0"/>
                </a:solidFill>
              </a:rPr>
              <a:t>The course </a:t>
            </a:r>
            <a:r>
              <a:rPr lang="nl-NL" sz="2400" dirty="0" err="1">
                <a:solidFill>
                  <a:srgbClr val="0070C0"/>
                </a:solidFill>
              </a:rPr>
              <a:t>will</a:t>
            </a:r>
            <a:r>
              <a:rPr lang="nl-NL" sz="2400" dirty="0">
                <a:solidFill>
                  <a:srgbClr val="0070C0"/>
                </a:solidFill>
              </a:rPr>
              <a:t> start </a:t>
            </a:r>
            <a:r>
              <a:rPr lang="nl-NL" sz="2400" dirty="0" err="1">
                <a:solidFill>
                  <a:srgbClr val="0070C0"/>
                </a:solidFill>
              </a:rPr>
              <a:t>with</a:t>
            </a:r>
            <a:r>
              <a:rPr lang="nl-NL" sz="2400" dirty="0">
                <a:solidFill>
                  <a:srgbClr val="0070C0"/>
                </a:solidFill>
              </a:rPr>
              <a:t> </a:t>
            </a:r>
            <a:r>
              <a:rPr lang="nl-NL" sz="2400" b="1" dirty="0">
                <a:solidFill>
                  <a:srgbClr val="0070C0"/>
                </a:solidFill>
              </a:rPr>
              <a:t>Visual Studio Code</a:t>
            </a:r>
            <a:r>
              <a:rPr lang="nl-NL" sz="2400" dirty="0">
                <a:solidFill>
                  <a:srgbClr val="0070C0"/>
                </a:solidFill>
              </a:rPr>
              <a:t>:</a:t>
            </a:r>
            <a:r>
              <a:rPr lang="nl-NL" sz="2400" b="1" dirty="0">
                <a:solidFill>
                  <a:srgbClr val="0070C0"/>
                </a:solidFill>
              </a:rPr>
              <a:t> </a:t>
            </a:r>
            <a:r>
              <a:rPr lang="nl-NL" sz="2000" dirty="0">
                <a:solidFill>
                  <a:srgbClr val="0070C0"/>
                </a:solidFill>
                <a:hlinkClick r:id="rId2"/>
              </a:rPr>
              <a:t>https://code.visualstudio.com/download</a:t>
            </a:r>
            <a:br>
              <a:rPr lang="nl-NL" sz="2000" dirty="0">
                <a:solidFill>
                  <a:srgbClr val="0070C0"/>
                </a:solidFill>
              </a:rPr>
            </a:br>
            <a:r>
              <a:rPr lang="nl-NL" sz="2400" dirty="0">
                <a:solidFill>
                  <a:srgbClr val="0070C0"/>
                </a:solidFill>
              </a:rPr>
              <a:t>but </a:t>
            </a:r>
            <a:r>
              <a:rPr lang="nl-NL" sz="2400" dirty="0" err="1">
                <a:solidFill>
                  <a:srgbClr val="0070C0"/>
                </a:solidFill>
              </a:rPr>
              <a:t>you</a:t>
            </a:r>
            <a:r>
              <a:rPr lang="nl-NL" sz="2400" dirty="0">
                <a:solidFill>
                  <a:srgbClr val="0070C0"/>
                </a:solidFill>
              </a:rPr>
              <a:t> </a:t>
            </a:r>
            <a:r>
              <a:rPr lang="nl-NL" sz="2400" dirty="0" err="1">
                <a:solidFill>
                  <a:srgbClr val="0070C0"/>
                </a:solidFill>
              </a:rPr>
              <a:t>can</a:t>
            </a:r>
            <a:r>
              <a:rPr lang="nl-NL" sz="2400" dirty="0">
                <a:solidFill>
                  <a:srgbClr val="0070C0"/>
                </a:solidFill>
              </a:rPr>
              <a:t> </a:t>
            </a:r>
            <a:r>
              <a:rPr lang="nl-NL" sz="2400" dirty="0" err="1">
                <a:solidFill>
                  <a:srgbClr val="0070C0"/>
                </a:solidFill>
              </a:rPr>
              <a:t>also</a:t>
            </a:r>
            <a:r>
              <a:rPr lang="nl-NL" sz="2400" dirty="0">
                <a:solidFill>
                  <a:srgbClr val="0070C0"/>
                </a:solidFill>
              </a:rPr>
              <a:t> </a:t>
            </a:r>
            <a:r>
              <a:rPr lang="nl-NL" sz="2400" dirty="0" err="1">
                <a:solidFill>
                  <a:srgbClr val="0070C0"/>
                </a:solidFill>
              </a:rPr>
              <a:t>use</a:t>
            </a:r>
            <a:r>
              <a:rPr lang="nl-NL" sz="2400" dirty="0">
                <a:solidFill>
                  <a:srgbClr val="0070C0"/>
                </a:solidFill>
              </a:rPr>
              <a:t> </a:t>
            </a:r>
            <a:r>
              <a:rPr lang="nl-NL" sz="2400" dirty="0" err="1">
                <a:solidFill>
                  <a:srgbClr val="0070C0"/>
                </a:solidFill>
              </a:rPr>
              <a:t>your</a:t>
            </a:r>
            <a:r>
              <a:rPr lang="nl-NL" sz="2400" dirty="0">
                <a:solidFill>
                  <a:srgbClr val="0070C0"/>
                </a:solidFill>
              </a:rPr>
              <a:t> </a:t>
            </a:r>
            <a:r>
              <a:rPr lang="nl-NL" sz="2400" dirty="0" err="1">
                <a:solidFill>
                  <a:srgbClr val="0070C0"/>
                </a:solidFill>
              </a:rPr>
              <a:t>own</a:t>
            </a:r>
            <a:r>
              <a:rPr lang="nl-NL" sz="2400" dirty="0">
                <a:solidFill>
                  <a:srgbClr val="0070C0"/>
                </a:solidFill>
              </a:rPr>
              <a:t> </a:t>
            </a:r>
            <a:r>
              <a:rPr lang="nl-NL" sz="2400" dirty="0" err="1">
                <a:solidFill>
                  <a:srgbClr val="0070C0"/>
                </a:solidFill>
              </a:rPr>
              <a:t>favorite</a:t>
            </a:r>
            <a:r>
              <a:rPr lang="nl-NL" sz="2400" dirty="0">
                <a:solidFill>
                  <a:srgbClr val="0070C0"/>
                </a:solidFill>
              </a:rPr>
              <a:t> editor</a:t>
            </a:r>
            <a:endParaRPr lang="nl-NL" sz="2400" b="1" dirty="0">
              <a:solidFill>
                <a:srgbClr val="0070C0"/>
              </a:solidFill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nl-NL" sz="2400" dirty="0">
                <a:solidFill>
                  <a:srgbClr val="0070C0"/>
                </a:solidFill>
              </a:rPr>
              <a:t>Later we </a:t>
            </a:r>
            <a:r>
              <a:rPr lang="nl-NL" sz="2400" dirty="0" err="1">
                <a:solidFill>
                  <a:srgbClr val="0070C0"/>
                </a:solidFill>
              </a:rPr>
              <a:t>will</a:t>
            </a:r>
            <a:r>
              <a:rPr lang="nl-NL" sz="2400" dirty="0">
                <a:solidFill>
                  <a:srgbClr val="0070C0"/>
                </a:solidFill>
              </a:rPr>
              <a:t> </a:t>
            </a:r>
            <a:r>
              <a:rPr lang="nl-NL" sz="2400" dirty="0" err="1">
                <a:solidFill>
                  <a:srgbClr val="0070C0"/>
                </a:solidFill>
              </a:rPr>
              <a:t>also</a:t>
            </a:r>
            <a:r>
              <a:rPr lang="nl-NL" sz="2400" dirty="0">
                <a:solidFill>
                  <a:srgbClr val="0070C0"/>
                </a:solidFill>
              </a:rPr>
              <a:t> </a:t>
            </a:r>
            <a:r>
              <a:rPr lang="nl-NL" sz="2400" dirty="0" err="1">
                <a:solidFill>
                  <a:srgbClr val="0070C0"/>
                </a:solidFill>
              </a:rPr>
              <a:t>use</a:t>
            </a:r>
            <a:r>
              <a:rPr lang="nl-NL" sz="2400" dirty="0">
                <a:solidFill>
                  <a:srgbClr val="0070C0"/>
                </a:solidFill>
              </a:rPr>
              <a:t> t</a:t>
            </a:r>
            <a:r>
              <a:rPr lang="en-US" sz="2400" dirty="0">
                <a:solidFill>
                  <a:srgbClr val="0070C0"/>
                </a:solidFill>
              </a:rPr>
              <a:t>he </a:t>
            </a:r>
            <a:r>
              <a:rPr lang="en-US" sz="2400" dirty="0" err="1">
                <a:solidFill>
                  <a:srgbClr val="0070C0"/>
                </a:solidFill>
              </a:rPr>
              <a:t>IPython</a:t>
            </a:r>
            <a:r>
              <a:rPr lang="en-US" sz="2400" dirty="0">
                <a:solidFill>
                  <a:srgbClr val="0070C0"/>
                </a:solidFill>
              </a:rPr>
              <a:t> Notebook known as </a:t>
            </a:r>
            <a:r>
              <a:rPr lang="en-US" sz="2400" b="1" dirty="0" err="1">
                <a:solidFill>
                  <a:srgbClr val="0070C0"/>
                </a:solidFill>
              </a:rPr>
              <a:t>Jupyter</a:t>
            </a:r>
            <a:r>
              <a:rPr lang="en-US" sz="2400" b="1" dirty="0">
                <a:solidFill>
                  <a:srgbClr val="0070C0"/>
                </a:solidFill>
              </a:rPr>
              <a:t> Notebook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0070C0"/>
                </a:solidFill>
              </a:rPr>
              <a:t>Jupyter</a:t>
            </a:r>
            <a:r>
              <a:rPr lang="en-US" sz="2400" dirty="0">
                <a:solidFill>
                  <a:srgbClr val="0070C0"/>
                </a:solidFill>
              </a:rPr>
              <a:t> Notebook is an interactive computational environment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in which you can combine code execution, rich text, mathematics,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plots and rich media.</a:t>
            </a:r>
            <a:endParaRPr lang="nl-NL" sz="2400" dirty="0">
              <a:solidFill>
                <a:srgbClr val="0070C0"/>
              </a:solidFill>
            </a:endParaRPr>
          </a:p>
          <a:p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541581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 err="1">
                <a:solidFill>
                  <a:srgbClr val="0070C0"/>
                </a:solidFill>
                <a:latin typeface="+mn-lt"/>
              </a:rPr>
              <a:t>Introduction</a:t>
            </a:r>
            <a:r>
              <a:rPr lang="nl-BE" sz="3600" b="1" dirty="0">
                <a:solidFill>
                  <a:srgbClr val="0070C0"/>
                </a:solidFill>
                <a:latin typeface="+mn-lt"/>
              </a:rPr>
              <a:t>: </a:t>
            </a:r>
            <a:r>
              <a:rPr lang="nl-BE" sz="3600" b="1" dirty="0" err="1">
                <a:solidFill>
                  <a:srgbClr val="0070C0"/>
                </a:solidFill>
                <a:latin typeface="+mn-lt"/>
              </a:rPr>
              <a:t>installation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4E866D-68A3-4DED-9B4B-60ED33473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8" y="1142998"/>
            <a:ext cx="9917906" cy="510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5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 err="1">
                <a:solidFill>
                  <a:srgbClr val="0070C0"/>
                </a:solidFill>
                <a:latin typeface="+mn-lt"/>
              </a:rPr>
              <a:t>Introduction</a:t>
            </a:r>
            <a:r>
              <a:rPr lang="nl-BE" sz="3600" b="1" dirty="0">
                <a:solidFill>
                  <a:srgbClr val="0070C0"/>
                </a:solidFill>
                <a:latin typeface="+mn-lt"/>
              </a:rPr>
              <a:t>: </a:t>
            </a:r>
            <a:r>
              <a:rPr lang="nl-BE" sz="3600" b="1" dirty="0" err="1">
                <a:solidFill>
                  <a:srgbClr val="0070C0"/>
                </a:solidFill>
                <a:latin typeface="+mn-lt"/>
              </a:rPr>
              <a:t>installation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67CB-EDFC-FC69-1146-0E09FA7FB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nl-NL" sz="2400" dirty="0">
                <a:solidFill>
                  <a:srgbClr val="0070C0"/>
                </a:solidFill>
                <a:hlinkClick r:id="rId2"/>
              </a:rPr>
              <a:t>https://code.visualstudio.com/docs/setup/linux</a:t>
            </a:r>
            <a:r>
              <a:rPr lang="nl-NL" sz="2400" dirty="0">
                <a:solidFill>
                  <a:srgbClr val="0070C0"/>
                </a:solidFill>
              </a:rPr>
              <a:t> </a:t>
            </a:r>
            <a:endParaRPr lang="en-BE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D051A0-D147-29B4-1188-29C67DE1C1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331"/>
          <a:stretch/>
        </p:blipFill>
        <p:spPr>
          <a:xfrm>
            <a:off x="762000" y="2172351"/>
            <a:ext cx="10287000" cy="409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92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 err="1">
                <a:solidFill>
                  <a:srgbClr val="0070C0"/>
                </a:solidFill>
                <a:latin typeface="+mn-lt"/>
              </a:rPr>
              <a:t>Introduction</a:t>
            </a:r>
            <a:r>
              <a:rPr lang="nl-BE" sz="3600" b="1" dirty="0">
                <a:solidFill>
                  <a:srgbClr val="0070C0"/>
                </a:solidFill>
                <a:latin typeface="+mn-lt"/>
              </a:rPr>
              <a:t>: </a:t>
            </a:r>
            <a:r>
              <a:rPr lang="nl-BE" sz="3600" b="1" dirty="0" err="1">
                <a:solidFill>
                  <a:srgbClr val="0070C0"/>
                </a:solidFill>
                <a:latin typeface="+mn-lt"/>
              </a:rPr>
              <a:t>installation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6E68EC-3C7A-42E6-9F8D-6FF0B6B37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48" y="0"/>
            <a:ext cx="10871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43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 err="1">
                <a:solidFill>
                  <a:srgbClr val="0070C0"/>
                </a:solidFill>
                <a:latin typeface="+mn-lt"/>
              </a:rPr>
              <a:t>Introduction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CDBBEF-4DB7-476A-9245-9C3EBCE21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Extensions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E80528-BA81-F886-1440-60C639709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02" y="0"/>
            <a:ext cx="113043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55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 err="1">
                <a:solidFill>
                  <a:srgbClr val="0070C0"/>
                </a:solidFill>
                <a:latin typeface="+mn-lt"/>
              </a:rPr>
              <a:t>Introduction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</a:rPr>
              <a:t>PIP</a:t>
            </a:r>
            <a:r>
              <a:rPr lang="en-US" sz="2400" dirty="0">
                <a:solidFill>
                  <a:srgbClr val="0070C0"/>
                </a:solidFill>
              </a:rPr>
              <a:t> is a </a:t>
            </a:r>
            <a:r>
              <a:rPr lang="en-US" sz="2400" b="1" dirty="0">
                <a:solidFill>
                  <a:srgbClr val="0070C0"/>
                </a:solidFill>
              </a:rPr>
              <a:t>package manager </a:t>
            </a:r>
            <a:r>
              <a:rPr lang="en-US" sz="2400" dirty="0">
                <a:solidFill>
                  <a:srgbClr val="0070C0"/>
                </a:solidFill>
              </a:rPr>
              <a:t>for Python packages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A </a:t>
            </a:r>
            <a:r>
              <a:rPr lang="en-US" sz="2400" b="1" dirty="0">
                <a:solidFill>
                  <a:srgbClr val="0070C0"/>
                </a:solidFill>
              </a:rPr>
              <a:t>package</a:t>
            </a:r>
            <a:r>
              <a:rPr lang="en-US" sz="2400" dirty="0">
                <a:solidFill>
                  <a:srgbClr val="0070C0"/>
                </a:solidFill>
              </a:rPr>
              <a:t> contains all the files you need for a module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</a:rPr>
              <a:t>Modules</a:t>
            </a:r>
            <a:r>
              <a:rPr lang="en-US" sz="2400" dirty="0">
                <a:solidFill>
                  <a:srgbClr val="0070C0"/>
                </a:solidFill>
              </a:rPr>
              <a:t> are Python </a:t>
            </a:r>
            <a:r>
              <a:rPr lang="en-US" sz="2400" b="1" dirty="0">
                <a:solidFill>
                  <a:srgbClr val="0070C0"/>
                </a:solidFill>
              </a:rPr>
              <a:t>code libraries </a:t>
            </a:r>
            <a:r>
              <a:rPr lang="en-US" sz="2400" dirty="0">
                <a:solidFill>
                  <a:srgbClr val="0070C0"/>
                </a:solidFill>
              </a:rPr>
              <a:t>you can include in your project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nl-BE" sz="2400" dirty="0" err="1">
                <a:solidFill>
                  <a:srgbClr val="0070C0"/>
                </a:solidFill>
              </a:rPr>
              <a:t>If</a:t>
            </a:r>
            <a:r>
              <a:rPr lang="nl-BE" sz="2400" dirty="0">
                <a:solidFill>
                  <a:srgbClr val="0070C0"/>
                </a:solidFill>
              </a:rPr>
              <a:t> pip is </a:t>
            </a:r>
            <a:r>
              <a:rPr lang="nl-BE" sz="2400" dirty="0" err="1">
                <a:solidFill>
                  <a:srgbClr val="0070C0"/>
                </a:solidFill>
              </a:rPr>
              <a:t>not</a:t>
            </a:r>
            <a:r>
              <a:rPr lang="nl-BE" sz="2400" dirty="0">
                <a:solidFill>
                  <a:srgbClr val="0070C0"/>
                </a:solidFill>
              </a:rPr>
              <a:t> </a:t>
            </a:r>
            <a:r>
              <a:rPr lang="nl-BE" sz="2400" dirty="0" err="1">
                <a:solidFill>
                  <a:srgbClr val="0070C0"/>
                </a:solidFill>
              </a:rPr>
              <a:t>installed</a:t>
            </a:r>
            <a:r>
              <a:rPr lang="nl-BE" sz="2400" dirty="0">
                <a:solidFill>
                  <a:srgbClr val="0070C0"/>
                </a:solidFill>
              </a:rPr>
              <a:t>: </a:t>
            </a:r>
            <a:br>
              <a:rPr lang="nl-BE" sz="2400" dirty="0">
                <a:solidFill>
                  <a:srgbClr val="0070C0"/>
                </a:solidFill>
              </a:rPr>
            </a:br>
            <a:r>
              <a:rPr lang="nl-BE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sudo</a:t>
            </a:r>
            <a:r>
              <a:rPr lang="nl-BE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l-BE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dnf</a:t>
            </a:r>
            <a:r>
              <a:rPr lang="nl-BE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l-BE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install</a:t>
            </a:r>
            <a:r>
              <a:rPr lang="nl-BE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python3-pip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C3E92F-B566-14F2-9ECD-12EABF66F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3962400"/>
            <a:ext cx="6553200" cy="7561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F407FB-84C7-614A-5ADB-F3ADCC63A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883553"/>
            <a:ext cx="6553200" cy="136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79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 err="1">
                <a:solidFill>
                  <a:srgbClr val="0070C0"/>
                </a:solidFill>
                <a:latin typeface="+mn-lt"/>
              </a:rPr>
              <a:t>Introduction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nl-BE" sz="2400" dirty="0">
                <a:solidFill>
                  <a:srgbClr val="0070C0"/>
                </a:solidFill>
              </a:rPr>
              <a:t>Check PIP </a:t>
            </a:r>
            <a:r>
              <a:rPr lang="nl-BE" sz="2400" dirty="0" err="1">
                <a:solidFill>
                  <a:srgbClr val="0070C0"/>
                </a:solidFill>
              </a:rPr>
              <a:t>version</a:t>
            </a:r>
            <a:r>
              <a:rPr lang="nl-BE" sz="2400" dirty="0">
                <a:solidFill>
                  <a:srgbClr val="0070C0"/>
                </a:solidFill>
              </a:rPr>
              <a:t>: </a:t>
            </a:r>
            <a:r>
              <a:rPr lang="nl-BE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pip --</a:t>
            </a:r>
            <a:r>
              <a:rPr lang="nl-BE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version</a:t>
            </a:r>
            <a:endParaRPr lang="en-US" sz="2400" dirty="0">
              <a:solidFill>
                <a:srgbClr val="0070C0"/>
              </a:solidFill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nl-BE" sz="2400" dirty="0">
                <a:solidFill>
                  <a:srgbClr val="0070C0"/>
                </a:solidFill>
              </a:rPr>
              <a:t>List packages: </a:t>
            </a:r>
            <a:r>
              <a:rPr lang="nl-BE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pip list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nl-BE" sz="2400" dirty="0">
                <a:solidFill>
                  <a:srgbClr val="0070C0"/>
                </a:solidFill>
              </a:rPr>
              <a:t>Download a package: </a:t>
            </a:r>
            <a:br>
              <a:rPr lang="nl-BE" sz="2400" dirty="0">
                <a:solidFill>
                  <a:srgbClr val="0070C0"/>
                </a:solidFill>
              </a:rPr>
            </a:br>
            <a:r>
              <a:rPr lang="nl-BE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pip install packagename</a:t>
            </a:r>
            <a:endParaRPr lang="en-US" sz="2400" dirty="0">
              <a:solidFill>
                <a:srgbClr val="0070C0"/>
              </a:solidFill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nl-BE" sz="2400" dirty="0" err="1">
                <a:solidFill>
                  <a:srgbClr val="0070C0"/>
                </a:solidFill>
              </a:rPr>
              <a:t>Uninstall</a:t>
            </a:r>
            <a:r>
              <a:rPr lang="nl-BE" sz="2400" dirty="0">
                <a:solidFill>
                  <a:srgbClr val="0070C0"/>
                </a:solidFill>
              </a:rPr>
              <a:t> package: </a:t>
            </a:r>
            <a:br>
              <a:rPr lang="nl-BE" sz="2400" dirty="0">
                <a:solidFill>
                  <a:srgbClr val="0070C0"/>
                </a:solidFill>
              </a:rPr>
            </a:br>
            <a:r>
              <a:rPr lang="nl-BE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pip </a:t>
            </a:r>
            <a:r>
              <a:rPr lang="nl-BE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uninstall</a:t>
            </a:r>
            <a:r>
              <a:rPr lang="nl-BE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l-BE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packagename</a:t>
            </a:r>
            <a:endParaRPr lang="nl-BE" sz="2400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3329DB-9CF9-D752-E145-3AF77BB05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286000"/>
            <a:ext cx="6382094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90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 err="1">
                <a:solidFill>
                  <a:srgbClr val="0070C0"/>
                </a:solidFill>
                <a:latin typeface="+mn-lt"/>
              </a:rPr>
              <a:t>Introduction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Find more packages at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hlinkClick r:id="rId2"/>
              </a:rPr>
              <a:t>https://pypi.org/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To use a package: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packagename</a:t>
            </a:r>
            <a:b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e.g.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sys</a:t>
            </a:r>
            <a:endParaRPr lang="nl-BE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76EA2A-10F7-0B30-7514-60444B751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425" y="1628775"/>
            <a:ext cx="76485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9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 err="1">
                <a:solidFill>
                  <a:srgbClr val="0070C0"/>
                </a:solidFill>
                <a:latin typeface="+mn-lt"/>
              </a:rPr>
              <a:t>Introduction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Need different versions of the same package?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using a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virtual environment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(</a:t>
            </a:r>
            <a:r>
              <a:rPr lang="en-US" sz="24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venv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 package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standard as of Python 3.3)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will allow isolated package installation, can coexist on same system</a:t>
            </a:r>
            <a:endParaRPr lang="nl-BE" sz="2400" b="1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70C0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BD50AD-A71D-4E54-BD92-A81DC61DF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214979"/>
            <a:ext cx="6812196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84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Introduction: conda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</a:rPr>
              <a:t>Anaconda</a:t>
            </a:r>
            <a:r>
              <a:rPr lang="en-US" sz="2400" dirty="0">
                <a:solidFill>
                  <a:srgbClr val="0070C0"/>
                </a:solidFill>
              </a:rPr>
              <a:t> is a </a:t>
            </a:r>
            <a:r>
              <a:rPr lang="en-US" sz="2400" b="1" dirty="0">
                <a:solidFill>
                  <a:srgbClr val="0070C0"/>
                </a:solidFill>
              </a:rPr>
              <a:t>python distribution </a:t>
            </a:r>
            <a:r>
              <a:rPr lang="en-US" sz="2400" dirty="0">
                <a:solidFill>
                  <a:srgbClr val="0070C0"/>
                </a:solidFill>
              </a:rPr>
              <a:t>that comes preinstalled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with </a:t>
            </a:r>
            <a:r>
              <a:rPr lang="en-US" sz="2400" b="1" dirty="0">
                <a:solidFill>
                  <a:srgbClr val="0070C0"/>
                </a:solidFill>
              </a:rPr>
              <a:t>lots of useful python libraries for data science</a:t>
            </a:r>
            <a:endParaRPr lang="nl-BE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Popular because it brings many of the tools used in data science and machine learning with just one install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70C0"/>
                </a:solidFill>
              </a:rPr>
              <a:t>simple setup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hlinkClick r:id="rId2"/>
              </a:rPr>
              <a:t>https://www.anaconda.com/distribution/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92C5DB-326A-4D0A-809E-F20E466B3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4038600"/>
            <a:ext cx="4286250" cy="72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9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1524000" y="6096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/>
          <a:p>
            <a:pPr algn="ctr"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This course is inspired by these books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813B02-180C-4AAD-BBCC-7E7901C97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0" y="1971260"/>
            <a:ext cx="1782631" cy="230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9F902F-D44F-47A2-A7D2-ED6DE67D9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458" y="1971260"/>
            <a:ext cx="1576391" cy="234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6EFF38-0C19-4457-A99C-66E4DA4E4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5114" y="1980065"/>
            <a:ext cx="1787065" cy="23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E5ABEC-ECE8-488F-9BF6-E7BE768EC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015" y="1998065"/>
            <a:ext cx="1779878" cy="234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F0472F-EE5C-4EF4-8D43-34FEEA456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4400" y="1971260"/>
            <a:ext cx="1765662" cy="2340000"/>
          </a:xfrm>
          <a:prstGeom prst="rect">
            <a:avLst/>
          </a:prstGeom>
        </p:spPr>
      </p:pic>
      <p:sp>
        <p:nvSpPr>
          <p:cNvPr id="13" name="Rectangle 5">
            <a:extLst>
              <a:ext uri="{FF2B5EF4-FFF2-40B4-BE49-F238E27FC236}">
                <a16:creationId xmlns:a16="http://schemas.microsoft.com/office/drawing/2014/main" id="{5690A590-D1C5-468E-8378-DE41D9CD9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013925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/>
          <a:p>
            <a:pPr algn="ctr"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and by online resources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Introduction: conda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Anaconda uses concept of creating environments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70C0"/>
                </a:solidFill>
              </a:rPr>
              <a:t>isolate different libraries and versions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70C0"/>
                </a:solidFill>
              </a:rPr>
              <a:t>own package manager called </a:t>
            </a:r>
            <a:r>
              <a:rPr lang="en-US" sz="2400" dirty="0" err="1">
                <a:solidFill>
                  <a:srgbClr val="0070C0"/>
                </a:solidFill>
              </a:rPr>
              <a:t>conda</a:t>
            </a:r>
            <a:r>
              <a:rPr lang="en-US" sz="2400" dirty="0">
                <a:solidFill>
                  <a:srgbClr val="0070C0"/>
                </a:solidFill>
              </a:rPr>
              <a:t> from where you can install libraries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Anaconda still has useful interaction with pip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70C0"/>
                </a:solidFill>
              </a:rPr>
              <a:t>allows you to install any additional libraries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     not available in Anaconda package manager</a:t>
            </a:r>
          </a:p>
        </p:txBody>
      </p:sp>
    </p:spTree>
    <p:extLst>
      <p:ext uri="{BB962C8B-B14F-4D97-AF65-F5344CB8AC3E}">
        <p14:creationId xmlns:p14="http://schemas.microsoft.com/office/powerpoint/2010/main" val="3333291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Introduction: conda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0070C0"/>
                </a:solidFill>
              </a:rPr>
              <a:t>Conda</a:t>
            </a:r>
            <a:r>
              <a:rPr lang="en-US" sz="2400" dirty="0">
                <a:solidFill>
                  <a:srgbClr val="0070C0"/>
                </a:solidFill>
              </a:rPr>
              <a:t> package and environment manager is included in all versions of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Anaconda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b="1" dirty="0" err="1">
                <a:solidFill>
                  <a:srgbClr val="0070C0"/>
                </a:solidFill>
              </a:rPr>
              <a:t>Miniconda</a:t>
            </a:r>
            <a:r>
              <a:rPr lang="en-US" sz="2400" dirty="0">
                <a:solidFill>
                  <a:srgbClr val="0070C0"/>
                </a:solidFill>
              </a:rPr>
              <a:t> and </a:t>
            </a:r>
            <a:r>
              <a:rPr lang="en-US" sz="2400" b="1" dirty="0">
                <a:solidFill>
                  <a:srgbClr val="0070C0"/>
                </a:solidFill>
              </a:rPr>
              <a:t>Anaconda repository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</a:rPr>
              <a:t>Anaconda Repository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70C0"/>
                </a:solidFill>
              </a:rPr>
              <a:t>enterprise server on your network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or your private cloud where open source and proprietary packages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may be stored, retrieved and shared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Anaconda Repository has a self-contained internal mirror of packages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70C0"/>
                </a:solidFill>
              </a:rPr>
              <a:t>can install securely behind an enterprise firewall</a:t>
            </a:r>
          </a:p>
        </p:txBody>
      </p:sp>
    </p:spTree>
    <p:extLst>
      <p:ext uri="{BB962C8B-B14F-4D97-AF65-F5344CB8AC3E}">
        <p14:creationId xmlns:p14="http://schemas.microsoft.com/office/powerpoint/2010/main" val="3963827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Introduction: conda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Choose Anaconda if you: </a:t>
            </a:r>
          </a:p>
          <a:p>
            <a:pPr lvl="1" eaLnBrk="0" hangingPunc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</a:rPr>
              <a:t> Like to have Python and 150 scientific packages automatically installed at once</a:t>
            </a:r>
          </a:p>
          <a:p>
            <a:pPr lvl="1" eaLnBrk="0" hangingPunc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</a:rPr>
              <a:t> Have time and disk space (minutes and 3 GB)</a:t>
            </a:r>
          </a:p>
          <a:p>
            <a:pPr lvl="1" eaLnBrk="0" hangingPunc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</a:rPr>
              <a:t> Don’t want to install each of packages you want to use individually</a:t>
            </a:r>
          </a:p>
          <a:p>
            <a:pPr lvl="1" eaLnBrk="0" hangingPunc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</a:rPr>
              <a:t> You will need to refresh packages you don’t need</a:t>
            </a:r>
          </a:p>
        </p:txBody>
      </p:sp>
    </p:spTree>
    <p:extLst>
      <p:ext uri="{BB962C8B-B14F-4D97-AF65-F5344CB8AC3E}">
        <p14:creationId xmlns:p14="http://schemas.microsoft.com/office/powerpoint/2010/main" val="477282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Introduction: conda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Choose </a:t>
            </a:r>
            <a:r>
              <a:rPr lang="en-US" sz="2400" dirty="0" err="1">
                <a:solidFill>
                  <a:srgbClr val="0070C0"/>
                </a:solidFill>
              </a:rPr>
              <a:t>Miniconda</a:t>
            </a:r>
            <a:r>
              <a:rPr lang="en-US" sz="2400" dirty="0">
                <a:solidFill>
                  <a:srgbClr val="0070C0"/>
                </a:solidFill>
              </a:rPr>
              <a:t> if you:</a:t>
            </a:r>
          </a:p>
          <a:p>
            <a:pPr lvl="1" eaLnBrk="0" hangingPunc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</a:rPr>
              <a:t> Do not mind installing each of packages you want to use individually</a:t>
            </a:r>
          </a:p>
          <a:p>
            <a:pPr lvl="1" eaLnBrk="0" hangingPunc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</a:rPr>
              <a:t> Do not have time or disk space to install &gt; packages at once</a:t>
            </a:r>
          </a:p>
          <a:p>
            <a:pPr lvl="1" eaLnBrk="0" hangingPunc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</a:rPr>
              <a:t> Just want fast access to Python and </a:t>
            </a:r>
            <a:r>
              <a:rPr lang="en-US" sz="2400" dirty="0" err="1">
                <a:solidFill>
                  <a:srgbClr val="0070C0"/>
                </a:solidFill>
              </a:rPr>
              <a:t>conda</a:t>
            </a:r>
            <a:r>
              <a:rPr lang="en-US" sz="2400" dirty="0">
                <a:solidFill>
                  <a:srgbClr val="0070C0"/>
                </a:solidFill>
              </a:rPr>
              <a:t> commands and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  sort out other packages later</a:t>
            </a:r>
          </a:p>
          <a:p>
            <a:pPr lvl="1" eaLnBrk="0" hangingPunc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</a:rPr>
              <a:t> Many packages are never used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could still be easily installed when needed</a:t>
            </a:r>
          </a:p>
          <a:p>
            <a:pPr marL="342900" lvl="1" indent="0" eaLnBrk="0" hangingPunct="0">
              <a:lnSpc>
                <a:spcPct val="150000"/>
              </a:lnSpc>
              <a:spcBef>
                <a:spcPts val="0"/>
              </a:spcBef>
              <a:buNone/>
            </a:pPr>
            <a:endParaRPr lang="en-US" sz="2400" dirty="0">
              <a:sym typeface="Wingdings" panose="05000000000000000000" pitchFamily="2" charset="2"/>
            </a:endParaRPr>
          </a:p>
          <a:p>
            <a:pPr eaLnBrk="0" hangingPunc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ym typeface="Wingdings" panose="05000000000000000000" pitchFamily="2" charset="2"/>
              </a:rPr>
              <a:t> In Fedora: </a:t>
            </a:r>
            <a:r>
              <a:rPr lang="en-US" sz="2400" b="1" dirty="0" err="1"/>
              <a:t>sudo</a:t>
            </a:r>
            <a:r>
              <a:rPr lang="en-US" sz="2400" b="1" dirty="0"/>
              <a:t> </a:t>
            </a:r>
            <a:r>
              <a:rPr lang="en-US" sz="2400" b="1" dirty="0" err="1"/>
              <a:t>dnf</a:t>
            </a:r>
            <a:r>
              <a:rPr lang="en-US" sz="2400" b="1" dirty="0"/>
              <a:t> install </a:t>
            </a:r>
            <a:r>
              <a:rPr lang="en-US" sz="2400" b="1" dirty="0" err="1"/>
              <a:t>conda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1753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Introduction: conda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Installing e.g. bowtie2 for mapping .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fastq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read files using 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bioconda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channel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might update and downgrade some packages!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To add 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bioconda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channel as well as other channels 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bioconda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depends on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add them in this order: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403ADB-27CB-4E5D-80AC-9C309CEE038D}"/>
              </a:ext>
            </a:extLst>
          </p:cNvPr>
          <p:cNvSpPr txBox="1"/>
          <p:nvPr/>
        </p:nvSpPr>
        <p:spPr>
          <a:xfrm>
            <a:off x="3861807" y="2680158"/>
            <a:ext cx="4145974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BE" sz="2000" b="1" dirty="0">
                <a:effectLst/>
              </a:rPr>
              <a:t>conda install </a:t>
            </a:r>
            <a:r>
              <a:rPr lang="nl-BE" sz="2000" dirty="0">
                <a:effectLst/>
              </a:rPr>
              <a:t>-c bioconda bowtie2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7922C-4106-4B7C-954C-AAF3E9F0CDC1}"/>
              </a:ext>
            </a:extLst>
          </p:cNvPr>
          <p:cNvSpPr txBox="1"/>
          <p:nvPr/>
        </p:nvSpPr>
        <p:spPr>
          <a:xfrm>
            <a:off x="4800600" y="4375956"/>
            <a:ext cx="4953000" cy="101566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BE" sz="2000" b="1" dirty="0">
                <a:effectLst/>
              </a:rPr>
              <a:t>conda config </a:t>
            </a:r>
            <a:r>
              <a:rPr lang="nl-BE" sz="2000" dirty="0">
                <a:effectLst/>
              </a:rPr>
              <a:t>--add channels defaults</a:t>
            </a:r>
          </a:p>
          <a:p>
            <a:r>
              <a:rPr lang="nl-BE" sz="2000" b="1" dirty="0">
                <a:effectLst/>
              </a:rPr>
              <a:t>conda config </a:t>
            </a:r>
            <a:r>
              <a:rPr lang="nl-BE" sz="2000" dirty="0">
                <a:effectLst/>
              </a:rPr>
              <a:t>--add channels bioconda</a:t>
            </a:r>
          </a:p>
          <a:p>
            <a:r>
              <a:rPr lang="nl-BE" sz="2000" b="1" dirty="0">
                <a:effectLst/>
              </a:rPr>
              <a:t>conda config </a:t>
            </a:r>
            <a:r>
              <a:rPr lang="nl-BE" sz="2000" dirty="0">
                <a:effectLst/>
              </a:rPr>
              <a:t>--add channels conda-forge</a:t>
            </a:r>
          </a:p>
        </p:txBody>
      </p:sp>
    </p:spTree>
    <p:extLst>
      <p:ext uri="{BB962C8B-B14F-4D97-AF65-F5344CB8AC3E}">
        <p14:creationId xmlns:p14="http://schemas.microsoft.com/office/powerpoint/2010/main" val="63538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 err="1">
                <a:solidFill>
                  <a:srgbClr val="0070C0"/>
                </a:solidFill>
                <a:latin typeface="+mn-lt"/>
              </a:rPr>
              <a:t>Introduction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When program (Python script) is </a:t>
            </a:r>
            <a:r>
              <a:rPr lang="en-US" sz="2400" b="1" dirty="0">
                <a:solidFill>
                  <a:srgbClr val="0070C0"/>
                </a:solidFill>
              </a:rPr>
              <a:t>executed from text file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rather than line by line (as interactive session)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is called </a:t>
            </a:r>
            <a:r>
              <a:rPr lang="en-US" sz="2400" b="1" dirty="0">
                <a:solidFill>
                  <a:srgbClr val="0070C0"/>
                </a:solidFill>
              </a:rPr>
              <a:t>batch mode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extension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.</a:t>
            </a:r>
            <a:r>
              <a:rPr lang="en-US" sz="24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py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 standard Python file</a:t>
            </a:r>
            <a:endParaRPr lang="en-US" sz="2400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First line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path to python interpreter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typically </a:t>
            </a:r>
            <a:r>
              <a:rPr lang="en-US" sz="2400" b="1" dirty="0">
                <a:solidFill>
                  <a:srgbClr val="008000"/>
                </a:solidFill>
                <a:sym typeface="Wingdings" panose="05000000000000000000" pitchFamily="2" charset="2"/>
              </a:rPr>
              <a:t>#!/</a:t>
            </a:r>
            <a:r>
              <a:rPr lang="en-US" sz="2400" b="1" dirty="0" err="1">
                <a:solidFill>
                  <a:srgbClr val="008000"/>
                </a:solidFill>
                <a:sym typeface="Wingdings" panose="05000000000000000000" pitchFamily="2" charset="2"/>
              </a:rPr>
              <a:t>usr</a:t>
            </a:r>
            <a:r>
              <a:rPr lang="en-US" sz="2400" b="1" dirty="0">
                <a:solidFill>
                  <a:srgbClr val="008000"/>
                </a:solidFill>
                <a:sym typeface="Wingdings" panose="05000000000000000000" pitchFamily="2" charset="2"/>
              </a:rPr>
              <a:t>/bin/python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is called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shebang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 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unix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convention so OS knows how to execute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without this line OS will try to execute as shell script </a:t>
            </a:r>
            <a:endParaRPr lang="nl-BE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23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 err="1">
                <a:solidFill>
                  <a:srgbClr val="0070C0"/>
                </a:solidFill>
                <a:latin typeface="+mn-lt"/>
              </a:rPr>
              <a:t>Introduction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.</a:t>
            </a:r>
            <a:r>
              <a:rPr lang="en-US" sz="24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pyc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file  “compiled” Python file  load faster but do not run faster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when importing Python module for first time it gets compile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.</a:t>
            </a:r>
            <a:r>
              <a:rPr lang="en-US" sz="24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pyo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file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 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“optimized” code 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generated by running Python interpreter with -o flag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most code will run at same speed!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.</a:t>
            </a:r>
            <a:r>
              <a:rPr lang="en-US" sz="24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pyw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file  standard Python file makes Windows execute with python.exe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doesn’t launch DOS console  preferred for graphical programs in Windows</a:t>
            </a:r>
            <a:endParaRPr lang="nl-BE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796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 err="1">
                <a:solidFill>
                  <a:srgbClr val="0070C0"/>
                </a:solidFill>
                <a:latin typeface="+mn-lt"/>
              </a:rPr>
              <a:t>Introduction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6" y="1371600"/>
            <a:ext cx="10737273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The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# character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is used to identify lines that are not executed by interpreter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lines that begin with # symbol are “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comments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”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don’t add functionality  help programmer or other readers of code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can also be used to disable part of code  “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comment-out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”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The code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indentation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system in Python stands out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Python forces you to use indentation that you would/should have used anyway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feature of Python’s design philosophy: readability counts!</a:t>
            </a:r>
            <a:endParaRPr lang="nl-BE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172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 err="1">
                <a:solidFill>
                  <a:srgbClr val="0070C0"/>
                </a:solidFill>
                <a:latin typeface="+mn-lt"/>
              </a:rPr>
              <a:t>Introduction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No braces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but code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blocks defined by indentation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!</a:t>
            </a:r>
            <a:endParaRPr lang="nl-BE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BF9262-4B8F-4F72-9DB1-6F626CC75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621" y="2407285"/>
            <a:ext cx="4463415" cy="38871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6343E6-4382-4326-BB81-549ADB0DA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399042"/>
            <a:ext cx="3520440" cy="224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28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 err="1">
                <a:solidFill>
                  <a:srgbClr val="0070C0"/>
                </a:solidFill>
                <a:latin typeface="+mn-lt"/>
              </a:rPr>
              <a:t>Introduction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6" y="1371600"/>
            <a:ext cx="10737273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Without encoding comment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Python’s parser will assume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ASCII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text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An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encoding comment line defines character encoding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for rest of document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70C0"/>
              </a:solidFill>
              <a:sym typeface="Wingdings" panose="05000000000000000000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E52756-FF25-401D-B72A-E9C7B4B02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840182"/>
            <a:ext cx="4861560" cy="6705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D95280-FEB1-4D58-9351-756C1862B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142380"/>
            <a:ext cx="3761423" cy="6496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71AFD8-E596-4930-ACBA-A7EF043BE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4947285"/>
            <a:ext cx="4473893" cy="691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AC8F97-BBB5-4B3B-BAA6-1E2215B3E3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0830" y="4152857"/>
            <a:ext cx="364617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4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8F7F-BC70-4BBA-97C9-AC3214EC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b="1" dirty="0" err="1">
                <a:solidFill>
                  <a:srgbClr val="0070C0"/>
                </a:solidFill>
                <a:latin typeface="+mn-lt"/>
              </a:rPr>
              <a:t>Overview</a:t>
            </a:r>
            <a:r>
              <a:rPr lang="nl-BE" sz="3600" b="1" dirty="0">
                <a:solidFill>
                  <a:srgbClr val="0070C0"/>
                </a:solidFill>
                <a:latin typeface="+mn-lt"/>
              </a:rPr>
              <a:t> course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04EAF-92C2-47A2-91FE-6C2B6208C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8" y="1828802"/>
            <a:ext cx="4946074" cy="4351335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nl-BE" sz="2400" b="1" dirty="0" err="1">
                <a:solidFill>
                  <a:srgbClr val="0070C0"/>
                </a:solidFill>
              </a:rPr>
              <a:t>Introduction</a:t>
            </a:r>
            <a:r>
              <a:rPr lang="nl-BE" sz="2400" b="1" dirty="0">
                <a:solidFill>
                  <a:srgbClr val="0070C0"/>
                </a:solidFill>
              </a:rPr>
              <a:t> </a:t>
            </a:r>
          </a:p>
          <a:p>
            <a:pPr lvl="0">
              <a:lnSpc>
                <a:spcPct val="150000"/>
              </a:lnSpc>
            </a:pPr>
            <a:r>
              <a:rPr lang="nl-BE" sz="2400" dirty="0">
                <a:solidFill>
                  <a:srgbClr val="0070C0"/>
                </a:solidFill>
              </a:rPr>
              <a:t>Data types </a:t>
            </a:r>
            <a:r>
              <a:rPr lang="nl-BE" sz="2400" dirty="0" err="1">
                <a:solidFill>
                  <a:srgbClr val="0070C0"/>
                </a:solidFill>
              </a:rPr>
              <a:t>and</a:t>
            </a:r>
            <a:r>
              <a:rPr lang="nl-BE" sz="2400" dirty="0">
                <a:solidFill>
                  <a:srgbClr val="0070C0"/>
                </a:solidFill>
              </a:rPr>
              <a:t> operations</a:t>
            </a:r>
          </a:p>
          <a:p>
            <a:pPr lvl="0">
              <a:lnSpc>
                <a:spcPct val="150000"/>
              </a:lnSpc>
            </a:pPr>
            <a:r>
              <a:rPr lang="nl-BE" sz="2400" dirty="0">
                <a:solidFill>
                  <a:srgbClr val="0070C0"/>
                </a:solidFill>
              </a:rPr>
              <a:t>Control statements</a:t>
            </a:r>
          </a:p>
          <a:p>
            <a:pPr lvl="0">
              <a:lnSpc>
                <a:spcPct val="150000"/>
              </a:lnSpc>
            </a:pPr>
            <a:r>
              <a:rPr lang="nl-BE" sz="2400" dirty="0" err="1">
                <a:solidFill>
                  <a:srgbClr val="0070C0"/>
                </a:solidFill>
              </a:rPr>
              <a:t>Functions</a:t>
            </a:r>
            <a:r>
              <a:rPr lang="nl-BE" sz="2400" dirty="0">
                <a:solidFill>
                  <a:srgbClr val="0070C0"/>
                </a:solidFill>
              </a:rPr>
              <a:t> </a:t>
            </a:r>
            <a:r>
              <a:rPr lang="nl-BE" sz="2400" dirty="0" err="1">
                <a:solidFill>
                  <a:srgbClr val="0070C0"/>
                </a:solidFill>
              </a:rPr>
              <a:t>and</a:t>
            </a:r>
            <a:r>
              <a:rPr lang="nl-BE" sz="2400" dirty="0">
                <a:solidFill>
                  <a:srgbClr val="0070C0"/>
                </a:solidFill>
              </a:rPr>
              <a:t> modules</a:t>
            </a:r>
          </a:p>
          <a:p>
            <a:pPr lvl="0">
              <a:lnSpc>
                <a:spcPct val="150000"/>
              </a:lnSpc>
            </a:pPr>
            <a:r>
              <a:rPr lang="nl-BE" sz="2400" dirty="0">
                <a:solidFill>
                  <a:srgbClr val="0070C0"/>
                </a:solidFill>
              </a:rPr>
              <a:t>Reading </a:t>
            </a:r>
            <a:r>
              <a:rPr lang="nl-BE" sz="2400" dirty="0" err="1">
                <a:solidFill>
                  <a:srgbClr val="0070C0"/>
                </a:solidFill>
              </a:rPr>
              <a:t>and</a:t>
            </a:r>
            <a:r>
              <a:rPr lang="nl-BE" sz="2400" dirty="0">
                <a:solidFill>
                  <a:srgbClr val="0070C0"/>
                </a:solidFill>
              </a:rPr>
              <a:t> </a:t>
            </a:r>
            <a:r>
              <a:rPr lang="nl-BE" sz="2400" dirty="0" err="1">
                <a:solidFill>
                  <a:srgbClr val="0070C0"/>
                </a:solidFill>
              </a:rPr>
              <a:t>writing</a:t>
            </a:r>
            <a:r>
              <a:rPr lang="nl-BE" sz="2400" dirty="0">
                <a:solidFill>
                  <a:srgbClr val="0070C0"/>
                </a:solidFill>
              </a:rPr>
              <a:t> files</a:t>
            </a:r>
          </a:p>
          <a:p>
            <a:pPr lvl="0">
              <a:lnSpc>
                <a:spcPct val="150000"/>
              </a:lnSpc>
            </a:pPr>
            <a:r>
              <a:rPr lang="nl-BE" sz="2400" dirty="0">
                <a:solidFill>
                  <a:srgbClr val="0070C0"/>
                </a:solidFill>
              </a:rPr>
              <a:t>Databases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21172EB-3EDB-40E5-9DB7-46AAF665CAC0}"/>
              </a:ext>
            </a:extLst>
          </p:cNvPr>
          <p:cNvSpPr txBox="1">
            <a:spLocks/>
          </p:cNvSpPr>
          <p:nvPr/>
        </p:nvSpPr>
        <p:spPr>
          <a:xfrm>
            <a:off x="6102927" y="1828801"/>
            <a:ext cx="5555673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l-BE" sz="2400" dirty="0" err="1">
                <a:solidFill>
                  <a:srgbClr val="0070C0"/>
                </a:solidFill>
                <a:effectLst/>
              </a:rPr>
              <a:t>Interactions</a:t>
            </a:r>
            <a:r>
              <a:rPr lang="nl-BE" sz="2400" dirty="0">
                <a:solidFill>
                  <a:srgbClr val="0070C0"/>
                </a:solidFill>
                <a:effectLst/>
              </a:rPr>
              <a:t> </a:t>
            </a:r>
            <a:r>
              <a:rPr lang="nl-BE" sz="2400" dirty="0" err="1">
                <a:solidFill>
                  <a:srgbClr val="0070C0"/>
                </a:solidFill>
                <a:effectLst/>
              </a:rPr>
              <a:t>with</a:t>
            </a:r>
            <a:r>
              <a:rPr lang="nl-BE" sz="2400" dirty="0">
                <a:solidFill>
                  <a:srgbClr val="0070C0"/>
                </a:solidFill>
                <a:effectLst/>
              </a:rPr>
              <a:t> </a:t>
            </a:r>
            <a:r>
              <a:rPr lang="nl-BE" sz="2400" dirty="0" err="1">
                <a:solidFill>
                  <a:srgbClr val="0070C0"/>
                </a:solidFill>
                <a:effectLst/>
              </a:rPr>
              <a:t>the</a:t>
            </a:r>
            <a:r>
              <a:rPr lang="nl-BE" sz="2400" dirty="0">
                <a:solidFill>
                  <a:srgbClr val="0070C0"/>
                </a:solidFill>
                <a:effectLst/>
              </a:rPr>
              <a:t> web</a:t>
            </a:r>
            <a:endParaRPr lang="en-BE" sz="2400" dirty="0">
              <a:solidFill>
                <a:srgbClr val="0070C0"/>
              </a:solidFill>
              <a:effectLst/>
            </a:endParaRPr>
          </a:p>
          <a:p>
            <a:pPr lvl="0">
              <a:lnSpc>
                <a:spcPct val="150000"/>
              </a:lnSpc>
            </a:pPr>
            <a:r>
              <a:rPr lang="nl-BE" sz="2400" dirty="0">
                <a:solidFill>
                  <a:srgbClr val="0070C0"/>
                </a:solidFill>
                <a:effectLst/>
              </a:rPr>
              <a:t>Data </a:t>
            </a:r>
            <a:r>
              <a:rPr lang="nl-BE" sz="2400" dirty="0" err="1">
                <a:solidFill>
                  <a:srgbClr val="0070C0"/>
                </a:solidFill>
                <a:effectLst/>
              </a:rPr>
              <a:t>science</a:t>
            </a:r>
            <a:endParaRPr lang="en-BE" sz="2400" dirty="0">
              <a:solidFill>
                <a:srgbClr val="0070C0"/>
              </a:solidFill>
              <a:effectLst/>
            </a:endParaRPr>
          </a:p>
          <a:p>
            <a:pPr lvl="0">
              <a:lnSpc>
                <a:spcPct val="150000"/>
              </a:lnSpc>
            </a:pPr>
            <a:r>
              <a:rPr lang="nl-BE" sz="2400" dirty="0">
                <a:solidFill>
                  <a:srgbClr val="0070C0"/>
                </a:solidFill>
                <a:effectLst/>
              </a:rPr>
              <a:t>Data </a:t>
            </a:r>
            <a:r>
              <a:rPr lang="nl-BE" sz="2400" dirty="0" err="1">
                <a:solidFill>
                  <a:srgbClr val="0070C0"/>
                </a:solidFill>
                <a:effectLst/>
              </a:rPr>
              <a:t>visualization</a:t>
            </a:r>
            <a:endParaRPr lang="nl-BE" sz="2400" dirty="0">
              <a:solidFill>
                <a:srgbClr val="0070C0"/>
              </a:solidFill>
              <a:effectLst/>
            </a:endParaRPr>
          </a:p>
          <a:p>
            <a:pPr lvl="0">
              <a:lnSpc>
                <a:spcPct val="150000"/>
              </a:lnSpc>
            </a:pPr>
            <a:r>
              <a:rPr lang="nl-BE" sz="2400" dirty="0">
                <a:solidFill>
                  <a:srgbClr val="0070C0"/>
                </a:solidFill>
                <a:effectLst/>
              </a:rPr>
              <a:t>Data analysis</a:t>
            </a:r>
          </a:p>
          <a:p>
            <a:pPr lvl="0">
              <a:lnSpc>
                <a:spcPct val="150000"/>
              </a:lnSpc>
            </a:pPr>
            <a:r>
              <a:rPr lang="nl-BE" sz="2400" dirty="0">
                <a:solidFill>
                  <a:srgbClr val="0070C0"/>
                </a:solidFill>
                <a:effectLst/>
              </a:rPr>
              <a:t>Image processing</a:t>
            </a:r>
            <a:endParaRPr lang="en-BE" sz="2400" dirty="0"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74697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 err="1">
                <a:solidFill>
                  <a:srgbClr val="0070C0"/>
                </a:solidFill>
                <a:latin typeface="+mn-lt"/>
              </a:rPr>
              <a:t>Exercise</a:t>
            </a:r>
            <a:r>
              <a:rPr lang="nl-BE" sz="3600" b="1">
                <a:solidFill>
                  <a:srgbClr val="0070C0"/>
                </a:solidFill>
                <a:latin typeface="+mn-lt"/>
              </a:rPr>
              <a:t> 1.1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en-US" sz="2400" b="1" dirty="0">
                <a:solidFill>
                  <a:srgbClr val="0070C0"/>
                </a:solidFill>
              </a:rPr>
              <a:t>Matplotlib</a:t>
            </a:r>
            <a:r>
              <a:rPr lang="en-US" sz="2400" dirty="0">
                <a:solidFill>
                  <a:srgbClr val="0070C0"/>
                </a:solidFill>
              </a:rPr>
              <a:t> strives to produce publication quality graphics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for interactive graphing, scientific publishing, user interface development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used in Python scripts, MATLAB and graphical user interface toolkits</a:t>
            </a:r>
          </a:p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Install matplotlib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using 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dnf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, pip OR 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conda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endParaRPr lang="nl-NL" sz="2400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DFE7E7-8C88-4FF0-ABFB-A385E7A0808F}"/>
              </a:ext>
            </a:extLst>
          </p:cNvPr>
          <p:cNvSpPr txBox="1"/>
          <p:nvPr/>
        </p:nvSpPr>
        <p:spPr>
          <a:xfrm>
            <a:off x="3200400" y="5148810"/>
            <a:ext cx="4648200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BE" sz="2000" b="1" dirty="0">
                <a:effectLst/>
              </a:rPr>
              <a:t>conda install </a:t>
            </a:r>
            <a:r>
              <a:rPr lang="nl-BE" sz="2000" dirty="0">
                <a:effectLst/>
              </a:rPr>
              <a:t>-c conda-forge matplotlib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B4A855-FA28-4C48-9E21-3342BFE8A2F2}"/>
              </a:ext>
            </a:extLst>
          </p:cNvPr>
          <p:cNvSpPr txBox="1"/>
          <p:nvPr/>
        </p:nvSpPr>
        <p:spPr>
          <a:xfrm>
            <a:off x="3200400" y="4524345"/>
            <a:ext cx="4648200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BE" sz="2000" b="1" dirty="0">
                <a:effectLst/>
              </a:rPr>
              <a:t>pip install </a:t>
            </a:r>
            <a:r>
              <a:rPr lang="nl-BE" sz="2000" b="1" dirty="0">
                <a:solidFill>
                  <a:srgbClr val="0070C0"/>
                </a:solidFill>
                <a:effectLst/>
              </a:rPr>
              <a:t>--user </a:t>
            </a:r>
            <a:r>
              <a:rPr lang="nl-BE" sz="2000" dirty="0">
                <a:effectLst/>
              </a:rPr>
              <a:t>matplotlib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A9F8DA-55F4-457F-864D-AC048B2F9998}"/>
              </a:ext>
            </a:extLst>
          </p:cNvPr>
          <p:cNvSpPr txBox="1"/>
          <p:nvPr/>
        </p:nvSpPr>
        <p:spPr>
          <a:xfrm>
            <a:off x="3200400" y="3901161"/>
            <a:ext cx="4648200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BE" sz="2000" b="1" dirty="0">
                <a:effectLst/>
              </a:rPr>
              <a:t>dnf install </a:t>
            </a:r>
            <a:r>
              <a:rPr lang="nl-BE" sz="2000" dirty="0">
                <a:effectLst/>
              </a:rPr>
              <a:t>python3-matplotlib</a:t>
            </a:r>
          </a:p>
        </p:txBody>
      </p:sp>
    </p:spTree>
    <p:extLst>
      <p:ext uri="{BB962C8B-B14F-4D97-AF65-F5344CB8AC3E}">
        <p14:creationId xmlns:p14="http://schemas.microsoft.com/office/powerpoint/2010/main" val="462613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sz="6000" b="1" dirty="0" err="1">
                <a:solidFill>
                  <a:srgbClr val="0070C0"/>
                </a:solidFill>
                <a:latin typeface="+mn-lt"/>
              </a:rPr>
              <a:t>Introduction</a:t>
            </a:r>
            <a:endParaRPr lang="nl-BE" sz="60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236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 err="1">
                <a:solidFill>
                  <a:srgbClr val="0070C0"/>
                </a:solidFill>
                <a:latin typeface="+mn-lt"/>
              </a:rPr>
              <a:t>Introduction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Python = general purpose programming language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for small projects, also for larger applications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Great for simple scripting, data analysis, web scraping, machine learning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Lots of interesting packages (for bioinformatics)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Package managers: </a:t>
            </a:r>
            <a:r>
              <a:rPr lang="en-US" sz="2400" b="1" dirty="0">
                <a:solidFill>
                  <a:srgbClr val="0070C0"/>
                </a:solidFill>
              </a:rPr>
              <a:t>pip</a:t>
            </a:r>
            <a:r>
              <a:rPr lang="en-US" sz="2400" dirty="0">
                <a:solidFill>
                  <a:srgbClr val="0070C0"/>
                </a:solidFill>
              </a:rPr>
              <a:t> and </a:t>
            </a:r>
            <a:r>
              <a:rPr lang="en-US" sz="2400" b="1" dirty="0">
                <a:solidFill>
                  <a:srgbClr val="0070C0"/>
                </a:solidFill>
              </a:rPr>
              <a:t>anaconda</a:t>
            </a:r>
            <a:endParaRPr lang="en-BE" sz="2400" b="1" dirty="0"/>
          </a:p>
        </p:txBody>
      </p:sp>
    </p:spTree>
    <p:extLst>
      <p:ext uri="{BB962C8B-B14F-4D97-AF65-F5344CB8AC3E}">
        <p14:creationId xmlns:p14="http://schemas.microsoft.com/office/powerpoint/2010/main" val="1333799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 err="1">
                <a:solidFill>
                  <a:srgbClr val="0070C0"/>
                </a:solidFill>
                <a:latin typeface="+mn-lt"/>
              </a:rPr>
              <a:t>Introduction</a:t>
            </a:r>
            <a:r>
              <a:rPr lang="nl-BE" sz="3600" b="1" dirty="0">
                <a:solidFill>
                  <a:srgbClr val="0070C0"/>
                </a:solidFill>
                <a:latin typeface="+mn-lt"/>
              </a:rPr>
              <a:t>: Python 2 or Python 3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Python 2.x is legacy, Python 3.x is the present and future of the language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The final 2.x version 2.7 release came out in mid-2010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The 2.x branch will see no new major releases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Python 3.0 was released in 2008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3.x is under active development 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stable releases 3.6 from 2016, 3.7 from 2018, 3.8 from 2019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in 2021 on June 28 version 3.9.6 was released</a:t>
            </a:r>
          </a:p>
        </p:txBody>
      </p:sp>
    </p:spTree>
    <p:extLst>
      <p:ext uri="{BB962C8B-B14F-4D97-AF65-F5344CB8AC3E}">
        <p14:creationId xmlns:p14="http://schemas.microsoft.com/office/powerpoint/2010/main" val="4033747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 err="1">
                <a:solidFill>
                  <a:srgbClr val="0070C0"/>
                </a:solidFill>
                <a:latin typeface="+mn-lt"/>
              </a:rPr>
              <a:t>Introduction</a:t>
            </a:r>
            <a:r>
              <a:rPr lang="nl-BE" sz="3600" b="1" dirty="0">
                <a:solidFill>
                  <a:srgbClr val="0070C0"/>
                </a:solidFill>
                <a:latin typeface="+mn-lt"/>
              </a:rPr>
              <a:t>: Python 2 or Python 3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All recent standard library improvements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70C0"/>
                </a:solidFill>
              </a:rPr>
              <a:t>only available by default in Python 3.x.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Guido van Rossum (original creator of the Python language) decided to clean up Python 2.x properly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most drastic improvement better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Unicode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support</a:t>
            </a:r>
            <a:endParaRPr lang="en-US" sz="2400" dirty="0">
              <a:solidFill>
                <a:srgbClr val="0070C0"/>
              </a:solidFill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Introducing Python to new programmers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70C0"/>
                </a:solidFill>
              </a:rPr>
              <a:t>teaching Python 3 first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70C0"/>
                </a:solidFill>
              </a:rPr>
              <a:t>introducing the differences in Python 2 afterwards (if necessary)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Some current Linux distributions and Macs still use 2.x as default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nl-NL" sz="2400" dirty="0">
              <a:solidFill>
                <a:srgbClr val="0070C0"/>
              </a:solidFill>
            </a:endParaRPr>
          </a:p>
          <a:p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3068413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 err="1">
                <a:solidFill>
                  <a:srgbClr val="0070C0"/>
                </a:solidFill>
                <a:latin typeface="+mn-lt"/>
              </a:rPr>
              <a:t>Introduction</a:t>
            </a:r>
            <a:r>
              <a:rPr lang="nl-BE" sz="3600" b="1" dirty="0">
                <a:solidFill>
                  <a:srgbClr val="0070C0"/>
                </a:solidFill>
                <a:latin typeface="+mn-lt"/>
              </a:rPr>
              <a:t>: </a:t>
            </a:r>
            <a:r>
              <a:rPr lang="nl-BE" sz="3600" b="1" dirty="0" err="1">
                <a:solidFill>
                  <a:srgbClr val="0070C0"/>
                </a:solidFill>
                <a:latin typeface="+mn-lt"/>
              </a:rPr>
              <a:t>installation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eaLnBrk="0" hangingPunct="0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 If not installed:</a:t>
            </a:r>
          </a:p>
          <a:p>
            <a:pPr marL="0" indent="0" eaLnBrk="0" hangingPunc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err="1">
                <a:solidFill>
                  <a:srgbClr val="0070C0"/>
                </a:solidFill>
              </a:rPr>
              <a:t>sudo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dnf</a:t>
            </a:r>
            <a:r>
              <a:rPr lang="en-US" sz="2400" dirty="0">
                <a:solidFill>
                  <a:srgbClr val="0070C0"/>
                </a:solidFill>
              </a:rPr>
              <a:t> install python</a:t>
            </a:r>
          </a:p>
          <a:p>
            <a:pPr marL="0" indent="0" eaLnBrk="0" hangingPunc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err="1">
                <a:solidFill>
                  <a:srgbClr val="0070C0"/>
                </a:solidFill>
              </a:rPr>
              <a:t>sudo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dnf</a:t>
            </a:r>
            <a:r>
              <a:rPr lang="en-US" sz="2400" dirty="0">
                <a:solidFill>
                  <a:srgbClr val="0070C0"/>
                </a:solidFill>
              </a:rPr>
              <a:t> install python3</a:t>
            </a:r>
          </a:p>
          <a:p>
            <a:pPr marL="0" indent="0" eaLnBrk="0" hangingPunct="0">
              <a:lnSpc>
                <a:spcPct val="100000"/>
              </a:lnSpc>
              <a:spcBef>
                <a:spcPct val="20000"/>
              </a:spcBef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 Know where on your system:</a:t>
            </a:r>
          </a:p>
          <a:p>
            <a:pPr marL="0" indent="0" eaLnBrk="0" hangingPunc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2400" dirty="0">
                <a:solidFill>
                  <a:srgbClr val="0070C0"/>
                </a:solidFill>
              </a:rPr>
              <a:t>	which python</a:t>
            </a:r>
          </a:p>
          <a:p>
            <a:pPr marL="0" indent="0" eaLnBrk="0" hangingPunc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2400" dirty="0">
                <a:solidFill>
                  <a:srgbClr val="0070C0"/>
                </a:solidFill>
              </a:rPr>
              <a:t>	which python3</a:t>
            </a:r>
          </a:p>
          <a:p>
            <a:pPr marL="0" indent="0" eaLnBrk="0" hangingPunct="0">
              <a:lnSpc>
                <a:spcPct val="100000"/>
              </a:lnSpc>
              <a:spcBef>
                <a:spcPct val="20000"/>
              </a:spcBef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 Check version:</a:t>
            </a:r>
          </a:p>
          <a:p>
            <a:pPr marL="0" indent="0" eaLnBrk="0" hangingPunc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2400" dirty="0">
                <a:solidFill>
                  <a:srgbClr val="0070C0"/>
                </a:solidFill>
              </a:rPr>
              <a:t>	python --version</a:t>
            </a:r>
          </a:p>
          <a:p>
            <a:pPr marL="0" indent="0" eaLnBrk="0" hangingPunc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2400" dirty="0">
                <a:solidFill>
                  <a:srgbClr val="0070C0"/>
                </a:solidFill>
              </a:rPr>
              <a:t>	python3 --version</a:t>
            </a:r>
            <a:endParaRPr lang="nl-NL" sz="2400" dirty="0">
              <a:solidFill>
                <a:srgbClr val="0070C0"/>
              </a:solidFill>
            </a:endParaRPr>
          </a:p>
          <a:p>
            <a:endParaRPr lang="en-BE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CEA94B-0BFB-4BF3-BF81-C17D45B8F4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771"/>
          <a:stretch/>
        </p:blipFill>
        <p:spPr>
          <a:xfrm>
            <a:off x="5181600" y="1483250"/>
            <a:ext cx="4800600" cy="11746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315953-7506-45DC-AC95-19A11C7BB9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650"/>
          <a:stretch/>
        </p:blipFill>
        <p:spPr>
          <a:xfrm>
            <a:off x="5181600" y="3268247"/>
            <a:ext cx="4114800" cy="8465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5F1CF9-5F1D-4C17-8E69-5737095CBB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260"/>
          <a:stretch/>
        </p:blipFill>
        <p:spPr>
          <a:xfrm>
            <a:off x="5181600" y="4944872"/>
            <a:ext cx="4114800" cy="108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33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 err="1">
                <a:solidFill>
                  <a:srgbClr val="0070C0"/>
                </a:solidFill>
                <a:latin typeface="+mn-lt"/>
              </a:rPr>
              <a:t>Introduction</a:t>
            </a:r>
            <a:r>
              <a:rPr lang="nl-BE" sz="3600" b="1" dirty="0">
                <a:solidFill>
                  <a:srgbClr val="0070C0"/>
                </a:solidFill>
                <a:latin typeface="+mn-lt"/>
              </a:rPr>
              <a:t>: </a:t>
            </a:r>
            <a:r>
              <a:rPr lang="nl-BE" sz="3600" b="1" dirty="0" err="1">
                <a:solidFill>
                  <a:srgbClr val="0070C0"/>
                </a:solidFill>
                <a:latin typeface="+mn-lt"/>
              </a:rPr>
              <a:t>installation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nl-NL" sz="2400" dirty="0" err="1">
                <a:solidFill>
                  <a:srgbClr val="0070C0"/>
                </a:solidFill>
              </a:rPr>
              <a:t>Try</a:t>
            </a:r>
            <a:r>
              <a:rPr lang="nl-NL" sz="2400" dirty="0">
                <a:solidFill>
                  <a:srgbClr val="0070C0"/>
                </a:solidFill>
              </a:rPr>
              <a:t> </a:t>
            </a:r>
            <a:r>
              <a:rPr lang="nl-NL" sz="2400" dirty="0" err="1">
                <a:solidFill>
                  <a:srgbClr val="0070C0"/>
                </a:solidFill>
              </a:rPr>
              <a:t>it</a:t>
            </a:r>
            <a:r>
              <a:rPr lang="nl-NL" sz="2400" dirty="0">
                <a:solidFill>
                  <a:srgbClr val="0070C0"/>
                </a:solidFill>
              </a:rPr>
              <a:t>!</a:t>
            </a:r>
          </a:p>
          <a:p>
            <a:endParaRPr lang="en-BE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56B5E7-823F-423F-B6DF-008F3EBEC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600199"/>
            <a:ext cx="733806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9695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6576</TotalTime>
  <Words>1274</Words>
  <Application>Microsoft Office PowerPoint</Application>
  <PresentationFormat>Widescreen</PresentationFormat>
  <Paragraphs>129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Wingdings 2</vt:lpstr>
      <vt:lpstr>Wingdings</vt:lpstr>
      <vt:lpstr>Calibri Light</vt:lpstr>
      <vt:lpstr>Calibri</vt:lpstr>
      <vt:lpstr>Arial</vt:lpstr>
      <vt:lpstr>HDOfficeLightV0</vt:lpstr>
      <vt:lpstr>SCRIPTING </vt:lpstr>
      <vt:lpstr>PowerPoint Presentation</vt:lpstr>
      <vt:lpstr>Overview course</vt:lpstr>
      <vt:lpstr>Introduction</vt:lpstr>
      <vt:lpstr>Introduction</vt:lpstr>
      <vt:lpstr>Introduction: Python 2 or Python 3</vt:lpstr>
      <vt:lpstr>Introduction: Python 2 or Python 3</vt:lpstr>
      <vt:lpstr>Introduction: installation</vt:lpstr>
      <vt:lpstr>Introduction: installation</vt:lpstr>
      <vt:lpstr>Introduction: installation</vt:lpstr>
      <vt:lpstr>Introduction: installation</vt:lpstr>
      <vt:lpstr>Introduction: installation</vt:lpstr>
      <vt:lpstr>Introduction: installation</vt:lpstr>
      <vt:lpstr>Introduction</vt:lpstr>
      <vt:lpstr>Introduction</vt:lpstr>
      <vt:lpstr>Introduction</vt:lpstr>
      <vt:lpstr>Introduction</vt:lpstr>
      <vt:lpstr>Introduction</vt:lpstr>
      <vt:lpstr>Introduction: conda</vt:lpstr>
      <vt:lpstr>Introduction: conda</vt:lpstr>
      <vt:lpstr>Introduction: conda</vt:lpstr>
      <vt:lpstr>Introduction: conda</vt:lpstr>
      <vt:lpstr>Introduction: conda</vt:lpstr>
      <vt:lpstr>Introduction: conda</vt:lpstr>
      <vt:lpstr>Introduction</vt:lpstr>
      <vt:lpstr>Introduction</vt:lpstr>
      <vt:lpstr>Introduction</vt:lpstr>
      <vt:lpstr>Introduction</vt:lpstr>
      <vt:lpstr>Introduction</vt:lpstr>
      <vt:lpstr>Exercise 1.1</vt:lpstr>
    </vt:vector>
  </TitlesOfParts>
  <Manager/>
  <Company>VIB/UGent Dep Molecular Biomedical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STRUCTURELE   BIOINFORMATICA</dc:title>
  <dc:subject/>
  <dc:creator>Paco Hulpiau</dc:creator>
  <cp:keywords/>
  <dc:description/>
  <cp:lastModifiedBy>Hulpiau Paco</cp:lastModifiedBy>
  <cp:revision>716</cp:revision>
  <dcterms:created xsi:type="dcterms:W3CDTF">2008-12-21T20:16:39Z</dcterms:created>
  <dcterms:modified xsi:type="dcterms:W3CDTF">2023-11-20T11:14:18Z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TC102862081033</vt:lpwstr>
  </property>
</Properties>
</file>