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75" r:id="rId1"/>
  </p:sldMasterIdLst>
  <p:notesMasterIdLst>
    <p:notesMasterId r:id="rId61"/>
  </p:notesMasterIdLst>
  <p:sldIdLst>
    <p:sldId id="394" r:id="rId2"/>
    <p:sldId id="410" r:id="rId3"/>
    <p:sldId id="409" r:id="rId4"/>
    <p:sldId id="433" r:id="rId5"/>
    <p:sldId id="412" r:id="rId6"/>
    <p:sldId id="407" r:id="rId7"/>
    <p:sldId id="413" r:id="rId8"/>
    <p:sldId id="429" r:id="rId9"/>
    <p:sldId id="434" r:id="rId10"/>
    <p:sldId id="430" r:id="rId11"/>
    <p:sldId id="435" r:id="rId12"/>
    <p:sldId id="437" r:id="rId13"/>
    <p:sldId id="418" r:id="rId14"/>
    <p:sldId id="414" r:id="rId15"/>
    <p:sldId id="436" r:id="rId16"/>
    <p:sldId id="438" r:id="rId17"/>
    <p:sldId id="439" r:id="rId18"/>
    <p:sldId id="440" r:id="rId19"/>
    <p:sldId id="432" r:id="rId20"/>
    <p:sldId id="441" r:id="rId21"/>
    <p:sldId id="468" r:id="rId22"/>
    <p:sldId id="467" r:id="rId23"/>
    <p:sldId id="469" r:id="rId24"/>
    <p:sldId id="415" r:id="rId25"/>
    <p:sldId id="443" r:id="rId26"/>
    <p:sldId id="444" r:id="rId27"/>
    <p:sldId id="445" r:id="rId28"/>
    <p:sldId id="446" r:id="rId29"/>
    <p:sldId id="447" r:id="rId30"/>
    <p:sldId id="448" r:id="rId31"/>
    <p:sldId id="416" r:id="rId32"/>
    <p:sldId id="449" r:id="rId33"/>
    <p:sldId id="419" r:id="rId34"/>
    <p:sldId id="417" r:id="rId35"/>
    <p:sldId id="452" r:id="rId36"/>
    <p:sldId id="453" r:id="rId37"/>
    <p:sldId id="454" r:id="rId38"/>
    <p:sldId id="420" r:id="rId39"/>
    <p:sldId id="455" r:id="rId40"/>
    <p:sldId id="456" r:id="rId41"/>
    <p:sldId id="458" r:id="rId42"/>
    <p:sldId id="459" r:id="rId43"/>
    <p:sldId id="421" r:id="rId44"/>
    <p:sldId id="422" r:id="rId45"/>
    <p:sldId id="460" r:id="rId46"/>
    <p:sldId id="423" r:id="rId47"/>
    <p:sldId id="461" r:id="rId48"/>
    <p:sldId id="462" r:id="rId49"/>
    <p:sldId id="424" r:id="rId50"/>
    <p:sldId id="463" r:id="rId51"/>
    <p:sldId id="425" r:id="rId52"/>
    <p:sldId id="427" r:id="rId53"/>
    <p:sldId id="464" r:id="rId54"/>
    <p:sldId id="465" r:id="rId55"/>
    <p:sldId id="470" r:id="rId56"/>
    <p:sldId id="411" r:id="rId57"/>
    <p:sldId id="451" r:id="rId58"/>
    <p:sldId id="457" r:id="rId59"/>
    <p:sldId id="466" r:id="rId60"/>
  </p:sldIdLst>
  <p:sldSz cx="12192000" cy="6858000"/>
  <p:notesSz cx="6858000" cy="9144000"/>
  <p:embeddedFontLst>
    <p:embeddedFont>
      <p:font typeface="Calibri" panose="020F0502020204030204" pitchFamily="34" charset="0"/>
      <p:regular r:id="rId62"/>
      <p:bold r:id="rId63"/>
      <p:italic r:id="rId64"/>
      <p:boldItalic r:id="rId65"/>
    </p:embeddedFont>
    <p:embeddedFont>
      <p:font typeface="Calibri Light" panose="020F0302020204030204" pitchFamily="34" charset="0"/>
      <p:regular r:id="rId66"/>
      <p:italic r:id="rId67"/>
    </p:embeddedFont>
    <p:embeddedFont>
      <p:font typeface="Wingdings 2" panose="05020102010507070707" pitchFamily="18" charset="2"/>
      <p:regular r:id="rId68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11163" indent="46038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823913" indent="90488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236663" indent="134938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649413" indent="179388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lpiau Paco" initials="HP" lastIdx="0" clrIdx="0">
    <p:extLst>
      <p:ext uri="{19B8F6BF-5375-455C-9EA6-DF929625EA0E}">
        <p15:presenceInfo xmlns:p15="http://schemas.microsoft.com/office/powerpoint/2012/main" userId="S::paco.hulpiau@howest.be::edef87a4-8007-4b59-bfd2-ed0fec151a5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83C01"/>
    <a:srgbClr val="0057A8"/>
    <a:srgbClr val="FFFFFF"/>
    <a:srgbClr val="66CCFF"/>
    <a:srgbClr val="66FF33"/>
    <a:srgbClr val="66FF66"/>
    <a:srgbClr val="CCFF66"/>
    <a:srgbClr val="3366CC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3B66A4-A8D7-4993-8159-3B691684A5BA}" v="1" dt="2021-08-12T12:58:49.7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12" autoAdjust="0"/>
    <p:restoredTop sz="91345" autoAdjust="0"/>
  </p:normalViewPr>
  <p:slideViewPr>
    <p:cSldViewPr>
      <p:cViewPr varScale="1">
        <p:scale>
          <a:sx n="104" d="100"/>
          <a:sy n="104" d="100"/>
        </p:scale>
        <p:origin x="21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8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2.fntdata"/><Relationship Id="rId6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5.fntdata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70" Type="http://schemas.openxmlformats.org/officeDocument/2006/relationships/presProps" Target="presProps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4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lpiau Paco" userId="edef87a4-8007-4b59-bfd2-ed0fec151a53" providerId="ADAL" clId="{473B66A4-A8D7-4993-8159-3B691684A5BA}"/>
    <pc:docChg chg="undo custSel modSld">
      <pc:chgData name="Hulpiau Paco" userId="edef87a4-8007-4b59-bfd2-ed0fec151a53" providerId="ADAL" clId="{473B66A4-A8D7-4993-8159-3B691684A5BA}" dt="2021-08-12T13:12:31.669" v="160" actId="14100"/>
      <pc:docMkLst>
        <pc:docMk/>
      </pc:docMkLst>
      <pc:sldChg chg="addSp delSp modSp mod">
        <pc:chgData name="Hulpiau Paco" userId="edef87a4-8007-4b59-bfd2-ed0fec151a53" providerId="ADAL" clId="{473B66A4-A8D7-4993-8159-3B691684A5BA}" dt="2021-08-12T12:50:42.608" v="4" actId="14100"/>
        <pc:sldMkLst>
          <pc:docMk/>
          <pc:sldMk cId="779645335" sldId="407"/>
        </pc:sldMkLst>
        <pc:spChg chg="del">
          <ac:chgData name="Hulpiau Paco" userId="edef87a4-8007-4b59-bfd2-ed0fec151a53" providerId="ADAL" clId="{473B66A4-A8D7-4993-8159-3B691684A5BA}" dt="2021-08-12T12:49:50.807" v="0" actId="478"/>
          <ac:spMkLst>
            <pc:docMk/>
            <pc:sldMk cId="779645335" sldId="407"/>
            <ac:spMk id="3" creationId="{A9C5D58A-EBDE-424D-AAE5-09D356BC7B3A}"/>
          </ac:spMkLst>
        </pc:spChg>
        <pc:spChg chg="del">
          <ac:chgData name="Hulpiau Paco" userId="edef87a4-8007-4b59-bfd2-ed0fec151a53" providerId="ADAL" clId="{473B66A4-A8D7-4993-8159-3B691684A5BA}" dt="2021-08-12T12:49:59.207" v="1" actId="478"/>
          <ac:spMkLst>
            <pc:docMk/>
            <pc:sldMk cId="779645335" sldId="407"/>
            <ac:spMk id="4" creationId="{DD0BDEDC-2496-4827-ADAC-A953AEE77245}"/>
          </ac:spMkLst>
        </pc:spChg>
        <pc:picChg chg="add mod">
          <ac:chgData name="Hulpiau Paco" userId="edef87a4-8007-4b59-bfd2-ed0fec151a53" providerId="ADAL" clId="{473B66A4-A8D7-4993-8159-3B691684A5BA}" dt="2021-08-12T12:50:42.608" v="4" actId="14100"/>
          <ac:picMkLst>
            <pc:docMk/>
            <pc:sldMk cId="779645335" sldId="407"/>
            <ac:picMk id="6" creationId="{0C9F1680-1176-4394-8349-18DCBCA6D891}"/>
          </ac:picMkLst>
        </pc:picChg>
      </pc:sldChg>
      <pc:sldChg chg="addSp delSp modSp mod">
        <pc:chgData name="Hulpiau Paco" userId="edef87a4-8007-4b59-bfd2-ed0fec151a53" providerId="ADAL" clId="{473B66A4-A8D7-4993-8159-3B691684A5BA}" dt="2021-08-12T12:51:45.622" v="14" actId="1076"/>
        <pc:sldMkLst>
          <pc:docMk/>
          <pc:sldMk cId="3461500381" sldId="434"/>
        </pc:sldMkLst>
        <pc:spChg chg="del">
          <ac:chgData name="Hulpiau Paco" userId="edef87a4-8007-4b59-bfd2-ed0fec151a53" providerId="ADAL" clId="{473B66A4-A8D7-4993-8159-3B691684A5BA}" dt="2021-08-12T12:51:23.062" v="8" actId="478"/>
          <ac:spMkLst>
            <pc:docMk/>
            <pc:sldMk cId="3461500381" sldId="434"/>
            <ac:spMk id="8" creationId="{A86DA409-9BBC-43AB-8565-5DD1C1EF4423}"/>
          </ac:spMkLst>
        </pc:spChg>
        <pc:picChg chg="add mod">
          <ac:chgData name="Hulpiau Paco" userId="edef87a4-8007-4b59-bfd2-ed0fec151a53" providerId="ADAL" clId="{473B66A4-A8D7-4993-8159-3B691684A5BA}" dt="2021-08-12T12:51:32.450" v="12" actId="14100"/>
          <ac:picMkLst>
            <pc:docMk/>
            <pc:sldMk cId="3461500381" sldId="434"/>
            <ac:picMk id="4" creationId="{F8269FFF-A458-40BE-A7FA-14DE9DF4BC50}"/>
          </ac:picMkLst>
        </pc:picChg>
        <pc:picChg chg="del">
          <ac:chgData name="Hulpiau Paco" userId="edef87a4-8007-4b59-bfd2-ed0fec151a53" providerId="ADAL" clId="{473B66A4-A8D7-4993-8159-3B691684A5BA}" dt="2021-08-12T12:51:18.753" v="5" actId="478"/>
          <ac:picMkLst>
            <pc:docMk/>
            <pc:sldMk cId="3461500381" sldId="434"/>
            <ac:picMk id="7" creationId="{FEEF1F7A-A7FE-4DC8-AEEB-1065A156F019}"/>
          </ac:picMkLst>
        </pc:picChg>
        <pc:picChg chg="mod ord">
          <ac:chgData name="Hulpiau Paco" userId="edef87a4-8007-4b59-bfd2-ed0fec151a53" providerId="ADAL" clId="{473B66A4-A8D7-4993-8159-3B691684A5BA}" dt="2021-08-12T12:51:45.622" v="14" actId="1076"/>
          <ac:picMkLst>
            <pc:docMk/>
            <pc:sldMk cId="3461500381" sldId="434"/>
            <ac:picMk id="10" creationId="{097B19B4-3C17-4676-A853-3F9357EEC709}"/>
          </ac:picMkLst>
        </pc:picChg>
      </pc:sldChg>
      <pc:sldChg chg="addSp delSp modSp mod">
        <pc:chgData name="Hulpiau Paco" userId="edef87a4-8007-4b59-bfd2-ed0fec151a53" providerId="ADAL" clId="{473B66A4-A8D7-4993-8159-3B691684A5BA}" dt="2021-08-12T12:52:47.351" v="22" actId="1076"/>
        <pc:sldMkLst>
          <pc:docMk/>
          <pc:sldMk cId="3045002975" sldId="435"/>
        </pc:sldMkLst>
        <pc:spChg chg="del">
          <ac:chgData name="Hulpiau Paco" userId="edef87a4-8007-4b59-bfd2-ed0fec151a53" providerId="ADAL" clId="{473B66A4-A8D7-4993-8159-3B691684A5BA}" dt="2021-08-12T12:52:33.105" v="18" actId="478"/>
          <ac:spMkLst>
            <pc:docMk/>
            <pc:sldMk cId="3045002975" sldId="435"/>
            <ac:spMk id="8" creationId="{A86DA409-9BBC-43AB-8565-5DD1C1EF4423}"/>
          </ac:spMkLst>
        </pc:spChg>
        <pc:picChg chg="mod ord">
          <ac:chgData name="Hulpiau Paco" userId="edef87a4-8007-4b59-bfd2-ed0fec151a53" providerId="ADAL" clId="{473B66A4-A8D7-4993-8159-3B691684A5BA}" dt="2021-08-12T12:52:47.351" v="22" actId="1076"/>
          <ac:picMkLst>
            <pc:docMk/>
            <pc:sldMk cId="3045002975" sldId="435"/>
            <ac:picMk id="3" creationId="{CE39FC14-0EDD-4D46-9955-013AA38429A2}"/>
          </ac:picMkLst>
        </pc:picChg>
        <pc:picChg chg="add mod">
          <ac:chgData name="Hulpiau Paco" userId="edef87a4-8007-4b59-bfd2-ed0fec151a53" providerId="ADAL" clId="{473B66A4-A8D7-4993-8159-3B691684A5BA}" dt="2021-08-12T12:52:37.190" v="20" actId="14100"/>
          <ac:picMkLst>
            <pc:docMk/>
            <pc:sldMk cId="3045002975" sldId="435"/>
            <ac:picMk id="5" creationId="{78B253B8-7140-4C5B-B8BB-715BA0E88944}"/>
          </ac:picMkLst>
        </pc:picChg>
        <pc:picChg chg="del">
          <ac:chgData name="Hulpiau Paco" userId="edef87a4-8007-4b59-bfd2-ed0fec151a53" providerId="ADAL" clId="{473B66A4-A8D7-4993-8159-3B691684A5BA}" dt="2021-08-12T12:52:28.865" v="15" actId="478"/>
          <ac:picMkLst>
            <pc:docMk/>
            <pc:sldMk cId="3045002975" sldId="435"/>
            <ac:picMk id="9" creationId="{54EA61BF-140B-400A-845F-9B414E562644}"/>
          </ac:picMkLst>
        </pc:picChg>
      </pc:sldChg>
      <pc:sldChg chg="addSp delSp modSp mod">
        <pc:chgData name="Hulpiau Paco" userId="edef87a4-8007-4b59-bfd2-ed0fec151a53" providerId="ADAL" clId="{473B66A4-A8D7-4993-8159-3B691684A5BA}" dt="2021-08-12T12:53:46.103" v="29" actId="1076"/>
        <pc:sldMkLst>
          <pc:docMk/>
          <pc:sldMk cId="652615770" sldId="436"/>
        </pc:sldMkLst>
        <pc:spChg chg="del">
          <ac:chgData name="Hulpiau Paco" userId="edef87a4-8007-4b59-bfd2-ed0fec151a53" providerId="ADAL" clId="{473B66A4-A8D7-4993-8159-3B691684A5BA}" dt="2021-08-12T12:53:37.737" v="26" actId="478"/>
          <ac:spMkLst>
            <pc:docMk/>
            <pc:sldMk cId="652615770" sldId="436"/>
            <ac:spMk id="7" creationId="{2F95130D-7443-4037-93B6-DC75E1E2BA7E}"/>
          </ac:spMkLst>
        </pc:spChg>
        <pc:picChg chg="add mod">
          <ac:chgData name="Hulpiau Paco" userId="edef87a4-8007-4b59-bfd2-ed0fec151a53" providerId="ADAL" clId="{473B66A4-A8D7-4993-8159-3B691684A5BA}" dt="2021-08-12T12:53:46.103" v="29" actId="1076"/>
          <ac:picMkLst>
            <pc:docMk/>
            <pc:sldMk cId="652615770" sldId="436"/>
            <ac:picMk id="4" creationId="{B4EF07A8-5124-44CE-901B-41D923A93862}"/>
          </ac:picMkLst>
        </pc:picChg>
        <pc:picChg chg="del">
          <ac:chgData name="Hulpiau Paco" userId="edef87a4-8007-4b59-bfd2-ed0fec151a53" providerId="ADAL" clId="{473B66A4-A8D7-4993-8159-3B691684A5BA}" dt="2021-08-12T12:53:35.411" v="25" actId="478"/>
          <ac:picMkLst>
            <pc:docMk/>
            <pc:sldMk cId="652615770" sldId="436"/>
            <ac:picMk id="6" creationId="{07341334-8BCB-4B51-8E91-709B76BAFD60}"/>
          </ac:picMkLst>
        </pc:picChg>
      </pc:sldChg>
      <pc:sldChg chg="addSp delSp modSp mod">
        <pc:chgData name="Hulpiau Paco" userId="edef87a4-8007-4b59-bfd2-ed0fec151a53" providerId="ADAL" clId="{473B66A4-A8D7-4993-8159-3B691684A5BA}" dt="2021-08-12T12:54:47.498" v="34" actId="14100"/>
        <pc:sldMkLst>
          <pc:docMk/>
          <pc:sldMk cId="2640790102" sldId="438"/>
        </pc:sldMkLst>
        <pc:spChg chg="del">
          <ac:chgData name="Hulpiau Paco" userId="edef87a4-8007-4b59-bfd2-ed0fec151a53" providerId="ADAL" clId="{473B66A4-A8D7-4993-8159-3B691684A5BA}" dt="2021-08-12T12:54:41.329" v="32" actId="478"/>
          <ac:spMkLst>
            <pc:docMk/>
            <pc:sldMk cId="2640790102" sldId="438"/>
            <ac:spMk id="7" creationId="{2F95130D-7443-4037-93B6-DC75E1E2BA7E}"/>
          </ac:spMkLst>
        </pc:spChg>
        <pc:picChg chg="del">
          <ac:chgData name="Hulpiau Paco" userId="edef87a4-8007-4b59-bfd2-ed0fec151a53" providerId="ADAL" clId="{473B66A4-A8D7-4993-8159-3B691684A5BA}" dt="2021-08-12T12:54:38.094" v="30" actId="478"/>
          <ac:picMkLst>
            <pc:docMk/>
            <pc:sldMk cId="2640790102" sldId="438"/>
            <ac:picMk id="4" creationId="{50D6991B-6225-4258-B7B2-677438344F15}"/>
          </ac:picMkLst>
        </pc:picChg>
        <pc:picChg chg="add mod">
          <ac:chgData name="Hulpiau Paco" userId="edef87a4-8007-4b59-bfd2-ed0fec151a53" providerId="ADAL" clId="{473B66A4-A8D7-4993-8159-3B691684A5BA}" dt="2021-08-12T12:54:47.498" v="34" actId="14100"/>
          <ac:picMkLst>
            <pc:docMk/>
            <pc:sldMk cId="2640790102" sldId="438"/>
            <ac:picMk id="5" creationId="{86128F2D-3FE6-41EF-A56F-519879675236}"/>
          </ac:picMkLst>
        </pc:picChg>
      </pc:sldChg>
      <pc:sldChg chg="addSp delSp modSp mod">
        <pc:chgData name="Hulpiau Paco" userId="edef87a4-8007-4b59-bfd2-ed0fec151a53" providerId="ADAL" clId="{473B66A4-A8D7-4993-8159-3B691684A5BA}" dt="2021-08-12T12:55:34.821" v="40" actId="1076"/>
        <pc:sldMkLst>
          <pc:docMk/>
          <pc:sldMk cId="1657274052" sldId="440"/>
        </pc:sldMkLst>
        <pc:spChg chg="del">
          <ac:chgData name="Hulpiau Paco" userId="edef87a4-8007-4b59-bfd2-ed0fec151a53" providerId="ADAL" clId="{473B66A4-A8D7-4993-8159-3B691684A5BA}" dt="2021-08-12T12:54:55.434" v="35" actId="478"/>
          <ac:spMkLst>
            <pc:docMk/>
            <pc:sldMk cId="1657274052" sldId="440"/>
            <ac:spMk id="7" creationId="{2F95130D-7443-4037-93B6-DC75E1E2BA7E}"/>
          </ac:spMkLst>
        </pc:spChg>
        <pc:picChg chg="del">
          <ac:chgData name="Hulpiau Paco" userId="edef87a4-8007-4b59-bfd2-ed0fec151a53" providerId="ADAL" clId="{473B66A4-A8D7-4993-8159-3B691684A5BA}" dt="2021-08-12T12:55:20.783" v="36" actId="478"/>
          <ac:picMkLst>
            <pc:docMk/>
            <pc:sldMk cId="1657274052" sldId="440"/>
            <ac:picMk id="3" creationId="{84513595-4012-463D-820A-9343462D30E8}"/>
          </ac:picMkLst>
        </pc:picChg>
        <pc:picChg chg="add mod">
          <ac:chgData name="Hulpiau Paco" userId="edef87a4-8007-4b59-bfd2-ed0fec151a53" providerId="ADAL" clId="{473B66A4-A8D7-4993-8159-3B691684A5BA}" dt="2021-08-12T12:55:34.821" v="40" actId="1076"/>
          <ac:picMkLst>
            <pc:docMk/>
            <pc:sldMk cId="1657274052" sldId="440"/>
            <ac:picMk id="5" creationId="{25D28782-50B8-4F15-94D6-D039948D26C9}"/>
          </ac:picMkLst>
        </pc:picChg>
      </pc:sldChg>
      <pc:sldChg chg="addSp delSp modSp mod">
        <pc:chgData name="Hulpiau Paco" userId="edef87a4-8007-4b59-bfd2-ed0fec151a53" providerId="ADAL" clId="{473B66A4-A8D7-4993-8159-3B691684A5BA}" dt="2021-08-12T12:57:28.422" v="56" actId="1076"/>
        <pc:sldMkLst>
          <pc:docMk/>
          <pc:sldMk cId="2632100660" sldId="441"/>
        </pc:sldMkLst>
        <pc:spChg chg="del">
          <ac:chgData name="Hulpiau Paco" userId="edef87a4-8007-4b59-bfd2-ed0fec151a53" providerId="ADAL" clId="{473B66A4-A8D7-4993-8159-3B691684A5BA}" dt="2021-08-12T12:55:48.868" v="42" actId="478"/>
          <ac:spMkLst>
            <pc:docMk/>
            <pc:sldMk cId="2632100660" sldId="441"/>
            <ac:spMk id="7" creationId="{2F95130D-7443-4037-93B6-DC75E1E2BA7E}"/>
          </ac:spMkLst>
        </pc:spChg>
        <pc:picChg chg="del">
          <ac:chgData name="Hulpiau Paco" userId="edef87a4-8007-4b59-bfd2-ed0fec151a53" providerId="ADAL" clId="{473B66A4-A8D7-4993-8159-3B691684A5BA}" dt="2021-08-12T12:55:47.632" v="41" actId="478"/>
          <ac:picMkLst>
            <pc:docMk/>
            <pc:sldMk cId="2632100660" sldId="441"/>
            <ac:picMk id="4" creationId="{D221B38E-3494-4D97-A6C7-0EC708F584B2}"/>
          </ac:picMkLst>
        </pc:picChg>
        <pc:picChg chg="add mod">
          <ac:chgData name="Hulpiau Paco" userId="edef87a4-8007-4b59-bfd2-ed0fec151a53" providerId="ADAL" clId="{473B66A4-A8D7-4993-8159-3B691684A5BA}" dt="2021-08-12T12:56:11.373" v="45" actId="1076"/>
          <ac:picMkLst>
            <pc:docMk/>
            <pc:sldMk cId="2632100660" sldId="441"/>
            <ac:picMk id="5" creationId="{484983A4-5E4B-4CE0-9924-5406553FAC0B}"/>
          </ac:picMkLst>
        </pc:picChg>
        <pc:picChg chg="add mod">
          <ac:chgData name="Hulpiau Paco" userId="edef87a4-8007-4b59-bfd2-ed0fec151a53" providerId="ADAL" clId="{473B66A4-A8D7-4993-8159-3B691684A5BA}" dt="2021-08-12T12:57:28.422" v="56" actId="1076"/>
          <ac:picMkLst>
            <pc:docMk/>
            <pc:sldMk cId="2632100660" sldId="441"/>
            <ac:picMk id="8" creationId="{72E7621F-D61F-4045-B5F1-5EFFF227B749}"/>
          </ac:picMkLst>
        </pc:picChg>
      </pc:sldChg>
      <pc:sldChg chg="addSp delSp modSp mod">
        <pc:chgData name="Hulpiau Paco" userId="edef87a4-8007-4b59-bfd2-ed0fec151a53" providerId="ADAL" clId="{473B66A4-A8D7-4993-8159-3B691684A5BA}" dt="2021-08-12T12:59:24.374" v="75" actId="1076"/>
        <pc:sldMkLst>
          <pc:docMk/>
          <pc:sldMk cId="1873300475" sldId="443"/>
        </pc:sldMkLst>
        <pc:spChg chg="del">
          <ac:chgData name="Hulpiau Paco" userId="edef87a4-8007-4b59-bfd2-ed0fec151a53" providerId="ADAL" clId="{473B66A4-A8D7-4993-8159-3B691684A5BA}" dt="2021-08-12T12:58:12.104" v="58" actId="478"/>
          <ac:spMkLst>
            <pc:docMk/>
            <pc:sldMk cId="1873300475" sldId="443"/>
            <ac:spMk id="4" creationId="{69EB8A25-823E-4B67-AC7E-F6BDCC7E7297}"/>
          </ac:spMkLst>
        </pc:spChg>
        <pc:picChg chg="del">
          <ac:chgData name="Hulpiau Paco" userId="edef87a4-8007-4b59-bfd2-ed0fec151a53" providerId="ADAL" clId="{473B66A4-A8D7-4993-8159-3B691684A5BA}" dt="2021-08-12T12:58:10.585" v="57" actId="478"/>
          <ac:picMkLst>
            <pc:docMk/>
            <pc:sldMk cId="1873300475" sldId="443"/>
            <ac:picMk id="5" creationId="{6CD41E2F-7226-43A6-9AD4-6B5A4B81F5C3}"/>
          </ac:picMkLst>
        </pc:picChg>
        <pc:picChg chg="add mod">
          <ac:chgData name="Hulpiau Paco" userId="edef87a4-8007-4b59-bfd2-ed0fec151a53" providerId="ADAL" clId="{473B66A4-A8D7-4993-8159-3B691684A5BA}" dt="2021-08-12T12:59:14.212" v="70" actId="1076"/>
          <ac:picMkLst>
            <pc:docMk/>
            <pc:sldMk cId="1873300475" sldId="443"/>
            <ac:picMk id="7" creationId="{A51915E9-3032-41A8-B746-682EF1452D24}"/>
          </ac:picMkLst>
        </pc:picChg>
        <pc:picChg chg="add mod">
          <ac:chgData name="Hulpiau Paco" userId="edef87a4-8007-4b59-bfd2-ed0fec151a53" providerId="ADAL" clId="{473B66A4-A8D7-4993-8159-3B691684A5BA}" dt="2021-08-12T12:59:24.374" v="75" actId="1076"/>
          <ac:picMkLst>
            <pc:docMk/>
            <pc:sldMk cId="1873300475" sldId="443"/>
            <ac:picMk id="8" creationId="{F63DC55C-3ECE-4BEE-A633-AADB02647E4B}"/>
          </ac:picMkLst>
        </pc:picChg>
      </pc:sldChg>
      <pc:sldChg chg="addSp delSp modSp mod">
        <pc:chgData name="Hulpiau Paco" userId="edef87a4-8007-4b59-bfd2-ed0fec151a53" providerId="ADAL" clId="{473B66A4-A8D7-4993-8159-3B691684A5BA}" dt="2021-08-12T13:00:09.814" v="80" actId="14100"/>
        <pc:sldMkLst>
          <pc:docMk/>
          <pc:sldMk cId="1097687883" sldId="444"/>
        </pc:sldMkLst>
        <pc:spChg chg="del">
          <ac:chgData name="Hulpiau Paco" userId="edef87a4-8007-4b59-bfd2-ed0fec151a53" providerId="ADAL" clId="{473B66A4-A8D7-4993-8159-3B691684A5BA}" dt="2021-08-12T13:00:03.330" v="77" actId="478"/>
          <ac:spMkLst>
            <pc:docMk/>
            <pc:sldMk cId="1097687883" sldId="444"/>
            <ac:spMk id="4" creationId="{69EB8A25-823E-4B67-AC7E-F6BDCC7E7297}"/>
          </ac:spMkLst>
        </pc:spChg>
        <pc:picChg chg="add mod">
          <ac:chgData name="Hulpiau Paco" userId="edef87a4-8007-4b59-bfd2-ed0fec151a53" providerId="ADAL" clId="{473B66A4-A8D7-4993-8159-3B691684A5BA}" dt="2021-08-12T13:00:09.814" v="80" actId="14100"/>
          <ac:picMkLst>
            <pc:docMk/>
            <pc:sldMk cId="1097687883" sldId="444"/>
            <ac:picMk id="6" creationId="{6D5466B6-7EB8-42FD-A59C-3D60C8541995}"/>
          </ac:picMkLst>
        </pc:picChg>
        <pc:picChg chg="del">
          <ac:chgData name="Hulpiau Paco" userId="edef87a4-8007-4b59-bfd2-ed0fec151a53" providerId="ADAL" clId="{473B66A4-A8D7-4993-8159-3B691684A5BA}" dt="2021-08-12T13:00:01.852" v="76" actId="478"/>
          <ac:picMkLst>
            <pc:docMk/>
            <pc:sldMk cId="1097687883" sldId="444"/>
            <ac:picMk id="7" creationId="{2C2E832D-80DA-4F2F-855E-D4ACC6220743}"/>
          </ac:picMkLst>
        </pc:picChg>
      </pc:sldChg>
      <pc:sldChg chg="addSp delSp modSp mod">
        <pc:chgData name="Hulpiau Paco" userId="edef87a4-8007-4b59-bfd2-ed0fec151a53" providerId="ADAL" clId="{473B66A4-A8D7-4993-8159-3B691684A5BA}" dt="2021-08-12T13:00:47.630" v="85" actId="14100"/>
        <pc:sldMkLst>
          <pc:docMk/>
          <pc:sldMk cId="3642689432" sldId="445"/>
        </pc:sldMkLst>
        <pc:spChg chg="del">
          <ac:chgData name="Hulpiau Paco" userId="edef87a4-8007-4b59-bfd2-ed0fec151a53" providerId="ADAL" clId="{473B66A4-A8D7-4993-8159-3B691684A5BA}" dt="2021-08-12T13:00:21.093" v="82" actId="478"/>
          <ac:spMkLst>
            <pc:docMk/>
            <pc:sldMk cId="3642689432" sldId="445"/>
            <ac:spMk id="4" creationId="{69EB8A25-823E-4B67-AC7E-F6BDCC7E7297}"/>
          </ac:spMkLst>
        </pc:spChg>
        <pc:picChg chg="del">
          <ac:chgData name="Hulpiau Paco" userId="edef87a4-8007-4b59-bfd2-ed0fec151a53" providerId="ADAL" clId="{473B66A4-A8D7-4993-8159-3B691684A5BA}" dt="2021-08-12T13:00:18.761" v="81" actId="478"/>
          <ac:picMkLst>
            <pc:docMk/>
            <pc:sldMk cId="3642689432" sldId="445"/>
            <ac:picMk id="5" creationId="{C7F95F53-94A9-4558-9728-43959F2C61F8}"/>
          </ac:picMkLst>
        </pc:picChg>
        <pc:picChg chg="add mod">
          <ac:chgData name="Hulpiau Paco" userId="edef87a4-8007-4b59-bfd2-ed0fec151a53" providerId="ADAL" clId="{473B66A4-A8D7-4993-8159-3B691684A5BA}" dt="2021-08-12T13:00:47.630" v="85" actId="14100"/>
          <ac:picMkLst>
            <pc:docMk/>
            <pc:sldMk cId="3642689432" sldId="445"/>
            <ac:picMk id="7" creationId="{54EFA66B-20F3-4605-A22C-B3335ED25964}"/>
          </ac:picMkLst>
        </pc:picChg>
      </pc:sldChg>
      <pc:sldChg chg="addSp delSp modSp mod">
        <pc:chgData name="Hulpiau Paco" userId="edef87a4-8007-4b59-bfd2-ed0fec151a53" providerId="ADAL" clId="{473B66A4-A8D7-4993-8159-3B691684A5BA}" dt="2021-08-12T13:01:20.790" v="91" actId="14100"/>
        <pc:sldMkLst>
          <pc:docMk/>
          <pc:sldMk cId="1771336666" sldId="446"/>
        </pc:sldMkLst>
        <pc:spChg chg="del">
          <ac:chgData name="Hulpiau Paco" userId="edef87a4-8007-4b59-bfd2-ed0fec151a53" providerId="ADAL" clId="{473B66A4-A8D7-4993-8159-3B691684A5BA}" dt="2021-08-12T13:01:14.549" v="87" actId="478"/>
          <ac:spMkLst>
            <pc:docMk/>
            <pc:sldMk cId="1771336666" sldId="446"/>
            <ac:spMk id="4" creationId="{69EB8A25-823E-4B67-AC7E-F6BDCC7E7297}"/>
          </ac:spMkLst>
        </pc:spChg>
        <pc:picChg chg="del">
          <ac:chgData name="Hulpiau Paco" userId="edef87a4-8007-4b59-bfd2-ed0fec151a53" providerId="ADAL" clId="{473B66A4-A8D7-4993-8159-3B691684A5BA}" dt="2021-08-12T13:00:54.079" v="86" actId="478"/>
          <ac:picMkLst>
            <pc:docMk/>
            <pc:sldMk cId="1771336666" sldId="446"/>
            <ac:picMk id="5" creationId="{C7F95F53-94A9-4558-9728-43959F2C61F8}"/>
          </ac:picMkLst>
        </pc:picChg>
        <pc:picChg chg="add mod">
          <ac:chgData name="Hulpiau Paco" userId="edef87a4-8007-4b59-bfd2-ed0fec151a53" providerId="ADAL" clId="{473B66A4-A8D7-4993-8159-3B691684A5BA}" dt="2021-08-12T13:01:20.790" v="91" actId="14100"/>
          <ac:picMkLst>
            <pc:docMk/>
            <pc:sldMk cId="1771336666" sldId="446"/>
            <ac:picMk id="7" creationId="{D5DD50D1-FB3B-4A42-98F2-9F942E7D2014}"/>
          </ac:picMkLst>
        </pc:picChg>
      </pc:sldChg>
      <pc:sldChg chg="addSp delSp modSp mod">
        <pc:chgData name="Hulpiau Paco" userId="edef87a4-8007-4b59-bfd2-ed0fec151a53" providerId="ADAL" clId="{473B66A4-A8D7-4993-8159-3B691684A5BA}" dt="2021-08-12T13:01:53.277" v="96" actId="14100"/>
        <pc:sldMkLst>
          <pc:docMk/>
          <pc:sldMk cId="174614961" sldId="448"/>
        </pc:sldMkLst>
        <pc:spChg chg="del">
          <ac:chgData name="Hulpiau Paco" userId="edef87a4-8007-4b59-bfd2-ed0fec151a53" providerId="ADAL" clId="{473B66A4-A8D7-4993-8159-3B691684A5BA}" dt="2021-08-12T13:01:48.496" v="93" actId="478"/>
          <ac:spMkLst>
            <pc:docMk/>
            <pc:sldMk cId="174614961" sldId="448"/>
            <ac:spMk id="4" creationId="{69EB8A25-823E-4B67-AC7E-F6BDCC7E7297}"/>
          </ac:spMkLst>
        </pc:spChg>
        <pc:picChg chg="del">
          <ac:chgData name="Hulpiau Paco" userId="edef87a4-8007-4b59-bfd2-ed0fec151a53" providerId="ADAL" clId="{473B66A4-A8D7-4993-8159-3B691684A5BA}" dt="2021-08-12T13:01:29.150" v="92" actId="478"/>
          <ac:picMkLst>
            <pc:docMk/>
            <pc:sldMk cId="174614961" sldId="448"/>
            <ac:picMk id="6" creationId="{E5F32D75-D88E-4ADA-9096-BDF7868D117B}"/>
          </ac:picMkLst>
        </pc:picChg>
        <pc:picChg chg="add mod">
          <ac:chgData name="Hulpiau Paco" userId="edef87a4-8007-4b59-bfd2-ed0fec151a53" providerId="ADAL" clId="{473B66A4-A8D7-4993-8159-3B691684A5BA}" dt="2021-08-12T13:01:53.277" v="96" actId="14100"/>
          <ac:picMkLst>
            <pc:docMk/>
            <pc:sldMk cId="174614961" sldId="448"/>
            <ac:picMk id="7" creationId="{6FF9A88E-213C-4673-A32D-1FD6DD9E99F2}"/>
          </ac:picMkLst>
        </pc:picChg>
      </pc:sldChg>
      <pc:sldChg chg="addSp delSp modSp mod">
        <pc:chgData name="Hulpiau Paco" userId="edef87a4-8007-4b59-bfd2-ed0fec151a53" providerId="ADAL" clId="{473B66A4-A8D7-4993-8159-3B691684A5BA}" dt="2021-08-12T13:02:30.748" v="101" actId="14100"/>
        <pc:sldMkLst>
          <pc:docMk/>
          <pc:sldMk cId="3313080888" sldId="449"/>
        </pc:sldMkLst>
        <pc:spChg chg="del">
          <ac:chgData name="Hulpiau Paco" userId="edef87a4-8007-4b59-bfd2-ed0fec151a53" providerId="ADAL" clId="{473B66A4-A8D7-4993-8159-3B691684A5BA}" dt="2021-08-12T13:02:23.339" v="98" actId="478"/>
          <ac:spMkLst>
            <pc:docMk/>
            <pc:sldMk cId="3313080888" sldId="449"/>
            <ac:spMk id="4" creationId="{69EB8A25-823E-4B67-AC7E-F6BDCC7E7297}"/>
          </ac:spMkLst>
        </pc:spChg>
        <pc:picChg chg="del">
          <ac:chgData name="Hulpiau Paco" userId="edef87a4-8007-4b59-bfd2-ed0fec151a53" providerId="ADAL" clId="{473B66A4-A8D7-4993-8159-3B691684A5BA}" dt="2021-08-12T13:02:21.126" v="97" actId="478"/>
          <ac:picMkLst>
            <pc:docMk/>
            <pc:sldMk cId="3313080888" sldId="449"/>
            <ac:picMk id="5" creationId="{2CD9E5C0-76BE-4A9D-AD04-F6A7891CE7CE}"/>
          </ac:picMkLst>
        </pc:picChg>
        <pc:picChg chg="add mod">
          <ac:chgData name="Hulpiau Paco" userId="edef87a4-8007-4b59-bfd2-ed0fec151a53" providerId="ADAL" clId="{473B66A4-A8D7-4993-8159-3B691684A5BA}" dt="2021-08-12T13:02:30.748" v="101" actId="14100"/>
          <ac:picMkLst>
            <pc:docMk/>
            <pc:sldMk cId="3313080888" sldId="449"/>
            <ac:picMk id="7" creationId="{F28A1000-044F-4295-8633-F4F7904FBE6C}"/>
          </ac:picMkLst>
        </pc:picChg>
      </pc:sldChg>
      <pc:sldChg chg="addSp delSp modSp mod">
        <pc:chgData name="Hulpiau Paco" userId="edef87a4-8007-4b59-bfd2-ed0fec151a53" providerId="ADAL" clId="{473B66A4-A8D7-4993-8159-3B691684A5BA}" dt="2021-08-12T13:04:33.702" v="106" actId="14100"/>
        <pc:sldMkLst>
          <pc:docMk/>
          <pc:sldMk cId="1006159894" sldId="452"/>
        </pc:sldMkLst>
        <pc:spChg chg="del">
          <ac:chgData name="Hulpiau Paco" userId="edef87a4-8007-4b59-bfd2-ed0fec151a53" providerId="ADAL" clId="{473B66A4-A8D7-4993-8159-3B691684A5BA}" dt="2021-08-12T13:04:25.694" v="102" actId="478"/>
          <ac:spMkLst>
            <pc:docMk/>
            <pc:sldMk cId="1006159894" sldId="452"/>
            <ac:spMk id="4" creationId="{DEDC1F6D-5878-4BEE-8E05-F7CFE0C5D7D1}"/>
          </ac:spMkLst>
        </pc:spChg>
        <pc:picChg chg="add mod">
          <ac:chgData name="Hulpiau Paco" userId="edef87a4-8007-4b59-bfd2-ed0fec151a53" providerId="ADAL" clId="{473B66A4-A8D7-4993-8159-3B691684A5BA}" dt="2021-08-12T13:04:33.702" v="106" actId="14100"/>
          <ac:picMkLst>
            <pc:docMk/>
            <pc:sldMk cId="1006159894" sldId="452"/>
            <ac:picMk id="5" creationId="{6FA112C7-6F74-4563-B7F9-40042451596C}"/>
          </ac:picMkLst>
        </pc:picChg>
        <pc:picChg chg="del">
          <ac:chgData name="Hulpiau Paco" userId="edef87a4-8007-4b59-bfd2-ed0fec151a53" providerId="ADAL" clId="{473B66A4-A8D7-4993-8159-3B691684A5BA}" dt="2021-08-12T13:04:27.079" v="103" actId="478"/>
          <ac:picMkLst>
            <pc:docMk/>
            <pc:sldMk cId="1006159894" sldId="452"/>
            <ac:picMk id="6" creationId="{FC5269B2-6E10-40E0-8B29-123C4E69B87E}"/>
          </ac:picMkLst>
        </pc:picChg>
      </pc:sldChg>
      <pc:sldChg chg="addSp delSp modSp mod">
        <pc:chgData name="Hulpiau Paco" userId="edef87a4-8007-4b59-bfd2-ed0fec151a53" providerId="ADAL" clId="{473B66A4-A8D7-4993-8159-3B691684A5BA}" dt="2021-08-12T13:06:04.815" v="111" actId="14100"/>
        <pc:sldMkLst>
          <pc:docMk/>
          <pc:sldMk cId="4068338967" sldId="453"/>
        </pc:sldMkLst>
        <pc:spChg chg="del">
          <ac:chgData name="Hulpiau Paco" userId="edef87a4-8007-4b59-bfd2-ed0fec151a53" providerId="ADAL" clId="{473B66A4-A8D7-4993-8159-3B691684A5BA}" dt="2021-08-12T13:05:56.098" v="108" actId="478"/>
          <ac:spMkLst>
            <pc:docMk/>
            <pc:sldMk cId="4068338967" sldId="453"/>
            <ac:spMk id="4" creationId="{DEDC1F6D-5878-4BEE-8E05-F7CFE0C5D7D1}"/>
          </ac:spMkLst>
        </pc:spChg>
        <pc:picChg chg="del">
          <ac:chgData name="Hulpiau Paco" userId="edef87a4-8007-4b59-bfd2-ed0fec151a53" providerId="ADAL" clId="{473B66A4-A8D7-4993-8159-3B691684A5BA}" dt="2021-08-12T13:04:37.496" v="107" actId="478"/>
          <ac:picMkLst>
            <pc:docMk/>
            <pc:sldMk cId="4068338967" sldId="453"/>
            <ac:picMk id="3" creationId="{23311DFB-29B9-4987-9BA1-58C145D670F5}"/>
          </ac:picMkLst>
        </pc:picChg>
        <pc:picChg chg="add mod">
          <ac:chgData name="Hulpiau Paco" userId="edef87a4-8007-4b59-bfd2-ed0fec151a53" providerId="ADAL" clId="{473B66A4-A8D7-4993-8159-3B691684A5BA}" dt="2021-08-12T13:06:04.815" v="111" actId="14100"/>
          <ac:picMkLst>
            <pc:docMk/>
            <pc:sldMk cId="4068338967" sldId="453"/>
            <ac:picMk id="6" creationId="{9DA94A81-949B-40C3-BBD8-1163585E583B}"/>
          </ac:picMkLst>
        </pc:picChg>
      </pc:sldChg>
      <pc:sldChg chg="addSp delSp modSp mod">
        <pc:chgData name="Hulpiau Paco" userId="edef87a4-8007-4b59-bfd2-ed0fec151a53" providerId="ADAL" clId="{473B66A4-A8D7-4993-8159-3B691684A5BA}" dt="2021-08-12T13:06:36.432" v="116" actId="14100"/>
        <pc:sldMkLst>
          <pc:docMk/>
          <pc:sldMk cId="1914977514" sldId="454"/>
        </pc:sldMkLst>
        <pc:spChg chg="del">
          <ac:chgData name="Hulpiau Paco" userId="edef87a4-8007-4b59-bfd2-ed0fec151a53" providerId="ADAL" clId="{473B66A4-A8D7-4993-8159-3B691684A5BA}" dt="2021-08-12T13:06:31.207" v="114" actId="478"/>
          <ac:spMkLst>
            <pc:docMk/>
            <pc:sldMk cId="1914977514" sldId="454"/>
            <ac:spMk id="4" creationId="{DEDC1F6D-5878-4BEE-8E05-F7CFE0C5D7D1}"/>
          </ac:spMkLst>
        </pc:spChg>
        <pc:picChg chg="del">
          <ac:chgData name="Hulpiau Paco" userId="edef87a4-8007-4b59-bfd2-ed0fec151a53" providerId="ADAL" clId="{473B66A4-A8D7-4993-8159-3B691684A5BA}" dt="2021-08-12T13:06:12.455" v="112" actId="478"/>
          <ac:picMkLst>
            <pc:docMk/>
            <pc:sldMk cId="1914977514" sldId="454"/>
            <ac:picMk id="5" creationId="{24636F8E-3670-4A44-9D70-8D4C9A009B33}"/>
          </ac:picMkLst>
        </pc:picChg>
        <pc:picChg chg="add mod">
          <ac:chgData name="Hulpiau Paco" userId="edef87a4-8007-4b59-bfd2-ed0fec151a53" providerId="ADAL" clId="{473B66A4-A8D7-4993-8159-3B691684A5BA}" dt="2021-08-12T13:06:36.432" v="116" actId="14100"/>
          <ac:picMkLst>
            <pc:docMk/>
            <pc:sldMk cId="1914977514" sldId="454"/>
            <ac:picMk id="6" creationId="{1BF3407C-7293-4AD4-91CD-2AF176EF6186}"/>
          </ac:picMkLst>
        </pc:picChg>
      </pc:sldChg>
      <pc:sldChg chg="addSp delSp modSp mod">
        <pc:chgData name="Hulpiau Paco" userId="edef87a4-8007-4b59-bfd2-ed0fec151a53" providerId="ADAL" clId="{473B66A4-A8D7-4993-8159-3B691684A5BA}" dt="2021-08-12T13:07:47.141" v="121" actId="14100"/>
        <pc:sldMkLst>
          <pc:docMk/>
          <pc:sldMk cId="3010222479" sldId="455"/>
        </pc:sldMkLst>
        <pc:spChg chg="del">
          <ac:chgData name="Hulpiau Paco" userId="edef87a4-8007-4b59-bfd2-ed0fec151a53" providerId="ADAL" clId="{473B66A4-A8D7-4993-8159-3B691684A5BA}" dt="2021-08-12T13:07:41.675" v="118" actId="478"/>
          <ac:spMkLst>
            <pc:docMk/>
            <pc:sldMk cId="3010222479" sldId="455"/>
            <ac:spMk id="4" creationId="{DEDC1F6D-5878-4BEE-8E05-F7CFE0C5D7D1}"/>
          </ac:spMkLst>
        </pc:spChg>
        <pc:picChg chg="del">
          <ac:chgData name="Hulpiau Paco" userId="edef87a4-8007-4b59-bfd2-ed0fec151a53" providerId="ADAL" clId="{473B66A4-A8D7-4993-8159-3B691684A5BA}" dt="2021-08-12T13:07:39.470" v="117" actId="478"/>
          <ac:picMkLst>
            <pc:docMk/>
            <pc:sldMk cId="3010222479" sldId="455"/>
            <ac:picMk id="3" creationId="{1A6EEDDA-D3DE-4724-8849-31DF0423D43D}"/>
          </ac:picMkLst>
        </pc:picChg>
        <pc:picChg chg="add mod">
          <ac:chgData name="Hulpiau Paco" userId="edef87a4-8007-4b59-bfd2-ed0fec151a53" providerId="ADAL" clId="{473B66A4-A8D7-4993-8159-3B691684A5BA}" dt="2021-08-12T13:07:47.141" v="121" actId="14100"/>
          <ac:picMkLst>
            <pc:docMk/>
            <pc:sldMk cId="3010222479" sldId="455"/>
            <ac:picMk id="6" creationId="{15C56F22-ED44-4F12-B778-5C79455DF1FC}"/>
          </ac:picMkLst>
        </pc:picChg>
      </pc:sldChg>
      <pc:sldChg chg="addSp delSp modSp mod">
        <pc:chgData name="Hulpiau Paco" userId="edef87a4-8007-4b59-bfd2-ed0fec151a53" providerId="ADAL" clId="{473B66A4-A8D7-4993-8159-3B691684A5BA}" dt="2021-08-12T13:08:19.742" v="127" actId="14100"/>
        <pc:sldMkLst>
          <pc:docMk/>
          <pc:sldMk cId="2130736238" sldId="456"/>
        </pc:sldMkLst>
        <pc:spChg chg="del">
          <ac:chgData name="Hulpiau Paco" userId="edef87a4-8007-4b59-bfd2-ed0fec151a53" providerId="ADAL" clId="{473B66A4-A8D7-4993-8159-3B691684A5BA}" dt="2021-08-12T13:07:54.256" v="123" actId="478"/>
          <ac:spMkLst>
            <pc:docMk/>
            <pc:sldMk cId="2130736238" sldId="456"/>
            <ac:spMk id="4" creationId="{DEDC1F6D-5878-4BEE-8E05-F7CFE0C5D7D1}"/>
          </ac:spMkLst>
        </pc:spChg>
        <pc:picChg chg="del">
          <ac:chgData name="Hulpiau Paco" userId="edef87a4-8007-4b59-bfd2-ed0fec151a53" providerId="ADAL" clId="{473B66A4-A8D7-4993-8159-3B691684A5BA}" dt="2021-08-12T13:07:52.189" v="122" actId="478"/>
          <ac:picMkLst>
            <pc:docMk/>
            <pc:sldMk cId="2130736238" sldId="456"/>
            <ac:picMk id="3" creationId="{A08AC3FF-8A5F-4258-81C5-8FA70512338F}"/>
          </ac:picMkLst>
        </pc:picChg>
        <pc:picChg chg="add mod">
          <ac:chgData name="Hulpiau Paco" userId="edef87a4-8007-4b59-bfd2-ed0fec151a53" providerId="ADAL" clId="{473B66A4-A8D7-4993-8159-3B691684A5BA}" dt="2021-08-12T13:08:19.742" v="127" actId="14100"/>
          <ac:picMkLst>
            <pc:docMk/>
            <pc:sldMk cId="2130736238" sldId="456"/>
            <ac:picMk id="6" creationId="{FDB9A782-3539-4B36-8BCA-C3FA6D84F035}"/>
          </ac:picMkLst>
        </pc:picChg>
      </pc:sldChg>
      <pc:sldChg chg="addSp delSp modSp mod">
        <pc:chgData name="Hulpiau Paco" userId="edef87a4-8007-4b59-bfd2-ed0fec151a53" providerId="ADAL" clId="{473B66A4-A8D7-4993-8159-3B691684A5BA}" dt="2021-08-12T13:09:04.948" v="133" actId="14100"/>
        <pc:sldMkLst>
          <pc:docMk/>
          <pc:sldMk cId="2900403294" sldId="460"/>
        </pc:sldMkLst>
        <pc:spChg chg="del">
          <ac:chgData name="Hulpiau Paco" userId="edef87a4-8007-4b59-bfd2-ed0fec151a53" providerId="ADAL" clId="{473B66A4-A8D7-4993-8159-3B691684A5BA}" dt="2021-08-12T13:08:56.173" v="129" actId="478"/>
          <ac:spMkLst>
            <pc:docMk/>
            <pc:sldMk cId="2900403294" sldId="460"/>
            <ac:spMk id="7" creationId="{9B1A26A7-C2CB-4E38-8CC6-6078E2857596}"/>
          </ac:spMkLst>
        </pc:spChg>
        <pc:picChg chg="add mod">
          <ac:chgData name="Hulpiau Paco" userId="edef87a4-8007-4b59-bfd2-ed0fec151a53" providerId="ADAL" clId="{473B66A4-A8D7-4993-8159-3B691684A5BA}" dt="2021-08-12T13:09:04.948" v="133" actId="14100"/>
          <ac:picMkLst>
            <pc:docMk/>
            <pc:sldMk cId="2900403294" sldId="460"/>
            <ac:picMk id="4" creationId="{FCF3EEF0-ED84-453B-B28E-BD5BF75DDA34}"/>
          </ac:picMkLst>
        </pc:picChg>
        <pc:picChg chg="del">
          <ac:chgData name="Hulpiau Paco" userId="edef87a4-8007-4b59-bfd2-ed0fec151a53" providerId="ADAL" clId="{473B66A4-A8D7-4993-8159-3B691684A5BA}" dt="2021-08-12T13:08:54.031" v="128" actId="478"/>
          <ac:picMkLst>
            <pc:docMk/>
            <pc:sldMk cId="2900403294" sldId="460"/>
            <ac:picMk id="8" creationId="{CE6A533B-5A0E-40CE-893B-F80DCD8D04D1}"/>
          </ac:picMkLst>
        </pc:picChg>
      </pc:sldChg>
      <pc:sldChg chg="addSp delSp modSp mod">
        <pc:chgData name="Hulpiau Paco" userId="edef87a4-8007-4b59-bfd2-ed0fec151a53" providerId="ADAL" clId="{473B66A4-A8D7-4993-8159-3B691684A5BA}" dt="2021-08-12T13:09:46.405" v="140" actId="14100"/>
        <pc:sldMkLst>
          <pc:docMk/>
          <pc:sldMk cId="3685780839" sldId="461"/>
        </pc:sldMkLst>
        <pc:spChg chg="del">
          <ac:chgData name="Hulpiau Paco" userId="edef87a4-8007-4b59-bfd2-ed0fec151a53" providerId="ADAL" clId="{473B66A4-A8D7-4993-8159-3B691684A5BA}" dt="2021-08-12T13:09:18.779" v="137" actId="478"/>
          <ac:spMkLst>
            <pc:docMk/>
            <pc:sldMk cId="3685780839" sldId="461"/>
            <ac:spMk id="7" creationId="{9B1A26A7-C2CB-4E38-8CC6-6078E2857596}"/>
          </ac:spMkLst>
        </pc:spChg>
        <pc:picChg chg="add del">
          <ac:chgData name="Hulpiau Paco" userId="edef87a4-8007-4b59-bfd2-ed0fec151a53" providerId="ADAL" clId="{473B66A4-A8D7-4993-8159-3B691684A5BA}" dt="2021-08-12T13:09:17.460" v="136" actId="478"/>
          <ac:picMkLst>
            <pc:docMk/>
            <pc:sldMk cId="3685780839" sldId="461"/>
            <ac:picMk id="3" creationId="{E1F303A0-04C2-4771-B7D9-9B159D97E2AE}"/>
          </ac:picMkLst>
        </pc:picChg>
        <pc:picChg chg="add mod">
          <ac:chgData name="Hulpiau Paco" userId="edef87a4-8007-4b59-bfd2-ed0fec151a53" providerId="ADAL" clId="{473B66A4-A8D7-4993-8159-3B691684A5BA}" dt="2021-08-12T13:09:46.405" v="140" actId="14100"/>
          <ac:picMkLst>
            <pc:docMk/>
            <pc:sldMk cId="3685780839" sldId="461"/>
            <ac:picMk id="5" creationId="{A1D7E1E5-F92C-412C-84E3-6958D9BD2492}"/>
          </ac:picMkLst>
        </pc:picChg>
      </pc:sldChg>
      <pc:sldChg chg="addSp delSp modSp mod">
        <pc:chgData name="Hulpiau Paco" userId="edef87a4-8007-4b59-bfd2-ed0fec151a53" providerId="ADAL" clId="{473B66A4-A8D7-4993-8159-3B691684A5BA}" dt="2021-08-12T13:11:10.359" v="149" actId="14100"/>
        <pc:sldMkLst>
          <pc:docMk/>
          <pc:sldMk cId="540232377" sldId="463"/>
        </pc:sldMkLst>
        <pc:spChg chg="del">
          <ac:chgData name="Hulpiau Paco" userId="edef87a4-8007-4b59-bfd2-ed0fec151a53" providerId="ADAL" clId="{473B66A4-A8D7-4993-8159-3B691684A5BA}" dt="2021-08-12T13:10:20.031" v="142" actId="478"/>
          <ac:spMkLst>
            <pc:docMk/>
            <pc:sldMk cId="540232377" sldId="463"/>
            <ac:spMk id="7" creationId="{9B1A26A7-C2CB-4E38-8CC6-6078E2857596}"/>
          </ac:spMkLst>
        </pc:spChg>
        <pc:picChg chg="del">
          <ac:chgData name="Hulpiau Paco" userId="edef87a4-8007-4b59-bfd2-ed0fec151a53" providerId="ADAL" clId="{473B66A4-A8D7-4993-8159-3B691684A5BA}" dt="2021-08-12T13:10:18.903" v="141" actId="478"/>
          <ac:picMkLst>
            <pc:docMk/>
            <pc:sldMk cId="540232377" sldId="463"/>
            <ac:picMk id="4" creationId="{D287A3AA-DA7E-498F-8D3C-FE915C556E34}"/>
          </ac:picMkLst>
        </pc:picChg>
        <pc:picChg chg="add del mod">
          <ac:chgData name="Hulpiau Paco" userId="edef87a4-8007-4b59-bfd2-ed0fec151a53" providerId="ADAL" clId="{473B66A4-A8D7-4993-8159-3B691684A5BA}" dt="2021-08-12T13:11:05.815" v="146" actId="478"/>
          <ac:picMkLst>
            <pc:docMk/>
            <pc:sldMk cId="540232377" sldId="463"/>
            <ac:picMk id="5" creationId="{6E981FB6-A1C9-4825-9E79-567A68592085}"/>
          </ac:picMkLst>
        </pc:picChg>
        <pc:picChg chg="add mod">
          <ac:chgData name="Hulpiau Paco" userId="edef87a4-8007-4b59-bfd2-ed0fec151a53" providerId="ADAL" clId="{473B66A4-A8D7-4993-8159-3B691684A5BA}" dt="2021-08-12T13:11:10.359" v="149" actId="14100"/>
          <ac:picMkLst>
            <pc:docMk/>
            <pc:sldMk cId="540232377" sldId="463"/>
            <ac:picMk id="8" creationId="{65B58BD3-BB81-4EF0-BF64-3A647E45B86E}"/>
          </ac:picMkLst>
        </pc:picChg>
      </pc:sldChg>
      <pc:sldChg chg="addSp delSp modSp mod">
        <pc:chgData name="Hulpiau Paco" userId="edef87a4-8007-4b59-bfd2-ed0fec151a53" providerId="ADAL" clId="{473B66A4-A8D7-4993-8159-3B691684A5BA}" dt="2021-08-12T13:12:31.669" v="160" actId="14100"/>
        <pc:sldMkLst>
          <pc:docMk/>
          <pc:sldMk cId="2812487831" sldId="464"/>
        </pc:sldMkLst>
        <pc:spChg chg="del">
          <ac:chgData name="Hulpiau Paco" userId="edef87a4-8007-4b59-bfd2-ed0fec151a53" providerId="ADAL" clId="{473B66A4-A8D7-4993-8159-3B691684A5BA}" dt="2021-08-12T13:11:56.203" v="151" actId="478"/>
          <ac:spMkLst>
            <pc:docMk/>
            <pc:sldMk cId="2812487831" sldId="464"/>
            <ac:spMk id="7" creationId="{9B1A26A7-C2CB-4E38-8CC6-6078E2857596}"/>
          </ac:spMkLst>
        </pc:spChg>
        <pc:picChg chg="add mod">
          <ac:chgData name="Hulpiau Paco" userId="edef87a4-8007-4b59-bfd2-ed0fec151a53" providerId="ADAL" clId="{473B66A4-A8D7-4993-8159-3B691684A5BA}" dt="2021-08-12T13:12:31.669" v="160" actId="14100"/>
          <ac:picMkLst>
            <pc:docMk/>
            <pc:sldMk cId="2812487831" sldId="464"/>
            <ac:picMk id="4" creationId="{4B0ED25E-E38F-4716-9C29-5EFF2787F95A}"/>
          </ac:picMkLst>
        </pc:picChg>
        <pc:picChg chg="del">
          <ac:chgData name="Hulpiau Paco" userId="edef87a4-8007-4b59-bfd2-ed0fec151a53" providerId="ADAL" clId="{473B66A4-A8D7-4993-8159-3B691684A5BA}" dt="2021-08-12T13:11:54.895" v="150" actId="478"/>
          <ac:picMkLst>
            <pc:docMk/>
            <pc:sldMk cId="2812487831" sldId="464"/>
            <ac:picMk id="5" creationId="{AB816B61-B4AD-4BA5-9DB0-47A0750807DE}"/>
          </ac:picMkLst>
        </pc:picChg>
      </pc:sldChg>
      <pc:sldChg chg="addSp delSp modSp mod">
        <pc:chgData name="Hulpiau Paco" userId="edef87a4-8007-4b59-bfd2-ed0fec151a53" providerId="ADAL" clId="{473B66A4-A8D7-4993-8159-3B691684A5BA}" dt="2021-08-12T13:12:27.283" v="159" actId="14100"/>
        <pc:sldMkLst>
          <pc:docMk/>
          <pc:sldMk cId="3103435340" sldId="465"/>
        </pc:sldMkLst>
        <pc:spChg chg="del">
          <ac:chgData name="Hulpiau Paco" userId="edef87a4-8007-4b59-bfd2-ed0fec151a53" providerId="ADAL" clId="{473B66A4-A8D7-4993-8159-3B691684A5BA}" dt="2021-08-12T13:12:07.099" v="156" actId="478"/>
          <ac:spMkLst>
            <pc:docMk/>
            <pc:sldMk cId="3103435340" sldId="465"/>
            <ac:spMk id="7" creationId="{9B1A26A7-C2CB-4E38-8CC6-6078E2857596}"/>
          </ac:spMkLst>
        </pc:spChg>
        <pc:picChg chg="del">
          <ac:chgData name="Hulpiau Paco" userId="edef87a4-8007-4b59-bfd2-ed0fec151a53" providerId="ADAL" clId="{473B66A4-A8D7-4993-8159-3B691684A5BA}" dt="2021-08-12T13:12:02.839" v="155" actId="478"/>
          <ac:picMkLst>
            <pc:docMk/>
            <pc:sldMk cId="3103435340" sldId="465"/>
            <ac:picMk id="3" creationId="{BE1DD3FC-6EC5-4118-8C9E-FC1B3057F46E}"/>
          </ac:picMkLst>
        </pc:picChg>
        <pc:picChg chg="add mod">
          <ac:chgData name="Hulpiau Paco" userId="edef87a4-8007-4b59-bfd2-ed0fec151a53" providerId="ADAL" clId="{473B66A4-A8D7-4993-8159-3B691684A5BA}" dt="2021-08-12T13:12:27.283" v="159" actId="14100"/>
          <ac:picMkLst>
            <pc:docMk/>
            <pc:sldMk cId="3103435340" sldId="465"/>
            <ac:picMk id="5" creationId="{305B5D6B-0D79-4368-8C23-3AAC5BBEEFD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/>
              </a:defRPr>
            </a:lvl1pPr>
          </a:lstStyle>
          <a:p>
            <a:pPr>
              <a:defRPr/>
            </a:pPr>
            <a:fld id="{BE8A357B-732F-47F3-97C5-445A8D6572D7}" type="datetimeFigureOut">
              <a:rPr lang="en-US"/>
              <a:pPr>
                <a:defRPr/>
              </a:pPr>
              <a:t>8/12/2021</a:t>
            </a:fld>
            <a:endParaRPr lang="en-US"/>
          </a:p>
        </p:txBody>
      </p:sp>
      <p:sp>
        <p:nvSpPr>
          <p:cNvPr id="1198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/>
              </a:defRPr>
            </a:lvl1pPr>
          </a:lstStyle>
          <a:p>
            <a:pPr>
              <a:defRPr/>
            </a:pPr>
            <a:fld id="{3C6AA3F2-BDAC-4AA1-B836-6112706CD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702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2391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11163" indent="46038" algn="l" defTabSz="82391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823913" indent="90488" algn="l" defTabSz="82391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236663" indent="134938" algn="l" defTabSz="82391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649413" indent="179388" algn="l" defTabSz="82391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https://www.tutorialspoint.com/python/python_basic_operators.htm</a:t>
            </a:r>
          </a:p>
          <a:p>
            <a:r>
              <a:rPr lang="nl-BE" dirty="0"/>
              <a:t>https://www.programiz.com/python-programming/operators 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6AA3F2-BDAC-4AA1-B836-6112706CD23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33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https://www.tutorialspoint.com/python/python_basic_operators.htm</a:t>
            </a:r>
          </a:p>
          <a:p>
            <a:r>
              <a:rPr lang="nl-BE" dirty="0"/>
              <a:t>https://www.programiz.com/python-programming/operators 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6AA3F2-BDAC-4AA1-B836-6112706CD23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20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“in” tests if two variables point the same object, not if two variables have the same value (“==“)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6AA3F2-BDAC-4AA1-B836-6112706CD23A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8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C52E56-3519-4B07-BE54-96CF7B01CF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0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5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9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2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2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15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19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4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6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0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C35951-8906-4FCD-8BCB-BE9B20EF7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3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085" r:id="rId10"/>
    <p:sldLayoutId id="214748408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random.html" TargetMode="External"/><Relationship Id="rId2" Type="http://schemas.openxmlformats.org/officeDocument/2006/relationships/hyperlink" Target="https://docs.python.org/3/library/math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2086293"/>
            <a:ext cx="7924800" cy="1701865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70C0"/>
                </a:solidFill>
                <a:latin typeface="+mn-lt"/>
              </a:rPr>
              <a:t>SCRIPTING</a:t>
            </a:r>
            <a:br>
              <a:rPr lang="en-US" sz="4000" b="1" dirty="0">
                <a:solidFill>
                  <a:srgbClr val="0070C0"/>
                </a:solidFill>
                <a:latin typeface="+mn-lt"/>
              </a:rPr>
            </a:br>
            <a:endParaRPr lang="en-US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4600893"/>
            <a:ext cx="7239000" cy="1219200"/>
          </a:xfrm>
        </p:spPr>
        <p:txBody>
          <a:bodyPr/>
          <a:lstStyle/>
          <a:p>
            <a:pPr>
              <a:defRPr/>
            </a:pPr>
            <a:endParaRPr lang="en-US" i="1" dirty="0"/>
          </a:p>
          <a:p>
            <a:pPr algn="l">
              <a:defRPr/>
            </a:pPr>
            <a:r>
              <a:rPr lang="en-US" sz="2400" dirty="0" err="1">
                <a:solidFill>
                  <a:srgbClr val="0070C0"/>
                </a:solidFill>
              </a:rPr>
              <a:t>Paco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Hulpiau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EF3866-A343-43BF-A436-AA863CBF6D7E}"/>
              </a:ext>
            </a:extLst>
          </p:cNvPr>
          <p:cNvSpPr txBox="1">
            <a:spLocks noChangeArrowheads="1"/>
          </p:cNvSpPr>
          <p:nvPr/>
        </p:nvSpPr>
        <p:spPr>
          <a:xfrm>
            <a:off x="2057400" y="1019493"/>
            <a:ext cx="72390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i="1" dirty="0">
              <a:effectLst/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2400" dirty="0">
                <a:solidFill>
                  <a:srgbClr val="0070C0"/>
                </a:solidFill>
                <a:effectLst/>
              </a:rPr>
              <a:t>Course BIT07</a:t>
            </a:r>
          </a:p>
        </p:txBody>
      </p:sp>
      <p:pic>
        <p:nvPicPr>
          <p:cNvPr id="5" name="Afbeelding 2">
            <a:extLst>
              <a:ext uri="{FF2B5EF4-FFF2-40B4-BE49-F238E27FC236}">
                <a16:creationId xmlns:a16="http://schemas.microsoft.com/office/drawing/2014/main" id="{3B7FD92B-0132-453A-8535-1DF534E1FB3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235" y="4140835"/>
            <a:ext cx="2031365" cy="203136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58D8E3A-D355-4F0F-8AE9-43BC9C53DA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891" b="16554"/>
          <a:stretch/>
        </p:blipFill>
        <p:spPr>
          <a:xfrm>
            <a:off x="4648200" y="1581576"/>
            <a:ext cx="5989320" cy="2666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 err="1">
                <a:solidFill>
                  <a:srgbClr val="0070C0"/>
                </a:solidFill>
                <a:latin typeface="+mn-lt"/>
              </a:rPr>
              <a:t>Numbers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Number may need to be an explicit type e.g. as function parameter: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int(x)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	 convert x to a plain integer</a:t>
            </a:r>
            <a:b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float(x)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	 convert x to a floating-point number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Mathematical functions from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math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module always available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  <a:hlinkClick r:id="rId2"/>
              </a:rPr>
              <a:t>https://docs.python.org/3/library/math.html</a:t>
            </a:r>
            <a:endParaRPr lang="en-US" sz="2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Generate pseudo-random numbers with the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random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module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  <a:hlinkClick r:id="rId3"/>
              </a:rPr>
              <a:t>https://docs.python.org/3/library/random.html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2610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 err="1">
                <a:solidFill>
                  <a:srgbClr val="0070C0"/>
                </a:solidFill>
                <a:latin typeface="+mn-lt"/>
              </a:rPr>
              <a:t>Numbers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B253B8-7140-4C5B-B8BB-715BA0E88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143000"/>
            <a:ext cx="7966411" cy="4267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39FC14-0EDD-4D46-9955-013AA3842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237" y="1161473"/>
            <a:ext cx="4452938" cy="20221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5002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 err="1">
                <a:solidFill>
                  <a:srgbClr val="0070C0"/>
                </a:solidFill>
                <a:latin typeface="+mn-lt"/>
              </a:rPr>
              <a:t>Numbers</a:t>
            </a:r>
            <a:r>
              <a:rPr lang="nl-BE" sz="3600" b="1" dirty="0">
                <a:solidFill>
                  <a:srgbClr val="0070C0"/>
                </a:solidFill>
                <a:latin typeface="+mn-lt"/>
              </a:rPr>
              <a:t>: </a:t>
            </a:r>
            <a:r>
              <a:rPr lang="nl-BE" sz="3600" b="1" dirty="0" err="1">
                <a:solidFill>
                  <a:srgbClr val="0070C0"/>
                </a:solidFill>
                <a:latin typeface="+mn-lt"/>
              </a:rPr>
              <a:t>boolean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nl-BE" sz="2400" dirty="0">
                <a:solidFill>
                  <a:srgbClr val="0070C0"/>
                </a:solidFill>
              </a:rPr>
              <a:t>Python has explicit </a:t>
            </a:r>
            <a:r>
              <a:rPr lang="nl-BE" sz="2400" dirty="0" err="1">
                <a:solidFill>
                  <a:srgbClr val="0070C0"/>
                </a:solidFill>
              </a:rPr>
              <a:t>boolean</a:t>
            </a:r>
            <a:r>
              <a:rPr lang="nl-BE" sz="2400" dirty="0">
                <a:solidFill>
                  <a:srgbClr val="0070C0"/>
                </a:solidFill>
              </a:rPr>
              <a:t> data type </a:t>
            </a:r>
            <a:r>
              <a:rPr lang="nl-BE" sz="2400" dirty="0" err="1">
                <a:solidFill>
                  <a:srgbClr val="0070C0"/>
                </a:solidFill>
              </a:rPr>
              <a:t>called</a:t>
            </a:r>
            <a:r>
              <a:rPr lang="nl-BE" sz="2400" dirty="0">
                <a:solidFill>
                  <a:srgbClr val="0070C0"/>
                </a:solidFill>
              </a:rPr>
              <a:t> </a:t>
            </a:r>
            <a:r>
              <a:rPr lang="nl-BE" sz="2400" b="1" dirty="0" err="1">
                <a:solidFill>
                  <a:srgbClr val="0070C0"/>
                </a:solidFill>
              </a:rPr>
              <a:t>bool</a:t>
            </a:r>
            <a:br>
              <a:rPr lang="nl-BE" sz="2400" dirty="0">
                <a:solidFill>
                  <a:srgbClr val="0070C0"/>
                </a:solidFill>
              </a:rPr>
            </a:b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nl-BE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values</a:t>
            </a: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 True </a:t>
            </a:r>
            <a:r>
              <a:rPr lang="nl-BE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and</a:t>
            </a: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nl-BE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False</a:t>
            </a: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nl-BE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available</a:t>
            </a: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 as </a:t>
            </a:r>
            <a:r>
              <a:rPr lang="nl-BE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preassigned</a:t>
            </a: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 built-in </a:t>
            </a:r>
            <a:r>
              <a:rPr lang="nl-BE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names</a:t>
            </a:r>
            <a:b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nl-BE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internally</a:t>
            </a: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nl-BE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names</a:t>
            </a: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 are </a:t>
            </a:r>
            <a:r>
              <a:rPr lang="nl-BE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instances</a:t>
            </a: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 of </a:t>
            </a:r>
            <a:r>
              <a:rPr lang="nl-BE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bool</a:t>
            </a: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b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nl-BE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just</a:t>
            </a: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 a </a:t>
            </a:r>
            <a:r>
              <a:rPr lang="nl-BE" sz="24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subclass</a:t>
            </a:r>
            <a:r>
              <a:rPr lang="nl-BE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 of </a:t>
            </a: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built-in integer type </a:t>
            </a:r>
            <a:r>
              <a:rPr lang="nl-BE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int</a:t>
            </a:r>
            <a:b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 True </a:t>
            </a:r>
            <a:r>
              <a:rPr lang="nl-BE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and</a:t>
            </a: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nl-BE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False</a:t>
            </a: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nl-BE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behave</a:t>
            </a: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 like integers 1 </a:t>
            </a:r>
            <a:r>
              <a:rPr lang="nl-BE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and</a:t>
            </a: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 0</a:t>
            </a:r>
            <a:b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nl-BE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customized</a:t>
            </a: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nl-BE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printing</a:t>
            </a: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 logic  print </a:t>
            </a:r>
            <a:r>
              <a:rPr lang="nl-BE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themselves</a:t>
            </a: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 as </a:t>
            </a:r>
            <a:r>
              <a:rPr lang="nl-BE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words</a:t>
            </a: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 True </a:t>
            </a:r>
            <a:r>
              <a:rPr lang="nl-BE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and</a:t>
            </a: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nl-BE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False</a:t>
            </a:r>
            <a:b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endParaRPr lang="nl-BE" sz="2400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CF0A53D-B969-4A1C-BFB5-E8BE4D87EB1F}"/>
              </a:ext>
            </a:extLst>
          </p:cNvPr>
          <p:cNvSpPr txBox="1">
            <a:spLocks/>
          </p:cNvSpPr>
          <p:nvPr/>
        </p:nvSpPr>
        <p:spPr>
          <a:xfrm>
            <a:off x="1600200" y="4953000"/>
            <a:ext cx="1905000" cy="8382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&gt;&gt;&gt; type(True) 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6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&lt;class 'bool'&gt;</a:t>
            </a:r>
            <a:endParaRPr lang="en-US" sz="1600" b="1" dirty="0">
              <a:solidFill>
                <a:srgbClr val="008000"/>
              </a:solidFill>
              <a:effectLst/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719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Sequences (in Python)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</a:rPr>
              <a:t>Sequence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fundamental data structure  data type having a sequential order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share common properties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have an order, can be indexed, can be sliced, can be iterated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String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 ordered sequence of characters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Other sequences are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lists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and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tuples</a:t>
            </a:r>
          </a:p>
        </p:txBody>
      </p:sp>
    </p:spTree>
    <p:extLst>
      <p:ext uri="{BB962C8B-B14F-4D97-AF65-F5344CB8AC3E}">
        <p14:creationId xmlns:p14="http://schemas.microsoft.com/office/powerpoint/2010/main" val="570663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Strings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In a sequence </a:t>
            </a:r>
            <a:r>
              <a:rPr lang="en-US" sz="2400" b="1" dirty="0">
                <a:solidFill>
                  <a:srgbClr val="0070C0"/>
                </a:solidFill>
              </a:rPr>
              <a:t>indexes</a:t>
            </a:r>
            <a:r>
              <a:rPr lang="en-US" sz="2400" dirty="0">
                <a:solidFill>
                  <a:srgbClr val="0070C0"/>
                </a:solidFill>
              </a:rPr>
              <a:t> are coded as offsets from front and start from 0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nl-BE" sz="2400" dirty="0" err="1">
                <a:solidFill>
                  <a:srgbClr val="0070C0"/>
                </a:solidFill>
              </a:rPr>
              <a:t>Also</a:t>
            </a:r>
            <a:r>
              <a:rPr lang="nl-BE" sz="2400" dirty="0">
                <a:solidFill>
                  <a:srgbClr val="0070C0"/>
                </a:solidFill>
              </a:rPr>
              <a:t> </a:t>
            </a:r>
            <a:r>
              <a:rPr lang="nl-BE" sz="2400" b="1" dirty="0">
                <a:solidFill>
                  <a:srgbClr val="0070C0"/>
                </a:solidFill>
              </a:rPr>
              <a:t>index backward </a:t>
            </a:r>
            <a:r>
              <a:rPr lang="nl-BE" sz="2400" dirty="0">
                <a:solidFill>
                  <a:srgbClr val="0070C0"/>
                </a:solidFill>
              </a:rPr>
              <a:t>is </a:t>
            </a:r>
            <a:r>
              <a:rPr lang="nl-BE" sz="2400" dirty="0" err="1">
                <a:solidFill>
                  <a:srgbClr val="0070C0"/>
                </a:solidFill>
              </a:rPr>
              <a:t>possible</a:t>
            </a:r>
            <a:r>
              <a:rPr lang="nl-BE" sz="2400" dirty="0">
                <a:solidFill>
                  <a:srgbClr val="0070C0"/>
                </a:solidFill>
              </a:rPr>
              <a:t> </a:t>
            </a: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nl-BE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negative</a:t>
            </a: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 index </a:t>
            </a:r>
            <a:r>
              <a:rPr lang="nl-BE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count</a:t>
            </a: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 back </a:t>
            </a:r>
            <a:r>
              <a:rPr lang="nl-BE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from</a:t>
            </a: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nl-BE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the</a:t>
            </a: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 right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</a:rPr>
              <a:t>Slicing</a:t>
            </a:r>
            <a:r>
              <a:rPr lang="en-US" sz="2400" dirty="0">
                <a:solidFill>
                  <a:srgbClr val="0070C0"/>
                </a:solidFill>
              </a:rPr>
              <a:t> (using :) is a way of extracting a section (slice) in one step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general form X[I:J]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give me everything in “X” from offset “I” up to but not including offset “J”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String methods available as built-in functions</a:t>
            </a:r>
            <a:endParaRPr lang="nl-BE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419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Strings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EF07A8-5124-44CE-901B-41D923A93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473" y="324525"/>
            <a:ext cx="8534400" cy="620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15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Strings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28F2D-3FE6-41EF-A56F-519879675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091911"/>
            <a:ext cx="10006613" cy="340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90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Strings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nl-BE" sz="2400" dirty="0">
                <a:solidFill>
                  <a:srgbClr val="0070C0"/>
                </a:solidFill>
              </a:rPr>
              <a:t>More s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tring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methods:</a:t>
            </a:r>
            <a:endParaRPr lang="nl-BE" sz="2400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83DF16-677C-4CF1-AFBB-EAB36F6E9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089838"/>
              </p:ext>
            </p:extLst>
          </p:nvPr>
        </p:nvGraphicFramePr>
        <p:xfrm>
          <a:off x="3048001" y="304800"/>
          <a:ext cx="8312726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9">
                  <a:extLst>
                    <a:ext uri="{9D8B030D-6E8A-4147-A177-3AD203B41FA5}">
                      <a16:colId xmlns:a16="http://schemas.microsoft.com/office/drawing/2014/main" val="3157359926"/>
                    </a:ext>
                  </a:extLst>
                </a:gridCol>
                <a:gridCol w="6941127">
                  <a:extLst>
                    <a:ext uri="{9D8B030D-6E8A-4147-A177-3AD203B41FA5}">
                      <a16:colId xmlns:a16="http://schemas.microsoft.com/office/drawing/2014/main" val="2633147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2000" dirty="0"/>
                        <a:t>Method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Description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42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 dirty="0"/>
                        <a:t>capitalize()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Converts first character to Capital Letter </a:t>
                      </a:r>
                      <a:endParaRPr lang="en-B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166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 dirty="0"/>
                        <a:t>count()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occurrences of substring in string</a:t>
                      </a:r>
                      <a:endParaRPr lang="en-B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969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 dirty="0"/>
                        <a:t>isalnum()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Checks Alphanumeric Character </a:t>
                      </a:r>
                      <a:endParaRPr lang="en-B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319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 dirty="0"/>
                        <a:t>isalpha()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Checks if All Characters are Alphabets </a:t>
                      </a:r>
                      <a:endParaRPr lang="en-B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5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 dirty="0"/>
                        <a:t>lstrip()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Removes Leading Characters </a:t>
                      </a:r>
                      <a:endParaRPr lang="en-B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133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 dirty="0"/>
                        <a:t>rstrip()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Removes Trailing Characters</a:t>
                      </a:r>
                      <a:endParaRPr lang="en-B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487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 dirty="0"/>
                        <a:t>strip()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Removes Both Leading and Trailing Characters</a:t>
                      </a:r>
                      <a:endParaRPr lang="en-B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201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000" dirty="0"/>
                        <a:t>rfind()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Returns the Highest Index of Substring</a:t>
                      </a:r>
                      <a:endParaRPr lang="en-B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14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000" dirty="0"/>
                        <a:t>index()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800" dirty="0"/>
                        <a:t>Returns Index of Substring </a:t>
                      </a:r>
                      <a:endParaRPr lang="en-B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007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000" dirty="0"/>
                        <a:t>rindex()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Returns Highest Index of Substring</a:t>
                      </a:r>
                      <a:endParaRPr lang="en-B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671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000" dirty="0"/>
                        <a:t>rsplit()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800" dirty="0"/>
                        <a:t>Splits String From Right </a:t>
                      </a:r>
                      <a:endParaRPr lang="en-B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12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000" dirty="0"/>
                        <a:t>splitlines()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Splits String at Line Boundaries</a:t>
                      </a:r>
                      <a:endParaRPr lang="en-B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617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000" dirty="0"/>
                        <a:t>zfill()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800" dirty="0"/>
                        <a:t>Adds zeros (0) at beginning of string until it reaches the specified length</a:t>
                      </a:r>
                      <a:endParaRPr lang="en-B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051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000" dirty="0"/>
                        <a:t>rjust()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Returns right-justified string of given width (adds whitespace)</a:t>
                      </a:r>
                      <a:endParaRPr lang="en-B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546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452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Strings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28782-50B8-4F15-94D6-D039948D2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04800"/>
            <a:ext cx="9067800" cy="521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74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Formatting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</a:rPr>
              <a:t>String formatting </a:t>
            </a:r>
            <a:r>
              <a:rPr lang="en-US" sz="2400" dirty="0">
                <a:solidFill>
                  <a:srgbClr val="0070C0"/>
                </a:solidFill>
              </a:rPr>
              <a:t>with the </a:t>
            </a:r>
            <a:r>
              <a:rPr lang="en-US" sz="2400" b="1" dirty="0">
                <a:solidFill>
                  <a:srgbClr val="0070C0"/>
                </a:solidFill>
              </a:rPr>
              <a:t>% operator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advanced substitution operation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“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old style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” string formatting (% operator)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“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New style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” string formatting by calling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.format()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endParaRPr lang="nl-BE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679900E-839A-4328-B182-C298A6E350FB}"/>
              </a:ext>
            </a:extLst>
          </p:cNvPr>
          <p:cNvSpPr txBox="1">
            <a:spLocks/>
          </p:cNvSpPr>
          <p:nvPr/>
        </p:nvSpPr>
        <p:spPr>
          <a:xfrm>
            <a:off x="1219200" y="3578942"/>
            <a:ext cx="9144000" cy="2212258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4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&gt;&gt;&gt; '%s, eggs, and %s' % ('spam', 'SPAM!') </a:t>
            </a:r>
            <a:r>
              <a:rPr lang="en-US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# Formatting expression (all, old style)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4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'spam, eggs, and SPAM!’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4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&gt;&gt;&gt; '{0}, eggs, and {1}'.format('spam', 'SPAM!') </a:t>
            </a:r>
            <a:r>
              <a:rPr lang="en-US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# Formatting method (2.6+, 3.0+)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4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'spam, eggs, and SPAM!'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4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&gt;&gt;&gt; '{}, eggs, and {}'.format('spam', 'SPAM!') </a:t>
            </a:r>
            <a:r>
              <a:rPr lang="en-US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# Numbers optional (2.7+, 3.1+)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4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'spam, eggs, and SPAM!’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endParaRPr lang="en-US" sz="1400" b="1" dirty="0">
              <a:effectLst/>
              <a:latin typeface="Courier New" panose="02070309020205020404" pitchFamily="49" charset="0"/>
              <a:ea typeface="Arial Unicode MS" panose="020B060402020202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34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sz="6000" b="1" dirty="0">
                <a:solidFill>
                  <a:srgbClr val="0070C0"/>
                </a:solidFill>
                <a:latin typeface="+mn-lt"/>
              </a:rPr>
              <a:t>Data types </a:t>
            </a:r>
            <a:r>
              <a:rPr lang="nl-BE" sz="6000" b="1" dirty="0" err="1">
                <a:solidFill>
                  <a:srgbClr val="0070C0"/>
                </a:solidFill>
                <a:latin typeface="+mn-lt"/>
              </a:rPr>
              <a:t>and</a:t>
            </a:r>
            <a:r>
              <a:rPr lang="nl-BE" sz="6000" b="1" dirty="0">
                <a:solidFill>
                  <a:srgbClr val="0070C0"/>
                </a:solidFill>
                <a:latin typeface="+mn-lt"/>
              </a:rPr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1734763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Strings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4983A4-5E4B-4CE0-9924-5406553FA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1143000"/>
            <a:ext cx="9771040" cy="1895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E7621F-D61F-4045-B5F1-5EFFF227B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442703"/>
            <a:ext cx="5629275" cy="753646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32100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Formatting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Positional parameter of format method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place index of parameter after open brace 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    e.g. {0} for first, {1} second, ...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endParaRPr lang="nl-BE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1505F8-9291-4BDD-8FBD-5288FD1A2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855" y="3248891"/>
            <a:ext cx="8306753" cy="30603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2407D6-845A-4B0F-9F19-748575FA6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381000"/>
            <a:ext cx="2743200" cy="2301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940361-D800-42E6-9D10-F19AF1BB4177}"/>
              </a:ext>
            </a:extLst>
          </p:cNvPr>
          <p:cNvSpPr txBox="1"/>
          <p:nvPr/>
        </p:nvSpPr>
        <p:spPr>
          <a:xfrm>
            <a:off x="8382000" y="5637880"/>
            <a:ext cx="1828800" cy="8309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sz="2400" b="1" dirty="0">
                <a:effectLst/>
                <a:latin typeface="+mn-lt"/>
              </a:rPr>
              <a:t>“d” for int</a:t>
            </a:r>
          </a:p>
          <a:p>
            <a:pPr algn="ctr"/>
            <a:r>
              <a:rPr lang="nl-BE" sz="2400" b="1" dirty="0">
                <a:effectLst/>
                <a:latin typeface="+mn-lt"/>
              </a:rPr>
              <a:t>“f” for float</a:t>
            </a:r>
            <a:endParaRPr lang="en-BE" sz="2400" b="1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2845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Formatting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Index inside curly braces can be followed by a colon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and a format string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e.g. {0:5d} </a:t>
            </a:r>
            <a:endParaRPr lang="nl-BE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1505F8-9291-4BDD-8FBD-5288FD1A2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895600"/>
            <a:ext cx="8306753" cy="30603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3326F9-1BDE-46A5-B29D-C772CB851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381000"/>
            <a:ext cx="2743200" cy="23012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FDB1FC-25FA-4016-BCF3-DC21160F1E05}"/>
              </a:ext>
            </a:extLst>
          </p:cNvPr>
          <p:cNvSpPr txBox="1"/>
          <p:nvPr/>
        </p:nvSpPr>
        <p:spPr>
          <a:xfrm>
            <a:off x="8077200" y="5271194"/>
            <a:ext cx="1828800" cy="8309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sz="2400" b="1" dirty="0">
                <a:effectLst/>
                <a:latin typeface="+mn-lt"/>
              </a:rPr>
              <a:t>“d” for int</a:t>
            </a:r>
          </a:p>
          <a:p>
            <a:pPr algn="ctr"/>
            <a:r>
              <a:rPr lang="nl-BE" sz="2400" b="1" dirty="0">
                <a:effectLst/>
                <a:latin typeface="+mn-lt"/>
              </a:rPr>
              <a:t>“f” for float</a:t>
            </a:r>
            <a:endParaRPr lang="en-BE" sz="2400" b="1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8871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Formatting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Keyword parameters can also be used with the format method</a:t>
            </a:r>
            <a:endParaRPr lang="nl-BE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36FC4D-7DB7-481C-8B33-CA9FE9988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362200"/>
            <a:ext cx="7466648" cy="31118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3970C4-F6E9-463D-92D2-2FD116AC0532}"/>
              </a:ext>
            </a:extLst>
          </p:cNvPr>
          <p:cNvSpPr txBox="1"/>
          <p:nvPr/>
        </p:nvSpPr>
        <p:spPr>
          <a:xfrm>
            <a:off x="7771448" y="4709841"/>
            <a:ext cx="1828800" cy="8309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sz="2400" b="1" dirty="0">
                <a:effectLst/>
                <a:latin typeface="+mn-lt"/>
              </a:rPr>
              <a:t>“d” for int</a:t>
            </a:r>
          </a:p>
          <a:p>
            <a:pPr algn="ctr"/>
            <a:r>
              <a:rPr lang="nl-BE" sz="2400" b="1" dirty="0">
                <a:effectLst/>
                <a:latin typeface="+mn-lt"/>
              </a:rPr>
              <a:t>“f” for float</a:t>
            </a:r>
            <a:endParaRPr lang="en-BE" sz="2400" b="1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0852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 err="1">
                <a:solidFill>
                  <a:srgbClr val="0070C0"/>
                </a:solidFill>
                <a:latin typeface="+mn-lt"/>
              </a:rPr>
              <a:t>Lists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List is the workhorse datatype in Python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one of most versatile object types in Python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ordered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collection of objects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elements separated by commas and enclosed between square brackets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have no fixed size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are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mutable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 unlike strings, lists can be modified in place by assignment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flexible data type for representing arbitrary collections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endParaRPr lang="nl-BE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623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 err="1">
                <a:solidFill>
                  <a:srgbClr val="0070C0"/>
                </a:solidFill>
                <a:latin typeface="+mn-lt"/>
              </a:rPr>
              <a:t>Lists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0" indent="0" eaLnBrk="0" hangingPunct="0">
              <a:lnSpc>
                <a:spcPct val="150000"/>
              </a:lnSpc>
              <a:spcBef>
                <a:spcPts val="1800"/>
              </a:spcBef>
              <a:buNone/>
            </a:pP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endParaRPr lang="nl-BE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1915E9-3032-41A8-B746-682EF1452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66800"/>
            <a:ext cx="9181986" cy="3152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3DC55C-3ECE-4BEE-A633-AADB02647E4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62600" y="2832100"/>
            <a:ext cx="6265047" cy="2867025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73300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 err="1">
                <a:solidFill>
                  <a:srgbClr val="0070C0"/>
                </a:solidFill>
                <a:latin typeface="+mn-lt"/>
              </a:rPr>
              <a:t>Lists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0" indent="0" eaLnBrk="0" hangingPunct="0">
              <a:lnSpc>
                <a:spcPct val="150000"/>
              </a:lnSpc>
              <a:spcBef>
                <a:spcPts val="1800"/>
              </a:spcBef>
              <a:buNone/>
            </a:pP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endParaRPr lang="nl-BE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5466B6-7EB8-42FD-A59C-3D60C8541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63" y="1066800"/>
            <a:ext cx="9026237" cy="44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87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 err="1">
                <a:solidFill>
                  <a:srgbClr val="0070C0"/>
                </a:solidFill>
                <a:latin typeface="+mn-lt"/>
              </a:rPr>
              <a:t>Lists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0" indent="0" eaLnBrk="0" hangingPunct="0">
              <a:lnSpc>
                <a:spcPct val="150000"/>
              </a:lnSpc>
              <a:spcBef>
                <a:spcPts val="1800"/>
              </a:spcBef>
              <a:buNone/>
            </a:pP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endParaRPr lang="nl-BE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EFA66B-20F3-4605-A22C-B3335ED25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066800"/>
            <a:ext cx="9593309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89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 err="1">
                <a:solidFill>
                  <a:srgbClr val="0070C0"/>
                </a:solidFill>
                <a:latin typeface="+mn-lt"/>
              </a:rPr>
              <a:t>Lists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0" indent="0" eaLnBrk="0" hangingPunct="0">
              <a:lnSpc>
                <a:spcPct val="150000"/>
              </a:lnSpc>
              <a:spcBef>
                <a:spcPts val="1800"/>
              </a:spcBef>
              <a:buNone/>
            </a:pP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endParaRPr lang="nl-BE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DD50D1-FB3B-4A42-98F2-9F942E7D2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066800"/>
            <a:ext cx="940157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36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 err="1">
                <a:solidFill>
                  <a:srgbClr val="0070C0"/>
                </a:solidFill>
                <a:latin typeface="+mn-lt"/>
              </a:rPr>
              <a:t>Lists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Nice feature of Python is support for arbitrary </a:t>
            </a:r>
            <a:r>
              <a:rPr lang="en-US" sz="2400" b="1" dirty="0">
                <a:solidFill>
                  <a:srgbClr val="0070C0"/>
                </a:solidFill>
              </a:rPr>
              <a:t>nesting of its core data types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in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any combination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and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as deeply as we like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e.g. can be list containing a dictionary which contains another list and so on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One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possible application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is representing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matrices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or multidimensional arrays</a:t>
            </a:r>
            <a:endParaRPr lang="nl-BE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10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Data types </a:t>
            </a:r>
            <a:r>
              <a:rPr lang="nl-BE" sz="3600" b="1" dirty="0" err="1">
                <a:solidFill>
                  <a:srgbClr val="0070C0"/>
                </a:solidFill>
                <a:latin typeface="+mn-lt"/>
              </a:rPr>
              <a:t>and</a:t>
            </a:r>
            <a:r>
              <a:rPr lang="nl-BE" sz="3600" b="1" dirty="0">
                <a:solidFill>
                  <a:srgbClr val="0070C0"/>
                </a:solidFill>
                <a:latin typeface="+mn-lt"/>
              </a:rPr>
              <a:t> operations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Python has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five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standard data types </a:t>
            </a:r>
            <a:r>
              <a:rPr lang="en-US" sz="2400" dirty="0">
                <a:solidFill>
                  <a:srgbClr val="0070C0"/>
                </a:solidFill>
              </a:rPr>
              <a:t>for variables</a:t>
            </a:r>
          </a:p>
          <a:p>
            <a:pPr lvl="1" eaLnBrk="0" hangingPunct="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</a:rPr>
              <a:t> Number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three different types: int (signed &amp; long), float, complex</a:t>
            </a:r>
            <a:endParaRPr lang="en-US" sz="2400" dirty="0">
              <a:solidFill>
                <a:srgbClr val="0070C0"/>
              </a:solidFill>
            </a:endParaRPr>
          </a:p>
          <a:p>
            <a:pPr lvl="1" eaLnBrk="0" hangingPunct="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</a:rPr>
              <a:t> String</a:t>
            </a:r>
          </a:p>
          <a:p>
            <a:pPr lvl="1" eaLnBrk="0" hangingPunct="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</a:rPr>
              <a:t> List</a:t>
            </a:r>
          </a:p>
          <a:p>
            <a:pPr lvl="1" eaLnBrk="0" hangingPunct="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</a:rPr>
              <a:t> Tuple</a:t>
            </a:r>
          </a:p>
          <a:p>
            <a:pPr lvl="1" eaLnBrk="0" hangingPunct="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</a:rPr>
              <a:t> Dictionary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pPr lvl="1" eaLnBrk="0" hangingPunct="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Sets</a:t>
            </a:r>
            <a:endParaRPr lang="nl-BE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9A18D0-BDE2-416B-BC86-BA640B4873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798"/>
          <a:stretch/>
        </p:blipFill>
        <p:spPr>
          <a:xfrm>
            <a:off x="5181603" y="2743201"/>
            <a:ext cx="5537835" cy="202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9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 err="1">
                <a:solidFill>
                  <a:srgbClr val="0070C0"/>
                </a:solidFill>
                <a:latin typeface="+mn-lt"/>
              </a:rPr>
              <a:t>Lists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0" indent="0" eaLnBrk="0" hangingPunct="0">
              <a:lnSpc>
                <a:spcPct val="150000"/>
              </a:lnSpc>
              <a:spcBef>
                <a:spcPts val="1800"/>
              </a:spcBef>
              <a:buNone/>
            </a:pP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endParaRPr lang="nl-BE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F9A88E-213C-4673-A32D-1FD6DD9E9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66800"/>
            <a:ext cx="10135246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4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 err="1">
                <a:solidFill>
                  <a:srgbClr val="0070C0"/>
                </a:solidFill>
                <a:latin typeface="+mn-lt"/>
              </a:rPr>
              <a:t>Tuples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</a:rPr>
              <a:t>Similar to lists </a:t>
            </a:r>
            <a:r>
              <a:rPr lang="en-US" sz="2400" dirty="0">
                <a:solidFill>
                  <a:srgbClr val="0070C0"/>
                </a:solidFill>
              </a:rPr>
              <a:t>but cannot be modified once created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immutable sequence </a:t>
            </a:r>
            <a:r>
              <a:rPr lang="en-US" sz="2400" dirty="0">
                <a:solidFill>
                  <a:srgbClr val="0070C0"/>
                </a:solidFill>
              </a:rPr>
              <a:t>that can contain </a:t>
            </a:r>
            <a:r>
              <a:rPr lang="en-US" sz="2400" b="1" dirty="0">
                <a:solidFill>
                  <a:srgbClr val="0070C0"/>
                </a:solidFill>
              </a:rPr>
              <a:t>any type of element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common use of tuples is simple representation of pairs e.g. x, y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coordinates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also natural form for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record-oriented data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obtained from external source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written as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comma-separated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series of items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surrounded by parentheses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one-element tuples must be written with comma after single element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    because parentheses used to group expressions</a:t>
            </a:r>
            <a:endParaRPr lang="nl-BE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3538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Tuples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0" indent="0" eaLnBrk="0" hangingPunct="0">
              <a:lnSpc>
                <a:spcPct val="150000"/>
              </a:lnSpc>
              <a:spcBef>
                <a:spcPts val="1800"/>
              </a:spcBef>
              <a:buNone/>
            </a:pP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endParaRPr lang="nl-BE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8A1000-044F-4295-8633-F4F7904FB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66800"/>
            <a:ext cx="8610600" cy="426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808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Data types </a:t>
            </a:r>
            <a:r>
              <a:rPr lang="nl-BE" sz="3600" b="1" dirty="0" err="1">
                <a:solidFill>
                  <a:srgbClr val="0070C0"/>
                </a:solidFill>
                <a:latin typeface="+mn-lt"/>
              </a:rPr>
              <a:t>and</a:t>
            </a:r>
            <a:r>
              <a:rPr lang="nl-BE" sz="3600" b="1" dirty="0">
                <a:solidFill>
                  <a:srgbClr val="0070C0"/>
                </a:solidFill>
                <a:latin typeface="+mn-lt"/>
              </a:rPr>
              <a:t> operations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Unordered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data types: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dictionaries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and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sets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Dictionary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 stores relationships between key and value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Set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 just unordered collection of values</a:t>
            </a:r>
            <a:endParaRPr lang="nl-BE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8196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 err="1">
                <a:solidFill>
                  <a:srgbClr val="0070C0"/>
                </a:solidFill>
                <a:latin typeface="+mn-lt"/>
              </a:rPr>
              <a:t>Dictionaries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30480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Are </a:t>
            </a:r>
            <a:r>
              <a:rPr lang="en-US" sz="2400" b="1" dirty="0">
                <a:solidFill>
                  <a:srgbClr val="0070C0"/>
                </a:solidFill>
              </a:rPr>
              <a:t>not sequences</a:t>
            </a:r>
            <a:r>
              <a:rPr lang="en-US" sz="2400" dirty="0">
                <a:solidFill>
                  <a:srgbClr val="0070C0"/>
                </a:solidFill>
              </a:rPr>
              <a:t> but known as </a:t>
            </a:r>
            <a:r>
              <a:rPr lang="en-US" sz="2400" b="1" dirty="0">
                <a:solidFill>
                  <a:srgbClr val="0070C0"/>
                </a:solidFill>
              </a:rPr>
              <a:t>mappings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collections of other objects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store objects by key instead of by relative position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no order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, simply map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keys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to associated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values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are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mutable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 may be changed and can grow/shrink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DC1F6D-5878-4BEE-8E05-F7CFE0C5D7D1}"/>
              </a:ext>
            </a:extLst>
          </p:cNvPr>
          <p:cNvSpPr txBox="1"/>
          <p:nvPr/>
        </p:nvSpPr>
        <p:spPr>
          <a:xfrm>
            <a:off x="6553200" y="449580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effectLst/>
                <a:latin typeface="+mn-lt"/>
              </a:rPr>
              <a:t>example-code-04.py</a:t>
            </a:r>
            <a:endParaRPr lang="nl-BE" sz="20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3ED4D4B9-49DA-4807-A3BC-47491CB89FB1}"/>
              </a:ext>
            </a:extLst>
          </p:cNvPr>
          <p:cNvSpPr txBox="1">
            <a:spLocks/>
          </p:cNvSpPr>
          <p:nvPr/>
        </p:nvSpPr>
        <p:spPr>
          <a:xfrm>
            <a:off x="990600" y="4876800"/>
            <a:ext cx="9144000" cy="4572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D = {'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A':'adenine</a:t>
            </a:r>
            <a:r>
              <a:rPr lang="en-US" sz="18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', '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C':'cytosine</a:t>
            </a:r>
            <a:r>
              <a:rPr lang="en-US" sz="18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', '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G':'guanine</a:t>
            </a:r>
            <a:r>
              <a:rPr lang="en-US" sz="18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', '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T':'thymine</a:t>
            </a:r>
            <a:r>
              <a:rPr lang="en-US" sz="1800" b="1" dirty="0">
                <a:effectLst/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950705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 err="1">
                <a:solidFill>
                  <a:srgbClr val="0070C0"/>
                </a:solidFill>
                <a:latin typeface="+mn-lt"/>
              </a:rPr>
              <a:t>Dictionaries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A112C7-6F74-4563-B7F9-400424515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66800"/>
            <a:ext cx="913721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59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 err="1">
                <a:solidFill>
                  <a:srgbClr val="0070C0"/>
                </a:solidFill>
                <a:latin typeface="+mn-lt"/>
              </a:rPr>
              <a:t>Dictionaries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A94A81-949B-40C3-BBD8-1163585E5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66800"/>
            <a:ext cx="9614936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389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 err="1">
                <a:solidFill>
                  <a:srgbClr val="0070C0"/>
                </a:solidFill>
                <a:latin typeface="+mn-lt"/>
              </a:rPr>
              <a:t>Dictionaries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F3407C-7293-4AD4-91CD-2AF176EF6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43000"/>
            <a:ext cx="970293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775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Sets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nl-BE" sz="2400" dirty="0">
                <a:solidFill>
                  <a:srgbClr val="0070C0"/>
                </a:solidFill>
              </a:rPr>
              <a:t>A set is an </a:t>
            </a:r>
            <a:r>
              <a:rPr lang="nl-BE" sz="2400" b="1" dirty="0">
                <a:solidFill>
                  <a:srgbClr val="0070C0"/>
                </a:solidFill>
              </a:rPr>
              <a:t>unordered collection </a:t>
            </a:r>
            <a:r>
              <a:rPr lang="nl-BE" sz="2400" dirty="0">
                <a:solidFill>
                  <a:srgbClr val="0070C0"/>
                </a:solidFill>
              </a:rPr>
              <a:t>of </a:t>
            </a:r>
            <a:r>
              <a:rPr lang="nl-BE" sz="2400" b="1" dirty="0">
                <a:solidFill>
                  <a:srgbClr val="0070C0"/>
                </a:solidFill>
              </a:rPr>
              <a:t>unique</a:t>
            </a:r>
            <a:r>
              <a:rPr lang="nl-BE" sz="2400" dirty="0">
                <a:solidFill>
                  <a:srgbClr val="0070C0"/>
                </a:solidFill>
              </a:rPr>
              <a:t> </a:t>
            </a:r>
            <a:r>
              <a:rPr lang="nl-BE" sz="2400" b="1" dirty="0">
                <a:solidFill>
                  <a:srgbClr val="0070C0"/>
                </a:solidFill>
              </a:rPr>
              <a:t>items</a:t>
            </a:r>
            <a:r>
              <a:rPr lang="nl-BE" sz="2400" dirty="0">
                <a:solidFill>
                  <a:srgbClr val="0070C0"/>
                </a:solidFill>
              </a:rPr>
              <a:t>,</a:t>
            </a:r>
            <a:r>
              <a:rPr lang="nl-BE" sz="2400" b="1" dirty="0">
                <a:solidFill>
                  <a:srgbClr val="0070C0"/>
                </a:solidFill>
              </a:rPr>
              <a:t> </a:t>
            </a:r>
            <a:r>
              <a:rPr lang="nl-BE" sz="2400" dirty="0">
                <a:solidFill>
                  <a:srgbClr val="0070C0"/>
                </a:solidFill>
              </a:rPr>
              <a:t>that contains </a:t>
            </a:r>
            <a:r>
              <a:rPr lang="nl-BE" sz="2400" b="1" dirty="0">
                <a:solidFill>
                  <a:srgbClr val="0070C0"/>
                </a:solidFill>
              </a:rPr>
              <a:t>no duplicates</a:t>
            </a:r>
            <a:br>
              <a:rPr lang="nl-BE" sz="2400" dirty="0">
                <a:solidFill>
                  <a:srgbClr val="0070C0"/>
                </a:solidFill>
              </a:rPr>
            </a:br>
            <a:r>
              <a:rPr lang="nl-BE" sz="2400" dirty="0">
                <a:solidFill>
                  <a:srgbClr val="0070C0"/>
                </a:solidFill>
              </a:rPr>
              <a:t>cf. sequences which are ordered collections containing duplicate elements</a:t>
            </a:r>
            <a:br>
              <a:rPr lang="nl-BE" sz="2400" dirty="0">
                <a:solidFill>
                  <a:srgbClr val="0070C0"/>
                </a:solidFill>
              </a:rPr>
            </a:b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 recent addition to language, core type or not depends on definition </a:t>
            </a:r>
            <a:b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 neither mappings nor sequences</a:t>
            </a:r>
            <a:b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nl-BE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immutable</a:t>
            </a: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nl-BE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objects</a:t>
            </a: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 but </a:t>
            </a:r>
            <a:r>
              <a:rPr lang="nl-BE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set</a:t>
            </a: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nl-BE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itself is mutable </a:t>
            </a: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(can add or remove items)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Create set by calling built-in set() function </a:t>
            </a:r>
            <a:b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nl-BE" sz="2400" dirty="0">
                <a:solidFill>
                  <a:srgbClr val="0070C0"/>
                </a:solidFill>
                <a:sym typeface="Wingdings" panose="05000000000000000000" pitchFamily="2" charset="2"/>
              </a:rPr>
              <a:t>or using new set literals and expressions in 3.X (and 2.7)</a:t>
            </a:r>
          </a:p>
        </p:txBody>
      </p:sp>
    </p:spTree>
    <p:extLst>
      <p:ext uri="{BB962C8B-B14F-4D97-AF65-F5344CB8AC3E}">
        <p14:creationId xmlns:p14="http://schemas.microsoft.com/office/powerpoint/2010/main" val="7519915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Sets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C56F22-ED44-4F12-B778-5C79455DF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72" y="1066800"/>
            <a:ext cx="935645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2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Data types </a:t>
            </a:r>
            <a:r>
              <a:rPr lang="nl-BE" sz="3600" b="1" dirty="0" err="1">
                <a:solidFill>
                  <a:srgbClr val="0070C0"/>
                </a:solidFill>
                <a:latin typeface="+mn-lt"/>
              </a:rPr>
              <a:t>and</a:t>
            </a:r>
            <a:r>
              <a:rPr lang="nl-BE" sz="3600" b="1" dirty="0">
                <a:solidFill>
                  <a:srgbClr val="0070C0"/>
                </a:solidFill>
                <a:latin typeface="+mn-lt"/>
              </a:rPr>
              <a:t> operations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70C0"/>
              </a:solidFill>
            </a:endParaRPr>
          </a:p>
          <a:p>
            <a:pPr lvl="1" eaLnBrk="0" hangingPunct="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</a:rPr>
              <a:t> Number</a:t>
            </a:r>
          </a:p>
          <a:p>
            <a:pPr lvl="1" eaLnBrk="0" hangingPunct="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</a:rPr>
              <a:t> String</a:t>
            </a:r>
          </a:p>
          <a:p>
            <a:pPr lvl="1" eaLnBrk="0" hangingPunct="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</a:rPr>
              <a:t> List</a:t>
            </a:r>
          </a:p>
          <a:p>
            <a:pPr lvl="1" eaLnBrk="0" hangingPunct="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</a:rPr>
              <a:t> Tuple</a:t>
            </a:r>
          </a:p>
          <a:p>
            <a:pPr lvl="1" eaLnBrk="0" hangingPunct="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</a:rPr>
              <a:t> Dictionary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pPr lvl="1" eaLnBrk="0" hangingPunct="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Sets</a:t>
            </a:r>
            <a:endParaRPr lang="nl-BE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9ED1E8-FF6A-45F3-A374-28D75F8C6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906" y="1578077"/>
            <a:ext cx="90868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83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Sets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B9A782-3539-4B36-8BCA-C3FA6D84F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43000"/>
            <a:ext cx="92837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362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Summary data types/objects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E314397-3B54-478B-8833-CEFC42B33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291325"/>
              </p:ext>
            </p:extLst>
          </p:nvPr>
        </p:nvGraphicFramePr>
        <p:xfrm>
          <a:off x="914400" y="1143000"/>
          <a:ext cx="9905999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539">
                  <a:extLst>
                    <a:ext uri="{9D8B030D-6E8A-4147-A177-3AD203B41FA5}">
                      <a16:colId xmlns:a16="http://schemas.microsoft.com/office/drawing/2014/main" val="1873339532"/>
                    </a:ext>
                  </a:extLst>
                </a:gridCol>
                <a:gridCol w="5036579">
                  <a:extLst>
                    <a:ext uri="{9D8B030D-6E8A-4147-A177-3AD203B41FA5}">
                      <a16:colId xmlns:a16="http://schemas.microsoft.com/office/drawing/2014/main" val="2950349233"/>
                    </a:ext>
                  </a:extLst>
                </a:gridCol>
                <a:gridCol w="3117881">
                  <a:extLst>
                    <a:ext uri="{9D8B030D-6E8A-4147-A177-3AD203B41FA5}">
                      <a16:colId xmlns:a16="http://schemas.microsoft.com/office/drawing/2014/main" val="1015560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2000" dirty="0"/>
                        <a:t>Object type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Example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51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 b="1" dirty="0"/>
                        <a:t>Numbers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10 (int)</a:t>
                      </a:r>
                    </a:p>
                    <a:p>
                      <a:r>
                        <a:rPr lang="nl-BE" sz="2000" dirty="0"/>
                        <a:t>9,9 (float)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immutable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57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 b="1" dirty="0"/>
                        <a:t>Strings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"MNKMDLVADVAE“</a:t>
                      </a:r>
                    </a:p>
                    <a:p>
                      <a:r>
                        <a:rPr lang="nl-BE" sz="2000" dirty="0"/>
                        <a:t>'Paco'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immutable, </a:t>
                      </a:r>
                    </a:p>
                    <a:p>
                      <a:r>
                        <a:rPr lang="nl-BE" sz="2000" dirty="0"/>
                        <a:t>sequence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35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 b="1" dirty="0"/>
                        <a:t>Lists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[1, 2, 3, 4, 5]</a:t>
                      </a:r>
                    </a:p>
                    <a:p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mutable values, </a:t>
                      </a:r>
                    </a:p>
                    <a:p>
                      <a:r>
                        <a:rPr lang="nl-BE" sz="2000" dirty="0"/>
                        <a:t>sequence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32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 b="1" dirty="0"/>
                        <a:t>Tuples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('TCAG', 'UCAG’)</a:t>
                      </a:r>
                    </a:p>
                    <a:p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immutable values,</a:t>
                      </a:r>
                    </a:p>
                    <a:p>
                      <a:r>
                        <a:rPr lang="nl-BE" sz="2000" dirty="0"/>
                        <a:t>sequence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79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 b="1" dirty="0"/>
                        <a:t>Dictionaries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{'A':'adenine', 'C':'cytosine’}</a:t>
                      </a:r>
                    </a:p>
                    <a:p>
                      <a:r>
                        <a:rPr lang="nl-BE" sz="2000" dirty="0"/>
                        <a:t>Daa['A'] = 'Ala'</a:t>
                      </a:r>
                    </a:p>
                    <a:p>
                      <a:r>
                        <a:rPr lang="en-US" sz="2000" dirty="0" err="1"/>
                        <a:t>dict</a:t>
                      </a:r>
                      <a:r>
                        <a:rPr lang="en-US" sz="2000" dirty="0"/>
                        <a:t>(name='Paco', job='scientist', age=40)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mutable objects, </a:t>
                      </a:r>
                    </a:p>
                    <a:p>
                      <a:r>
                        <a:rPr lang="nl-BE" sz="2000" dirty="0"/>
                        <a:t>collection,</a:t>
                      </a:r>
                    </a:p>
                    <a:p>
                      <a:r>
                        <a:rPr lang="nl-BE" sz="2000" dirty="0"/>
                        <a:t>key:value pair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167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000" b="1" dirty="0"/>
                        <a:t>Sets</a:t>
                      </a:r>
                      <a:endParaRPr lang="en-B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{'CDH1','CDH5’}</a:t>
                      </a:r>
                    </a:p>
                    <a:p>
                      <a:r>
                        <a:rPr lang="nl-BE" sz="2000" dirty="0"/>
                        <a:t>set('TCAGTTAT')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immutable objects,</a:t>
                      </a:r>
                    </a:p>
                    <a:p>
                      <a:r>
                        <a:rPr lang="nl-BE" sz="2000" dirty="0"/>
                        <a:t>collection,</a:t>
                      </a:r>
                    </a:p>
                    <a:p>
                      <a:r>
                        <a:rPr lang="nl-BE" sz="2000" dirty="0"/>
                        <a:t>can add/remove items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49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521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Operators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Operators are special symbols in Python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that carry out e.g. arithmetic or logical computation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The value that the operator operates on is called the operand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Example: &gt;&gt;&gt; 2+3 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+ is the addition operator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2 and 3 are the operands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5 is the output of the operation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8886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Operators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</a:rPr>
              <a:t>Types of operators </a:t>
            </a:r>
            <a:r>
              <a:rPr lang="en-US" sz="2400" dirty="0">
                <a:solidFill>
                  <a:srgbClr val="0070C0"/>
                </a:solidFill>
              </a:rPr>
              <a:t>in Python:</a:t>
            </a:r>
          </a:p>
          <a:p>
            <a:pPr marL="800100" lvl="1" indent="-457200" eaLnBrk="0" hangingPunct="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    Arithmetic Operators</a:t>
            </a:r>
          </a:p>
          <a:p>
            <a:pPr marL="800100" lvl="1" indent="-457200" eaLnBrk="0" hangingPunct="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    Comparison (Relational) Operators</a:t>
            </a:r>
          </a:p>
          <a:p>
            <a:pPr marL="800100" lvl="1" indent="-457200" eaLnBrk="0" hangingPunct="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    Assignment Operators</a:t>
            </a:r>
          </a:p>
          <a:p>
            <a:pPr marL="800100" lvl="1" indent="-457200" eaLnBrk="0" hangingPunct="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    Logical Operators</a:t>
            </a:r>
          </a:p>
          <a:p>
            <a:pPr marL="800100" lvl="1" indent="-457200" eaLnBrk="0" hangingPunct="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    Bitwise Operators</a:t>
            </a:r>
          </a:p>
          <a:p>
            <a:pPr marL="800100" lvl="1" indent="-457200" eaLnBrk="0" hangingPunct="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    Membership Operators</a:t>
            </a:r>
          </a:p>
          <a:p>
            <a:pPr marL="800100" lvl="1" indent="-457200" eaLnBrk="0" hangingPunct="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    Identity Operators</a:t>
            </a:r>
          </a:p>
        </p:txBody>
      </p:sp>
    </p:spTree>
    <p:extLst>
      <p:ext uri="{BB962C8B-B14F-4D97-AF65-F5344CB8AC3E}">
        <p14:creationId xmlns:p14="http://schemas.microsoft.com/office/powerpoint/2010/main" val="41236383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Operators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</a:rPr>
              <a:t>Arithmetic operators </a:t>
            </a:r>
            <a:r>
              <a:rPr lang="en-US" sz="2400" dirty="0">
                <a:solidFill>
                  <a:srgbClr val="0070C0"/>
                </a:solidFill>
              </a:rPr>
              <a:t>are used to perform </a:t>
            </a:r>
            <a:r>
              <a:rPr lang="en-US" sz="2400" b="1" dirty="0">
                <a:solidFill>
                  <a:srgbClr val="0070C0"/>
                </a:solidFill>
              </a:rPr>
              <a:t>mathematical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operations</a:t>
            </a:r>
            <a:br>
              <a:rPr lang="en-US" sz="2400" b="1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like addition, </a:t>
            </a:r>
            <a:r>
              <a:rPr lang="en-US" sz="2400" dirty="0" err="1">
                <a:solidFill>
                  <a:srgbClr val="0070C0"/>
                </a:solidFill>
              </a:rPr>
              <a:t>substraction</a:t>
            </a:r>
            <a:r>
              <a:rPr lang="en-US" sz="2400" dirty="0">
                <a:solidFill>
                  <a:srgbClr val="0070C0"/>
                </a:solidFill>
              </a:rPr>
              <a:t>, multiplication, ...</a:t>
            </a:r>
            <a:endParaRPr lang="nl-BE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8D359C-DB9A-49A6-903A-AB58CC7A8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075265"/>
              </p:ext>
            </p:extLst>
          </p:nvPr>
        </p:nvGraphicFramePr>
        <p:xfrm>
          <a:off x="1219200" y="2667000"/>
          <a:ext cx="8534400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170">
                  <a:extLst>
                    <a:ext uri="{9D8B030D-6E8A-4147-A177-3AD203B41FA5}">
                      <a16:colId xmlns:a16="http://schemas.microsoft.com/office/drawing/2014/main" val="1650762529"/>
                    </a:ext>
                  </a:extLst>
                </a:gridCol>
                <a:gridCol w="5280661">
                  <a:extLst>
                    <a:ext uri="{9D8B030D-6E8A-4147-A177-3AD203B41FA5}">
                      <a16:colId xmlns:a16="http://schemas.microsoft.com/office/drawing/2014/main" val="1539389242"/>
                    </a:ext>
                  </a:extLst>
                </a:gridCol>
                <a:gridCol w="1893569">
                  <a:extLst>
                    <a:ext uri="{9D8B030D-6E8A-4147-A177-3AD203B41FA5}">
                      <a16:colId xmlns:a16="http://schemas.microsoft.com/office/drawing/2014/main" val="744637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000" dirty="0"/>
                        <a:t>Operator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Meaning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Example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+</a:t>
                      </a:r>
                      <a:endParaRPr lang="en-B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Add two operands or unary plus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x + y  ;  +2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-</a:t>
                      </a:r>
                      <a:endParaRPr lang="en-B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Substract right operand from left or unary minus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x – y  ;  -2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47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*</a:t>
                      </a:r>
                      <a:endParaRPr lang="en-B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Multiply two operands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x * y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08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/</a:t>
                      </a:r>
                      <a:endParaRPr lang="en-B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Divide left operand by right one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x / y (float) 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114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%</a:t>
                      </a:r>
                      <a:endParaRPr lang="en-B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Modulus, remainder of division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x % y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3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//</a:t>
                      </a:r>
                      <a:endParaRPr lang="en-B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Floor division, division resulting in whole number 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x // y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86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**</a:t>
                      </a:r>
                      <a:endParaRPr lang="en-B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Exponent, left operand raised to power of right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x ** y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334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1997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Operators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F3EEF0-ED84-453B-B28E-BD5BF75DD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66800"/>
            <a:ext cx="9429998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032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Operators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</a:rPr>
              <a:t>Comparison operators </a:t>
            </a:r>
            <a:r>
              <a:rPr lang="en-US" sz="2400" dirty="0">
                <a:solidFill>
                  <a:srgbClr val="0070C0"/>
                </a:solidFill>
              </a:rPr>
              <a:t>are used to </a:t>
            </a:r>
            <a:r>
              <a:rPr lang="en-US" sz="2400" b="1" dirty="0">
                <a:solidFill>
                  <a:srgbClr val="0070C0"/>
                </a:solidFill>
              </a:rPr>
              <a:t>compare values</a:t>
            </a:r>
            <a:br>
              <a:rPr lang="en-US" sz="2400" b="1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either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returns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True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or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False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according to condition</a:t>
            </a:r>
            <a:endParaRPr lang="nl-BE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B3CDF7-1C36-41EE-AD60-43DA868C7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325669"/>
              </p:ext>
            </p:extLst>
          </p:nvPr>
        </p:nvGraphicFramePr>
        <p:xfrm>
          <a:off x="1219200" y="2667000"/>
          <a:ext cx="7772399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726">
                  <a:extLst>
                    <a:ext uri="{9D8B030D-6E8A-4147-A177-3AD203B41FA5}">
                      <a16:colId xmlns:a16="http://schemas.microsoft.com/office/drawing/2014/main" val="1650762529"/>
                    </a:ext>
                  </a:extLst>
                </a:gridCol>
                <a:gridCol w="3896609">
                  <a:extLst>
                    <a:ext uri="{9D8B030D-6E8A-4147-A177-3AD203B41FA5}">
                      <a16:colId xmlns:a16="http://schemas.microsoft.com/office/drawing/2014/main" val="1539389242"/>
                    </a:ext>
                  </a:extLst>
                </a:gridCol>
                <a:gridCol w="2637064">
                  <a:extLst>
                    <a:ext uri="{9D8B030D-6E8A-4147-A177-3AD203B41FA5}">
                      <a16:colId xmlns:a16="http://schemas.microsoft.com/office/drawing/2014/main" val="744637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000" dirty="0"/>
                        <a:t>Operator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Meaning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Example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&gt;</a:t>
                      </a:r>
                      <a:endParaRPr lang="en-B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Greater than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x &gt; y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&lt;</a:t>
                      </a:r>
                      <a:endParaRPr lang="en-B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Less than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x &lt; y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47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==</a:t>
                      </a:r>
                      <a:endParaRPr lang="en-B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Equal to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x == y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08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!=</a:t>
                      </a:r>
                      <a:endParaRPr lang="en-B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Not equal to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x != y 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114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&gt;=</a:t>
                      </a:r>
                      <a:endParaRPr lang="en-B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Greater than or equal to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x &gt;= y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3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&lt;=</a:t>
                      </a:r>
                      <a:endParaRPr lang="en-B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Less than or equal to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x &lt;= y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868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4630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Operators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7E1E5-F92C-412C-84E3-6958D9BD2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43000"/>
            <a:ext cx="6019800" cy="436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808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Operators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</a:rPr>
              <a:t>Assignment operators </a:t>
            </a:r>
            <a:r>
              <a:rPr lang="en-US" sz="2400" dirty="0">
                <a:solidFill>
                  <a:srgbClr val="0070C0"/>
                </a:solidFill>
              </a:rPr>
              <a:t>are used in Python to </a:t>
            </a:r>
            <a:r>
              <a:rPr lang="en-US" sz="2400" b="1" dirty="0">
                <a:solidFill>
                  <a:srgbClr val="0070C0"/>
                </a:solidFill>
              </a:rPr>
              <a:t>assign values to variables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D59559-D7E5-4223-9E3C-7D9AA8619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322453"/>
              </p:ext>
            </p:extLst>
          </p:nvPr>
        </p:nvGraphicFramePr>
        <p:xfrm>
          <a:off x="1219201" y="2179320"/>
          <a:ext cx="6705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399">
                  <a:extLst>
                    <a:ext uri="{9D8B030D-6E8A-4147-A177-3AD203B41FA5}">
                      <a16:colId xmlns:a16="http://schemas.microsoft.com/office/drawing/2014/main" val="165076252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539389242"/>
                    </a:ext>
                  </a:extLst>
                </a:gridCol>
                <a:gridCol w="2514601">
                  <a:extLst>
                    <a:ext uri="{9D8B030D-6E8A-4147-A177-3AD203B41FA5}">
                      <a16:colId xmlns:a16="http://schemas.microsoft.com/office/drawing/2014/main" val="744637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000" dirty="0"/>
                        <a:t>Operator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Example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Meaning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=</a:t>
                      </a:r>
                      <a:endParaRPr lang="en-B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x = 5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x = 5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+=</a:t>
                      </a:r>
                      <a:endParaRPr lang="en-B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x += 5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x = x + 5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47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-=</a:t>
                      </a:r>
                      <a:endParaRPr lang="en-B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x -= 5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x = x - 5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08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*=</a:t>
                      </a:r>
                      <a:endParaRPr lang="en-B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x *= 5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x = x * 5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2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/=</a:t>
                      </a:r>
                      <a:endParaRPr lang="en-B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x /= 5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000" dirty="0"/>
                        <a:t>x = x / 5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02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%=</a:t>
                      </a:r>
                      <a:endParaRPr lang="en-B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x %= 5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x = x % 5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526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//=</a:t>
                      </a:r>
                      <a:endParaRPr lang="en-B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x //= 5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000" dirty="0"/>
                        <a:t>x = x // 5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9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**=</a:t>
                      </a:r>
                      <a:endParaRPr lang="en-B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x **= 5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000" dirty="0"/>
                        <a:t>x = x ** 5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582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8935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Operators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</a:rPr>
              <a:t>Logical operators </a:t>
            </a:r>
            <a:r>
              <a:rPr lang="en-US" sz="2400" dirty="0">
                <a:solidFill>
                  <a:srgbClr val="0070C0"/>
                </a:solidFill>
              </a:rPr>
              <a:t>are the and, or, not operators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endParaRPr lang="en-US" sz="2400" b="1" dirty="0">
              <a:solidFill>
                <a:srgbClr val="0070C0"/>
              </a:solidFill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endParaRPr lang="en-US" sz="2400" b="1" dirty="0">
              <a:solidFill>
                <a:srgbClr val="0070C0"/>
              </a:solidFill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endParaRPr lang="en-US" sz="2400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D59559-D7E5-4223-9E3C-7D9AA8619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132467"/>
              </p:ext>
            </p:extLst>
          </p:nvPr>
        </p:nvGraphicFramePr>
        <p:xfrm>
          <a:off x="1219200" y="2286000"/>
          <a:ext cx="7772399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726">
                  <a:extLst>
                    <a:ext uri="{9D8B030D-6E8A-4147-A177-3AD203B41FA5}">
                      <a16:colId xmlns:a16="http://schemas.microsoft.com/office/drawing/2014/main" val="1650762529"/>
                    </a:ext>
                  </a:extLst>
                </a:gridCol>
                <a:gridCol w="3896609">
                  <a:extLst>
                    <a:ext uri="{9D8B030D-6E8A-4147-A177-3AD203B41FA5}">
                      <a16:colId xmlns:a16="http://schemas.microsoft.com/office/drawing/2014/main" val="1539389242"/>
                    </a:ext>
                  </a:extLst>
                </a:gridCol>
                <a:gridCol w="2637064">
                  <a:extLst>
                    <a:ext uri="{9D8B030D-6E8A-4147-A177-3AD203B41FA5}">
                      <a16:colId xmlns:a16="http://schemas.microsoft.com/office/drawing/2014/main" val="744637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000" dirty="0"/>
                        <a:t>Operator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Meaning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Example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and</a:t>
                      </a:r>
                      <a:endParaRPr lang="en-B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True if both operands are true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x and y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or</a:t>
                      </a:r>
                      <a:endParaRPr lang="en-B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True if either of operands is true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x or y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47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400" b="1" dirty="0"/>
                        <a:t>not</a:t>
                      </a:r>
                      <a:endParaRPr lang="en-B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True if operand is false (complements operand)</a:t>
                      </a:r>
                      <a:endParaRPr lang="en-B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not x</a:t>
                      </a:r>
                      <a:endParaRPr lang="en-B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085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824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Data types </a:t>
            </a:r>
            <a:r>
              <a:rPr lang="nl-BE" sz="3600" b="1" dirty="0" err="1">
                <a:solidFill>
                  <a:srgbClr val="0070C0"/>
                </a:solidFill>
                <a:latin typeface="+mn-lt"/>
              </a:rPr>
              <a:t>and</a:t>
            </a:r>
            <a:r>
              <a:rPr lang="nl-BE" sz="3600" b="1" dirty="0">
                <a:solidFill>
                  <a:srgbClr val="0070C0"/>
                </a:solidFill>
                <a:latin typeface="+mn-lt"/>
              </a:rPr>
              <a:t> operations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Variables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reserved memory locations to store values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upon creating a variable  reserve space in memory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based on data type of variable  interpreter allocates memory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Everything in Python is an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object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if value can change object is called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mutable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: lists, dictionaries, sets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if value cannot change object is called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immutable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: numbers, strings, tuples</a:t>
            </a:r>
            <a:endParaRPr lang="nl-BE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6295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Operators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B58BD3-BB81-4EF0-BF64-3A647E45B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143000"/>
            <a:ext cx="658663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323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143000"/>
            <a:ext cx="10515600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</a:rPr>
              <a:t>Bitwise operators </a:t>
            </a:r>
            <a:r>
              <a:rPr lang="en-US" sz="2400" dirty="0">
                <a:solidFill>
                  <a:srgbClr val="0070C0"/>
                </a:solidFill>
              </a:rPr>
              <a:t>act on operands as if they were string of binary digits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operates bit by bit</a:t>
            </a:r>
            <a:endParaRPr lang="nl-BE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Operators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35076B-D400-494F-B3CB-C8F6BF67B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629" y="2328632"/>
            <a:ext cx="6225540" cy="4071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B130C6-363A-43C1-8209-690E77BDB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337" y="2735826"/>
            <a:ext cx="6334125" cy="39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602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Operators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6" y="1371600"/>
            <a:ext cx="10737273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Python has special types of operators:</a:t>
            </a:r>
          </a:p>
          <a:p>
            <a:pPr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Identity operators</a:t>
            </a:r>
            <a:r>
              <a:rPr lang="en-US" sz="2400" dirty="0">
                <a:solidFill>
                  <a:srgbClr val="0070C0"/>
                </a:solidFill>
              </a:rPr>
              <a:t>: 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</a:rPr>
              <a:t>_</a:t>
            </a:r>
            <a:r>
              <a:rPr lang="en-US" sz="2400" b="1" dirty="0">
                <a:highlight>
                  <a:srgbClr val="C0C0C0"/>
                </a:highlight>
              </a:rPr>
              <a:t>is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</a:rPr>
              <a:t>_</a:t>
            </a:r>
            <a:r>
              <a:rPr lang="en-US" sz="2400" dirty="0">
                <a:solidFill>
                  <a:srgbClr val="0070C0"/>
                </a:solidFill>
              </a:rPr>
              <a:t> and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</a:rPr>
              <a:t>_</a:t>
            </a:r>
            <a:r>
              <a:rPr lang="en-US" sz="2400" b="1" dirty="0">
                <a:highlight>
                  <a:srgbClr val="C0C0C0"/>
                </a:highlight>
              </a:rPr>
              <a:t>is not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</a:rPr>
              <a:t>_</a:t>
            </a:r>
            <a:r>
              <a:rPr lang="en-US" sz="2400" b="1" dirty="0">
                <a:highlight>
                  <a:srgbClr val="C0C0C0"/>
                </a:highlight>
              </a:rPr>
              <a:t> </a:t>
            </a:r>
            <a:br>
              <a:rPr lang="en-US" sz="2400" b="1" dirty="0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</a:rPr>
            </a:b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are used to check if two values (or variables) are located on same part 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    of memory; two variables that are equal does not imply that they are identical</a:t>
            </a:r>
            <a:endParaRPr lang="en-US" sz="2400" b="1" dirty="0"/>
          </a:p>
          <a:p>
            <a:pPr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Membership operators</a:t>
            </a:r>
            <a:r>
              <a:rPr lang="en-US" sz="2400" dirty="0">
                <a:solidFill>
                  <a:srgbClr val="0070C0"/>
                </a:solidFill>
              </a:rPr>
              <a:t>: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</a:rPr>
              <a:t>_</a:t>
            </a:r>
            <a:r>
              <a:rPr lang="en-US" sz="2400" b="1" dirty="0">
                <a:highlight>
                  <a:srgbClr val="C0C0C0"/>
                </a:highlight>
              </a:rPr>
              <a:t>in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</a:rPr>
              <a:t>_</a:t>
            </a:r>
            <a:r>
              <a:rPr lang="en-US" sz="2400" dirty="0">
                <a:solidFill>
                  <a:srgbClr val="0070C0"/>
                </a:solidFill>
              </a:rPr>
              <a:t> and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</a:rPr>
              <a:t>_</a:t>
            </a:r>
            <a:r>
              <a:rPr lang="en-US" sz="2400" b="1" dirty="0">
                <a:highlight>
                  <a:srgbClr val="C0C0C0"/>
                </a:highlight>
              </a:rPr>
              <a:t>not in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</a:rPr>
              <a:t>_</a:t>
            </a:r>
            <a:br>
              <a:rPr lang="en-US" sz="2400" b="1" dirty="0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</a:rPr>
            </a:b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are used to test whether a value or variable is found in a sequence in Python</a:t>
            </a:r>
            <a:endParaRPr lang="nl-BE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7796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Operators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0ED25E-E38F-4716-9C29-5EFF2787F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49" y="1219200"/>
            <a:ext cx="7551628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878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Operators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5B5D6B-0D79-4368-8C23-3AAC5BBEE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43000"/>
            <a:ext cx="7977673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353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Exercise 2.1 : String methods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457200" indent="-45720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lphaLcParenR"/>
            </a:pPr>
            <a:r>
              <a:rPr lang="en-US" sz="2400" dirty="0">
                <a:solidFill>
                  <a:srgbClr val="0070C0"/>
                </a:solidFill>
              </a:rPr>
              <a:t>Write a Python script that takes input from the user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and displays that input back in </a:t>
            </a:r>
            <a:r>
              <a:rPr lang="en-US" sz="2400" b="1" dirty="0">
                <a:solidFill>
                  <a:srgbClr val="0070C0"/>
                </a:solidFill>
              </a:rPr>
              <a:t>upper</a:t>
            </a:r>
            <a:r>
              <a:rPr lang="en-US" sz="2400" dirty="0">
                <a:solidFill>
                  <a:srgbClr val="0070C0"/>
                </a:solidFill>
              </a:rPr>
              <a:t> and </a:t>
            </a:r>
            <a:r>
              <a:rPr lang="en-US" sz="2400" b="1" dirty="0">
                <a:solidFill>
                  <a:srgbClr val="0070C0"/>
                </a:solidFill>
              </a:rPr>
              <a:t>lower</a:t>
            </a:r>
            <a:r>
              <a:rPr lang="en-US" sz="2400" dirty="0">
                <a:solidFill>
                  <a:srgbClr val="0070C0"/>
                </a:solidFill>
              </a:rPr>
              <a:t> cases</a:t>
            </a:r>
          </a:p>
          <a:p>
            <a:pPr marL="457200" indent="-45720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lphaLcParenR"/>
            </a:pPr>
            <a:r>
              <a:rPr lang="en-US" sz="2400" dirty="0">
                <a:solidFill>
                  <a:srgbClr val="0070C0"/>
                </a:solidFill>
              </a:rPr>
              <a:t>Write a Python script that takes a sequence and a motif, </a:t>
            </a:r>
            <a:r>
              <a:rPr lang="en-US" sz="2400" b="1" dirty="0">
                <a:solidFill>
                  <a:srgbClr val="0070C0"/>
                </a:solidFill>
              </a:rPr>
              <a:t>search</a:t>
            </a:r>
            <a:r>
              <a:rPr lang="en-US" sz="2400" dirty="0">
                <a:solidFill>
                  <a:srgbClr val="0070C0"/>
                </a:solidFill>
              </a:rPr>
              <a:t>es the motif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and shows the position (not index) of the motif in the sequence</a:t>
            </a:r>
          </a:p>
          <a:p>
            <a:pPr marL="457200" indent="-45720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lphaLcParenR"/>
            </a:pPr>
            <a:r>
              <a:rPr lang="en-US" sz="2400" dirty="0">
                <a:solidFill>
                  <a:srgbClr val="0070C0"/>
                </a:solidFill>
              </a:rPr>
              <a:t>Write a Python script that takes a sequence and a cleavage site (</a:t>
            </a:r>
            <a:r>
              <a:rPr lang="en-US" sz="2400" b="1" dirty="0">
                <a:solidFill>
                  <a:srgbClr val="0070C0"/>
                </a:solidFill>
              </a:rPr>
              <a:t>split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and displays the sequence fragments after cleavage (split)</a:t>
            </a:r>
            <a:endParaRPr lang="nl-NL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138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Exercise 2.2 : String slicing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nl-NL" sz="2400" dirty="0">
                <a:solidFill>
                  <a:srgbClr val="0070C0"/>
                </a:solidFill>
              </a:rPr>
              <a:t> A </a:t>
            </a:r>
            <a:r>
              <a:rPr lang="nl-NL" sz="2400" b="1" dirty="0">
                <a:solidFill>
                  <a:srgbClr val="0070C0"/>
                </a:solidFill>
              </a:rPr>
              <a:t>slice</a:t>
            </a:r>
            <a:r>
              <a:rPr lang="nl-NL" sz="2400" dirty="0">
                <a:solidFill>
                  <a:srgbClr val="0070C0"/>
                </a:solidFill>
              </a:rPr>
              <a:t> operation can specify a </a:t>
            </a:r>
            <a:r>
              <a:rPr lang="nl-NL" sz="2400" b="1" dirty="0">
                <a:solidFill>
                  <a:srgbClr val="0070C0"/>
                </a:solidFill>
              </a:rPr>
              <a:t>third number </a:t>
            </a:r>
            <a:r>
              <a:rPr lang="nl-NL" sz="2400" dirty="0">
                <a:solidFill>
                  <a:srgbClr val="0070C0"/>
                </a:solidFill>
              </a:rPr>
              <a:t>also following a colon.</a:t>
            </a:r>
            <a:br>
              <a:rPr lang="nl-NL" sz="2400" dirty="0">
                <a:solidFill>
                  <a:srgbClr val="0070C0"/>
                </a:solidFill>
              </a:rPr>
            </a:br>
            <a:r>
              <a:rPr lang="nl-NL" sz="2400" dirty="0">
                <a:solidFill>
                  <a:srgbClr val="0070C0"/>
                </a:solidFill>
              </a:rPr>
              <a:t>  In the sequence string: MNKMDLVADVAEKTDLSKAKATEVIDAVFA</a:t>
            </a:r>
          </a:p>
          <a:p>
            <a:pPr marL="800100" lvl="1" indent="-45720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lphaLcParenR"/>
            </a:pPr>
            <a:r>
              <a:rPr lang="nl-NL" sz="2400" dirty="0">
                <a:solidFill>
                  <a:srgbClr val="0070C0"/>
                </a:solidFill>
              </a:rPr>
              <a:t> Take the </a:t>
            </a:r>
            <a:r>
              <a:rPr lang="nl-NL" sz="2400" b="1" dirty="0">
                <a:solidFill>
                  <a:srgbClr val="0070C0"/>
                </a:solidFill>
              </a:rPr>
              <a:t>slice [0:9:3]</a:t>
            </a:r>
            <a:r>
              <a:rPr lang="nl-NL" sz="2400" dirty="0">
                <a:solidFill>
                  <a:srgbClr val="0070C0"/>
                </a:solidFill>
              </a:rPr>
              <a:t>. What does the third number indicate?</a:t>
            </a:r>
          </a:p>
          <a:p>
            <a:pPr marL="800100" lvl="1" indent="-45720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lphaLcParenR"/>
            </a:pPr>
            <a:r>
              <a:rPr lang="nl-NL" sz="2400" dirty="0">
                <a:solidFill>
                  <a:srgbClr val="0070C0"/>
                </a:solidFill>
              </a:rPr>
              <a:t> What will be the output when you obtain the slice </a:t>
            </a:r>
            <a:r>
              <a:rPr lang="nl-NL" sz="2400" b="1" dirty="0">
                <a:solidFill>
                  <a:srgbClr val="0070C0"/>
                </a:solidFill>
              </a:rPr>
              <a:t>[16:0:-4]</a:t>
            </a:r>
            <a:r>
              <a:rPr lang="nl-NL" sz="2400" dirty="0">
                <a:solidFill>
                  <a:srgbClr val="0070C0"/>
                </a:solidFill>
              </a:rPr>
              <a:t>?</a:t>
            </a:r>
          </a:p>
          <a:p>
            <a:pPr marL="800100" lvl="1" indent="-45720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lphaLcParenR"/>
            </a:pPr>
            <a:r>
              <a:rPr lang="nl-NL" sz="2400" dirty="0">
                <a:solidFill>
                  <a:srgbClr val="0070C0"/>
                </a:solidFill>
              </a:rPr>
              <a:t> Explain what happens using the slice </a:t>
            </a:r>
            <a:r>
              <a:rPr lang="nl-NL" sz="2400" b="1" dirty="0">
                <a:solidFill>
                  <a:srgbClr val="0070C0"/>
                </a:solidFill>
              </a:rPr>
              <a:t>[:25:-1]</a:t>
            </a:r>
            <a:r>
              <a:rPr lang="nl-NL" sz="2400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08025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Exercise 2.3 : Lists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 With </a:t>
            </a:r>
            <a:r>
              <a:rPr lang="en-US" sz="2400" dirty="0" err="1">
                <a:solidFill>
                  <a:srgbClr val="0070C0"/>
                </a:solidFill>
              </a:rPr>
              <a:t>list.append</a:t>
            </a:r>
            <a:r>
              <a:rPr lang="en-US" sz="2400" dirty="0">
                <a:solidFill>
                  <a:srgbClr val="0070C0"/>
                </a:solidFill>
              </a:rPr>
              <a:t>() and </a:t>
            </a:r>
            <a:r>
              <a:rPr lang="en-US" sz="2400" dirty="0" err="1">
                <a:solidFill>
                  <a:srgbClr val="0070C0"/>
                </a:solidFill>
              </a:rPr>
              <a:t>list.insert</a:t>
            </a:r>
            <a:r>
              <a:rPr lang="en-US" sz="2400" dirty="0">
                <a:solidFill>
                  <a:srgbClr val="0070C0"/>
                </a:solidFill>
              </a:rPr>
              <a:t>() we can add an element at the end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  or somewhere inside a </a:t>
            </a:r>
            <a:r>
              <a:rPr lang="en-US" sz="2400" b="1" dirty="0">
                <a:solidFill>
                  <a:srgbClr val="0070C0"/>
                </a:solidFill>
              </a:rPr>
              <a:t>list</a:t>
            </a:r>
            <a:r>
              <a:rPr lang="en-US" sz="2400" dirty="0">
                <a:solidFill>
                  <a:srgbClr val="0070C0"/>
                </a:solidFill>
              </a:rPr>
              <a:t>.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  Another </a:t>
            </a:r>
            <a:r>
              <a:rPr lang="en-US" sz="2400" b="1" dirty="0">
                <a:solidFill>
                  <a:srgbClr val="0070C0"/>
                </a:solidFill>
              </a:rPr>
              <a:t>method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extend() </a:t>
            </a:r>
            <a:r>
              <a:rPr lang="en-US" sz="2400" dirty="0">
                <a:solidFill>
                  <a:srgbClr val="0070C0"/>
                </a:solidFill>
              </a:rPr>
              <a:t>appends the contents of a second list of elements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  to a first list. </a:t>
            </a:r>
          </a:p>
          <a:p>
            <a:pPr marL="800100" lvl="1" indent="-45720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lphaLcParenR"/>
            </a:pPr>
            <a:r>
              <a:rPr lang="en-US" sz="2400" dirty="0">
                <a:solidFill>
                  <a:srgbClr val="0070C0"/>
                </a:solidFill>
              </a:rPr>
              <a:t>Create a first list named “charged” with elements “</a:t>
            </a:r>
            <a:r>
              <a:rPr lang="en-US" sz="2400" dirty="0" err="1">
                <a:solidFill>
                  <a:srgbClr val="0070C0"/>
                </a:solidFill>
              </a:rPr>
              <a:t>Arg</a:t>
            </a:r>
            <a:r>
              <a:rPr lang="en-US" sz="2400" dirty="0">
                <a:solidFill>
                  <a:srgbClr val="0070C0"/>
                </a:solidFill>
              </a:rPr>
              <a:t>” and “Lys”. </a:t>
            </a:r>
          </a:p>
          <a:p>
            <a:pPr marL="800100" lvl="1" indent="-45720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lphaLcParenR"/>
            </a:pPr>
            <a:r>
              <a:rPr lang="en-US" sz="2400" dirty="0">
                <a:solidFill>
                  <a:srgbClr val="0070C0"/>
                </a:solidFill>
              </a:rPr>
              <a:t>Add a second list of elements “Asp” and “Glu” using </a:t>
            </a:r>
            <a:r>
              <a:rPr lang="en-US" sz="2400" dirty="0" err="1">
                <a:solidFill>
                  <a:srgbClr val="0070C0"/>
                </a:solidFill>
              </a:rPr>
              <a:t>list.extend</a:t>
            </a:r>
            <a:r>
              <a:rPr lang="en-US" sz="2400" dirty="0">
                <a:solidFill>
                  <a:srgbClr val="0070C0"/>
                </a:solidFill>
              </a:rPr>
              <a:t>().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37146246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Exercise 2.4 : Sets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457200" indent="-45720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lphaLcParenR"/>
            </a:pPr>
            <a:r>
              <a:rPr lang="en-US" sz="2400" dirty="0">
                <a:solidFill>
                  <a:srgbClr val="0070C0"/>
                </a:solidFill>
              </a:rPr>
              <a:t>What is the result of the following line of code? Explain.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{1, 2, [3, 4]}</a:t>
            </a:r>
            <a:endParaRPr lang="en-US" sz="2400" dirty="0">
              <a:solidFill>
                <a:srgbClr val="0070C0"/>
              </a:solidFill>
            </a:endParaRPr>
          </a:p>
          <a:p>
            <a:pPr marL="457200" indent="-45720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lphaLcParenR"/>
            </a:pPr>
            <a:r>
              <a:rPr lang="en-US" sz="2400" dirty="0">
                <a:solidFill>
                  <a:srgbClr val="0070C0"/>
                </a:solidFill>
              </a:rPr>
              <a:t>Make an empty set called </a:t>
            </a:r>
            <a:r>
              <a:rPr lang="en-US" sz="2400" dirty="0" err="1">
                <a:solidFill>
                  <a:srgbClr val="0070C0"/>
                </a:solidFill>
              </a:rPr>
              <a:t>Sprot</a:t>
            </a:r>
            <a:r>
              <a:rPr lang="en-US" sz="2400" dirty="0">
                <a:solidFill>
                  <a:srgbClr val="0070C0"/>
                </a:solidFill>
              </a:rPr>
              <a:t>.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Add the following </a:t>
            </a:r>
            <a:r>
              <a:rPr lang="en-US" sz="2400" dirty="0" err="1">
                <a:solidFill>
                  <a:srgbClr val="0070C0"/>
                </a:solidFill>
              </a:rPr>
              <a:t>RefSeq</a:t>
            </a:r>
            <a:r>
              <a:rPr lang="en-US" sz="2400" dirty="0">
                <a:solidFill>
                  <a:srgbClr val="0070C0"/>
                </a:solidFill>
              </a:rPr>
              <a:t> identifiers one by one in </a:t>
            </a:r>
            <a:r>
              <a:rPr lang="en-US" sz="2400" dirty="0" err="1">
                <a:solidFill>
                  <a:srgbClr val="0070C0"/>
                </a:solidFill>
              </a:rPr>
              <a:t>Sprot</a:t>
            </a:r>
            <a:r>
              <a:rPr lang="en-US" sz="2400" dirty="0">
                <a:solidFill>
                  <a:srgbClr val="0070C0"/>
                </a:solidFill>
              </a:rPr>
              <a:t>: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NP_001304113 and NP_001304114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Print the protein set.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346762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54E287-BE8D-457C-B5EB-061D20068A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01"/>
          <a:stretch/>
        </p:blipFill>
        <p:spPr>
          <a:xfrm>
            <a:off x="5029200" y="381000"/>
            <a:ext cx="4607243" cy="32170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Exercise 2.5 : Operators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6698673" cy="4876800"/>
          </a:xfrm>
        </p:spPr>
        <p:txBody>
          <a:bodyPr>
            <a:norm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 Write a Python script to </a:t>
            </a:r>
            <a:r>
              <a:rPr lang="en-US" sz="2400" b="1" dirty="0">
                <a:solidFill>
                  <a:srgbClr val="0070C0"/>
                </a:solidFill>
              </a:rPr>
              <a:t>calculate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  the area of a triangle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  using </a:t>
            </a:r>
            <a:r>
              <a:rPr lang="en-US" sz="2400" b="1" dirty="0">
                <a:solidFill>
                  <a:srgbClr val="0070C0"/>
                </a:solidFill>
              </a:rPr>
              <a:t>Heron’s formula</a:t>
            </a:r>
            <a:r>
              <a:rPr lang="en-US" sz="2400" dirty="0">
                <a:solidFill>
                  <a:srgbClr val="0070C0"/>
                </a:solidFill>
              </a:rPr>
              <a:t>: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70C0"/>
              </a:solidFill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 E.g. a triangle having side lengths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  a = 18 cm, b = 12cm and c = 10 cm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  will have s = 20 cm and an area of 56,56 cm</a:t>
            </a:r>
          </a:p>
        </p:txBody>
      </p:sp>
    </p:spTree>
    <p:extLst>
      <p:ext uri="{BB962C8B-B14F-4D97-AF65-F5344CB8AC3E}">
        <p14:creationId xmlns:p14="http://schemas.microsoft.com/office/powerpoint/2010/main" val="32905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>
                <a:solidFill>
                  <a:srgbClr val="0070C0"/>
                </a:solidFill>
                <a:latin typeface="+mn-lt"/>
              </a:rPr>
              <a:t>Data types </a:t>
            </a:r>
            <a:r>
              <a:rPr lang="nl-BE" sz="3600" b="1" dirty="0" err="1">
                <a:solidFill>
                  <a:srgbClr val="0070C0"/>
                </a:solidFill>
                <a:latin typeface="+mn-lt"/>
              </a:rPr>
              <a:t>and</a:t>
            </a:r>
            <a:r>
              <a:rPr lang="nl-BE" sz="3600" b="1" dirty="0">
                <a:solidFill>
                  <a:srgbClr val="0070C0"/>
                </a:solidFill>
                <a:latin typeface="+mn-lt"/>
              </a:rPr>
              <a:t> operations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9F1680-1176-4394-8349-18DCBCA6D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43000"/>
            <a:ext cx="89090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4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 err="1">
                <a:solidFill>
                  <a:srgbClr val="0070C0"/>
                </a:solidFill>
                <a:latin typeface="+mn-lt"/>
              </a:rPr>
              <a:t>Numbers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</a:rPr>
              <a:t>Signed integers </a:t>
            </a:r>
            <a:br>
              <a:rPr lang="en-US" sz="2400" b="1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integers or 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ints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are positive or negative whole numbers with no decimal point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Long integers </a:t>
            </a:r>
            <a:b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also called longs, are integers of unlimited size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written like integers and followed by an uppercase or lowercase L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no long integer in Python 3 anymore!</a:t>
            </a:r>
          </a:p>
        </p:txBody>
      </p:sp>
    </p:spTree>
    <p:extLst>
      <p:ext uri="{BB962C8B-B14F-4D97-AF65-F5344CB8AC3E}">
        <p14:creationId xmlns:p14="http://schemas.microsoft.com/office/powerpoint/2010/main" val="3794020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 err="1">
                <a:solidFill>
                  <a:srgbClr val="0070C0"/>
                </a:solidFill>
                <a:latin typeface="+mn-lt"/>
              </a:rPr>
              <a:t>Numbers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7F5E-950E-49BB-9D99-536A7B51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71600"/>
            <a:ext cx="10515600" cy="4876800"/>
          </a:xfrm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Floating point real values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or floats 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real numbers written with decimal point dividing integer and fractional parts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may also be in scientific notation (with E or e indicating power of 10)</a:t>
            </a:r>
          </a:p>
          <a:p>
            <a:pPr marL="342900" indent="-342900" eaLnBrk="0" hangingPunc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Complex numbers 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form a + 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bJ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where a and b are floats 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J of j represents square root of -1 (imaginary number)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a is real part of number, b is imaginary part</a:t>
            </a:r>
            <a:b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 not much used</a:t>
            </a:r>
            <a:endParaRPr lang="nl-BE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628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A90-5D6E-48D4-B75D-6DF4AEF2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nl-BE" sz="3600" b="1" dirty="0" err="1">
                <a:solidFill>
                  <a:srgbClr val="0070C0"/>
                </a:solidFill>
                <a:latin typeface="+mn-lt"/>
              </a:rPr>
              <a:t>Numbers</a:t>
            </a:r>
            <a:endParaRPr lang="en-BE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269FFF-A458-40BE-A7FA-14DE9DF4B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40142"/>
            <a:ext cx="8915400" cy="46583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7B19B4-3C17-4676-A853-3F9357EEC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3048000"/>
            <a:ext cx="5092065" cy="150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0038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8990</TotalTime>
  <Words>2398</Words>
  <Application>Microsoft Office PowerPoint</Application>
  <PresentationFormat>Widescreen</PresentationFormat>
  <Paragraphs>321</Paragraphs>
  <Slides>59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Wingdings 2</vt:lpstr>
      <vt:lpstr>Arial</vt:lpstr>
      <vt:lpstr>Wingdings</vt:lpstr>
      <vt:lpstr>Calibri</vt:lpstr>
      <vt:lpstr>Courier New</vt:lpstr>
      <vt:lpstr>Calibri Light</vt:lpstr>
      <vt:lpstr>HDOfficeLightV0</vt:lpstr>
      <vt:lpstr>SCRIPTING </vt:lpstr>
      <vt:lpstr>Data types and operations</vt:lpstr>
      <vt:lpstr>Data types and operations</vt:lpstr>
      <vt:lpstr>Data types and operations</vt:lpstr>
      <vt:lpstr>Data types and operations</vt:lpstr>
      <vt:lpstr>Data types and operations</vt:lpstr>
      <vt:lpstr>Numbers</vt:lpstr>
      <vt:lpstr>Numbers</vt:lpstr>
      <vt:lpstr>Numbers</vt:lpstr>
      <vt:lpstr>Numbers</vt:lpstr>
      <vt:lpstr>Numbers</vt:lpstr>
      <vt:lpstr>Numbers: boolean</vt:lpstr>
      <vt:lpstr>Sequences (in Python)</vt:lpstr>
      <vt:lpstr>Strings</vt:lpstr>
      <vt:lpstr>Strings</vt:lpstr>
      <vt:lpstr>Strings</vt:lpstr>
      <vt:lpstr>Strings</vt:lpstr>
      <vt:lpstr>Strings</vt:lpstr>
      <vt:lpstr>Formatting</vt:lpstr>
      <vt:lpstr>Strings</vt:lpstr>
      <vt:lpstr>Formatting</vt:lpstr>
      <vt:lpstr>Formatting</vt:lpstr>
      <vt:lpstr>Formatting</vt:lpstr>
      <vt:lpstr>Lists</vt:lpstr>
      <vt:lpstr>Lists</vt:lpstr>
      <vt:lpstr>Lists</vt:lpstr>
      <vt:lpstr>Lists</vt:lpstr>
      <vt:lpstr>Lists</vt:lpstr>
      <vt:lpstr>Lists</vt:lpstr>
      <vt:lpstr>Lists</vt:lpstr>
      <vt:lpstr>Tuples</vt:lpstr>
      <vt:lpstr>Tuples</vt:lpstr>
      <vt:lpstr>Data types and operations</vt:lpstr>
      <vt:lpstr>Dictionaries</vt:lpstr>
      <vt:lpstr>Dictionaries</vt:lpstr>
      <vt:lpstr>Dictionaries</vt:lpstr>
      <vt:lpstr>Dictionaries</vt:lpstr>
      <vt:lpstr>Sets</vt:lpstr>
      <vt:lpstr>Sets</vt:lpstr>
      <vt:lpstr>Sets</vt:lpstr>
      <vt:lpstr>Summary data types/objects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Exercise 2.1 : String methods</vt:lpstr>
      <vt:lpstr>Exercise 2.2 : String slicing</vt:lpstr>
      <vt:lpstr>Exercise 2.3 : Lists</vt:lpstr>
      <vt:lpstr>Exercise 2.4 : Sets</vt:lpstr>
      <vt:lpstr>Exercise 2.5 : Operators</vt:lpstr>
    </vt:vector>
  </TitlesOfParts>
  <Manager/>
  <Company>VIB/UGent Dep Molecular Biomedical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STRUCTURELE   BIOINFORMATICA</dc:title>
  <dc:subject/>
  <dc:creator>Paco Hulpiau</dc:creator>
  <cp:keywords/>
  <dc:description/>
  <cp:lastModifiedBy>Hulpiau Paco</cp:lastModifiedBy>
  <cp:revision>716</cp:revision>
  <dcterms:created xsi:type="dcterms:W3CDTF">2008-12-21T20:16:39Z</dcterms:created>
  <dcterms:modified xsi:type="dcterms:W3CDTF">2021-08-12T13:12:40Z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TC102862081033</vt:lpwstr>
  </property>
</Properties>
</file>