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5" r:id="rId1"/>
  </p:sldMasterIdLst>
  <p:notesMasterIdLst>
    <p:notesMasterId r:id="rId50"/>
  </p:notesMasterIdLst>
  <p:sldIdLst>
    <p:sldId id="394" r:id="rId2"/>
    <p:sldId id="453" r:id="rId3"/>
    <p:sldId id="455" r:id="rId4"/>
    <p:sldId id="454" r:id="rId5"/>
    <p:sldId id="412" r:id="rId6"/>
    <p:sldId id="413" r:id="rId7"/>
    <p:sldId id="414" r:id="rId8"/>
    <p:sldId id="456" r:id="rId9"/>
    <p:sldId id="457" r:id="rId10"/>
    <p:sldId id="458" r:id="rId11"/>
    <p:sldId id="459" r:id="rId12"/>
    <p:sldId id="460" r:id="rId13"/>
    <p:sldId id="340" r:id="rId14"/>
    <p:sldId id="452" r:id="rId15"/>
    <p:sldId id="461" r:id="rId16"/>
    <p:sldId id="466" r:id="rId17"/>
    <p:sldId id="463" r:id="rId18"/>
    <p:sldId id="471" r:id="rId19"/>
    <p:sldId id="464" r:id="rId20"/>
    <p:sldId id="465" r:id="rId21"/>
    <p:sldId id="472" r:id="rId22"/>
    <p:sldId id="410" r:id="rId23"/>
    <p:sldId id="469" r:id="rId24"/>
    <p:sldId id="475" r:id="rId25"/>
    <p:sldId id="467" r:id="rId26"/>
    <p:sldId id="468" r:id="rId27"/>
    <p:sldId id="473" r:id="rId28"/>
    <p:sldId id="474" r:id="rId29"/>
    <p:sldId id="462" r:id="rId30"/>
    <p:sldId id="476" r:id="rId31"/>
    <p:sldId id="477" r:id="rId32"/>
    <p:sldId id="470" r:id="rId33"/>
    <p:sldId id="481" r:id="rId34"/>
    <p:sldId id="479" r:id="rId35"/>
    <p:sldId id="485" r:id="rId36"/>
    <p:sldId id="480" r:id="rId37"/>
    <p:sldId id="486" r:id="rId38"/>
    <p:sldId id="487" r:id="rId39"/>
    <p:sldId id="488" r:id="rId40"/>
    <p:sldId id="489" r:id="rId41"/>
    <p:sldId id="478" r:id="rId42"/>
    <p:sldId id="490" r:id="rId43"/>
    <p:sldId id="450" r:id="rId44"/>
    <p:sldId id="482" r:id="rId45"/>
    <p:sldId id="483" r:id="rId46"/>
    <p:sldId id="484" r:id="rId47"/>
    <p:sldId id="491" r:id="rId48"/>
    <p:sldId id="492" r:id="rId49"/>
  </p:sldIdLst>
  <p:sldSz cx="12192000" cy="6858000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libri Light" panose="020F0302020204030204" pitchFamily="34" charset="0"/>
      <p:regular r:id="rId55"/>
      <p:italic r:id="rId56"/>
    </p:embeddedFont>
    <p:embeddedFont>
      <p:font typeface="Wingdings 2" panose="05020102010507070707" pitchFamily="18" charset="2"/>
      <p:regular r:id="rId5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83C01"/>
    <a:srgbClr val="0057A8"/>
    <a:srgbClr val="FFFFFF"/>
    <a:srgbClr val="66CCFF"/>
    <a:srgbClr val="66FF33"/>
    <a:srgbClr val="66FF66"/>
    <a:srgbClr val="CCFF66"/>
    <a:srgbClr val="33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5937" autoAdjust="0"/>
  </p:normalViewPr>
  <p:slideViewPr>
    <p:cSldViewPr>
      <p:cViewPr varScale="1">
        <p:scale>
          <a:sx n="107" d="100"/>
          <a:sy n="107" d="100"/>
        </p:scale>
        <p:origin x="84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lpiau Paco" userId="edef87a4-8007-4b59-bfd2-ed0fec151a53" providerId="ADAL" clId="{1C275B8B-CB2A-42CD-85C5-CA6114C887F4}"/>
    <pc:docChg chg="custSel modSld">
      <pc:chgData name="Hulpiau Paco" userId="edef87a4-8007-4b59-bfd2-ed0fec151a53" providerId="ADAL" clId="{1C275B8B-CB2A-42CD-85C5-CA6114C887F4}" dt="2021-02-14T20:01:43.906" v="86" actId="20577"/>
      <pc:docMkLst>
        <pc:docMk/>
      </pc:docMkLst>
      <pc:sldChg chg="modSp mod">
        <pc:chgData name="Hulpiau Paco" userId="edef87a4-8007-4b59-bfd2-ed0fec151a53" providerId="ADAL" clId="{1C275B8B-CB2A-42CD-85C5-CA6114C887F4}" dt="2021-02-14T20:01:43.906" v="86" actId="20577"/>
        <pc:sldMkLst>
          <pc:docMk/>
          <pc:sldMk cId="172988797" sldId="483"/>
        </pc:sldMkLst>
        <pc:spChg chg="mod">
          <ac:chgData name="Hulpiau Paco" userId="edef87a4-8007-4b59-bfd2-ed0fec151a53" providerId="ADAL" clId="{1C275B8B-CB2A-42CD-85C5-CA6114C887F4}" dt="2021-02-14T20:01:43.906" v="86" actId="20577"/>
          <ac:spMkLst>
            <pc:docMk/>
            <pc:sldMk cId="172988797" sldId="483"/>
            <ac:spMk id="3" creationId="{34B37F5E-950E-49BB-9D99-536A7B51564E}"/>
          </ac:spMkLst>
        </pc:spChg>
      </pc:sldChg>
    </pc:docChg>
  </pc:docChgLst>
  <pc:docChgLst>
    <pc:chgData name="Hulpiau Paco" userId="edef87a4-8007-4b59-bfd2-ed0fec151a53" providerId="ADAL" clId="{3306D204-61A1-4CEB-B047-E8210E9571EE}"/>
    <pc:docChg chg="modSld">
      <pc:chgData name="Hulpiau Paco" userId="edef87a4-8007-4b59-bfd2-ed0fec151a53" providerId="ADAL" clId="{3306D204-61A1-4CEB-B047-E8210E9571EE}" dt="2023-11-28T07:26:37.146" v="1" actId="1038"/>
      <pc:docMkLst>
        <pc:docMk/>
      </pc:docMkLst>
      <pc:sldChg chg="modSp mod">
        <pc:chgData name="Hulpiau Paco" userId="edef87a4-8007-4b59-bfd2-ed0fec151a53" providerId="ADAL" clId="{3306D204-61A1-4CEB-B047-E8210E9571EE}" dt="2023-11-28T07:26:37.146" v="1" actId="1038"/>
        <pc:sldMkLst>
          <pc:docMk/>
          <pc:sldMk cId="388263777" sldId="456"/>
        </pc:sldMkLst>
        <pc:picChg chg="mod">
          <ac:chgData name="Hulpiau Paco" userId="edef87a4-8007-4b59-bfd2-ed0fec151a53" providerId="ADAL" clId="{3306D204-61A1-4CEB-B047-E8210E9571EE}" dt="2023-11-28T07:26:37.146" v="1" actId="1038"/>
          <ac:picMkLst>
            <pc:docMk/>
            <pc:sldMk cId="388263777" sldId="456"/>
            <ac:picMk id="6" creationId="{A3E373D9-08DE-4416-9509-6B5AF9A6C966}"/>
          </ac:picMkLst>
        </pc:picChg>
      </pc:sldChg>
    </pc:docChg>
  </pc:docChgLst>
  <pc:docChgLst>
    <pc:chgData name="Hulpiau Paco" userId="edef87a4-8007-4b59-bfd2-ed0fec151a53" providerId="ADAL" clId="{D3E8A3F4-EBF6-4143-82C2-A19664A0B271}"/>
    <pc:docChg chg="custSel modSld">
      <pc:chgData name="Hulpiau Paco" userId="edef87a4-8007-4b59-bfd2-ed0fec151a53" providerId="ADAL" clId="{D3E8A3F4-EBF6-4143-82C2-A19664A0B271}" dt="2022-12-01T12:54:44.161" v="10" actId="1076"/>
      <pc:docMkLst>
        <pc:docMk/>
      </pc:docMkLst>
      <pc:sldChg chg="addSp delSp modSp mod">
        <pc:chgData name="Hulpiau Paco" userId="edef87a4-8007-4b59-bfd2-ed0fec151a53" providerId="ADAL" clId="{D3E8A3F4-EBF6-4143-82C2-A19664A0B271}" dt="2022-12-01T12:54:44.161" v="10" actId="1076"/>
        <pc:sldMkLst>
          <pc:docMk/>
          <pc:sldMk cId="3976300952" sldId="491"/>
        </pc:sldMkLst>
        <pc:picChg chg="mod">
          <ac:chgData name="Hulpiau Paco" userId="edef87a4-8007-4b59-bfd2-ed0fec151a53" providerId="ADAL" clId="{D3E8A3F4-EBF6-4143-82C2-A19664A0B271}" dt="2022-12-01T12:54:44.161" v="10" actId="1076"/>
          <ac:picMkLst>
            <pc:docMk/>
            <pc:sldMk cId="3976300952" sldId="491"/>
            <ac:picMk id="5" creationId="{21711EB2-66C8-494E-9595-236DB0117FAB}"/>
          </ac:picMkLst>
        </pc:picChg>
        <pc:picChg chg="del mod">
          <ac:chgData name="Hulpiau Paco" userId="edef87a4-8007-4b59-bfd2-ed0fec151a53" providerId="ADAL" clId="{D3E8A3F4-EBF6-4143-82C2-A19664A0B271}" dt="2022-12-01T12:54:39.225" v="9" actId="478"/>
          <ac:picMkLst>
            <pc:docMk/>
            <pc:sldMk cId="3976300952" sldId="491"/>
            <ac:picMk id="6" creationId="{CC1C7283-CA97-41EC-9226-9A305CEEA6BE}"/>
          </ac:picMkLst>
        </pc:picChg>
        <pc:picChg chg="add mod">
          <ac:chgData name="Hulpiau Paco" userId="edef87a4-8007-4b59-bfd2-ed0fec151a53" providerId="ADAL" clId="{D3E8A3F4-EBF6-4143-82C2-A19664A0B271}" dt="2022-12-01T12:54:28.977" v="7" actId="1076"/>
          <ac:picMkLst>
            <pc:docMk/>
            <pc:sldMk cId="3976300952" sldId="491"/>
            <ac:picMk id="7" creationId="{2C72857E-6900-7CE5-EB48-C7E327E0557E}"/>
          </ac:picMkLst>
        </pc:picChg>
      </pc:sldChg>
    </pc:docChg>
  </pc:docChgLst>
  <pc:docChgLst>
    <pc:chgData name="Hulpiau Paco" userId="edef87a4-8007-4b59-bfd2-ed0fec151a53" providerId="ADAL" clId="{116565E1-B56A-46E0-894C-AD6E57ED6EB4}"/>
    <pc:docChg chg="custSel modSld">
      <pc:chgData name="Hulpiau Paco" userId="edef87a4-8007-4b59-bfd2-ed0fec151a53" providerId="ADAL" clId="{116565E1-B56A-46E0-894C-AD6E57ED6EB4}" dt="2021-08-20T13:21:11.728" v="137" actId="14100"/>
      <pc:docMkLst>
        <pc:docMk/>
      </pc:docMkLst>
      <pc:sldChg chg="addSp delSp modSp mod">
        <pc:chgData name="Hulpiau Paco" userId="edef87a4-8007-4b59-bfd2-ed0fec151a53" providerId="ADAL" clId="{116565E1-B56A-46E0-894C-AD6E57ED6EB4}" dt="2021-08-20T12:57:20.910" v="5" actId="14100"/>
        <pc:sldMkLst>
          <pc:docMk/>
          <pc:sldMk cId="2348215370" sldId="414"/>
        </pc:sldMkLst>
        <pc:spChg chg="del">
          <ac:chgData name="Hulpiau Paco" userId="edef87a4-8007-4b59-bfd2-ed0fec151a53" providerId="ADAL" clId="{116565E1-B56A-46E0-894C-AD6E57ED6EB4}" dt="2021-08-20T12:57:11.694" v="1" actId="478"/>
          <ac:spMkLst>
            <pc:docMk/>
            <pc:sldMk cId="2348215370" sldId="414"/>
            <ac:spMk id="5" creationId="{1E434064-0979-4425-8DAB-99E73CC3718D}"/>
          </ac:spMkLst>
        </pc:spChg>
        <pc:picChg chg="add mod">
          <ac:chgData name="Hulpiau Paco" userId="edef87a4-8007-4b59-bfd2-ed0fec151a53" providerId="ADAL" clId="{116565E1-B56A-46E0-894C-AD6E57ED6EB4}" dt="2021-08-20T12:57:20.910" v="5" actId="14100"/>
          <ac:picMkLst>
            <pc:docMk/>
            <pc:sldMk cId="2348215370" sldId="414"/>
            <ac:picMk id="6" creationId="{2363748E-1432-4B92-A1AC-15F7558D6304}"/>
          </ac:picMkLst>
        </pc:picChg>
        <pc:picChg chg="del">
          <ac:chgData name="Hulpiau Paco" userId="edef87a4-8007-4b59-bfd2-ed0fec151a53" providerId="ADAL" clId="{116565E1-B56A-46E0-894C-AD6E57ED6EB4}" dt="2021-08-20T12:57:09.330" v="0" actId="478"/>
          <ac:picMkLst>
            <pc:docMk/>
            <pc:sldMk cId="2348215370" sldId="414"/>
            <ac:picMk id="7" creationId="{14C084BA-3689-4674-96A3-E016CDFD2FBC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2:57:57.783" v="11" actId="1076"/>
        <pc:sldMkLst>
          <pc:docMk/>
          <pc:sldMk cId="388263777" sldId="456"/>
        </pc:sldMkLst>
        <pc:spChg chg="del">
          <ac:chgData name="Hulpiau Paco" userId="edef87a4-8007-4b59-bfd2-ed0fec151a53" providerId="ADAL" clId="{116565E1-B56A-46E0-894C-AD6E57ED6EB4}" dt="2021-08-20T12:57:50.009" v="7" actId="478"/>
          <ac:spMkLst>
            <pc:docMk/>
            <pc:sldMk cId="388263777" sldId="456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2:57:47.631" v="6" actId="478"/>
          <ac:picMkLst>
            <pc:docMk/>
            <pc:sldMk cId="388263777" sldId="456"/>
            <ac:picMk id="4" creationId="{447AE16F-D6BB-43F7-BB05-306FB639BBBF}"/>
          </ac:picMkLst>
        </pc:picChg>
        <pc:picChg chg="add mod">
          <ac:chgData name="Hulpiau Paco" userId="edef87a4-8007-4b59-bfd2-ed0fec151a53" providerId="ADAL" clId="{116565E1-B56A-46E0-894C-AD6E57ED6EB4}" dt="2021-08-20T12:57:57.783" v="11" actId="1076"/>
          <ac:picMkLst>
            <pc:docMk/>
            <pc:sldMk cId="388263777" sldId="456"/>
            <ac:picMk id="6" creationId="{A3E373D9-08DE-4416-9509-6B5AF9A6C966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2:58:40.759" v="17" actId="1076"/>
        <pc:sldMkLst>
          <pc:docMk/>
          <pc:sldMk cId="3689722346" sldId="457"/>
        </pc:sldMkLst>
        <pc:spChg chg="del">
          <ac:chgData name="Hulpiau Paco" userId="edef87a4-8007-4b59-bfd2-ed0fec151a53" providerId="ADAL" clId="{116565E1-B56A-46E0-894C-AD6E57ED6EB4}" dt="2021-08-20T12:58:34.769" v="13" actId="478"/>
          <ac:spMkLst>
            <pc:docMk/>
            <pc:sldMk cId="3689722346" sldId="457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2:58:32.421" v="12" actId="478"/>
          <ac:picMkLst>
            <pc:docMk/>
            <pc:sldMk cId="3689722346" sldId="457"/>
            <ac:picMk id="3" creationId="{0E93834C-9E79-4FA3-AA52-1D5C523CB72E}"/>
          </ac:picMkLst>
        </pc:picChg>
        <pc:picChg chg="add mod">
          <ac:chgData name="Hulpiau Paco" userId="edef87a4-8007-4b59-bfd2-ed0fec151a53" providerId="ADAL" clId="{116565E1-B56A-46E0-894C-AD6E57ED6EB4}" dt="2021-08-20T12:58:40.759" v="17" actId="1076"/>
          <ac:picMkLst>
            <pc:docMk/>
            <pc:sldMk cId="3689722346" sldId="457"/>
            <ac:picMk id="6" creationId="{51E870CE-4501-47BE-B6E8-09BAA318F45A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2:59:23.121" v="24" actId="14100"/>
        <pc:sldMkLst>
          <pc:docMk/>
          <pc:sldMk cId="3111592334" sldId="460"/>
        </pc:sldMkLst>
        <pc:spChg chg="del">
          <ac:chgData name="Hulpiau Paco" userId="edef87a4-8007-4b59-bfd2-ed0fec151a53" providerId="ADAL" clId="{116565E1-B56A-46E0-894C-AD6E57ED6EB4}" dt="2021-08-20T12:59:18.679" v="22" actId="478"/>
          <ac:spMkLst>
            <pc:docMk/>
            <pc:sldMk cId="3111592334" sldId="460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2:59:11.504" v="18" actId="478"/>
          <ac:picMkLst>
            <pc:docMk/>
            <pc:sldMk cId="3111592334" sldId="460"/>
            <ac:picMk id="6" creationId="{7F7BEFE5-E9E0-4EA4-9E9C-AFE763D31709}"/>
          </ac:picMkLst>
        </pc:picChg>
        <pc:picChg chg="add mod">
          <ac:chgData name="Hulpiau Paco" userId="edef87a4-8007-4b59-bfd2-ed0fec151a53" providerId="ADAL" clId="{116565E1-B56A-46E0-894C-AD6E57ED6EB4}" dt="2021-08-20T12:59:23.121" v="24" actId="14100"/>
          <ac:picMkLst>
            <pc:docMk/>
            <pc:sldMk cId="3111592334" sldId="460"/>
            <ac:picMk id="7" creationId="{291B97CF-3DD6-4D6C-9726-B798527EFC14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0:55.559" v="47" actId="14100"/>
        <pc:sldMkLst>
          <pc:docMk/>
          <pc:sldMk cId="2508222409" sldId="466"/>
        </pc:sldMkLst>
        <pc:spChg chg="del">
          <ac:chgData name="Hulpiau Paco" userId="edef87a4-8007-4b59-bfd2-ed0fec151a53" providerId="ADAL" clId="{116565E1-B56A-46E0-894C-AD6E57ED6EB4}" dt="2021-08-20T13:03:33.827" v="26" actId="478"/>
          <ac:spMkLst>
            <pc:docMk/>
            <pc:sldMk cId="2508222409" sldId="466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3:03:31.679" v="25" actId="478"/>
          <ac:picMkLst>
            <pc:docMk/>
            <pc:sldMk cId="2508222409" sldId="466"/>
            <ac:picMk id="4" creationId="{580FBB2C-8985-44DD-99F4-7C4DFD1BFA22}"/>
          </ac:picMkLst>
        </pc:picChg>
        <pc:picChg chg="add mod">
          <ac:chgData name="Hulpiau Paco" userId="edef87a4-8007-4b59-bfd2-ed0fec151a53" providerId="ADAL" clId="{116565E1-B56A-46E0-894C-AD6E57ED6EB4}" dt="2021-08-20T13:10:55.559" v="47" actId="14100"/>
          <ac:picMkLst>
            <pc:docMk/>
            <pc:sldMk cId="2508222409" sldId="466"/>
            <ac:picMk id="7" creationId="{EAB3499B-479C-4E94-A02A-E231B2CBC336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1:59.167" v="61" actId="14100"/>
        <pc:sldMkLst>
          <pc:docMk/>
          <pc:sldMk cId="180540822" sldId="469"/>
        </pc:sldMkLst>
        <pc:spChg chg="mod">
          <ac:chgData name="Hulpiau Paco" userId="edef87a4-8007-4b59-bfd2-ed0fec151a53" providerId="ADAL" clId="{116565E1-B56A-46E0-894C-AD6E57ED6EB4}" dt="2021-08-20T13:11:55.149" v="59" actId="20577"/>
          <ac:spMkLst>
            <pc:docMk/>
            <pc:sldMk cId="180540822" sldId="469"/>
            <ac:spMk id="3" creationId="{34B37F5E-950E-49BB-9D99-536A7B51564E}"/>
          </ac:spMkLst>
        </pc:spChg>
        <pc:spChg chg="del">
          <ac:chgData name="Hulpiau Paco" userId="edef87a4-8007-4b59-bfd2-ed0fec151a53" providerId="ADAL" clId="{116565E1-B56A-46E0-894C-AD6E57ED6EB4}" dt="2021-08-20T13:11:43.569" v="54" actId="478"/>
          <ac:spMkLst>
            <pc:docMk/>
            <pc:sldMk cId="180540822" sldId="469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3:11:42.148" v="53" actId="478"/>
          <ac:picMkLst>
            <pc:docMk/>
            <pc:sldMk cId="180540822" sldId="469"/>
            <ac:picMk id="4" creationId="{5099784B-AEEB-4E58-837C-03C7E33A4D4E}"/>
          </ac:picMkLst>
        </pc:picChg>
        <pc:picChg chg="add mod modCrop">
          <ac:chgData name="Hulpiau Paco" userId="edef87a4-8007-4b59-bfd2-ed0fec151a53" providerId="ADAL" clId="{116565E1-B56A-46E0-894C-AD6E57ED6EB4}" dt="2021-08-20T13:11:59.167" v="61" actId="14100"/>
          <ac:picMkLst>
            <pc:docMk/>
            <pc:sldMk cId="180540822" sldId="469"/>
            <ac:picMk id="7" creationId="{FBEC92A2-CDCC-4458-BA64-E5AD2B2C40A3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5:47.055" v="84" actId="14100"/>
        <pc:sldMkLst>
          <pc:docMk/>
          <pc:sldMk cId="2008675139" sldId="470"/>
        </pc:sldMkLst>
        <pc:spChg chg="del">
          <ac:chgData name="Hulpiau Paco" userId="edef87a4-8007-4b59-bfd2-ed0fec151a53" providerId="ADAL" clId="{116565E1-B56A-46E0-894C-AD6E57ED6EB4}" dt="2021-08-20T13:15:38.254" v="80" actId="478"/>
          <ac:spMkLst>
            <pc:docMk/>
            <pc:sldMk cId="2008675139" sldId="470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3:15:36.824" v="79" actId="478"/>
          <ac:picMkLst>
            <pc:docMk/>
            <pc:sldMk cId="2008675139" sldId="470"/>
            <ac:picMk id="4" creationId="{117F3EED-8B35-4D81-AD95-0D309740BBCF}"/>
          </ac:picMkLst>
        </pc:picChg>
        <pc:picChg chg="add mod">
          <ac:chgData name="Hulpiau Paco" userId="edef87a4-8007-4b59-bfd2-ed0fec151a53" providerId="ADAL" clId="{116565E1-B56A-46E0-894C-AD6E57ED6EB4}" dt="2021-08-20T13:15:47.055" v="84" actId="14100"/>
          <ac:picMkLst>
            <pc:docMk/>
            <pc:sldMk cId="2008675139" sldId="470"/>
            <ac:picMk id="7" creationId="{D2352488-6B13-4231-89E0-89116EFBDE0E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0:49.936" v="46" actId="14100"/>
        <pc:sldMkLst>
          <pc:docMk/>
          <pc:sldMk cId="1903977083" sldId="471"/>
        </pc:sldMkLst>
        <pc:spChg chg="del">
          <ac:chgData name="Hulpiau Paco" userId="edef87a4-8007-4b59-bfd2-ed0fec151a53" providerId="ADAL" clId="{116565E1-B56A-46E0-894C-AD6E57ED6EB4}" dt="2021-08-20T13:09:43.082" v="35" actId="478"/>
          <ac:spMkLst>
            <pc:docMk/>
            <pc:sldMk cId="1903977083" sldId="471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3:09:39.975" v="33" actId="478"/>
          <ac:picMkLst>
            <pc:docMk/>
            <pc:sldMk cId="1903977083" sldId="471"/>
            <ac:picMk id="4" creationId="{A381B6E8-101F-4A3D-8098-38C709467693}"/>
          </ac:picMkLst>
        </pc:picChg>
        <pc:picChg chg="add mod">
          <ac:chgData name="Hulpiau Paco" userId="edef87a4-8007-4b59-bfd2-ed0fec151a53" providerId="ADAL" clId="{116565E1-B56A-46E0-894C-AD6E57ED6EB4}" dt="2021-08-20T13:10:49.936" v="46" actId="14100"/>
          <ac:picMkLst>
            <pc:docMk/>
            <pc:sldMk cId="1903977083" sldId="471"/>
            <ac:picMk id="7" creationId="{8ECBEB80-ED5D-4F06-9CF2-A8B48E7ED728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1:00.833" v="48" actId="14100"/>
        <pc:sldMkLst>
          <pc:docMk/>
          <pc:sldMk cId="3804110228" sldId="472"/>
        </pc:sldMkLst>
        <pc:spChg chg="del">
          <ac:chgData name="Hulpiau Paco" userId="edef87a4-8007-4b59-bfd2-ed0fec151a53" providerId="ADAL" clId="{116565E1-B56A-46E0-894C-AD6E57ED6EB4}" dt="2021-08-20T13:10:28.063" v="41" actId="478"/>
          <ac:spMkLst>
            <pc:docMk/>
            <pc:sldMk cId="3804110228" sldId="472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3:10:26.054" v="40" actId="478"/>
          <ac:picMkLst>
            <pc:docMk/>
            <pc:sldMk cId="3804110228" sldId="472"/>
            <ac:picMk id="6" creationId="{4C76561C-4BFC-40AE-B7E4-29F6D900B941}"/>
          </ac:picMkLst>
        </pc:picChg>
        <pc:picChg chg="add mod">
          <ac:chgData name="Hulpiau Paco" userId="edef87a4-8007-4b59-bfd2-ed0fec151a53" providerId="ADAL" clId="{116565E1-B56A-46E0-894C-AD6E57ED6EB4}" dt="2021-08-20T13:11:00.833" v="48" actId="14100"/>
          <ac:picMkLst>
            <pc:docMk/>
            <pc:sldMk cId="3804110228" sldId="472"/>
            <ac:picMk id="7" creationId="{68EC2229-59D7-4E87-9920-365F1B05E079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3:40.080" v="75" actId="14100"/>
        <pc:sldMkLst>
          <pc:docMk/>
          <pc:sldMk cId="411030434" sldId="473"/>
        </pc:sldMkLst>
        <pc:spChg chg="del">
          <ac:chgData name="Hulpiau Paco" userId="edef87a4-8007-4b59-bfd2-ed0fec151a53" providerId="ADAL" clId="{116565E1-B56A-46E0-894C-AD6E57ED6EB4}" dt="2021-08-20T13:13:31.955" v="70" actId="478"/>
          <ac:spMkLst>
            <pc:docMk/>
            <pc:sldMk cId="411030434" sldId="473"/>
            <ac:spMk id="5" creationId="{1E434064-0979-4425-8DAB-99E73CC3718D}"/>
          </ac:spMkLst>
        </pc:spChg>
        <pc:picChg chg="add mod">
          <ac:chgData name="Hulpiau Paco" userId="edef87a4-8007-4b59-bfd2-ed0fec151a53" providerId="ADAL" clId="{116565E1-B56A-46E0-894C-AD6E57ED6EB4}" dt="2021-08-20T13:13:40.080" v="75" actId="14100"/>
          <ac:picMkLst>
            <pc:docMk/>
            <pc:sldMk cId="411030434" sldId="473"/>
            <ac:picMk id="6" creationId="{8191ECCF-3A17-4ED4-8BCD-AEEDFBE8CFC8}"/>
          </ac:picMkLst>
        </pc:picChg>
        <pc:picChg chg="del">
          <ac:chgData name="Hulpiau Paco" userId="edef87a4-8007-4b59-bfd2-ed0fec151a53" providerId="ADAL" clId="{116565E1-B56A-46E0-894C-AD6E57ED6EB4}" dt="2021-08-20T13:13:28.249" v="69" actId="478"/>
          <ac:picMkLst>
            <pc:docMk/>
            <pc:sldMk cId="411030434" sldId="473"/>
            <ac:picMk id="8" creationId="{A6652DB6-0F96-435F-AAB9-C86C97046CD5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3:47.993" v="78" actId="1076"/>
        <pc:sldMkLst>
          <pc:docMk/>
          <pc:sldMk cId="1242471204" sldId="474"/>
        </pc:sldMkLst>
        <pc:picChg chg="add mod">
          <ac:chgData name="Hulpiau Paco" userId="edef87a4-8007-4b59-bfd2-ed0fec151a53" providerId="ADAL" clId="{116565E1-B56A-46E0-894C-AD6E57ED6EB4}" dt="2021-08-20T13:13:47.993" v="78" actId="1076"/>
          <ac:picMkLst>
            <pc:docMk/>
            <pc:sldMk cId="1242471204" sldId="474"/>
            <ac:picMk id="5" creationId="{2BDCB49B-EE95-4665-AA3D-5CB295FF8550}"/>
          </ac:picMkLst>
        </pc:picChg>
        <pc:picChg chg="del">
          <ac:chgData name="Hulpiau Paco" userId="edef87a4-8007-4b59-bfd2-ed0fec151a53" providerId="ADAL" clId="{116565E1-B56A-46E0-894C-AD6E57ED6EB4}" dt="2021-08-20T13:13:42.900" v="76" actId="478"/>
          <ac:picMkLst>
            <pc:docMk/>
            <pc:sldMk cId="1242471204" sldId="474"/>
            <ac:picMk id="8" creationId="{DF5C5198-7764-4A3D-9373-1E044A8A0243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2:34.632" v="68" actId="1076"/>
        <pc:sldMkLst>
          <pc:docMk/>
          <pc:sldMk cId="4179847127" sldId="475"/>
        </pc:sldMkLst>
        <pc:spChg chg="del">
          <ac:chgData name="Hulpiau Paco" userId="edef87a4-8007-4b59-bfd2-ed0fec151a53" providerId="ADAL" clId="{116565E1-B56A-46E0-894C-AD6E57ED6EB4}" dt="2021-08-20T13:12:23.782" v="64" actId="478"/>
          <ac:spMkLst>
            <pc:docMk/>
            <pc:sldMk cId="4179847127" sldId="475"/>
            <ac:spMk id="5" creationId="{1E434064-0979-4425-8DAB-99E73CC3718D}"/>
          </ac:spMkLst>
        </pc:spChg>
        <pc:picChg chg="add mod">
          <ac:chgData name="Hulpiau Paco" userId="edef87a4-8007-4b59-bfd2-ed0fec151a53" providerId="ADAL" clId="{116565E1-B56A-46E0-894C-AD6E57ED6EB4}" dt="2021-08-20T13:12:34.632" v="68" actId="1076"/>
          <ac:picMkLst>
            <pc:docMk/>
            <pc:sldMk cId="4179847127" sldId="475"/>
            <ac:picMk id="4" creationId="{FDFB7AF5-9CA1-4FDA-9D27-41CCD438E1AA}"/>
          </ac:picMkLst>
        </pc:picChg>
        <pc:picChg chg="del">
          <ac:chgData name="Hulpiau Paco" userId="edef87a4-8007-4b59-bfd2-ed0fec151a53" providerId="ADAL" clId="{116565E1-B56A-46E0-894C-AD6E57ED6EB4}" dt="2021-08-20T13:12:21.743" v="62" actId="478"/>
          <ac:picMkLst>
            <pc:docMk/>
            <pc:sldMk cId="4179847127" sldId="475"/>
            <ac:picMk id="6" creationId="{804CBC4D-E9DC-4362-94DF-C7E76DBB83D4}"/>
          </ac:picMkLst>
        </pc:picChg>
        <pc:picChg chg="del">
          <ac:chgData name="Hulpiau Paco" userId="edef87a4-8007-4b59-bfd2-ed0fec151a53" providerId="ADAL" clId="{116565E1-B56A-46E0-894C-AD6E57ED6EB4}" dt="2021-08-20T13:12:22.452" v="63" actId="478"/>
          <ac:picMkLst>
            <pc:docMk/>
            <pc:sldMk cId="4179847127" sldId="475"/>
            <ac:picMk id="7" creationId="{DCEE23B5-3393-4A50-9B74-12CE662951BC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6:33.400" v="90" actId="1076"/>
        <pc:sldMkLst>
          <pc:docMk/>
          <pc:sldMk cId="1462479352" sldId="481"/>
        </pc:sldMkLst>
        <pc:spChg chg="del">
          <ac:chgData name="Hulpiau Paco" userId="edef87a4-8007-4b59-bfd2-ed0fec151a53" providerId="ADAL" clId="{116565E1-B56A-46E0-894C-AD6E57ED6EB4}" dt="2021-08-20T13:16:23.796" v="86" actId="478"/>
          <ac:spMkLst>
            <pc:docMk/>
            <pc:sldMk cId="1462479352" sldId="481"/>
            <ac:spMk id="5" creationId="{1E434064-0979-4425-8DAB-99E73CC3718D}"/>
          </ac:spMkLst>
        </pc:spChg>
        <pc:picChg chg="add mod">
          <ac:chgData name="Hulpiau Paco" userId="edef87a4-8007-4b59-bfd2-ed0fec151a53" providerId="ADAL" clId="{116565E1-B56A-46E0-894C-AD6E57ED6EB4}" dt="2021-08-20T13:16:33.400" v="90" actId="1076"/>
          <ac:picMkLst>
            <pc:docMk/>
            <pc:sldMk cId="1462479352" sldId="481"/>
            <ac:picMk id="4" creationId="{7100DC73-2FCD-4238-9386-D4B683E8BC02}"/>
          </ac:picMkLst>
        </pc:picChg>
        <pc:picChg chg="del">
          <ac:chgData name="Hulpiau Paco" userId="edef87a4-8007-4b59-bfd2-ed0fec151a53" providerId="ADAL" clId="{116565E1-B56A-46E0-894C-AD6E57ED6EB4}" dt="2021-08-20T13:16:21.085" v="85" actId="478"/>
          <ac:picMkLst>
            <pc:docMk/>
            <pc:sldMk cId="1462479352" sldId="481"/>
            <ac:picMk id="6" creationId="{9A441214-D962-4822-AB17-CFE4F6E97BFF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7:51.839" v="105" actId="1035"/>
        <pc:sldMkLst>
          <pc:docMk/>
          <pc:sldMk cId="1988454298" sldId="485"/>
        </pc:sldMkLst>
        <pc:spChg chg="del">
          <ac:chgData name="Hulpiau Paco" userId="edef87a4-8007-4b59-bfd2-ed0fec151a53" providerId="ADAL" clId="{116565E1-B56A-46E0-894C-AD6E57ED6EB4}" dt="2021-08-20T13:17:19.058" v="92" actId="478"/>
          <ac:spMkLst>
            <pc:docMk/>
            <pc:sldMk cId="1988454298" sldId="485"/>
            <ac:spMk id="5" creationId="{1E434064-0979-4425-8DAB-99E73CC3718D}"/>
          </ac:spMkLst>
        </pc:spChg>
        <pc:spChg chg="mod">
          <ac:chgData name="Hulpiau Paco" userId="edef87a4-8007-4b59-bfd2-ed0fec151a53" providerId="ADAL" clId="{116565E1-B56A-46E0-894C-AD6E57ED6EB4}" dt="2021-08-20T13:17:51.839" v="105" actId="1035"/>
          <ac:spMkLst>
            <pc:docMk/>
            <pc:sldMk cId="1988454298" sldId="485"/>
            <ac:spMk id="9" creationId="{0351A65B-B6A9-4791-AACF-1A3B5B23D4C1}"/>
          </ac:spMkLst>
        </pc:spChg>
        <pc:picChg chg="del">
          <ac:chgData name="Hulpiau Paco" userId="edef87a4-8007-4b59-bfd2-ed0fec151a53" providerId="ADAL" clId="{116565E1-B56A-46E0-894C-AD6E57ED6EB4}" dt="2021-08-20T13:17:16.451" v="91" actId="478"/>
          <ac:picMkLst>
            <pc:docMk/>
            <pc:sldMk cId="1988454298" sldId="485"/>
            <ac:picMk id="4" creationId="{68DAB235-C546-409C-9C20-4064AAA9D032}"/>
          </ac:picMkLst>
        </pc:picChg>
        <pc:picChg chg="add mod">
          <ac:chgData name="Hulpiau Paco" userId="edef87a4-8007-4b59-bfd2-ed0fec151a53" providerId="ADAL" clId="{116565E1-B56A-46E0-894C-AD6E57ED6EB4}" dt="2021-08-20T13:17:51.839" v="105" actId="1035"/>
          <ac:picMkLst>
            <pc:docMk/>
            <pc:sldMk cId="1988454298" sldId="485"/>
            <ac:picMk id="6" creationId="{DFB11733-1A6D-422F-AD20-7DCFCA564B52}"/>
          </ac:picMkLst>
        </pc:picChg>
        <pc:picChg chg="mod">
          <ac:chgData name="Hulpiau Paco" userId="edef87a4-8007-4b59-bfd2-ed0fec151a53" providerId="ADAL" clId="{116565E1-B56A-46E0-894C-AD6E57ED6EB4}" dt="2021-08-20T13:17:51.839" v="105" actId="1035"/>
          <ac:picMkLst>
            <pc:docMk/>
            <pc:sldMk cId="1988454298" sldId="485"/>
            <ac:picMk id="8" creationId="{5E7B8C11-F369-446E-A93A-DB29F74B02B5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18:23.488" v="111" actId="1076"/>
        <pc:sldMkLst>
          <pc:docMk/>
          <pc:sldMk cId="3683082411" sldId="486"/>
        </pc:sldMkLst>
        <pc:spChg chg="del">
          <ac:chgData name="Hulpiau Paco" userId="edef87a4-8007-4b59-bfd2-ed0fec151a53" providerId="ADAL" clId="{116565E1-B56A-46E0-894C-AD6E57ED6EB4}" dt="2021-08-20T13:18:17.844" v="108" actId="478"/>
          <ac:spMkLst>
            <pc:docMk/>
            <pc:sldMk cId="3683082411" sldId="486"/>
            <ac:spMk id="5" creationId="{1E434064-0979-4425-8DAB-99E73CC3718D}"/>
          </ac:spMkLst>
        </pc:spChg>
        <pc:picChg chg="del">
          <ac:chgData name="Hulpiau Paco" userId="edef87a4-8007-4b59-bfd2-ed0fec151a53" providerId="ADAL" clId="{116565E1-B56A-46E0-894C-AD6E57ED6EB4}" dt="2021-08-20T13:18:14.923" v="106" actId="478"/>
          <ac:picMkLst>
            <pc:docMk/>
            <pc:sldMk cId="3683082411" sldId="486"/>
            <ac:picMk id="4" creationId="{60C0C9FA-3241-48B7-A6FF-63017AEC5EBA}"/>
          </ac:picMkLst>
        </pc:picChg>
        <pc:picChg chg="add mod">
          <ac:chgData name="Hulpiau Paco" userId="edef87a4-8007-4b59-bfd2-ed0fec151a53" providerId="ADAL" clId="{116565E1-B56A-46E0-894C-AD6E57ED6EB4}" dt="2021-08-20T13:18:23.488" v="111" actId="1076"/>
          <ac:picMkLst>
            <pc:docMk/>
            <pc:sldMk cId="3683082411" sldId="486"/>
            <ac:picMk id="7" creationId="{C519456C-0432-40E8-B9C6-A4834F3D07E0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20:39.852" v="133" actId="1035"/>
        <pc:sldMkLst>
          <pc:docMk/>
          <pc:sldMk cId="1332673611" sldId="489"/>
        </pc:sldMkLst>
        <pc:spChg chg="del">
          <ac:chgData name="Hulpiau Paco" userId="edef87a4-8007-4b59-bfd2-ed0fec151a53" providerId="ADAL" clId="{116565E1-B56A-46E0-894C-AD6E57ED6EB4}" dt="2021-08-20T13:19:02.069" v="114" actId="478"/>
          <ac:spMkLst>
            <pc:docMk/>
            <pc:sldMk cId="1332673611" sldId="489"/>
            <ac:spMk id="5" creationId="{1E434064-0979-4425-8DAB-99E73CC3718D}"/>
          </ac:spMkLst>
        </pc:spChg>
        <pc:spChg chg="add mod">
          <ac:chgData name="Hulpiau Paco" userId="edef87a4-8007-4b59-bfd2-ed0fec151a53" providerId="ADAL" clId="{116565E1-B56A-46E0-894C-AD6E57ED6EB4}" dt="2021-08-20T13:20:39.852" v="133" actId="1035"/>
          <ac:spMkLst>
            <pc:docMk/>
            <pc:sldMk cId="1332673611" sldId="489"/>
            <ac:spMk id="9" creationId="{401B6FBE-0B30-4678-9A0D-0C0B60187782}"/>
          </ac:spMkLst>
        </pc:spChg>
        <pc:picChg chg="del">
          <ac:chgData name="Hulpiau Paco" userId="edef87a4-8007-4b59-bfd2-ed0fec151a53" providerId="ADAL" clId="{116565E1-B56A-46E0-894C-AD6E57ED6EB4}" dt="2021-08-20T13:18:58.774" v="112" actId="478"/>
          <ac:picMkLst>
            <pc:docMk/>
            <pc:sldMk cId="1332673611" sldId="489"/>
            <ac:picMk id="3" creationId="{7730C8E3-0009-470E-88C8-F5F30EA7EE9E}"/>
          </ac:picMkLst>
        </pc:picChg>
        <pc:picChg chg="add mod">
          <ac:chgData name="Hulpiau Paco" userId="edef87a4-8007-4b59-bfd2-ed0fec151a53" providerId="ADAL" clId="{116565E1-B56A-46E0-894C-AD6E57ED6EB4}" dt="2021-08-20T13:20:01.720" v="123" actId="1076"/>
          <ac:picMkLst>
            <pc:docMk/>
            <pc:sldMk cId="1332673611" sldId="489"/>
            <ac:picMk id="6" creationId="{A66C7A22-A929-40D4-BF6A-C0A67D39618F}"/>
          </ac:picMkLst>
        </pc:picChg>
        <pc:picChg chg="add mod">
          <ac:chgData name="Hulpiau Paco" userId="edef87a4-8007-4b59-bfd2-ed0fec151a53" providerId="ADAL" clId="{116565E1-B56A-46E0-894C-AD6E57ED6EB4}" dt="2021-08-20T13:20:39.852" v="133" actId="1035"/>
          <ac:picMkLst>
            <pc:docMk/>
            <pc:sldMk cId="1332673611" sldId="489"/>
            <ac:picMk id="8" creationId="{2DBEB777-4890-475E-ACC7-167A62ABBCB9}"/>
          </ac:picMkLst>
        </pc:picChg>
      </pc:sldChg>
      <pc:sldChg chg="addSp delSp modSp mod">
        <pc:chgData name="Hulpiau Paco" userId="edef87a4-8007-4b59-bfd2-ed0fec151a53" providerId="ADAL" clId="{116565E1-B56A-46E0-894C-AD6E57ED6EB4}" dt="2021-08-20T13:21:11.728" v="137" actId="14100"/>
        <pc:sldMkLst>
          <pc:docMk/>
          <pc:sldMk cId="2475182982" sldId="490"/>
        </pc:sldMkLst>
        <pc:picChg chg="del">
          <ac:chgData name="Hulpiau Paco" userId="edef87a4-8007-4b59-bfd2-ed0fec151a53" providerId="ADAL" clId="{116565E1-B56A-46E0-894C-AD6E57ED6EB4}" dt="2021-08-20T13:21:05.378" v="134" actId="478"/>
          <ac:picMkLst>
            <pc:docMk/>
            <pc:sldMk cId="2475182982" sldId="490"/>
            <ac:picMk id="4" creationId="{69F3FEA0-7DF8-4058-9353-2630149972E8}"/>
          </ac:picMkLst>
        </pc:picChg>
        <pc:picChg chg="add mod">
          <ac:chgData name="Hulpiau Paco" userId="edef87a4-8007-4b59-bfd2-ed0fec151a53" providerId="ADAL" clId="{116565E1-B56A-46E0-894C-AD6E57ED6EB4}" dt="2021-08-20T13:21:11.728" v="137" actId="14100"/>
          <ac:picMkLst>
            <pc:docMk/>
            <pc:sldMk cId="2475182982" sldId="490"/>
            <ac:picMk id="6" creationId="{9407D41E-B727-4882-9B3F-253491871229}"/>
          </ac:picMkLst>
        </pc:picChg>
      </pc:sldChg>
    </pc:docChg>
  </pc:docChgLst>
  <pc:docChgLst>
    <pc:chgData name="Hulpiau Paco" userId="edef87a4-8007-4b59-bfd2-ed0fec151a53" providerId="ADAL" clId="{BCE73E69-F9EE-4BC6-A81C-FE53BC3A0ADA}"/>
    <pc:docChg chg="modSld">
      <pc:chgData name="Hulpiau Paco" userId="edef87a4-8007-4b59-bfd2-ed0fec151a53" providerId="ADAL" clId="{BCE73E69-F9EE-4BC6-A81C-FE53BC3A0ADA}" dt="2021-12-01T14:03:10.846" v="43" actId="113"/>
      <pc:docMkLst>
        <pc:docMk/>
      </pc:docMkLst>
      <pc:sldChg chg="addSp modSp mod">
        <pc:chgData name="Hulpiau Paco" userId="edef87a4-8007-4b59-bfd2-ed0fec151a53" providerId="ADAL" clId="{BCE73E69-F9EE-4BC6-A81C-FE53BC3A0ADA}" dt="2021-12-01T14:03:10.846" v="43" actId="113"/>
        <pc:sldMkLst>
          <pc:docMk/>
          <pc:sldMk cId="324406447" sldId="413"/>
        </pc:sldMkLst>
        <pc:spChg chg="mod">
          <ac:chgData name="Hulpiau Paco" userId="edef87a4-8007-4b59-bfd2-ed0fec151a53" providerId="ADAL" clId="{BCE73E69-F9EE-4BC6-A81C-FE53BC3A0ADA}" dt="2021-12-01T14:03:10.846" v="43" actId="113"/>
          <ac:spMkLst>
            <pc:docMk/>
            <pc:sldMk cId="324406447" sldId="413"/>
            <ac:spMk id="3" creationId="{34B37F5E-950E-49BB-9D99-536A7B51564E}"/>
          </ac:spMkLst>
        </pc:spChg>
        <pc:picChg chg="add mod">
          <ac:chgData name="Hulpiau Paco" userId="edef87a4-8007-4b59-bfd2-ed0fec151a53" providerId="ADAL" clId="{BCE73E69-F9EE-4BC6-A81C-FE53BC3A0ADA}" dt="2021-12-01T14:02:37.901" v="38" actId="1076"/>
          <ac:picMkLst>
            <pc:docMk/>
            <pc:sldMk cId="324406447" sldId="413"/>
            <ac:picMk id="5" creationId="{A7B0CCFB-5710-4A11-B0D1-5307376AB1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BE8A357B-732F-47F3-97C5-445A8D6572D7}" type="datetimeFigureOut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3C6AA3F2-BDAC-4AA1-B836-6112706CD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1163" indent="460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23913" indent="904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36663" indent="1349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49413" indent="1793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2E56-3519-4B07-BE54-96CF7B01C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86293"/>
            <a:ext cx="7924800" cy="17018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+mn-lt"/>
              </a:rPr>
              <a:t>SCRIPTING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600893"/>
            <a:ext cx="7239000" cy="1219200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 algn="l">
              <a:defRPr/>
            </a:pPr>
            <a:r>
              <a:rPr lang="en-US" sz="2400" dirty="0" err="1">
                <a:solidFill>
                  <a:srgbClr val="0070C0"/>
                </a:solidFill>
              </a:rPr>
              <a:t>Paco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Hulpiau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F3866-A343-43BF-A436-AA863CBF6D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019493"/>
            <a:ext cx="7239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i="1" dirty="0">
              <a:effectLst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Course BIT07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3B7FD92B-0132-453A-8535-1DF534E1F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5" y="4140835"/>
            <a:ext cx="2031365" cy="20313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D8E3A-D355-4F0F-8AE9-43BC9C53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1" b="16554"/>
          <a:stretch/>
        </p:blipFill>
        <p:spPr>
          <a:xfrm>
            <a:off x="4648200" y="1581576"/>
            <a:ext cx="5989320" cy="26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6482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Dictionaries are not sequences but mappings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collections of other objects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store objects by key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6D888B-ABAF-4EA2-AD24-15F04D096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2203"/>
              </p:ext>
            </p:extLst>
          </p:nvPr>
        </p:nvGraphicFramePr>
        <p:xfrm>
          <a:off x="914400" y="2667000"/>
          <a:ext cx="9905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39">
                  <a:extLst>
                    <a:ext uri="{9D8B030D-6E8A-4147-A177-3AD203B41FA5}">
                      <a16:colId xmlns:a16="http://schemas.microsoft.com/office/drawing/2014/main" val="1873339532"/>
                    </a:ext>
                  </a:extLst>
                </a:gridCol>
                <a:gridCol w="5036579">
                  <a:extLst>
                    <a:ext uri="{9D8B030D-6E8A-4147-A177-3AD203B41FA5}">
                      <a16:colId xmlns:a16="http://schemas.microsoft.com/office/drawing/2014/main" val="2950349233"/>
                    </a:ext>
                  </a:extLst>
                </a:gridCol>
                <a:gridCol w="3117881">
                  <a:extLst>
                    <a:ext uri="{9D8B030D-6E8A-4147-A177-3AD203B41FA5}">
                      <a16:colId xmlns:a16="http://schemas.microsoft.com/office/drawing/2014/main" val="101556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Object type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Lists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[1, 2, 3, 4, 5]</a:t>
                      </a:r>
                    </a:p>
                    <a:p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values, </a:t>
                      </a:r>
                    </a:p>
                    <a:p>
                      <a:r>
                        <a:rPr lang="nl-BE" sz="2000" dirty="0"/>
                        <a:t>sequence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Dictionaries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{'A':'adenine', 'C':'cytosine’}</a:t>
                      </a:r>
                    </a:p>
                    <a:p>
                      <a:r>
                        <a:rPr lang="nl-BE" sz="2000" dirty="0"/>
                        <a:t>Daa['A'] = 'Ala'</a:t>
                      </a:r>
                    </a:p>
                    <a:p>
                      <a:r>
                        <a:rPr lang="en-US" sz="2000" dirty="0" err="1"/>
                        <a:t>dict</a:t>
                      </a:r>
                      <a:r>
                        <a:rPr lang="en-US" sz="2000" dirty="0"/>
                        <a:t>(name='Paco', job='scientist', age=40)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objects, </a:t>
                      </a:r>
                    </a:p>
                    <a:p>
                      <a:r>
                        <a:rPr lang="nl-BE" sz="2000" dirty="0"/>
                        <a:t>collection,</a:t>
                      </a:r>
                    </a:p>
                    <a:p>
                      <a:r>
                        <a:rPr lang="nl-BE" sz="2000" dirty="0"/>
                        <a:t>key:value pair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6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Sets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{'CDH1','CDH5’}</a:t>
                      </a:r>
                    </a:p>
                    <a:p>
                      <a:r>
                        <a:rPr lang="nl-BE" sz="2000" dirty="0"/>
                        <a:t>set('TCAGTTAT')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immutable objects,</a:t>
                      </a:r>
                    </a:p>
                    <a:p>
                      <a:r>
                        <a:rPr lang="nl-BE" sz="2000" dirty="0"/>
                        <a:t>collection,</a:t>
                      </a:r>
                    </a:p>
                    <a:p>
                      <a:r>
                        <a:rPr lang="nl-BE" sz="2000" dirty="0"/>
                        <a:t>can add/remove items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4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Set comprehensions </a:t>
            </a:r>
            <a:r>
              <a:rPr lang="en-US" sz="2400" dirty="0">
                <a:solidFill>
                  <a:srgbClr val="0070C0"/>
                </a:solidFill>
              </a:rPr>
              <a:t>work like list comprehensions enclosed in braces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produce a set: </a:t>
            </a:r>
            <a:r>
              <a:rPr lang="en-US" sz="2400" b="1" dirty="0"/>
              <a:t>{</a:t>
            </a:r>
            <a:r>
              <a:rPr lang="en-US" sz="2400" i="1" dirty="0"/>
              <a:t>expression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item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i="1" dirty="0"/>
              <a:t>collection</a:t>
            </a:r>
            <a:r>
              <a:rPr lang="en-US" sz="2400" b="1" dirty="0"/>
              <a:t>}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Dictionary comprehensions </a:t>
            </a:r>
            <a:r>
              <a:rPr lang="en-US" sz="2400" dirty="0">
                <a:solidFill>
                  <a:srgbClr val="0070C0"/>
                </a:solidFill>
              </a:rPr>
              <a:t>are also enclosed in braces, but they are a bit more complicated because they require key/value pairs: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/>
              <a:t>{</a:t>
            </a:r>
            <a:r>
              <a:rPr lang="en-US" sz="2400" i="1" dirty="0"/>
              <a:t>key-expression: value-expression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key, value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i="1" dirty="0"/>
              <a:t>collection</a:t>
            </a: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27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Examples of dictionary comprehension:</a:t>
            </a:r>
            <a:endParaRPr lang="en-BE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B97CF-3DD6-4D6C-9726-B798527E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909907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246236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F6E92971-BA2B-41BF-BC35-5E95B6E786B0}"/>
              </a:ext>
            </a:extLst>
          </p:cNvPr>
          <p:cNvSpPr txBox="1">
            <a:spLocks/>
          </p:cNvSpPr>
          <p:nvPr/>
        </p:nvSpPr>
        <p:spPr>
          <a:xfrm>
            <a:off x="1295400" y="704910"/>
            <a:ext cx="5791200" cy="12762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selecting actions, </a:t>
            </a:r>
            <a:r>
              <a:rPr lang="en-US" sz="1800" b="1" u="sng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conditionals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"python" in text: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EEC80-0756-4738-918B-21C3F4215A35}"/>
              </a:ext>
            </a:extLst>
          </p:cNvPr>
          <p:cNvSpPr txBox="1"/>
          <p:nvPr/>
        </p:nvSpPr>
        <p:spPr>
          <a:xfrm>
            <a:off x="1295400" y="30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if/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+mn-lt"/>
              </a:rPr>
              <a:t>elif</a:t>
            </a:r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/else statement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EECD0CB0-CB44-4FCE-BCA6-CABD8B3599C5}"/>
              </a:ext>
            </a:extLst>
          </p:cNvPr>
          <p:cNvSpPr txBox="1">
            <a:spLocks/>
          </p:cNvSpPr>
          <p:nvPr/>
        </p:nvSpPr>
        <p:spPr>
          <a:xfrm>
            <a:off x="1295400" y="4724400"/>
            <a:ext cx="3352800" cy="12762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</a:t>
            </a:r>
            <a:r>
              <a:rPr lang="en-US" sz="1800" b="1" u="sng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iterations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x 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CD3D2-F6B4-49BA-9C23-AFA9EC910CEA}"/>
              </a:ext>
            </a:extLst>
          </p:cNvPr>
          <p:cNvSpPr txBox="1"/>
          <p:nvPr/>
        </p:nvSpPr>
        <p:spPr>
          <a:xfrm>
            <a:off x="1295400" y="432429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for/else statement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991D5E9-3377-4E24-8E74-39D9118413D8}"/>
              </a:ext>
            </a:extLst>
          </p:cNvPr>
          <p:cNvSpPr txBox="1">
            <a:spLocks/>
          </p:cNvSpPr>
          <p:nvPr/>
        </p:nvSpPr>
        <p:spPr>
          <a:xfrm>
            <a:off x="1295400" y="2725541"/>
            <a:ext cx="3352800" cy="12762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general </a:t>
            </a:r>
            <a:r>
              <a:rPr lang="en-US" sz="1800" b="1" u="sng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loops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while X &gt; Y: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print('hello')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7D564-C801-4BCB-8F12-FF21102F3DEC}"/>
              </a:ext>
            </a:extLst>
          </p:cNvPr>
          <p:cNvSpPr txBox="1"/>
          <p:nvPr/>
        </p:nvSpPr>
        <p:spPr>
          <a:xfrm>
            <a:off x="1295400" y="232543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while/else statement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BFDFB-2EB1-46BA-9389-66021B08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2381310"/>
            <a:ext cx="4429125" cy="383857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E3B733-9710-4D99-9149-7A6249BF5751}"/>
              </a:ext>
            </a:extLst>
          </p:cNvPr>
          <p:cNvSpPr txBox="1"/>
          <p:nvPr/>
        </p:nvSpPr>
        <p:spPr>
          <a:xfrm>
            <a:off x="7620000" y="1487856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multi-clause </a:t>
            </a:r>
            <a:b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</a:br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compound statement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25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724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Most direct way to affect flow of control is with conditional statement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conditionals in Python are compound statements beginning with if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If expression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is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true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statements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executed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otherwise skipped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Like if inside conditional comprehension but more powerful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followed by statements (comprehension limited to expressions)</a:t>
            </a:r>
            <a:endParaRPr lang="en-B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8FFC-337E-4618-911E-A8C230CA8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747487"/>
            <a:ext cx="3987165" cy="19103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045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 of simple conditional statement:</a:t>
            </a:r>
            <a:endParaRPr lang="en-BE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3499B-479C-4E94-A02A-E231B2CB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9968"/>
            <a:ext cx="10295986" cy="29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2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Several forms of conditional statements exist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choice between two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groups of statements  two clauses: an </a:t>
            </a:r>
            <a:r>
              <a:rPr lang="en-US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an </a:t>
            </a:r>
            <a:r>
              <a:rPr lang="en-US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else</a:t>
            </a:r>
            <a:endParaRPr lang="en-BE" sz="2400" b="1" i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9FCF94C-EE8E-4DD0-9843-A27F7CFBAE2F}"/>
              </a:ext>
            </a:extLst>
          </p:cNvPr>
          <p:cNvSpPr txBox="1">
            <a:spLocks/>
          </p:cNvSpPr>
          <p:nvPr/>
        </p:nvSpPr>
        <p:spPr>
          <a:xfrm>
            <a:off x="1219200" y="2971800"/>
            <a:ext cx="3352800" cy="15240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Simple conditional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84A0B6D-FCAA-4370-BAD1-9FE620C66F5F}"/>
              </a:ext>
            </a:extLst>
          </p:cNvPr>
          <p:cNvSpPr txBox="1">
            <a:spLocks/>
          </p:cNvSpPr>
          <p:nvPr/>
        </p:nvSpPr>
        <p:spPr>
          <a:xfrm>
            <a:off x="4904876" y="2971800"/>
            <a:ext cx="4772524" cy="23622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One-alternative conditional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statements1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else: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statements2</a:t>
            </a:r>
          </a:p>
        </p:txBody>
      </p:sp>
    </p:spTree>
    <p:extLst>
      <p:ext uri="{BB962C8B-B14F-4D97-AF65-F5344CB8AC3E}">
        <p14:creationId xmlns:p14="http://schemas.microsoft.com/office/powerpoint/2010/main" val="388204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 of one-alternative conditional statement:</a:t>
            </a:r>
            <a:endParaRPr lang="en-BE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EB80-ED5D-4F06-9CF2-A8B48E7E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86000"/>
            <a:ext cx="959056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7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8832273" cy="3429001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Third form </a:t>
            </a:r>
            <a:r>
              <a:rPr lang="en-US" sz="2400" dirty="0">
                <a:solidFill>
                  <a:srgbClr val="0070C0"/>
                </a:solidFill>
              </a:rPr>
              <a:t>of conditional statement contains </a:t>
            </a:r>
            <a:r>
              <a:rPr lang="en-US" sz="2400" b="1" dirty="0">
                <a:solidFill>
                  <a:srgbClr val="0070C0"/>
                </a:solidFill>
              </a:rPr>
              <a:t>more than one test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clause at beginning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all following test clauses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start with keyword </a:t>
            </a:r>
            <a:r>
              <a:rPr lang="en-US" sz="24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elif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may end with an </a:t>
            </a:r>
            <a:r>
              <a:rPr lang="en-US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else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clause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but not necessary</a:t>
            </a:r>
            <a:endParaRPr lang="en-BE" sz="2400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84A0B6D-FCAA-4370-BAD1-9FE620C66F5F}"/>
              </a:ext>
            </a:extLst>
          </p:cNvPr>
          <p:cNvSpPr txBox="1">
            <a:spLocks/>
          </p:cNvSpPr>
          <p:nvPr/>
        </p:nvSpPr>
        <p:spPr>
          <a:xfrm>
            <a:off x="5819276" y="2209800"/>
            <a:ext cx="4162924" cy="381008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Multi-test conditional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expression1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statements1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expression2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statements2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additional </a:t>
            </a:r>
            <a:r>
              <a:rPr lang="en-US" sz="2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clauses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else: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 &amp; control statements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comprehension</a:t>
            </a:r>
            <a:r>
              <a:rPr lang="en-US" sz="2400" dirty="0">
                <a:solidFill>
                  <a:srgbClr val="0070C0"/>
                </a:solidFill>
              </a:rPr>
              <a:t> creates a set, list or dictionary from the </a:t>
            </a:r>
            <a:r>
              <a:rPr lang="en-US" sz="2400" b="1" dirty="0">
                <a:solidFill>
                  <a:srgbClr val="0070C0"/>
                </a:solidFill>
              </a:rPr>
              <a:t>results of evaluating an expression</a:t>
            </a:r>
            <a:r>
              <a:rPr lang="en-US" sz="2400" dirty="0">
                <a:solidFill>
                  <a:srgbClr val="0070C0"/>
                </a:solidFill>
              </a:rPr>
              <a:t> for each element of another collection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core of comprehension: expression evaluated for each element of collection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expression!  statements are not permitted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different forms: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l</a:t>
            </a:r>
            <a:r>
              <a:rPr lang="en-US" sz="2400" b="1" dirty="0">
                <a:solidFill>
                  <a:srgbClr val="0070C0"/>
                </a:solidFill>
              </a:rPr>
              <a:t>ist, set and dictionary </a:t>
            </a:r>
            <a:r>
              <a:rPr lang="en-US" sz="2400" dirty="0">
                <a:solidFill>
                  <a:srgbClr val="0070C0"/>
                </a:solidFill>
              </a:rPr>
              <a:t>comprehensions </a:t>
            </a:r>
            <a:endParaRPr lang="en-BE" sz="24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51134B5-7A8E-49DA-BC28-891F0E766BD5}"/>
              </a:ext>
            </a:extLst>
          </p:cNvPr>
          <p:cNvSpPr txBox="1">
            <a:spLocks/>
          </p:cNvSpPr>
          <p:nvPr/>
        </p:nvSpPr>
        <p:spPr>
          <a:xfrm>
            <a:off x="1600200" y="4797485"/>
            <a:ext cx="6553200" cy="9714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get results of evaluating expression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[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collection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4D4A0-1CE3-4AB7-84C5-D881E2DD43FC}"/>
              </a:ext>
            </a:extLst>
          </p:cNvPr>
          <p:cNvSpPr txBox="1"/>
          <p:nvPr/>
        </p:nvSpPr>
        <p:spPr>
          <a:xfrm>
            <a:off x="1600200" y="439737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+mn-lt"/>
              </a:rPr>
              <a:t>comprehension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08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8832273" cy="4419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Expressions are evaluated in order until one is true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that clause’s statements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are executed and rest of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conditional is skipped</a:t>
            </a:r>
            <a:endParaRPr lang="nl-BE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If none of expressions is true and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there is an else clause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its statements get executed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84A0B6D-FCAA-4370-BAD1-9FE620C66F5F}"/>
              </a:ext>
            </a:extLst>
          </p:cNvPr>
          <p:cNvSpPr txBox="1">
            <a:spLocks/>
          </p:cNvSpPr>
          <p:nvPr/>
        </p:nvSpPr>
        <p:spPr>
          <a:xfrm>
            <a:off x="5819276" y="2209800"/>
            <a:ext cx="4162924" cy="381008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Multi-test conditional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expression1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statements1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expression2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statements2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additional </a:t>
            </a:r>
            <a:r>
              <a:rPr lang="en-US" sz="2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clauses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else: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5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Conditionals: if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 of a conditional statement with multiple tests:</a:t>
            </a:r>
            <a:endParaRPr lang="en-BE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C2229-59D7-4E87-9920-365F1B05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5192"/>
            <a:ext cx="8041172" cy="40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loop</a:t>
            </a:r>
            <a:r>
              <a:rPr lang="en-US" sz="2400" dirty="0">
                <a:solidFill>
                  <a:srgbClr val="0070C0"/>
                </a:solidFill>
              </a:rPr>
              <a:t> is a block of </a:t>
            </a:r>
            <a:r>
              <a:rPr lang="en-US" sz="2400" b="1" dirty="0">
                <a:solidFill>
                  <a:srgbClr val="0070C0"/>
                </a:solidFill>
              </a:rPr>
              <a:t>statements</a:t>
            </a:r>
            <a:r>
              <a:rPr lang="en-US" sz="2400" dirty="0">
                <a:solidFill>
                  <a:srgbClr val="0070C0"/>
                </a:solidFill>
              </a:rPr>
              <a:t> that gets </a:t>
            </a:r>
            <a:r>
              <a:rPr lang="en-US" sz="2400" b="1" dirty="0">
                <a:solidFill>
                  <a:srgbClr val="0070C0"/>
                </a:solidFill>
              </a:rPr>
              <a:t>executed repeatedly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as long as some condition is true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using </a:t>
            </a:r>
            <a:r>
              <a:rPr lang="en-US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while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statements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Once expression is false statements are skipped</a:t>
            </a:r>
            <a:endParaRPr lang="en-BE" sz="24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55E875-97CD-4075-8034-05C2A77211B2}"/>
              </a:ext>
            </a:extLst>
          </p:cNvPr>
          <p:cNvSpPr txBox="1">
            <a:spLocks/>
          </p:cNvSpPr>
          <p:nvPr/>
        </p:nvSpPr>
        <p:spPr>
          <a:xfrm>
            <a:off x="4426527" y="3657600"/>
            <a:ext cx="3352800" cy="13716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Loop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while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</a:t>
            </a:r>
          </a:p>
        </p:txBody>
      </p:sp>
    </p:spTree>
    <p:extLst>
      <p:ext uri="{BB962C8B-B14F-4D97-AF65-F5344CB8AC3E}">
        <p14:creationId xmlns:p14="http://schemas.microsoft.com/office/powerpoint/2010/main" val="133379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 of simple while loop: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Adding one to itself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kind of step crucial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in while loop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or it will be endless! </a:t>
            </a:r>
            <a:endParaRPr lang="en-B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C92A2-CDCC-4458-BA64-E5AD2B2C4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27"/>
          <a:stretch/>
        </p:blipFill>
        <p:spPr>
          <a:xfrm>
            <a:off x="5486400" y="1187858"/>
            <a:ext cx="5609970" cy="29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B7AF5-9CA1-4FDA-9D27-41CCD438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33" y="1325562"/>
            <a:ext cx="1082411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47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Test may be false first time it is evaluated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statements not executed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To execute some code once test is false include an else clause in loop</a:t>
            </a:r>
            <a:endParaRPr lang="en-BE" sz="24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55E875-97CD-4075-8034-05C2A77211B2}"/>
              </a:ext>
            </a:extLst>
          </p:cNvPr>
          <p:cNvSpPr txBox="1">
            <a:spLocks/>
          </p:cNvSpPr>
          <p:nvPr/>
        </p:nvSpPr>
        <p:spPr>
          <a:xfrm>
            <a:off x="4156363" y="3124199"/>
            <a:ext cx="3879273" cy="243840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Loop with final clause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while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statements1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else: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statements2</a:t>
            </a:r>
          </a:p>
        </p:txBody>
      </p:sp>
    </p:spTree>
    <p:extLst>
      <p:ext uri="{BB962C8B-B14F-4D97-AF65-F5344CB8AC3E}">
        <p14:creationId xmlns:p14="http://schemas.microsoft.com/office/powerpoint/2010/main" val="326327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Two simple statements associated with both loops and iterations (next section)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continue and break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Occasionally useful to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interrupt execution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of a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loop’s statements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continue statement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causes execution of loop to return to the test</a:t>
            </a:r>
            <a:endParaRPr lang="nl-BE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break statement 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interrupts entire loop’s execution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  causes script to continue with code following the while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832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 of while loop with else clause:</a:t>
            </a:r>
            <a:endParaRPr lang="en-BE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1ECCF-3A17-4ED4-8BCD-AEEDFBE8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73619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0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Loops: while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Version 1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</a:t>
            </a:r>
            <a:r>
              <a:rPr lang="en-US" sz="2400" dirty="0">
                <a:solidFill>
                  <a:srgbClr val="0070C0"/>
                </a:solidFill>
              </a:rPr>
              <a:t>otal sum &lt; 21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70C0"/>
                </a:solidFill>
              </a:rPr>
              <a:t> loop is exited normally after checking condition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Version 2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</a:t>
            </a:r>
            <a:r>
              <a:rPr lang="en-US" sz="2400" dirty="0">
                <a:solidFill>
                  <a:srgbClr val="0070C0"/>
                </a:solidFill>
              </a:rPr>
              <a:t>otal sum &gt;= 21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loop aborted by break, else is skipped</a:t>
            </a:r>
            <a:endParaRPr lang="en-B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CB49B-EE95-4665-AA3D-5CB295FF8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73619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71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Doing something to each element of a collection is called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comprehensions are also a form of iteration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do something to every element  collect results into set, list or dictionary</a:t>
            </a: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73BBD0-A456-4FB8-A97F-FE1C03D1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51956"/>
              </p:ext>
            </p:extLst>
          </p:nvPr>
        </p:nvGraphicFramePr>
        <p:xfrm>
          <a:off x="914400" y="3215640"/>
          <a:ext cx="9905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39">
                  <a:extLst>
                    <a:ext uri="{9D8B030D-6E8A-4147-A177-3AD203B41FA5}">
                      <a16:colId xmlns:a16="http://schemas.microsoft.com/office/drawing/2014/main" val="1873339532"/>
                    </a:ext>
                  </a:extLst>
                </a:gridCol>
                <a:gridCol w="5036579">
                  <a:extLst>
                    <a:ext uri="{9D8B030D-6E8A-4147-A177-3AD203B41FA5}">
                      <a16:colId xmlns:a16="http://schemas.microsoft.com/office/drawing/2014/main" val="2950349233"/>
                    </a:ext>
                  </a:extLst>
                </a:gridCol>
                <a:gridCol w="3117881">
                  <a:extLst>
                    <a:ext uri="{9D8B030D-6E8A-4147-A177-3AD203B41FA5}">
                      <a16:colId xmlns:a16="http://schemas.microsoft.com/office/drawing/2014/main" val="101556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Object type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Lists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[1, 2, 3, 4, 5]</a:t>
                      </a:r>
                    </a:p>
                    <a:p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values, </a:t>
                      </a:r>
                    </a:p>
                    <a:p>
                      <a:r>
                        <a:rPr lang="nl-BE" sz="2000" dirty="0"/>
                        <a:t>sequence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Dictionaries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{'A':'adenine', 'C':'cytosine’}</a:t>
                      </a:r>
                    </a:p>
                    <a:p>
                      <a:r>
                        <a:rPr lang="nl-BE" sz="2000" dirty="0"/>
                        <a:t>Daa['A'] = 'Ala'</a:t>
                      </a:r>
                    </a:p>
                    <a:p>
                      <a:r>
                        <a:rPr lang="en-US" sz="2000" dirty="0" err="1"/>
                        <a:t>dict</a:t>
                      </a:r>
                      <a:r>
                        <a:rPr lang="en-US" sz="2000" dirty="0"/>
                        <a:t>(name='Paco', job='scientist', age=40)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objects, </a:t>
                      </a:r>
                    </a:p>
                    <a:p>
                      <a:r>
                        <a:rPr lang="nl-BE" sz="2000" b="0" dirty="0"/>
                        <a:t>collection</a:t>
                      </a:r>
                      <a:r>
                        <a:rPr lang="nl-BE" sz="2000" dirty="0"/>
                        <a:t>,</a:t>
                      </a:r>
                    </a:p>
                    <a:p>
                      <a:r>
                        <a:rPr lang="nl-BE" sz="2000" dirty="0"/>
                        <a:t>key:value pair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6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Sets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{'CDH1','CDH5’}</a:t>
                      </a:r>
                    </a:p>
                    <a:p>
                      <a:r>
                        <a:rPr lang="nl-BE" sz="2000" b="0" dirty="0"/>
                        <a:t>set('TCAGTTAT')</a:t>
                      </a:r>
                      <a:endParaRPr lang="en-B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immutable objects,</a:t>
                      </a:r>
                    </a:p>
                    <a:p>
                      <a:r>
                        <a:rPr lang="nl-BE" sz="2000" b="0" dirty="0"/>
                        <a:t>collection,</a:t>
                      </a:r>
                    </a:p>
                    <a:p>
                      <a:r>
                        <a:rPr lang="nl-BE" sz="2000" b="0" dirty="0"/>
                        <a:t>can add/remove items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 &amp; control statements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Assignments</a:t>
            </a:r>
            <a:r>
              <a:rPr lang="en-US" sz="2400" dirty="0">
                <a:solidFill>
                  <a:srgbClr val="0070C0"/>
                </a:solidFill>
              </a:rPr>
              <a:t> (e.g. x = 1) and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expressions</a:t>
            </a:r>
            <a:r>
              <a:rPr lang="en-US" sz="2400" dirty="0">
                <a:solidFill>
                  <a:srgbClr val="0070C0"/>
                </a:solidFill>
              </a:rPr>
              <a:t> (e.g. 2 + 2 combines values and operators)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are </a:t>
            </a:r>
            <a:r>
              <a:rPr lang="en-US" sz="2400" b="1" u="sng" dirty="0">
                <a:solidFill>
                  <a:srgbClr val="0070C0"/>
                </a:solidFill>
              </a:rPr>
              <a:t>simple statements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are comprised within a </a:t>
            </a:r>
            <a:r>
              <a:rPr lang="en-US" sz="2400" b="1" dirty="0">
                <a:solidFill>
                  <a:srgbClr val="0070C0"/>
                </a:solidFill>
              </a:rPr>
              <a:t>single line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70C0"/>
                </a:solidFill>
              </a:rPr>
              <a:t>Compound statements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require at least one</a:t>
            </a:r>
            <a:r>
              <a:rPr lang="en-US" sz="2400" b="1" dirty="0">
                <a:solidFill>
                  <a:srgbClr val="0070C0"/>
                </a:solidFill>
              </a:rPr>
              <a:t> indented statement after first line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b="1" dirty="0">
                <a:solidFill>
                  <a:srgbClr val="0070C0"/>
                </a:solidFill>
              </a:rPr>
              <a:t>first line ends with a colon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e.g. control statements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while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for</a:t>
            </a:r>
            <a:b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e.g.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def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for defining functions,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with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to use with files (next chapters)</a:t>
            </a: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1325534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Collections contain objects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some built-in functions e.g. min, max, any, all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work for any type of collection</a:t>
            </a: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73BBD0-A456-4FB8-A97F-FE1C03D1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27716"/>
              </p:ext>
            </p:extLst>
          </p:nvPr>
        </p:nvGraphicFramePr>
        <p:xfrm>
          <a:off x="914400" y="3215640"/>
          <a:ext cx="9905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39">
                  <a:extLst>
                    <a:ext uri="{9D8B030D-6E8A-4147-A177-3AD203B41FA5}">
                      <a16:colId xmlns:a16="http://schemas.microsoft.com/office/drawing/2014/main" val="1873339532"/>
                    </a:ext>
                  </a:extLst>
                </a:gridCol>
                <a:gridCol w="5036579">
                  <a:extLst>
                    <a:ext uri="{9D8B030D-6E8A-4147-A177-3AD203B41FA5}">
                      <a16:colId xmlns:a16="http://schemas.microsoft.com/office/drawing/2014/main" val="2950349233"/>
                    </a:ext>
                  </a:extLst>
                </a:gridCol>
                <a:gridCol w="3117881">
                  <a:extLst>
                    <a:ext uri="{9D8B030D-6E8A-4147-A177-3AD203B41FA5}">
                      <a16:colId xmlns:a16="http://schemas.microsoft.com/office/drawing/2014/main" val="101556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Object type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Lists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[1, 2, 3, 4, 5]</a:t>
                      </a:r>
                    </a:p>
                    <a:p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values, </a:t>
                      </a:r>
                    </a:p>
                    <a:p>
                      <a:r>
                        <a:rPr lang="nl-BE" sz="2000" dirty="0"/>
                        <a:t>sequence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Dictionaries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{'A':'adenine', 'C':'cytosine’}</a:t>
                      </a:r>
                    </a:p>
                    <a:p>
                      <a:r>
                        <a:rPr lang="nl-BE" sz="2000" dirty="0"/>
                        <a:t>Daa['A'] = 'Ala'</a:t>
                      </a:r>
                    </a:p>
                    <a:p>
                      <a:r>
                        <a:rPr lang="en-US" sz="2000" dirty="0" err="1"/>
                        <a:t>dict</a:t>
                      </a:r>
                      <a:r>
                        <a:rPr lang="en-US" sz="2000" dirty="0"/>
                        <a:t>(name='Paco', job='scientist', age=40)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mutable objects, </a:t>
                      </a:r>
                    </a:p>
                    <a:p>
                      <a:r>
                        <a:rPr lang="nl-BE" sz="2000" b="0" dirty="0"/>
                        <a:t>collection,</a:t>
                      </a:r>
                    </a:p>
                    <a:p>
                      <a:r>
                        <a:rPr lang="nl-BE" sz="2000" b="0" dirty="0"/>
                        <a:t>key:value pair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6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Sets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{'CDH1','CDH5’}</a:t>
                      </a:r>
                    </a:p>
                    <a:p>
                      <a:r>
                        <a:rPr lang="nl-BE" sz="2000" dirty="0"/>
                        <a:t>set('TCAGTTAT')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immutable objects,</a:t>
                      </a:r>
                    </a:p>
                    <a:p>
                      <a:r>
                        <a:rPr lang="nl-BE" sz="2000" b="0" dirty="0"/>
                        <a:t>collection,</a:t>
                      </a:r>
                    </a:p>
                    <a:p>
                      <a:r>
                        <a:rPr lang="nl-BE" sz="2000" b="0" dirty="0"/>
                        <a:t>can add/remove items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3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Operators </a:t>
            </a:r>
            <a:r>
              <a:rPr lang="en-US" sz="2400" b="1" i="1" dirty="0">
                <a:solidFill>
                  <a:srgbClr val="0070C0"/>
                </a:solidFill>
              </a:rPr>
              <a:t>in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not in </a:t>
            </a:r>
            <a:r>
              <a:rPr lang="en-US" sz="2400" dirty="0">
                <a:solidFill>
                  <a:srgbClr val="0070C0"/>
                </a:solidFill>
              </a:rPr>
              <a:t>accept any type of collection as their second operand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Iteration statements all begin with keyword </a:t>
            </a:r>
            <a:r>
              <a:rPr lang="en-US" sz="2400" b="1" i="1" dirty="0">
                <a:solidFill>
                  <a:srgbClr val="0070C0"/>
                </a:solidFill>
              </a:rPr>
              <a:t>for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Comprehensions allow only expressions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no action/statement on each element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Comprehensions cannot stop before end of collection is reached</a:t>
            </a:r>
            <a:endParaRPr lang="en-BE" sz="2400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B8F704D-B9C0-495A-9BF9-DB18D2F0277C}"/>
              </a:ext>
            </a:extLst>
          </p:cNvPr>
          <p:cNvSpPr txBox="1">
            <a:spLocks/>
          </p:cNvSpPr>
          <p:nvPr/>
        </p:nvSpPr>
        <p:spPr>
          <a:xfrm>
            <a:off x="3848100" y="2773257"/>
            <a:ext cx="4495800" cy="15480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Iteration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collectio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68120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Examples of iteration:</a:t>
            </a:r>
            <a:endParaRPr lang="en-BE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52488-6B13-4231-89E0-89116EFB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1068341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75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0DC73-2FCD-4238-9386-D4B683E8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25562"/>
            <a:ext cx="10121939" cy="33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9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By default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dictionary iteration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uses the dictionary’s keys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but iteration can be performed with keys, values or key/value pairs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to iterate and use its keys or values  call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keys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or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values method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explicitly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to iterate with both keys and values at same time  call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items method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E3C3B496-43D0-4CF8-AB9E-9CF4916A86CC}"/>
              </a:ext>
            </a:extLst>
          </p:cNvPr>
          <p:cNvSpPr txBox="1">
            <a:spLocks/>
          </p:cNvSpPr>
          <p:nvPr/>
        </p:nvSpPr>
        <p:spPr>
          <a:xfrm>
            <a:off x="921326" y="3741238"/>
            <a:ext cx="4240940" cy="1295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Dictionary iteration keys</a:t>
            </a:r>
            <a:endParaRPr lang="en-US" sz="18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key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dictionary.keys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()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37B7D2F-C35E-4912-BC0C-3DD4D0560C77}"/>
              </a:ext>
            </a:extLst>
          </p:cNvPr>
          <p:cNvSpPr txBox="1">
            <a:spLocks/>
          </p:cNvSpPr>
          <p:nvPr/>
        </p:nvSpPr>
        <p:spPr>
          <a:xfrm>
            <a:off x="5334000" y="3733800"/>
            <a:ext cx="4800600" cy="130283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Dictionary iteration values</a:t>
            </a:r>
            <a:endParaRPr lang="en-US" sz="18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dictionary.values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()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14C12D6-FF5A-4155-9E0C-08BD8CBE34EC}"/>
              </a:ext>
            </a:extLst>
          </p:cNvPr>
          <p:cNvSpPr txBox="1">
            <a:spLocks/>
          </p:cNvSpPr>
          <p:nvPr/>
        </p:nvSpPr>
        <p:spPr>
          <a:xfrm>
            <a:off x="2711664" y="5182143"/>
            <a:ext cx="5517936" cy="1295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Dictionary iteration key/value pairs</a:t>
            </a:r>
            <a:endParaRPr lang="en-US" sz="18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key, 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dictionary.items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()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key and value</a:t>
            </a:r>
          </a:p>
        </p:txBody>
      </p:sp>
    </p:spTree>
    <p:extLst>
      <p:ext uri="{BB962C8B-B14F-4D97-AF65-F5344CB8AC3E}">
        <p14:creationId xmlns:p14="http://schemas.microsoft.com/office/powerpoint/2010/main" val="231844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B8C11-F369-446E-A93A-DB29F74B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43110"/>
            <a:ext cx="3876675" cy="3971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1A65B-B6A9-4791-AACF-1A3B5B23D4C1}"/>
              </a:ext>
            </a:extLst>
          </p:cNvPr>
          <p:cNvSpPr txBox="1"/>
          <p:nvPr/>
        </p:nvSpPr>
        <p:spPr>
          <a:xfrm>
            <a:off x="7714281" y="1143000"/>
            <a:ext cx="385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output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11733-1A6D-422F-AD20-7DCFCA56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3110"/>
            <a:ext cx="6813572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54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Sometimes useful to generate sequence of integers along with values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function enumerate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) generates tuples of form (n, value)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n starting at 0 and incremented with each value taken from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eaLnBrk="0" hangingPunct="0">
              <a:lnSpc>
                <a:spcPct val="20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Common use for enumerate  print elements of collection along with numbers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E3C3B496-43D0-4CF8-AB9E-9CF4916A86CC}"/>
              </a:ext>
            </a:extLst>
          </p:cNvPr>
          <p:cNvSpPr txBox="1">
            <a:spLocks/>
          </p:cNvSpPr>
          <p:nvPr/>
        </p:nvSpPr>
        <p:spPr>
          <a:xfrm>
            <a:off x="3470563" y="3276600"/>
            <a:ext cx="5250874" cy="1295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Numbering iteration</a:t>
            </a:r>
            <a:endParaRPr lang="en-US" sz="18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n, 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enumerate(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iterable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 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and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value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F4820987-4951-4ABA-856C-7AB07E16C73C}"/>
              </a:ext>
            </a:extLst>
          </p:cNvPr>
          <p:cNvSpPr txBox="1">
            <a:spLocks/>
          </p:cNvSpPr>
          <p:nvPr/>
        </p:nvSpPr>
        <p:spPr>
          <a:xfrm>
            <a:off x="4343400" y="5472752"/>
            <a:ext cx="3733799" cy="56356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print(n, value,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sep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='\t')</a:t>
            </a:r>
            <a:endParaRPr lang="en-US" sz="1800" b="1" i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14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63F77-DEA0-403C-B9F6-DFC63286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647525"/>
            <a:ext cx="6829425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9456C-0432-40E8-B9C6-A4834F3D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30" y="1447800"/>
            <a:ext cx="6560059" cy="17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82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To iterate through a range of values e.g. from 0 to 4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For larger range better option is using the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built-in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range() function</a:t>
            </a:r>
            <a:b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returns an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containing a sequence of integers starting with 0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E3C3B496-43D0-4CF8-AB9E-9CF4916A86CC}"/>
              </a:ext>
            </a:extLst>
          </p:cNvPr>
          <p:cNvSpPr txBox="1">
            <a:spLocks/>
          </p:cNvSpPr>
          <p:nvPr/>
        </p:nvSpPr>
        <p:spPr>
          <a:xfrm>
            <a:off x="3584862" y="2126776"/>
            <a:ext cx="4035138" cy="99742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(0, 1, 2, 3, 4):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673274C-69DA-448D-9F7B-D7FA9C995C24}"/>
              </a:ext>
            </a:extLst>
          </p:cNvPr>
          <p:cNvSpPr txBox="1">
            <a:spLocks/>
          </p:cNvSpPr>
          <p:nvPr/>
        </p:nvSpPr>
        <p:spPr>
          <a:xfrm>
            <a:off x="3584862" y="4505398"/>
            <a:ext cx="4035138" cy="143820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x = range(20)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x: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71663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range() returns an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object of class range (not a list or tuple of values)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range object is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get all values from range at once with list() or tuple()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Adding extra parameters can return an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with integers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starting with &lt;begin&gt; up to but not including &lt;end&gt;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&lt;stride&gt; indicates amount to skip between values (default 1 when omitted)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673274C-69DA-448D-9F7B-D7FA9C995C24}"/>
              </a:ext>
            </a:extLst>
          </p:cNvPr>
          <p:cNvSpPr txBox="1">
            <a:spLocks/>
          </p:cNvSpPr>
          <p:nvPr/>
        </p:nvSpPr>
        <p:spPr>
          <a:xfrm>
            <a:off x="3777093" y="3286198"/>
            <a:ext cx="4949538" cy="60000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range(&lt;begin&gt;, &lt;end&gt;, &lt;stride&gt;)</a:t>
            </a:r>
            <a:endParaRPr lang="en-US" sz="2000" b="1" i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 &amp; control statements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12" y="1371600"/>
            <a:ext cx="10688287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Control statements </a:t>
            </a:r>
            <a:r>
              <a:rPr lang="en-US" sz="2400" dirty="0">
                <a:solidFill>
                  <a:srgbClr val="0070C0"/>
                </a:solidFill>
              </a:rPr>
              <a:t>determine the </a:t>
            </a:r>
            <a:r>
              <a:rPr lang="en-US" sz="2400" b="1" dirty="0">
                <a:solidFill>
                  <a:srgbClr val="0070C0"/>
                </a:solidFill>
              </a:rPr>
              <a:t>order</a:t>
            </a:r>
            <a:r>
              <a:rPr lang="en-US" sz="2400" dirty="0">
                <a:solidFill>
                  <a:srgbClr val="0070C0"/>
                </a:solidFill>
              </a:rPr>
              <a:t> in which </a:t>
            </a:r>
            <a:r>
              <a:rPr lang="en-US" sz="2400" b="1" dirty="0">
                <a:solidFill>
                  <a:srgbClr val="0070C0"/>
                </a:solidFill>
              </a:rPr>
              <a:t>other statements </a:t>
            </a:r>
            <a:r>
              <a:rPr lang="en-US" sz="2400" dirty="0">
                <a:solidFill>
                  <a:srgbClr val="0070C0"/>
                </a:solidFill>
              </a:rPr>
              <a:t>are executed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order traditionally called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control flow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or flow of control</a:t>
            </a:r>
            <a:endParaRPr lang="en-BE" sz="24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662548-C132-408A-B078-1B1F55276193}"/>
              </a:ext>
            </a:extLst>
          </p:cNvPr>
          <p:cNvSpPr txBox="1">
            <a:spLocks/>
          </p:cNvSpPr>
          <p:nvPr/>
        </p:nvSpPr>
        <p:spPr>
          <a:xfrm>
            <a:off x="1121229" y="3448110"/>
            <a:ext cx="4191000" cy="12762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selecting / conditionals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"python" in text: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print(text)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931EE-0CF1-4EDE-92C2-459C0D0873CD}"/>
              </a:ext>
            </a:extLst>
          </p:cNvPr>
          <p:cNvSpPr txBox="1"/>
          <p:nvPr/>
        </p:nvSpPr>
        <p:spPr>
          <a:xfrm>
            <a:off x="1121229" y="3048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if/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+mn-lt"/>
              </a:rPr>
              <a:t>elif</a:t>
            </a:r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/else statement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F37BDC9E-1569-4967-8237-44FE1526861D}"/>
              </a:ext>
            </a:extLst>
          </p:cNvPr>
          <p:cNvSpPr txBox="1">
            <a:spLocks/>
          </p:cNvSpPr>
          <p:nvPr/>
        </p:nvSpPr>
        <p:spPr>
          <a:xfrm>
            <a:off x="8382000" y="3450771"/>
            <a:ext cx="2383971" cy="1273629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iteration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x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0A61A-CB50-4FA9-B36D-08C2331FDB88}"/>
              </a:ext>
            </a:extLst>
          </p:cNvPr>
          <p:cNvSpPr txBox="1"/>
          <p:nvPr/>
        </p:nvSpPr>
        <p:spPr>
          <a:xfrm>
            <a:off x="8382000" y="3050661"/>
            <a:ext cx="238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for/else statement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3F99288-D038-4D0F-B651-D095052BBCD2}"/>
              </a:ext>
            </a:extLst>
          </p:cNvPr>
          <p:cNvSpPr txBox="1">
            <a:spLocks/>
          </p:cNvSpPr>
          <p:nvPr/>
        </p:nvSpPr>
        <p:spPr>
          <a:xfrm>
            <a:off x="5425290" y="3448110"/>
            <a:ext cx="2819400" cy="12762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ROLE: general loops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while X &gt; Y: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print('hello')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62F1A-C4B7-473A-B0BE-11D2691A8F93}"/>
              </a:ext>
            </a:extLst>
          </p:cNvPr>
          <p:cNvSpPr txBox="1"/>
          <p:nvPr/>
        </p:nvSpPr>
        <p:spPr>
          <a:xfrm>
            <a:off x="5410200" y="3048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while/else statement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11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C7A22-A929-40D4-BF6A-C0A67D39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9105"/>
            <a:ext cx="6324601" cy="3129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EB777-4890-475E-ACC7-167A62AB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39" y="2612928"/>
            <a:ext cx="4333261" cy="201343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1B6FBE-0B30-4678-9A0D-0C0B60187782}"/>
              </a:ext>
            </a:extLst>
          </p:cNvPr>
          <p:cNvSpPr txBox="1"/>
          <p:nvPr/>
        </p:nvSpPr>
        <p:spPr>
          <a:xfrm>
            <a:off x="7172939" y="2209800"/>
            <a:ext cx="385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output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673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70C0"/>
                </a:solidFill>
              </a:rPr>
              <a:t>for</a:t>
            </a:r>
            <a:r>
              <a:rPr lang="en-US" sz="2400" dirty="0">
                <a:solidFill>
                  <a:srgbClr val="0070C0"/>
                </a:solidFill>
              </a:rPr>
              <a:t> statements often used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programming using collections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easy to read and write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works for collections that aren’t sequences  sets and dictionaries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also works with objects of broader range of types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categorized as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iterables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e.g. file objects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E3C3B496-43D0-4CF8-AB9E-9CF4916A86CC}"/>
              </a:ext>
            </a:extLst>
          </p:cNvPr>
          <p:cNvSpPr txBox="1">
            <a:spLocks/>
          </p:cNvSpPr>
          <p:nvPr/>
        </p:nvSpPr>
        <p:spPr>
          <a:xfrm>
            <a:off x="3429000" y="4343400"/>
            <a:ext cx="4495800" cy="15480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File iteration</a:t>
            </a:r>
            <a:endParaRPr lang="en-US" sz="2000" b="1" u="sng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line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file</a:t>
            </a: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do something with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4042691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Iterations: for statement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813473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break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continue</a:t>
            </a:r>
            <a:r>
              <a:rPr lang="en-US" sz="2400" dirty="0">
                <a:solidFill>
                  <a:srgbClr val="0070C0"/>
                </a:solidFill>
              </a:rPr>
              <a:t> statements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work same way with for loops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as with while loops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break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terminates loop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completely and proceeds to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first statement after loop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continue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terminates current iteration and proceeds to next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7D41E-B727-4882-9B3F-25349187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3400"/>
            <a:ext cx="570791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2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Exercises 3.1 : 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Write a script that makes a new list with only the even elements of a given list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endParaRPr lang="nl-NL" sz="2400" dirty="0">
              <a:solidFill>
                <a:srgbClr val="0070C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endParaRPr lang="nl-NL" sz="2400" dirty="0">
              <a:solidFill>
                <a:srgbClr val="0070C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Write a script that returns ages for a given list of years of birth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9D614-D292-4D8A-9A86-75632C16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25" y="2133599"/>
            <a:ext cx="7229475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0A4C5-A94A-44D1-94A0-34508F17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24301"/>
            <a:ext cx="7448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8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Exercises 3.2 : if conditional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nl-NL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nl-NL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NL" sz="2400" dirty="0">
                <a:solidFill>
                  <a:srgbClr val="0070C0"/>
                </a:solidFill>
              </a:rPr>
              <a:t>Write a Python script that prints the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astrological sign for a given date of birth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NL" sz="2400" dirty="0">
                <a:solidFill>
                  <a:srgbClr val="0070C0"/>
                </a:solidFill>
              </a:rPr>
              <a:t>e.g.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B317B-2463-4B8F-9331-F27D969D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84756"/>
            <a:ext cx="5762625" cy="423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E0E48-D551-429B-8AB9-DDF942F3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4516464"/>
            <a:ext cx="6496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0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Exercises 3.3 : while loop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Write a Python script to get the Fibonacci series between 0 to 50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Fibonacci sequence of numbers :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0, 1, 1, 2, 3, 5, 8, 13, 21, ....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(starts with 0 and 1,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next element of series sum of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two previous elements)</a:t>
            </a:r>
            <a:endParaRPr lang="nl-NL" sz="2400" dirty="0">
              <a:solidFill>
                <a:srgbClr val="0070C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Write a script to guess a number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between 1 to 9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9F324-3CB8-4687-B608-1EEDC8BA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95" y="4479171"/>
            <a:ext cx="403860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935D9-8EDF-4AED-BC6A-6C2B1E05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57400"/>
            <a:ext cx="4410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Exercises 3.4 : for iteration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Create a dictionary of countries (keys) and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capitals (values) and write an iteration that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prints a list of the capitals (values)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endParaRPr lang="nl-NL" sz="2400" dirty="0">
              <a:solidFill>
                <a:srgbClr val="0070C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Write a script to construct the following pattern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using a nested loop (n=5)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14FDB-70DA-496F-96B1-F4EBBA4C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77" y="3506483"/>
            <a:ext cx="1624013" cy="2870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0BDAF-3020-4197-9D49-CFEE507F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458247"/>
            <a:ext cx="2483168" cy="17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66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Exercises 3.5 : combined control statements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Write a script to get the largest number from a list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Write a script to calculate the sum and average of n integer numbers given by the user (input 0 to finish)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11EB2-66C8-494E-9595-236DB011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13010"/>
            <a:ext cx="2868454" cy="2814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2857E-6900-7CE5-EB48-C7E327E0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51" y="3124200"/>
            <a:ext cx="6442496" cy="3481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6300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Exercises 3.5 : combined control statements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 startAt="3"/>
            </a:pPr>
            <a:r>
              <a:rPr lang="nl-NL" sz="2400" dirty="0">
                <a:solidFill>
                  <a:srgbClr val="0070C0"/>
                </a:solidFill>
              </a:rPr>
              <a:t>Write a script to count number of strings where length is 2 or more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and first and last character are same from a given list of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4798E-CFE0-408F-B3CB-50058A46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7000"/>
            <a:ext cx="5718810" cy="9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28891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comprehension</a:t>
            </a:r>
            <a:r>
              <a:rPr lang="en-US" sz="2400" dirty="0">
                <a:solidFill>
                  <a:srgbClr val="0070C0"/>
                </a:solidFill>
              </a:rPr>
              <a:t> creates a set, list or dictionary from the </a:t>
            </a:r>
            <a:r>
              <a:rPr lang="en-US" sz="2400" b="1" dirty="0">
                <a:solidFill>
                  <a:srgbClr val="0070C0"/>
                </a:solidFill>
              </a:rPr>
              <a:t>results of evaluating an expression</a:t>
            </a:r>
            <a:r>
              <a:rPr lang="en-US" sz="2400" dirty="0">
                <a:solidFill>
                  <a:srgbClr val="0070C0"/>
                </a:solidFill>
              </a:rPr>
              <a:t> for each element of another collection 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 comprehension is written </a:t>
            </a:r>
            <a:r>
              <a:rPr lang="en-US" sz="2400" b="1" dirty="0">
                <a:solidFill>
                  <a:srgbClr val="0070C0"/>
                </a:solidFill>
              </a:rPr>
              <a:t>surrounded by </a:t>
            </a:r>
            <a:r>
              <a:rPr lang="en-US" sz="2400" dirty="0">
                <a:solidFill>
                  <a:srgbClr val="0070C0"/>
                </a:solidFill>
              </a:rPr>
              <a:t>characters used to surround the corresponding type of collection value: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square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brackets </a:t>
            </a:r>
            <a:r>
              <a:rPr lang="en-US" sz="2400" dirty="0">
                <a:solidFill>
                  <a:srgbClr val="0070C0"/>
                </a:solidFill>
              </a:rPr>
              <a:t>[] for lists,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curly brackets or braces </a:t>
            </a:r>
            <a:r>
              <a:rPr lang="en-US" sz="2400" dirty="0">
                <a:solidFill>
                  <a:srgbClr val="0070C0"/>
                </a:solidFill>
              </a:rPr>
              <a:t>{} for sets and dictionaries</a:t>
            </a:r>
            <a:endParaRPr lang="en-B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0CCFB-5710-4A11-B0D1-5307376A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962400"/>
            <a:ext cx="2590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Simplest form of comprehension for a list: </a:t>
            </a:r>
            <a:r>
              <a:rPr lang="en-US" sz="2400" b="1" dirty="0"/>
              <a:t>[</a:t>
            </a:r>
            <a:r>
              <a:rPr lang="en-US" sz="2400" i="1" dirty="0"/>
              <a:t>expression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item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i="1" dirty="0"/>
              <a:t>collection</a:t>
            </a:r>
            <a:r>
              <a:rPr lang="en-US" sz="2400" b="1" dirty="0"/>
              <a:t>]</a:t>
            </a:r>
            <a:endParaRPr lang="en-BE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3748E-1432-4B92-A1AC-15F7558D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85180"/>
            <a:ext cx="9550193" cy="40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A668C9-6642-4447-82AF-F4A2C598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1"/>
            <a:ext cx="10515600" cy="2057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One or more tests can be added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filtering using if condition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conditional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comprehension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b="1" dirty="0"/>
              <a:t>[</a:t>
            </a:r>
            <a:r>
              <a:rPr lang="en-US" sz="2400" i="1" dirty="0"/>
              <a:t>expression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item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i="1" dirty="0"/>
              <a:t>collection </a:t>
            </a:r>
            <a:r>
              <a:rPr lang="en-US" sz="2400" b="1" dirty="0">
                <a:solidFill>
                  <a:srgbClr val="C00000"/>
                </a:solidFill>
              </a:rPr>
              <a:t>if</a:t>
            </a:r>
            <a:r>
              <a:rPr lang="en-US" sz="2400" i="1" dirty="0">
                <a:solidFill>
                  <a:srgbClr val="C00000"/>
                </a:solidFill>
              </a:rPr>
              <a:t> test</a:t>
            </a:r>
            <a:r>
              <a:rPr lang="en-US" sz="2400" b="1" dirty="0"/>
              <a:t>]</a:t>
            </a:r>
            <a:endParaRPr lang="en-BE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373D9-08DE-4416-9509-6B5AF9A6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9" y="2752725"/>
            <a:ext cx="796153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Comprehensions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AB263A-AB4F-4846-AD98-E2430ADB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1"/>
            <a:ext cx="10515600" cy="19050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Combination of collecting </a:t>
            </a:r>
            <a:r>
              <a:rPr lang="en-US" sz="2400" b="1" dirty="0">
                <a:solidFill>
                  <a:srgbClr val="0070C0"/>
                </a:solidFill>
              </a:rPr>
              <a:t>multiple values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using </a:t>
            </a:r>
            <a:r>
              <a:rPr lang="en-US" sz="2400" b="1" dirty="0">
                <a:solidFill>
                  <a:srgbClr val="0070C0"/>
                </a:solidFill>
              </a:rPr>
              <a:t>conditional statement</a:t>
            </a:r>
            <a:r>
              <a:rPr lang="en-US" sz="2400" dirty="0">
                <a:solidFill>
                  <a:srgbClr val="0070C0"/>
                </a:solidFill>
              </a:rPr>
              <a:t> in list comprehension</a:t>
            </a:r>
            <a:endParaRPr lang="en-BE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870CE-4501-47BE-B6E8-09BAA318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83975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23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9251</TotalTime>
  <Words>2163</Words>
  <Application>Microsoft Office PowerPoint</Application>
  <PresentationFormat>Widescreen</PresentationFormat>
  <Paragraphs>276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Arial</vt:lpstr>
      <vt:lpstr>Wingdings 2</vt:lpstr>
      <vt:lpstr>Wingdings</vt:lpstr>
      <vt:lpstr>Calibri Light</vt:lpstr>
      <vt:lpstr>Courier New</vt:lpstr>
      <vt:lpstr>HDOfficeLightV0</vt:lpstr>
      <vt:lpstr>SCRIPTING </vt:lpstr>
      <vt:lpstr>Comprehensions &amp; control statements</vt:lpstr>
      <vt:lpstr>Comprehensions &amp; control statements</vt:lpstr>
      <vt:lpstr>Comprehensions &amp; control statements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Control statements</vt:lpstr>
      <vt:lpstr>PowerPoint Presentation</vt:lpstr>
      <vt:lpstr>Conditionals: if statement</vt:lpstr>
      <vt:lpstr>Conditionals: if statement</vt:lpstr>
      <vt:lpstr>Conditionals: if statement</vt:lpstr>
      <vt:lpstr>Conditionals: if statement</vt:lpstr>
      <vt:lpstr>Conditionals: if statement</vt:lpstr>
      <vt:lpstr>Conditionals: if statement</vt:lpstr>
      <vt:lpstr>Conditionals: if statement</vt:lpstr>
      <vt:lpstr>Loops: while statement</vt:lpstr>
      <vt:lpstr>Loops: while statement</vt:lpstr>
      <vt:lpstr>Loops: while statement</vt:lpstr>
      <vt:lpstr>Loops: while statement</vt:lpstr>
      <vt:lpstr>Loops: while statement</vt:lpstr>
      <vt:lpstr>Loops: while statement</vt:lpstr>
      <vt:lpstr>Loops: while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Iterations: for statement</vt:lpstr>
      <vt:lpstr>Exercises 3.1 : Comprehensions</vt:lpstr>
      <vt:lpstr>Exercises 3.2 : if conditional</vt:lpstr>
      <vt:lpstr>Exercises 3.3 : while loop</vt:lpstr>
      <vt:lpstr>Exercises 3.4 : for iteration</vt:lpstr>
      <vt:lpstr>Exercises 3.5 : combined control statements</vt:lpstr>
      <vt:lpstr>Exercises 3.5 : combined control statements</vt:lpstr>
    </vt:vector>
  </TitlesOfParts>
  <Manager/>
  <Company>VIB/UGent Dep Molecular Biomedical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STRUCTURELE   BIOINFORMATICA</dc:title>
  <dc:subject/>
  <dc:creator>Paco Hulpiau</dc:creator>
  <cp:keywords/>
  <dc:description/>
  <cp:lastModifiedBy>Hulpiau Paco</cp:lastModifiedBy>
  <cp:revision>716</cp:revision>
  <dcterms:created xsi:type="dcterms:W3CDTF">2008-12-21T20:16:39Z</dcterms:created>
  <dcterms:modified xsi:type="dcterms:W3CDTF">2023-11-28T07:26:48Z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