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5" r:id="rId1"/>
  </p:sldMasterIdLst>
  <p:notesMasterIdLst>
    <p:notesMasterId r:id="rId67"/>
  </p:notesMasterIdLst>
  <p:sldIdLst>
    <p:sldId id="394" r:id="rId2"/>
    <p:sldId id="340" r:id="rId3"/>
    <p:sldId id="451" r:id="rId4"/>
    <p:sldId id="452" r:id="rId5"/>
    <p:sldId id="465" r:id="rId6"/>
    <p:sldId id="453" r:id="rId7"/>
    <p:sldId id="456" r:id="rId8"/>
    <p:sldId id="472" r:id="rId9"/>
    <p:sldId id="454" r:id="rId10"/>
    <p:sldId id="455" r:id="rId11"/>
    <p:sldId id="458" r:id="rId12"/>
    <p:sldId id="459" r:id="rId13"/>
    <p:sldId id="460" r:id="rId14"/>
    <p:sldId id="461" r:id="rId15"/>
    <p:sldId id="473" r:id="rId16"/>
    <p:sldId id="462" r:id="rId17"/>
    <p:sldId id="478" r:id="rId18"/>
    <p:sldId id="475" r:id="rId19"/>
    <p:sldId id="476" r:id="rId20"/>
    <p:sldId id="477" r:id="rId21"/>
    <p:sldId id="479" r:id="rId22"/>
    <p:sldId id="480" r:id="rId23"/>
    <p:sldId id="463" r:id="rId24"/>
    <p:sldId id="481" r:id="rId25"/>
    <p:sldId id="482" r:id="rId26"/>
    <p:sldId id="483" r:id="rId27"/>
    <p:sldId id="484" r:id="rId28"/>
    <p:sldId id="501" r:id="rId29"/>
    <p:sldId id="493" r:id="rId30"/>
    <p:sldId id="464" r:id="rId31"/>
    <p:sldId id="466" r:id="rId32"/>
    <p:sldId id="467" r:id="rId33"/>
    <p:sldId id="468" r:id="rId34"/>
    <p:sldId id="469" r:id="rId35"/>
    <p:sldId id="471" r:id="rId36"/>
    <p:sldId id="474" r:id="rId37"/>
    <p:sldId id="470" r:id="rId38"/>
    <p:sldId id="49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5" r:id="rId47"/>
    <p:sldId id="492" r:id="rId48"/>
    <p:sldId id="497" r:id="rId49"/>
    <p:sldId id="498" r:id="rId50"/>
    <p:sldId id="499" r:id="rId51"/>
    <p:sldId id="496" r:id="rId52"/>
    <p:sldId id="509" r:id="rId53"/>
    <p:sldId id="410" r:id="rId54"/>
    <p:sldId id="510" r:id="rId55"/>
    <p:sldId id="511" r:id="rId56"/>
    <p:sldId id="512" r:id="rId57"/>
    <p:sldId id="514" r:id="rId58"/>
    <p:sldId id="513" r:id="rId59"/>
    <p:sldId id="450" r:id="rId60"/>
    <p:sldId id="508" r:id="rId61"/>
    <p:sldId id="502" r:id="rId62"/>
    <p:sldId id="503" r:id="rId63"/>
    <p:sldId id="507" r:id="rId64"/>
    <p:sldId id="505" r:id="rId65"/>
    <p:sldId id="506" r:id="rId66"/>
  </p:sldIdLst>
  <p:sldSz cx="12192000" cy="6858000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alibri Light" panose="020F0302020204030204" pitchFamily="34" charset="0"/>
      <p:regular r:id="rId72"/>
      <p:italic r:id="rId73"/>
    </p:embeddedFont>
    <p:embeddedFont>
      <p:font typeface="Wingdings 2" panose="05020102010507070707" pitchFamily="18" charset="2"/>
      <p:regular r:id="rId7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7B"/>
    <a:srgbClr val="008000"/>
    <a:srgbClr val="C83C01"/>
    <a:srgbClr val="0057A8"/>
    <a:srgbClr val="FFFFFF"/>
    <a:srgbClr val="66CCFF"/>
    <a:srgbClr val="66FF33"/>
    <a:srgbClr val="66FF66"/>
    <a:srgbClr val="CCFF66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7E4FB-53A0-49F7-8E25-371E0DC7D795}" v="25" dt="2022-10-14T13:56:32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2" autoAdjust="0"/>
    <p:restoredTop sz="88652" autoAdjust="0"/>
  </p:normalViewPr>
  <p:slideViewPr>
    <p:cSldViewPr>
      <p:cViewPr varScale="1">
        <p:scale>
          <a:sx n="99" d="100"/>
          <a:sy n="99" d="100"/>
        </p:scale>
        <p:origin x="38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lpiau Paco" userId="edef87a4-8007-4b59-bfd2-ed0fec151a53" providerId="ADAL" clId="{61265757-234D-4256-8C21-BBCFF2225E6C}"/>
    <pc:docChg chg="undo custSel delSld modSld">
      <pc:chgData name="Hulpiau Paco" userId="edef87a4-8007-4b59-bfd2-ed0fec151a53" providerId="ADAL" clId="{61265757-234D-4256-8C21-BBCFF2225E6C}" dt="2021-09-07T08:53:01.905" v="331"/>
      <pc:docMkLst>
        <pc:docMk/>
      </pc:docMkLst>
      <pc:sldChg chg="modSp mod">
        <pc:chgData name="Hulpiau Paco" userId="edef87a4-8007-4b59-bfd2-ed0fec151a53" providerId="ADAL" clId="{61265757-234D-4256-8C21-BBCFF2225E6C}" dt="2021-08-20T14:56:11.412" v="1" actId="14734"/>
        <pc:sldMkLst>
          <pc:docMk/>
          <pc:sldMk cId="2256176314" sldId="453"/>
        </pc:sldMkLst>
        <pc:graphicFrameChg chg="modGraphic">
          <ac:chgData name="Hulpiau Paco" userId="edef87a4-8007-4b59-bfd2-ed0fec151a53" providerId="ADAL" clId="{61265757-234D-4256-8C21-BBCFF2225E6C}" dt="2021-08-20T14:56:11.412" v="1" actId="14734"/>
          <ac:graphicFrameMkLst>
            <pc:docMk/>
            <pc:sldMk cId="2256176314" sldId="453"/>
            <ac:graphicFrameMk id="4" creationId="{56614693-2F54-4502-8EB3-04EFD21EEC37}"/>
          </ac:graphicFrameMkLst>
        </pc:graphicFrameChg>
      </pc:sldChg>
      <pc:sldChg chg="addSp delSp modSp mod">
        <pc:chgData name="Hulpiau Paco" userId="edef87a4-8007-4b59-bfd2-ed0fec151a53" providerId="ADAL" clId="{61265757-234D-4256-8C21-BBCFF2225E6C}" dt="2021-08-20T15:21:00.239" v="42" actId="1036"/>
        <pc:sldMkLst>
          <pc:docMk/>
          <pc:sldMk cId="380456698" sldId="456"/>
        </pc:sldMkLst>
        <pc:spChg chg="del">
          <ac:chgData name="Hulpiau Paco" userId="edef87a4-8007-4b59-bfd2-ed0fec151a53" providerId="ADAL" clId="{61265757-234D-4256-8C21-BBCFF2225E6C}" dt="2021-08-20T15:10:09.202" v="12" actId="478"/>
          <ac:spMkLst>
            <pc:docMk/>
            <pc:sldMk cId="380456698" sldId="456"/>
            <ac:spMk id="6" creationId="{F80FE1AF-D91D-4873-AC81-5B5189E740A9}"/>
          </ac:spMkLst>
        </pc:spChg>
        <pc:spChg chg="add mod">
          <ac:chgData name="Hulpiau Paco" userId="edef87a4-8007-4b59-bfd2-ed0fec151a53" providerId="ADAL" clId="{61265757-234D-4256-8C21-BBCFF2225E6C}" dt="2021-08-20T15:21:00.239" v="42" actId="1036"/>
          <ac:spMkLst>
            <pc:docMk/>
            <pc:sldMk cId="380456698" sldId="456"/>
            <ac:spMk id="9" creationId="{47ED3EB9-22CD-45A9-B872-661FBA2E2634}"/>
          </ac:spMkLst>
        </pc:spChg>
        <pc:picChg chg="add mod">
          <ac:chgData name="Hulpiau Paco" userId="edef87a4-8007-4b59-bfd2-ed0fec151a53" providerId="ADAL" clId="{61265757-234D-4256-8C21-BBCFF2225E6C}" dt="2021-08-20T15:20:26.813" v="29" actId="1076"/>
          <ac:picMkLst>
            <pc:docMk/>
            <pc:sldMk cId="380456698" sldId="456"/>
            <ac:picMk id="4" creationId="{FB6B0539-E515-4E53-A239-022E2D46D473}"/>
          </ac:picMkLst>
        </pc:picChg>
        <pc:picChg chg="del">
          <ac:chgData name="Hulpiau Paco" userId="edef87a4-8007-4b59-bfd2-ed0fec151a53" providerId="ADAL" clId="{61265757-234D-4256-8C21-BBCFF2225E6C}" dt="2021-08-20T15:10:03.278" v="8" actId="478"/>
          <ac:picMkLst>
            <pc:docMk/>
            <pc:sldMk cId="380456698" sldId="456"/>
            <ac:picMk id="5" creationId="{AABCD606-BCDB-4D0B-9DC3-F59D883E973D}"/>
          </ac:picMkLst>
        </pc:picChg>
        <pc:picChg chg="add mod">
          <ac:chgData name="Hulpiau Paco" userId="edef87a4-8007-4b59-bfd2-ed0fec151a53" providerId="ADAL" clId="{61265757-234D-4256-8C21-BBCFF2225E6C}" dt="2021-08-20T15:21:00.239" v="42" actId="1036"/>
          <ac:picMkLst>
            <pc:docMk/>
            <pc:sldMk cId="380456698" sldId="456"/>
            <ac:picMk id="8" creationId="{D06EA499-5558-4A92-BA4C-5769E8C91241}"/>
          </ac:picMkLst>
        </pc:picChg>
      </pc:sldChg>
      <pc:sldChg chg="addSp delSp modSp mod">
        <pc:chgData name="Hulpiau Paco" userId="edef87a4-8007-4b59-bfd2-ed0fec151a53" providerId="ADAL" clId="{61265757-234D-4256-8C21-BBCFF2225E6C}" dt="2021-08-23T13:54:47.234" v="57" actId="14100"/>
        <pc:sldMkLst>
          <pc:docMk/>
          <pc:sldMk cId="1736471772" sldId="458"/>
        </pc:sldMkLst>
        <pc:spChg chg="del">
          <ac:chgData name="Hulpiau Paco" userId="edef87a4-8007-4b59-bfd2-ed0fec151a53" providerId="ADAL" clId="{61265757-234D-4256-8C21-BBCFF2225E6C}" dt="2021-08-23T13:54:42.002" v="54" actId="478"/>
          <ac:spMkLst>
            <pc:docMk/>
            <pc:sldMk cId="1736471772" sldId="458"/>
            <ac:spMk id="7" creationId="{9D1BF28D-EB2B-4A7B-BE7D-60DEB4887DE3}"/>
          </ac:spMkLst>
        </pc:spChg>
        <pc:picChg chg="del">
          <ac:chgData name="Hulpiau Paco" userId="edef87a4-8007-4b59-bfd2-ed0fec151a53" providerId="ADAL" clId="{61265757-234D-4256-8C21-BBCFF2225E6C}" dt="2021-08-23T13:54:42.708" v="55" actId="478"/>
          <ac:picMkLst>
            <pc:docMk/>
            <pc:sldMk cId="1736471772" sldId="458"/>
            <ac:picMk id="4" creationId="{41474801-8D5A-4AF0-B694-A06E50C87847}"/>
          </ac:picMkLst>
        </pc:picChg>
        <pc:picChg chg="add mod">
          <ac:chgData name="Hulpiau Paco" userId="edef87a4-8007-4b59-bfd2-ed0fec151a53" providerId="ADAL" clId="{61265757-234D-4256-8C21-BBCFF2225E6C}" dt="2021-08-23T13:54:47.234" v="57" actId="14100"/>
          <ac:picMkLst>
            <pc:docMk/>
            <pc:sldMk cId="1736471772" sldId="458"/>
            <ac:picMk id="5" creationId="{35213201-1F3C-45D1-A2D3-F769EB1CF2AC}"/>
          </ac:picMkLst>
        </pc:picChg>
      </pc:sldChg>
      <pc:sldChg chg="addSp delSp modSp mod">
        <pc:chgData name="Hulpiau Paco" userId="edef87a4-8007-4b59-bfd2-ed0fec151a53" providerId="ADAL" clId="{61265757-234D-4256-8C21-BBCFF2225E6C}" dt="2021-08-20T15:20:51.085" v="38" actId="1076"/>
        <pc:sldMkLst>
          <pc:docMk/>
          <pc:sldMk cId="4113533893" sldId="465"/>
        </pc:sldMkLst>
        <pc:spChg chg="del">
          <ac:chgData name="Hulpiau Paco" userId="edef87a4-8007-4b59-bfd2-ed0fec151a53" providerId="ADAL" clId="{61265757-234D-4256-8C21-BBCFF2225E6C}" dt="2021-08-20T15:08:32.546" v="3" actId="478"/>
          <ac:spMkLst>
            <pc:docMk/>
            <pc:sldMk cId="4113533893" sldId="465"/>
            <ac:spMk id="8" creationId="{747A2CE0-7811-4DD6-A67B-17FB766DCC85}"/>
          </ac:spMkLst>
        </pc:spChg>
        <pc:spChg chg="add mod">
          <ac:chgData name="Hulpiau Paco" userId="edef87a4-8007-4b59-bfd2-ed0fec151a53" providerId="ADAL" clId="{61265757-234D-4256-8C21-BBCFF2225E6C}" dt="2021-08-20T15:20:51.085" v="38" actId="1076"/>
          <ac:spMkLst>
            <pc:docMk/>
            <pc:sldMk cId="4113533893" sldId="465"/>
            <ac:spMk id="9" creationId="{F1BC2B41-611A-4E1E-AA61-77BF288A54AC}"/>
          </ac:spMkLst>
        </pc:spChg>
        <pc:picChg chg="add mod">
          <ac:chgData name="Hulpiau Paco" userId="edef87a4-8007-4b59-bfd2-ed0fec151a53" providerId="ADAL" clId="{61265757-234D-4256-8C21-BBCFF2225E6C}" dt="2021-08-20T15:13:19.895" v="16" actId="14100"/>
          <ac:picMkLst>
            <pc:docMk/>
            <pc:sldMk cId="4113533893" sldId="465"/>
            <ac:picMk id="4" creationId="{67114775-9A72-4793-8540-9A724D71A23D}"/>
          </ac:picMkLst>
        </pc:picChg>
        <pc:picChg chg="add mod">
          <ac:chgData name="Hulpiau Paco" userId="edef87a4-8007-4b59-bfd2-ed0fec151a53" providerId="ADAL" clId="{61265757-234D-4256-8C21-BBCFF2225E6C}" dt="2021-08-20T15:13:33.013" v="20" actId="1076"/>
          <ac:picMkLst>
            <pc:docMk/>
            <pc:sldMk cId="4113533893" sldId="465"/>
            <ac:picMk id="6" creationId="{D3087DF1-255C-44A3-A3E2-73351DD0C52C}"/>
          </ac:picMkLst>
        </pc:picChg>
        <pc:picChg chg="del">
          <ac:chgData name="Hulpiau Paco" userId="edef87a4-8007-4b59-bfd2-ed0fec151a53" providerId="ADAL" clId="{61265757-234D-4256-8C21-BBCFF2225E6C}" dt="2021-08-20T15:08:31.077" v="2" actId="478"/>
          <ac:picMkLst>
            <pc:docMk/>
            <pc:sldMk cId="4113533893" sldId="465"/>
            <ac:picMk id="7" creationId="{A1DF7347-5AEB-4F30-970C-13FE65E24460}"/>
          </ac:picMkLst>
        </pc:picChg>
      </pc:sldChg>
      <pc:sldChg chg="addSp delSp modSp mod">
        <pc:chgData name="Hulpiau Paco" userId="edef87a4-8007-4b59-bfd2-ed0fec151a53" providerId="ADAL" clId="{61265757-234D-4256-8C21-BBCFF2225E6C}" dt="2021-08-24T09:22:39.465" v="113" actId="1076"/>
        <pc:sldMkLst>
          <pc:docMk/>
          <pc:sldMk cId="959413063" sldId="467"/>
        </pc:sldMkLst>
        <pc:spChg chg="del">
          <ac:chgData name="Hulpiau Paco" userId="edef87a4-8007-4b59-bfd2-ed0fec151a53" providerId="ADAL" clId="{61265757-234D-4256-8C21-BBCFF2225E6C}" dt="2021-08-24T09:22:24.854" v="108" actId="478"/>
          <ac:spMkLst>
            <pc:docMk/>
            <pc:sldMk cId="959413063" sldId="467"/>
            <ac:spMk id="7" creationId="{C7B17B9A-AAB2-4A1D-B894-07AF23917FE0}"/>
          </ac:spMkLst>
        </pc:spChg>
        <pc:picChg chg="add mod">
          <ac:chgData name="Hulpiau Paco" userId="edef87a4-8007-4b59-bfd2-ed0fec151a53" providerId="ADAL" clId="{61265757-234D-4256-8C21-BBCFF2225E6C}" dt="2021-08-24T09:22:39.465" v="113" actId="1076"/>
          <ac:picMkLst>
            <pc:docMk/>
            <pc:sldMk cId="959413063" sldId="467"/>
            <ac:picMk id="4" creationId="{E2A84632-9950-472E-B813-CEAC247B0381}"/>
          </ac:picMkLst>
        </pc:picChg>
        <pc:picChg chg="del">
          <ac:chgData name="Hulpiau Paco" userId="edef87a4-8007-4b59-bfd2-ed0fec151a53" providerId="ADAL" clId="{61265757-234D-4256-8C21-BBCFF2225E6C}" dt="2021-08-24T09:22:25.780" v="109" actId="478"/>
          <ac:picMkLst>
            <pc:docMk/>
            <pc:sldMk cId="959413063" sldId="467"/>
            <ac:picMk id="6" creationId="{9B3AD65C-4343-41DC-8E1D-4A087D14894E}"/>
          </ac:picMkLst>
        </pc:picChg>
      </pc:sldChg>
      <pc:sldChg chg="addSp delSp modSp mod">
        <pc:chgData name="Hulpiau Paco" userId="edef87a4-8007-4b59-bfd2-ed0fec151a53" providerId="ADAL" clId="{61265757-234D-4256-8C21-BBCFF2225E6C}" dt="2021-08-24T09:23:41.784" v="127" actId="1076"/>
        <pc:sldMkLst>
          <pc:docMk/>
          <pc:sldMk cId="2078046700" sldId="468"/>
        </pc:sldMkLst>
        <pc:spChg chg="mod">
          <ac:chgData name="Hulpiau Paco" userId="edef87a4-8007-4b59-bfd2-ed0fec151a53" providerId="ADAL" clId="{61265757-234D-4256-8C21-BBCFF2225E6C}" dt="2021-08-24T09:23:41.784" v="127" actId="1076"/>
          <ac:spMkLst>
            <pc:docMk/>
            <pc:sldMk cId="2078046700" sldId="468"/>
            <ac:spMk id="7" creationId="{C7B17B9A-AAB2-4A1D-B894-07AF23917FE0}"/>
          </ac:spMkLst>
        </pc:spChg>
        <pc:picChg chg="del">
          <ac:chgData name="Hulpiau Paco" userId="edef87a4-8007-4b59-bfd2-ed0fec151a53" providerId="ADAL" clId="{61265757-234D-4256-8C21-BBCFF2225E6C}" dt="2021-08-24T09:23:22.766" v="116" actId="478"/>
          <ac:picMkLst>
            <pc:docMk/>
            <pc:sldMk cId="2078046700" sldId="468"/>
            <ac:picMk id="3" creationId="{C6630035-88E3-4AE6-821A-73E14D25F018}"/>
          </ac:picMkLst>
        </pc:picChg>
        <pc:picChg chg="add mod">
          <ac:chgData name="Hulpiau Paco" userId="edef87a4-8007-4b59-bfd2-ed0fec151a53" providerId="ADAL" clId="{61265757-234D-4256-8C21-BBCFF2225E6C}" dt="2021-08-24T09:23:37.594" v="126" actId="692"/>
          <ac:picMkLst>
            <pc:docMk/>
            <pc:sldMk cId="2078046700" sldId="468"/>
            <ac:picMk id="5" creationId="{D284A3FD-53EB-4092-996D-8AD3DE65490A}"/>
          </ac:picMkLst>
        </pc:picChg>
      </pc:sldChg>
      <pc:sldChg chg="addSp delSp modSp mod">
        <pc:chgData name="Hulpiau Paco" userId="edef87a4-8007-4b59-bfd2-ed0fec151a53" providerId="ADAL" clId="{61265757-234D-4256-8C21-BBCFF2225E6C}" dt="2021-08-24T09:32:15.689" v="141" actId="1076"/>
        <pc:sldMkLst>
          <pc:docMk/>
          <pc:sldMk cId="1910816648" sldId="471"/>
        </pc:sldMkLst>
        <pc:spChg chg="mod">
          <ac:chgData name="Hulpiau Paco" userId="edef87a4-8007-4b59-bfd2-ed0fec151a53" providerId="ADAL" clId="{61265757-234D-4256-8C21-BBCFF2225E6C}" dt="2021-08-24T09:32:15.689" v="141" actId="1076"/>
          <ac:spMkLst>
            <pc:docMk/>
            <pc:sldMk cId="1910816648" sldId="471"/>
            <ac:spMk id="7" creationId="{C7B17B9A-AAB2-4A1D-B894-07AF23917FE0}"/>
          </ac:spMkLst>
        </pc:spChg>
        <pc:picChg chg="del">
          <ac:chgData name="Hulpiau Paco" userId="edef87a4-8007-4b59-bfd2-ed0fec151a53" providerId="ADAL" clId="{61265757-234D-4256-8C21-BBCFF2225E6C}" dt="2021-08-24T09:31:52.300" v="129" actId="478"/>
          <ac:picMkLst>
            <pc:docMk/>
            <pc:sldMk cId="1910816648" sldId="471"/>
            <ac:picMk id="3" creationId="{BEAF63C5-6C37-4331-8632-800A47C4E650}"/>
          </ac:picMkLst>
        </pc:picChg>
        <pc:picChg chg="add mod">
          <ac:chgData name="Hulpiau Paco" userId="edef87a4-8007-4b59-bfd2-ed0fec151a53" providerId="ADAL" clId="{61265757-234D-4256-8C21-BBCFF2225E6C}" dt="2021-08-24T09:32:04.038" v="138" actId="692"/>
          <ac:picMkLst>
            <pc:docMk/>
            <pc:sldMk cId="1910816648" sldId="471"/>
            <ac:picMk id="5" creationId="{E6830D08-72BB-4CCC-AA0D-C5D8D3D6673D}"/>
          </ac:picMkLst>
        </pc:picChg>
      </pc:sldChg>
      <pc:sldChg chg="addSp delSp modSp mod">
        <pc:chgData name="Hulpiau Paco" userId="edef87a4-8007-4b59-bfd2-ed0fec151a53" providerId="ADAL" clId="{61265757-234D-4256-8C21-BBCFF2225E6C}" dt="2021-08-23T12:56:35.136" v="50" actId="14100"/>
        <pc:sldMkLst>
          <pc:docMk/>
          <pc:sldMk cId="1300461965" sldId="472"/>
        </pc:sldMkLst>
        <pc:spChg chg="del">
          <ac:chgData name="Hulpiau Paco" userId="edef87a4-8007-4b59-bfd2-ed0fec151a53" providerId="ADAL" clId="{61265757-234D-4256-8C21-BBCFF2225E6C}" dt="2021-08-23T12:55:58.984" v="45" actId="478"/>
          <ac:spMkLst>
            <pc:docMk/>
            <pc:sldMk cId="1300461965" sldId="472"/>
            <ac:spMk id="6" creationId="{F80FE1AF-D91D-4873-AC81-5B5189E740A9}"/>
          </ac:spMkLst>
        </pc:spChg>
        <pc:picChg chg="del">
          <ac:chgData name="Hulpiau Paco" userId="edef87a4-8007-4b59-bfd2-ed0fec151a53" providerId="ADAL" clId="{61265757-234D-4256-8C21-BBCFF2225E6C}" dt="2021-08-23T12:55:56.071" v="44" actId="478"/>
          <ac:picMkLst>
            <pc:docMk/>
            <pc:sldMk cId="1300461965" sldId="472"/>
            <ac:picMk id="4" creationId="{A1B75A02-ACE2-4F00-ABCC-1197C320456A}"/>
          </ac:picMkLst>
        </pc:picChg>
        <pc:picChg chg="add mod">
          <ac:chgData name="Hulpiau Paco" userId="edef87a4-8007-4b59-bfd2-ed0fec151a53" providerId="ADAL" clId="{61265757-234D-4256-8C21-BBCFF2225E6C}" dt="2021-08-23T12:56:35.136" v="50" actId="14100"/>
          <ac:picMkLst>
            <pc:docMk/>
            <pc:sldMk cId="1300461965" sldId="472"/>
            <ac:picMk id="5" creationId="{83A89FA9-2617-411C-85D3-9BAB4B9660DF}"/>
          </ac:picMkLst>
        </pc:picChg>
      </pc:sldChg>
      <pc:sldChg chg="addSp delSp modSp mod">
        <pc:chgData name="Hulpiau Paco" userId="edef87a4-8007-4b59-bfd2-ed0fec151a53" providerId="ADAL" clId="{61265757-234D-4256-8C21-BBCFF2225E6C}" dt="2021-08-24T07:46:04.292" v="66" actId="1076"/>
        <pc:sldMkLst>
          <pc:docMk/>
          <pc:sldMk cId="371635696" sldId="473"/>
        </pc:sldMkLst>
        <pc:spChg chg="del">
          <ac:chgData name="Hulpiau Paco" userId="edef87a4-8007-4b59-bfd2-ed0fec151a53" providerId="ADAL" clId="{61265757-234D-4256-8C21-BBCFF2225E6C}" dt="2021-08-24T07:45:43.060" v="58" actId="478"/>
          <ac:spMkLst>
            <pc:docMk/>
            <pc:sldMk cId="371635696" sldId="473"/>
            <ac:spMk id="7" creationId="{9D1BF28D-EB2B-4A7B-BE7D-60DEB4887DE3}"/>
          </ac:spMkLst>
        </pc:spChg>
        <pc:picChg chg="add mod">
          <ac:chgData name="Hulpiau Paco" userId="edef87a4-8007-4b59-bfd2-ed0fec151a53" providerId="ADAL" clId="{61265757-234D-4256-8C21-BBCFF2225E6C}" dt="2021-08-24T07:46:04.292" v="66" actId="1076"/>
          <ac:picMkLst>
            <pc:docMk/>
            <pc:sldMk cId="371635696" sldId="473"/>
            <ac:picMk id="4" creationId="{5E1C9F54-ED1A-4113-B60E-E4CC25DD9FE6}"/>
          </ac:picMkLst>
        </pc:picChg>
        <pc:picChg chg="del">
          <ac:chgData name="Hulpiau Paco" userId="edef87a4-8007-4b59-bfd2-ed0fec151a53" providerId="ADAL" clId="{61265757-234D-4256-8C21-BBCFF2225E6C}" dt="2021-08-24T07:45:47.251" v="60" actId="478"/>
          <ac:picMkLst>
            <pc:docMk/>
            <pc:sldMk cId="371635696" sldId="473"/>
            <ac:picMk id="5" creationId="{3C266E87-9922-4F68-BFC3-58E9BDD02CE3}"/>
          </ac:picMkLst>
        </pc:picChg>
      </pc:sldChg>
      <pc:sldChg chg="addSp delSp modSp mod">
        <pc:chgData name="Hulpiau Paco" userId="edef87a4-8007-4b59-bfd2-ed0fec151a53" providerId="ADAL" clId="{61265757-234D-4256-8C21-BBCFF2225E6C}" dt="2021-08-24T08:13:01.182" v="105" actId="1076"/>
        <pc:sldMkLst>
          <pc:docMk/>
          <pc:sldMk cId="3415145792" sldId="476"/>
        </pc:sldMkLst>
        <pc:spChg chg="del">
          <ac:chgData name="Hulpiau Paco" userId="edef87a4-8007-4b59-bfd2-ed0fec151a53" providerId="ADAL" clId="{61265757-234D-4256-8C21-BBCFF2225E6C}" dt="2021-08-24T08:11:32.816" v="70" actId="478"/>
          <ac:spMkLst>
            <pc:docMk/>
            <pc:sldMk cId="3415145792" sldId="476"/>
            <ac:spMk id="7" creationId="{9D1BF28D-EB2B-4A7B-BE7D-60DEB4887DE3}"/>
          </ac:spMkLst>
        </pc:spChg>
        <pc:spChg chg="add mod">
          <ac:chgData name="Hulpiau Paco" userId="edef87a4-8007-4b59-bfd2-ed0fec151a53" providerId="ADAL" clId="{61265757-234D-4256-8C21-BBCFF2225E6C}" dt="2021-08-24T08:13:01.182" v="105" actId="1076"/>
          <ac:spMkLst>
            <pc:docMk/>
            <pc:sldMk cId="3415145792" sldId="476"/>
            <ac:spMk id="8" creationId="{F7B15666-15E2-48A3-A5B6-7BB406C3726C}"/>
          </ac:spMkLst>
        </pc:spChg>
        <pc:picChg chg="del">
          <ac:chgData name="Hulpiau Paco" userId="edef87a4-8007-4b59-bfd2-ed0fec151a53" providerId="ADAL" clId="{61265757-234D-4256-8C21-BBCFF2225E6C}" dt="2021-08-24T08:11:30.126" v="69" actId="478"/>
          <ac:picMkLst>
            <pc:docMk/>
            <pc:sldMk cId="3415145792" sldId="476"/>
            <ac:picMk id="3" creationId="{4EEF025B-B3A3-4BAE-A2C8-C5B0FA82296C}"/>
          </ac:picMkLst>
        </pc:picChg>
        <pc:picChg chg="add mod">
          <ac:chgData name="Hulpiau Paco" userId="edef87a4-8007-4b59-bfd2-ed0fec151a53" providerId="ADAL" clId="{61265757-234D-4256-8C21-BBCFF2225E6C}" dt="2021-08-24T08:12:55.517" v="103" actId="1076"/>
          <ac:picMkLst>
            <pc:docMk/>
            <pc:sldMk cId="3415145792" sldId="476"/>
            <ac:picMk id="5" creationId="{92A02FBC-0BFB-4EDC-AE09-BA3D8F698081}"/>
          </ac:picMkLst>
        </pc:picChg>
      </pc:sldChg>
      <pc:sldChg chg="modSp mod">
        <pc:chgData name="Hulpiau Paco" userId="edef87a4-8007-4b59-bfd2-ed0fec151a53" providerId="ADAL" clId="{61265757-234D-4256-8C21-BBCFF2225E6C}" dt="2021-08-24T07:54:49.288" v="67" actId="6549"/>
        <pc:sldMkLst>
          <pc:docMk/>
          <pc:sldMk cId="2377561282" sldId="478"/>
        </pc:sldMkLst>
        <pc:spChg chg="mod">
          <ac:chgData name="Hulpiau Paco" userId="edef87a4-8007-4b59-bfd2-ed0fec151a53" providerId="ADAL" clId="{61265757-234D-4256-8C21-BBCFF2225E6C}" dt="2021-08-24T07:54:49.288" v="67" actId="6549"/>
          <ac:spMkLst>
            <pc:docMk/>
            <pc:sldMk cId="2377561282" sldId="478"/>
            <ac:spMk id="3" creationId="{34B37F5E-950E-49BB-9D99-536A7B51564E}"/>
          </ac:spMkLst>
        </pc:spChg>
      </pc:sldChg>
      <pc:sldChg chg="addSp delSp modSp mod">
        <pc:chgData name="Hulpiau Paco" userId="edef87a4-8007-4b59-bfd2-ed0fec151a53" providerId="ADAL" clId="{61265757-234D-4256-8C21-BBCFF2225E6C}" dt="2021-08-24T08:12:38.590" v="98" actId="1076"/>
        <pc:sldMkLst>
          <pc:docMk/>
          <pc:sldMk cId="1840101616" sldId="479"/>
        </pc:sldMkLst>
        <pc:spChg chg="mod">
          <ac:chgData name="Hulpiau Paco" userId="edef87a4-8007-4b59-bfd2-ed0fec151a53" providerId="ADAL" clId="{61265757-234D-4256-8C21-BBCFF2225E6C}" dt="2021-08-24T08:12:38.590" v="98" actId="1076"/>
          <ac:spMkLst>
            <pc:docMk/>
            <pc:sldMk cId="1840101616" sldId="479"/>
            <ac:spMk id="7" creationId="{9D1BF28D-EB2B-4A7B-BE7D-60DEB4887DE3}"/>
          </ac:spMkLst>
        </pc:spChg>
        <pc:picChg chg="add mod">
          <ac:chgData name="Hulpiau Paco" userId="edef87a4-8007-4b59-bfd2-ed0fec151a53" providerId="ADAL" clId="{61265757-234D-4256-8C21-BBCFF2225E6C}" dt="2021-08-24T08:12:36.108" v="97" actId="692"/>
          <ac:picMkLst>
            <pc:docMk/>
            <pc:sldMk cId="1840101616" sldId="479"/>
            <ac:picMk id="4" creationId="{9AA01EFA-30C2-4463-9334-BAB1FA6FFA25}"/>
          </ac:picMkLst>
        </pc:picChg>
        <pc:picChg chg="del">
          <ac:chgData name="Hulpiau Paco" userId="edef87a4-8007-4b59-bfd2-ed0fec151a53" providerId="ADAL" clId="{61265757-234D-4256-8C21-BBCFF2225E6C}" dt="2021-08-24T08:12:06.654" v="77" actId="478"/>
          <ac:picMkLst>
            <pc:docMk/>
            <pc:sldMk cId="1840101616" sldId="479"/>
            <ac:picMk id="5" creationId="{24098B52-BC03-4F15-B379-52A8BEA70E15}"/>
          </ac:picMkLst>
        </pc:picChg>
      </pc:sldChg>
      <pc:sldChg chg="modSp mod">
        <pc:chgData name="Hulpiau Paco" userId="edef87a4-8007-4b59-bfd2-ed0fec151a53" providerId="ADAL" clId="{61265757-234D-4256-8C21-BBCFF2225E6C}" dt="2021-08-24T08:59:18.107" v="106" actId="20577"/>
        <pc:sldMkLst>
          <pc:docMk/>
          <pc:sldMk cId="891242106" sldId="482"/>
        </pc:sldMkLst>
        <pc:spChg chg="mod">
          <ac:chgData name="Hulpiau Paco" userId="edef87a4-8007-4b59-bfd2-ed0fec151a53" providerId="ADAL" clId="{61265757-234D-4256-8C21-BBCFF2225E6C}" dt="2021-08-24T08:59:18.107" v="106" actId="20577"/>
          <ac:spMkLst>
            <pc:docMk/>
            <pc:sldMk cId="891242106" sldId="482"/>
            <ac:spMk id="3" creationId="{34B37F5E-950E-49BB-9D99-536A7B51564E}"/>
          </ac:spMkLst>
        </pc:spChg>
      </pc:sldChg>
      <pc:sldChg chg="addSp delSp modSp mod">
        <pc:chgData name="Hulpiau Paco" userId="edef87a4-8007-4b59-bfd2-ed0fec151a53" providerId="ADAL" clId="{61265757-234D-4256-8C21-BBCFF2225E6C}" dt="2021-08-25T14:52:14.398" v="157" actId="1076"/>
        <pc:sldMkLst>
          <pc:docMk/>
          <pc:sldMk cId="3035338319" sldId="486"/>
        </pc:sldMkLst>
        <pc:spChg chg="del">
          <ac:chgData name="Hulpiau Paco" userId="edef87a4-8007-4b59-bfd2-ed0fec151a53" providerId="ADAL" clId="{61265757-234D-4256-8C21-BBCFF2225E6C}" dt="2021-08-25T14:51:45.004" v="148" actId="478"/>
          <ac:spMkLst>
            <pc:docMk/>
            <pc:sldMk cId="3035338319" sldId="486"/>
            <ac:spMk id="7" creationId="{9C30BFAA-200D-4EFB-AA8E-5BA7AFC758D5}"/>
          </ac:spMkLst>
        </pc:spChg>
        <pc:picChg chg="add mod">
          <ac:chgData name="Hulpiau Paco" userId="edef87a4-8007-4b59-bfd2-ed0fec151a53" providerId="ADAL" clId="{61265757-234D-4256-8C21-BBCFF2225E6C}" dt="2021-08-25T14:52:14.398" v="157" actId="1076"/>
          <ac:picMkLst>
            <pc:docMk/>
            <pc:sldMk cId="3035338319" sldId="486"/>
            <ac:picMk id="4" creationId="{3C993BB1-A18E-4124-803A-B6DDF58D3257}"/>
          </ac:picMkLst>
        </pc:picChg>
        <pc:picChg chg="del">
          <ac:chgData name="Hulpiau Paco" userId="edef87a4-8007-4b59-bfd2-ed0fec151a53" providerId="ADAL" clId="{61265757-234D-4256-8C21-BBCFF2225E6C}" dt="2021-08-25T14:51:48.629" v="149" actId="478"/>
          <ac:picMkLst>
            <pc:docMk/>
            <pc:sldMk cId="3035338319" sldId="486"/>
            <ac:picMk id="6" creationId="{ECB4BB73-CD3A-4316-B88B-505BAD5280E2}"/>
          </ac:picMkLst>
        </pc:picChg>
      </pc:sldChg>
      <pc:sldChg chg="addSp delSp modSp mod modNotesTx">
        <pc:chgData name="Hulpiau Paco" userId="edef87a4-8007-4b59-bfd2-ed0fec151a53" providerId="ADAL" clId="{61265757-234D-4256-8C21-BBCFF2225E6C}" dt="2021-08-25T14:52:58.045" v="170" actId="1076"/>
        <pc:sldMkLst>
          <pc:docMk/>
          <pc:sldMk cId="107720743" sldId="487"/>
        </pc:sldMkLst>
        <pc:spChg chg="mod">
          <ac:chgData name="Hulpiau Paco" userId="edef87a4-8007-4b59-bfd2-ed0fec151a53" providerId="ADAL" clId="{61265757-234D-4256-8C21-BBCFF2225E6C}" dt="2021-08-25T14:52:58.045" v="170" actId="1076"/>
          <ac:spMkLst>
            <pc:docMk/>
            <pc:sldMk cId="107720743" sldId="487"/>
            <ac:spMk id="7" creationId="{9C30BFAA-200D-4EFB-AA8E-5BA7AFC758D5}"/>
          </ac:spMkLst>
        </pc:spChg>
        <pc:picChg chg="del">
          <ac:chgData name="Hulpiau Paco" userId="edef87a4-8007-4b59-bfd2-ed0fec151a53" providerId="ADAL" clId="{61265757-234D-4256-8C21-BBCFF2225E6C}" dt="2021-08-25T14:52:35.815" v="158" actId="478"/>
          <ac:picMkLst>
            <pc:docMk/>
            <pc:sldMk cId="107720743" sldId="487"/>
            <ac:picMk id="3" creationId="{BEFF8AD0-D695-426B-B991-D175C1427EAF}"/>
          </ac:picMkLst>
        </pc:picChg>
        <pc:picChg chg="add mod">
          <ac:chgData name="Hulpiau Paco" userId="edef87a4-8007-4b59-bfd2-ed0fec151a53" providerId="ADAL" clId="{61265757-234D-4256-8C21-BBCFF2225E6C}" dt="2021-08-25T14:52:50.459" v="168" actId="692"/>
          <ac:picMkLst>
            <pc:docMk/>
            <pc:sldMk cId="107720743" sldId="487"/>
            <ac:picMk id="5" creationId="{1340452F-E6FA-4A8A-8949-98D1C53EEFF9}"/>
          </ac:picMkLst>
        </pc:picChg>
      </pc:sldChg>
      <pc:sldChg chg="addSp delSp modSp mod">
        <pc:chgData name="Hulpiau Paco" userId="edef87a4-8007-4b59-bfd2-ed0fec151a53" providerId="ADAL" clId="{61265757-234D-4256-8C21-BBCFF2225E6C}" dt="2021-08-25T14:53:58.119" v="187" actId="1076"/>
        <pc:sldMkLst>
          <pc:docMk/>
          <pc:sldMk cId="812799880" sldId="488"/>
        </pc:sldMkLst>
        <pc:spChg chg="mod">
          <ac:chgData name="Hulpiau Paco" userId="edef87a4-8007-4b59-bfd2-ed0fec151a53" providerId="ADAL" clId="{61265757-234D-4256-8C21-BBCFF2225E6C}" dt="2021-08-25T14:53:58.119" v="187" actId="1076"/>
          <ac:spMkLst>
            <pc:docMk/>
            <pc:sldMk cId="812799880" sldId="488"/>
            <ac:spMk id="7" creationId="{9C30BFAA-200D-4EFB-AA8E-5BA7AFC758D5}"/>
          </ac:spMkLst>
        </pc:spChg>
        <pc:picChg chg="del">
          <ac:chgData name="Hulpiau Paco" userId="edef87a4-8007-4b59-bfd2-ed0fec151a53" providerId="ADAL" clId="{61265757-234D-4256-8C21-BBCFF2225E6C}" dt="2021-08-25T14:53:28.398" v="171" actId="478"/>
          <ac:picMkLst>
            <pc:docMk/>
            <pc:sldMk cId="812799880" sldId="488"/>
            <ac:picMk id="3" creationId="{FE54E168-5133-4522-9651-ACE222D514CF}"/>
          </ac:picMkLst>
        </pc:picChg>
        <pc:picChg chg="add mod">
          <ac:chgData name="Hulpiau Paco" userId="edef87a4-8007-4b59-bfd2-ed0fec151a53" providerId="ADAL" clId="{61265757-234D-4256-8C21-BBCFF2225E6C}" dt="2021-08-25T14:53:54.494" v="186" actId="14100"/>
          <ac:picMkLst>
            <pc:docMk/>
            <pc:sldMk cId="812799880" sldId="488"/>
            <ac:picMk id="5" creationId="{EBB6284B-2D35-4F01-B824-277CB67EDBCD}"/>
          </ac:picMkLst>
        </pc:picChg>
      </pc:sldChg>
      <pc:sldChg chg="addSp delSp modSp mod">
        <pc:chgData name="Hulpiau Paco" userId="edef87a4-8007-4b59-bfd2-ed0fec151a53" providerId="ADAL" clId="{61265757-234D-4256-8C21-BBCFF2225E6C}" dt="2021-08-25T14:59:20.863" v="206" actId="1076"/>
        <pc:sldMkLst>
          <pc:docMk/>
          <pc:sldMk cId="3705643287" sldId="489"/>
        </pc:sldMkLst>
        <pc:spChg chg="mod">
          <ac:chgData name="Hulpiau Paco" userId="edef87a4-8007-4b59-bfd2-ed0fec151a53" providerId="ADAL" clId="{61265757-234D-4256-8C21-BBCFF2225E6C}" dt="2021-08-25T14:54:06.004" v="192" actId="6549"/>
          <ac:spMkLst>
            <pc:docMk/>
            <pc:sldMk cId="3705643287" sldId="489"/>
            <ac:spMk id="3" creationId="{34B37F5E-950E-49BB-9D99-536A7B51564E}"/>
          </ac:spMkLst>
        </pc:spChg>
        <pc:spChg chg="mod">
          <ac:chgData name="Hulpiau Paco" userId="edef87a4-8007-4b59-bfd2-ed0fec151a53" providerId="ADAL" clId="{61265757-234D-4256-8C21-BBCFF2225E6C}" dt="2021-08-25T14:59:20.863" v="206" actId="1076"/>
          <ac:spMkLst>
            <pc:docMk/>
            <pc:sldMk cId="3705643287" sldId="489"/>
            <ac:spMk id="7" creationId="{9382893C-8939-4A03-9502-628ED392D9D5}"/>
          </ac:spMkLst>
        </pc:spChg>
        <pc:picChg chg="add mod">
          <ac:chgData name="Hulpiau Paco" userId="edef87a4-8007-4b59-bfd2-ed0fec151a53" providerId="ADAL" clId="{61265757-234D-4256-8C21-BBCFF2225E6C}" dt="2021-08-25T14:59:08.326" v="203" actId="692"/>
          <ac:picMkLst>
            <pc:docMk/>
            <pc:sldMk cId="3705643287" sldId="489"/>
            <ac:picMk id="5" creationId="{6DE6C85F-F80F-4A83-A978-AA7BB302272B}"/>
          </ac:picMkLst>
        </pc:picChg>
        <pc:picChg chg="del">
          <ac:chgData name="Hulpiau Paco" userId="edef87a4-8007-4b59-bfd2-ed0fec151a53" providerId="ADAL" clId="{61265757-234D-4256-8C21-BBCFF2225E6C}" dt="2021-08-25T14:54:03.332" v="188" actId="478"/>
          <ac:picMkLst>
            <pc:docMk/>
            <pc:sldMk cId="3705643287" sldId="489"/>
            <ac:picMk id="6" creationId="{A3E9E4B7-EEEB-41D6-AB0D-654E5D9DC47D}"/>
          </ac:picMkLst>
        </pc:picChg>
      </pc:sldChg>
      <pc:sldChg chg="addSp delSp modSp mod modAnim">
        <pc:chgData name="Hulpiau Paco" userId="edef87a4-8007-4b59-bfd2-ed0fec151a53" providerId="ADAL" clId="{61265757-234D-4256-8C21-BBCFF2225E6C}" dt="2021-08-25T15:02:36.450" v="238"/>
        <pc:sldMkLst>
          <pc:docMk/>
          <pc:sldMk cId="591766570" sldId="490"/>
        </pc:sldMkLst>
        <pc:spChg chg="mod">
          <ac:chgData name="Hulpiau Paco" userId="edef87a4-8007-4b59-bfd2-ed0fec151a53" providerId="ADAL" clId="{61265757-234D-4256-8C21-BBCFF2225E6C}" dt="2021-08-25T15:01:32.425" v="218" actId="20577"/>
          <ac:spMkLst>
            <pc:docMk/>
            <pc:sldMk cId="591766570" sldId="490"/>
            <ac:spMk id="3" creationId="{34B37F5E-950E-49BB-9D99-536A7B51564E}"/>
          </ac:spMkLst>
        </pc:spChg>
        <pc:spChg chg="del">
          <ac:chgData name="Hulpiau Paco" userId="edef87a4-8007-4b59-bfd2-ed0fec151a53" providerId="ADAL" clId="{61265757-234D-4256-8C21-BBCFF2225E6C}" dt="2021-08-25T15:01:26.320" v="208" actId="478"/>
          <ac:spMkLst>
            <pc:docMk/>
            <pc:sldMk cId="591766570" sldId="490"/>
            <ac:spMk id="7" creationId="{9382893C-8939-4A03-9502-628ED392D9D5}"/>
          </ac:spMkLst>
        </pc:spChg>
        <pc:picChg chg="del">
          <ac:chgData name="Hulpiau Paco" userId="edef87a4-8007-4b59-bfd2-ed0fec151a53" providerId="ADAL" clId="{61265757-234D-4256-8C21-BBCFF2225E6C}" dt="2021-08-25T15:01:23.894" v="207" actId="478"/>
          <ac:picMkLst>
            <pc:docMk/>
            <pc:sldMk cId="591766570" sldId="490"/>
            <ac:picMk id="4" creationId="{F350E745-3AF3-4ABC-BB8F-4CED0FCB4FD6}"/>
          </ac:picMkLst>
        </pc:picChg>
        <pc:picChg chg="add mod">
          <ac:chgData name="Hulpiau Paco" userId="edef87a4-8007-4b59-bfd2-ed0fec151a53" providerId="ADAL" clId="{61265757-234D-4256-8C21-BBCFF2225E6C}" dt="2021-08-25T15:02:20.646" v="233" actId="14100"/>
          <ac:picMkLst>
            <pc:docMk/>
            <pc:sldMk cId="591766570" sldId="490"/>
            <ac:picMk id="6" creationId="{CD1ABF25-01C8-473A-BD61-7C4CE2B2B8F7}"/>
          </ac:picMkLst>
        </pc:picChg>
        <pc:picChg chg="add mod">
          <ac:chgData name="Hulpiau Paco" userId="edef87a4-8007-4b59-bfd2-ed0fec151a53" providerId="ADAL" clId="{61265757-234D-4256-8C21-BBCFF2225E6C}" dt="2021-08-25T15:02:28.990" v="237" actId="1076"/>
          <ac:picMkLst>
            <pc:docMk/>
            <pc:sldMk cId="591766570" sldId="490"/>
            <ac:picMk id="9" creationId="{4715530F-C5FE-4B6D-A953-05A144E80D70}"/>
          </ac:picMkLst>
        </pc:picChg>
      </pc:sldChg>
      <pc:sldChg chg="addSp delSp modSp mod">
        <pc:chgData name="Hulpiau Paco" userId="edef87a4-8007-4b59-bfd2-ed0fec151a53" providerId="ADAL" clId="{61265757-234D-4256-8C21-BBCFF2225E6C}" dt="2021-08-25T15:03:36.854" v="255" actId="1076"/>
        <pc:sldMkLst>
          <pc:docMk/>
          <pc:sldMk cId="2172509207" sldId="491"/>
        </pc:sldMkLst>
        <pc:spChg chg="mod">
          <ac:chgData name="Hulpiau Paco" userId="edef87a4-8007-4b59-bfd2-ed0fec151a53" providerId="ADAL" clId="{61265757-234D-4256-8C21-BBCFF2225E6C}" dt="2021-08-25T15:03:36.854" v="255" actId="1076"/>
          <ac:spMkLst>
            <pc:docMk/>
            <pc:sldMk cId="2172509207" sldId="491"/>
            <ac:spMk id="7" creationId="{9382893C-8939-4A03-9502-628ED392D9D5}"/>
          </ac:spMkLst>
        </pc:spChg>
        <pc:picChg chg="add mod">
          <ac:chgData name="Hulpiau Paco" userId="edef87a4-8007-4b59-bfd2-ed0fec151a53" providerId="ADAL" clId="{61265757-234D-4256-8C21-BBCFF2225E6C}" dt="2021-08-25T15:03:24.911" v="251" actId="1076"/>
          <ac:picMkLst>
            <pc:docMk/>
            <pc:sldMk cId="2172509207" sldId="491"/>
            <ac:picMk id="4" creationId="{2E2C8014-3F40-4AA9-958C-500BFFBD3092}"/>
          </ac:picMkLst>
        </pc:picChg>
        <pc:picChg chg="del">
          <ac:chgData name="Hulpiau Paco" userId="edef87a4-8007-4b59-bfd2-ed0fec151a53" providerId="ADAL" clId="{61265757-234D-4256-8C21-BBCFF2225E6C}" dt="2021-08-25T15:03:04.431" v="239" actId="478"/>
          <ac:picMkLst>
            <pc:docMk/>
            <pc:sldMk cId="2172509207" sldId="491"/>
            <ac:picMk id="8" creationId="{25E018D2-B1AB-47B7-AE2D-3ACC2693A3C6}"/>
          </ac:picMkLst>
        </pc:picChg>
      </pc:sldChg>
      <pc:sldChg chg="addSp delSp modSp mod">
        <pc:chgData name="Hulpiau Paco" userId="edef87a4-8007-4b59-bfd2-ed0fec151a53" providerId="ADAL" clId="{61265757-234D-4256-8C21-BBCFF2225E6C}" dt="2021-09-07T08:50:02.407" v="297" actId="1076"/>
        <pc:sldMkLst>
          <pc:docMk/>
          <pc:sldMk cId="70492098" sldId="492"/>
        </pc:sldMkLst>
        <pc:spChg chg="mod">
          <ac:chgData name="Hulpiau Paco" userId="edef87a4-8007-4b59-bfd2-ed0fec151a53" providerId="ADAL" clId="{61265757-234D-4256-8C21-BBCFF2225E6C}" dt="2021-09-07T08:50:02.407" v="297" actId="1076"/>
          <ac:spMkLst>
            <pc:docMk/>
            <pc:sldMk cId="70492098" sldId="492"/>
            <ac:spMk id="6" creationId="{E6F84359-C694-4545-AB20-6FE25C6BC608}"/>
          </ac:spMkLst>
        </pc:spChg>
        <pc:picChg chg="del">
          <ac:chgData name="Hulpiau Paco" userId="edef87a4-8007-4b59-bfd2-ed0fec151a53" providerId="ADAL" clId="{61265757-234D-4256-8C21-BBCFF2225E6C}" dt="2021-09-07T08:49:20.803" v="285" actId="478"/>
          <ac:picMkLst>
            <pc:docMk/>
            <pc:sldMk cId="70492098" sldId="492"/>
            <ac:picMk id="5" creationId="{BECC0064-877D-4F69-BCFD-58A7E87B3B1D}"/>
          </ac:picMkLst>
        </pc:picChg>
        <pc:picChg chg="add del mod">
          <ac:chgData name="Hulpiau Paco" userId="edef87a4-8007-4b59-bfd2-ed0fec151a53" providerId="ADAL" clId="{61265757-234D-4256-8C21-BBCFF2225E6C}" dt="2021-09-07T08:49:02.217" v="283" actId="478"/>
          <ac:picMkLst>
            <pc:docMk/>
            <pc:sldMk cId="70492098" sldId="492"/>
            <ac:picMk id="8" creationId="{D31113F7-51D1-4AD8-AB0F-430D362462F0}"/>
          </ac:picMkLst>
        </pc:picChg>
        <pc:picChg chg="add mod">
          <ac:chgData name="Hulpiau Paco" userId="edef87a4-8007-4b59-bfd2-ed0fec151a53" providerId="ADAL" clId="{61265757-234D-4256-8C21-BBCFF2225E6C}" dt="2021-09-07T08:50:02.407" v="297" actId="1076"/>
          <ac:picMkLst>
            <pc:docMk/>
            <pc:sldMk cId="70492098" sldId="492"/>
            <ac:picMk id="10" creationId="{3CD522A4-A86E-4F3E-B7CB-3C4D1EB68718}"/>
          </ac:picMkLst>
        </pc:picChg>
      </pc:sldChg>
      <pc:sldChg chg="addSp delSp modSp mod">
        <pc:chgData name="Hulpiau Paco" userId="edef87a4-8007-4b59-bfd2-ed0fec151a53" providerId="ADAL" clId="{61265757-234D-4256-8C21-BBCFF2225E6C}" dt="2021-09-07T08:50:53.311" v="304" actId="1076"/>
        <pc:sldMkLst>
          <pc:docMk/>
          <pc:sldMk cId="1687353319" sldId="497"/>
        </pc:sldMkLst>
        <pc:spChg chg="del">
          <ac:chgData name="Hulpiau Paco" userId="edef87a4-8007-4b59-bfd2-ed0fec151a53" providerId="ADAL" clId="{61265757-234D-4256-8C21-BBCFF2225E6C}" dt="2021-09-07T08:50:37.575" v="300" actId="478"/>
          <ac:spMkLst>
            <pc:docMk/>
            <pc:sldMk cId="1687353319" sldId="497"/>
            <ac:spMk id="6" creationId="{E6F84359-C694-4545-AB20-6FE25C6BC608}"/>
          </ac:spMkLst>
        </pc:spChg>
        <pc:picChg chg="add mod">
          <ac:chgData name="Hulpiau Paco" userId="edef87a4-8007-4b59-bfd2-ed0fec151a53" providerId="ADAL" clId="{61265757-234D-4256-8C21-BBCFF2225E6C}" dt="2021-09-07T08:50:53.311" v="304" actId="1076"/>
          <ac:picMkLst>
            <pc:docMk/>
            <pc:sldMk cId="1687353319" sldId="497"/>
            <ac:picMk id="4" creationId="{640DE5E9-F12C-4EF0-A3A9-0B0CC64980F9}"/>
          </ac:picMkLst>
        </pc:picChg>
        <pc:picChg chg="del">
          <ac:chgData name="Hulpiau Paco" userId="edef87a4-8007-4b59-bfd2-ed0fec151a53" providerId="ADAL" clId="{61265757-234D-4256-8C21-BBCFF2225E6C}" dt="2021-09-07T08:50:34.908" v="299" actId="478"/>
          <ac:picMkLst>
            <pc:docMk/>
            <pc:sldMk cId="1687353319" sldId="497"/>
            <ac:picMk id="9" creationId="{76182FF1-737E-4EC8-B9A1-AE179E4E35AA}"/>
          </ac:picMkLst>
        </pc:picChg>
      </pc:sldChg>
      <pc:sldChg chg="addSp delSp modSp mod">
        <pc:chgData name="Hulpiau Paco" userId="edef87a4-8007-4b59-bfd2-ed0fec151a53" providerId="ADAL" clId="{61265757-234D-4256-8C21-BBCFF2225E6C}" dt="2021-09-07T08:51:30.369" v="310" actId="732"/>
        <pc:sldMkLst>
          <pc:docMk/>
          <pc:sldMk cId="780582819" sldId="498"/>
        </pc:sldMkLst>
        <pc:spChg chg="del">
          <ac:chgData name="Hulpiau Paco" userId="edef87a4-8007-4b59-bfd2-ed0fec151a53" providerId="ADAL" clId="{61265757-234D-4256-8C21-BBCFF2225E6C}" dt="2021-09-07T08:51:21.467" v="307" actId="478"/>
          <ac:spMkLst>
            <pc:docMk/>
            <pc:sldMk cId="780582819" sldId="498"/>
            <ac:spMk id="6" creationId="{E6F84359-C694-4545-AB20-6FE25C6BC608}"/>
          </ac:spMkLst>
        </pc:spChg>
        <pc:picChg chg="del">
          <ac:chgData name="Hulpiau Paco" userId="edef87a4-8007-4b59-bfd2-ed0fec151a53" providerId="ADAL" clId="{61265757-234D-4256-8C21-BBCFF2225E6C}" dt="2021-09-07T08:51:17.821" v="305" actId="478"/>
          <ac:picMkLst>
            <pc:docMk/>
            <pc:sldMk cId="780582819" sldId="498"/>
            <ac:picMk id="3" creationId="{136DC013-EE4E-4DF5-892A-F33C9CF5859C}"/>
          </ac:picMkLst>
        </pc:picChg>
        <pc:picChg chg="add mod modCrop">
          <ac:chgData name="Hulpiau Paco" userId="edef87a4-8007-4b59-bfd2-ed0fec151a53" providerId="ADAL" clId="{61265757-234D-4256-8C21-BBCFF2225E6C}" dt="2021-09-07T08:51:30.369" v="310" actId="732"/>
          <ac:picMkLst>
            <pc:docMk/>
            <pc:sldMk cId="780582819" sldId="498"/>
            <ac:picMk id="5" creationId="{76B3E3F4-3FC8-4B75-8197-725069E54A2F}"/>
          </ac:picMkLst>
        </pc:picChg>
      </pc:sldChg>
      <pc:sldChg chg="addSp delSp modSp mod modAnim">
        <pc:chgData name="Hulpiau Paco" userId="edef87a4-8007-4b59-bfd2-ed0fec151a53" providerId="ADAL" clId="{61265757-234D-4256-8C21-BBCFF2225E6C}" dt="2021-09-07T08:53:01.905" v="331"/>
        <pc:sldMkLst>
          <pc:docMk/>
          <pc:sldMk cId="1038820101" sldId="499"/>
        </pc:sldMkLst>
        <pc:spChg chg="del">
          <ac:chgData name="Hulpiau Paco" userId="edef87a4-8007-4b59-bfd2-ed0fec151a53" providerId="ADAL" clId="{61265757-234D-4256-8C21-BBCFF2225E6C}" dt="2021-09-07T08:52:22.140" v="316" actId="478"/>
          <ac:spMkLst>
            <pc:docMk/>
            <pc:sldMk cId="1038820101" sldId="499"/>
            <ac:spMk id="6" creationId="{E6F84359-C694-4545-AB20-6FE25C6BC608}"/>
          </ac:spMkLst>
        </pc:spChg>
        <pc:picChg chg="del">
          <ac:chgData name="Hulpiau Paco" userId="edef87a4-8007-4b59-bfd2-ed0fec151a53" providerId="ADAL" clId="{61265757-234D-4256-8C21-BBCFF2225E6C}" dt="2021-09-07T08:52:20.637" v="315" actId="478"/>
          <ac:picMkLst>
            <pc:docMk/>
            <pc:sldMk cId="1038820101" sldId="499"/>
            <ac:picMk id="4" creationId="{43B5AD9F-91DB-40E8-8D3A-23EBBC208009}"/>
          </ac:picMkLst>
        </pc:picChg>
        <pc:picChg chg="add mod">
          <ac:chgData name="Hulpiau Paco" userId="edef87a4-8007-4b59-bfd2-ed0fec151a53" providerId="ADAL" clId="{61265757-234D-4256-8C21-BBCFF2225E6C}" dt="2021-09-07T08:52:56.559" v="330" actId="14100"/>
          <ac:picMkLst>
            <pc:docMk/>
            <pc:sldMk cId="1038820101" sldId="499"/>
            <ac:picMk id="5" creationId="{F73BEFEB-A237-4D1E-83EB-F85AE24973BC}"/>
          </ac:picMkLst>
        </pc:picChg>
        <pc:picChg chg="add mod">
          <ac:chgData name="Hulpiau Paco" userId="edef87a4-8007-4b59-bfd2-ed0fec151a53" providerId="ADAL" clId="{61265757-234D-4256-8C21-BBCFF2225E6C}" dt="2021-09-07T08:52:47.310" v="328" actId="14100"/>
          <ac:picMkLst>
            <pc:docMk/>
            <pc:sldMk cId="1038820101" sldId="499"/>
            <ac:picMk id="8" creationId="{2218AF68-EED7-4EC9-BAB6-7BA9170D842A}"/>
          </ac:picMkLst>
        </pc:picChg>
      </pc:sldChg>
      <pc:sldChg chg="del">
        <pc:chgData name="Hulpiau Paco" userId="edef87a4-8007-4b59-bfd2-ed0fec151a53" providerId="ADAL" clId="{61265757-234D-4256-8C21-BBCFF2225E6C}" dt="2021-09-07T08:52:17.595" v="314" actId="47"/>
        <pc:sldMkLst>
          <pc:docMk/>
          <pc:sldMk cId="259472680" sldId="500"/>
        </pc:sldMkLst>
      </pc:sldChg>
      <pc:sldChg chg="modSp mod">
        <pc:chgData name="Hulpiau Paco" userId="edef87a4-8007-4b59-bfd2-ed0fec151a53" providerId="ADAL" clId="{61265757-234D-4256-8C21-BBCFF2225E6C}" dt="2021-09-07T08:37:48.099" v="273" actId="20577"/>
        <pc:sldMkLst>
          <pc:docMk/>
          <pc:sldMk cId="859488902" sldId="506"/>
        </pc:sldMkLst>
        <pc:spChg chg="mod">
          <ac:chgData name="Hulpiau Paco" userId="edef87a4-8007-4b59-bfd2-ed0fec151a53" providerId="ADAL" clId="{61265757-234D-4256-8C21-BBCFF2225E6C}" dt="2021-09-07T08:37:48.099" v="273" actId="20577"/>
          <ac:spMkLst>
            <pc:docMk/>
            <pc:sldMk cId="859488902" sldId="506"/>
            <ac:spMk id="3" creationId="{34B37F5E-950E-49BB-9D99-536A7B51564E}"/>
          </ac:spMkLst>
        </pc:spChg>
      </pc:sldChg>
    </pc:docChg>
  </pc:docChgLst>
  <pc:docChgLst>
    <pc:chgData name="Hulpiau Paco" userId="edef87a4-8007-4b59-bfd2-ed0fec151a53" providerId="ADAL" clId="{BB180ACE-F5DF-4962-9DA0-EA241D6906B9}"/>
    <pc:docChg chg="custSel addSld delSld modSld">
      <pc:chgData name="Hulpiau Paco" userId="edef87a4-8007-4b59-bfd2-ed0fec151a53" providerId="ADAL" clId="{BB180ACE-F5DF-4962-9DA0-EA241D6906B9}" dt="2021-10-06T13:05:52.860" v="145" actId="6549"/>
      <pc:docMkLst>
        <pc:docMk/>
      </pc:docMkLst>
      <pc:sldChg chg="modNotesTx">
        <pc:chgData name="Hulpiau Paco" userId="edef87a4-8007-4b59-bfd2-ed0fec151a53" providerId="ADAL" clId="{BB180ACE-F5DF-4962-9DA0-EA241D6906B9}" dt="2021-10-06T10:05:54.743" v="5" actId="20577"/>
        <pc:sldMkLst>
          <pc:docMk/>
          <pc:sldMk cId="1840101616" sldId="479"/>
        </pc:sldMkLst>
      </pc:sldChg>
      <pc:sldChg chg="modSp mod">
        <pc:chgData name="Hulpiau Paco" userId="edef87a4-8007-4b59-bfd2-ed0fec151a53" providerId="ADAL" clId="{BB180ACE-F5DF-4962-9DA0-EA241D6906B9}" dt="2021-10-06T13:05:52.860" v="145" actId="6549"/>
        <pc:sldMkLst>
          <pc:docMk/>
          <pc:sldMk cId="3950625798" sldId="508"/>
        </pc:sldMkLst>
        <pc:spChg chg="mod">
          <ac:chgData name="Hulpiau Paco" userId="edef87a4-8007-4b59-bfd2-ed0fec151a53" providerId="ADAL" clId="{BB180ACE-F5DF-4962-9DA0-EA241D6906B9}" dt="2021-10-06T13:05:52.860" v="145" actId="6549"/>
          <ac:spMkLst>
            <pc:docMk/>
            <pc:sldMk cId="3950625798" sldId="508"/>
            <ac:spMk id="3" creationId="{34B37F5E-950E-49BB-9D99-536A7B51564E}"/>
          </ac:spMkLst>
        </pc:spChg>
        <pc:picChg chg="mod">
          <ac:chgData name="Hulpiau Paco" userId="edef87a4-8007-4b59-bfd2-ed0fec151a53" providerId="ADAL" clId="{BB180ACE-F5DF-4962-9DA0-EA241D6906B9}" dt="2021-10-06T13:05:20.497" v="138" actId="1076"/>
          <ac:picMkLst>
            <pc:docMk/>
            <pc:sldMk cId="3950625798" sldId="508"/>
            <ac:picMk id="4" creationId="{936EF0BF-BDF1-4FCE-8C83-DD65F53972FB}"/>
          </ac:picMkLst>
        </pc:picChg>
      </pc:sldChg>
      <pc:sldChg chg="new del">
        <pc:chgData name="Hulpiau Paco" userId="edef87a4-8007-4b59-bfd2-ed0fec151a53" providerId="ADAL" clId="{BB180ACE-F5DF-4962-9DA0-EA241D6906B9}" dt="2021-10-06T13:03:43.708" v="7" actId="47"/>
        <pc:sldMkLst>
          <pc:docMk/>
          <pc:sldMk cId="4102809416" sldId="508"/>
        </pc:sldMkLst>
      </pc:sldChg>
      <pc:sldChg chg="add del">
        <pc:chgData name="Hulpiau Paco" userId="edef87a4-8007-4b59-bfd2-ed0fec151a53" providerId="ADAL" clId="{BB180ACE-F5DF-4962-9DA0-EA241D6906B9}" dt="2021-10-06T13:04:48.325" v="135"/>
        <pc:sldMkLst>
          <pc:docMk/>
          <pc:sldMk cId="3857451418" sldId="509"/>
        </pc:sldMkLst>
      </pc:sldChg>
    </pc:docChg>
  </pc:docChgLst>
  <pc:docChgLst>
    <pc:chgData name="Hulpiau Paco" userId="edef87a4-8007-4b59-bfd2-ed0fec151a53" providerId="ADAL" clId="{725802E5-5D5D-475A-B093-8E459BF41C35}"/>
    <pc:docChg chg="custSel modSld">
      <pc:chgData name="Hulpiau Paco" userId="edef87a4-8007-4b59-bfd2-ed0fec151a53" providerId="ADAL" clId="{725802E5-5D5D-475A-B093-8E459BF41C35}" dt="2021-02-22T10:59:03.463" v="6"/>
      <pc:docMkLst>
        <pc:docMk/>
      </pc:docMkLst>
      <pc:sldChg chg="modSp mod">
        <pc:chgData name="Hulpiau Paco" userId="edef87a4-8007-4b59-bfd2-ed0fec151a53" providerId="ADAL" clId="{725802E5-5D5D-475A-B093-8E459BF41C35}" dt="2021-02-16T15:28:27.247" v="1" actId="113"/>
        <pc:sldMkLst>
          <pc:docMk/>
          <pc:sldMk cId="3239969366" sldId="452"/>
        </pc:sldMkLst>
        <pc:spChg chg="mod">
          <ac:chgData name="Hulpiau Paco" userId="edef87a4-8007-4b59-bfd2-ed0fec151a53" providerId="ADAL" clId="{725802E5-5D5D-475A-B093-8E459BF41C35}" dt="2021-02-16T15:28:27.247" v="1" actId="113"/>
          <ac:spMkLst>
            <pc:docMk/>
            <pc:sldMk cId="3239969366" sldId="452"/>
            <ac:spMk id="3" creationId="{34B37F5E-950E-49BB-9D99-536A7B51564E}"/>
          </ac:spMkLst>
        </pc:spChg>
      </pc:sldChg>
      <pc:sldChg chg="addSp delSp modSp mod">
        <pc:chgData name="Hulpiau Paco" userId="edef87a4-8007-4b59-bfd2-ed0fec151a53" providerId="ADAL" clId="{725802E5-5D5D-475A-B093-8E459BF41C35}" dt="2021-02-22T10:59:03.463" v="6"/>
        <pc:sldMkLst>
          <pc:docMk/>
          <pc:sldMk cId="632551173" sldId="507"/>
        </pc:sldMkLst>
        <pc:spChg chg="del">
          <ac:chgData name="Hulpiau Paco" userId="edef87a4-8007-4b59-bfd2-ed0fec151a53" providerId="ADAL" clId="{725802E5-5D5D-475A-B093-8E459BF41C35}" dt="2021-02-22T10:58:24.770" v="2" actId="478"/>
          <ac:spMkLst>
            <pc:docMk/>
            <pc:sldMk cId="632551173" sldId="507"/>
            <ac:spMk id="3" creationId="{34B37F5E-950E-49BB-9D99-536A7B51564E}"/>
          </ac:spMkLst>
        </pc:spChg>
        <pc:spChg chg="del">
          <ac:chgData name="Hulpiau Paco" userId="edef87a4-8007-4b59-bfd2-ed0fec151a53" providerId="ADAL" clId="{725802E5-5D5D-475A-B093-8E459BF41C35}" dt="2021-02-22T10:58:28.642" v="4" actId="478"/>
          <ac:spMkLst>
            <pc:docMk/>
            <pc:sldMk cId="632551173" sldId="507"/>
            <ac:spMk id="5" creationId="{CA64FF19-0069-4503-92EE-E9D6E1BF2BEF}"/>
          </ac:spMkLst>
        </pc:spChg>
        <pc:spChg chg="add del mod">
          <ac:chgData name="Hulpiau Paco" userId="edef87a4-8007-4b59-bfd2-ed0fec151a53" providerId="ADAL" clId="{725802E5-5D5D-475A-B093-8E459BF41C35}" dt="2021-02-22T10:58:27.457" v="3" actId="478"/>
          <ac:spMkLst>
            <pc:docMk/>
            <pc:sldMk cId="632551173" sldId="507"/>
            <ac:spMk id="7" creationId="{33F9C9A6-16C7-40BF-859B-0F86E634AAB8}"/>
          </ac:spMkLst>
        </pc:spChg>
        <pc:picChg chg="del">
          <ac:chgData name="Hulpiau Paco" userId="edef87a4-8007-4b59-bfd2-ed0fec151a53" providerId="ADAL" clId="{725802E5-5D5D-475A-B093-8E459BF41C35}" dt="2021-02-22T10:58:29.174" v="5" actId="478"/>
          <ac:picMkLst>
            <pc:docMk/>
            <pc:sldMk cId="632551173" sldId="507"/>
            <ac:picMk id="4" creationId="{936EF0BF-BDF1-4FCE-8C83-DD65F53972FB}"/>
          </ac:picMkLst>
        </pc:picChg>
        <pc:picChg chg="add">
          <ac:chgData name="Hulpiau Paco" userId="edef87a4-8007-4b59-bfd2-ed0fec151a53" providerId="ADAL" clId="{725802E5-5D5D-475A-B093-8E459BF41C35}" dt="2021-02-22T10:59:03.463" v="6"/>
          <ac:picMkLst>
            <pc:docMk/>
            <pc:sldMk cId="632551173" sldId="507"/>
            <ac:picMk id="8" creationId="{D45D23ED-5570-4EFD-81D8-106214606B67}"/>
          </ac:picMkLst>
        </pc:picChg>
      </pc:sldChg>
    </pc:docChg>
  </pc:docChgLst>
  <pc:docChgLst>
    <pc:chgData name="Hulpiau Paco" userId="edef87a4-8007-4b59-bfd2-ed0fec151a53" providerId="ADAL" clId="{539BE152-EBEE-499D-B2C1-613F99CE27D2}"/>
    <pc:docChg chg="custSel modSld">
      <pc:chgData name="Hulpiau Paco" userId="edef87a4-8007-4b59-bfd2-ed0fec151a53" providerId="ADAL" clId="{539BE152-EBEE-499D-B2C1-613F99CE27D2}" dt="2020-02-27T10:19:31.754" v="21"/>
      <pc:docMkLst>
        <pc:docMk/>
      </pc:docMkLst>
      <pc:sldChg chg="modSp">
        <pc:chgData name="Hulpiau Paco" userId="edef87a4-8007-4b59-bfd2-ed0fec151a53" providerId="ADAL" clId="{539BE152-EBEE-499D-B2C1-613F99CE27D2}" dt="2020-02-27T10:19:31.754" v="21"/>
        <pc:sldMkLst>
          <pc:docMk/>
          <pc:sldMk cId="3035338319" sldId="486"/>
        </pc:sldMkLst>
        <pc:spChg chg="mod">
          <ac:chgData name="Hulpiau Paco" userId="edef87a4-8007-4b59-bfd2-ed0fec151a53" providerId="ADAL" clId="{539BE152-EBEE-499D-B2C1-613F99CE27D2}" dt="2020-02-27T10:19:13.319" v="18" actId="1076"/>
          <ac:spMkLst>
            <pc:docMk/>
            <pc:sldMk cId="3035338319" sldId="486"/>
            <ac:spMk id="7" creationId="{9C30BFAA-200D-4EFB-AA8E-5BA7AFC758D5}"/>
          </ac:spMkLst>
        </pc:spChg>
        <pc:spChg chg="mod">
          <ac:chgData name="Hulpiau Paco" userId="edef87a4-8007-4b59-bfd2-ed0fec151a53" providerId="ADAL" clId="{539BE152-EBEE-499D-B2C1-613F99CE27D2}" dt="2020-02-27T10:19:31.754" v="21"/>
          <ac:spMkLst>
            <pc:docMk/>
            <pc:sldMk cId="3035338319" sldId="486"/>
            <ac:spMk id="9" creationId="{E226256C-A305-42CA-89D1-BB0486B9BDD9}"/>
          </ac:spMkLst>
        </pc:spChg>
        <pc:picChg chg="mod">
          <ac:chgData name="Hulpiau Paco" userId="edef87a4-8007-4b59-bfd2-ed0fec151a53" providerId="ADAL" clId="{539BE152-EBEE-499D-B2C1-613F99CE27D2}" dt="2020-02-27T10:19:05" v="15" actId="1076"/>
          <ac:picMkLst>
            <pc:docMk/>
            <pc:sldMk cId="3035338319" sldId="486"/>
            <ac:picMk id="6" creationId="{ECB4BB73-CD3A-4316-B88B-505BAD5280E2}"/>
          </ac:picMkLst>
        </pc:picChg>
      </pc:sldChg>
      <pc:sldChg chg="modSp">
        <pc:chgData name="Hulpiau Paco" userId="edef87a4-8007-4b59-bfd2-ed0fec151a53" providerId="ADAL" clId="{539BE152-EBEE-499D-B2C1-613F99CE27D2}" dt="2020-02-27T10:18:23.982" v="12" actId="20577"/>
        <pc:sldMkLst>
          <pc:docMk/>
          <pc:sldMk cId="70492098" sldId="492"/>
        </pc:sldMkLst>
        <pc:spChg chg="mod">
          <ac:chgData name="Hulpiau Paco" userId="edef87a4-8007-4b59-bfd2-ed0fec151a53" providerId="ADAL" clId="{539BE152-EBEE-499D-B2C1-613F99CE27D2}" dt="2020-02-27T10:18:23.982" v="12" actId="20577"/>
          <ac:spMkLst>
            <pc:docMk/>
            <pc:sldMk cId="70492098" sldId="492"/>
            <ac:spMk id="4" creationId="{EF384AF4-1652-4913-880F-B819C5240379}"/>
          </ac:spMkLst>
        </pc:spChg>
      </pc:sldChg>
    </pc:docChg>
  </pc:docChgLst>
  <pc:docChgLst>
    <pc:chgData name="Hulpiau Paco" userId="edef87a4-8007-4b59-bfd2-ed0fec151a53" providerId="ADAL" clId="{A827E4FB-53A0-49F7-8E25-371E0DC7D795}"/>
    <pc:docChg chg="undo custSel modSld">
      <pc:chgData name="Hulpiau Paco" userId="edef87a4-8007-4b59-bfd2-ed0fec151a53" providerId="ADAL" clId="{A827E4FB-53A0-49F7-8E25-371E0DC7D795}" dt="2022-10-14T14:01:17.142" v="1135" actId="1076"/>
      <pc:docMkLst>
        <pc:docMk/>
      </pc:docMkLst>
      <pc:sldChg chg="addSp delSp modSp mod modShow">
        <pc:chgData name="Hulpiau Paco" userId="edef87a4-8007-4b59-bfd2-ed0fec151a53" providerId="ADAL" clId="{A827E4FB-53A0-49F7-8E25-371E0DC7D795}" dt="2022-10-14T11:45:40.455" v="426" actId="1076"/>
        <pc:sldMkLst>
          <pc:docMk/>
          <pc:sldMk cId="1333799317" sldId="410"/>
        </pc:sldMkLst>
        <pc:spChg chg="del mod">
          <ac:chgData name="Hulpiau Paco" userId="edef87a4-8007-4b59-bfd2-ed0fec151a53" providerId="ADAL" clId="{A827E4FB-53A0-49F7-8E25-371E0DC7D795}" dt="2022-10-14T11:43:36.031" v="417" actId="478"/>
          <ac:spMkLst>
            <pc:docMk/>
            <pc:sldMk cId="1333799317" sldId="410"/>
            <ac:spMk id="3" creationId="{34B37F5E-950E-49BB-9D99-536A7B51564E}"/>
          </ac:spMkLst>
        </pc:spChg>
        <pc:spChg chg="mod">
          <ac:chgData name="Hulpiau Paco" userId="edef87a4-8007-4b59-bfd2-ed0fec151a53" providerId="ADAL" clId="{A827E4FB-53A0-49F7-8E25-371E0DC7D795}" dt="2022-10-14T11:45:40.455" v="426" actId="1076"/>
          <ac:spMkLst>
            <pc:docMk/>
            <pc:sldMk cId="1333799317" sldId="410"/>
            <ac:spMk id="4" creationId="{876AD615-D35A-426C-A4CF-170581B3C435}"/>
          </ac:spMkLst>
        </pc:spChg>
        <pc:picChg chg="add mod">
          <ac:chgData name="Hulpiau Paco" userId="edef87a4-8007-4b59-bfd2-ed0fec151a53" providerId="ADAL" clId="{A827E4FB-53A0-49F7-8E25-371E0DC7D795}" dt="2022-10-14T11:45:28.623" v="425" actId="1076"/>
          <ac:picMkLst>
            <pc:docMk/>
            <pc:sldMk cId="1333799317" sldId="410"/>
            <ac:picMk id="6" creationId="{2F9578A4-C088-1ABE-E7D8-B263100B3DE4}"/>
          </ac:picMkLst>
        </pc:picChg>
        <pc:picChg chg="add mod">
          <ac:chgData name="Hulpiau Paco" userId="edef87a4-8007-4b59-bfd2-ed0fec151a53" providerId="ADAL" clId="{A827E4FB-53A0-49F7-8E25-371E0DC7D795}" dt="2022-10-14T11:45:25.184" v="424" actId="1076"/>
          <ac:picMkLst>
            <pc:docMk/>
            <pc:sldMk cId="1333799317" sldId="410"/>
            <ac:picMk id="8" creationId="{84863EFA-FBE0-B2E2-F39E-910DCAA7B348}"/>
          </ac:picMkLst>
        </pc:picChg>
      </pc:sldChg>
      <pc:sldChg chg="mod modShow">
        <pc:chgData name="Hulpiau Paco" userId="edef87a4-8007-4b59-bfd2-ed0fec151a53" providerId="ADAL" clId="{A827E4FB-53A0-49F7-8E25-371E0DC7D795}" dt="2022-10-14T09:45:02.436" v="0" actId="729"/>
        <pc:sldMkLst>
          <pc:docMk/>
          <pc:sldMk cId="136439332" sldId="496"/>
        </pc:sldMkLst>
      </pc:sldChg>
      <pc:sldChg chg="modSp mod">
        <pc:chgData name="Hulpiau Paco" userId="edef87a4-8007-4b59-bfd2-ed0fec151a53" providerId="ADAL" clId="{A827E4FB-53A0-49F7-8E25-371E0DC7D795}" dt="2022-10-14T11:33:42.571" v="385" actId="207"/>
        <pc:sldMkLst>
          <pc:docMk/>
          <pc:sldMk cId="2417989091" sldId="509"/>
        </pc:sldMkLst>
        <pc:spChg chg="mod">
          <ac:chgData name="Hulpiau Paco" userId="edef87a4-8007-4b59-bfd2-ed0fec151a53" providerId="ADAL" clId="{A827E4FB-53A0-49F7-8E25-371E0DC7D795}" dt="2022-10-14T09:48:18.353" v="10" actId="20577"/>
          <ac:spMkLst>
            <pc:docMk/>
            <pc:sldMk cId="2417989091" sldId="509"/>
            <ac:spMk id="2" creationId="{FC916A90-5D6E-48D4-B75D-6DF4AEF29F4E}"/>
          </ac:spMkLst>
        </pc:spChg>
        <pc:spChg chg="mod">
          <ac:chgData name="Hulpiau Paco" userId="edef87a4-8007-4b59-bfd2-ed0fec151a53" providerId="ADAL" clId="{A827E4FB-53A0-49F7-8E25-371E0DC7D795}" dt="2022-10-14T11:33:42.571" v="385" actId="207"/>
          <ac:spMkLst>
            <pc:docMk/>
            <pc:sldMk cId="2417989091" sldId="509"/>
            <ac:spMk id="3" creationId="{34B37F5E-950E-49BB-9D99-536A7B51564E}"/>
          </ac:spMkLst>
        </pc:spChg>
      </pc:sldChg>
      <pc:sldChg chg="addSp delSp modSp mod">
        <pc:chgData name="Hulpiau Paco" userId="edef87a4-8007-4b59-bfd2-ed0fec151a53" providerId="ADAL" clId="{A827E4FB-53A0-49F7-8E25-371E0DC7D795}" dt="2022-10-14T12:04:17.139" v="556"/>
        <pc:sldMkLst>
          <pc:docMk/>
          <pc:sldMk cId="1931561324" sldId="510"/>
        </pc:sldMkLst>
        <pc:spChg chg="mod">
          <ac:chgData name="Hulpiau Paco" userId="edef87a4-8007-4b59-bfd2-ed0fec151a53" providerId="ADAL" clId="{A827E4FB-53A0-49F7-8E25-371E0DC7D795}" dt="2022-10-14T12:00:03.132" v="462" actId="6549"/>
          <ac:spMkLst>
            <pc:docMk/>
            <pc:sldMk cId="1931561324" sldId="510"/>
            <ac:spMk id="3" creationId="{34B37F5E-950E-49BB-9D99-536A7B51564E}"/>
          </ac:spMkLst>
        </pc:spChg>
        <pc:picChg chg="add del mod">
          <ac:chgData name="Hulpiau Paco" userId="edef87a4-8007-4b59-bfd2-ed0fec151a53" providerId="ADAL" clId="{A827E4FB-53A0-49F7-8E25-371E0DC7D795}" dt="2022-10-14T12:04:16.835" v="555" actId="478"/>
          <ac:picMkLst>
            <pc:docMk/>
            <pc:sldMk cId="1931561324" sldId="510"/>
            <ac:picMk id="5" creationId="{AAF01835-C6A4-578E-A15C-B82BD0D250B6}"/>
          </ac:picMkLst>
        </pc:picChg>
        <pc:picChg chg="add mod">
          <ac:chgData name="Hulpiau Paco" userId="edef87a4-8007-4b59-bfd2-ed0fec151a53" providerId="ADAL" clId="{A827E4FB-53A0-49F7-8E25-371E0DC7D795}" dt="2022-10-14T12:04:17.139" v="556"/>
          <ac:picMkLst>
            <pc:docMk/>
            <pc:sldMk cId="1931561324" sldId="510"/>
            <ac:picMk id="6" creationId="{FE50B562-7486-C28E-ADDD-0E0A7868B8AB}"/>
          </ac:picMkLst>
        </pc:picChg>
      </pc:sldChg>
      <pc:sldChg chg="modSp mod">
        <pc:chgData name="Hulpiau Paco" userId="edef87a4-8007-4b59-bfd2-ed0fec151a53" providerId="ADAL" clId="{A827E4FB-53A0-49F7-8E25-371E0DC7D795}" dt="2022-10-14T12:06:47.282" v="590" actId="113"/>
        <pc:sldMkLst>
          <pc:docMk/>
          <pc:sldMk cId="646801101" sldId="511"/>
        </pc:sldMkLst>
        <pc:spChg chg="mod">
          <ac:chgData name="Hulpiau Paco" userId="edef87a4-8007-4b59-bfd2-ed0fec151a53" providerId="ADAL" clId="{A827E4FB-53A0-49F7-8E25-371E0DC7D795}" dt="2022-10-14T12:06:47.282" v="590" actId="113"/>
          <ac:spMkLst>
            <pc:docMk/>
            <pc:sldMk cId="646801101" sldId="511"/>
            <ac:spMk id="3" creationId="{34B37F5E-950E-49BB-9D99-536A7B51564E}"/>
          </ac:spMkLst>
        </pc:spChg>
        <pc:picChg chg="mod">
          <ac:chgData name="Hulpiau Paco" userId="edef87a4-8007-4b59-bfd2-ed0fec151a53" providerId="ADAL" clId="{A827E4FB-53A0-49F7-8E25-371E0DC7D795}" dt="2022-10-14T12:04:09.680" v="554" actId="1076"/>
          <ac:picMkLst>
            <pc:docMk/>
            <pc:sldMk cId="646801101" sldId="511"/>
            <ac:picMk id="5" creationId="{AAF01835-C6A4-578E-A15C-B82BD0D250B6}"/>
          </ac:picMkLst>
        </pc:picChg>
      </pc:sldChg>
      <pc:sldChg chg="addSp delSp modSp mod">
        <pc:chgData name="Hulpiau Paco" userId="edef87a4-8007-4b59-bfd2-ed0fec151a53" providerId="ADAL" clId="{A827E4FB-53A0-49F7-8E25-371E0DC7D795}" dt="2022-10-14T12:31:13.221" v="734" actId="20577"/>
        <pc:sldMkLst>
          <pc:docMk/>
          <pc:sldMk cId="3670458237" sldId="512"/>
        </pc:sldMkLst>
        <pc:spChg chg="mod">
          <ac:chgData name="Hulpiau Paco" userId="edef87a4-8007-4b59-bfd2-ed0fec151a53" providerId="ADAL" clId="{A827E4FB-53A0-49F7-8E25-371E0DC7D795}" dt="2022-10-14T12:31:13.221" v="734" actId="20577"/>
          <ac:spMkLst>
            <pc:docMk/>
            <pc:sldMk cId="3670458237" sldId="512"/>
            <ac:spMk id="3" creationId="{34B37F5E-950E-49BB-9D99-536A7B51564E}"/>
          </ac:spMkLst>
        </pc:spChg>
        <pc:picChg chg="del">
          <ac:chgData name="Hulpiau Paco" userId="edef87a4-8007-4b59-bfd2-ed0fec151a53" providerId="ADAL" clId="{A827E4FB-53A0-49F7-8E25-371E0DC7D795}" dt="2022-10-14T12:22:18.686" v="591" actId="478"/>
          <ac:picMkLst>
            <pc:docMk/>
            <pc:sldMk cId="3670458237" sldId="512"/>
            <ac:picMk id="5" creationId="{AAF01835-C6A4-578E-A15C-B82BD0D250B6}"/>
          </ac:picMkLst>
        </pc:picChg>
        <pc:picChg chg="add mod">
          <ac:chgData name="Hulpiau Paco" userId="edef87a4-8007-4b59-bfd2-ed0fec151a53" providerId="ADAL" clId="{A827E4FB-53A0-49F7-8E25-371E0DC7D795}" dt="2022-10-14T12:28:59.746" v="725" actId="1076"/>
          <ac:picMkLst>
            <pc:docMk/>
            <pc:sldMk cId="3670458237" sldId="512"/>
            <ac:picMk id="6" creationId="{B6528ACD-A10F-1413-D0D6-54EA657E317F}"/>
          </ac:picMkLst>
        </pc:picChg>
      </pc:sldChg>
      <pc:sldChg chg="addSp delSp modSp mod">
        <pc:chgData name="Hulpiau Paco" userId="edef87a4-8007-4b59-bfd2-ed0fec151a53" providerId="ADAL" clId="{A827E4FB-53A0-49F7-8E25-371E0DC7D795}" dt="2022-10-14T14:01:17.142" v="1135" actId="1076"/>
        <pc:sldMkLst>
          <pc:docMk/>
          <pc:sldMk cId="2727355616" sldId="513"/>
        </pc:sldMkLst>
        <pc:spChg chg="mod">
          <ac:chgData name="Hulpiau Paco" userId="edef87a4-8007-4b59-bfd2-ed0fec151a53" providerId="ADAL" clId="{A827E4FB-53A0-49F7-8E25-371E0DC7D795}" dt="2022-10-14T13:25:45.780" v="884" actId="1076"/>
          <ac:spMkLst>
            <pc:docMk/>
            <pc:sldMk cId="2727355616" sldId="513"/>
            <ac:spMk id="2" creationId="{FC916A90-5D6E-48D4-B75D-6DF4AEF29F4E}"/>
          </ac:spMkLst>
        </pc:spChg>
        <pc:spChg chg="mod">
          <ac:chgData name="Hulpiau Paco" userId="edef87a4-8007-4b59-bfd2-ed0fec151a53" providerId="ADAL" clId="{A827E4FB-53A0-49F7-8E25-371E0DC7D795}" dt="2022-10-14T13:52:28.693" v="1057" actId="113"/>
          <ac:spMkLst>
            <pc:docMk/>
            <pc:sldMk cId="2727355616" sldId="513"/>
            <ac:spMk id="3" creationId="{34B37F5E-950E-49BB-9D99-536A7B51564E}"/>
          </ac:spMkLst>
        </pc:spChg>
        <pc:spChg chg="add del mod">
          <ac:chgData name="Hulpiau Paco" userId="edef87a4-8007-4b59-bfd2-ed0fec151a53" providerId="ADAL" clId="{A827E4FB-53A0-49F7-8E25-371E0DC7D795}" dt="2022-10-14T13:25:39.124" v="876" actId="478"/>
          <ac:spMkLst>
            <pc:docMk/>
            <pc:sldMk cId="2727355616" sldId="513"/>
            <ac:spMk id="17" creationId="{ED897586-FC82-0BAA-6916-565BAD41DD4E}"/>
          </ac:spMkLst>
        </pc:spChg>
        <pc:spChg chg="add del mod">
          <ac:chgData name="Hulpiau Paco" userId="edef87a4-8007-4b59-bfd2-ed0fec151a53" providerId="ADAL" clId="{A827E4FB-53A0-49F7-8E25-371E0DC7D795}" dt="2022-10-14T13:25:48.976" v="886" actId="478"/>
          <ac:spMkLst>
            <pc:docMk/>
            <pc:sldMk cId="2727355616" sldId="513"/>
            <ac:spMk id="18" creationId="{CB934AFB-5512-D6F2-3A2E-CF154B972EEB}"/>
          </ac:spMkLst>
        </pc:spChg>
        <pc:spChg chg="add del mod">
          <ac:chgData name="Hulpiau Paco" userId="edef87a4-8007-4b59-bfd2-ed0fec151a53" providerId="ADAL" clId="{A827E4FB-53A0-49F7-8E25-371E0DC7D795}" dt="2022-10-14T13:25:42.471" v="880" actId="478"/>
          <ac:spMkLst>
            <pc:docMk/>
            <pc:sldMk cId="2727355616" sldId="513"/>
            <ac:spMk id="19" creationId="{92E2B4A0-7FD4-3710-0C1B-BBC866DC0F6F}"/>
          </ac:spMkLst>
        </pc:spChg>
        <pc:spChg chg="add del mod">
          <ac:chgData name="Hulpiau Paco" userId="edef87a4-8007-4b59-bfd2-ed0fec151a53" providerId="ADAL" clId="{A827E4FB-53A0-49F7-8E25-371E0DC7D795}" dt="2022-10-14T13:25:42.471" v="880" actId="478"/>
          <ac:spMkLst>
            <pc:docMk/>
            <pc:sldMk cId="2727355616" sldId="513"/>
            <ac:spMk id="20" creationId="{89BAC095-1F9F-1E09-5AE5-9F512E21F66B}"/>
          </ac:spMkLst>
        </pc:spChg>
        <pc:spChg chg="add del mod">
          <ac:chgData name="Hulpiau Paco" userId="edef87a4-8007-4b59-bfd2-ed0fec151a53" providerId="ADAL" clId="{A827E4FB-53A0-49F7-8E25-371E0DC7D795}" dt="2022-10-14T13:25:40.352" v="878" actId="478"/>
          <ac:spMkLst>
            <pc:docMk/>
            <pc:sldMk cId="2727355616" sldId="513"/>
            <ac:spMk id="21" creationId="{14FCE754-0428-7029-AD8E-F03915B8A166}"/>
          </ac:spMkLst>
        </pc:spChg>
        <pc:spChg chg="add del mod">
          <ac:chgData name="Hulpiau Paco" userId="edef87a4-8007-4b59-bfd2-ed0fec151a53" providerId="ADAL" clId="{A827E4FB-53A0-49F7-8E25-371E0DC7D795}" dt="2022-10-14T13:25:48.054" v="885" actId="478"/>
          <ac:spMkLst>
            <pc:docMk/>
            <pc:sldMk cId="2727355616" sldId="513"/>
            <ac:spMk id="22" creationId="{FAE7A737-B7A1-D71C-E111-F6463B4C02F4}"/>
          </ac:spMkLst>
        </pc:spChg>
        <pc:spChg chg="add del mod">
          <ac:chgData name="Hulpiau Paco" userId="edef87a4-8007-4b59-bfd2-ed0fec151a53" providerId="ADAL" clId="{A827E4FB-53A0-49F7-8E25-371E0DC7D795}" dt="2022-10-14T13:12:34.828" v="803" actId="478"/>
          <ac:spMkLst>
            <pc:docMk/>
            <pc:sldMk cId="2727355616" sldId="513"/>
            <ac:spMk id="23" creationId="{B0D0050D-C717-B82D-AB78-8EEFCA58441B}"/>
          </ac:spMkLst>
        </pc:spChg>
        <pc:spChg chg="add del mod">
          <ac:chgData name="Hulpiau Paco" userId="edef87a4-8007-4b59-bfd2-ed0fec151a53" providerId="ADAL" clId="{A827E4FB-53A0-49F7-8E25-371E0DC7D795}" dt="2022-10-14T13:25:42.471" v="880" actId="478"/>
          <ac:spMkLst>
            <pc:docMk/>
            <pc:sldMk cId="2727355616" sldId="513"/>
            <ac:spMk id="24" creationId="{40F95005-7F71-2A7D-0F87-2CEE1EFFEA3C}"/>
          </ac:spMkLst>
        </pc:spChg>
        <pc:spChg chg="add del mod">
          <ac:chgData name="Hulpiau Paco" userId="edef87a4-8007-4b59-bfd2-ed0fec151a53" providerId="ADAL" clId="{A827E4FB-53A0-49F7-8E25-371E0DC7D795}" dt="2022-10-14T13:25:42.471" v="880" actId="478"/>
          <ac:spMkLst>
            <pc:docMk/>
            <pc:sldMk cId="2727355616" sldId="513"/>
            <ac:spMk id="25" creationId="{C2A05462-4D59-67F9-C7ED-6FBF3E21EF60}"/>
          </ac:spMkLst>
        </pc:spChg>
        <pc:spChg chg="add del mod">
          <ac:chgData name="Hulpiau Paco" userId="edef87a4-8007-4b59-bfd2-ed0fec151a53" providerId="ADAL" clId="{A827E4FB-53A0-49F7-8E25-371E0DC7D795}" dt="2022-10-14T13:25:42.471" v="880" actId="478"/>
          <ac:spMkLst>
            <pc:docMk/>
            <pc:sldMk cId="2727355616" sldId="513"/>
            <ac:spMk id="26" creationId="{63504934-F95D-C14C-17DC-E02C9DA5EA63}"/>
          </ac:spMkLst>
        </pc:spChg>
        <pc:picChg chg="add del mod">
          <ac:chgData name="Hulpiau Paco" userId="edef87a4-8007-4b59-bfd2-ed0fec151a53" providerId="ADAL" clId="{A827E4FB-53A0-49F7-8E25-371E0DC7D795}" dt="2022-10-14T13:25:37.871" v="874" actId="478"/>
          <ac:picMkLst>
            <pc:docMk/>
            <pc:sldMk cId="2727355616" sldId="513"/>
            <ac:picMk id="5" creationId="{611BBB82-288C-A21A-7742-1BA7BEFAEC75}"/>
          </ac:picMkLst>
        </pc:picChg>
        <pc:picChg chg="del">
          <ac:chgData name="Hulpiau Paco" userId="edef87a4-8007-4b59-bfd2-ed0fec151a53" providerId="ADAL" clId="{A827E4FB-53A0-49F7-8E25-371E0DC7D795}" dt="2022-10-14T13:05:55.979" v="735" actId="478"/>
          <ac:picMkLst>
            <pc:docMk/>
            <pc:sldMk cId="2727355616" sldId="513"/>
            <ac:picMk id="6" creationId="{B6528ACD-A10F-1413-D0D6-54EA657E317F}"/>
          </ac:picMkLst>
        </pc:picChg>
        <pc:picChg chg="add del mod">
          <ac:chgData name="Hulpiau Paco" userId="edef87a4-8007-4b59-bfd2-ed0fec151a53" providerId="ADAL" clId="{A827E4FB-53A0-49F7-8E25-371E0DC7D795}" dt="2022-10-14T13:25:43.884" v="882" actId="478"/>
          <ac:picMkLst>
            <pc:docMk/>
            <pc:sldMk cId="2727355616" sldId="513"/>
            <ac:picMk id="8" creationId="{8FA01420-0BE3-AE7B-26A9-6C489BE1280F}"/>
          </ac:picMkLst>
        </pc:picChg>
        <pc:picChg chg="add del mod">
          <ac:chgData name="Hulpiau Paco" userId="edef87a4-8007-4b59-bfd2-ed0fec151a53" providerId="ADAL" clId="{A827E4FB-53A0-49F7-8E25-371E0DC7D795}" dt="2022-10-14T13:25:38.506" v="875" actId="478"/>
          <ac:picMkLst>
            <pc:docMk/>
            <pc:sldMk cId="2727355616" sldId="513"/>
            <ac:picMk id="10" creationId="{BDFB0012-F119-0D54-84B3-D1EC1E7387A1}"/>
          </ac:picMkLst>
        </pc:picChg>
        <pc:picChg chg="add del mod">
          <ac:chgData name="Hulpiau Paco" userId="edef87a4-8007-4b59-bfd2-ed0fec151a53" providerId="ADAL" clId="{A827E4FB-53A0-49F7-8E25-371E0DC7D795}" dt="2022-10-14T13:25:43.274" v="881" actId="478"/>
          <ac:picMkLst>
            <pc:docMk/>
            <pc:sldMk cId="2727355616" sldId="513"/>
            <ac:picMk id="12" creationId="{8F45A7E9-314E-8059-772A-18CEFC7C2B9F}"/>
          </ac:picMkLst>
        </pc:picChg>
        <pc:picChg chg="add del mod">
          <ac:chgData name="Hulpiau Paco" userId="edef87a4-8007-4b59-bfd2-ed0fec151a53" providerId="ADAL" clId="{A827E4FB-53A0-49F7-8E25-371E0DC7D795}" dt="2022-10-14T13:25:41.247" v="879" actId="478"/>
          <ac:picMkLst>
            <pc:docMk/>
            <pc:sldMk cId="2727355616" sldId="513"/>
            <ac:picMk id="14" creationId="{A97E092A-91BB-A1E2-B77F-2E44604787C6}"/>
          </ac:picMkLst>
        </pc:picChg>
        <pc:picChg chg="add del mod">
          <ac:chgData name="Hulpiau Paco" userId="edef87a4-8007-4b59-bfd2-ed0fec151a53" providerId="ADAL" clId="{A827E4FB-53A0-49F7-8E25-371E0DC7D795}" dt="2022-10-14T13:25:42.471" v="880" actId="478"/>
          <ac:picMkLst>
            <pc:docMk/>
            <pc:sldMk cId="2727355616" sldId="513"/>
            <ac:picMk id="16" creationId="{A11BF54F-2CC1-3E85-3D45-126B6C42466D}"/>
          </ac:picMkLst>
        </pc:picChg>
        <pc:picChg chg="add del mod">
          <ac:chgData name="Hulpiau Paco" userId="edef87a4-8007-4b59-bfd2-ed0fec151a53" providerId="ADAL" clId="{A827E4FB-53A0-49F7-8E25-371E0DC7D795}" dt="2022-10-14T13:55:42.665" v="1063" actId="478"/>
          <ac:picMkLst>
            <pc:docMk/>
            <pc:sldMk cId="2727355616" sldId="513"/>
            <ac:picMk id="28" creationId="{0A966F33-A8B4-BF9A-7E07-F350B313A3D3}"/>
          </ac:picMkLst>
        </pc:picChg>
        <pc:picChg chg="add del mod">
          <ac:chgData name="Hulpiau Paco" userId="edef87a4-8007-4b59-bfd2-ed0fec151a53" providerId="ADAL" clId="{A827E4FB-53A0-49F7-8E25-371E0DC7D795}" dt="2022-10-14T13:51:00.426" v="1007" actId="478"/>
          <ac:picMkLst>
            <pc:docMk/>
            <pc:sldMk cId="2727355616" sldId="513"/>
            <ac:picMk id="30" creationId="{3654DCD3-3062-B17B-4EE7-57BB34143257}"/>
          </ac:picMkLst>
        </pc:picChg>
        <pc:picChg chg="add del mod">
          <ac:chgData name="Hulpiau Paco" userId="edef87a4-8007-4b59-bfd2-ed0fec151a53" providerId="ADAL" clId="{A827E4FB-53A0-49F7-8E25-371E0DC7D795}" dt="2022-10-14T13:55:19.307" v="1058" actId="478"/>
          <ac:picMkLst>
            <pc:docMk/>
            <pc:sldMk cId="2727355616" sldId="513"/>
            <ac:picMk id="32" creationId="{F1B37452-C3C3-266F-D611-0C2BEB0023A9}"/>
          </ac:picMkLst>
        </pc:picChg>
        <pc:picChg chg="add mod">
          <ac:chgData name="Hulpiau Paco" userId="edef87a4-8007-4b59-bfd2-ed0fec151a53" providerId="ADAL" clId="{A827E4FB-53A0-49F7-8E25-371E0DC7D795}" dt="2022-10-14T13:55:26.708" v="1062" actId="1076"/>
          <ac:picMkLst>
            <pc:docMk/>
            <pc:sldMk cId="2727355616" sldId="513"/>
            <ac:picMk id="34" creationId="{86DCA6E5-B533-804A-2F87-A191D0A984DF}"/>
          </ac:picMkLst>
        </pc:picChg>
        <pc:picChg chg="add mod">
          <ac:chgData name="Hulpiau Paco" userId="edef87a4-8007-4b59-bfd2-ed0fec151a53" providerId="ADAL" clId="{A827E4FB-53A0-49F7-8E25-371E0DC7D795}" dt="2022-10-14T13:55:50.109" v="1067" actId="1076"/>
          <ac:picMkLst>
            <pc:docMk/>
            <pc:sldMk cId="2727355616" sldId="513"/>
            <ac:picMk id="36" creationId="{D7B66498-6E83-EFA8-CA9B-773B9AE30657}"/>
          </ac:picMkLst>
        </pc:picChg>
        <pc:picChg chg="add del mod">
          <ac:chgData name="Hulpiau Paco" userId="edef87a4-8007-4b59-bfd2-ed0fec151a53" providerId="ADAL" clId="{A827E4FB-53A0-49F7-8E25-371E0DC7D795}" dt="2022-10-14T14:01:10.009" v="1132" actId="478"/>
          <ac:picMkLst>
            <pc:docMk/>
            <pc:sldMk cId="2727355616" sldId="513"/>
            <ac:picMk id="38" creationId="{4C184A2B-ED67-051C-B644-3CEAB1795FEC}"/>
          </ac:picMkLst>
        </pc:picChg>
        <pc:picChg chg="add mod">
          <ac:chgData name="Hulpiau Paco" userId="edef87a4-8007-4b59-bfd2-ed0fec151a53" providerId="ADAL" clId="{A827E4FB-53A0-49F7-8E25-371E0DC7D795}" dt="2022-10-14T14:01:17.142" v="1135" actId="1076"/>
          <ac:picMkLst>
            <pc:docMk/>
            <pc:sldMk cId="2727355616" sldId="513"/>
            <ac:picMk id="40" creationId="{626760BF-76D4-A326-891A-298A1533AB8E}"/>
          </ac:picMkLst>
        </pc:picChg>
      </pc:sldChg>
      <pc:sldChg chg="addSp delSp modSp mod">
        <pc:chgData name="Hulpiau Paco" userId="edef87a4-8007-4b59-bfd2-ed0fec151a53" providerId="ADAL" clId="{A827E4FB-53A0-49F7-8E25-371E0DC7D795}" dt="2022-10-14T14:01:03.638" v="1131" actId="113"/>
        <pc:sldMkLst>
          <pc:docMk/>
          <pc:sldMk cId="3551317706" sldId="514"/>
        </pc:sldMkLst>
        <pc:spChg chg="mod">
          <ac:chgData name="Hulpiau Paco" userId="edef87a4-8007-4b59-bfd2-ed0fec151a53" providerId="ADAL" clId="{A827E4FB-53A0-49F7-8E25-371E0DC7D795}" dt="2022-10-14T14:01:03.638" v="1131" actId="113"/>
          <ac:spMkLst>
            <pc:docMk/>
            <pc:sldMk cId="3551317706" sldId="514"/>
            <ac:spMk id="3" creationId="{34B37F5E-950E-49BB-9D99-536A7B51564E}"/>
          </ac:spMkLst>
        </pc:spChg>
        <pc:picChg chg="add mod">
          <ac:chgData name="Hulpiau Paco" userId="edef87a4-8007-4b59-bfd2-ed0fec151a53" providerId="ADAL" clId="{A827E4FB-53A0-49F7-8E25-371E0DC7D795}" dt="2022-10-14T13:58:55.422" v="1125" actId="1036"/>
          <ac:picMkLst>
            <pc:docMk/>
            <pc:sldMk cId="3551317706" sldId="514"/>
            <ac:picMk id="5" creationId="{0FB7634D-BBFF-490D-B52B-6F3D7087D537}"/>
          </ac:picMkLst>
        </pc:picChg>
        <pc:picChg chg="del">
          <ac:chgData name="Hulpiau Paco" userId="edef87a4-8007-4b59-bfd2-ed0fec151a53" providerId="ADAL" clId="{A827E4FB-53A0-49F7-8E25-371E0DC7D795}" dt="2022-10-14T13:56:34.103" v="1068" actId="478"/>
          <ac:picMkLst>
            <pc:docMk/>
            <pc:sldMk cId="3551317706" sldId="514"/>
            <ac:picMk id="34" creationId="{86DCA6E5-B533-804A-2F87-A191D0A984DF}"/>
          </ac:picMkLst>
        </pc:picChg>
        <pc:picChg chg="del">
          <ac:chgData name="Hulpiau Paco" userId="edef87a4-8007-4b59-bfd2-ed0fec151a53" providerId="ADAL" clId="{A827E4FB-53A0-49F7-8E25-371E0DC7D795}" dt="2022-10-14T13:56:34.820" v="1069" actId="478"/>
          <ac:picMkLst>
            <pc:docMk/>
            <pc:sldMk cId="3551317706" sldId="514"/>
            <ac:picMk id="36" creationId="{D7B66498-6E83-EFA8-CA9B-773B9AE306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BE8A357B-732F-47F3-97C5-445A8D6572D7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3C6AA3F2-BDAC-4AA1-B836-6112706CD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11163" indent="460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23913" indent="904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236663" indent="1349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649413" indent="1793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separator is always the </a:t>
            </a:r>
            <a:r>
              <a:rPr lang="en-US" dirty="0"/>
              <a:t>/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character. A segment is everything that comes between the two separators.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Double Asterisk (</a:t>
            </a:r>
            <a:r>
              <a:rPr lang="en-US" dirty="0"/>
              <a:t>**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) matches zero or more characters across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multiple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segments. It is used for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globbing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files that are in nested directories.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By using the double asterisk (</a:t>
            </a:r>
            <a:r>
              <a:rPr lang="en-US" dirty="0"/>
              <a:t>**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), you are using a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glob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to list files on a filesystem. A glob is a string of literal or wildcard characters used for matching the file paths</a:t>
            </a:r>
            <a:r>
              <a:rPr lang="en-US" b="0" i="0">
                <a:solidFill>
                  <a:srgbClr val="232629"/>
                </a:solidFill>
                <a:effectLst/>
                <a:latin typeface="-apple-system"/>
              </a:rPr>
              <a:t>. </a:t>
            </a:r>
          </a:p>
          <a:p>
            <a:r>
              <a:rPr lang="en-US" b="0" i="0">
                <a:solidFill>
                  <a:srgbClr val="232629"/>
                </a:solidFill>
                <a:effectLst/>
                <a:latin typeface="-apple-system"/>
              </a:rPr>
              <a:t>Using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one or more globs for locating files on a filesystem is called </a:t>
            </a:r>
            <a:r>
              <a:rPr lang="en-US" b="1" i="0" dirty="0" err="1">
                <a:solidFill>
                  <a:srgbClr val="232629"/>
                </a:solidFill>
                <a:effectLst/>
                <a:latin typeface="-apple-system"/>
              </a:rPr>
              <a:t>globbing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automatically stores the value of the last expression in the interpreter to a particular variable called "_"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52E56-3519-4B07-BE54-96CF7B01C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aupin/pdfrw" TargetMode="External"/><Relationship Id="rId7" Type="http://schemas.openxmlformats.org/officeDocument/2006/relationships/hyperlink" Target="https://docs.reportlab.com/" TargetMode="External"/><Relationship Id="rId2" Type="http://schemas.openxmlformats.org/officeDocument/2006/relationships/hyperlink" Target="https://github.com/py-pdf/PyPDF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portlab.com/" TargetMode="External"/><Relationship Id="rId5" Type="http://schemas.openxmlformats.org/officeDocument/2006/relationships/hyperlink" Target="https://pyfpdf.readthedocs.io/en/latest/" TargetMode="External"/><Relationship Id="rId4" Type="http://schemas.openxmlformats.org/officeDocument/2006/relationships/hyperlink" Target="https://github.com/euske/pdfminer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ger.ac.uk/science/data/mouse-genomes-project" TargetMode="External"/><Relationship Id="rId2" Type="http://schemas.openxmlformats.org/officeDocument/2006/relationships/hyperlink" Target="ftp://ftp-mouse.sanger.ac.uk/REL-1505-SNPs_Indels/strain_specific_vcf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ftp://ftp-mouse.sanger.ac.uk/REL-1505-SNPs_Indels/strain_specific_vcfs/129P2_OlaHsd.mgp.v5.indels.dbSNP142.normed.vcf.gz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ll.com/immunity/pdf/S1074-7613(15)00254-X.pdf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086293"/>
            <a:ext cx="7924800" cy="170186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+mn-lt"/>
              </a:rPr>
              <a:t>SCRIPTING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600893"/>
            <a:ext cx="7239000" cy="1219200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 algn="l">
              <a:defRPr/>
            </a:pPr>
            <a:r>
              <a:rPr lang="en-US" sz="2400" dirty="0" err="1">
                <a:solidFill>
                  <a:srgbClr val="0070C0"/>
                </a:solidFill>
              </a:rPr>
              <a:t>Paco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Hulpiau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F3866-A343-43BF-A436-AA863CBF6D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019493"/>
            <a:ext cx="7239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i="1" dirty="0">
              <a:effectLst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Course BIT07</a:t>
            </a:r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3B7FD92B-0132-453A-8535-1DF534E1FB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5" y="4140835"/>
            <a:ext cx="2031365" cy="20313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D8E3A-D355-4F0F-8AE9-43BC9C53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91" b="16554"/>
          <a:stretch/>
        </p:blipFill>
        <p:spPr>
          <a:xfrm>
            <a:off x="4648200" y="1581576"/>
            <a:ext cx="5989320" cy="266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Two useful functions in </a:t>
            </a:r>
            <a:r>
              <a:rPr lang="en-US" sz="2400" dirty="0" err="1">
                <a:solidFill>
                  <a:srgbClr val="0070C0"/>
                </a:solidFill>
              </a:rPr>
              <a:t>os</a:t>
            </a:r>
            <a:r>
              <a:rPr lang="en-US" sz="2400" dirty="0">
                <a:solidFill>
                  <a:srgbClr val="0070C0"/>
                </a:solidFill>
              </a:rPr>
              <a:t> to deal with </a:t>
            </a:r>
            <a:r>
              <a:rPr lang="en-US" sz="2400" b="1" dirty="0">
                <a:solidFill>
                  <a:srgbClr val="0070C0"/>
                </a:solidFill>
              </a:rPr>
              <a:t>directory contents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614693-2F54-4502-8EB3-04EFD21E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92658"/>
              </p:ext>
            </p:extLst>
          </p:nvPr>
        </p:nvGraphicFramePr>
        <p:xfrm>
          <a:off x="1246056" y="2133600"/>
          <a:ext cx="835514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44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os.listdir(path)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Returns a list of names of files and directories at path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os.walk(path)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Produces the names of all files and directories at path and below; for each directory encountered it produces a tuple: (</a:t>
                      </a:r>
                      <a:r>
                        <a:rPr lang="nl-BE" sz="2000" b="0" i="1" dirty="0"/>
                        <a:t>directory-path, subdirectory-names, filenames</a:t>
                      </a:r>
                      <a:r>
                        <a:rPr lang="nl-BE" sz="2000" b="0" dirty="0"/>
                        <a:t>);</a:t>
                      </a:r>
                    </a:p>
                    <a:p>
                      <a:r>
                        <a:rPr lang="nl-BE" sz="2000" b="0" dirty="0"/>
                        <a:t>returned value by os.walk is iterable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3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13201-1F3C-45D1-A2D3-F769EB1C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02292"/>
            <a:ext cx="8824005" cy="23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For creating new output file with name that doesn’t conflict with existing files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module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tempfile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can take care of this using following functions: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0B55F9-2838-4521-BA52-4F257F184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97808"/>
              </p:ext>
            </p:extLst>
          </p:nvPr>
        </p:nvGraphicFramePr>
        <p:xfrm>
          <a:off x="1246056" y="2697480"/>
          <a:ext cx="835514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344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tempfile.makestemp(</a:t>
                      </a:r>
                    </a:p>
                    <a:p>
                      <a:r>
                        <a:rPr lang="nl-BE" sz="2000" dirty="0"/>
                        <a:t>[suffix, [prefix, [dir, [text]]]])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Create and return absolute path of temporary file with name including suffix at end and prefix at beginning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tempfile.makedtemp(</a:t>
                      </a:r>
                    </a:p>
                    <a:p>
                      <a:r>
                        <a:rPr lang="nl-BE" sz="2000" dirty="0"/>
                        <a:t>[suffix, [prefix, [dir]]])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Create and return absolute path of temporary directory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tempfile.gettempdir()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Returns path of current default directory for creating temporary files and directories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28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submodule </a:t>
            </a:r>
            <a:r>
              <a:rPr lang="en-US" sz="2400" dirty="0" err="1">
                <a:solidFill>
                  <a:srgbClr val="0070C0"/>
                </a:solidFill>
              </a:rPr>
              <a:t>os.path</a:t>
            </a:r>
            <a:r>
              <a:rPr lang="en-US" sz="2400" dirty="0">
                <a:solidFill>
                  <a:srgbClr val="0070C0"/>
                </a:solidFill>
              </a:rPr>
              <a:t> contains functions for manipulating paths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e.g. breaking path apart into components in various ways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5703E-82A2-4DCE-A980-CDA7CBD21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21147"/>
              </p:ext>
            </p:extLst>
          </p:nvPr>
        </p:nvGraphicFramePr>
        <p:xfrm>
          <a:off x="1246056" y="2697480"/>
          <a:ext cx="91933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544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os.path.split(path)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Returns a pair (head, tail) where tail is file part of path (if any) and head is directory part (if any)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os.path.dirname(path)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Returns file part of path (first element split pair)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os.path.basename(path)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Returns directory part of path (second element of split pair)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os.path.splitdrive(path)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Returns a pair (drive, tail) where drive is drive specification (if any) and tail is remainder of path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8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If you only need to test something about a path and get information: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8A5712-E127-411B-96D7-FF805B7F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037"/>
              </p:ext>
            </p:extLst>
          </p:nvPr>
        </p:nvGraphicFramePr>
        <p:xfrm>
          <a:off x="1246056" y="2209800"/>
          <a:ext cx="919334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544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os.path.exists(path)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Returns True if there is a file or directory at path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os.path.isfile(path)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Returns True if there is a file at path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os.path.isdir(path)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Returns True if there is a directory at path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os.path.getsize(path)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Returns the size in bytes of the file at path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66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9F54-ED1A-4113-B60E-E4CC25DD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0"/>
            <a:ext cx="1018694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fnmatch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glob modules </a:t>
            </a:r>
            <a:r>
              <a:rPr lang="en-US" sz="2400" dirty="0">
                <a:solidFill>
                  <a:srgbClr val="0070C0"/>
                </a:solidFill>
              </a:rPr>
              <a:t>reproduce wildcard expansion operations of command-line shells</a:t>
            </a: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ED42D3-12DF-4022-AC8E-625CA8605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01803"/>
              </p:ext>
            </p:extLst>
          </p:nvPr>
        </p:nvGraphicFramePr>
        <p:xfrm>
          <a:off x="1219200" y="2743200"/>
          <a:ext cx="8153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Pattern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Meaning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*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Match 0 or more characters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?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Match single character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[characters]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Match any of characters inside brackets (char not separated)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[!characters]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Match any of characters except those inside brackets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5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fnmatch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works directly on strings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glob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goes out of indicated path to expand wildcards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relative to filesystem content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ignores files beginning with period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treats slashes as separating path component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237756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fnmatch.fnmatch</a:t>
            </a:r>
            <a:r>
              <a:rPr lang="en-US" sz="2400" dirty="0">
                <a:solidFill>
                  <a:srgbClr val="0070C0"/>
                </a:solidFill>
              </a:rPr>
              <a:t>(filename, pattern)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 True if string filename matches pattern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fnmatch.filter</a:t>
            </a:r>
            <a:r>
              <a:rPr lang="en-US" sz="2400" dirty="0">
                <a:solidFill>
                  <a:srgbClr val="0070C0"/>
                </a:solidFill>
              </a:rPr>
              <a:t>(filenames, pattern)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 list of strings in filenames that match string pattern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71927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02FBC-0BFB-4EDC-AE09-BA3D8F69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93791"/>
            <a:ext cx="8458199" cy="193520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15666-15E2-48A3-A5B6-7BB406C3726C}"/>
              </a:ext>
            </a:extLst>
          </p:cNvPr>
          <p:cNvSpPr txBox="1"/>
          <p:nvPr/>
        </p:nvSpPr>
        <p:spPr>
          <a:xfrm>
            <a:off x="5029199" y="109368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example-code-5-filesystem.py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1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The filesystem</a:t>
            </a:r>
          </a:p>
        </p:txBody>
      </p:sp>
    </p:spTree>
    <p:extLst>
      <p:ext uri="{BB962C8B-B14F-4D97-AF65-F5344CB8AC3E}">
        <p14:creationId xmlns:p14="http://schemas.microsoft.com/office/powerpoint/2010/main" val="246236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glob.glob</a:t>
            </a:r>
            <a:r>
              <a:rPr lang="en-US" sz="2400" dirty="0">
                <a:solidFill>
                  <a:srgbClr val="0070C0"/>
                </a:solidFill>
              </a:rPr>
              <a:t>(pattern)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returns list of paths (string) that match pattern</a:t>
            </a:r>
            <a:endParaRPr lang="nl-BE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glob.iglob(pattern)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same as glob.glob but returns iterator instead of list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filename in glob.iglob('*.py'):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8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BF28D-EB2B-4A7B-BE7D-60DEB4887DE3}"/>
              </a:ext>
            </a:extLst>
          </p:cNvPr>
          <p:cNvSpPr txBox="1"/>
          <p:nvPr/>
        </p:nvSpPr>
        <p:spPr>
          <a:xfrm>
            <a:off x="6924323" y="91409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example-code-5-filesystem.py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01EFA-30C2-4463-9334-BAB1FA6F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14205"/>
            <a:ext cx="10169236" cy="396240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4010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shutil</a:t>
            </a:r>
            <a:r>
              <a:rPr lang="en-US" sz="2400" b="1" dirty="0">
                <a:solidFill>
                  <a:srgbClr val="0070C0"/>
                </a:solidFill>
              </a:rPr>
              <a:t> module </a:t>
            </a:r>
            <a:r>
              <a:rPr lang="en-US" sz="2400" dirty="0">
                <a:solidFill>
                  <a:srgbClr val="0070C0"/>
                </a:solidFill>
              </a:rPr>
              <a:t>provides functions for performing common file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operations at higher level than </a:t>
            </a:r>
            <a:r>
              <a:rPr lang="en-US" sz="2400" dirty="0" err="1">
                <a:solidFill>
                  <a:srgbClr val="0070C0"/>
                </a:solidFill>
              </a:rPr>
              <a:t>os</a:t>
            </a:r>
            <a:r>
              <a:rPr lang="en-US" sz="2400" dirty="0">
                <a:solidFill>
                  <a:srgbClr val="0070C0"/>
                </a:solidFill>
              </a:rPr>
              <a:t> module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copying and deleting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8A8BF-2DA5-4B1B-A332-8DC8A47A5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42475"/>
              </p:ext>
            </p:extLst>
          </p:nvPr>
        </p:nvGraphicFramePr>
        <p:xfrm>
          <a:off x="1219200" y="2514600"/>
          <a:ext cx="918047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316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5863162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Meaning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copy(source, destination)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Copies file specified by source to file or directory specified by destination 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copytree(source, destination)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Recursively copies directory source to destination, directories created as necessary, </a:t>
                      </a:r>
                    </a:p>
                    <a:p>
                      <a:r>
                        <a:rPr lang="nl-BE" sz="2000" b="0" dirty="0"/>
                        <a:t>OSError raised if already exists 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move(source, destination)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Moves file or directory source to destination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rmtree(path)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Deletes directory path and everything under it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7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Comparing contents of two files or two directories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many practical uses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filecmp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module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filecmp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(filepath1, filepath2)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compares files and returns True if their contents are equal</a:t>
            </a:r>
          </a:p>
        </p:txBody>
      </p:sp>
    </p:spTree>
    <p:extLst>
      <p:ext uri="{BB962C8B-B14F-4D97-AF65-F5344CB8AC3E}">
        <p14:creationId xmlns:p14="http://schemas.microsoft.com/office/powerpoint/2010/main" val="1178544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filecmp.cmpfiles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(directorypath1, directorypath2,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filepaths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compares files in list </a:t>
            </a:r>
            <a:r>
              <a:rPr lang="en-US" sz="2400" i="1" dirty="0" err="1">
                <a:solidFill>
                  <a:srgbClr val="0070C0"/>
                </a:solidFill>
                <a:sym typeface="Wingdings" panose="05000000000000000000" pitchFamily="2" charset="2"/>
              </a:rPr>
              <a:t>filepaths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in directory at </a:t>
            </a:r>
            <a:r>
              <a:rPr lang="en-US" sz="2400" i="1" dirty="0">
                <a:solidFill>
                  <a:srgbClr val="0070C0"/>
                </a:solidFill>
                <a:sym typeface="Wingdings" panose="05000000000000000000" pitchFamily="2" charset="2"/>
              </a:rPr>
              <a:t>directorypath1 </a:t>
            </a:r>
            <a:br>
              <a:rPr lang="en-US" sz="2400" i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with corresponding files in directory at </a:t>
            </a:r>
            <a:r>
              <a:rPr lang="en-US" sz="2400" i="1" dirty="0">
                <a:solidFill>
                  <a:srgbClr val="0070C0"/>
                </a:solidFill>
                <a:sym typeface="Wingdings" panose="05000000000000000000" pitchFamily="2" charset="2"/>
              </a:rPr>
              <a:t>directorypath2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returns three lists of file paths</a:t>
            </a:r>
          </a:p>
          <a:p>
            <a:pPr lvl="2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matches  contents same in both directories</a:t>
            </a:r>
          </a:p>
          <a:p>
            <a:pPr lvl="2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mismatches were in both directory but had different content</a:t>
            </a:r>
          </a:p>
          <a:p>
            <a:pPr lvl="2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errors  not found in both directories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137885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filecmp.dircmp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(directorypath1, directorypath2,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hidenames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creates instance of class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filecmp.dircmp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to compare directories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at directorypath1 and directorypath2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hidenames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is list of names to ignore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Methods for instances of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filecmp.dircmp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6A9499-FC76-47B5-AFF9-47499128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78812"/>
              </p:ext>
            </p:extLst>
          </p:nvPr>
        </p:nvGraphicFramePr>
        <p:xfrm>
          <a:off x="1219200" y="4038600"/>
          <a:ext cx="81136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678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Method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report()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prints comparison between two directories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report_partial_closure()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prints comparison of two directories as well as immediate subdirectories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report_full_closure()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prints comparison of two directories, all their subdirectories and so on recursively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42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Details of comparisons that reporting methods print out may be accessed directly as attributes  </a:t>
            </a:r>
            <a:r>
              <a:rPr lang="en-US" sz="2400" i="1" dirty="0">
                <a:solidFill>
                  <a:srgbClr val="0070C0"/>
                </a:solidFill>
                <a:sym typeface="Wingdings" panose="05000000000000000000" pitchFamily="2" charset="2"/>
              </a:rPr>
              <a:t>left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found in directorypath1 and </a:t>
            </a:r>
            <a:r>
              <a:rPr lang="en-US" sz="2400" i="1" dirty="0">
                <a:solidFill>
                  <a:srgbClr val="0070C0"/>
                </a:solidFill>
                <a:sym typeface="Wingdings" panose="05000000000000000000" pitchFamily="2" charset="2"/>
              </a:rPr>
              <a:t>right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in directorypath2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28D345-3BB3-4BD7-A14E-E27A5AFB1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1124"/>
              </p:ext>
            </p:extLst>
          </p:nvPr>
        </p:nvGraphicFramePr>
        <p:xfrm>
          <a:off x="1265499" y="2380215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935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6763465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292447">
                <a:tc>
                  <a:txBody>
                    <a:bodyPr/>
                    <a:lstStyle/>
                    <a:p>
                      <a:r>
                        <a:rPr lang="nl-BE" sz="1600" dirty="0"/>
                        <a:t>Attribute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Meaning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left_list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names of files and subdirectories found in dirpath1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right_list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names of files and subdirectories found in dirpath2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common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names of files and subdirectories are in both dirpath1 and dirpath2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left_only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names of files and subdirectories are in dirpath1 only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953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right_only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b="0" dirty="0"/>
                        <a:t>names of files and subdirectories are in dirpath2 only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8210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common_dirs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names of subdirectories are in both dirpath1 and dirpath2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0625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common_files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names of files are in both dirpath1 and dirpath2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52298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common_funny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names common in dirpath1 and dirpath2 but file in one and dir in other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1870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same_files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paths to files whose contents are identical in both dirpath1 and dirpath2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2420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diff_files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paths to files are in both dirpath1 and dirpath2 but their contents differ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9657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r>
                        <a:rPr lang="nl-BE" sz="1600" dirty="0"/>
                        <a:t>funny_files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/>
                        <a:t>paths to files are in both dirpath1 and dirpath2 but could not be compared </a:t>
                      </a:r>
                      <a:endParaRPr lang="en-B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83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7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Example: two large files differ only slightly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Unix diff command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getting differences is part of series of steps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 Python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difflib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module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to show difference between two files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2629C6-9028-4844-91EC-38A4443D0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86887"/>
              </p:ext>
            </p:extLst>
          </p:nvPr>
        </p:nvGraphicFramePr>
        <p:xfrm>
          <a:off x="1295400" y="3531050"/>
          <a:ext cx="81136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678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difflib.SequenceMatcher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Finds diffferences between two hashable sequences (strings, tuples, ...)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difflib.Differ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Compares two sequences of lines of text finding different lines 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difflib.HtmlDiff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Like difflib.differ but for HTML formatted output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9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73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1"/>
            <a:ext cx="10515600" cy="28194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More what you can do with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os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module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on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https://docs.python.org/3/library/os.html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2C1C0948-520E-4998-9F16-CDED1BCDDCC1}"/>
              </a:ext>
            </a:extLst>
          </p:cNvPr>
          <p:cNvSpPr txBox="1">
            <a:spLocks/>
          </p:cNvSpPr>
          <p:nvPr/>
        </p:nvSpPr>
        <p:spPr>
          <a:xfrm>
            <a:off x="1295400" y="2514600"/>
            <a:ext cx="7848600" cy="31242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os.stat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(path) to get status of file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statinfo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os.stat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('somefile.txt')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size of file in bytes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statinfo.st_size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file type and file mode (permissions)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statinfo.st_mode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time most recent content modification in seconds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statinfo.st_mtime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79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35486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os</a:t>
            </a:r>
            <a:r>
              <a:rPr lang="en-US" sz="2400" dirty="0">
                <a:solidFill>
                  <a:srgbClr val="0070C0"/>
                </a:solidFill>
              </a:rPr>
              <a:t> module contains environmental values and operations similar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to those in the </a:t>
            </a:r>
            <a:r>
              <a:rPr lang="en-US" sz="2400" b="1" dirty="0">
                <a:solidFill>
                  <a:srgbClr val="0070C0"/>
                </a:solidFill>
              </a:rPr>
              <a:t>sys</a:t>
            </a:r>
            <a:r>
              <a:rPr lang="en-US" sz="2400" dirty="0">
                <a:solidFill>
                  <a:srgbClr val="0070C0"/>
                </a:solidFill>
              </a:rPr>
              <a:t> module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Mostly it provides operations for manipulating files and directories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Functions in </a:t>
            </a:r>
            <a:r>
              <a:rPr lang="en-US" sz="2400" dirty="0" err="1">
                <a:solidFill>
                  <a:srgbClr val="0070C0"/>
                </a:solidFill>
              </a:rPr>
              <a:t>os</a:t>
            </a:r>
            <a:r>
              <a:rPr lang="en-US" sz="2400" dirty="0">
                <a:solidFill>
                  <a:srgbClr val="0070C0"/>
                </a:solidFill>
              </a:rPr>
              <a:t> raise an </a:t>
            </a:r>
            <a:r>
              <a:rPr lang="en-US" sz="2400" dirty="0" err="1">
                <a:solidFill>
                  <a:srgbClr val="0070C0"/>
                </a:solidFill>
              </a:rPr>
              <a:t>OSError</a:t>
            </a:r>
            <a:r>
              <a:rPr lang="en-US" sz="2400" dirty="0">
                <a:solidFill>
                  <a:srgbClr val="0070C0"/>
                </a:solidFill>
              </a:rPr>
              <a:t> when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given arguments are of wrong type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paths are invalid (e.g. file does not exist)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no permissions to paths to files or directories 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221144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Comma-separated values (CSV) files are widely used as interchange format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spreadsheet and data-collection applications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variety of text field/separator files incl. tab-separated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Python’s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csv module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deals with variability of fields and separators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csv.reader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csv.writer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functions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3179030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csv.reader</a:t>
            </a:r>
            <a:r>
              <a:rPr lang="en-US" sz="2400" b="1" dirty="0">
                <a:solidFill>
                  <a:srgbClr val="0070C0"/>
                </a:solidFill>
              </a:rPr>
              <a:t>(source)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returns iterator for lines in source file (open file!)</a:t>
            </a:r>
            <a:endParaRPr lang="nl-BE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Additional parameters: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delimiter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specifies character to separate each field (default comma)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quotechar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specifies character that surrounds field (default double quote)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escapechar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specifies character used to escape delimiter character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in case quotes aren’t used (default no escape character)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dialect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e.g. excel-tab: read file as tab-separated (else: comma-separated)</a:t>
            </a:r>
          </a:p>
        </p:txBody>
      </p:sp>
    </p:spTree>
    <p:extLst>
      <p:ext uri="{BB962C8B-B14F-4D97-AF65-F5344CB8AC3E}">
        <p14:creationId xmlns:p14="http://schemas.microsoft.com/office/powerpoint/2010/main" val="2168565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84632-9950-472E-B813-CEAC247B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9372600" cy="54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17B9A-AAB2-4A1D-B894-07AF23917FE0}"/>
              </a:ext>
            </a:extLst>
          </p:cNvPr>
          <p:cNvSpPr txBox="1"/>
          <p:nvPr/>
        </p:nvSpPr>
        <p:spPr>
          <a:xfrm>
            <a:off x="7216171" y="10476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example-code-5-csv.py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4A3FD-53EB-4092-996D-8AD3DE65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10492771" cy="3349044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78046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csv.writer</a:t>
            </a:r>
            <a:r>
              <a:rPr lang="en-US" sz="2400" b="1" dirty="0">
                <a:solidFill>
                  <a:srgbClr val="0070C0"/>
                </a:solidFill>
              </a:rPr>
              <a:t>(destination)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returns an instance of a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csvwriter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for a file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or anything else with a write method that is open for writing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dialect parameter excel-tab: writes tab-separated values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Writer has following methods: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writerow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fieldlist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writes fields of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fieldlist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to destination (followed by \n)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writerows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rowlist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csvwriter.writerow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for each row in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rowlist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085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17B9A-AAB2-4A1D-B894-07AF23917FE0}"/>
              </a:ext>
            </a:extLst>
          </p:cNvPr>
          <p:cNvSpPr txBox="1"/>
          <p:nvPr/>
        </p:nvSpPr>
        <p:spPr>
          <a:xfrm>
            <a:off x="6946954" y="109522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example-code-5-csv.py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30D08-72BB-4CCC-AA0D-C5D8D3D6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10223554" cy="327660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10816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quotechar</a:t>
            </a:r>
            <a:r>
              <a:rPr lang="en-US" sz="2400" dirty="0">
                <a:solidFill>
                  <a:srgbClr val="0070C0"/>
                </a:solidFill>
              </a:rPr>
              <a:t> optional parameter tells writer which character to use to quote fields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whether quoting is when writing determined by optional parameter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1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csv.QUOTE_MINIMAL</a:t>
            </a:r>
            <a:r>
              <a:rPr lang="en-US" sz="21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 .</a:t>
            </a:r>
            <a:r>
              <a:rPr lang="en-US" sz="2100" dirty="0" err="1">
                <a:solidFill>
                  <a:srgbClr val="0070C0"/>
                </a:solidFill>
                <a:sym typeface="Wingdings" panose="05000000000000000000" pitchFamily="2" charset="2"/>
              </a:rPr>
              <a:t>writerow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() will quote fields only if they contain delimiter </a:t>
            </a:r>
            <a:b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 or </a:t>
            </a:r>
            <a:r>
              <a:rPr lang="en-US" sz="2100" dirty="0" err="1">
                <a:solidFill>
                  <a:srgbClr val="0070C0"/>
                </a:solidFill>
                <a:sym typeface="Wingdings" panose="05000000000000000000" pitchFamily="2" charset="2"/>
              </a:rPr>
              <a:t>quotechar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(default)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1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csv.QUOTE_ALL</a:t>
            </a:r>
            <a:r>
              <a:rPr lang="en-US" sz="21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 .</a:t>
            </a:r>
            <a:r>
              <a:rPr lang="en-US" sz="2100" dirty="0" err="1">
                <a:solidFill>
                  <a:srgbClr val="0070C0"/>
                </a:solidFill>
                <a:sym typeface="Wingdings" panose="05000000000000000000" pitchFamily="2" charset="2"/>
              </a:rPr>
              <a:t>writerow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() will quote all fields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1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csv.QUOTE_NONNUMERIC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 then .</a:t>
            </a:r>
            <a:r>
              <a:rPr lang="en-US" sz="2100" dirty="0" err="1">
                <a:solidFill>
                  <a:srgbClr val="0070C0"/>
                </a:solidFill>
                <a:sym typeface="Wingdings" panose="05000000000000000000" pitchFamily="2" charset="2"/>
              </a:rPr>
              <a:t>writerow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() will quote all fields containing text data </a:t>
            </a:r>
            <a:b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 and convert all numeric fields to the float data type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1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csv.QUOTE_NONE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 .</a:t>
            </a:r>
            <a:r>
              <a:rPr lang="en-US" sz="2100" dirty="0" err="1">
                <a:solidFill>
                  <a:srgbClr val="0070C0"/>
                </a:solidFill>
                <a:sym typeface="Wingdings" panose="05000000000000000000" pitchFamily="2" charset="2"/>
              </a:rPr>
              <a:t>writerow</a:t>
            </a: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() will escape delimiters instead of quoting them</a:t>
            </a:r>
            <a:b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100" dirty="0">
                <a:solidFill>
                  <a:srgbClr val="0070C0"/>
                </a:solidFill>
                <a:sym typeface="Wingdings" panose="05000000000000000000" pitchFamily="2" charset="2"/>
              </a:rPr>
              <a:t>   in this case you also must provide value for </a:t>
            </a:r>
            <a:r>
              <a:rPr lang="en-US" sz="2100" dirty="0" err="1">
                <a:solidFill>
                  <a:srgbClr val="0070C0"/>
                </a:solidFill>
                <a:sym typeface="Wingdings" panose="05000000000000000000" pitchFamily="2" charset="2"/>
              </a:rPr>
              <a:t>escapechar</a:t>
            </a:r>
            <a:endParaRPr lang="en-US" sz="21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4286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Comma- and tab-separated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csv.register_dialect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to use custom delimiter and quoting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EB09FE8-0A62-4A4E-823F-B36256DE99AE}"/>
              </a:ext>
            </a:extLst>
          </p:cNvPr>
          <p:cNvSpPr txBox="1">
            <a:spLocks/>
          </p:cNvSpPr>
          <p:nvPr/>
        </p:nvSpPr>
        <p:spPr>
          <a:xfrm>
            <a:off x="1295400" y="2514600"/>
            <a:ext cx="5562600" cy="220862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csv.reader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(file, dialect='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myDialect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csv.register_dialect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myDialect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',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delimiter = '|',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quoting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csv.QUOTE_ALL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,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skipinitialspace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92301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Excel files (.xlsx)</a:t>
            </a:r>
          </a:p>
        </p:txBody>
      </p:sp>
    </p:spTree>
    <p:extLst>
      <p:ext uri="{BB962C8B-B14F-4D97-AF65-F5344CB8AC3E}">
        <p14:creationId xmlns:p14="http://schemas.microsoft.com/office/powerpoint/2010/main" val="403994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Excel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b="1" dirty="0">
                <a:solidFill>
                  <a:srgbClr val="0070C0"/>
                </a:solidFill>
              </a:rPr>
              <a:t>xlrd</a:t>
            </a:r>
            <a:r>
              <a:rPr lang="nl-BE" sz="2400" dirty="0">
                <a:solidFill>
                  <a:srgbClr val="0070C0"/>
                </a:solidFill>
              </a:rPr>
              <a:t>, </a:t>
            </a:r>
            <a:r>
              <a:rPr lang="nl-BE" sz="2400" b="1" dirty="0">
                <a:solidFill>
                  <a:srgbClr val="0070C0"/>
                </a:solidFill>
              </a:rPr>
              <a:t>xlwt</a:t>
            </a:r>
            <a:r>
              <a:rPr lang="nl-BE" sz="2400" dirty="0">
                <a:solidFill>
                  <a:srgbClr val="0070C0"/>
                </a:solidFill>
              </a:rPr>
              <a:t> or </a:t>
            </a:r>
            <a:r>
              <a:rPr lang="nl-BE" sz="2400" b="1" dirty="0">
                <a:solidFill>
                  <a:srgbClr val="0070C0"/>
                </a:solidFill>
              </a:rPr>
              <a:t>xlutils</a:t>
            </a:r>
            <a:r>
              <a:rPr lang="nl-BE" sz="2400" dirty="0">
                <a:solidFill>
                  <a:srgbClr val="0070C0"/>
                </a:solidFill>
              </a:rPr>
              <a:t> packages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no longer use in future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unless specifically need .xls files</a:t>
            </a:r>
            <a:endParaRPr lang="nl-BE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openpyxl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recommended package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for reading and writing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Excel 2010 files i.e. .xlsx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initially based on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PHPExcel</a:t>
            </a:r>
            <a:endParaRPr lang="nl-BE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xlsxwriter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alternative package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DFD81-5255-4AA9-96C6-5124BE685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488053"/>
            <a:ext cx="5391150" cy="5248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69B32-304A-452A-90CE-F8CEB28E72E8}"/>
              </a:ext>
            </a:extLst>
          </p:cNvPr>
          <p:cNvSpPr txBox="1"/>
          <p:nvPr/>
        </p:nvSpPr>
        <p:spPr>
          <a:xfrm>
            <a:off x="6248400" y="5802124"/>
            <a:ext cx="5391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>
                <a:effectLst/>
              </a:rPr>
              <a:t>Chris Withers</a:t>
            </a:r>
          </a:p>
          <a:p>
            <a:r>
              <a:rPr lang="nl-BE" sz="1100" dirty="0">
                <a:effectLst/>
              </a:rPr>
              <a:t>https://groups.google.com/forum/#!msg/python-excel/P6TjJgFVjMI/g8d0eWxTBQAJ</a:t>
            </a:r>
            <a:endParaRPr lang="en-BE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506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Two variables provided by </a:t>
            </a:r>
            <a:r>
              <a:rPr lang="en-US" sz="2400" dirty="0" err="1">
                <a:solidFill>
                  <a:srgbClr val="0070C0"/>
                </a:solidFill>
              </a:rPr>
              <a:t>os</a:t>
            </a:r>
            <a:r>
              <a:rPr lang="en-US" sz="2400" dirty="0">
                <a:solidFill>
                  <a:srgbClr val="0070C0"/>
                </a:solidFill>
              </a:rPr>
              <a:t> module: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os.sep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: string used to separate path components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"/" on Unix-based system and "\\" on Windows</a:t>
            </a:r>
            <a:endParaRPr lang="en-US" sz="2400" dirty="0">
              <a:solidFill>
                <a:srgbClr val="0070C0"/>
              </a:solidFill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os.environ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dictionary</a:t>
            </a:r>
            <a:r>
              <a:rPr lang="en-US" sz="2400" dirty="0">
                <a:solidFill>
                  <a:srgbClr val="0070C0"/>
                </a:solidFill>
              </a:rPr>
              <a:t> containing names and values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of </a:t>
            </a:r>
            <a:r>
              <a:rPr lang="en-US" sz="2400" b="1" dirty="0">
                <a:solidFill>
                  <a:srgbClr val="0070C0"/>
                </a:solidFill>
              </a:rPr>
              <a:t>environment variables </a:t>
            </a:r>
            <a:r>
              <a:rPr lang="en-US" sz="2400" dirty="0">
                <a:solidFill>
                  <a:srgbClr val="0070C0"/>
                </a:solidFill>
              </a:rPr>
              <a:t>from operating system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assigning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os.environ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[</a:t>
            </a:r>
            <a:r>
              <a:rPr lang="en-US" sz="2400" i="1" dirty="0" err="1">
                <a:solidFill>
                  <a:srgbClr val="0070C0"/>
                </a:solidFill>
                <a:sym typeface="Wingdings" panose="05000000000000000000" pitchFamily="2" charset="2"/>
              </a:rPr>
              <a:t>varname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] will change environment variable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inside and outside Python!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323996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88CA23-2BE2-4415-A51E-2BF53CD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Writing to .xlsx workbooks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in a cell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by row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Excel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226256C-A305-42CA-89D1-BB0486B9BDD9}"/>
              </a:ext>
            </a:extLst>
          </p:cNvPr>
          <p:cNvSpPr txBox="1">
            <a:spLocks/>
          </p:cNvSpPr>
          <p:nvPr/>
        </p:nvSpPr>
        <p:spPr>
          <a:xfrm>
            <a:off x="7086600" y="249718"/>
            <a:ext cx="4762500" cy="163668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Installation on Fedora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sudo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dnf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install python3-openpyxl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or using pip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pip3 install –-user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openpyxl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endParaRPr lang="en-US" sz="18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93BB1-A18E-4124-803A-B6DDF58D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88" y="1895454"/>
            <a:ext cx="6019800" cy="461397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35338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Excel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0BFAA-200D-4EFB-AA8E-5BA7AFC758D5}"/>
              </a:ext>
            </a:extLst>
          </p:cNvPr>
          <p:cNvSpPr txBox="1"/>
          <p:nvPr/>
        </p:nvSpPr>
        <p:spPr>
          <a:xfrm>
            <a:off x="6522997" y="925452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example-code-5-xlsx.py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0452F-E6FA-4A8A-8949-98D1C53E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25562"/>
            <a:ext cx="9189997" cy="370363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7720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Excel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0BFAA-200D-4EFB-AA8E-5BA7AFC758D5}"/>
              </a:ext>
            </a:extLst>
          </p:cNvPr>
          <p:cNvSpPr txBox="1"/>
          <p:nvPr/>
        </p:nvSpPr>
        <p:spPr>
          <a:xfrm>
            <a:off x="5753287" y="191707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example-code-5-xlsx.py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1FF2B3-EEB3-4FD1-88D6-0A06823A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7765473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Reading from .xlsx workbooks with load_workbook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6284B-2D35-4F01-B824-277CB67E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39" y="2317180"/>
            <a:ext cx="8345048" cy="233101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12799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Excel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 err="1">
                <a:solidFill>
                  <a:srgbClr val="0070C0"/>
                </a:solidFill>
              </a:rPr>
              <a:t>Merging</a:t>
            </a:r>
            <a:r>
              <a:rPr lang="nl-BE" sz="2400" dirty="0">
                <a:solidFill>
                  <a:srgbClr val="0070C0"/>
                </a:solidFill>
              </a:rPr>
              <a:t> cells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2893C-8939-4A03-9502-628ED392D9D5}"/>
              </a:ext>
            </a:extLst>
          </p:cNvPr>
          <p:cNvSpPr txBox="1"/>
          <p:nvPr/>
        </p:nvSpPr>
        <p:spPr>
          <a:xfrm>
            <a:off x="6988250" y="1783892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example-code-5-xlsx.py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6C85F-F80F-4A83-A978-AA7BB302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4002"/>
            <a:ext cx="9655250" cy="27689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05643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Excel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Using </a:t>
            </a:r>
            <a:r>
              <a:rPr lang="nl-BE" sz="2400" dirty="0" err="1">
                <a:solidFill>
                  <a:srgbClr val="0070C0"/>
                </a:solidFill>
              </a:rPr>
              <a:t>styles</a:t>
            </a:r>
            <a:r>
              <a:rPr lang="nl-BE" sz="2400" dirty="0">
                <a:solidFill>
                  <a:srgbClr val="0070C0"/>
                </a:solidFill>
              </a:rPr>
              <a:t>: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ABF25-01C8-473A-BD61-7C4CE2B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32" y="472281"/>
            <a:ext cx="7063967" cy="220477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5530F-C5FE-4B6D-A953-05A144E8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32" y="2681578"/>
            <a:ext cx="8557984" cy="220476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917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Excel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2893C-8939-4A03-9502-628ED392D9D5}"/>
              </a:ext>
            </a:extLst>
          </p:cNvPr>
          <p:cNvSpPr txBox="1"/>
          <p:nvPr/>
        </p:nvSpPr>
        <p:spPr>
          <a:xfrm>
            <a:off x="6509958" y="7809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example-code-5-xlsx.py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C8014-3F40-4AA9-958C-500BFFBD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81100"/>
            <a:ext cx="9862758" cy="44958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72509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Word files (.docx)</a:t>
            </a:r>
          </a:p>
        </p:txBody>
      </p:sp>
    </p:spTree>
    <p:extLst>
      <p:ext uri="{BB962C8B-B14F-4D97-AF65-F5344CB8AC3E}">
        <p14:creationId xmlns:p14="http://schemas.microsoft.com/office/powerpoint/2010/main" val="3258681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Word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python-docx</a:t>
            </a:r>
            <a:r>
              <a:rPr lang="en-US" sz="2400" dirty="0">
                <a:solidFill>
                  <a:srgbClr val="0070C0"/>
                </a:solidFill>
              </a:rPr>
              <a:t> is a Python library for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creating and updating MS Word .docx files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F384AF4-1652-4913-880F-B819C5240379}"/>
              </a:ext>
            </a:extLst>
          </p:cNvPr>
          <p:cNvSpPr txBox="1">
            <a:spLocks/>
          </p:cNvSpPr>
          <p:nvPr/>
        </p:nvSpPr>
        <p:spPr>
          <a:xfrm>
            <a:off x="6858000" y="1066800"/>
            <a:ext cx="4114800" cy="1676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Installation on Fedora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sudo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dnf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install python3-docx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or using pip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pip3 install –-user python-docx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84359-C694-4545-AB20-6FE25C6BC608}"/>
              </a:ext>
            </a:extLst>
          </p:cNvPr>
          <p:cNvSpPr txBox="1"/>
          <p:nvPr/>
        </p:nvSpPr>
        <p:spPr>
          <a:xfrm>
            <a:off x="1190625" y="2862233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example-code-5-docx.py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D522A4-A86E-4F3E-B7CB-3C4D1EB6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62343"/>
            <a:ext cx="7398294" cy="25241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492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Word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DE5E9-F12C-4EF0-A3A9-0B0CC649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219200"/>
            <a:ext cx="8305800" cy="47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53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Word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3E3F4-3FC8-4B75-8197-725069E54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1"/>
          <a:stretch/>
        </p:blipFill>
        <p:spPr>
          <a:xfrm>
            <a:off x="864176" y="1447800"/>
            <a:ext cx="905985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14775-9A72-4793-8540-9A724D71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143000"/>
            <a:ext cx="7474528" cy="3786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87DF1-255C-44A3-A3E2-73351DD0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257800"/>
            <a:ext cx="9964245" cy="1081088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BC2B41-611A-4E1E-AA61-77BF288A54AC}"/>
              </a:ext>
            </a:extLst>
          </p:cNvPr>
          <p:cNvSpPr txBox="1"/>
          <p:nvPr/>
        </p:nvSpPr>
        <p:spPr>
          <a:xfrm>
            <a:off x="7373445" y="48576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output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533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Word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BEFEB-A237-4D1E-83EB-F85AE249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2779"/>
            <a:ext cx="7642352" cy="3332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8AF68-EED7-4EC9-BAB6-7BA9170D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9" y="3505200"/>
            <a:ext cx="473861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PDF files</a:t>
            </a:r>
          </a:p>
        </p:txBody>
      </p:sp>
    </p:spTree>
    <p:extLst>
      <p:ext uri="{BB962C8B-B14F-4D97-AF65-F5344CB8AC3E}">
        <p14:creationId xmlns:p14="http://schemas.microsoft.com/office/powerpoint/2010/main" val="136439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PDF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Popular Python PDF libraries are: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PyPDF2</a:t>
            </a:r>
            <a:r>
              <a:rPr lang="en-US" sz="2400" dirty="0">
                <a:solidFill>
                  <a:srgbClr val="0070C0"/>
                </a:solidFill>
              </a:rPr>
              <a:t>-</a:t>
            </a:r>
            <a:r>
              <a:rPr lang="en-US" sz="2400" b="1" dirty="0">
                <a:solidFill>
                  <a:srgbClr val="0070C0"/>
                </a:solidFill>
              </a:rPr>
              <a:t>PyPDF4</a:t>
            </a:r>
            <a:r>
              <a:rPr lang="en-US" sz="2400" dirty="0">
                <a:solidFill>
                  <a:srgbClr val="0070C0"/>
                </a:solidFill>
              </a:rPr>
              <a:t>: many features e.g. read metadata and encryption information,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split, merge together, crop, and transform pages inside pdf files,…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pdfrw</a:t>
            </a:r>
            <a:r>
              <a:rPr lang="en-US" sz="2400" dirty="0">
                <a:solidFill>
                  <a:srgbClr val="0070C0"/>
                </a:solidFill>
              </a:rPr>
              <a:t>: fast pure Python pdf parser, read and write pdf documents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PDFMiner</a:t>
            </a:r>
            <a:r>
              <a:rPr lang="en-US" sz="2400" dirty="0">
                <a:solidFill>
                  <a:srgbClr val="0070C0"/>
                </a:solidFill>
              </a:rPr>
              <a:t>: text extraction, convert pdf into other formats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PyFPDF</a:t>
            </a:r>
            <a:r>
              <a:rPr lang="en-US" sz="2400" dirty="0">
                <a:solidFill>
                  <a:srgbClr val="0070C0"/>
                </a:solidFill>
              </a:rPr>
              <a:t>: library for PDF document generation under Python, ported from PHP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ReportLab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(commercial)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6007B"/>
                </a:solidFill>
                <a:sym typeface="Wingdings" panose="05000000000000000000" pitchFamily="2" charset="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 Toolkit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(open source)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89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PDF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6AD615-D35A-426C-A4CF-170581B3C435}"/>
              </a:ext>
            </a:extLst>
          </p:cNvPr>
          <p:cNvSpPr txBox="1">
            <a:spLocks/>
          </p:cNvSpPr>
          <p:nvPr/>
        </p:nvSpPr>
        <p:spPr>
          <a:xfrm>
            <a:off x="859213" y="2199611"/>
            <a:ext cx="5334000" cy="84434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Install 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ReportLab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Open Source on Fedora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pip install –-user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reportlab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578A4-C088-1ABE-E7D8-B263100B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13" y="4236216"/>
            <a:ext cx="10056091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63EFA-FBE0-B2E2-F39E-910DCAA7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28600"/>
            <a:ext cx="5614987" cy="40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99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PDF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Creating a Simple PDF: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lowest-level component used regularly = canvas object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functions allow to "paint" document with text, images,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B562-7486-C28E-ADDD-0E0A7868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5" y="3581400"/>
            <a:ext cx="945948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61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PDF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Canvas ~ sheet of white paper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default A4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with points on sheet identified using Cartesian (X,Y) coordinates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default </a:t>
            </a:r>
            <a:r>
              <a:rPr lang="en-US" sz="2400" b="1" dirty="0">
                <a:solidFill>
                  <a:srgbClr val="0070C0"/>
                </a:solidFill>
              </a:rPr>
              <a:t>(0,0) </a:t>
            </a:r>
            <a:r>
              <a:rPr lang="en-US" sz="2400" dirty="0">
                <a:solidFill>
                  <a:srgbClr val="0070C0"/>
                </a:solidFill>
              </a:rPr>
              <a:t>origin point at </a:t>
            </a:r>
            <a:r>
              <a:rPr lang="en-US" sz="2400" b="1" dirty="0">
                <a:solidFill>
                  <a:srgbClr val="0070C0"/>
                </a:solidFill>
              </a:rPr>
              <a:t>lower left </a:t>
            </a:r>
            <a:r>
              <a:rPr lang="en-US" sz="2400" dirty="0">
                <a:solidFill>
                  <a:srgbClr val="0070C0"/>
                </a:solidFill>
              </a:rPr>
              <a:t>corner of page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coordinate 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>
                <a:solidFill>
                  <a:srgbClr val="0070C0"/>
                </a:solidFill>
              </a:rPr>
              <a:t> goes to the </a:t>
            </a:r>
            <a:r>
              <a:rPr lang="en-US" sz="2400" b="1" dirty="0">
                <a:solidFill>
                  <a:srgbClr val="0070C0"/>
                </a:solidFill>
              </a:rPr>
              <a:t>right</a:t>
            </a:r>
            <a:r>
              <a:rPr lang="en-US" sz="2400" dirty="0">
                <a:solidFill>
                  <a:srgbClr val="0070C0"/>
                </a:solidFill>
              </a:rPr>
              <a:t>, coordinate </a:t>
            </a:r>
            <a:r>
              <a:rPr lang="en-US" sz="2400" b="1" dirty="0">
                <a:solidFill>
                  <a:srgbClr val="0070C0"/>
                </a:solidFill>
              </a:rPr>
              <a:t>y</a:t>
            </a:r>
            <a:r>
              <a:rPr lang="en-US" sz="2400" dirty="0">
                <a:solidFill>
                  <a:srgbClr val="0070C0"/>
                </a:solidFill>
              </a:rPr>
              <a:t> goes </a:t>
            </a:r>
            <a:r>
              <a:rPr lang="en-US" sz="2400" b="1" dirty="0">
                <a:solidFill>
                  <a:srgbClr val="0070C0"/>
                </a:solidFill>
              </a:rPr>
              <a:t>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01835-C6A4-578E-A15C-B82BD0D2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5" y="3581400"/>
            <a:ext cx="945948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1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PDF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canvas.</a:t>
            </a:r>
            <a:r>
              <a:rPr lang="en-US" sz="2400" b="1" dirty="0" err="1">
                <a:solidFill>
                  <a:srgbClr val="0070C0"/>
                </a:solidFill>
              </a:rPr>
              <a:t>setLineWidth</a:t>
            </a:r>
            <a:r>
              <a:rPr lang="en-US" sz="2400" b="1" dirty="0">
                <a:solidFill>
                  <a:srgbClr val="0070C0"/>
                </a:solidFill>
              </a:rPr>
              <a:t>(.4) </a:t>
            </a:r>
            <a:r>
              <a:rPr lang="en-US" sz="2400" dirty="0">
                <a:solidFill>
                  <a:srgbClr val="0070C0"/>
                </a:solidFill>
              </a:rPr>
              <a:t>sets how thick line should be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canvas.</a:t>
            </a:r>
            <a:r>
              <a:rPr lang="en-US" sz="2400" b="1" dirty="0" err="1">
                <a:solidFill>
                  <a:srgbClr val="0070C0"/>
                </a:solidFill>
              </a:rPr>
              <a:t>setFont</a:t>
            </a:r>
            <a:r>
              <a:rPr lang="en-US" sz="2400" b="1" dirty="0">
                <a:solidFill>
                  <a:srgbClr val="0070C0"/>
                </a:solidFill>
              </a:rPr>
              <a:t>('Helvetica', 12) </a:t>
            </a:r>
            <a:r>
              <a:rPr lang="en-US" sz="2400" dirty="0">
                <a:solidFill>
                  <a:srgbClr val="0070C0"/>
                </a:solidFill>
              </a:rPr>
              <a:t>will specify a specific font and point size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</a:t>
            </a:r>
            <a:r>
              <a:rPr lang="en-US" sz="2400" dirty="0">
                <a:solidFill>
                  <a:srgbClr val="0070C0"/>
                </a:solidFill>
              </a:rPr>
              <a:t>tandard fonts: Helvetica, Courier, Times-Roman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canvas.</a:t>
            </a:r>
            <a:r>
              <a:rPr lang="en-US" sz="2400" b="1" dirty="0" err="1">
                <a:solidFill>
                  <a:srgbClr val="0070C0"/>
                </a:solidFill>
              </a:rPr>
              <a:t>line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can be used to draw a line by passing two x/y pairs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28ACD-A10F-1413-D0D6-54EA657E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863311"/>
            <a:ext cx="4495800" cy="27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58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PDF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813473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Create a </a:t>
            </a:r>
            <a:r>
              <a:rPr lang="en-US" sz="2400" b="1" dirty="0">
                <a:solidFill>
                  <a:srgbClr val="0070C0"/>
                </a:solidFill>
              </a:rPr>
              <a:t>doc</a:t>
            </a:r>
            <a:r>
              <a:rPr lang="en-US" sz="2400" dirty="0">
                <a:solidFill>
                  <a:srgbClr val="0070C0"/>
                </a:solidFill>
              </a:rPr>
              <a:t>ument template using the </a:t>
            </a:r>
            <a:r>
              <a:rPr lang="en-US" sz="2400" b="1" dirty="0" err="1">
                <a:solidFill>
                  <a:srgbClr val="0070C0"/>
                </a:solidFill>
              </a:rPr>
              <a:t>SimpleDocTemplate</a:t>
            </a:r>
            <a:r>
              <a:rPr lang="en-US" sz="2400" dirty="0">
                <a:solidFill>
                  <a:srgbClr val="0070C0"/>
                </a:solidFill>
              </a:rPr>
              <a:t> class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Add an image and text/paragraph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7634D-BBFF-490D-B52B-6F3D7087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787130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7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PDF files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43000"/>
            <a:ext cx="10813473" cy="4351337"/>
          </a:xfrm>
        </p:spPr>
        <p:txBody>
          <a:bodyPr>
            <a:normAutofit lnSpcReduction="10000"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TableStyle</a:t>
            </a:r>
            <a:r>
              <a:rPr lang="en-US" sz="2400" dirty="0">
                <a:solidFill>
                  <a:srgbClr val="0070C0"/>
                </a:solidFill>
              </a:rPr>
              <a:t> three main groups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affect table background,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   draw lines or set cell style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st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element = identifier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nd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+ 3</a:t>
            </a:r>
            <a:r>
              <a:rPr lang="en-US" sz="2400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rd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arguments determine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cell coordinates of box of cells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coordinates are given as (column, row)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top left cell is (0, 0) the bottom right is (-1, -1)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DCA6E5-B533-804A-2F87-A191D0A9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95" y="150391"/>
            <a:ext cx="6365705" cy="36965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B66498-6E83-EFA8-CA9B-773B9AE3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962868"/>
            <a:ext cx="3886199" cy="18962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6760BF-76D4-A326-891A-298A1533A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965827"/>
            <a:ext cx="2563511" cy="7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55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5.1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NL" sz="2400" dirty="0">
                <a:solidFill>
                  <a:srgbClr val="0070C0"/>
                </a:solidFill>
              </a:rPr>
              <a:t>Write a Python script that parses a .vcf file and saves all indels 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 err="1">
                <a:solidFill>
                  <a:srgbClr val="0070C0"/>
                </a:solidFill>
              </a:rPr>
              <a:t>causing</a:t>
            </a:r>
            <a:r>
              <a:rPr lang="nl-NL" sz="2400" dirty="0">
                <a:solidFill>
                  <a:srgbClr val="0070C0"/>
                </a:solidFill>
              </a:rPr>
              <a:t> “</a:t>
            </a:r>
            <a:r>
              <a:rPr lang="nl-NL" sz="2400" dirty="0" err="1">
                <a:solidFill>
                  <a:srgbClr val="0070C0"/>
                </a:solidFill>
              </a:rPr>
              <a:t>stop_gained</a:t>
            </a:r>
            <a:r>
              <a:rPr lang="nl-NL" sz="2400" dirty="0">
                <a:solidFill>
                  <a:srgbClr val="0070C0"/>
                </a:solidFill>
              </a:rPr>
              <a:t>” </a:t>
            </a:r>
            <a:r>
              <a:rPr lang="nl-NL" sz="2400" dirty="0" err="1">
                <a:solidFill>
                  <a:srgbClr val="0070C0"/>
                </a:solidFill>
              </a:rPr>
              <a:t>and</a:t>
            </a:r>
            <a:r>
              <a:rPr lang="nl-NL" sz="2400" dirty="0">
                <a:solidFill>
                  <a:srgbClr val="0070C0"/>
                </a:solidFill>
              </a:rPr>
              <a:t> “frameshift” </a:t>
            </a:r>
            <a:r>
              <a:rPr lang="nl-NL" sz="2400" dirty="0" err="1">
                <a:solidFill>
                  <a:srgbClr val="0070C0"/>
                </a:solidFill>
              </a:rPr>
              <a:t>to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be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saved</a:t>
            </a:r>
            <a:r>
              <a:rPr lang="nl-NL" sz="2400" dirty="0">
                <a:solidFill>
                  <a:srgbClr val="0070C0"/>
                </a:solidFill>
              </a:rPr>
              <a:t> in a .</a:t>
            </a:r>
            <a:r>
              <a:rPr lang="nl-NL" sz="2400" dirty="0" err="1">
                <a:solidFill>
                  <a:srgbClr val="0070C0"/>
                </a:solidFill>
              </a:rPr>
              <a:t>csv</a:t>
            </a:r>
            <a:r>
              <a:rPr lang="nl-NL" sz="2400" dirty="0">
                <a:solidFill>
                  <a:srgbClr val="0070C0"/>
                </a:solidFill>
              </a:rPr>
              <a:t> file</a:t>
            </a:r>
          </a:p>
          <a:p>
            <a:pPr marL="0" indent="0" eaLnBrk="0" hangingPunct="0">
              <a:lnSpc>
                <a:spcPct val="150000"/>
              </a:lnSpc>
              <a:spcBef>
                <a:spcPts val="2400"/>
              </a:spcBef>
              <a:buNone/>
            </a:pPr>
            <a:r>
              <a:rPr lang="nl-NL" sz="2400" dirty="0">
                <a:solidFill>
                  <a:srgbClr val="0070C0"/>
                </a:solidFill>
              </a:rPr>
              <a:t>Download a strain specific indels  .vcf file from 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NL" sz="2400" dirty="0">
                <a:solidFill>
                  <a:srgbClr val="0070C0"/>
                </a:solidFill>
                <a:hlinkClick r:id="rId2"/>
              </a:rPr>
              <a:t>ftp://ftp-mouse.sanger.ac.uk/REL-1505-SNPs_Indels/strain_specific_vcfs/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</a:p>
          <a:p>
            <a:pPr marL="0" indent="0" eaLnBrk="0" hangingPunct="0">
              <a:lnSpc>
                <a:spcPct val="150000"/>
              </a:lnSpc>
              <a:spcBef>
                <a:spcPts val="2400"/>
              </a:spcBef>
              <a:buNone/>
            </a:pPr>
            <a:r>
              <a:rPr lang="nl-NL" sz="2400" dirty="0">
                <a:solidFill>
                  <a:srgbClr val="0070C0"/>
                </a:solidFill>
              </a:rPr>
              <a:t>More info over the mouse genomes project on: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  <a:hlinkClick r:id="rId3"/>
              </a:rPr>
              <a:t>https://www.sanger.ac.uk/science/data/mouse-genomes-project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EF0BF-BDF1-4FCE-8C83-DD65F5397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743200"/>
            <a:ext cx="4526280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1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Common </a:t>
            </a:r>
            <a:r>
              <a:rPr lang="en-US" sz="2400" b="1" dirty="0">
                <a:solidFill>
                  <a:srgbClr val="0070C0"/>
                </a:solidFill>
              </a:rPr>
              <a:t>directory</a:t>
            </a:r>
            <a:r>
              <a:rPr lang="en-US" sz="2400" dirty="0">
                <a:solidFill>
                  <a:srgbClr val="0070C0"/>
                </a:solidFill>
              </a:rPr>
              <a:t>-related functions: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614693-2F54-4502-8EB3-04EFD21E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43178"/>
              </p:ext>
            </p:extLst>
          </p:nvPr>
        </p:nvGraphicFramePr>
        <p:xfrm>
          <a:off x="1246056" y="2133600"/>
          <a:ext cx="683114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943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4648201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os.getcwd()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Returns current working directory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os.chdir(path)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Makes path the working directory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0" dirty="0"/>
                        <a:t>os.mkdir(path)</a:t>
                      </a:r>
                      <a:endParaRPr lang="en-B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Creates directory at path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7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os.rmdir(path)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directory at path</a:t>
                      </a:r>
                      <a:endParaRPr lang="en-B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2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176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5.1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1194473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Downloading files from FTP site (no longer possible in Chrome)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using Linux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wget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command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wget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ftp://ftp-mouse.sanger.ac.uk/REL-1505-SNPs_Indels/strain_specific_vcfs/129P2_OlaHsd.mgp.v5.indels.dbSNP142.normed.vcf.gz</a:t>
            </a:r>
            <a:b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or using FileZilla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EF0BF-BDF1-4FCE-8C83-DD65F539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81000"/>
            <a:ext cx="4526280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25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2BC93D-6369-406F-8642-EAF1C4B5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487"/>
            <a:ext cx="5960745" cy="5694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85D25F-9493-4720-9329-EA7B5206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90600"/>
            <a:ext cx="4612005" cy="53578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D65995-A5C0-4B36-88B9-7207BCDD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7" y="381000"/>
            <a:ext cx="4572001" cy="774768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NL" sz="1200" dirty="0">
                <a:solidFill>
                  <a:srgbClr val="0070C0"/>
                </a:solidFill>
                <a:hlinkClick r:id="rId4"/>
              </a:rPr>
              <a:t>https://www.cell.com/immunity/pdf/S1074-7613(15)00254-X.pdf</a:t>
            </a:r>
            <a:r>
              <a:rPr lang="nl-NL" sz="1200" dirty="0">
                <a:solidFill>
                  <a:srgbClr val="0070C0"/>
                </a:solidFill>
              </a:rPr>
              <a:t> 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9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5.1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To be able to have a look at the content of the file before parsing use e.g.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-100 129P2_OlaHsd.mgp.v5.indels.dbSNP142.normed.vcf &gt;indels_vcf_head100.txt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First try to only print the comment lines (start with #)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Next try to parse the lines with indel data which are tab-delimited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but you can read the file line by line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You might want to use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linecounter&lt;100 before parsing all lines!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EF0BF-BDF1-4FCE-8C83-DD65F53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72732"/>
            <a:ext cx="4526280" cy="780098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A64FF19-0069-4503-92EE-E9D6E1BF2BEF}"/>
              </a:ext>
            </a:extLst>
          </p:cNvPr>
          <p:cNvSpPr txBox="1">
            <a:spLocks/>
          </p:cNvSpPr>
          <p:nvPr/>
        </p:nvSpPr>
        <p:spPr>
          <a:xfrm>
            <a:off x="6065520" y="4114800"/>
            <a:ext cx="4526280" cy="1238655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fileObj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open("indels.vcf", "r")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for line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fileObj.readlines</a:t>
            </a: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():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parse line</a:t>
            </a:r>
          </a:p>
        </p:txBody>
      </p:sp>
    </p:spTree>
    <p:extLst>
      <p:ext uri="{BB962C8B-B14F-4D97-AF65-F5344CB8AC3E}">
        <p14:creationId xmlns:p14="http://schemas.microsoft.com/office/powerpoint/2010/main" val="4157381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5.1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D23ED-5570-4EFD-81D8-10621460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31"/>
            <a:ext cx="12192000" cy="64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1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5.2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Scan the directory </a:t>
            </a:r>
            <a:r>
              <a:rPr lang="nl-BE" sz="2400" b="1" i="1" dirty="0">
                <a:solidFill>
                  <a:srgbClr val="0070C0"/>
                </a:solidFill>
              </a:rPr>
              <a:t>exercise-5-2-htseqcount</a:t>
            </a:r>
            <a:r>
              <a:rPr lang="nl-BE" sz="2400" dirty="0">
                <a:solidFill>
                  <a:srgbClr val="0070C0"/>
                </a:solidFill>
              </a:rPr>
              <a:t> with count files. 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400" dirty="0">
                <a:solidFill>
                  <a:srgbClr val="0070C0"/>
                </a:solidFill>
              </a:rPr>
              <a:t>Get the </a:t>
            </a:r>
            <a:r>
              <a:rPr lang="nl-BE" sz="2400" b="1" dirty="0">
                <a:solidFill>
                  <a:srgbClr val="0070C0"/>
                </a:solidFill>
              </a:rPr>
              <a:t>sample IDs </a:t>
            </a:r>
            <a:r>
              <a:rPr lang="nl-BE" sz="2400" dirty="0">
                <a:solidFill>
                  <a:srgbClr val="0070C0"/>
                </a:solidFill>
              </a:rPr>
              <a:t>from the filenames and save in an </a:t>
            </a:r>
            <a:r>
              <a:rPr lang="nl-BE" sz="2400" b="1" dirty="0">
                <a:solidFill>
                  <a:srgbClr val="0070C0"/>
                </a:solidFill>
              </a:rPr>
              <a:t>Excel file </a:t>
            </a:r>
            <a:r>
              <a:rPr lang="nl-BE" sz="2400" dirty="0">
                <a:solidFill>
                  <a:srgbClr val="0070C0"/>
                </a:solidFill>
              </a:rPr>
              <a:t>including </a:t>
            </a:r>
            <a:r>
              <a:rPr lang="nl-BE" sz="2400" b="1" dirty="0">
                <a:solidFill>
                  <a:srgbClr val="0070C0"/>
                </a:solidFill>
              </a:rPr>
              <a:t>file sizes</a:t>
            </a:r>
            <a:r>
              <a:rPr lang="nl-BE" sz="2400" dirty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EF1E2-9F68-4AF1-9150-BD32EA98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743200"/>
            <a:ext cx="703802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EEC42-F351-433E-8DC8-8C1A48F8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29000"/>
            <a:ext cx="300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671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5.3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nl-BE" sz="2000" dirty="0">
                <a:solidFill>
                  <a:srgbClr val="0070C0"/>
                </a:solidFill>
              </a:rPr>
              <a:t>Parse FastQC results to get a summary file</a:t>
            </a:r>
            <a:br>
              <a:rPr lang="nl-BE" sz="2000" dirty="0">
                <a:solidFill>
                  <a:srgbClr val="0070C0"/>
                </a:solidFill>
              </a:rPr>
            </a:br>
            <a: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  <a:t> scan fastqc folder: scan folders </a:t>
            </a:r>
            <a:r>
              <a:rPr lang="nl-BE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sample_fastqc  </a:t>
            </a:r>
            <a:b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  <a:t> extract data from </a:t>
            </a:r>
            <a:r>
              <a:rPr lang="nl-BE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fastqc_data.txt </a:t>
            </a:r>
            <a: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  <a:t>(total sequences)</a:t>
            </a:r>
            <a:b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  <a:t>     and from </a:t>
            </a:r>
            <a:r>
              <a:rPr lang="nl-BE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summary.txt</a:t>
            </a:r>
            <a: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  <a:t> (basic statistics, per base quality)</a:t>
            </a:r>
            <a:b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000" dirty="0">
                <a:solidFill>
                  <a:srgbClr val="0070C0"/>
                </a:solidFill>
              </a:rPr>
              <a:t>create a summary report as </a:t>
            </a:r>
            <a:r>
              <a:rPr lang="nl-BE" sz="2000" b="1" i="1" dirty="0">
                <a:solidFill>
                  <a:srgbClr val="0070C0"/>
                </a:solidFill>
              </a:rPr>
              <a:t>fastqc_summary.docx </a:t>
            </a:r>
            <a:br>
              <a:rPr lang="nl-BE" sz="2000" dirty="0">
                <a:solidFill>
                  <a:srgbClr val="0070C0"/>
                </a:solidFill>
              </a:rPr>
            </a:br>
            <a:r>
              <a:rPr lang="nl-BE" sz="2000" dirty="0">
                <a:solidFill>
                  <a:srgbClr val="0070C0"/>
                </a:solidFill>
              </a:rPr>
              <a:t>     with each sample result on separate page</a:t>
            </a:r>
            <a:br>
              <a:rPr lang="nl-BE" sz="2000" dirty="0">
                <a:solidFill>
                  <a:srgbClr val="0070C0"/>
                </a:solidFill>
              </a:rPr>
            </a:br>
            <a:r>
              <a:rPr lang="nl-BE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000" dirty="0">
                <a:solidFill>
                  <a:srgbClr val="0070C0"/>
                </a:solidFill>
              </a:rPr>
              <a:t>include </a:t>
            </a:r>
            <a:r>
              <a:rPr lang="nl-BE" sz="2000" b="1" i="1" dirty="0">
                <a:solidFill>
                  <a:srgbClr val="0070C0"/>
                </a:solidFill>
              </a:rPr>
              <a:t>per_base_quality.png</a:t>
            </a:r>
            <a:r>
              <a:rPr lang="nl-BE" sz="2000" dirty="0">
                <a:solidFill>
                  <a:srgbClr val="0070C0"/>
                </a:solidFill>
              </a:rPr>
              <a:t> image (Image </a:t>
            </a:r>
            <a:r>
              <a:rPr lang="nl-BE" sz="2000" dirty="0" err="1">
                <a:solidFill>
                  <a:srgbClr val="0070C0"/>
                </a:solidFill>
              </a:rPr>
              <a:t>subfolder</a:t>
            </a:r>
            <a:r>
              <a:rPr lang="nl-BE" sz="2000" dirty="0">
                <a:solidFill>
                  <a:srgbClr val="0070C0"/>
                </a:solidFill>
              </a:rPr>
              <a:t>)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584AC-43EF-497B-A819-2F9D0C136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1" r="4550"/>
          <a:stretch/>
        </p:blipFill>
        <p:spPr>
          <a:xfrm>
            <a:off x="7199647" y="630355"/>
            <a:ext cx="4114800" cy="47934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94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0539-E515-4E53-A239-022E2D46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24" y="1305930"/>
            <a:ext cx="7294853" cy="2255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EA499-5558-4A92-BA4C-5769E8C9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7" y="4191000"/>
            <a:ext cx="7658669" cy="99060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ED3EB9-22CD-45A9-B872-661FBA2E2634}"/>
              </a:ext>
            </a:extLst>
          </p:cNvPr>
          <p:cNvSpPr txBox="1"/>
          <p:nvPr/>
        </p:nvSpPr>
        <p:spPr>
          <a:xfrm>
            <a:off x="5045236" y="376976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output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5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9FA9-2617-411C-85D3-9BAB4B96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19200"/>
            <a:ext cx="85744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The filesystem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Common </a:t>
            </a:r>
            <a:r>
              <a:rPr lang="en-US" sz="2400" b="1" dirty="0">
                <a:solidFill>
                  <a:srgbClr val="0070C0"/>
                </a:solidFill>
              </a:rPr>
              <a:t>file</a:t>
            </a:r>
            <a:r>
              <a:rPr lang="en-US" sz="2400" dirty="0">
                <a:solidFill>
                  <a:srgbClr val="0070C0"/>
                </a:solidFill>
              </a:rPr>
              <a:t>-related functions: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614693-2F54-4502-8EB3-04EFD21E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67794"/>
              </p:ext>
            </p:extLst>
          </p:nvPr>
        </p:nvGraphicFramePr>
        <p:xfrm>
          <a:off x="1246056" y="2133600"/>
          <a:ext cx="949814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744">
                  <a:extLst>
                    <a:ext uri="{9D8B030D-6E8A-4147-A177-3AD203B41FA5}">
                      <a16:colId xmlns:a16="http://schemas.microsoft.com/office/drawing/2014/main" val="3422814899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199261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Function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Purpose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os.remove(path)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Removes the file specified by the path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os.rename(sourcepath, destpath)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Renames the file at sourcepath to destpath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0" dirty="0"/>
                        <a:t>os.startfile(path)</a:t>
                      </a:r>
                      <a:endParaRPr lang="en-B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0" dirty="0"/>
                        <a:t>Opens the file at path using its associated application</a:t>
                      </a:r>
                      <a:endParaRPr lang="en-B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7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726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</TotalTime>
  <Words>2921</Words>
  <Application>Microsoft Office PowerPoint</Application>
  <PresentationFormat>Widescreen</PresentationFormat>
  <Paragraphs>318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Calibri</vt:lpstr>
      <vt:lpstr>-apple-system</vt:lpstr>
      <vt:lpstr>Wingdings</vt:lpstr>
      <vt:lpstr>Calibri Light</vt:lpstr>
      <vt:lpstr>Courier New</vt:lpstr>
      <vt:lpstr>Arial</vt:lpstr>
      <vt:lpstr>Wingdings 2</vt:lpstr>
      <vt:lpstr>HDOfficeLightV0</vt:lpstr>
      <vt:lpstr>SCRIPTING 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The filesystem</vt:lpstr>
      <vt:lpstr>CSV files</vt:lpstr>
      <vt:lpstr>Comma- and tab-separated files</vt:lpstr>
      <vt:lpstr>Comma- and tab-separated files</vt:lpstr>
      <vt:lpstr>Comma- and tab-separated files</vt:lpstr>
      <vt:lpstr>Comma- and tab-separated files</vt:lpstr>
      <vt:lpstr>Comma- and tab-separated files</vt:lpstr>
      <vt:lpstr>Comma- and tab-separated files</vt:lpstr>
      <vt:lpstr>Comma- and tab-separated files</vt:lpstr>
      <vt:lpstr>Comma- and tab-separated files</vt:lpstr>
      <vt:lpstr>Excel files (.xlsx)</vt:lpstr>
      <vt:lpstr>Excel files</vt:lpstr>
      <vt:lpstr>Excel files</vt:lpstr>
      <vt:lpstr>Excel files</vt:lpstr>
      <vt:lpstr>Excel files</vt:lpstr>
      <vt:lpstr>Excel files</vt:lpstr>
      <vt:lpstr>Excel files</vt:lpstr>
      <vt:lpstr>Excel files</vt:lpstr>
      <vt:lpstr>Word files (.docx)</vt:lpstr>
      <vt:lpstr>Word files</vt:lpstr>
      <vt:lpstr>Word files</vt:lpstr>
      <vt:lpstr>Word files</vt:lpstr>
      <vt:lpstr>Word files</vt:lpstr>
      <vt:lpstr>PDF files</vt:lpstr>
      <vt:lpstr>PDF files</vt:lpstr>
      <vt:lpstr>PDF files</vt:lpstr>
      <vt:lpstr>PDF files</vt:lpstr>
      <vt:lpstr>PDF files</vt:lpstr>
      <vt:lpstr>PDF files</vt:lpstr>
      <vt:lpstr>PDF files</vt:lpstr>
      <vt:lpstr>PDF files</vt:lpstr>
      <vt:lpstr>Exercise 5.1</vt:lpstr>
      <vt:lpstr>Exercise 5.1</vt:lpstr>
      <vt:lpstr>PowerPoint Presentation</vt:lpstr>
      <vt:lpstr>Exercise 5.1</vt:lpstr>
      <vt:lpstr>Exercise 5.1</vt:lpstr>
      <vt:lpstr>Exercise 5.2</vt:lpstr>
      <vt:lpstr>Exercise 5.3</vt:lpstr>
    </vt:vector>
  </TitlesOfParts>
  <Manager/>
  <Company>VIB/UGent Dep Molecular Biomedical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STRUCTURELE   BIOINFORMATICA</dc:title>
  <dc:subject/>
  <dc:creator>Paco Hulpiau</dc:creator>
  <cp:keywords/>
  <dc:description/>
  <cp:lastModifiedBy>Hulpiau Paco</cp:lastModifiedBy>
  <cp:revision>718</cp:revision>
  <dcterms:created xsi:type="dcterms:W3CDTF">2008-12-21T20:16:39Z</dcterms:created>
  <dcterms:modified xsi:type="dcterms:W3CDTF">2022-10-14T14:01:27Z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