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5" r:id="rId1"/>
  </p:sldMasterIdLst>
  <p:notesMasterIdLst>
    <p:notesMasterId r:id="rId34"/>
  </p:notesMasterIdLst>
  <p:sldIdLst>
    <p:sldId id="394" r:id="rId2"/>
    <p:sldId id="340" r:id="rId3"/>
    <p:sldId id="451" r:id="rId4"/>
    <p:sldId id="453" r:id="rId5"/>
    <p:sldId id="452" r:id="rId6"/>
    <p:sldId id="410" r:id="rId7"/>
    <p:sldId id="455" r:id="rId8"/>
    <p:sldId id="461" r:id="rId9"/>
    <p:sldId id="462" r:id="rId10"/>
    <p:sldId id="478" r:id="rId11"/>
    <p:sldId id="456" r:id="rId12"/>
    <p:sldId id="457" r:id="rId13"/>
    <p:sldId id="479" r:id="rId14"/>
    <p:sldId id="459" r:id="rId15"/>
    <p:sldId id="460" r:id="rId16"/>
    <p:sldId id="463" r:id="rId17"/>
    <p:sldId id="466" r:id="rId18"/>
    <p:sldId id="454" r:id="rId19"/>
    <p:sldId id="467" r:id="rId20"/>
    <p:sldId id="469" r:id="rId21"/>
    <p:sldId id="470" r:id="rId22"/>
    <p:sldId id="468" r:id="rId23"/>
    <p:sldId id="471" r:id="rId24"/>
    <p:sldId id="474" r:id="rId25"/>
    <p:sldId id="464" r:id="rId26"/>
    <p:sldId id="465" r:id="rId27"/>
    <p:sldId id="450" r:id="rId28"/>
    <p:sldId id="472" r:id="rId29"/>
    <p:sldId id="475" r:id="rId30"/>
    <p:sldId id="473" r:id="rId31"/>
    <p:sldId id="476" r:id="rId32"/>
    <p:sldId id="477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Wingdings 2" panose="05020102010507070707" pitchFamily="18" charset="2"/>
      <p:regular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11163" indent="460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823913" indent="90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236663" indent="1349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649413" indent="1793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C83C01"/>
    <a:srgbClr val="0057A8"/>
    <a:srgbClr val="FFFFFF"/>
    <a:srgbClr val="66CCFF"/>
    <a:srgbClr val="66FF33"/>
    <a:srgbClr val="66FF66"/>
    <a:srgbClr val="CCFF66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08CFF-92F2-417E-A0B5-C9A84F7692BB}" v="8" dt="2022-12-14T08:58:10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2" autoAdjust="0"/>
    <p:restoredTop sz="76028" autoAdjust="0"/>
  </p:normalViewPr>
  <p:slideViewPr>
    <p:cSldViewPr>
      <p:cViewPr varScale="1">
        <p:scale>
          <a:sx n="85" d="100"/>
          <a:sy n="85" d="100"/>
        </p:scale>
        <p:origin x="94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lpiau Paco" userId="edef87a4-8007-4b59-bfd2-ed0fec151a53" providerId="ADAL" clId="{F53BC406-7266-4C1B-A8CF-9B9AE951E04A}"/>
    <pc:docChg chg="undo custSel modSld">
      <pc:chgData name="Hulpiau Paco" userId="edef87a4-8007-4b59-bfd2-ed0fec151a53" providerId="ADAL" clId="{F53BC406-7266-4C1B-A8CF-9B9AE951E04A}" dt="2020-03-09T05:58:19.095" v="5"/>
      <pc:docMkLst>
        <pc:docMk/>
      </pc:docMkLst>
      <pc:sldChg chg="modSp">
        <pc:chgData name="Hulpiau Paco" userId="edef87a4-8007-4b59-bfd2-ed0fec151a53" providerId="ADAL" clId="{F53BC406-7266-4C1B-A8CF-9B9AE951E04A}" dt="2020-03-02T08:40:58.743" v="2" actId="1076"/>
        <pc:sldMkLst>
          <pc:docMk/>
          <pc:sldMk cId="792148343" sldId="470"/>
        </pc:sldMkLst>
        <pc:picChg chg="mod">
          <ac:chgData name="Hulpiau Paco" userId="edef87a4-8007-4b59-bfd2-ed0fec151a53" providerId="ADAL" clId="{F53BC406-7266-4C1B-A8CF-9B9AE951E04A}" dt="2020-03-02T08:40:58.743" v="2" actId="1076"/>
          <ac:picMkLst>
            <pc:docMk/>
            <pc:sldMk cId="792148343" sldId="470"/>
            <ac:picMk id="6" creationId="{1A232F5D-9B77-4513-9141-9BF7B1EBCCD8}"/>
          </ac:picMkLst>
        </pc:picChg>
      </pc:sldChg>
      <pc:sldChg chg="addSp delSp">
        <pc:chgData name="Hulpiau Paco" userId="edef87a4-8007-4b59-bfd2-ed0fec151a53" providerId="ADAL" clId="{F53BC406-7266-4C1B-A8CF-9B9AE951E04A}" dt="2020-03-09T05:58:19.095" v="5"/>
        <pc:sldMkLst>
          <pc:docMk/>
          <pc:sldMk cId="3182326560" sldId="477"/>
        </pc:sldMkLst>
        <pc:picChg chg="add">
          <ac:chgData name="Hulpiau Paco" userId="edef87a4-8007-4b59-bfd2-ed0fec151a53" providerId="ADAL" clId="{F53BC406-7266-4C1B-A8CF-9B9AE951E04A}" dt="2020-03-09T05:58:19.095" v="5"/>
          <ac:picMkLst>
            <pc:docMk/>
            <pc:sldMk cId="3182326560" sldId="477"/>
            <ac:picMk id="3" creationId="{123C635C-1A5F-42F2-A4AB-02144192536A}"/>
          </ac:picMkLst>
        </pc:picChg>
        <pc:picChg chg="del">
          <ac:chgData name="Hulpiau Paco" userId="edef87a4-8007-4b59-bfd2-ed0fec151a53" providerId="ADAL" clId="{F53BC406-7266-4C1B-A8CF-9B9AE951E04A}" dt="2020-03-09T05:57:47.629" v="3" actId="478"/>
          <ac:picMkLst>
            <pc:docMk/>
            <pc:sldMk cId="3182326560" sldId="477"/>
            <ac:picMk id="6" creationId="{BB70ED6C-8983-419D-9A38-126028249006}"/>
          </ac:picMkLst>
        </pc:picChg>
        <pc:picChg chg="del">
          <ac:chgData name="Hulpiau Paco" userId="edef87a4-8007-4b59-bfd2-ed0fec151a53" providerId="ADAL" clId="{F53BC406-7266-4C1B-A8CF-9B9AE951E04A}" dt="2020-03-09T05:57:48.288" v="4" actId="478"/>
          <ac:picMkLst>
            <pc:docMk/>
            <pc:sldMk cId="3182326560" sldId="477"/>
            <ac:picMk id="7" creationId="{5D8D1F0B-8349-4157-A9AD-07E354858DE1}"/>
          </ac:picMkLst>
        </pc:picChg>
      </pc:sldChg>
    </pc:docChg>
  </pc:docChgLst>
  <pc:docChgLst>
    <pc:chgData name="Hulpiau Paco" userId="edef87a4-8007-4b59-bfd2-ed0fec151a53" providerId="ADAL" clId="{D9BB6FEF-6C18-458C-A628-027EE10ADE72}"/>
    <pc:docChg chg="modSld">
      <pc:chgData name="Hulpiau Paco" userId="edef87a4-8007-4b59-bfd2-ed0fec151a53" providerId="ADAL" clId="{D9BB6FEF-6C18-458C-A628-027EE10ADE72}" dt="2021-12-16T16:40:05.860" v="0"/>
      <pc:docMkLst>
        <pc:docMk/>
      </pc:docMkLst>
      <pc:sldChg chg="addSp">
        <pc:chgData name="Hulpiau Paco" userId="edef87a4-8007-4b59-bfd2-ed0fec151a53" providerId="ADAL" clId="{D9BB6FEF-6C18-458C-A628-027EE10ADE72}" dt="2021-12-16T16:40:05.860" v="0"/>
        <pc:sldMkLst>
          <pc:docMk/>
          <pc:sldMk cId="2315418054" sldId="450"/>
        </pc:sldMkLst>
        <pc:inkChg chg="add">
          <ac:chgData name="Hulpiau Paco" userId="edef87a4-8007-4b59-bfd2-ed0fec151a53" providerId="ADAL" clId="{D9BB6FEF-6C18-458C-A628-027EE10ADE72}" dt="2021-12-16T16:40:05.860" v="0"/>
          <ac:inkMkLst>
            <pc:docMk/>
            <pc:sldMk cId="2315418054" sldId="450"/>
            <ac:inkMk id="5" creationId="{C8FF7EC3-5331-4E4B-81B8-6EB2EB5D2162}"/>
          </ac:inkMkLst>
        </pc:inkChg>
      </pc:sldChg>
      <pc:sldChg chg="addSp">
        <pc:chgData name="Hulpiau Paco" userId="edef87a4-8007-4b59-bfd2-ed0fec151a53" providerId="ADAL" clId="{D9BB6FEF-6C18-458C-A628-027EE10ADE72}" dt="2021-12-16T16:40:05.860" v="0"/>
        <pc:sldMkLst>
          <pc:docMk/>
          <pc:sldMk cId="1883328706" sldId="472"/>
        </pc:sldMkLst>
        <pc:inkChg chg="add">
          <ac:chgData name="Hulpiau Paco" userId="edef87a4-8007-4b59-bfd2-ed0fec151a53" providerId="ADAL" clId="{D9BB6FEF-6C18-458C-A628-027EE10ADE72}" dt="2021-12-16T16:40:05.860" v="0"/>
          <ac:inkMkLst>
            <pc:docMk/>
            <pc:sldMk cId="1883328706" sldId="472"/>
            <ac:inkMk id="4" creationId="{22B66E6C-03DB-4640-BA21-4DDBC4F9594C}"/>
          </ac:inkMkLst>
        </pc:inkChg>
      </pc:sldChg>
      <pc:sldChg chg="addSp">
        <pc:chgData name="Hulpiau Paco" userId="edef87a4-8007-4b59-bfd2-ed0fec151a53" providerId="ADAL" clId="{D9BB6FEF-6C18-458C-A628-027EE10ADE72}" dt="2021-12-16T16:40:05.860" v="0"/>
        <pc:sldMkLst>
          <pc:docMk/>
          <pc:sldMk cId="152217171" sldId="473"/>
        </pc:sldMkLst>
        <pc:inkChg chg="add">
          <ac:chgData name="Hulpiau Paco" userId="edef87a4-8007-4b59-bfd2-ed0fec151a53" providerId="ADAL" clId="{D9BB6FEF-6C18-458C-A628-027EE10ADE72}" dt="2021-12-16T16:40:05.860" v="0"/>
          <ac:inkMkLst>
            <pc:docMk/>
            <pc:sldMk cId="152217171" sldId="473"/>
            <ac:inkMk id="4" creationId="{57A2A49D-7016-44F8-9629-AB9F9D7F3069}"/>
          </ac:inkMkLst>
        </pc:inkChg>
      </pc:sldChg>
    </pc:docChg>
  </pc:docChgLst>
  <pc:docChgLst>
    <pc:chgData name="Hulpiau Paco" userId="edef87a4-8007-4b59-bfd2-ed0fec151a53" providerId="ADAL" clId="{EB508CFF-92F2-417E-A0B5-C9A84F7692BB}"/>
    <pc:docChg chg="undo redo custSel modSld">
      <pc:chgData name="Hulpiau Paco" userId="edef87a4-8007-4b59-bfd2-ed0fec151a53" providerId="ADAL" clId="{EB508CFF-92F2-417E-A0B5-C9A84F7692BB}" dt="2022-12-14T08:58:36.146" v="96" actId="554"/>
      <pc:docMkLst>
        <pc:docMk/>
      </pc:docMkLst>
      <pc:sldChg chg="addSp delSp modSp mod">
        <pc:chgData name="Hulpiau Paco" userId="edef87a4-8007-4b59-bfd2-ed0fec151a53" providerId="ADAL" clId="{EB508CFF-92F2-417E-A0B5-C9A84F7692BB}" dt="2022-12-14T08:24:19.761" v="12" actId="1076"/>
        <pc:sldMkLst>
          <pc:docMk/>
          <pc:sldMk cId="332506968" sldId="451"/>
        </pc:sldMkLst>
        <pc:picChg chg="del">
          <ac:chgData name="Hulpiau Paco" userId="edef87a4-8007-4b59-bfd2-ed0fec151a53" providerId="ADAL" clId="{EB508CFF-92F2-417E-A0B5-C9A84F7692BB}" dt="2022-12-14T08:24:12.680" v="11" actId="478"/>
          <ac:picMkLst>
            <pc:docMk/>
            <pc:sldMk cId="332506968" sldId="451"/>
            <ac:picMk id="4" creationId="{9B6A780F-C4DA-4033-8255-C748319BB77B}"/>
          </ac:picMkLst>
        </pc:picChg>
        <pc:picChg chg="add mod">
          <ac:chgData name="Hulpiau Paco" userId="edef87a4-8007-4b59-bfd2-ed0fec151a53" providerId="ADAL" clId="{EB508CFF-92F2-417E-A0B5-C9A84F7692BB}" dt="2022-12-14T08:24:19.761" v="12" actId="1076"/>
          <ac:picMkLst>
            <pc:docMk/>
            <pc:sldMk cId="332506968" sldId="451"/>
            <ac:picMk id="7" creationId="{48358FC0-9AB1-E80E-F46F-2A64641248E8}"/>
          </ac:picMkLst>
        </pc:picChg>
      </pc:sldChg>
      <pc:sldChg chg="modNotesTx">
        <pc:chgData name="Hulpiau Paco" userId="edef87a4-8007-4b59-bfd2-ed0fec151a53" providerId="ADAL" clId="{EB508CFF-92F2-417E-A0B5-C9A84F7692BB}" dt="2022-12-14T08:28:22.178" v="21"/>
        <pc:sldMkLst>
          <pc:docMk/>
          <pc:sldMk cId="4293238492" sldId="452"/>
        </pc:sldMkLst>
      </pc:sldChg>
      <pc:sldChg chg="modSp mod">
        <pc:chgData name="Hulpiau Paco" userId="edef87a4-8007-4b59-bfd2-ed0fec151a53" providerId="ADAL" clId="{EB508CFF-92F2-417E-A0B5-C9A84F7692BB}" dt="2022-12-14T08:26:58.115" v="18" actId="20577"/>
        <pc:sldMkLst>
          <pc:docMk/>
          <pc:sldMk cId="289340514" sldId="453"/>
        </pc:sldMkLst>
        <pc:spChg chg="mod">
          <ac:chgData name="Hulpiau Paco" userId="edef87a4-8007-4b59-bfd2-ed0fec151a53" providerId="ADAL" clId="{EB508CFF-92F2-417E-A0B5-C9A84F7692BB}" dt="2022-12-14T08:26:58.115" v="18" actId="20577"/>
          <ac:spMkLst>
            <pc:docMk/>
            <pc:sldMk cId="289340514" sldId="453"/>
            <ac:spMk id="3" creationId="{34B37F5E-950E-49BB-9D99-536A7B51564E}"/>
          </ac:spMkLst>
        </pc:spChg>
      </pc:sldChg>
      <pc:sldChg chg="modSp mod">
        <pc:chgData name="Hulpiau Paco" userId="edef87a4-8007-4b59-bfd2-ed0fec151a53" providerId="ADAL" clId="{EB508CFF-92F2-417E-A0B5-C9A84F7692BB}" dt="2022-12-14T08:46:18.059" v="64" actId="113"/>
        <pc:sldMkLst>
          <pc:docMk/>
          <pc:sldMk cId="2175139731" sldId="454"/>
        </pc:sldMkLst>
        <pc:spChg chg="mod">
          <ac:chgData name="Hulpiau Paco" userId="edef87a4-8007-4b59-bfd2-ed0fec151a53" providerId="ADAL" clId="{EB508CFF-92F2-417E-A0B5-C9A84F7692BB}" dt="2022-12-14T08:46:18.059" v="64" actId="113"/>
          <ac:spMkLst>
            <pc:docMk/>
            <pc:sldMk cId="2175139731" sldId="454"/>
            <ac:spMk id="3" creationId="{34B37F5E-950E-49BB-9D99-536A7B51564E}"/>
          </ac:spMkLst>
        </pc:spChg>
      </pc:sldChg>
      <pc:sldChg chg="addSp modSp mod">
        <pc:chgData name="Hulpiau Paco" userId="edef87a4-8007-4b59-bfd2-ed0fec151a53" providerId="ADAL" clId="{EB508CFF-92F2-417E-A0B5-C9A84F7692BB}" dt="2022-12-14T08:41:51.363" v="62" actId="1076"/>
        <pc:sldMkLst>
          <pc:docMk/>
          <pc:sldMk cId="3000508216" sldId="466"/>
        </pc:sldMkLst>
        <pc:spChg chg="mod">
          <ac:chgData name="Hulpiau Paco" userId="edef87a4-8007-4b59-bfd2-ed0fec151a53" providerId="ADAL" clId="{EB508CFF-92F2-417E-A0B5-C9A84F7692BB}" dt="2022-12-14T08:40:55.727" v="55" actId="207"/>
          <ac:spMkLst>
            <pc:docMk/>
            <pc:sldMk cId="3000508216" sldId="466"/>
            <ac:spMk id="4" creationId="{9FFBA7BC-07A6-4429-9166-06A98E94278A}"/>
          </ac:spMkLst>
        </pc:spChg>
        <pc:picChg chg="add mod">
          <ac:chgData name="Hulpiau Paco" userId="edef87a4-8007-4b59-bfd2-ed0fec151a53" providerId="ADAL" clId="{EB508CFF-92F2-417E-A0B5-C9A84F7692BB}" dt="2022-12-14T08:41:51.363" v="62" actId="1076"/>
          <ac:picMkLst>
            <pc:docMk/>
            <pc:sldMk cId="3000508216" sldId="466"/>
            <ac:picMk id="6" creationId="{BBB6A319-CAF6-6136-16A2-7AEA9FAC9447}"/>
          </ac:picMkLst>
        </pc:picChg>
      </pc:sldChg>
      <pc:sldChg chg="modNotesTx">
        <pc:chgData name="Hulpiau Paco" userId="edef87a4-8007-4b59-bfd2-ed0fec151a53" providerId="ADAL" clId="{EB508CFF-92F2-417E-A0B5-C9A84F7692BB}" dt="2022-12-14T08:56:35.470" v="65"/>
        <pc:sldMkLst>
          <pc:docMk/>
          <pc:sldMk cId="1724498935" sldId="468"/>
        </pc:sldMkLst>
      </pc:sldChg>
      <pc:sldChg chg="addSp modSp mod">
        <pc:chgData name="Hulpiau Paco" userId="edef87a4-8007-4b59-bfd2-ed0fec151a53" providerId="ADAL" clId="{EB508CFF-92F2-417E-A0B5-C9A84F7692BB}" dt="2022-12-14T08:58:36.146" v="96" actId="554"/>
        <pc:sldMkLst>
          <pc:docMk/>
          <pc:sldMk cId="1615884963" sldId="471"/>
        </pc:sldMkLst>
        <pc:cxnChg chg="add mod">
          <ac:chgData name="Hulpiau Paco" userId="edef87a4-8007-4b59-bfd2-ed0fec151a53" providerId="ADAL" clId="{EB508CFF-92F2-417E-A0B5-C9A84F7692BB}" dt="2022-12-14T08:58:36.146" v="96" actId="554"/>
          <ac:cxnSpMkLst>
            <pc:docMk/>
            <pc:sldMk cId="1615884963" sldId="471"/>
            <ac:cxnSpMk id="4" creationId="{EC8AE91F-4188-2969-12CF-A8B8B0D57529}"/>
          </ac:cxnSpMkLst>
        </pc:cxnChg>
        <pc:cxnChg chg="add mod">
          <ac:chgData name="Hulpiau Paco" userId="edef87a4-8007-4b59-bfd2-ed0fec151a53" providerId="ADAL" clId="{EB508CFF-92F2-417E-A0B5-C9A84F7692BB}" dt="2022-12-14T08:58:36.146" v="96" actId="554"/>
          <ac:cxnSpMkLst>
            <pc:docMk/>
            <pc:sldMk cId="1615884963" sldId="471"/>
            <ac:cxnSpMk id="6" creationId="{6C56AA9C-615F-261F-E5A9-4F311F41D9AB}"/>
          </ac:cxnSpMkLst>
        </pc:cxnChg>
        <pc:cxnChg chg="add mod">
          <ac:chgData name="Hulpiau Paco" userId="edef87a4-8007-4b59-bfd2-ed0fec151a53" providerId="ADAL" clId="{EB508CFF-92F2-417E-A0B5-C9A84F7692BB}" dt="2022-12-14T08:58:36.146" v="96" actId="554"/>
          <ac:cxnSpMkLst>
            <pc:docMk/>
            <pc:sldMk cId="1615884963" sldId="471"/>
            <ac:cxnSpMk id="7" creationId="{725803C2-72F5-7C2E-882F-4F8CC34B8976}"/>
          </ac:cxnSpMkLst>
        </pc:cxnChg>
        <pc:cxnChg chg="add mod">
          <ac:chgData name="Hulpiau Paco" userId="edef87a4-8007-4b59-bfd2-ed0fec151a53" providerId="ADAL" clId="{EB508CFF-92F2-417E-A0B5-C9A84F7692BB}" dt="2022-12-14T08:58:36.146" v="96" actId="554"/>
          <ac:cxnSpMkLst>
            <pc:docMk/>
            <pc:sldMk cId="1615884963" sldId="471"/>
            <ac:cxnSpMk id="8" creationId="{AF8F5F3B-AA25-8DA5-3355-A1431002557F}"/>
          </ac:cxnSpMkLst>
        </pc:cxnChg>
      </pc:sldChg>
      <pc:sldChg chg="modSp mod">
        <pc:chgData name="Hulpiau Paco" userId="edef87a4-8007-4b59-bfd2-ed0fec151a53" providerId="ADAL" clId="{EB508CFF-92F2-417E-A0B5-C9A84F7692BB}" dt="2022-12-14T08:32:06.193" v="49" actId="1035"/>
        <pc:sldMkLst>
          <pc:docMk/>
          <pc:sldMk cId="2887067871" sldId="478"/>
        </pc:sldMkLst>
        <pc:spChg chg="mod">
          <ac:chgData name="Hulpiau Paco" userId="edef87a4-8007-4b59-bfd2-ed0fec151a53" providerId="ADAL" clId="{EB508CFF-92F2-417E-A0B5-C9A84F7692BB}" dt="2022-12-14T08:31:44.102" v="41" actId="207"/>
          <ac:spMkLst>
            <pc:docMk/>
            <pc:sldMk cId="2887067871" sldId="478"/>
            <ac:spMk id="2" creationId="{FC916A90-5D6E-48D4-B75D-6DF4AEF29F4E}"/>
          </ac:spMkLst>
        </pc:spChg>
        <pc:spChg chg="mod">
          <ac:chgData name="Hulpiau Paco" userId="edef87a4-8007-4b59-bfd2-ed0fec151a53" providerId="ADAL" clId="{EB508CFF-92F2-417E-A0B5-C9A84F7692BB}" dt="2022-12-14T08:31:57.785" v="46" actId="1036"/>
          <ac:spMkLst>
            <pc:docMk/>
            <pc:sldMk cId="2887067871" sldId="478"/>
            <ac:spMk id="3" creationId="{34B37F5E-950E-49BB-9D99-536A7B51564E}"/>
          </ac:spMkLst>
        </pc:spChg>
        <pc:spChg chg="mod">
          <ac:chgData name="Hulpiau Paco" userId="edef87a4-8007-4b59-bfd2-ed0fec151a53" providerId="ADAL" clId="{EB508CFF-92F2-417E-A0B5-C9A84F7692BB}" dt="2022-12-14T08:32:06.193" v="49" actId="1035"/>
          <ac:spMkLst>
            <pc:docMk/>
            <pc:sldMk cId="2887067871" sldId="478"/>
            <ac:spMk id="5" creationId="{215C382F-FFA5-44BD-98E6-B9B3AE1764A0}"/>
          </ac:spMkLst>
        </pc:spChg>
      </pc:sldChg>
      <pc:sldChg chg="addSp delSp modSp mod modAnim">
        <pc:chgData name="Hulpiau Paco" userId="edef87a4-8007-4b59-bfd2-ed0fec151a53" providerId="ADAL" clId="{EB508CFF-92F2-417E-A0B5-C9A84F7692BB}" dt="2022-12-14T08:18:43.284" v="6"/>
        <pc:sldMkLst>
          <pc:docMk/>
          <pc:sldMk cId="1761005950" sldId="479"/>
        </pc:sldMkLst>
        <pc:spChg chg="del">
          <ac:chgData name="Hulpiau Paco" userId="edef87a4-8007-4b59-bfd2-ed0fec151a53" providerId="ADAL" clId="{EB508CFF-92F2-417E-A0B5-C9A84F7692BB}" dt="2022-12-14T08:11:30.802" v="1" actId="478"/>
          <ac:spMkLst>
            <pc:docMk/>
            <pc:sldMk cId="1761005950" sldId="479"/>
            <ac:spMk id="8" creationId="{5B730F89-DC1A-4E18-921D-65C397694A07}"/>
          </ac:spMkLst>
        </pc:spChg>
        <pc:picChg chg="add">
          <ac:chgData name="Hulpiau Paco" userId="edef87a4-8007-4b59-bfd2-ed0fec151a53" providerId="ADAL" clId="{EB508CFF-92F2-417E-A0B5-C9A84F7692BB}" dt="2022-12-14T08:15:57.141" v="2" actId="22"/>
          <ac:picMkLst>
            <pc:docMk/>
            <pc:sldMk cId="1761005950" sldId="479"/>
            <ac:picMk id="4" creationId="{37A16FE0-2558-1EE7-F7AA-77FAFF4C6F36}"/>
          </ac:picMkLst>
        </pc:picChg>
        <pc:picChg chg="del">
          <ac:chgData name="Hulpiau Paco" userId="edef87a4-8007-4b59-bfd2-ed0fec151a53" providerId="ADAL" clId="{EB508CFF-92F2-417E-A0B5-C9A84F7692BB}" dt="2022-12-14T08:11:29.217" v="0" actId="478"/>
          <ac:picMkLst>
            <pc:docMk/>
            <pc:sldMk cId="1761005950" sldId="479"/>
            <ac:picMk id="5" creationId="{7F5E0783-9E2D-48EE-BF1D-1CB38870F460}"/>
          </ac:picMkLst>
        </pc:picChg>
        <pc:picChg chg="add mod">
          <ac:chgData name="Hulpiau Paco" userId="edef87a4-8007-4b59-bfd2-ed0fec151a53" providerId="ADAL" clId="{EB508CFF-92F2-417E-A0B5-C9A84F7692BB}" dt="2022-12-14T08:18:37.816" v="5" actId="1076"/>
          <ac:picMkLst>
            <pc:docMk/>
            <pc:sldMk cId="1761005950" sldId="479"/>
            <ac:picMk id="7" creationId="{B4DE1B39-5603-2FEB-37B7-9D46FD991314}"/>
          </ac:picMkLst>
        </pc:picChg>
      </pc:sldChg>
    </pc:docChg>
  </pc:docChgLst>
  <pc:docChgLst>
    <pc:chgData name="Hulpiau Paco" userId="edef87a4-8007-4b59-bfd2-ed0fec151a53" providerId="ADAL" clId="{169107E9-F358-455B-90F7-F1741ED519A0}"/>
    <pc:docChg chg="undo custSel modSld">
      <pc:chgData name="Hulpiau Paco" userId="edef87a4-8007-4b59-bfd2-ed0fec151a53" providerId="ADAL" clId="{169107E9-F358-455B-90F7-F1741ED519A0}" dt="2021-03-01T07:55:57.299" v="4"/>
      <pc:docMkLst>
        <pc:docMk/>
      </pc:docMkLst>
      <pc:sldChg chg="addSp">
        <pc:chgData name="Hulpiau Paco" userId="edef87a4-8007-4b59-bfd2-ed0fec151a53" providerId="ADAL" clId="{169107E9-F358-455B-90F7-F1741ED519A0}" dt="2021-03-01T07:55:57.299" v="4"/>
        <pc:sldMkLst>
          <pc:docMk/>
          <pc:sldMk cId="2315418054" sldId="450"/>
        </pc:sldMkLst>
        <pc:inkChg chg="add">
          <ac:chgData name="Hulpiau Paco" userId="edef87a4-8007-4b59-bfd2-ed0fec151a53" providerId="ADAL" clId="{169107E9-F358-455B-90F7-F1741ED519A0}" dt="2021-03-01T07:55:57.299" v="4"/>
          <ac:inkMkLst>
            <pc:docMk/>
            <pc:sldMk cId="2315418054" sldId="450"/>
            <ac:inkMk id="4" creationId="{CE8EA3B2-7E4A-46DF-ACA2-BF8F9B6C5490}"/>
          </ac:inkMkLst>
        </pc:inkChg>
      </pc:sldChg>
      <pc:sldChg chg="modSp mod">
        <pc:chgData name="Hulpiau Paco" userId="edef87a4-8007-4b59-bfd2-ed0fec151a53" providerId="ADAL" clId="{169107E9-F358-455B-90F7-F1741ED519A0}" dt="2021-02-26T11:07:47.810" v="3" actId="1076"/>
        <pc:sldMkLst>
          <pc:docMk/>
          <pc:sldMk cId="792148343" sldId="470"/>
        </pc:sldMkLst>
        <pc:picChg chg="mod">
          <ac:chgData name="Hulpiau Paco" userId="edef87a4-8007-4b59-bfd2-ed0fec151a53" providerId="ADAL" clId="{169107E9-F358-455B-90F7-F1741ED519A0}" dt="2021-02-26T11:07:47.810" v="3" actId="1076"/>
          <ac:picMkLst>
            <pc:docMk/>
            <pc:sldMk cId="792148343" sldId="470"/>
            <ac:picMk id="4" creationId="{B9FEB84E-FEAC-4B28-8C63-9DD791DC45AC}"/>
          </ac:picMkLst>
        </pc:picChg>
      </pc:sldChg>
    </pc:docChg>
  </pc:docChgLst>
  <pc:docChgLst>
    <pc:chgData name="Hulpiau Paco" userId="edef87a4-8007-4b59-bfd2-ed0fec151a53" providerId="ADAL" clId="{CFC31C94-533A-439D-B186-EB55F8E7D91D}"/>
    <pc:docChg chg="undo custSel delSld modSld sldOrd">
      <pc:chgData name="Hulpiau Paco" userId="edef87a4-8007-4b59-bfd2-ed0fec151a53" providerId="ADAL" clId="{CFC31C94-533A-439D-B186-EB55F8E7D91D}" dt="2021-09-19T10:43:55.820" v="319" actId="20577"/>
      <pc:docMkLst>
        <pc:docMk/>
      </pc:docMkLst>
      <pc:sldChg chg="modSp mod">
        <pc:chgData name="Hulpiau Paco" userId="edef87a4-8007-4b59-bfd2-ed0fec151a53" providerId="ADAL" clId="{CFC31C94-533A-439D-B186-EB55F8E7D91D}" dt="2021-09-07T09:26:22.842" v="3" actId="20577"/>
        <pc:sldMkLst>
          <pc:docMk/>
          <pc:sldMk cId="4293238492" sldId="452"/>
        </pc:sldMkLst>
        <pc:graphicFrameChg chg="mod modGraphic">
          <ac:chgData name="Hulpiau Paco" userId="edef87a4-8007-4b59-bfd2-ed0fec151a53" providerId="ADAL" clId="{CFC31C94-533A-439D-B186-EB55F8E7D91D}" dt="2021-09-07T09:26:22.842" v="3" actId="20577"/>
          <ac:graphicFrameMkLst>
            <pc:docMk/>
            <pc:sldMk cId="4293238492" sldId="452"/>
            <ac:graphicFrameMk id="4" creationId="{A1D2E61E-63DD-4E1A-AFEB-643B3DE26FA4}"/>
          </ac:graphicFrameMkLst>
        </pc:graphicFrameChg>
      </pc:sldChg>
      <pc:sldChg chg="modSp mod">
        <pc:chgData name="Hulpiau Paco" userId="edef87a4-8007-4b59-bfd2-ed0fec151a53" providerId="ADAL" clId="{CFC31C94-533A-439D-B186-EB55F8E7D91D}" dt="2021-09-09T09:36:57.546" v="306" actId="113"/>
        <pc:sldMkLst>
          <pc:docMk/>
          <pc:sldMk cId="2175139731" sldId="454"/>
        </pc:sldMkLst>
        <pc:spChg chg="mod">
          <ac:chgData name="Hulpiau Paco" userId="edef87a4-8007-4b59-bfd2-ed0fec151a53" providerId="ADAL" clId="{CFC31C94-533A-439D-B186-EB55F8E7D91D}" dt="2021-09-09T09:36:57.546" v="306" actId="113"/>
          <ac:spMkLst>
            <pc:docMk/>
            <pc:sldMk cId="2175139731" sldId="454"/>
            <ac:spMk id="3" creationId="{34B37F5E-950E-49BB-9D99-536A7B51564E}"/>
          </ac:spMkLst>
        </pc:spChg>
        <pc:spChg chg="mod">
          <ac:chgData name="Hulpiau Paco" userId="edef87a4-8007-4b59-bfd2-ed0fec151a53" providerId="ADAL" clId="{CFC31C94-533A-439D-B186-EB55F8E7D91D}" dt="2021-09-07T12:35:31.332" v="298" actId="207"/>
          <ac:spMkLst>
            <pc:docMk/>
            <pc:sldMk cId="2175139731" sldId="454"/>
            <ac:spMk id="4" creationId="{9FFBA7BC-07A6-4429-9166-06A98E94278A}"/>
          </ac:spMkLst>
        </pc:spChg>
      </pc:sldChg>
      <pc:sldChg chg="addSp delSp modSp mod">
        <pc:chgData name="Hulpiau Paco" userId="edef87a4-8007-4b59-bfd2-ed0fec151a53" providerId="ADAL" clId="{CFC31C94-533A-439D-B186-EB55F8E7D91D}" dt="2021-09-07T10:29:15.139" v="11" actId="14100"/>
        <pc:sldMkLst>
          <pc:docMk/>
          <pc:sldMk cId="2392746518" sldId="455"/>
        </pc:sldMkLst>
        <pc:spChg chg="del">
          <ac:chgData name="Hulpiau Paco" userId="edef87a4-8007-4b59-bfd2-ed0fec151a53" providerId="ADAL" clId="{CFC31C94-533A-439D-B186-EB55F8E7D91D}" dt="2021-09-07T10:28:47.683" v="4" actId="478"/>
          <ac:spMkLst>
            <pc:docMk/>
            <pc:sldMk cId="2392746518" sldId="455"/>
            <ac:spMk id="7" creationId="{B1993088-6D7F-4EAB-A7EE-3B4F6E7D2B8B}"/>
          </ac:spMkLst>
        </pc:spChg>
        <pc:picChg chg="add mod">
          <ac:chgData name="Hulpiau Paco" userId="edef87a4-8007-4b59-bfd2-ed0fec151a53" providerId="ADAL" clId="{CFC31C94-533A-439D-B186-EB55F8E7D91D}" dt="2021-09-07T10:29:15.139" v="11" actId="14100"/>
          <ac:picMkLst>
            <pc:docMk/>
            <pc:sldMk cId="2392746518" sldId="455"/>
            <ac:picMk id="5" creationId="{A5EA2C56-F558-4465-8CDC-3352A78E2258}"/>
          </ac:picMkLst>
        </pc:picChg>
        <pc:picChg chg="del">
          <ac:chgData name="Hulpiau Paco" userId="edef87a4-8007-4b59-bfd2-ed0fec151a53" providerId="ADAL" clId="{CFC31C94-533A-439D-B186-EB55F8E7D91D}" dt="2021-09-07T10:29:02.186" v="7" actId="478"/>
          <ac:picMkLst>
            <pc:docMk/>
            <pc:sldMk cId="2392746518" sldId="455"/>
            <ac:picMk id="6" creationId="{4C2F0F41-551E-4934-91B2-D4087E9B8339}"/>
          </ac:picMkLst>
        </pc:picChg>
      </pc:sldChg>
      <pc:sldChg chg="addSp delSp modSp mod">
        <pc:chgData name="Hulpiau Paco" userId="edef87a4-8007-4b59-bfd2-ed0fec151a53" providerId="ADAL" clId="{CFC31C94-533A-439D-B186-EB55F8E7D91D}" dt="2021-09-07T10:37:15.115" v="232" actId="1076"/>
        <pc:sldMkLst>
          <pc:docMk/>
          <pc:sldMk cId="4028880105" sldId="456"/>
        </pc:sldMkLst>
        <pc:spChg chg="mod">
          <ac:chgData name="Hulpiau Paco" userId="edef87a4-8007-4b59-bfd2-ed0fec151a53" providerId="ADAL" clId="{CFC31C94-533A-439D-B186-EB55F8E7D91D}" dt="2021-09-07T10:37:15.115" v="232" actId="1076"/>
          <ac:spMkLst>
            <pc:docMk/>
            <pc:sldMk cId="4028880105" sldId="456"/>
            <ac:spMk id="7" creationId="{B1993088-6D7F-4EAB-A7EE-3B4F6E7D2B8B}"/>
          </ac:spMkLst>
        </pc:spChg>
        <pc:picChg chg="add mod">
          <ac:chgData name="Hulpiau Paco" userId="edef87a4-8007-4b59-bfd2-ed0fec151a53" providerId="ADAL" clId="{CFC31C94-533A-439D-B186-EB55F8E7D91D}" dt="2021-09-07T10:37:12.139" v="231" actId="692"/>
          <ac:picMkLst>
            <pc:docMk/>
            <pc:sldMk cId="4028880105" sldId="456"/>
            <ac:picMk id="4" creationId="{C63FFF28-10CA-429F-8D91-67BC764755D3}"/>
          </ac:picMkLst>
        </pc:picChg>
        <pc:picChg chg="del">
          <ac:chgData name="Hulpiau Paco" userId="edef87a4-8007-4b59-bfd2-ed0fec151a53" providerId="ADAL" clId="{CFC31C94-533A-439D-B186-EB55F8E7D91D}" dt="2021-09-07T10:36:56" v="220" actId="478"/>
          <ac:picMkLst>
            <pc:docMk/>
            <pc:sldMk cId="4028880105" sldId="456"/>
            <ac:picMk id="8" creationId="{A8122329-4097-47E1-B1A0-2B8F989D5474}"/>
          </ac:picMkLst>
        </pc:picChg>
      </pc:sldChg>
      <pc:sldChg chg="addSp delSp modSp mod">
        <pc:chgData name="Hulpiau Paco" userId="edef87a4-8007-4b59-bfd2-ed0fec151a53" providerId="ADAL" clId="{CFC31C94-533A-439D-B186-EB55F8E7D91D}" dt="2021-09-07T10:38:56.898" v="245" actId="1076"/>
        <pc:sldMkLst>
          <pc:docMk/>
          <pc:sldMk cId="2127237663" sldId="457"/>
        </pc:sldMkLst>
        <pc:spChg chg="del">
          <ac:chgData name="Hulpiau Paco" userId="edef87a4-8007-4b59-bfd2-ed0fec151a53" providerId="ADAL" clId="{CFC31C94-533A-439D-B186-EB55F8E7D91D}" dt="2021-09-07T10:38:31.230" v="236" actId="478"/>
          <ac:spMkLst>
            <pc:docMk/>
            <pc:sldMk cId="2127237663" sldId="457"/>
            <ac:spMk id="7" creationId="{B1993088-6D7F-4EAB-A7EE-3B4F6E7D2B8B}"/>
          </ac:spMkLst>
        </pc:spChg>
        <pc:spChg chg="add mod">
          <ac:chgData name="Hulpiau Paco" userId="edef87a4-8007-4b59-bfd2-ed0fec151a53" providerId="ADAL" clId="{CFC31C94-533A-439D-B186-EB55F8E7D91D}" dt="2021-09-07T10:38:56.898" v="245" actId="1076"/>
          <ac:spMkLst>
            <pc:docMk/>
            <pc:sldMk cId="2127237663" sldId="457"/>
            <ac:spMk id="8" creationId="{5B730F89-DC1A-4E18-921D-65C397694A07}"/>
          </ac:spMkLst>
        </pc:spChg>
        <pc:picChg chg="del">
          <ac:chgData name="Hulpiau Paco" userId="edef87a4-8007-4b59-bfd2-ed0fec151a53" providerId="ADAL" clId="{CFC31C94-533A-439D-B186-EB55F8E7D91D}" dt="2021-09-07T10:38:31.990" v="237" actId="478"/>
          <ac:picMkLst>
            <pc:docMk/>
            <pc:sldMk cId="2127237663" sldId="457"/>
            <ac:picMk id="3" creationId="{250649FC-7451-4466-88B2-E6F467F30F6F}"/>
          </ac:picMkLst>
        </pc:picChg>
        <pc:picChg chg="add mod">
          <ac:chgData name="Hulpiau Paco" userId="edef87a4-8007-4b59-bfd2-ed0fec151a53" providerId="ADAL" clId="{CFC31C94-533A-439D-B186-EB55F8E7D91D}" dt="2021-09-07T10:38:53.595" v="244" actId="14100"/>
          <ac:picMkLst>
            <pc:docMk/>
            <pc:sldMk cId="2127237663" sldId="457"/>
            <ac:picMk id="5" creationId="{7F5E0783-9E2D-48EE-BF1D-1CB38870F460}"/>
          </ac:picMkLst>
        </pc:picChg>
      </pc:sldChg>
      <pc:sldChg chg="del">
        <pc:chgData name="Hulpiau Paco" userId="edef87a4-8007-4b59-bfd2-ed0fec151a53" providerId="ADAL" clId="{CFC31C94-533A-439D-B186-EB55F8E7D91D}" dt="2021-09-07T10:38:27.257" v="235" actId="47"/>
        <pc:sldMkLst>
          <pc:docMk/>
          <pc:sldMk cId="3638158334" sldId="458"/>
        </pc:sldMkLst>
      </pc:sldChg>
      <pc:sldChg chg="addSp delSp modSp mod">
        <pc:chgData name="Hulpiau Paco" userId="edef87a4-8007-4b59-bfd2-ed0fec151a53" providerId="ADAL" clId="{CFC31C94-533A-439D-B186-EB55F8E7D91D}" dt="2021-09-07T11:17:57.287" v="287" actId="1076"/>
        <pc:sldMkLst>
          <pc:docMk/>
          <pc:sldMk cId="2063577259" sldId="459"/>
        </pc:sldMkLst>
        <pc:spChg chg="del">
          <ac:chgData name="Hulpiau Paco" userId="edef87a4-8007-4b59-bfd2-ed0fec151a53" providerId="ADAL" clId="{CFC31C94-533A-439D-B186-EB55F8E7D91D}" dt="2021-09-07T11:14:54.619" v="248" actId="478"/>
          <ac:spMkLst>
            <pc:docMk/>
            <pc:sldMk cId="2063577259" sldId="459"/>
            <ac:spMk id="7" creationId="{B1993088-6D7F-4EAB-A7EE-3B4F6E7D2B8B}"/>
          </ac:spMkLst>
        </pc:spChg>
        <pc:spChg chg="add mod">
          <ac:chgData name="Hulpiau Paco" userId="edef87a4-8007-4b59-bfd2-ed0fec151a53" providerId="ADAL" clId="{CFC31C94-533A-439D-B186-EB55F8E7D91D}" dt="2021-09-07T11:17:57.287" v="287" actId="1076"/>
          <ac:spMkLst>
            <pc:docMk/>
            <pc:sldMk cId="2063577259" sldId="459"/>
            <ac:spMk id="8" creationId="{23AD5BC9-AAED-40C0-BC8C-6A31F7AD567C}"/>
          </ac:spMkLst>
        </pc:spChg>
        <pc:picChg chg="del">
          <ac:chgData name="Hulpiau Paco" userId="edef87a4-8007-4b59-bfd2-ed0fec151a53" providerId="ADAL" clId="{CFC31C94-533A-439D-B186-EB55F8E7D91D}" dt="2021-09-07T11:15:06.322" v="250" actId="478"/>
          <ac:picMkLst>
            <pc:docMk/>
            <pc:sldMk cId="2063577259" sldId="459"/>
            <ac:picMk id="4" creationId="{3010BBC1-E981-4D9A-999D-15F706C3DC29}"/>
          </ac:picMkLst>
        </pc:picChg>
        <pc:picChg chg="add mod modCrop">
          <ac:chgData name="Hulpiau Paco" userId="edef87a4-8007-4b59-bfd2-ed0fec151a53" providerId="ADAL" clId="{CFC31C94-533A-439D-B186-EB55F8E7D91D}" dt="2021-09-07T11:17:57.287" v="287" actId="1076"/>
          <ac:picMkLst>
            <pc:docMk/>
            <pc:sldMk cId="2063577259" sldId="459"/>
            <ac:picMk id="5" creationId="{64C88CCF-7CFA-418F-AB7B-1259061B45D9}"/>
          </ac:picMkLst>
        </pc:picChg>
      </pc:sldChg>
      <pc:sldChg chg="addSp delSp modSp mod">
        <pc:chgData name="Hulpiau Paco" userId="edef87a4-8007-4b59-bfd2-ed0fec151a53" providerId="ADAL" clId="{CFC31C94-533A-439D-B186-EB55F8E7D91D}" dt="2021-09-07T11:19:37.798" v="296" actId="1076"/>
        <pc:sldMkLst>
          <pc:docMk/>
          <pc:sldMk cId="1274915855" sldId="460"/>
        </pc:sldMkLst>
        <pc:spChg chg="add mod">
          <ac:chgData name="Hulpiau Paco" userId="edef87a4-8007-4b59-bfd2-ed0fec151a53" providerId="ADAL" clId="{CFC31C94-533A-439D-B186-EB55F8E7D91D}" dt="2021-09-07T11:19:37.798" v="296" actId="1076"/>
          <ac:spMkLst>
            <pc:docMk/>
            <pc:sldMk cId="1274915855" sldId="460"/>
            <ac:spMk id="5" creationId="{CA943FD2-8450-4528-8D18-699BA70EE800}"/>
          </ac:spMkLst>
        </pc:spChg>
        <pc:spChg chg="del">
          <ac:chgData name="Hulpiau Paco" userId="edef87a4-8007-4b59-bfd2-ed0fec151a53" providerId="ADAL" clId="{CFC31C94-533A-439D-B186-EB55F8E7D91D}" dt="2021-09-07T11:17:20.102" v="285" actId="478"/>
          <ac:spMkLst>
            <pc:docMk/>
            <pc:sldMk cId="1274915855" sldId="460"/>
            <ac:spMk id="7" creationId="{B1993088-6D7F-4EAB-A7EE-3B4F6E7D2B8B}"/>
          </ac:spMkLst>
        </pc:spChg>
        <pc:picChg chg="del">
          <ac:chgData name="Hulpiau Paco" userId="edef87a4-8007-4b59-bfd2-ed0fec151a53" providerId="ADAL" clId="{CFC31C94-533A-439D-B186-EB55F8E7D91D}" dt="2021-09-07T11:18:44.762" v="289" actId="478"/>
          <ac:picMkLst>
            <pc:docMk/>
            <pc:sldMk cId="1274915855" sldId="460"/>
            <ac:picMk id="3" creationId="{F354151F-F8F1-4E0E-A5D3-918391792A7E}"/>
          </ac:picMkLst>
        </pc:picChg>
        <pc:picChg chg="add mod">
          <ac:chgData name="Hulpiau Paco" userId="edef87a4-8007-4b59-bfd2-ed0fec151a53" providerId="ADAL" clId="{CFC31C94-533A-439D-B186-EB55F8E7D91D}" dt="2021-09-07T11:19:37.798" v="296" actId="1076"/>
          <ac:picMkLst>
            <pc:docMk/>
            <pc:sldMk cId="1274915855" sldId="460"/>
            <ac:picMk id="6" creationId="{A59004B8-9388-4593-9807-E122AD29FC03}"/>
          </ac:picMkLst>
        </pc:picChg>
      </pc:sldChg>
      <pc:sldChg chg="addSp delSp modSp mod">
        <pc:chgData name="Hulpiau Paco" userId="edef87a4-8007-4b59-bfd2-ed0fec151a53" providerId="ADAL" clId="{CFC31C94-533A-439D-B186-EB55F8E7D91D}" dt="2021-09-07T11:17:06.470" v="283" actId="1076"/>
        <pc:sldMkLst>
          <pc:docMk/>
          <pc:sldMk cId="3650238637" sldId="463"/>
        </pc:sldMkLst>
        <pc:spChg chg="add mod">
          <ac:chgData name="Hulpiau Paco" userId="edef87a4-8007-4b59-bfd2-ed0fec151a53" providerId="ADAL" clId="{CFC31C94-533A-439D-B186-EB55F8E7D91D}" dt="2021-09-07T11:17:06.470" v="283" actId="1076"/>
          <ac:spMkLst>
            <pc:docMk/>
            <pc:sldMk cId="3650238637" sldId="463"/>
            <ac:spMk id="7" creationId="{138F7BFE-8467-4C85-A02B-AC3C72FEFC1A}"/>
          </ac:spMkLst>
        </pc:spChg>
        <pc:picChg chg="add del mod">
          <ac:chgData name="Hulpiau Paco" userId="edef87a4-8007-4b59-bfd2-ed0fec151a53" providerId="ADAL" clId="{CFC31C94-533A-439D-B186-EB55F8E7D91D}" dt="2021-09-07T11:16:50.680" v="279" actId="692"/>
          <ac:picMkLst>
            <pc:docMk/>
            <pc:sldMk cId="3650238637" sldId="463"/>
            <ac:picMk id="5" creationId="{E0091E8A-B699-414E-830C-555978927EF2}"/>
          </ac:picMkLst>
        </pc:picChg>
        <pc:picChg chg="del">
          <ac:chgData name="Hulpiau Paco" userId="edef87a4-8007-4b59-bfd2-ed0fec151a53" providerId="ADAL" clId="{CFC31C94-533A-439D-B186-EB55F8E7D91D}" dt="2021-09-07T11:16:35.977" v="272" actId="478"/>
          <ac:picMkLst>
            <pc:docMk/>
            <pc:sldMk cId="3650238637" sldId="463"/>
            <ac:picMk id="6" creationId="{E04E41FE-6731-4FB0-A47A-20D217529DD5}"/>
          </ac:picMkLst>
        </pc:picChg>
      </pc:sldChg>
      <pc:sldChg chg="modSp mod ord">
        <pc:chgData name="Hulpiau Paco" userId="edef87a4-8007-4b59-bfd2-ed0fec151a53" providerId="ADAL" clId="{CFC31C94-533A-439D-B186-EB55F8E7D91D}" dt="2021-09-09T09:34:40.132" v="305"/>
        <pc:sldMkLst>
          <pc:docMk/>
          <pc:sldMk cId="3000508216" sldId="466"/>
        </pc:sldMkLst>
        <pc:spChg chg="mod">
          <ac:chgData name="Hulpiau Paco" userId="edef87a4-8007-4b59-bfd2-ed0fec151a53" providerId="ADAL" clId="{CFC31C94-533A-439D-B186-EB55F8E7D91D}" dt="2021-09-09T09:29:37.479" v="303" actId="6549"/>
          <ac:spMkLst>
            <pc:docMk/>
            <pc:sldMk cId="3000508216" sldId="466"/>
            <ac:spMk id="4" creationId="{9FFBA7BC-07A6-4429-9166-06A98E94278A}"/>
          </ac:spMkLst>
        </pc:spChg>
      </pc:sldChg>
      <pc:sldChg chg="modSp mod">
        <pc:chgData name="Hulpiau Paco" userId="edef87a4-8007-4b59-bfd2-ed0fec151a53" providerId="ADAL" clId="{CFC31C94-533A-439D-B186-EB55F8E7D91D}" dt="2021-09-19T10:43:55.820" v="319" actId="20577"/>
        <pc:sldMkLst>
          <pc:docMk/>
          <pc:sldMk cId="3618661324" sldId="467"/>
        </pc:sldMkLst>
        <pc:spChg chg="mod">
          <ac:chgData name="Hulpiau Paco" userId="edef87a4-8007-4b59-bfd2-ed0fec151a53" providerId="ADAL" clId="{CFC31C94-533A-439D-B186-EB55F8E7D91D}" dt="2021-09-19T10:43:55.820" v="319" actId="20577"/>
          <ac:spMkLst>
            <pc:docMk/>
            <pc:sldMk cId="3618661324" sldId="467"/>
            <ac:spMk id="6" creationId="{C51514DB-BDF0-41AE-B65B-AE3559A28611}"/>
          </ac:spMkLst>
        </pc:spChg>
      </pc:sldChg>
      <pc:sldChg chg="modSp mod">
        <pc:chgData name="Hulpiau Paco" userId="edef87a4-8007-4b59-bfd2-ed0fec151a53" providerId="ADAL" clId="{CFC31C94-533A-439D-B186-EB55F8E7D91D}" dt="2021-09-19T10:43:45.178" v="314" actId="20577"/>
        <pc:sldMkLst>
          <pc:docMk/>
          <pc:sldMk cId="1615884963" sldId="471"/>
        </pc:sldMkLst>
        <pc:spChg chg="mod">
          <ac:chgData name="Hulpiau Paco" userId="edef87a4-8007-4b59-bfd2-ed0fec151a53" providerId="ADAL" clId="{CFC31C94-533A-439D-B186-EB55F8E7D91D}" dt="2021-09-19T10:43:45.178" v="314" actId="20577"/>
          <ac:spMkLst>
            <pc:docMk/>
            <pc:sldMk cId="1615884963" sldId="471"/>
            <ac:spMk id="11" creationId="{FF695D62-BD4E-4BF1-AAFB-7B10341E7922}"/>
          </ac:spMkLst>
        </pc:spChg>
      </pc:sldChg>
      <pc:sldChg chg="modSp mod">
        <pc:chgData name="Hulpiau Paco" userId="edef87a4-8007-4b59-bfd2-ed0fec151a53" providerId="ADAL" clId="{CFC31C94-533A-439D-B186-EB55F8E7D91D}" dt="2021-09-07T09:14:26.452" v="1" actId="14734"/>
        <pc:sldMkLst>
          <pc:docMk/>
          <pc:sldMk cId="3872763537" sldId="474"/>
        </pc:sldMkLst>
        <pc:graphicFrameChg chg="modGraphic">
          <ac:chgData name="Hulpiau Paco" userId="edef87a4-8007-4b59-bfd2-ed0fec151a53" providerId="ADAL" clId="{CFC31C94-533A-439D-B186-EB55F8E7D91D}" dt="2021-09-07T09:14:26.452" v="1" actId="14734"/>
          <ac:graphicFrameMkLst>
            <pc:docMk/>
            <pc:sldMk cId="3872763537" sldId="474"/>
            <ac:graphicFrameMk id="4" creationId="{A1D2E61E-63DD-4E1A-AFEB-643B3DE26FA4}"/>
          </ac:graphicFrameMkLst>
        </pc:graphicFrameChg>
      </pc:sldChg>
      <pc:sldChg chg="addSp delSp modSp mod">
        <pc:chgData name="Hulpiau Paco" userId="edef87a4-8007-4b59-bfd2-ed0fec151a53" providerId="ADAL" clId="{CFC31C94-533A-439D-B186-EB55F8E7D91D}" dt="2021-09-07T10:35:35.147" v="219" actId="1076"/>
        <pc:sldMkLst>
          <pc:docMk/>
          <pc:sldMk cId="2887067871" sldId="478"/>
        </pc:sldMkLst>
        <pc:spChg chg="mod">
          <ac:chgData name="Hulpiau Paco" userId="edef87a4-8007-4b59-bfd2-ed0fec151a53" providerId="ADAL" clId="{CFC31C94-533A-439D-B186-EB55F8E7D91D}" dt="2021-09-07T10:34:54.630" v="211" actId="113"/>
          <ac:spMkLst>
            <pc:docMk/>
            <pc:sldMk cId="2887067871" sldId="478"/>
            <ac:spMk id="3" creationId="{34B37F5E-950E-49BB-9D99-536A7B51564E}"/>
          </ac:spMkLst>
        </pc:spChg>
        <pc:spChg chg="add mod">
          <ac:chgData name="Hulpiau Paco" userId="edef87a4-8007-4b59-bfd2-ed0fec151a53" providerId="ADAL" clId="{CFC31C94-533A-439D-B186-EB55F8E7D91D}" dt="2021-09-07T10:35:35.147" v="219" actId="1076"/>
          <ac:spMkLst>
            <pc:docMk/>
            <pc:sldMk cId="2887067871" sldId="478"/>
            <ac:spMk id="5" creationId="{215C382F-FFA5-44BD-98E6-B9B3AE1764A0}"/>
          </ac:spMkLst>
        </pc:spChg>
        <pc:picChg chg="del">
          <ac:chgData name="Hulpiau Paco" userId="edef87a4-8007-4b59-bfd2-ed0fec151a53" providerId="ADAL" clId="{CFC31C94-533A-439D-B186-EB55F8E7D91D}" dt="2021-09-07T10:29:40.156" v="12" actId="478"/>
          <ac:picMkLst>
            <pc:docMk/>
            <pc:sldMk cId="2887067871" sldId="478"/>
            <ac:picMk id="4" creationId="{7D21BA35-E991-4DC0-ACF7-A5206F1F62DE}"/>
          </ac:picMkLst>
        </pc:picChg>
      </pc:sldChg>
    </pc:docChg>
  </pc:docChgLst>
  <pc:docChgLst>
    <pc:chgData name="Hulpiau Paco" userId="edef87a4-8007-4b59-bfd2-ed0fec151a53" providerId="ADAL" clId="{A979F8F7-C831-4731-8BF0-B29F059643AA}"/>
    <pc:docChg chg="custSel modSld">
      <pc:chgData name="Hulpiau Paco" userId="edef87a4-8007-4b59-bfd2-ed0fec151a53" providerId="ADAL" clId="{A979F8F7-C831-4731-8BF0-B29F059643AA}" dt="2022-10-20T14:03:03.914" v="3" actId="478"/>
      <pc:docMkLst>
        <pc:docMk/>
      </pc:docMkLst>
      <pc:sldChg chg="delSp mod">
        <pc:chgData name="Hulpiau Paco" userId="edef87a4-8007-4b59-bfd2-ed0fec151a53" providerId="ADAL" clId="{A979F8F7-C831-4731-8BF0-B29F059643AA}" dt="2022-10-20T14:03:03.914" v="3" actId="478"/>
        <pc:sldMkLst>
          <pc:docMk/>
          <pc:sldMk cId="2315418054" sldId="450"/>
        </pc:sldMkLst>
        <pc:inkChg chg="del">
          <ac:chgData name="Hulpiau Paco" userId="edef87a4-8007-4b59-bfd2-ed0fec151a53" providerId="ADAL" clId="{A979F8F7-C831-4731-8BF0-B29F059643AA}" dt="2022-10-20T14:03:02.640" v="2" actId="478"/>
          <ac:inkMkLst>
            <pc:docMk/>
            <pc:sldMk cId="2315418054" sldId="450"/>
            <ac:inkMk id="4" creationId="{CE8EA3B2-7E4A-46DF-ACA2-BF8F9B6C5490}"/>
          </ac:inkMkLst>
        </pc:inkChg>
        <pc:inkChg chg="del">
          <ac:chgData name="Hulpiau Paco" userId="edef87a4-8007-4b59-bfd2-ed0fec151a53" providerId="ADAL" clId="{A979F8F7-C831-4731-8BF0-B29F059643AA}" dt="2022-10-20T14:03:03.914" v="3" actId="478"/>
          <ac:inkMkLst>
            <pc:docMk/>
            <pc:sldMk cId="2315418054" sldId="450"/>
            <ac:inkMk id="5" creationId="{C8FF7EC3-5331-4E4B-81B8-6EB2EB5D2162}"/>
          </ac:inkMkLst>
        </pc:inkChg>
      </pc:sldChg>
      <pc:sldChg chg="delSp mod">
        <pc:chgData name="Hulpiau Paco" userId="edef87a4-8007-4b59-bfd2-ed0fec151a53" providerId="ADAL" clId="{A979F8F7-C831-4731-8BF0-B29F059643AA}" dt="2022-10-20T14:03:00.053" v="1" actId="478"/>
        <pc:sldMkLst>
          <pc:docMk/>
          <pc:sldMk cId="1883328706" sldId="472"/>
        </pc:sldMkLst>
        <pc:inkChg chg="del">
          <ac:chgData name="Hulpiau Paco" userId="edef87a4-8007-4b59-bfd2-ed0fec151a53" providerId="ADAL" clId="{A979F8F7-C831-4731-8BF0-B29F059643AA}" dt="2022-10-20T14:03:00.053" v="1" actId="478"/>
          <ac:inkMkLst>
            <pc:docMk/>
            <pc:sldMk cId="1883328706" sldId="472"/>
            <ac:inkMk id="4" creationId="{22B66E6C-03DB-4640-BA21-4DDBC4F9594C}"/>
          </ac:inkMkLst>
        </pc:inkChg>
      </pc:sldChg>
      <pc:sldChg chg="delSp mod">
        <pc:chgData name="Hulpiau Paco" userId="edef87a4-8007-4b59-bfd2-ed0fec151a53" providerId="ADAL" clId="{A979F8F7-C831-4731-8BF0-B29F059643AA}" dt="2022-10-20T14:02:56.456" v="0" actId="478"/>
        <pc:sldMkLst>
          <pc:docMk/>
          <pc:sldMk cId="152217171" sldId="473"/>
        </pc:sldMkLst>
        <pc:inkChg chg="del">
          <ac:chgData name="Hulpiau Paco" userId="edef87a4-8007-4b59-bfd2-ed0fec151a53" providerId="ADAL" clId="{A979F8F7-C831-4731-8BF0-B29F059643AA}" dt="2022-10-20T14:02:56.456" v="0" actId="478"/>
          <ac:inkMkLst>
            <pc:docMk/>
            <pc:sldMk cId="152217171" sldId="473"/>
            <ac:inkMk id="4" creationId="{57A2A49D-7016-44F8-9629-AB9F9D7F3069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BE8A357B-732F-47F3-97C5-445A8D6572D7}" type="datetimeFigureOut">
              <a:rPr lang="en-US"/>
              <a:pPr>
                <a:defRPr/>
              </a:pPr>
              <a:t>12/14/2022</a:t>
            </a:fld>
            <a:endParaRPr lang="en-US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3C6AA3F2-BDAC-4AA1-B836-6112706CD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11163" indent="460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823913" indent="904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236663" indent="1349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649413" indent="1793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Open Database Connectivity (ODBC)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CentOS 8:</a:t>
            </a:r>
          </a:p>
          <a:p>
            <a:r>
              <a:rPr lang="en-US" sz="1100" b="1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sudo</a:t>
            </a:r>
            <a:r>
              <a:rPr lang="en-US" sz="11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100" b="1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dnf</a:t>
            </a:r>
            <a:r>
              <a:rPr lang="en-US" sz="11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install python3-devel </a:t>
            </a:r>
            <a:r>
              <a:rPr lang="en-US" sz="1100" b="1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mysql-devel</a:t>
            </a:r>
            <a:endParaRPr lang="en-US" sz="1100" b="1" i="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1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pip3 install --user </a:t>
            </a:r>
            <a:r>
              <a:rPr lang="en-US" sz="11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mysqlclient</a:t>
            </a:r>
            <a:endParaRPr lang="LID4096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https://www.ensembl.org/info/data/mysql.html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52E56-3519-4B07-BE54-96CF7B01C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nome.ucsc.edu/goldenPath/help/mysq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enome.ucsc.edu/cgi-bin/hgTabl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sembl.org/info/data/mysql.html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ensembl.org/info/docs/api/core/core_schema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ysqlclient.readthedocs.io/" TargetMode="External"/><Relationship Id="rId2" Type="http://schemas.openxmlformats.org/officeDocument/2006/relationships/hyperlink" Target="https://docs.python.org/3/library/sqlite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mongodb.com/python/current/" TargetMode="External"/><Relationship Id="rId5" Type="http://schemas.openxmlformats.org/officeDocument/2006/relationships/hyperlink" Target="https://github.com/yhat/db.py" TargetMode="External"/><Relationship Id="rId4" Type="http://schemas.openxmlformats.org/officeDocument/2006/relationships/hyperlink" Target="https://github.com/mkleehammer/pyodbc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leehammer/pyodb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realpython.com/introduction-to-mongodb-and-pyth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DatabaseInterfa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7" Type="http://schemas.openxmlformats.org/officeDocument/2006/relationships/hyperlink" Target="https://docs.mongodb.com/drivers/pyth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hat/db.py" TargetMode="External"/><Relationship Id="rId5" Type="http://schemas.openxmlformats.org/officeDocument/2006/relationships/hyperlink" Target="https://github.com/mkleehammer/pyodbc" TargetMode="External"/><Relationship Id="rId4" Type="http://schemas.openxmlformats.org/officeDocument/2006/relationships/hyperlink" Target="https://mysqlclient.readthedocs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qlite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cbi.nlm.nih.gov/taxonom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086293"/>
            <a:ext cx="7924800" cy="170186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+mn-lt"/>
              </a:rPr>
              <a:t>SCRIPTING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600893"/>
            <a:ext cx="7239000" cy="1219200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 algn="l">
              <a:defRPr/>
            </a:pPr>
            <a:r>
              <a:rPr lang="en-US" sz="2400" dirty="0" err="1">
                <a:solidFill>
                  <a:srgbClr val="0070C0"/>
                </a:solidFill>
              </a:rPr>
              <a:t>Paco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Hulpiau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F3866-A343-43BF-A436-AA863CBF6D7E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019493"/>
            <a:ext cx="7239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i="1" dirty="0">
              <a:effectLst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0070C0"/>
                </a:solidFill>
                <a:effectLst/>
              </a:rPr>
              <a:t>Course BIT07</a:t>
            </a:r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3B7FD92B-0132-453A-8535-1DF534E1FB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5" y="4140835"/>
            <a:ext cx="2031365" cy="20313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8D8E3A-D355-4F0F-8AE9-43BC9C53D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91" b="16554"/>
          <a:stretch/>
        </p:blipFill>
        <p:spPr>
          <a:xfrm>
            <a:off x="4648200" y="1581576"/>
            <a:ext cx="5989320" cy="266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+mn-lt"/>
              </a:rPr>
              <a:t>Test a block of code for errors with </a:t>
            </a:r>
            <a:r>
              <a:rPr lang="en-US" sz="3600" b="1" dirty="0">
                <a:solidFill>
                  <a:srgbClr val="FF3399"/>
                </a:solidFill>
                <a:latin typeface="+mn-lt"/>
              </a:rPr>
              <a:t>Try Except</a:t>
            </a:r>
            <a:endParaRPr lang="en-BE" sz="36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6063"/>
            <a:ext cx="106610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Error or exception occurs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will stop and generate error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Exception handling!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try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block: to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test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 block of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code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except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block: to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handle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error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15C382F-FFA5-44BD-98E6-B9B3AE1764A0}"/>
              </a:ext>
            </a:extLst>
          </p:cNvPr>
          <p:cNvSpPr txBox="1">
            <a:spLocks/>
          </p:cNvSpPr>
          <p:nvPr/>
        </p:nvSpPr>
        <p:spPr>
          <a:xfrm>
            <a:off x="6629400" y="1752600"/>
            <a:ext cx="4495800" cy="19305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3399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try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(x)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3399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except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("An error occurred")</a:t>
            </a:r>
          </a:p>
        </p:txBody>
      </p:sp>
    </p:spTree>
    <p:extLst>
      <p:ext uri="{BB962C8B-B14F-4D97-AF65-F5344CB8AC3E}">
        <p14:creationId xmlns:p14="http://schemas.microsoft.com/office/powerpoint/2010/main" val="288706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93088-6D7F-4EAB-A7EE-3B4F6E7D2B8B}"/>
              </a:ext>
            </a:extLst>
          </p:cNvPr>
          <p:cNvSpPr txBox="1"/>
          <p:nvPr/>
        </p:nvSpPr>
        <p:spPr>
          <a:xfrm>
            <a:off x="7472190" y="895242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example-code-6-sqlite.py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FFF28-10CA-429F-8D91-67BC7647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352"/>
            <a:ext cx="10139190" cy="44196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88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E0783-9E2D-48EE-BF1D-1CB38870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11067709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30F89-DC1A-4E18-921D-65C397694A07}"/>
              </a:ext>
            </a:extLst>
          </p:cNvPr>
          <p:cNvSpPr txBox="1"/>
          <p:nvPr/>
        </p:nvSpPr>
        <p:spPr>
          <a:xfrm>
            <a:off x="7867309" y="11238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example-code-6-sqlite.py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23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16FE0-2558-1EE7-F7AA-77FAFF4C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8" y="0"/>
            <a:ext cx="1136874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E1B39-5603-2FEB-37B7-9D46FD99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08232"/>
            <a:ext cx="12192000" cy="43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88CCF-7CFA-418F-AB7B-1259061B4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39"/>
          <a:stretch/>
        </p:blipFill>
        <p:spPr>
          <a:xfrm>
            <a:off x="861854" y="1325562"/>
            <a:ext cx="8222673" cy="4073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AD5BC9-AAED-40C0-BC8C-6A31F7AD567C}"/>
              </a:ext>
            </a:extLst>
          </p:cNvPr>
          <p:cNvSpPr txBox="1"/>
          <p:nvPr/>
        </p:nvSpPr>
        <p:spPr>
          <a:xfrm>
            <a:off x="5503128" y="921543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example-code-6-sqlite-2.py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57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43FD2-8450-4528-8D18-699BA70EE800}"/>
              </a:ext>
            </a:extLst>
          </p:cNvPr>
          <p:cNvSpPr txBox="1"/>
          <p:nvPr/>
        </p:nvSpPr>
        <p:spPr>
          <a:xfrm>
            <a:off x="6781800" y="923593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example-code-6-sqlite-2.py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004B8-9388-4593-9807-E122AD29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25562"/>
            <a:ext cx="9448800" cy="3511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491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06610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Nonstandard convenience method </a:t>
            </a:r>
            <a:r>
              <a:rPr lang="en-US" sz="2400" b="1" dirty="0" err="1">
                <a:solidFill>
                  <a:srgbClr val="0070C0"/>
                </a:solidFill>
              </a:rPr>
              <a:t>executescript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for executing multiple SQL statements at once</a:t>
            </a:r>
          </a:p>
          <a:p>
            <a:pPr marL="685800" lvl="1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91E8A-B699-414E-830C-55597892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90800"/>
            <a:ext cx="11002870" cy="3505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F7BFE-8467-4C85-A02B-AC3C72FEFC1A}"/>
              </a:ext>
            </a:extLst>
          </p:cNvPr>
          <p:cNvSpPr txBox="1"/>
          <p:nvPr/>
        </p:nvSpPr>
        <p:spPr>
          <a:xfrm>
            <a:off x="8107272" y="21906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example-code-6-sqlite-2.py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023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MySQL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1"/>
            <a:ext cx="10515600" cy="3276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MySQL provides their own version of MySQL adapter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0070C0"/>
                </a:solidFill>
              </a:rPr>
              <a:t>mysql_connector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all-in python module that uses MySQL API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with no C modules dependencies and only standard python modules used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mysqlclient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fastest MySQL connector for </a:t>
            </a:r>
            <a:r>
              <a:rPr lang="en-US" sz="2400" dirty="0" err="1">
                <a:solidFill>
                  <a:srgbClr val="0070C0"/>
                </a:solidFill>
              </a:rPr>
              <a:t>CPython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</a:t>
            </a:r>
            <a:r>
              <a:rPr lang="en-US" sz="2400" dirty="0">
                <a:solidFill>
                  <a:srgbClr val="0070C0"/>
                </a:solidFill>
              </a:rPr>
              <a:t>equires </a:t>
            </a:r>
            <a:r>
              <a:rPr lang="en-US" sz="2400" dirty="0" err="1">
                <a:solidFill>
                  <a:srgbClr val="0070C0"/>
                </a:solidFill>
              </a:rPr>
              <a:t>mysql</a:t>
            </a:r>
            <a:r>
              <a:rPr lang="en-US" sz="2400" dirty="0">
                <a:solidFill>
                  <a:srgbClr val="0070C0"/>
                </a:solidFill>
              </a:rPr>
              <a:t>-connector-c C library to work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FFBA7BC-07A6-4429-9166-06A98E94278A}"/>
              </a:ext>
            </a:extLst>
          </p:cNvPr>
          <p:cNvSpPr txBox="1">
            <a:spLocks/>
          </p:cNvSpPr>
          <p:nvPr/>
        </p:nvSpPr>
        <p:spPr>
          <a:xfrm>
            <a:off x="1295400" y="4191000"/>
            <a:ext cx="6629400" cy="1676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sudo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dnf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install 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python3-mysqlclient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pip install --user 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mysqlclient</a:t>
            </a:r>
            <a:endParaRPr lang="en-US" sz="16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MySQLdb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mydb</a:t>
            </a:r>
            <a:endParaRPr lang="en-US" sz="16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db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mydb.connect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(host="",user="",passwd="",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db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="")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6A319-CAF6-6136-16A2-7AEA9FAC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11" y="5889978"/>
            <a:ext cx="7089422" cy="9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MySQL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MySQLdb</a:t>
            </a:r>
            <a:r>
              <a:rPr lang="en-US" sz="2400" dirty="0">
                <a:solidFill>
                  <a:srgbClr val="0070C0"/>
                </a:solidFill>
              </a:rPr>
              <a:t> is a thread-compatible interface to popular MySQL database server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To write applications which are portable across databases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</a:rPr>
              <a:t>use </a:t>
            </a:r>
            <a:r>
              <a:rPr lang="en-US" sz="2400" b="1" dirty="0" err="1">
                <a:solidFill>
                  <a:srgbClr val="0070C0"/>
                </a:solidFill>
              </a:rPr>
              <a:t>MySQLdb</a:t>
            </a:r>
            <a:r>
              <a:rPr lang="en-US" sz="2400" b="1" dirty="0">
                <a:solidFill>
                  <a:srgbClr val="0070C0"/>
                </a:solidFill>
              </a:rPr>
              <a:t> and avoid using _</a:t>
            </a:r>
            <a:r>
              <a:rPr lang="en-US" sz="2400" b="1" dirty="0" err="1">
                <a:solidFill>
                  <a:srgbClr val="0070C0"/>
                </a:solidFill>
              </a:rPr>
              <a:t>mysql</a:t>
            </a:r>
            <a:r>
              <a:rPr lang="en-US" sz="2400" b="1" dirty="0">
                <a:solidFill>
                  <a:srgbClr val="0070C0"/>
                </a:solidFill>
              </a:rPr>
              <a:t> module directly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_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mysql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provides interface which mostly implements MySQL C API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MySQLdb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is thin Python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wrapper around _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mysql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which makes it compatible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with Python DB API interface (version 2)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FFBA7BC-07A6-4429-9166-06A98E94278A}"/>
              </a:ext>
            </a:extLst>
          </p:cNvPr>
          <p:cNvSpPr txBox="1">
            <a:spLocks/>
          </p:cNvSpPr>
          <p:nvPr/>
        </p:nvSpPr>
        <p:spPr>
          <a:xfrm>
            <a:off x="1524000" y="4724400"/>
            <a:ext cx="7543800" cy="769937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import _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mysql</a:t>
            </a:r>
            <a:endParaRPr lang="en-US" sz="1600" b="1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db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=_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mysql.connect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(host="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localhost",user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="",passwd="",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db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="")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CD3C807-A217-4E20-827E-2EBCAE179C83}"/>
              </a:ext>
            </a:extLst>
          </p:cNvPr>
          <p:cNvSpPr txBox="1">
            <a:spLocks/>
          </p:cNvSpPr>
          <p:nvPr/>
        </p:nvSpPr>
        <p:spPr>
          <a:xfrm>
            <a:off x="1524000" y="5708515"/>
            <a:ext cx="7543800" cy="769937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MySQLdb</a:t>
            </a:r>
            <a:endParaRPr lang="en-US" sz="16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db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MySQLdb.connect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(host="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localhost",user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="",passwd="",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db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="")</a:t>
            </a:r>
          </a:p>
        </p:txBody>
      </p:sp>
    </p:spTree>
    <p:extLst>
      <p:ext uri="{BB962C8B-B14F-4D97-AF65-F5344CB8AC3E}">
        <p14:creationId xmlns:p14="http://schemas.microsoft.com/office/powerpoint/2010/main" val="217513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MySQL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1"/>
            <a:ext cx="10515600" cy="3276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Reading data from UCSC: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https://genome.ucsc.edu/goldenPath/help/mysql.html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75E49-F0D0-4877-99E8-7998C287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7229475" cy="40024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514DB-BDF0-41AE-B65B-AE3559A28611}"/>
              </a:ext>
            </a:extLst>
          </p:cNvPr>
          <p:cNvSpPr txBox="1"/>
          <p:nvPr/>
        </p:nvSpPr>
        <p:spPr>
          <a:xfrm>
            <a:off x="4946718" y="19606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example-code-6-ucsc.py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866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46236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MySQL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To find the table and data you need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check the UCSC Genome Browser </a:t>
            </a:r>
            <a:r>
              <a:rPr lang="en-US" sz="2400" b="1" dirty="0">
                <a:solidFill>
                  <a:srgbClr val="0070C0"/>
                </a:solidFill>
              </a:rPr>
              <a:t>tracks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check the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Table Brows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er: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https://genome.ucsc.edu/cgi-bin/hgTables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e.g. Human genome assembly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hg19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RefSeq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track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in the group Genes and Gene Predictions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table: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ncbiRefSeq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look at “describe table schema”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90371-FA95-4954-9A18-FD7DFC61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971800"/>
            <a:ext cx="10306050" cy="1143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598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232F5D-9B77-4513-9141-9BF7B1EB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85287"/>
            <a:ext cx="5529263" cy="47920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MySQL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1"/>
            <a:ext cx="10515600" cy="3276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Records in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Human genome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assembly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hg19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table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ncbiRefSeq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EB84E-FEAC-4B28-8C63-9DD791DC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7905750" cy="3590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214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MySQL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1"/>
            <a:ext cx="10501747" cy="3276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Reading data from </a:t>
            </a:r>
            <a:r>
              <a:rPr lang="en-US" sz="2400" dirty="0" err="1">
                <a:solidFill>
                  <a:srgbClr val="0070C0"/>
                </a:solidFill>
              </a:rPr>
              <a:t>Ensembl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>
                <a:solidFill>
                  <a:srgbClr val="0070C0"/>
                </a:solidFill>
                <a:hlinkClick r:id="rId3"/>
              </a:rPr>
              <a:t>https://www.ensembl.org/info/data/mysql.html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Ensembl</a:t>
            </a:r>
            <a:r>
              <a:rPr lang="en-US" sz="2400" b="1" dirty="0">
                <a:solidFill>
                  <a:srgbClr val="0070C0"/>
                </a:solidFill>
              </a:rPr>
              <a:t> Core</a:t>
            </a:r>
            <a:r>
              <a:rPr lang="en-US" sz="2400" dirty="0">
                <a:solidFill>
                  <a:srgbClr val="0070C0"/>
                </a:solidFill>
              </a:rPr>
              <a:t> schema: 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https://www.ensembl.org/info/docs/api/core/core_schema.html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26E17-0756-4169-94BE-828CB388F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2605573"/>
            <a:ext cx="3762375" cy="384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89A45-05CD-4408-8EDD-F499F14FB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2586524"/>
            <a:ext cx="3086100" cy="4260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E34F9-7AF4-4974-A3E6-E9B842ABA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846" y="2581660"/>
            <a:ext cx="1219200" cy="257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AA90AE-51F2-442E-82CB-533E00DBE4D8}"/>
              </a:ext>
            </a:extLst>
          </p:cNvPr>
          <p:cNvCxnSpPr>
            <a:cxnSpLocks/>
          </p:cNvCxnSpPr>
          <p:nvPr/>
        </p:nvCxnSpPr>
        <p:spPr>
          <a:xfrm>
            <a:off x="2057400" y="5311302"/>
            <a:ext cx="37338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3236E1-BE5D-49C0-B55D-74A1D7D5841F}"/>
              </a:ext>
            </a:extLst>
          </p:cNvPr>
          <p:cNvSpPr txBox="1"/>
          <p:nvPr/>
        </p:nvSpPr>
        <p:spPr>
          <a:xfrm>
            <a:off x="7154693" y="3516549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effectLst/>
              </a:rPr>
              <a:t>row[</a:t>
            </a:r>
            <a:r>
              <a:rPr lang="nl-BE" sz="1400" b="1" dirty="0">
                <a:solidFill>
                  <a:srgbClr val="0070C0"/>
                </a:solidFill>
                <a:effectLst/>
              </a:rPr>
              <a:t>1</a:t>
            </a:r>
            <a:r>
              <a:rPr lang="nl-BE" sz="1400" b="1" dirty="0">
                <a:effectLst/>
              </a:rPr>
              <a:t>]</a:t>
            </a:r>
            <a:endParaRPr lang="en-BE" sz="1400" b="1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61A32-8544-4C85-B514-E02D6314E4B5}"/>
              </a:ext>
            </a:extLst>
          </p:cNvPr>
          <p:cNvSpPr txBox="1"/>
          <p:nvPr/>
        </p:nvSpPr>
        <p:spPr>
          <a:xfrm>
            <a:off x="7154693" y="5224019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effectLst/>
              </a:rPr>
              <a:t>row[</a:t>
            </a:r>
            <a:r>
              <a:rPr lang="nl-BE" sz="1400" b="1" dirty="0">
                <a:solidFill>
                  <a:srgbClr val="0070C0"/>
                </a:solidFill>
                <a:effectLst/>
              </a:rPr>
              <a:t>9</a:t>
            </a:r>
            <a:r>
              <a:rPr lang="nl-BE" sz="1400" b="1" dirty="0">
                <a:effectLst/>
              </a:rPr>
              <a:t>]</a:t>
            </a:r>
            <a:endParaRPr lang="en-BE" sz="1400" b="1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12CBF-6D87-42B7-9F29-527AD9C7CCA5}"/>
              </a:ext>
            </a:extLst>
          </p:cNvPr>
          <p:cNvSpPr txBox="1"/>
          <p:nvPr/>
        </p:nvSpPr>
        <p:spPr>
          <a:xfrm>
            <a:off x="7086600" y="587253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effectLst/>
              </a:rPr>
              <a:t>row[</a:t>
            </a:r>
            <a:r>
              <a:rPr lang="nl-BE" sz="1400" b="1" dirty="0">
                <a:solidFill>
                  <a:srgbClr val="0070C0"/>
                </a:solidFill>
                <a:effectLst/>
              </a:rPr>
              <a:t>12</a:t>
            </a:r>
            <a:r>
              <a:rPr lang="nl-BE" sz="1400" b="1" dirty="0">
                <a:effectLst/>
              </a:rPr>
              <a:t>]</a:t>
            </a:r>
            <a:endParaRPr lang="en-BE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449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MySQL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1E294-658C-4C41-9016-A92BB986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304800"/>
            <a:ext cx="10439400" cy="5600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695D62-BD4E-4BF1-AAFB-7B10341E7922}"/>
              </a:ext>
            </a:extLst>
          </p:cNvPr>
          <p:cNvSpPr txBox="1"/>
          <p:nvPr/>
        </p:nvSpPr>
        <p:spPr>
          <a:xfrm>
            <a:off x="7703127" y="296372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example-code-6-ensembl.py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8AE91F-4188-2969-12CF-A8B8B0D57529}"/>
              </a:ext>
            </a:extLst>
          </p:cNvPr>
          <p:cNvCxnSpPr>
            <a:cxnSpLocks/>
          </p:cNvCxnSpPr>
          <p:nvPr/>
        </p:nvCxnSpPr>
        <p:spPr>
          <a:xfrm flipH="1">
            <a:off x="3965222" y="1882422"/>
            <a:ext cx="152400" cy="304800"/>
          </a:xfrm>
          <a:prstGeom prst="straightConnector1">
            <a:avLst/>
          </a:prstGeom>
          <a:ln w="508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56AA9C-615F-261F-E5A9-4F311F41D9AB}"/>
              </a:ext>
            </a:extLst>
          </p:cNvPr>
          <p:cNvCxnSpPr>
            <a:cxnSpLocks/>
          </p:cNvCxnSpPr>
          <p:nvPr/>
        </p:nvCxnSpPr>
        <p:spPr>
          <a:xfrm flipH="1">
            <a:off x="4377266" y="1882422"/>
            <a:ext cx="152400" cy="304800"/>
          </a:xfrm>
          <a:prstGeom prst="straightConnector1">
            <a:avLst/>
          </a:prstGeom>
          <a:ln w="508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5803C2-72F5-7C2E-882F-4F8CC34B8976}"/>
              </a:ext>
            </a:extLst>
          </p:cNvPr>
          <p:cNvCxnSpPr>
            <a:cxnSpLocks/>
          </p:cNvCxnSpPr>
          <p:nvPr/>
        </p:nvCxnSpPr>
        <p:spPr>
          <a:xfrm flipH="1">
            <a:off x="3522134" y="1882422"/>
            <a:ext cx="152400" cy="304800"/>
          </a:xfrm>
          <a:prstGeom prst="straightConnector1">
            <a:avLst/>
          </a:prstGeom>
          <a:ln w="508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F5F3B-AA25-8DA5-3355-A1431002557F}"/>
              </a:ext>
            </a:extLst>
          </p:cNvPr>
          <p:cNvCxnSpPr>
            <a:cxnSpLocks/>
          </p:cNvCxnSpPr>
          <p:nvPr/>
        </p:nvCxnSpPr>
        <p:spPr>
          <a:xfrm flipH="1">
            <a:off x="3127022" y="1882422"/>
            <a:ext cx="152400" cy="304800"/>
          </a:xfrm>
          <a:prstGeom prst="straightConnector1">
            <a:avLst/>
          </a:prstGeom>
          <a:ln w="508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84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Overview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D2E61E-63DD-4E1A-AFEB-643B3DE2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96150"/>
              </p:ext>
            </p:extLst>
          </p:nvPr>
        </p:nvGraphicFramePr>
        <p:xfrm>
          <a:off x="845127" y="1272951"/>
          <a:ext cx="10127673" cy="431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474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8458199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415464">
                <a:tc>
                  <a:txBody>
                    <a:bodyPr/>
                    <a:lstStyle/>
                    <a:p>
                      <a:r>
                        <a:rPr lang="nl-BE" sz="1800" dirty="0"/>
                        <a:t>Module</a:t>
                      </a:r>
                      <a:endParaRPr lang="en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Description and link to documentation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717102">
                <a:tc>
                  <a:txBody>
                    <a:bodyPr/>
                    <a:lstStyle/>
                    <a:p>
                      <a:r>
                        <a:rPr lang="nl-BE" sz="1800" b="1" dirty="0"/>
                        <a:t>sqlite3</a:t>
                      </a:r>
                      <a:endParaRPr lang="en-B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Very fast and easy, lightweight database engine included in Python standard library</a:t>
                      </a:r>
                    </a:p>
                    <a:p>
                      <a:r>
                        <a:rPr lang="nl-BE" sz="1800" b="0" dirty="0">
                          <a:hlinkClick r:id="rId2"/>
                        </a:rPr>
                        <a:t>https://docs.python.org/3/library/sqlite3.html</a:t>
                      </a:r>
                      <a:r>
                        <a:rPr lang="nl-BE" sz="1800" b="0" dirty="0"/>
                        <a:t> </a:t>
                      </a:r>
                      <a:endParaRPr lang="en-BE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717102">
                <a:tc>
                  <a:txBody>
                    <a:bodyPr/>
                    <a:lstStyle/>
                    <a:p>
                      <a:r>
                        <a:rPr lang="nl-BE" sz="1800" b="1" dirty="0"/>
                        <a:t>mysqlclient</a:t>
                      </a:r>
                      <a:endParaRPr lang="en-B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Fork of MySQL-python; adds Python 3 support and fixed many bugs</a:t>
                      </a:r>
                    </a:p>
                    <a:p>
                      <a:r>
                        <a:rPr lang="nl-BE" sz="1800" b="0" dirty="0">
                          <a:hlinkClick r:id="rId3"/>
                        </a:rPr>
                        <a:t>https://mysqlclient.readthedocs.io/</a:t>
                      </a:r>
                      <a:r>
                        <a:rPr lang="nl-BE" sz="1800" b="0" dirty="0"/>
                        <a:t> </a:t>
                      </a:r>
                      <a:endParaRPr lang="en-BE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76990"/>
                  </a:ext>
                </a:extLst>
              </a:tr>
              <a:tr h="717102">
                <a:tc>
                  <a:txBody>
                    <a:bodyPr/>
                    <a:lstStyle/>
                    <a:p>
                      <a:r>
                        <a:rPr lang="nl-BE" sz="1800" b="0" dirty="0"/>
                        <a:t>pyodbc</a:t>
                      </a:r>
                      <a:endParaRPr lang="en-BE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Actively maintained open source Python module that makes accessing ODBC databases simple; precompiled binaries available for Windows, Linux (Centos and Fedora)</a:t>
                      </a:r>
                    </a:p>
                    <a:p>
                      <a:r>
                        <a:rPr lang="nl-BE" sz="1800" b="0" dirty="0">
                          <a:hlinkClick r:id="rId4"/>
                        </a:rPr>
                        <a:t>https://github.com/mkleehammer/pyodbc</a:t>
                      </a:r>
                      <a:r>
                        <a:rPr lang="nl-BE" sz="1800" b="0" dirty="0"/>
                        <a:t> </a:t>
                      </a:r>
                      <a:endParaRPr lang="en-BE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21000"/>
                  </a:ext>
                </a:extLst>
              </a:tr>
              <a:tr h="7171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db.py</a:t>
                      </a:r>
                      <a:endParaRPr lang="en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way to interact with your databases; db.py uses pandas to manage data; supports MySQL, PostgreSQL, SQLite, MS SQL Server, ...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>
                          <a:hlinkClick r:id="rId5"/>
                        </a:rPr>
                        <a:t>https://github.com/yhat/db.py</a:t>
                      </a:r>
                      <a:r>
                        <a:rPr lang="nl-BE" sz="1800" dirty="0"/>
                        <a:t> 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82600"/>
                  </a:ext>
                </a:extLst>
              </a:tr>
              <a:tr h="415464">
                <a:tc>
                  <a:txBody>
                    <a:bodyPr/>
                    <a:lstStyle/>
                    <a:p>
                      <a:r>
                        <a:rPr lang="nl-BE" sz="1800" b="0" dirty="0"/>
                        <a:t>pymongo</a:t>
                      </a:r>
                      <a:endParaRPr lang="en-BE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Official driver published by the Mongo developers</a:t>
                      </a:r>
                    </a:p>
                    <a:p>
                      <a:r>
                        <a:rPr lang="nl-BE" sz="1800" b="0" dirty="0">
                          <a:hlinkClick r:id="rId6"/>
                        </a:rPr>
                        <a:t>https://api.mongodb.com/python/current/</a:t>
                      </a:r>
                      <a:r>
                        <a:rPr lang="nl-BE" sz="1800" b="0" dirty="0"/>
                        <a:t> </a:t>
                      </a:r>
                      <a:endParaRPr lang="en-BE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2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76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pyodbc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hlinkClick r:id="rId2"/>
              </a:rPr>
              <a:t>https://github.com/mkleehammer/pyodbc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BE" sz="2400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891C303-8521-4CB9-8070-15AD9D31AC6E}"/>
              </a:ext>
            </a:extLst>
          </p:cNvPr>
          <p:cNvSpPr txBox="1">
            <a:spLocks/>
          </p:cNvSpPr>
          <p:nvPr/>
        </p:nvSpPr>
        <p:spPr>
          <a:xfrm>
            <a:off x="914400" y="2057400"/>
            <a:ext cx="10896600" cy="26670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</a:t>
            </a:r>
            <a:r>
              <a:rPr lang="en-US" sz="15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sudo</a:t>
            </a: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dnf</a:t>
            </a: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install </a:t>
            </a:r>
            <a:r>
              <a:rPr lang="en-US" sz="15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redhat</a:t>
            </a: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-rpm-config </a:t>
            </a:r>
            <a:r>
              <a:rPr lang="en-US" sz="15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gcc-c</a:t>
            </a: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++ python3-devel </a:t>
            </a:r>
            <a:r>
              <a:rPr lang="en-US" sz="15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unixODBC-devel</a:t>
            </a:r>
            <a:endParaRPr lang="en-US" sz="15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pip3 install --user </a:t>
            </a:r>
            <a:r>
              <a:rPr lang="en-US" sz="15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pyodbc</a:t>
            </a:r>
            <a:endParaRPr lang="en-US" sz="15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import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pyodbc</a:t>
            </a:r>
            <a:endParaRPr lang="en-US" sz="15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Specifying the ODBC driver, server name, database, etc. directly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conn =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pyodbc.connect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('DRIVER={SQL Server};SERVER=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localhost;DATABASE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testdb;UID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me;PWD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=pass')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Create a cursor from the connection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 =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conn.cursor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#[</a:t>
            </a:r>
            <a:r>
              <a:rPr lang="en-US" sz="1500" b="1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unixODBC</a:t>
            </a:r>
            <a:r>
              <a:rPr lang="en-US" sz="15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][Driver Manager]Can't open lib '/</a:t>
            </a:r>
            <a:r>
              <a:rPr lang="en-US" sz="1500" b="1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usr</a:t>
            </a:r>
            <a:r>
              <a:rPr lang="en-US" sz="15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/lib64/libmyodbc8.so'</a:t>
            </a:r>
          </a:p>
        </p:txBody>
      </p:sp>
    </p:spTree>
    <p:extLst>
      <p:ext uri="{BB962C8B-B14F-4D97-AF65-F5344CB8AC3E}">
        <p14:creationId xmlns:p14="http://schemas.microsoft.com/office/powerpoint/2010/main" val="138519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MongoDB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hlinkClick r:id="rId2"/>
              </a:rPr>
              <a:t>https://api.mongodb.com/python/current/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hlinkClick r:id="rId2"/>
              </a:rPr>
              <a:t>https://realpython.com/introduction-to-mongodb-and-python/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BE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A3CA3-3CE1-45F7-A01B-72E861B0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8031480" cy="39185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799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6.1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The UCSC ncbiRefSeq table (hg19 assembly) has &gt; 60000 records 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</a:rPr>
              <a:t>but include ncRNA (e.g. </a:t>
            </a:r>
            <a:r>
              <a:rPr lang="nl-BE" sz="2400" b="1" dirty="0">
                <a:solidFill>
                  <a:srgbClr val="0070C0"/>
                </a:solidFill>
              </a:rPr>
              <a:t>NR_</a:t>
            </a:r>
            <a:r>
              <a:rPr lang="nl-BE" sz="2400" dirty="0">
                <a:solidFill>
                  <a:srgbClr val="0070C0"/>
                </a:solidFill>
              </a:rPr>
              <a:t>046018.2)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How many mRNA transcripts (e.g. </a:t>
            </a:r>
            <a:r>
              <a:rPr lang="nl-BE" sz="2400" b="1" dirty="0">
                <a:solidFill>
                  <a:srgbClr val="0070C0"/>
                </a:solidFill>
              </a:rPr>
              <a:t>NM_</a:t>
            </a:r>
            <a:r>
              <a:rPr lang="nl-BE" sz="2400" dirty="0">
                <a:solidFill>
                  <a:srgbClr val="0070C0"/>
                </a:solidFill>
              </a:rPr>
              <a:t>001005484.1) can you find in: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</a:rPr>
              <a:t>A) ncbiRefSeq for hg19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B) ncbiRefSeq for hg38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C) How many more mRNA transcripts in hg38 compared to hg19?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1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6.2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1042073" cy="51054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Look for human (hg38) transcript information on Ensembl 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400" dirty="0">
                <a:solidFill>
                  <a:srgbClr val="0070C0"/>
                </a:solidFill>
              </a:rPr>
              <a:t>ENST in transcript table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i</a:t>
            </a:r>
            <a:r>
              <a:rPr lang="nl-BE" sz="2400" dirty="0">
                <a:solidFill>
                  <a:srgbClr val="0070C0"/>
                </a:solidFill>
              </a:rPr>
              <a:t>nclude corresponding gene information using gene_id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400" dirty="0">
                <a:solidFill>
                  <a:srgbClr val="0070C0"/>
                </a:solidFill>
              </a:rPr>
              <a:t>ENSG + description from gene table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UcParenBoth"/>
            </a:pPr>
            <a:r>
              <a:rPr lang="nl-BE" sz="2400" u="sng" dirty="0">
                <a:solidFill>
                  <a:srgbClr val="0070C0"/>
                </a:solidFill>
              </a:rPr>
              <a:t>First</a:t>
            </a:r>
            <a:r>
              <a:rPr lang="nl-BE" sz="2400" dirty="0">
                <a:solidFill>
                  <a:srgbClr val="0070C0"/>
                </a:solidFill>
              </a:rPr>
              <a:t> try on </a:t>
            </a:r>
            <a:r>
              <a:rPr lang="nl-BE" sz="2400" u="sng" dirty="0">
                <a:solidFill>
                  <a:srgbClr val="0070C0"/>
                </a:solidFill>
              </a:rPr>
              <a:t>a few records</a:t>
            </a:r>
            <a:r>
              <a:rPr lang="nl-BE" sz="2400" dirty="0">
                <a:solidFill>
                  <a:srgbClr val="0070C0"/>
                </a:solidFill>
              </a:rPr>
              <a:t> (e.g. using </a:t>
            </a:r>
            <a:r>
              <a:rPr lang="nl-BE" sz="2400" b="1" dirty="0">
                <a:solidFill>
                  <a:srgbClr val="0070C0"/>
                </a:solidFill>
              </a:rPr>
              <a:t>LIMIT 100 </a:t>
            </a:r>
            <a:r>
              <a:rPr lang="nl-BE" sz="2400" dirty="0">
                <a:solidFill>
                  <a:srgbClr val="0070C0"/>
                </a:solidFill>
              </a:rPr>
              <a:t>in </a:t>
            </a:r>
            <a:r>
              <a:rPr lang="nl-BE" sz="2400" dirty="0" err="1">
                <a:solidFill>
                  <a:srgbClr val="0070C0"/>
                </a:solidFill>
              </a:rPr>
              <a:t>your</a:t>
            </a:r>
            <a:r>
              <a:rPr lang="nl-BE" sz="2400" dirty="0">
                <a:solidFill>
                  <a:srgbClr val="0070C0"/>
                </a:solidFill>
              </a:rPr>
              <a:t> query)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</a:rPr>
              <a:t>Save all data (ENST, ENSG, description) in a sqlite database (</a:t>
            </a:r>
            <a:r>
              <a:rPr lang="nl-BE" sz="2400" i="1" dirty="0">
                <a:solidFill>
                  <a:srgbClr val="0070C0"/>
                </a:solidFill>
              </a:rPr>
              <a:t>ensembl.db</a:t>
            </a:r>
            <a:r>
              <a:rPr lang="nl-BE" sz="2400" dirty="0">
                <a:solidFill>
                  <a:srgbClr val="0070C0"/>
                </a:solidFill>
              </a:rPr>
              <a:t>)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(B) Once this works repeat for all transcripts (this might take a while)</a:t>
            </a:r>
          </a:p>
        </p:txBody>
      </p:sp>
    </p:spTree>
    <p:extLst>
      <p:ext uri="{BB962C8B-B14F-4D97-AF65-F5344CB8AC3E}">
        <p14:creationId xmlns:p14="http://schemas.microsoft.com/office/powerpoint/2010/main" val="1883328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6.2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71BE8-BD9F-4EE0-B910-7F48E945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11249025" cy="30289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9D930-B378-414E-B116-F92EA735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4191000"/>
            <a:ext cx="10203874" cy="21336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srgbClr val="0070C0"/>
                </a:solidFill>
              </a:rPr>
              <a:t>Optional/extra: </a:t>
            </a:r>
            <a:br>
              <a:rPr lang="nl-BE" sz="2000" dirty="0">
                <a:solidFill>
                  <a:srgbClr val="0070C0"/>
                </a:solidFill>
              </a:rPr>
            </a:br>
            <a:r>
              <a:rPr lang="nl-BE" sz="2000" dirty="0">
                <a:solidFill>
                  <a:srgbClr val="0070C0"/>
                </a:solidFill>
              </a:rPr>
              <a:t>(1) Search in the enst table of your sqlite ensembl.db for a ENSG (ask as input)</a:t>
            </a: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srgbClr val="0070C0"/>
                </a:solidFill>
              </a:rPr>
              <a:t>(2) At the end of the script show start en end time </a:t>
            </a: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srgbClr val="0070C0"/>
                </a:solidFill>
              </a:rPr>
              <a:t>(3) Check total rows in enst table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5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Accessing specific database system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requires module that implements interface for that kind of database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implementations of interface for many server-based systems can be found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through the Python Package Index or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PyPI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(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https://pypi.org/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D9A5D-7FE3-481D-9304-08EF23400CC5}"/>
              </a:ext>
            </a:extLst>
          </p:cNvPr>
          <p:cNvCxnSpPr>
            <a:cxnSpLocks/>
          </p:cNvCxnSpPr>
          <p:nvPr/>
        </p:nvCxnSpPr>
        <p:spPr>
          <a:xfrm>
            <a:off x="3200400" y="4572000"/>
            <a:ext cx="30480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8358FC0-9AB1-E80E-F46F-2A646412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9" y="3624334"/>
            <a:ext cx="10887075" cy="41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6.3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5181600"/>
          </a:xfrm>
        </p:spPr>
        <p:txBody>
          <a:bodyPr>
            <a:normAutofit fontScale="92500"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Combine RefSeq and Ensembl data in your own sqlite database (</a:t>
            </a:r>
            <a:r>
              <a:rPr lang="nl-BE" sz="2400" i="1" dirty="0">
                <a:solidFill>
                  <a:srgbClr val="0070C0"/>
                </a:solidFill>
              </a:rPr>
              <a:t>refgenes</a:t>
            </a:r>
            <a:r>
              <a:rPr lang="nl-BE" sz="2400" dirty="0">
                <a:solidFill>
                  <a:srgbClr val="0070C0"/>
                </a:solidFill>
              </a:rPr>
              <a:t>):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UcParenR"/>
            </a:pPr>
            <a:r>
              <a:rPr lang="nl-BE" sz="2400" dirty="0">
                <a:solidFill>
                  <a:srgbClr val="0070C0"/>
                </a:solidFill>
              </a:rPr>
              <a:t>Look for </a:t>
            </a:r>
            <a:r>
              <a:rPr lang="nl-BE" sz="2400" b="1" dirty="0">
                <a:solidFill>
                  <a:srgbClr val="0070C0"/>
                </a:solidFill>
              </a:rPr>
              <a:t>genes</a:t>
            </a:r>
            <a:r>
              <a:rPr lang="nl-BE" sz="2400" dirty="0">
                <a:solidFill>
                  <a:srgbClr val="0070C0"/>
                </a:solidFill>
              </a:rPr>
              <a:t> (symbols/names) who have </a:t>
            </a:r>
            <a:r>
              <a:rPr lang="nl-BE" sz="2400" b="1" dirty="0">
                <a:solidFill>
                  <a:srgbClr val="0070C0"/>
                </a:solidFill>
              </a:rPr>
              <a:t>RefSeq</a:t>
            </a:r>
            <a:r>
              <a:rPr lang="nl-BE" sz="2400" dirty="0">
                <a:solidFill>
                  <a:srgbClr val="0070C0"/>
                </a:solidFill>
              </a:rPr>
              <a:t> and/or </a:t>
            </a:r>
            <a:r>
              <a:rPr lang="nl-BE" sz="2400" b="1" dirty="0">
                <a:solidFill>
                  <a:srgbClr val="0070C0"/>
                </a:solidFill>
              </a:rPr>
              <a:t>Ensembl </a:t>
            </a:r>
            <a:r>
              <a:rPr lang="nl-BE" sz="2400" dirty="0">
                <a:solidFill>
                  <a:srgbClr val="0070C0"/>
                </a:solidFill>
              </a:rPr>
              <a:t>transcripts (UCSC)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</a:rPr>
              <a:t>and save in sqlite database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UcParenR"/>
            </a:pPr>
            <a:r>
              <a:rPr lang="nl-BE" sz="2400" dirty="0">
                <a:solidFill>
                  <a:srgbClr val="0070C0"/>
                </a:solidFill>
              </a:rPr>
              <a:t>Using the genes (symbols/names) search for RefSeq and Ensembl transcripts and save </a:t>
            </a:r>
            <a:r>
              <a:rPr lang="nl-BE" sz="2400" b="1" dirty="0">
                <a:solidFill>
                  <a:srgbClr val="0070C0"/>
                </a:solidFill>
              </a:rPr>
              <a:t>for each gene </a:t>
            </a:r>
            <a:r>
              <a:rPr lang="nl-BE" sz="2400" dirty="0">
                <a:solidFill>
                  <a:srgbClr val="0070C0"/>
                </a:solidFill>
              </a:rPr>
              <a:t>the </a:t>
            </a:r>
            <a:r>
              <a:rPr lang="nl-BE" sz="2400" b="1" dirty="0">
                <a:solidFill>
                  <a:srgbClr val="0070C0"/>
                </a:solidFill>
              </a:rPr>
              <a:t>transcripts</a:t>
            </a:r>
            <a:r>
              <a:rPr lang="nl-BE" sz="2400" dirty="0">
                <a:solidFill>
                  <a:srgbClr val="0070C0"/>
                </a:solidFill>
              </a:rPr>
              <a:t> (comma-separated) 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</a:rPr>
              <a:t>in a RefSeq and in a Ensembl field in your sqlite database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UcParenR"/>
            </a:pPr>
            <a:r>
              <a:rPr lang="nl-BE" sz="2400" dirty="0">
                <a:solidFill>
                  <a:srgbClr val="0070C0"/>
                </a:solidFill>
              </a:rPr>
              <a:t>Query your sqlite database to </a:t>
            </a:r>
            <a:r>
              <a:rPr lang="nl-BE" sz="2400" b="1" dirty="0">
                <a:solidFill>
                  <a:srgbClr val="0070C0"/>
                </a:solidFill>
              </a:rPr>
              <a:t>find genes </a:t>
            </a:r>
            <a:r>
              <a:rPr lang="nl-BE" sz="2400" dirty="0">
                <a:solidFill>
                  <a:srgbClr val="0070C0"/>
                </a:solidFill>
              </a:rPr>
              <a:t>having </a:t>
            </a:r>
            <a:r>
              <a:rPr lang="nl-BE" sz="2400" b="1" dirty="0">
                <a:solidFill>
                  <a:srgbClr val="0070C0"/>
                </a:solidFill>
              </a:rPr>
              <a:t>both</a:t>
            </a:r>
            <a:r>
              <a:rPr lang="nl-BE" sz="2400" dirty="0">
                <a:solidFill>
                  <a:srgbClr val="0070C0"/>
                </a:solidFill>
              </a:rPr>
              <a:t> RefSeq and Ensembl transcripts and also those who </a:t>
            </a:r>
            <a:r>
              <a:rPr lang="nl-BE" sz="2400" b="1" dirty="0">
                <a:solidFill>
                  <a:srgbClr val="0070C0"/>
                </a:solidFill>
              </a:rPr>
              <a:t>only</a:t>
            </a:r>
            <a:r>
              <a:rPr lang="nl-BE" sz="2400" dirty="0">
                <a:solidFill>
                  <a:srgbClr val="0070C0"/>
                </a:solidFill>
              </a:rPr>
              <a:t> have RefSeq or Ensembl genes.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UcParenR"/>
            </a:pPr>
            <a:r>
              <a:rPr lang="nl-BE" sz="2400" dirty="0">
                <a:solidFill>
                  <a:srgbClr val="0070C0"/>
                </a:solidFill>
              </a:rPr>
              <a:t>Save the results in an </a:t>
            </a:r>
            <a:r>
              <a:rPr lang="nl-BE" sz="2400" b="1" dirty="0">
                <a:solidFill>
                  <a:srgbClr val="0070C0"/>
                </a:solidFill>
              </a:rPr>
              <a:t>Excel table </a:t>
            </a:r>
            <a:r>
              <a:rPr lang="nl-BE" sz="2200" dirty="0">
                <a:solidFill>
                  <a:srgbClr val="0070C0"/>
                </a:solidFill>
              </a:rPr>
              <a:t>(gene, location, RefSeq transcripts, Ensembl transcripts)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6.3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0ED6C-8983-419D-9A38-12602824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3" y="103214"/>
            <a:ext cx="6978015" cy="2991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D1F0B-8349-4157-A9AD-07E354858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92"/>
          <a:stretch/>
        </p:blipFill>
        <p:spPr>
          <a:xfrm>
            <a:off x="1004178" y="3124200"/>
            <a:ext cx="9978390" cy="35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46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6.3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C635C-1A5F-42F2-A4AB-02144192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8737"/>
            <a:ext cx="109347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List of available Python database interfaces: </a:t>
            </a:r>
            <a:r>
              <a:rPr lang="en-US" sz="2400" dirty="0">
                <a:solidFill>
                  <a:srgbClr val="0070C0"/>
                </a:solidFill>
                <a:hlinkClick r:id="rId3"/>
              </a:rPr>
              <a:t>https://wiki.python.org/moin/DatabaseInterfaces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16CA2-A10E-46C6-AF80-83D469E4C3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30"/>
          <a:stretch/>
        </p:blipFill>
        <p:spPr>
          <a:xfrm>
            <a:off x="858868" y="2514600"/>
            <a:ext cx="10670858" cy="41147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56670-025C-4D30-81D1-20DC34E3E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895" y="2514600"/>
            <a:ext cx="4680585" cy="27470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34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D2E61E-63DD-4E1A-AFEB-643B3DE2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04017"/>
              </p:ext>
            </p:extLst>
          </p:nvPr>
        </p:nvGraphicFramePr>
        <p:xfrm>
          <a:off x="845127" y="1272951"/>
          <a:ext cx="10127673" cy="431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474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8458199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415464">
                <a:tc>
                  <a:txBody>
                    <a:bodyPr/>
                    <a:lstStyle/>
                    <a:p>
                      <a:r>
                        <a:rPr lang="nl-BE" sz="1800" dirty="0"/>
                        <a:t>Module</a:t>
                      </a:r>
                      <a:endParaRPr lang="en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Description and link to documentation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717102">
                <a:tc>
                  <a:txBody>
                    <a:bodyPr/>
                    <a:lstStyle/>
                    <a:p>
                      <a:r>
                        <a:rPr lang="nl-BE" sz="1800" b="1" dirty="0"/>
                        <a:t>sqlite3</a:t>
                      </a:r>
                      <a:endParaRPr lang="en-B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Very fast and easy, lightweight database engine included in Python standard library</a:t>
                      </a:r>
                    </a:p>
                    <a:p>
                      <a:r>
                        <a:rPr lang="nl-BE" sz="1800" b="0" dirty="0">
                          <a:hlinkClick r:id="rId3"/>
                        </a:rPr>
                        <a:t>https://docs.python.org/3/library/sqlite3.html</a:t>
                      </a:r>
                      <a:r>
                        <a:rPr lang="nl-BE" sz="1800" b="0" dirty="0"/>
                        <a:t> </a:t>
                      </a:r>
                      <a:endParaRPr lang="en-BE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717102">
                <a:tc>
                  <a:txBody>
                    <a:bodyPr/>
                    <a:lstStyle/>
                    <a:p>
                      <a:r>
                        <a:rPr lang="nl-BE" sz="1800" b="1" dirty="0"/>
                        <a:t>mysqlclient</a:t>
                      </a:r>
                      <a:endParaRPr lang="en-B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Fork of MySQL-python; adds Python 3 support and fixed many bugs</a:t>
                      </a:r>
                    </a:p>
                    <a:p>
                      <a:r>
                        <a:rPr lang="nl-BE" sz="1800" b="0" dirty="0">
                          <a:hlinkClick r:id="rId4"/>
                        </a:rPr>
                        <a:t>https://mysqlclient.readthedocs.io/</a:t>
                      </a:r>
                      <a:r>
                        <a:rPr lang="nl-BE" sz="1800" b="0" dirty="0"/>
                        <a:t> </a:t>
                      </a:r>
                      <a:endParaRPr lang="en-BE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76990"/>
                  </a:ext>
                </a:extLst>
              </a:tr>
              <a:tr h="717102">
                <a:tc>
                  <a:txBody>
                    <a:bodyPr/>
                    <a:lstStyle/>
                    <a:p>
                      <a:r>
                        <a:rPr lang="nl-BE" sz="1800" b="0" dirty="0"/>
                        <a:t>pyodbc</a:t>
                      </a:r>
                      <a:endParaRPr lang="en-BE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Actively maintained open source Python module that makes accessing ODBC databases simple; precompiled binaries available for Windows, Linux (Centos and Fedora)</a:t>
                      </a:r>
                    </a:p>
                    <a:p>
                      <a:r>
                        <a:rPr lang="nl-BE" sz="1800" b="0" dirty="0">
                          <a:hlinkClick r:id="rId5"/>
                        </a:rPr>
                        <a:t>https://github.com/mkleehammer/pyodbc</a:t>
                      </a:r>
                      <a:r>
                        <a:rPr lang="nl-BE" sz="1800" b="0" dirty="0"/>
                        <a:t> </a:t>
                      </a:r>
                      <a:endParaRPr lang="en-BE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21000"/>
                  </a:ext>
                </a:extLst>
              </a:tr>
              <a:tr h="7171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db.py</a:t>
                      </a:r>
                      <a:endParaRPr lang="en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way to interact with your databases; db.py uses pandas to manage data; supports MySQL, PostgreSQL, SQLite, MS SQL Server, ...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>
                          <a:hlinkClick r:id="rId6"/>
                        </a:rPr>
                        <a:t>https://github.com/yhat/db.py</a:t>
                      </a:r>
                      <a:r>
                        <a:rPr lang="nl-BE" sz="1800" dirty="0"/>
                        <a:t> 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82600"/>
                  </a:ext>
                </a:extLst>
              </a:tr>
              <a:tr h="415464">
                <a:tc>
                  <a:txBody>
                    <a:bodyPr/>
                    <a:lstStyle/>
                    <a:p>
                      <a:r>
                        <a:rPr lang="nl-BE" sz="1800" b="0" dirty="0"/>
                        <a:t>pymongo</a:t>
                      </a:r>
                      <a:endParaRPr lang="en-BE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Official driver published by the Mongo developers</a:t>
                      </a:r>
                    </a:p>
                    <a:p>
                      <a:r>
                        <a:rPr lang="nl-BE" sz="1800" b="0" dirty="0">
                          <a:hlinkClick r:id="rId7"/>
                        </a:rPr>
                        <a:t>https://docs.mongodb.com/drivers/python/</a:t>
                      </a:r>
                      <a:r>
                        <a:rPr lang="nl-BE" sz="1800" b="0" dirty="0"/>
                        <a:t>  </a:t>
                      </a:r>
                      <a:endParaRPr lang="en-BE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2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SQLite3 database and Python’s sqlite3 module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easy to use, does not require separate server, included in Python installation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C library that provides a lightweight disk-based database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  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https://docs.python.org/3/library/sqlite3.html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133379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Example: create taxonomy database with table organisms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(data can be found on: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https://www.ncbi.nlm.nih.gov/taxonomy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2C56-F558-4465-8CDC-3352A78E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88" y="2446260"/>
            <a:ext cx="8891486" cy="41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4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sqlite3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06610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SQL keywords usually shown in uppercase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follow convention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For each table columns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statement lists name, type (and optionally constraints)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</a:t>
            </a:r>
            <a:r>
              <a:rPr lang="en-US" sz="2400" dirty="0">
                <a:solidFill>
                  <a:srgbClr val="0070C0"/>
                </a:solidFill>
              </a:rPr>
              <a:t>onstraints on table itself follow list of columns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1BA35-E991-4DC0-ACF7-A5206F1F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492124"/>
            <a:ext cx="3314700" cy="1666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506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B7035-B27B-4F79-98B8-D4094D09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86" y="304800"/>
            <a:ext cx="8280000" cy="3624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27019-2D87-43A3-8591-D7978995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89" y="4038601"/>
            <a:ext cx="8280000" cy="2251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774778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1430</Words>
  <Application>Microsoft Office PowerPoint</Application>
  <PresentationFormat>Widescreen</PresentationFormat>
  <Paragraphs>148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Wingdings 2</vt:lpstr>
      <vt:lpstr>Courier New</vt:lpstr>
      <vt:lpstr>Calibri Light</vt:lpstr>
      <vt:lpstr>Wingdings</vt:lpstr>
      <vt:lpstr>Arial</vt:lpstr>
      <vt:lpstr>HDOfficeLightV0</vt:lpstr>
      <vt:lpstr>SCRIPTING </vt:lpstr>
      <vt:lpstr>Databases</vt:lpstr>
      <vt:lpstr>Introduction</vt:lpstr>
      <vt:lpstr>Introduction</vt:lpstr>
      <vt:lpstr>Introduction</vt:lpstr>
      <vt:lpstr>sqlite3</vt:lpstr>
      <vt:lpstr>sqlite3</vt:lpstr>
      <vt:lpstr>sqlite3</vt:lpstr>
      <vt:lpstr>PowerPoint Presentation</vt:lpstr>
      <vt:lpstr>Test a block of code for errors with Try Except</vt:lpstr>
      <vt:lpstr>sqlite3</vt:lpstr>
      <vt:lpstr>sqlite3</vt:lpstr>
      <vt:lpstr>sqlite3</vt:lpstr>
      <vt:lpstr>sqlite3</vt:lpstr>
      <vt:lpstr>sqlite3</vt:lpstr>
      <vt:lpstr>sqlite3</vt:lpstr>
      <vt:lpstr>MySQL</vt:lpstr>
      <vt:lpstr>MySQL</vt:lpstr>
      <vt:lpstr>MySQL</vt:lpstr>
      <vt:lpstr>MySQL</vt:lpstr>
      <vt:lpstr>MySQL</vt:lpstr>
      <vt:lpstr>MySQL</vt:lpstr>
      <vt:lpstr>MySQL</vt:lpstr>
      <vt:lpstr>Overview</vt:lpstr>
      <vt:lpstr>pyodbc</vt:lpstr>
      <vt:lpstr>MongoDB</vt:lpstr>
      <vt:lpstr>Exercise 6.1</vt:lpstr>
      <vt:lpstr>Exercise 6.2</vt:lpstr>
      <vt:lpstr>Exercise 6.2</vt:lpstr>
      <vt:lpstr>Exercise 6.3</vt:lpstr>
      <vt:lpstr>Exercise 6.3</vt:lpstr>
      <vt:lpstr>Exercise 6.3</vt:lpstr>
    </vt:vector>
  </TitlesOfParts>
  <Manager/>
  <Company>VIB/UGent Dep Molecular Biomedical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STRUCTURELE   BIOINFORMATICA</dc:title>
  <dc:subject/>
  <dc:creator>Paco Hulpiau</dc:creator>
  <cp:keywords/>
  <dc:description/>
  <cp:lastModifiedBy>Hulpiau Paco</cp:lastModifiedBy>
  <cp:revision>716</cp:revision>
  <dcterms:created xsi:type="dcterms:W3CDTF">2008-12-21T20:16:39Z</dcterms:created>
  <dcterms:modified xsi:type="dcterms:W3CDTF">2022-12-14T08:58:40Z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TC102862081033</vt:lpwstr>
  </property>
</Properties>
</file>