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61"/>
  </p:notesMasterIdLst>
  <p:sldIdLst>
    <p:sldId id="394" r:id="rId2"/>
    <p:sldId id="340" r:id="rId3"/>
    <p:sldId id="451" r:id="rId4"/>
    <p:sldId id="410" r:id="rId5"/>
    <p:sldId id="457" r:id="rId6"/>
    <p:sldId id="458" r:id="rId7"/>
    <p:sldId id="459" r:id="rId8"/>
    <p:sldId id="456" r:id="rId9"/>
    <p:sldId id="460" r:id="rId10"/>
    <p:sldId id="461" r:id="rId11"/>
    <p:sldId id="462" r:id="rId12"/>
    <p:sldId id="463" r:id="rId13"/>
    <p:sldId id="465" r:id="rId14"/>
    <p:sldId id="466" r:id="rId15"/>
    <p:sldId id="468" r:id="rId16"/>
    <p:sldId id="469" r:id="rId17"/>
    <p:sldId id="453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505" r:id="rId28"/>
    <p:sldId id="504" r:id="rId29"/>
    <p:sldId id="480" r:id="rId30"/>
    <p:sldId id="481" r:id="rId31"/>
    <p:sldId id="506" r:id="rId32"/>
    <p:sldId id="454" r:id="rId33"/>
    <p:sldId id="470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6" r:id="rId44"/>
    <p:sldId id="495" r:id="rId45"/>
    <p:sldId id="498" r:id="rId46"/>
    <p:sldId id="497" r:id="rId47"/>
    <p:sldId id="499" r:id="rId48"/>
    <p:sldId id="450" r:id="rId49"/>
    <p:sldId id="507" r:id="rId50"/>
    <p:sldId id="500" r:id="rId51"/>
    <p:sldId id="508" r:id="rId52"/>
    <p:sldId id="509" r:id="rId53"/>
    <p:sldId id="510" r:id="rId54"/>
    <p:sldId id="511" r:id="rId55"/>
    <p:sldId id="512" r:id="rId56"/>
    <p:sldId id="484" r:id="rId57"/>
    <p:sldId id="501" r:id="rId58"/>
    <p:sldId id="502" r:id="rId59"/>
    <p:sldId id="503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libri Light" panose="020F0302020204030204" pitchFamily="34" charset="0"/>
      <p:regular r:id="rId66"/>
      <p:italic r:id="rId67"/>
    </p:embeddedFont>
    <p:embeddedFont>
      <p:font typeface="Wingdings 2" panose="05020102010507070707" pitchFamily="18" charset="2"/>
      <p:regular r:id="rId6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83C01"/>
    <a:srgbClr val="0057A8"/>
    <a:srgbClr val="FFFFFF"/>
    <a:srgbClr val="66CCFF"/>
    <a:srgbClr val="66FF33"/>
    <a:srgbClr val="66FF66"/>
    <a:srgbClr val="CCFF66"/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76AD2-A563-469F-BBC4-2C2F5036E498}" v="48" dt="2022-10-30T16:19:5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 autoAdjust="0"/>
    <p:restoredTop sz="86139" autoAdjust="0"/>
  </p:normalViewPr>
  <p:slideViewPr>
    <p:cSldViewPr>
      <p:cViewPr varScale="1">
        <p:scale>
          <a:sx n="96" d="100"/>
          <a:sy n="96" d="100"/>
        </p:scale>
        <p:origin x="50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45FF3419-8A3D-493D-B0CD-89C67867898A}"/>
    <pc:docChg chg="custSel modSld">
      <pc:chgData name="Hulpiau Paco" userId="edef87a4-8007-4b59-bfd2-ed0fec151a53" providerId="ADAL" clId="{45FF3419-8A3D-493D-B0CD-89C67867898A}" dt="2021-09-20T13:35:18.530" v="85" actId="6549"/>
      <pc:docMkLst>
        <pc:docMk/>
      </pc:docMkLst>
      <pc:sldChg chg="modSp mod">
        <pc:chgData name="Hulpiau Paco" userId="edef87a4-8007-4b59-bfd2-ed0fec151a53" providerId="ADAL" clId="{45FF3419-8A3D-493D-B0CD-89C67867898A}" dt="2021-09-20T10:48:07.729" v="6" actId="20577"/>
        <pc:sldMkLst>
          <pc:docMk/>
          <pc:sldMk cId="485011222" sldId="460"/>
        </pc:sldMkLst>
        <pc:spChg chg="mod">
          <ac:chgData name="Hulpiau Paco" userId="edef87a4-8007-4b59-bfd2-ed0fec151a53" providerId="ADAL" clId="{45FF3419-8A3D-493D-B0CD-89C67867898A}" dt="2021-09-20T10:48:07.729" v="6" actId="20577"/>
          <ac:spMkLst>
            <pc:docMk/>
            <pc:sldMk cId="485011222" sldId="460"/>
            <ac:spMk id="5" creationId="{081F52D7-3CB5-4355-BECD-70FD367E423F}"/>
          </ac:spMkLst>
        </pc:spChg>
      </pc:sldChg>
      <pc:sldChg chg="modSp mod">
        <pc:chgData name="Hulpiau Paco" userId="edef87a4-8007-4b59-bfd2-ed0fec151a53" providerId="ADAL" clId="{45FF3419-8A3D-493D-B0CD-89C67867898A}" dt="2021-09-20T10:48:17.473" v="13" actId="20577"/>
        <pc:sldMkLst>
          <pc:docMk/>
          <pc:sldMk cId="3197234259" sldId="462"/>
        </pc:sldMkLst>
        <pc:spChg chg="mod">
          <ac:chgData name="Hulpiau Paco" userId="edef87a4-8007-4b59-bfd2-ed0fec151a53" providerId="ADAL" clId="{45FF3419-8A3D-493D-B0CD-89C67867898A}" dt="2021-09-20T10:48:17.473" v="13" actId="20577"/>
          <ac:spMkLst>
            <pc:docMk/>
            <pc:sldMk cId="3197234259" sldId="462"/>
            <ac:spMk id="5" creationId="{8511D4D1-51F5-4C10-A6CE-38D42F4BE04B}"/>
          </ac:spMkLst>
        </pc:spChg>
      </pc:sldChg>
      <pc:sldChg chg="modSp mod">
        <pc:chgData name="Hulpiau Paco" userId="edef87a4-8007-4b59-bfd2-ed0fec151a53" providerId="ADAL" clId="{45FF3419-8A3D-493D-B0CD-89C67867898A}" dt="2021-09-20T10:48:36.575" v="20" actId="20577"/>
        <pc:sldMkLst>
          <pc:docMk/>
          <pc:sldMk cId="3202497936" sldId="465"/>
        </pc:sldMkLst>
        <pc:spChg chg="mod">
          <ac:chgData name="Hulpiau Paco" userId="edef87a4-8007-4b59-bfd2-ed0fec151a53" providerId="ADAL" clId="{45FF3419-8A3D-493D-B0CD-89C67867898A}" dt="2021-09-20T10:48:36.575" v="20" actId="20577"/>
          <ac:spMkLst>
            <pc:docMk/>
            <pc:sldMk cId="3202497936" sldId="465"/>
            <ac:spMk id="6" creationId="{F6B9817D-CFB8-4637-8572-AE139AC7BAF2}"/>
          </ac:spMkLst>
        </pc:spChg>
      </pc:sldChg>
      <pc:sldChg chg="modSp mod">
        <pc:chgData name="Hulpiau Paco" userId="edef87a4-8007-4b59-bfd2-ed0fec151a53" providerId="ADAL" clId="{45FF3419-8A3D-493D-B0CD-89C67867898A}" dt="2021-09-20T10:48:56.578" v="28" actId="20577"/>
        <pc:sldMkLst>
          <pc:docMk/>
          <pc:sldMk cId="2265301835" sldId="466"/>
        </pc:sldMkLst>
        <pc:spChg chg="mod">
          <ac:chgData name="Hulpiau Paco" userId="edef87a4-8007-4b59-bfd2-ed0fec151a53" providerId="ADAL" clId="{45FF3419-8A3D-493D-B0CD-89C67867898A}" dt="2021-09-20T10:48:56.578" v="28" actId="20577"/>
          <ac:spMkLst>
            <pc:docMk/>
            <pc:sldMk cId="2265301835" sldId="466"/>
            <ac:spMk id="6" creationId="{07B3BEEA-4077-48D3-A012-72F17AE7C562}"/>
          </ac:spMkLst>
        </pc:spChg>
      </pc:sldChg>
      <pc:sldChg chg="modSp mod">
        <pc:chgData name="Hulpiau Paco" userId="edef87a4-8007-4b59-bfd2-ed0fec151a53" providerId="ADAL" clId="{45FF3419-8A3D-493D-B0CD-89C67867898A}" dt="2021-09-20T10:49:36.814" v="36" actId="20577"/>
        <pc:sldMkLst>
          <pc:docMk/>
          <pc:sldMk cId="656988904" sldId="469"/>
        </pc:sldMkLst>
        <pc:spChg chg="mod">
          <ac:chgData name="Hulpiau Paco" userId="edef87a4-8007-4b59-bfd2-ed0fec151a53" providerId="ADAL" clId="{45FF3419-8A3D-493D-B0CD-89C67867898A}" dt="2021-09-20T10:49:36.814" v="36" actId="20577"/>
          <ac:spMkLst>
            <pc:docMk/>
            <pc:sldMk cId="656988904" sldId="469"/>
            <ac:spMk id="5" creationId="{58600FDA-9DDE-4CA6-BB36-80330066D32B}"/>
          </ac:spMkLst>
        </pc:spChg>
      </pc:sldChg>
      <pc:sldChg chg="addSp delSp modSp mod">
        <pc:chgData name="Hulpiau Paco" userId="edef87a4-8007-4b59-bfd2-ed0fec151a53" providerId="ADAL" clId="{45FF3419-8A3D-493D-B0CD-89C67867898A}" dt="2021-09-20T13:35:10.728" v="84" actId="1076"/>
        <pc:sldMkLst>
          <pc:docMk/>
          <pc:sldMk cId="600533730" sldId="470"/>
        </pc:sldMkLst>
        <pc:picChg chg="del">
          <ac:chgData name="Hulpiau Paco" userId="edef87a4-8007-4b59-bfd2-ed0fec151a53" providerId="ADAL" clId="{45FF3419-8A3D-493D-B0CD-89C67867898A}" dt="2021-09-20T13:34:57.834" v="79" actId="478"/>
          <ac:picMkLst>
            <pc:docMk/>
            <pc:sldMk cId="600533730" sldId="470"/>
            <ac:picMk id="4" creationId="{899565EF-D78D-483A-BF90-16057FA720B0}"/>
          </ac:picMkLst>
        </pc:picChg>
        <pc:picChg chg="del">
          <ac:chgData name="Hulpiau Paco" userId="edef87a4-8007-4b59-bfd2-ed0fec151a53" providerId="ADAL" clId="{45FF3419-8A3D-493D-B0CD-89C67867898A}" dt="2021-09-20T13:34:59.425" v="80" actId="478"/>
          <ac:picMkLst>
            <pc:docMk/>
            <pc:sldMk cId="600533730" sldId="470"/>
            <ac:picMk id="5" creationId="{933F5E6C-B3F6-44DE-B064-C36854198DD1}"/>
          </ac:picMkLst>
        </pc:picChg>
        <pc:picChg chg="add mod">
          <ac:chgData name="Hulpiau Paco" userId="edef87a4-8007-4b59-bfd2-ed0fec151a53" providerId="ADAL" clId="{45FF3419-8A3D-493D-B0CD-89C67867898A}" dt="2021-09-20T13:35:10.728" v="84" actId="1076"/>
          <ac:picMkLst>
            <pc:docMk/>
            <pc:sldMk cId="600533730" sldId="470"/>
            <ac:picMk id="7" creationId="{BFFA7B69-0E7E-4B2A-BB22-5062CAF64065}"/>
          </ac:picMkLst>
        </pc:picChg>
      </pc:sldChg>
      <pc:sldChg chg="modSp mod">
        <pc:chgData name="Hulpiau Paco" userId="edef87a4-8007-4b59-bfd2-ed0fec151a53" providerId="ADAL" clId="{45FF3419-8A3D-493D-B0CD-89C67867898A}" dt="2021-09-20T10:50:02.616" v="40" actId="20577"/>
        <pc:sldMkLst>
          <pc:docMk/>
          <pc:sldMk cId="2006765798" sldId="472"/>
        </pc:sldMkLst>
        <pc:spChg chg="mod">
          <ac:chgData name="Hulpiau Paco" userId="edef87a4-8007-4b59-bfd2-ed0fec151a53" providerId="ADAL" clId="{45FF3419-8A3D-493D-B0CD-89C67867898A}" dt="2021-09-20T10:50:02.616" v="40" actId="20577"/>
          <ac:spMkLst>
            <pc:docMk/>
            <pc:sldMk cId="2006765798" sldId="472"/>
            <ac:spMk id="9" creationId="{C39F6167-8025-4409-857B-DD100AC35922}"/>
          </ac:spMkLst>
        </pc:spChg>
      </pc:sldChg>
      <pc:sldChg chg="modSp mod">
        <pc:chgData name="Hulpiau Paco" userId="edef87a4-8007-4b59-bfd2-ed0fec151a53" providerId="ADAL" clId="{45FF3419-8A3D-493D-B0CD-89C67867898A}" dt="2021-09-20T10:51:46.574" v="46" actId="20577"/>
        <pc:sldMkLst>
          <pc:docMk/>
          <pc:sldMk cId="1024466749" sldId="475"/>
        </pc:sldMkLst>
        <pc:spChg chg="mod">
          <ac:chgData name="Hulpiau Paco" userId="edef87a4-8007-4b59-bfd2-ed0fec151a53" providerId="ADAL" clId="{45FF3419-8A3D-493D-B0CD-89C67867898A}" dt="2021-09-20T10:51:46.574" v="46" actId="20577"/>
          <ac:spMkLst>
            <pc:docMk/>
            <pc:sldMk cId="1024466749" sldId="475"/>
            <ac:spMk id="7" creationId="{1F0F96E1-A461-4EBB-9B0D-ADEB4CDA834A}"/>
          </ac:spMkLst>
        </pc:spChg>
      </pc:sldChg>
      <pc:sldChg chg="modSp mod">
        <pc:chgData name="Hulpiau Paco" userId="edef87a4-8007-4b59-bfd2-ed0fec151a53" providerId="ADAL" clId="{45FF3419-8A3D-493D-B0CD-89C67867898A}" dt="2021-09-20T10:52:09.633" v="52" actId="20577"/>
        <pc:sldMkLst>
          <pc:docMk/>
          <pc:sldMk cId="3427190129" sldId="477"/>
        </pc:sldMkLst>
        <pc:spChg chg="mod">
          <ac:chgData name="Hulpiau Paco" userId="edef87a4-8007-4b59-bfd2-ed0fec151a53" providerId="ADAL" clId="{45FF3419-8A3D-493D-B0CD-89C67867898A}" dt="2021-09-20T10:52:09.633" v="52" actId="20577"/>
          <ac:spMkLst>
            <pc:docMk/>
            <pc:sldMk cId="3427190129" sldId="477"/>
            <ac:spMk id="6" creationId="{2B473595-A1CA-4F8F-9A96-4F83E20D4278}"/>
          </ac:spMkLst>
        </pc:spChg>
      </pc:sldChg>
      <pc:sldChg chg="addSp modSp mod">
        <pc:chgData name="Hulpiau Paco" userId="edef87a4-8007-4b59-bfd2-ed0fec151a53" providerId="ADAL" clId="{45FF3419-8A3D-493D-B0CD-89C67867898A}" dt="2021-09-20T10:52:53.330" v="57" actId="6549"/>
        <pc:sldMkLst>
          <pc:docMk/>
          <pc:sldMk cId="536725358" sldId="480"/>
        </pc:sldMkLst>
        <pc:spChg chg="add mod">
          <ac:chgData name="Hulpiau Paco" userId="edef87a4-8007-4b59-bfd2-ed0fec151a53" providerId="ADAL" clId="{45FF3419-8A3D-493D-B0CD-89C67867898A}" dt="2021-09-20T10:52:53.330" v="57" actId="6549"/>
          <ac:spMkLst>
            <pc:docMk/>
            <pc:sldMk cId="536725358" sldId="480"/>
            <ac:spMk id="5" creationId="{B2B50F2F-07D8-4F2A-BA45-AAA088C3B4F5}"/>
          </ac:spMkLst>
        </pc:spChg>
        <pc:picChg chg="mod">
          <ac:chgData name="Hulpiau Paco" userId="edef87a4-8007-4b59-bfd2-ed0fec151a53" providerId="ADAL" clId="{45FF3419-8A3D-493D-B0CD-89C67867898A}" dt="2021-09-20T10:52:47.272" v="54" actId="1076"/>
          <ac:picMkLst>
            <pc:docMk/>
            <pc:sldMk cId="536725358" sldId="480"/>
            <ac:picMk id="4" creationId="{880393F7-D553-4DC1-8005-A1C3B7EA2741}"/>
          </ac:picMkLst>
        </pc:picChg>
      </pc:sldChg>
      <pc:sldChg chg="modSp mod">
        <pc:chgData name="Hulpiau Paco" userId="edef87a4-8007-4b59-bfd2-ed0fec151a53" providerId="ADAL" clId="{45FF3419-8A3D-493D-B0CD-89C67867898A}" dt="2021-09-20T13:35:18.530" v="85" actId="6549"/>
        <pc:sldMkLst>
          <pc:docMk/>
          <pc:sldMk cId="1537774659" sldId="486"/>
        </pc:sldMkLst>
        <pc:spChg chg="mod">
          <ac:chgData name="Hulpiau Paco" userId="edef87a4-8007-4b59-bfd2-ed0fec151a53" providerId="ADAL" clId="{45FF3419-8A3D-493D-B0CD-89C67867898A}" dt="2021-09-20T13:35:18.530" v="85" actId="6549"/>
          <ac:spMkLst>
            <pc:docMk/>
            <pc:sldMk cId="1537774659" sldId="486"/>
            <ac:spMk id="3" creationId="{34B37F5E-950E-49BB-9D99-536A7B51564E}"/>
          </ac:spMkLst>
        </pc:spChg>
      </pc:sldChg>
      <pc:sldChg chg="modSp mod">
        <pc:chgData name="Hulpiau Paco" userId="edef87a4-8007-4b59-bfd2-ed0fec151a53" providerId="ADAL" clId="{45FF3419-8A3D-493D-B0CD-89C67867898A}" dt="2021-09-20T10:53:36.203" v="64" actId="20577"/>
        <pc:sldMkLst>
          <pc:docMk/>
          <pc:sldMk cId="510926194" sldId="494"/>
        </pc:sldMkLst>
        <pc:spChg chg="mod">
          <ac:chgData name="Hulpiau Paco" userId="edef87a4-8007-4b59-bfd2-ed0fec151a53" providerId="ADAL" clId="{45FF3419-8A3D-493D-B0CD-89C67867898A}" dt="2021-09-20T10:53:36.203" v="64" actId="20577"/>
          <ac:spMkLst>
            <pc:docMk/>
            <pc:sldMk cId="510926194" sldId="494"/>
            <ac:spMk id="6" creationId="{03144DD6-C9AD-472A-8CB9-8EA4E156B0F7}"/>
          </ac:spMkLst>
        </pc:spChg>
      </pc:sldChg>
      <pc:sldChg chg="modSp mod">
        <pc:chgData name="Hulpiau Paco" userId="edef87a4-8007-4b59-bfd2-ed0fec151a53" providerId="ADAL" clId="{45FF3419-8A3D-493D-B0CD-89C67867898A}" dt="2021-09-20T10:53:42.570" v="71" actId="20577"/>
        <pc:sldMkLst>
          <pc:docMk/>
          <pc:sldMk cId="1224018733" sldId="495"/>
        </pc:sldMkLst>
        <pc:spChg chg="mod">
          <ac:chgData name="Hulpiau Paco" userId="edef87a4-8007-4b59-bfd2-ed0fec151a53" providerId="ADAL" clId="{45FF3419-8A3D-493D-B0CD-89C67867898A}" dt="2021-09-20T10:53:42.570" v="71" actId="20577"/>
          <ac:spMkLst>
            <pc:docMk/>
            <pc:sldMk cId="1224018733" sldId="495"/>
            <ac:spMk id="6" creationId="{8F59669A-DC63-4E0B-84FA-2F07B68343D9}"/>
          </ac:spMkLst>
        </pc:spChg>
      </pc:sldChg>
      <pc:sldChg chg="modSp mod">
        <pc:chgData name="Hulpiau Paco" userId="edef87a4-8007-4b59-bfd2-ed0fec151a53" providerId="ADAL" clId="{45FF3419-8A3D-493D-B0CD-89C67867898A}" dt="2021-09-20T10:53:47.416" v="78" actId="20577"/>
        <pc:sldMkLst>
          <pc:docMk/>
          <pc:sldMk cId="4263522973" sldId="497"/>
        </pc:sldMkLst>
        <pc:spChg chg="mod">
          <ac:chgData name="Hulpiau Paco" userId="edef87a4-8007-4b59-bfd2-ed0fec151a53" providerId="ADAL" clId="{45FF3419-8A3D-493D-B0CD-89C67867898A}" dt="2021-09-20T10:53:47.416" v="78" actId="20577"/>
          <ac:spMkLst>
            <pc:docMk/>
            <pc:sldMk cId="4263522973" sldId="497"/>
            <ac:spMk id="5" creationId="{F44E47D8-0AFC-43D7-A54B-C7ACF68A72D7}"/>
          </ac:spMkLst>
        </pc:spChg>
      </pc:sldChg>
    </pc:docChg>
  </pc:docChgLst>
  <pc:docChgLst>
    <pc:chgData name="Hulpiau Paco" userId="edef87a4-8007-4b59-bfd2-ed0fec151a53" providerId="ADAL" clId="{21CD38D1-1EC5-4D9D-804A-3A11FA2F4537}"/>
    <pc:docChg chg="modSld">
      <pc:chgData name="Hulpiau Paco" userId="edef87a4-8007-4b59-bfd2-ed0fec151a53" providerId="ADAL" clId="{21CD38D1-1EC5-4D9D-804A-3A11FA2F4537}" dt="2020-03-09T10:55:23.402" v="56" actId="1076"/>
      <pc:docMkLst>
        <pc:docMk/>
      </pc:docMkLst>
      <pc:sldChg chg="addSp modSp">
        <pc:chgData name="Hulpiau Paco" userId="edef87a4-8007-4b59-bfd2-ed0fec151a53" providerId="ADAL" clId="{21CD38D1-1EC5-4D9D-804A-3A11FA2F4537}" dt="2020-03-09T10:55:23.402" v="56" actId="1076"/>
        <pc:sldMkLst>
          <pc:docMk/>
          <pc:sldMk cId="1218441215" sldId="453"/>
        </pc:sldMkLst>
        <pc:spChg chg="add mod">
          <ac:chgData name="Hulpiau Paco" userId="edef87a4-8007-4b59-bfd2-ed0fec151a53" providerId="ADAL" clId="{21CD38D1-1EC5-4D9D-804A-3A11FA2F4537}" dt="2020-03-09T10:55:23.402" v="56" actId="1076"/>
          <ac:spMkLst>
            <pc:docMk/>
            <pc:sldMk cId="1218441215" sldId="453"/>
            <ac:spMk id="4" creationId="{89EF39D0-BD64-42EE-A115-05BB1846B65D}"/>
          </ac:spMkLst>
        </pc:spChg>
      </pc:sldChg>
    </pc:docChg>
  </pc:docChgLst>
  <pc:docChgLst>
    <pc:chgData name="Hulpiau Paco" userId="edef87a4-8007-4b59-bfd2-ed0fec151a53" providerId="ADAL" clId="{1AAF39FC-C7E3-4C01-A564-842865D7986B}"/>
    <pc:docChg chg="undo custSel modSld">
      <pc:chgData name="Hulpiau Paco" userId="edef87a4-8007-4b59-bfd2-ed0fec151a53" providerId="ADAL" clId="{1AAF39FC-C7E3-4C01-A564-842865D7986B}" dt="2021-12-23T14:54:39.286" v="31" actId="1076"/>
      <pc:docMkLst>
        <pc:docMk/>
      </pc:docMkLst>
      <pc:sldChg chg="modSp mod">
        <pc:chgData name="Hulpiau Paco" userId="edef87a4-8007-4b59-bfd2-ed0fec151a53" providerId="ADAL" clId="{1AAF39FC-C7E3-4C01-A564-842865D7986B}" dt="2021-12-23T09:10:37.459" v="23" actId="27636"/>
        <pc:sldMkLst>
          <pc:docMk/>
          <pc:sldMk cId="2315418054" sldId="450"/>
        </pc:sldMkLst>
        <pc:spChg chg="mod">
          <ac:chgData name="Hulpiau Paco" userId="edef87a4-8007-4b59-bfd2-ed0fec151a53" providerId="ADAL" clId="{1AAF39FC-C7E3-4C01-A564-842865D7986B}" dt="2021-12-23T09:10:37.459" v="23" actId="27636"/>
          <ac:spMkLst>
            <pc:docMk/>
            <pc:sldMk cId="2315418054" sldId="450"/>
            <ac:spMk id="3" creationId="{34B37F5E-950E-49BB-9D99-536A7B51564E}"/>
          </ac:spMkLst>
        </pc:spChg>
      </pc:sldChg>
      <pc:sldChg chg="addSp modSp mod">
        <pc:chgData name="Hulpiau Paco" userId="edef87a4-8007-4b59-bfd2-ed0fec151a53" providerId="ADAL" clId="{1AAF39FC-C7E3-4C01-A564-842865D7986B}" dt="2021-12-23T14:54:39.286" v="31" actId="1076"/>
        <pc:sldMkLst>
          <pc:docMk/>
          <pc:sldMk cId="940101680" sldId="464"/>
        </pc:sldMkLst>
        <pc:spChg chg="add mod">
          <ac:chgData name="Hulpiau Paco" userId="edef87a4-8007-4b59-bfd2-ed0fec151a53" providerId="ADAL" clId="{1AAF39FC-C7E3-4C01-A564-842865D7986B}" dt="2021-12-23T14:54:39.286" v="31" actId="1076"/>
          <ac:spMkLst>
            <pc:docMk/>
            <pc:sldMk cId="940101680" sldId="464"/>
            <ac:spMk id="5" creationId="{3E579D00-3731-4776-B583-7991D9884155}"/>
          </ac:spMkLst>
        </pc:spChg>
      </pc:sldChg>
    </pc:docChg>
  </pc:docChgLst>
  <pc:docChgLst>
    <pc:chgData name="Hulpiau Paco" userId="edef87a4-8007-4b59-bfd2-ed0fec151a53" providerId="ADAL" clId="{50E76AD2-A563-469F-BBC4-2C2F5036E498}"/>
    <pc:docChg chg="undo custSel delSld modSld sldOrd">
      <pc:chgData name="Hulpiau Paco" userId="edef87a4-8007-4b59-bfd2-ed0fec151a53" providerId="ADAL" clId="{50E76AD2-A563-469F-BBC4-2C2F5036E498}" dt="2022-10-30T16:21:24.076" v="1035" actId="14100"/>
      <pc:docMkLst>
        <pc:docMk/>
      </pc:docMkLst>
      <pc:sldChg chg="addSp delSp modSp mod">
        <pc:chgData name="Hulpiau Paco" userId="edef87a4-8007-4b59-bfd2-ed0fec151a53" providerId="ADAL" clId="{50E76AD2-A563-469F-BBC4-2C2F5036E498}" dt="2022-10-30T09:39:18.589" v="82" actId="1076"/>
        <pc:sldMkLst>
          <pc:docMk/>
          <pc:sldMk cId="485011222" sldId="460"/>
        </pc:sldMkLst>
        <pc:spChg chg="mod ord">
          <ac:chgData name="Hulpiau Paco" userId="edef87a4-8007-4b59-bfd2-ed0fec151a53" providerId="ADAL" clId="{50E76AD2-A563-469F-BBC4-2C2F5036E498}" dt="2022-10-30T09:39:18.589" v="82" actId="1076"/>
          <ac:spMkLst>
            <pc:docMk/>
            <pc:sldMk cId="485011222" sldId="460"/>
            <ac:spMk id="5" creationId="{081F52D7-3CB5-4355-BECD-70FD367E423F}"/>
          </ac:spMkLst>
        </pc:spChg>
        <pc:picChg chg="del mod">
          <ac:chgData name="Hulpiau Paco" userId="edef87a4-8007-4b59-bfd2-ed0fec151a53" providerId="ADAL" clId="{50E76AD2-A563-469F-BBC4-2C2F5036E498}" dt="2022-10-30T09:32:24.832" v="8" actId="478"/>
          <ac:picMkLst>
            <pc:docMk/>
            <pc:sldMk cId="485011222" sldId="460"/>
            <ac:picMk id="4" creationId="{4BE6B332-9484-46CD-8F90-D7E870A6836F}"/>
          </ac:picMkLst>
        </pc:picChg>
        <pc:picChg chg="add mod">
          <ac:chgData name="Hulpiau Paco" userId="edef87a4-8007-4b59-bfd2-ed0fec151a53" providerId="ADAL" clId="{50E76AD2-A563-469F-BBC4-2C2F5036E498}" dt="2022-10-30T09:39:15.373" v="81" actId="14100"/>
          <ac:picMkLst>
            <pc:docMk/>
            <pc:sldMk cId="485011222" sldId="460"/>
            <ac:picMk id="7" creationId="{005896E1-A384-A248-C7C8-266D87F1AAD6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09:44:13.455" v="123" actId="113"/>
        <pc:sldMkLst>
          <pc:docMk/>
          <pc:sldMk cId="4179938171" sldId="461"/>
        </pc:sldMkLst>
        <pc:spChg chg="mod">
          <ac:chgData name="Hulpiau Paco" userId="edef87a4-8007-4b59-bfd2-ed0fec151a53" providerId="ADAL" clId="{50E76AD2-A563-469F-BBC4-2C2F5036E498}" dt="2022-10-30T09:44:13.455" v="123" actId="113"/>
          <ac:spMkLst>
            <pc:docMk/>
            <pc:sldMk cId="4179938171" sldId="461"/>
            <ac:spMk id="3" creationId="{34B37F5E-950E-49BB-9D99-536A7B51564E}"/>
          </ac:spMkLst>
        </pc:spChg>
        <pc:picChg chg="del">
          <ac:chgData name="Hulpiau Paco" userId="edef87a4-8007-4b59-bfd2-ed0fec151a53" providerId="ADAL" clId="{50E76AD2-A563-469F-BBC4-2C2F5036E498}" dt="2022-10-30T09:35:52.329" v="21" actId="478"/>
          <ac:picMkLst>
            <pc:docMk/>
            <pc:sldMk cId="4179938171" sldId="461"/>
            <ac:picMk id="5" creationId="{BECF73BF-8FF8-435E-8A12-3B6B4827E6B1}"/>
          </ac:picMkLst>
        </pc:picChg>
        <pc:picChg chg="add mod">
          <ac:chgData name="Hulpiau Paco" userId="edef87a4-8007-4b59-bfd2-ed0fec151a53" providerId="ADAL" clId="{50E76AD2-A563-469F-BBC4-2C2F5036E498}" dt="2022-10-30T09:36:56.574" v="52" actId="1076"/>
          <ac:picMkLst>
            <pc:docMk/>
            <pc:sldMk cId="4179938171" sldId="461"/>
            <ac:picMk id="6" creationId="{BC6B9C96-0098-E366-300E-D1311B95D790}"/>
          </ac:picMkLst>
        </pc:picChg>
        <pc:picChg chg="add mod">
          <ac:chgData name="Hulpiau Paco" userId="edef87a4-8007-4b59-bfd2-ed0fec151a53" providerId="ADAL" clId="{50E76AD2-A563-469F-BBC4-2C2F5036E498}" dt="2022-10-30T09:36:31.333" v="46" actId="14100"/>
          <ac:picMkLst>
            <pc:docMk/>
            <pc:sldMk cId="4179938171" sldId="461"/>
            <ac:picMk id="8" creationId="{05FDB0BF-27DB-4EBA-0D23-E88B119C07C0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09:38:55.406" v="78" actId="1076"/>
        <pc:sldMkLst>
          <pc:docMk/>
          <pc:sldMk cId="3197234259" sldId="462"/>
        </pc:sldMkLst>
        <pc:spChg chg="mod ord">
          <ac:chgData name="Hulpiau Paco" userId="edef87a4-8007-4b59-bfd2-ed0fec151a53" providerId="ADAL" clId="{50E76AD2-A563-469F-BBC4-2C2F5036E498}" dt="2022-10-30T09:38:55.406" v="78" actId="1076"/>
          <ac:spMkLst>
            <pc:docMk/>
            <pc:sldMk cId="3197234259" sldId="462"/>
            <ac:spMk id="5" creationId="{8511D4D1-51F5-4C10-A6CE-38D42F4BE04B}"/>
          </ac:spMkLst>
        </pc:spChg>
        <pc:picChg chg="del">
          <ac:chgData name="Hulpiau Paco" userId="edef87a4-8007-4b59-bfd2-ed0fec151a53" providerId="ADAL" clId="{50E76AD2-A563-469F-BBC4-2C2F5036E498}" dt="2022-10-30T09:38:50.173" v="77" actId="478"/>
          <ac:picMkLst>
            <pc:docMk/>
            <pc:sldMk cId="3197234259" sldId="462"/>
            <ac:picMk id="6" creationId="{6DBC5B8D-A1E4-4A0C-B47E-84E1D149EE41}"/>
          </ac:picMkLst>
        </pc:picChg>
        <pc:picChg chg="add mod">
          <ac:chgData name="Hulpiau Paco" userId="edef87a4-8007-4b59-bfd2-ed0fec151a53" providerId="ADAL" clId="{50E76AD2-A563-469F-BBC4-2C2F5036E498}" dt="2022-10-30T09:38:46.997" v="76" actId="692"/>
          <ac:picMkLst>
            <pc:docMk/>
            <pc:sldMk cId="3197234259" sldId="462"/>
            <ac:picMk id="7" creationId="{343FD3A8-7560-7A23-1B72-85550BE6F112}"/>
          </ac:picMkLst>
        </pc:picChg>
      </pc:sldChg>
      <pc:sldChg chg="delSp modSp del mod">
        <pc:chgData name="Hulpiau Paco" userId="edef87a4-8007-4b59-bfd2-ed0fec151a53" providerId="ADAL" clId="{50E76AD2-A563-469F-BBC4-2C2F5036E498}" dt="2022-10-30T15:59:47.977" v="703" actId="47"/>
        <pc:sldMkLst>
          <pc:docMk/>
          <pc:sldMk cId="940101680" sldId="464"/>
        </pc:sldMkLst>
        <pc:spChg chg="mod">
          <ac:chgData name="Hulpiau Paco" userId="edef87a4-8007-4b59-bfd2-ed0fec151a53" providerId="ADAL" clId="{50E76AD2-A563-469F-BBC4-2C2F5036E498}" dt="2022-10-30T15:57:19.236" v="641" actId="20577"/>
          <ac:spMkLst>
            <pc:docMk/>
            <pc:sldMk cId="940101680" sldId="464"/>
            <ac:spMk id="3" creationId="{34B37F5E-950E-49BB-9D99-536A7B51564E}"/>
          </ac:spMkLst>
        </pc:spChg>
        <pc:spChg chg="del">
          <ac:chgData name="Hulpiau Paco" userId="edef87a4-8007-4b59-bfd2-ed0fec151a53" providerId="ADAL" clId="{50E76AD2-A563-469F-BBC4-2C2F5036E498}" dt="2022-10-30T15:55:10.783" v="543" actId="478"/>
          <ac:spMkLst>
            <pc:docMk/>
            <pc:sldMk cId="940101680" sldId="464"/>
            <ac:spMk id="5" creationId="{3E579D00-3731-4776-B583-7991D9884155}"/>
          </ac:spMkLst>
        </pc:spChg>
        <pc:picChg chg="del">
          <ac:chgData name="Hulpiau Paco" userId="edef87a4-8007-4b59-bfd2-ed0fec151a53" providerId="ADAL" clId="{50E76AD2-A563-469F-BBC4-2C2F5036E498}" dt="2022-10-30T15:55:09.362" v="542" actId="478"/>
          <ac:picMkLst>
            <pc:docMk/>
            <pc:sldMk cId="940101680" sldId="464"/>
            <ac:picMk id="4" creationId="{FA1B81C5-476A-4DF9-A948-839570CDC1C1}"/>
          </ac:picMkLst>
        </pc:picChg>
      </pc:sldChg>
      <pc:sldChg chg="addSp delSp modSp mod delAnim modAnim">
        <pc:chgData name="Hulpiau Paco" userId="edef87a4-8007-4b59-bfd2-ed0fec151a53" providerId="ADAL" clId="{50E76AD2-A563-469F-BBC4-2C2F5036E498}" dt="2022-10-30T09:42:20.260" v="115"/>
        <pc:sldMkLst>
          <pc:docMk/>
          <pc:sldMk cId="3202497936" sldId="465"/>
        </pc:sldMkLst>
        <pc:spChg chg="mod">
          <ac:chgData name="Hulpiau Paco" userId="edef87a4-8007-4b59-bfd2-ed0fec151a53" providerId="ADAL" clId="{50E76AD2-A563-469F-BBC4-2C2F5036E498}" dt="2022-10-30T09:40:37.014" v="96" actId="1076"/>
          <ac:spMkLst>
            <pc:docMk/>
            <pc:sldMk cId="3202497936" sldId="465"/>
            <ac:spMk id="6" creationId="{F6B9817D-CFB8-4637-8572-AE139AC7BAF2}"/>
          </ac:spMkLst>
        </pc:spChg>
        <pc:picChg chg="del">
          <ac:chgData name="Hulpiau Paco" userId="edef87a4-8007-4b59-bfd2-ed0fec151a53" providerId="ADAL" clId="{50E76AD2-A563-469F-BBC4-2C2F5036E498}" dt="2022-10-30T09:40:27.567" v="92" actId="478"/>
          <ac:picMkLst>
            <pc:docMk/>
            <pc:sldMk cId="3202497936" sldId="465"/>
            <ac:picMk id="4" creationId="{5FDC7BE6-5CBB-4C0D-AF80-A739C56393F7}"/>
          </ac:picMkLst>
        </pc:picChg>
        <pc:picChg chg="del mod ord">
          <ac:chgData name="Hulpiau Paco" userId="edef87a4-8007-4b59-bfd2-ed0fec151a53" providerId="ADAL" clId="{50E76AD2-A563-469F-BBC4-2C2F5036E498}" dt="2022-10-30T09:42:12.805" v="113" actId="478"/>
          <ac:picMkLst>
            <pc:docMk/>
            <pc:sldMk cId="3202497936" sldId="465"/>
            <ac:picMk id="5" creationId="{E783B831-3B88-412A-BFFD-31C8FD270320}"/>
          </ac:picMkLst>
        </pc:picChg>
        <pc:picChg chg="add mod">
          <ac:chgData name="Hulpiau Paco" userId="edef87a4-8007-4b59-bfd2-ed0fec151a53" providerId="ADAL" clId="{50E76AD2-A563-469F-BBC4-2C2F5036E498}" dt="2022-10-30T09:40:34.117" v="95" actId="1076"/>
          <ac:picMkLst>
            <pc:docMk/>
            <pc:sldMk cId="3202497936" sldId="465"/>
            <ac:picMk id="8" creationId="{907161E8-C581-0123-32D2-B0DD306B388B}"/>
          </ac:picMkLst>
        </pc:picChg>
        <pc:picChg chg="add mod modCrop">
          <ac:chgData name="Hulpiau Paco" userId="edef87a4-8007-4b59-bfd2-ed0fec151a53" providerId="ADAL" clId="{50E76AD2-A563-469F-BBC4-2C2F5036E498}" dt="2022-10-30T09:42:16.813" v="114" actId="1076"/>
          <ac:picMkLst>
            <pc:docMk/>
            <pc:sldMk cId="3202497936" sldId="465"/>
            <ac:picMk id="10" creationId="{72C2C946-DF5A-D639-4F19-D152B1889819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09:43:18.893" v="122" actId="1076"/>
        <pc:sldMkLst>
          <pc:docMk/>
          <pc:sldMk cId="2265301835" sldId="466"/>
        </pc:sldMkLst>
        <pc:spChg chg="mod ord">
          <ac:chgData name="Hulpiau Paco" userId="edef87a4-8007-4b59-bfd2-ed0fec151a53" providerId="ADAL" clId="{50E76AD2-A563-469F-BBC4-2C2F5036E498}" dt="2022-10-30T09:43:18.893" v="122" actId="1076"/>
          <ac:spMkLst>
            <pc:docMk/>
            <pc:sldMk cId="2265301835" sldId="466"/>
            <ac:spMk id="6" creationId="{07B3BEEA-4077-48D3-A012-72F17AE7C562}"/>
          </ac:spMkLst>
        </pc:spChg>
        <pc:picChg chg="del">
          <ac:chgData name="Hulpiau Paco" userId="edef87a4-8007-4b59-bfd2-ed0fec151a53" providerId="ADAL" clId="{50E76AD2-A563-469F-BBC4-2C2F5036E498}" dt="2022-10-30T09:43:00.781" v="116" actId="478"/>
          <ac:picMkLst>
            <pc:docMk/>
            <pc:sldMk cId="2265301835" sldId="466"/>
            <ac:picMk id="5" creationId="{19AABCC1-9643-4F6F-98EC-CEDA21EF5B3E}"/>
          </ac:picMkLst>
        </pc:picChg>
        <pc:picChg chg="add mod">
          <ac:chgData name="Hulpiau Paco" userId="edef87a4-8007-4b59-bfd2-ed0fec151a53" providerId="ADAL" clId="{50E76AD2-A563-469F-BBC4-2C2F5036E498}" dt="2022-10-30T09:43:13.565" v="120" actId="692"/>
          <ac:picMkLst>
            <pc:docMk/>
            <pc:sldMk cId="2265301835" sldId="466"/>
            <ac:picMk id="7" creationId="{3A01D40C-5FEA-38A6-7295-B9CF56784A4A}"/>
          </ac:picMkLst>
        </pc:picChg>
      </pc:sldChg>
      <pc:sldChg chg="modSp mod">
        <pc:chgData name="Hulpiau Paco" userId="edef87a4-8007-4b59-bfd2-ed0fec151a53" providerId="ADAL" clId="{50E76AD2-A563-469F-BBC4-2C2F5036E498}" dt="2022-10-30T09:44:28.702" v="125" actId="113"/>
        <pc:sldMkLst>
          <pc:docMk/>
          <pc:sldMk cId="2735365661" sldId="468"/>
        </pc:sldMkLst>
        <pc:spChg chg="mod">
          <ac:chgData name="Hulpiau Paco" userId="edef87a4-8007-4b59-bfd2-ed0fec151a53" providerId="ADAL" clId="{50E76AD2-A563-469F-BBC4-2C2F5036E498}" dt="2022-10-30T09:44:28.702" v="125" actId="113"/>
          <ac:spMkLst>
            <pc:docMk/>
            <pc:sldMk cId="2735365661" sldId="468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50E76AD2-A563-469F-BBC4-2C2F5036E498}" dt="2022-10-30T09:46:09.888" v="137" actId="1038"/>
        <pc:sldMkLst>
          <pc:docMk/>
          <pc:sldMk cId="656988904" sldId="469"/>
        </pc:sldMkLst>
        <pc:picChg chg="add mod">
          <ac:chgData name="Hulpiau Paco" userId="edef87a4-8007-4b59-bfd2-ed0fec151a53" providerId="ADAL" clId="{50E76AD2-A563-469F-BBC4-2C2F5036E498}" dt="2022-10-30T09:46:09.888" v="137" actId="1038"/>
          <ac:picMkLst>
            <pc:docMk/>
            <pc:sldMk cId="656988904" sldId="469"/>
            <ac:picMk id="4" creationId="{728FDD26-68E3-958F-68ED-888C58AAD716}"/>
          </ac:picMkLst>
        </pc:picChg>
        <pc:picChg chg="del">
          <ac:chgData name="Hulpiau Paco" userId="edef87a4-8007-4b59-bfd2-ed0fec151a53" providerId="ADAL" clId="{50E76AD2-A563-469F-BBC4-2C2F5036E498}" dt="2022-10-30T09:45:59.652" v="131" actId="478"/>
          <ac:picMkLst>
            <pc:docMk/>
            <pc:sldMk cId="656988904" sldId="469"/>
            <ac:picMk id="7" creationId="{ED2B6321-EB85-4F7E-AE14-8CC8BFD4A1CB}"/>
          </ac:picMkLst>
        </pc:picChg>
        <pc:picChg chg="mod">
          <ac:chgData name="Hulpiau Paco" userId="edef87a4-8007-4b59-bfd2-ed0fec151a53" providerId="ADAL" clId="{50E76AD2-A563-469F-BBC4-2C2F5036E498}" dt="2022-10-30T09:46:09.888" v="137" actId="1038"/>
          <ac:picMkLst>
            <pc:docMk/>
            <pc:sldMk cId="656988904" sldId="469"/>
            <ac:picMk id="8" creationId="{94712F93-9B2F-42D8-94AC-4049533EC7CC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0:23:47.859" v="179" actId="692"/>
        <pc:sldMkLst>
          <pc:docMk/>
          <pc:sldMk cId="2006765798" sldId="472"/>
        </pc:sldMkLst>
        <pc:spChg chg="mod">
          <ac:chgData name="Hulpiau Paco" userId="edef87a4-8007-4b59-bfd2-ed0fec151a53" providerId="ADAL" clId="{50E76AD2-A563-469F-BBC4-2C2F5036E498}" dt="2022-10-30T10:22:22.538" v="165" actId="1076"/>
          <ac:spMkLst>
            <pc:docMk/>
            <pc:sldMk cId="2006765798" sldId="472"/>
            <ac:spMk id="9" creationId="{C39F6167-8025-4409-857B-DD100AC35922}"/>
          </ac:spMkLst>
        </pc:spChg>
        <pc:picChg chg="add del mod">
          <ac:chgData name="Hulpiau Paco" userId="edef87a4-8007-4b59-bfd2-ed0fec151a53" providerId="ADAL" clId="{50E76AD2-A563-469F-BBC4-2C2F5036E498}" dt="2022-10-30T10:17:12.609" v="142" actId="478"/>
          <ac:picMkLst>
            <pc:docMk/>
            <pc:sldMk cId="2006765798" sldId="472"/>
            <ac:picMk id="4" creationId="{01A73CD9-AD05-312B-4064-7E3499ACA776}"/>
          </ac:picMkLst>
        </pc:picChg>
        <pc:picChg chg="del">
          <ac:chgData name="Hulpiau Paco" userId="edef87a4-8007-4b59-bfd2-ed0fec151a53" providerId="ADAL" clId="{50E76AD2-A563-469F-BBC4-2C2F5036E498}" dt="2022-10-30T10:18:20.205" v="151" actId="478"/>
          <ac:picMkLst>
            <pc:docMk/>
            <pc:sldMk cId="2006765798" sldId="472"/>
            <ac:picMk id="6" creationId="{88F8C162-31FB-4893-83E6-EC56DD95B470}"/>
          </ac:picMkLst>
        </pc:picChg>
        <pc:picChg chg="del">
          <ac:chgData name="Hulpiau Paco" userId="edef87a4-8007-4b59-bfd2-ed0fec151a53" providerId="ADAL" clId="{50E76AD2-A563-469F-BBC4-2C2F5036E498}" dt="2022-10-30T10:22:54.121" v="169" actId="478"/>
          <ac:picMkLst>
            <pc:docMk/>
            <pc:sldMk cId="2006765798" sldId="472"/>
            <ac:picMk id="7" creationId="{95D11B5A-9255-406D-9ACE-F3B83DBE1E50}"/>
          </ac:picMkLst>
        </pc:picChg>
        <pc:picChg chg="del">
          <ac:chgData name="Hulpiau Paco" userId="edef87a4-8007-4b59-bfd2-ed0fec151a53" providerId="ADAL" clId="{50E76AD2-A563-469F-BBC4-2C2F5036E498}" dt="2022-10-30T10:21:44.592" v="161" actId="478"/>
          <ac:picMkLst>
            <pc:docMk/>
            <pc:sldMk cId="2006765798" sldId="472"/>
            <ac:picMk id="8" creationId="{2BB10093-D807-43B4-ABD6-6F0CE4E2443A}"/>
          </ac:picMkLst>
        </pc:picChg>
        <pc:picChg chg="add del mod">
          <ac:chgData name="Hulpiau Paco" userId="edef87a4-8007-4b59-bfd2-ed0fec151a53" providerId="ADAL" clId="{50E76AD2-A563-469F-BBC4-2C2F5036E498}" dt="2022-10-30T10:21:29.791" v="156" actId="478"/>
          <ac:picMkLst>
            <pc:docMk/>
            <pc:sldMk cId="2006765798" sldId="472"/>
            <ac:picMk id="10" creationId="{5A7C29E4-0DDE-C138-A6D8-A969B8193C22}"/>
          </ac:picMkLst>
        </pc:picChg>
        <pc:picChg chg="add mod">
          <ac:chgData name="Hulpiau Paco" userId="edef87a4-8007-4b59-bfd2-ed0fec151a53" providerId="ADAL" clId="{50E76AD2-A563-469F-BBC4-2C2F5036E498}" dt="2022-10-30T10:22:18.492" v="164" actId="14100"/>
          <ac:picMkLst>
            <pc:docMk/>
            <pc:sldMk cId="2006765798" sldId="472"/>
            <ac:picMk id="12" creationId="{0C1BEC88-E17E-4CCF-A506-6EFC4E1DDAB1}"/>
          </ac:picMkLst>
        </pc:picChg>
        <pc:picChg chg="add del mod">
          <ac:chgData name="Hulpiau Paco" userId="edef87a4-8007-4b59-bfd2-ed0fec151a53" providerId="ADAL" clId="{50E76AD2-A563-469F-BBC4-2C2F5036E498}" dt="2022-10-30T10:22:31.846" v="167" actId="478"/>
          <ac:picMkLst>
            <pc:docMk/>
            <pc:sldMk cId="2006765798" sldId="472"/>
            <ac:picMk id="14" creationId="{E374BE7D-79D0-BD31-C5F1-F7FB09CE4982}"/>
          </ac:picMkLst>
        </pc:picChg>
        <pc:picChg chg="add del mod">
          <ac:chgData name="Hulpiau Paco" userId="edef87a4-8007-4b59-bfd2-ed0fec151a53" providerId="ADAL" clId="{50E76AD2-A563-469F-BBC4-2C2F5036E498}" dt="2022-10-30T10:23:36.426" v="173" actId="478"/>
          <ac:picMkLst>
            <pc:docMk/>
            <pc:sldMk cId="2006765798" sldId="472"/>
            <ac:picMk id="16" creationId="{DE8FF2F6-7A4F-4483-806B-C7BE0CCC2FFA}"/>
          </ac:picMkLst>
        </pc:picChg>
        <pc:picChg chg="add mod">
          <ac:chgData name="Hulpiau Paco" userId="edef87a4-8007-4b59-bfd2-ed0fec151a53" providerId="ADAL" clId="{50E76AD2-A563-469F-BBC4-2C2F5036E498}" dt="2022-10-30T10:23:47.859" v="179" actId="692"/>
          <ac:picMkLst>
            <pc:docMk/>
            <pc:sldMk cId="2006765798" sldId="472"/>
            <ac:picMk id="18" creationId="{48CD73A5-8C97-4A9D-06F7-02AFD2B9DDF0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0:29:26.810" v="193" actId="1076"/>
        <pc:sldMkLst>
          <pc:docMk/>
          <pc:sldMk cId="1064520363" sldId="474"/>
        </pc:sldMkLst>
        <pc:spChg chg="mod ord">
          <ac:chgData name="Hulpiau Paco" userId="edef87a4-8007-4b59-bfd2-ed0fec151a53" providerId="ADAL" clId="{50E76AD2-A563-469F-BBC4-2C2F5036E498}" dt="2022-10-30T10:29:26.810" v="193" actId="1076"/>
          <ac:spMkLst>
            <pc:docMk/>
            <pc:sldMk cId="1064520363" sldId="474"/>
            <ac:spMk id="7" creationId="{581D660A-3A2C-4F33-917C-5233EA008F5D}"/>
          </ac:spMkLst>
        </pc:spChg>
        <pc:picChg chg="add del mod">
          <ac:chgData name="Hulpiau Paco" userId="edef87a4-8007-4b59-bfd2-ed0fec151a53" providerId="ADAL" clId="{50E76AD2-A563-469F-BBC4-2C2F5036E498}" dt="2022-10-30T10:29:00.332" v="182" actId="478"/>
          <ac:picMkLst>
            <pc:docMk/>
            <pc:sldMk cId="1064520363" sldId="474"/>
            <ac:picMk id="4" creationId="{F76000BF-9603-6432-416F-62084A6263D9}"/>
          </ac:picMkLst>
        </pc:picChg>
        <pc:picChg chg="del">
          <ac:chgData name="Hulpiau Paco" userId="edef87a4-8007-4b59-bfd2-ed0fec151a53" providerId="ADAL" clId="{50E76AD2-A563-469F-BBC4-2C2F5036E498}" dt="2022-10-30T10:29:12.303" v="187" actId="478"/>
          <ac:picMkLst>
            <pc:docMk/>
            <pc:sldMk cId="1064520363" sldId="474"/>
            <ac:picMk id="6" creationId="{29A4648A-C2EE-46A1-9A15-AF3AD1C6D0DC}"/>
          </ac:picMkLst>
        </pc:picChg>
        <pc:picChg chg="add mod">
          <ac:chgData name="Hulpiau Paco" userId="edef87a4-8007-4b59-bfd2-ed0fec151a53" providerId="ADAL" clId="{50E76AD2-A563-469F-BBC4-2C2F5036E498}" dt="2022-10-30T10:29:24.082" v="192" actId="14100"/>
          <ac:picMkLst>
            <pc:docMk/>
            <pc:sldMk cId="1064520363" sldId="474"/>
            <ac:picMk id="8" creationId="{44E9BFD5-4457-367E-E11A-835260B08109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0:32:01.162" v="203" actId="1076"/>
        <pc:sldMkLst>
          <pc:docMk/>
          <pc:sldMk cId="1024466749" sldId="475"/>
        </pc:sldMkLst>
        <pc:spChg chg="mod ord">
          <ac:chgData name="Hulpiau Paco" userId="edef87a4-8007-4b59-bfd2-ed0fec151a53" providerId="ADAL" clId="{50E76AD2-A563-469F-BBC4-2C2F5036E498}" dt="2022-10-30T10:32:01.162" v="203" actId="1076"/>
          <ac:spMkLst>
            <pc:docMk/>
            <pc:sldMk cId="1024466749" sldId="475"/>
            <ac:spMk id="7" creationId="{1F0F96E1-A461-4EBB-9B0D-ADEB4CDA834A}"/>
          </ac:spMkLst>
        </pc:spChg>
        <pc:picChg chg="add mod">
          <ac:chgData name="Hulpiau Paco" userId="edef87a4-8007-4b59-bfd2-ed0fec151a53" providerId="ADAL" clId="{50E76AD2-A563-469F-BBC4-2C2F5036E498}" dt="2022-10-30T10:31:58.209" v="202" actId="1076"/>
          <ac:picMkLst>
            <pc:docMk/>
            <pc:sldMk cId="1024466749" sldId="475"/>
            <ac:picMk id="4" creationId="{07A72158-BA1C-6811-2FC7-B35206A258AA}"/>
          </ac:picMkLst>
        </pc:picChg>
        <pc:picChg chg="del">
          <ac:chgData name="Hulpiau Paco" userId="edef87a4-8007-4b59-bfd2-ed0fec151a53" providerId="ADAL" clId="{50E76AD2-A563-469F-BBC4-2C2F5036E498}" dt="2022-10-30T10:31:44.399" v="200" actId="478"/>
          <ac:picMkLst>
            <pc:docMk/>
            <pc:sldMk cId="1024466749" sldId="475"/>
            <ac:picMk id="6" creationId="{2235A351-1C76-42FF-BB45-47B959F847EC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0:35:28.154" v="229" actId="1076"/>
        <pc:sldMkLst>
          <pc:docMk/>
          <pc:sldMk cId="1192138719" sldId="476"/>
        </pc:sldMkLst>
        <pc:spChg chg="mod">
          <ac:chgData name="Hulpiau Paco" userId="edef87a4-8007-4b59-bfd2-ed0fec151a53" providerId="ADAL" clId="{50E76AD2-A563-469F-BBC4-2C2F5036E498}" dt="2022-10-30T10:32:56.976" v="222" actId="20577"/>
          <ac:spMkLst>
            <pc:docMk/>
            <pc:sldMk cId="1192138719" sldId="476"/>
            <ac:spMk id="3" creationId="{34B37F5E-950E-49BB-9D99-536A7B51564E}"/>
          </ac:spMkLst>
        </pc:spChg>
        <pc:picChg chg="del">
          <ac:chgData name="Hulpiau Paco" userId="edef87a4-8007-4b59-bfd2-ed0fec151a53" providerId="ADAL" clId="{50E76AD2-A563-469F-BBC4-2C2F5036E498}" dt="2022-10-30T10:35:23.333" v="228" actId="478"/>
          <ac:picMkLst>
            <pc:docMk/>
            <pc:sldMk cId="1192138719" sldId="476"/>
            <ac:picMk id="4" creationId="{932127F8-22A7-4FAF-ADDD-819F6EA4D7AA}"/>
          </ac:picMkLst>
        </pc:picChg>
        <pc:picChg chg="add mod">
          <ac:chgData name="Hulpiau Paco" userId="edef87a4-8007-4b59-bfd2-ed0fec151a53" providerId="ADAL" clId="{50E76AD2-A563-469F-BBC4-2C2F5036E498}" dt="2022-10-30T10:35:28.154" v="229" actId="1076"/>
          <ac:picMkLst>
            <pc:docMk/>
            <pc:sldMk cId="1192138719" sldId="476"/>
            <ac:picMk id="6" creationId="{E239D6C6-1DEE-284A-1646-88C462C90244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3:15:18.537" v="245" actId="1076"/>
        <pc:sldMkLst>
          <pc:docMk/>
          <pc:sldMk cId="3427190129" sldId="477"/>
        </pc:sldMkLst>
        <pc:spChg chg="mod ord">
          <ac:chgData name="Hulpiau Paco" userId="edef87a4-8007-4b59-bfd2-ed0fec151a53" providerId="ADAL" clId="{50E76AD2-A563-469F-BBC4-2C2F5036E498}" dt="2022-10-30T13:15:18.537" v="245" actId="1076"/>
          <ac:spMkLst>
            <pc:docMk/>
            <pc:sldMk cId="3427190129" sldId="477"/>
            <ac:spMk id="6" creationId="{2B473595-A1CA-4F8F-9A96-4F83E20D4278}"/>
          </ac:spMkLst>
        </pc:spChg>
        <pc:picChg chg="del">
          <ac:chgData name="Hulpiau Paco" userId="edef87a4-8007-4b59-bfd2-ed0fec151a53" providerId="ADAL" clId="{50E76AD2-A563-469F-BBC4-2C2F5036E498}" dt="2022-10-30T13:14:52.548" v="237" actId="478"/>
          <ac:picMkLst>
            <pc:docMk/>
            <pc:sldMk cId="3427190129" sldId="477"/>
            <ac:picMk id="5" creationId="{0799625B-9122-48D4-BE86-CAC094A6474D}"/>
          </ac:picMkLst>
        </pc:picChg>
        <pc:picChg chg="add mod">
          <ac:chgData name="Hulpiau Paco" userId="edef87a4-8007-4b59-bfd2-ed0fec151a53" providerId="ADAL" clId="{50E76AD2-A563-469F-BBC4-2C2F5036E498}" dt="2022-10-30T13:15:16.200" v="244" actId="1076"/>
          <ac:picMkLst>
            <pc:docMk/>
            <pc:sldMk cId="3427190129" sldId="477"/>
            <ac:picMk id="7" creationId="{024DEF74-B77B-A066-3FEA-35EC772513C5}"/>
          </ac:picMkLst>
        </pc:picChg>
      </pc:sldChg>
      <pc:sldChg chg="addSp delSp modSp mod ord">
        <pc:chgData name="Hulpiau Paco" userId="edef87a4-8007-4b59-bfd2-ed0fec151a53" providerId="ADAL" clId="{50E76AD2-A563-469F-BBC4-2C2F5036E498}" dt="2022-10-30T14:09:29.132" v="431"/>
        <pc:sldMkLst>
          <pc:docMk/>
          <pc:sldMk cId="110414798" sldId="478"/>
        </pc:sldMkLst>
        <pc:picChg chg="del">
          <ac:chgData name="Hulpiau Paco" userId="edef87a4-8007-4b59-bfd2-ed0fec151a53" providerId="ADAL" clId="{50E76AD2-A563-469F-BBC4-2C2F5036E498}" dt="2022-10-30T13:16:06.195" v="252" actId="478"/>
          <ac:picMkLst>
            <pc:docMk/>
            <pc:sldMk cId="110414798" sldId="478"/>
            <ac:picMk id="4" creationId="{5A3223D3-F61E-4676-80D7-C533A878E716}"/>
          </ac:picMkLst>
        </pc:picChg>
        <pc:picChg chg="add del mod">
          <ac:chgData name="Hulpiau Paco" userId="edef87a4-8007-4b59-bfd2-ed0fec151a53" providerId="ADAL" clId="{50E76AD2-A563-469F-BBC4-2C2F5036E498}" dt="2022-10-30T13:22:08.947" v="261" actId="478"/>
          <ac:picMkLst>
            <pc:docMk/>
            <pc:sldMk cId="110414798" sldId="478"/>
            <ac:picMk id="6" creationId="{81CC5B77-203B-E2E6-53A4-EDF43EA33899}"/>
          </ac:picMkLst>
        </pc:picChg>
        <pc:picChg chg="add mod">
          <ac:chgData name="Hulpiau Paco" userId="edef87a4-8007-4b59-bfd2-ed0fec151a53" providerId="ADAL" clId="{50E76AD2-A563-469F-BBC4-2C2F5036E498}" dt="2022-10-30T13:22:24.583" v="266" actId="1076"/>
          <ac:picMkLst>
            <pc:docMk/>
            <pc:sldMk cId="110414798" sldId="478"/>
            <ac:picMk id="8" creationId="{CB96B67E-6420-669C-720A-B79AA6932744}"/>
          </ac:picMkLst>
        </pc:picChg>
        <pc:picChg chg="add mod">
          <ac:chgData name="Hulpiau Paco" userId="edef87a4-8007-4b59-bfd2-ed0fec151a53" providerId="ADAL" clId="{50E76AD2-A563-469F-BBC4-2C2F5036E498}" dt="2022-10-30T13:22:17.080" v="265" actId="692"/>
          <ac:picMkLst>
            <pc:docMk/>
            <pc:sldMk cId="110414798" sldId="478"/>
            <ac:picMk id="10" creationId="{920419A1-EACD-9302-C803-E29B79275981}"/>
          </ac:picMkLst>
        </pc:picChg>
      </pc:sldChg>
      <pc:sldChg chg="addSp delSp modSp mod modAnim">
        <pc:chgData name="Hulpiau Paco" userId="edef87a4-8007-4b59-bfd2-ed0fec151a53" providerId="ADAL" clId="{50E76AD2-A563-469F-BBC4-2C2F5036E498}" dt="2022-10-30T13:30:42.845" v="346"/>
        <pc:sldMkLst>
          <pc:docMk/>
          <pc:sldMk cId="3020061568" sldId="479"/>
        </pc:sldMkLst>
        <pc:spChg chg="add mod">
          <ac:chgData name="Hulpiau Paco" userId="edef87a4-8007-4b59-bfd2-ed0fec151a53" providerId="ADAL" clId="{50E76AD2-A563-469F-BBC4-2C2F5036E498}" dt="2022-10-30T13:27:52.679" v="302" actId="14100"/>
          <ac:spMkLst>
            <pc:docMk/>
            <pc:sldMk cId="3020061568" sldId="479"/>
            <ac:spMk id="9" creationId="{8F3D26DA-BAFE-2E02-FF4D-06056581CE65}"/>
          </ac:spMkLst>
        </pc:spChg>
        <pc:spChg chg="add mod">
          <ac:chgData name="Hulpiau Paco" userId="edef87a4-8007-4b59-bfd2-ed0fec151a53" providerId="ADAL" clId="{50E76AD2-A563-469F-BBC4-2C2F5036E498}" dt="2022-10-30T13:28:45.608" v="309" actId="692"/>
          <ac:spMkLst>
            <pc:docMk/>
            <pc:sldMk cId="3020061568" sldId="479"/>
            <ac:spMk id="10" creationId="{7DB3A181-E648-7C82-EB67-DD28A4A5D356}"/>
          </ac:spMkLst>
        </pc:spChg>
        <pc:spChg chg="add mod">
          <ac:chgData name="Hulpiau Paco" userId="edef87a4-8007-4b59-bfd2-ed0fec151a53" providerId="ADAL" clId="{50E76AD2-A563-469F-BBC4-2C2F5036E498}" dt="2022-10-30T13:29:23.511" v="322" actId="1076"/>
          <ac:spMkLst>
            <pc:docMk/>
            <pc:sldMk cId="3020061568" sldId="479"/>
            <ac:spMk id="11" creationId="{5C93887A-19E5-25E0-FA47-469EBDB117DC}"/>
          </ac:spMkLst>
        </pc:spChg>
        <pc:spChg chg="add mod">
          <ac:chgData name="Hulpiau Paco" userId="edef87a4-8007-4b59-bfd2-ed0fec151a53" providerId="ADAL" clId="{50E76AD2-A563-469F-BBC4-2C2F5036E498}" dt="2022-10-30T13:29:31.919" v="327" actId="207"/>
          <ac:spMkLst>
            <pc:docMk/>
            <pc:sldMk cId="3020061568" sldId="479"/>
            <ac:spMk id="12" creationId="{6B57F109-585E-3D7A-4672-C1733CA0B36B}"/>
          </ac:spMkLst>
        </pc:spChg>
        <pc:spChg chg="add mod">
          <ac:chgData name="Hulpiau Paco" userId="edef87a4-8007-4b59-bfd2-ed0fec151a53" providerId="ADAL" clId="{50E76AD2-A563-469F-BBC4-2C2F5036E498}" dt="2022-10-30T13:29:49.276" v="332" actId="255"/>
          <ac:spMkLst>
            <pc:docMk/>
            <pc:sldMk cId="3020061568" sldId="479"/>
            <ac:spMk id="13" creationId="{1F5FD11A-5A49-14D3-32A5-E8E66159C714}"/>
          </ac:spMkLst>
        </pc:spChg>
        <pc:spChg chg="add mod">
          <ac:chgData name="Hulpiau Paco" userId="edef87a4-8007-4b59-bfd2-ed0fec151a53" providerId="ADAL" clId="{50E76AD2-A563-469F-BBC4-2C2F5036E498}" dt="2022-10-30T13:30:01.031" v="334" actId="1076"/>
          <ac:spMkLst>
            <pc:docMk/>
            <pc:sldMk cId="3020061568" sldId="479"/>
            <ac:spMk id="14" creationId="{655021D3-AA08-309A-BEAA-9735F2CE0D46}"/>
          </ac:spMkLst>
        </pc:spChg>
        <pc:spChg chg="add mod">
          <ac:chgData name="Hulpiau Paco" userId="edef87a4-8007-4b59-bfd2-ed0fec151a53" providerId="ADAL" clId="{50E76AD2-A563-469F-BBC4-2C2F5036E498}" dt="2022-10-30T13:30:34.888" v="345" actId="692"/>
          <ac:spMkLst>
            <pc:docMk/>
            <pc:sldMk cId="3020061568" sldId="479"/>
            <ac:spMk id="15" creationId="{2367F56A-2D6F-9733-7F7A-CB019AF36FBA}"/>
          </ac:spMkLst>
        </pc:spChg>
        <pc:picChg chg="del">
          <ac:chgData name="Hulpiau Paco" userId="edef87a4-8007-4b59-bfd2-ed0fec151a53" providerId="ADAL" clId="{50E76AD2-A563-469F-BBC4-2C2F5036E498}" dt="2022-10-30T13:26:40.715" v="278" actId="478"/>
          <ac:picMkLst>
            <pc:docMk/>
            <pc:sldMk cId="3020061568" sldId="479"/>
            <ac:picMk id="5" creationId="{3C2F238F-D915-4002-AFE4-AEE9F4C767E6}"/>
          </ac:picMkLst>
        </pc:picChg>
        <pc:picChg chg="add mod">
          <ac:chgData name="Hulpiau Paco" userId="edef87a4-8007-4b59-bfd2-ed0fec151a53" providerId="ADAL" clId="{50E76AD2-A563-469F-BBC4-2C2F5036E498}" dt="2022-10-30T13:26:57.159" v="284" actId="14100"/>
          <ac:picMkLst>
            <pc:docMk/>
            <pc:sldMk cId="3020061568" sldId="479"/>
            <ac:picMk id="6" creationId="{B48192E3-AB19-5031-5C4D-18BA7ECE8A46}"/>
          </ac:picMkLst>
        </pc:picChg>
        <pc:picChg chg="add mod">
          <ac:chgData name="Hulpiau Paco" userId="edef87a4-8007-4b59-bfd2-ed0fec151a53" providerId="ADAL" clId="{50E76AD2-A563-469F-BBC4-2C2F5036E498}" dt="2022-10-30T13:26:59.735" v="285" actId="14100"/>
          <ac:picMkLst>
            <pc:docMk/>
            <pc:sldMk cId="3020061568" sldId="479"/>
            <ac:picMk id="8" creationId="{5750782C-879B-7122-AD0E-8C23CB85734A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5:25:32.215" v="459" actId="1076"/>
        <pc:sldMkLst>
          <pc:docMk/>
          <pc:sldMk cId="536725358" sldId="480"/>
        </pc:sldMkLst>
        <pc:spChg chg="mod">
          <ac:chgData name="Hulpiau Paco" userId="edef87a4-8007-4b59-bfd2-ed0fec151a53" providerId="ADAL" clId="{50E76AD2-A563-469F-BBC4-2C2F5036E498}" dt="2022-10-30T15:24:31.591" v="451" actId="1076"/>
          <ac:spMkLst>
            <pc:docMk/>
            <pc:sldMk cId="536725358" sldId="480"/>
            <ac:spMk id="5" creationId="{B2B50F2F-07D8-4F2A-BA45-AAA088C3B4F5}"/>
          </ac:spMkLst>
        </pc:spChg>
        <pc:picChg chg="del">
          <ac:chgData name="Hulpiau Paco" userId="edef87a4-8007-4b59-bfd2-ed0fec151a53" providerId="ADAL" clId="{50E76AD2-A563-469F-BBC4-2C2F5036E498}" dt="2022-10-30T15:24:25.151" v="449" actId="478"/>
          <ac:picMkLst>
            <pc:docMk/>
            <pc:sldMk cId="536725358" sldId="480"/>
            <ac:picMk id="4" creationId="{880393F7-D553-4DC1-8005-A1C3B7EA2741}"/>
          </ac:picMkLst>
        </pc:picChg>
        <pc:picChg chg="add del mod">
          <ac:chgData name="Hulpiau Paco" userId="edef87a4-8007-4b59-bfd2-ed0fec151a53" providerId="ADAL" clId="{50E76AD2-A563-469F-BBC4-2C2F5036E498}" dt="2022-10-30T15:24:01.648" v="442" actId="478"/>
          <ac:picMkLst>
            <pc:docMk/>
            <pc:sldMk cId="536725358" sldId="480"/>
            <ac:picMk id="7" creationId="{121D2464-111B-30D1-FAE2-507F643DF3FF}"/>
          </ac:picMkLst>
        </pc:picChg>
        <pc:picChg chg="add mod">
          <ac:chgData name="Hulpiau Paco" userId="edef87a4-8007-4b59-bfd2-ed0fec151a53" providerId="ADAL" clId="{50E76AD2-A563-469F-BBC4-2C2F5036E498}" dt="2022-10-30T15:24:23.535" v="448" actId="1076"/>
          <ac:picMkLst>
            <pc:docMk/>
            <pc:sldMk cId="536725358" sldId="480"/>
            <ac:picMk id="9" creationId="{357E4B45-1ADC-C872-3F05-3080E29550AE}"/>
          </ac:picMkLst>
        </pc:picChg>
        <pc:picChg chg="add mod">
          <ac:chgData name="Hulpiau Paco" userId="edef87a4-8007-4b59-bfd2-ed0fec151a53" providerId="ADAL" clId="{50E76AD2-A563-469F-BBC4-2C2F5036E498}" dt="2022-10-30T15:25:32.215" v="459" actId="1076"/>
          <ac:picMkLst>
            <pc:docMk/>
            <pc:sldMk cId="536725358" sldId="480"/>
            <ac:picMk id="11" creationId="{E4939083-D2B3-278E-A2A8-E49A235598B1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5:27:16.449" v="475" actId="1076"/>
        <pc:sldMkLst>
          <pc:docMk/>
          <pc:sldMk cId="855322838" sldId="481"/>
        </pc:sldMkLst>
        <pc:spChg chg="mod">
          <ac:chgData name="Hulpiau Paco" userId="edef87a4-8007-4b59-bfd2-ed0fec151a53" providerId="ADAL" clId="{50E76AD2-A563-469F-BBC4-2C2F5036E498}" dt="2022-10-30T15:26:22.771" v="466" actId="5793"/>
          <ac:spMkLst>
            <pc:docMk/>
            <pc:sldMk cId="855322838" sldId="481"/>
            <ac:spMk id="3" creationId="{34B37F5E-950E-49BB-9D99-536A7B51564E}"/>
          </ac:spMkLst>
        </pc:spChg>
        <pc:spChg chg="add mod">
          <ac:chgData name="Hulpiau Paco" userId="edef87a4-8007-4b59-bfd2-ed0fec151a53" providerId="ADAL" clId="{50E76AD2-A563-469F-BBC4-2C2F5036E498}" dt="2022-10-30T15:27:16.449" v="475" actId="1076"/>
          <ac:spMkLst>
            <pc:docMk/>
            <pc:sldMk cId="855322838" sldId="481"/>
            <ac:spMk id="7" creationId="{4BDDA4D7-AF13-2527-7F2A-FCD40103C86A}"/>
          </ac:spMkLst>
        </pc:spChg>
        <pc:picChg chg="del">
          <ac:chgData name="Hulpiau Paco" userId="edef87a4-8007-4b59-bfd2-ed0fec151a53" providerId="ADAL" clId="{50E76AD2-A563-469F-BBC4-2C2F5036E498}" dt="2022-10-30T15:27:00.133" v="470" actId="478"/>
          <ac:picMkLst>
            <pc:docMk/>
            <pc:sldMk cId="855322838" sldId="481"/>
            <ac:picMk id="5" creationId="{37C30A11-7492-4908-988E-097A4CA40424}"/>
          </ac:picMkLst>
        </pc:picChg>
        <pc:picChg chg="add mod">
          <ac:chgData name="Hulpiau Paco" userId="edef87a4-8007-4b59-bfd2-ed0fec151a53" providerId="ADAL" clId="{50E76AD2-A563-469F-BBC4-2C2F5036E498}" dt="2022-10-30T15:27:07.344" v="473" actId="1076"/>
          <ac:picMkLst>
            <pc:docMk/>
            <pc:sldMk cId="855322838" sldId="481"/>
            <ac:picMk id="6" creationId="{A9591466-3636-CCBD-F73F-E8D069771C8B}"/>
          </ac:picMkLst>
        </pc:picChg>
      </pc:sldChg>
      <pc:sldChg chg="del">
        <pc:chgData name="Hulpiau Paco" userId="edef87a4-8007-4b59-bfd2-ed0fec151a53" providerId="ADAL" clId="{50E76AD2-A563-469F-BBC4-2C2F5036E498}" dt="2022-10-30T15:10:00.341" v="439" actId="47"/>
        <pc:sldMkLst>
          <pc:docMk/>
          <pc:sldMk cId="3572310953" sldId="482"/>
        </pc:sldMkLst>
      </pc:sldChg>
      <pc:sldChg chg="del">
        <pc:chgData name="Hulpiau Paco" userId="edef87a4-8007-4b59-bfd2-ed0fec151a53" providerId="ADAL" clId="{50E76AD2-A563-469F-BBC4-2C2F5036E498}" dt="2022-10-30T15:31:04.496" v="541" actId="47"/>
        <pc:sldMkLst>
          <pc:docMk/>
          <pc:sldMk cId="3677362659" sldId="483"/>
        </pc:sldMkLst>
      </pc:sldChg>
      <pc:sldChg chg="addSp delSp modSp mod">
        <pc:chgData name="Hulpiau Paco" userId="edef87a4-8007-4b59-bfd2-ed0fec151a53" providerId="ADAL" clId="{50E76AD2-A563-469F-BBC4-2C2F5036E498}" dt="2022-10-30T16:00:21.672" v="713" actId="6549"/>
        <pc:sldMkLst>
          <pc:docMk/>
          <pc:sldMk cId="95989500" sldId="500"/>
        </pc:sldMkLst>
        <pc:spChg chg="mod">
          <ac:chgData name="Hulpiau Paco" userId="edef87a4-8007-4b59-bfd2-ed0fec151a53" providerId="ADAL" clId="{50E76AD2-A563-469F-BBC4-2C2F5036E498}" dt="2022-10-30T16:00:21.672" v="713" actId="6549"/>
          <ac:spMkLst>
            <pc:docMk/>
            <pc:sldMk cId="95989500" sldId="500"/>
            <ac:spMk id="3" creationId="{34B37F5E-950E-49BB-9D99-536A7B51564E}"/>
          </ac:spMkLst>
        </pc:spChg>
        <pc:picChg chg="del">
          <ac:chgData name="Hulpiau Paco" userId="edef87a4-8007-4b59-bfd2-ed0fec151a53" providerId="ADAL" clId="{50E76AD2-A563-469F-BBC4-2C2F5036E498}" dt="2022-10-30T15:55:14.140" v="545" actId="478"/>
          <ac:picMkLst>
            <pc:docMk/>
            <pc:sldMk cId="95989500" sldId="500"/>
            <ac:picMk id="5" creationId="{B208A985-58B0-4144-B928-67DF88E01ACC}"/>
          </ac:picMkLst>
        </pc:picChg>
        <pc:picChg chg="add del mod">
          <ac:chgData name="Hulpiau Paco" userId="edef87a4-8007-4b59-bfd2-ed0fec151a53" providerId="ADAL" clId="{50E76AD2-A563-469F-BBC4-2C2F5036E498}" dt="2022-10-30T15:55:13.448" v="544" actId="478"/>
          <ac:picMkLst>
            <pc:docMk/>
            <pc:sldMk cId="95989500" sldId="500"/>
            <ac:picMk id="6" creationId="{4A41F436-0406-A75F-5EAA-564504B75029}"/>
          </ac:picMkLst>
        </pc:picChg>
      </pc:sldChg>
      <pc:sldChg chg="addSp delSp modSp mod setBg">
        <pc:chgData name="Hulpiau Paco" userId="edef87a4-8007-4b59-bfd2-ed0fec151a53" providerId="ADAL" clId="{50E76AD2-A563-469F-BBC4-2C2F5036E498}" dt="2022-10-30T14:09:54.085" v="438" actId="1076"/>
        <pc:sldMkLst>
          <pc:docMk/>
          <pc:sldMk cId="4172025455" sldId="504"/>
        </pc:sldMkLst>
        <pc:spChg chg="mod">
          <ac:chgData name="Hulpiau Paco" userId="edef87a4-8007-4b59-bfd2-ed0fec151a53" providerId="ADAL" clId="{50E76AD2-A563-469F-BBC4-2C2F5036E498}" dt="2022-10-30T14:09:03.527" v="429" actId="20577"/>
          <ac:spMkLst>
            <pc:docMk/>
            <pc:sldMk cId="4172025455" sldId="504"/>
            <ac:spMk id="3" creationId="{34B37F5E-950E-49BB-9D99-536A7B51564E}"/>
          </ac:spMkLst>
        </pc:spChg>
        <pc:spChg chg="add mod">
          <ac:chgData name="Hulpiau Paco" userId="edef87a4-8007-4b59-bfd2-ed0fec151a53" providerId="ADAL" clId="{50E76AD2-A563-469F-BBC4-2C2F5036E498}" dt="2022-10-30T14:09:54.085" v="438" actId="1076"/>
          <ac:spMkLst>
            <pc:docMk/>
            <pc:sldMk cId="4172025455" sldId="504"/>
            <ac:spMk id="9" creationId="{49EDA1DD-E4A7-E37C-8C30-5208E4629603}"/>
          </ac:spMkLst>
        </pc:spChg>
        <pc:picChg chg="del">
          <ac:chgData name="Hulpiau Paco" userId="edef87a4-8007-4b59-bfd2-ed0fec151a53" providerId="ADAL" clId="{50E76AD2-A563-469F-BBC4-2C2F5036E498}" dt="2022-10-30T13:47:04.228" v="351" actId="478"/>
          <ac:picMkLst>
            <pc:docMk/>
            <pc:sldMk cId="4172025455" sldId="504"/>
            <ac:picMk id="5" creationId="{3C2F238F-D915-4002-AFE4-AEE9F4C767E6}"/>
          </ac:picMkLst>
        </pc:picChg>
        <pc:picChg chg="del">
          <ac:chgData name="Hulpiau Paco" userId="edef87a4-8007-4b59-bfd2-ed0fec151a53" providerId="ADAL" clId="{50E76AD2-A563-469F-BBC4-2C2F5036E498}" dt="2022-10-30T13:26:43.810" v="280" actId="478"/>
          <ac:picMkLst>
            <pc:docMk/>
            <pc:sldMk cId="4172025455" sldId="504"/>
            <ac:picMk id="6" creationId="{B48192E3-AB19-5031-5C4D-18BA7ECE8A46}"/>
          </ac:picMkLst>
        </pc:picChg>
        <pc:picChg chg="add mod">
          <ac:chgData name="Hulpiau Paco" userId="edef87a4-8007-4b59-bfd2-ed0fec151a53" providerId="ADAL" clId="{50E76AD2-A563-469F-BBC4-2C2F5036E498}" dt="2022-10-30T14:09:54.085" v="438" actId="1076"/>
          <ac:picMkLst>
            <pc:docMk/>
            <pc:sldMk cId="4172025455" sldId="504"/>
            <ac:picMk id="7" creationId="{09B3C918-7E54-9A3E-46CD-FC28D1E8972D}"/>
          </ac:picMkLst>
        </pc:picChg>
        <pc:picChg chg="del">
          <ac:chgData name="Hulpiau Paco" userId="edef87a4-8007-4b59-bfd2-ed0fec151a53" providerId="ADAL" clId="{50E76AD2-A563-469F-BBC4-2C2F5036E498}" dt="2022-10-30T13:26:43.016" v="279" actId="478"/>
          <ac:picMkLst>
            <pc:docMk/>
            <pc:sldMk cId="4172025455" sldId="504"/>
            <ac:picMk id="8" creationId="{5750782C-879B-7122-AD0E-8C23CB85734A}"/>
          </ac:picMkLst>
        </pc:picChg>
      </pc:sldChg>
      <pc:sldChg chg="addSp delSp modSp mod modAnim">
        <pc:chgData name="Hulpiau Paco" userId="edef87a4-8007-4b59-bfd2-ed0fec151a53" providerId="ADAL" clId="{50E76AD2-A563-469F-BBC4-2C2F5036E498}" dt="2022-10-30T13:53:39.926" v="385" actId="1076"/>
        <pc:sldMkLst>
          <pc:docMk/>
          <pc:sldMk cId="4075714151" sldId="505"/>
        </pc:sldMkLst>
        <pc:spChg chg="del">
          <ac:chgData name="Hulpiau Paco" userId="edef87a4-8007-4b59-bfd2-ed0fec151a53" providerId="ADAL" clId="{50E76AD2-A563-469F-BBC4-2C2F5036E498}" dt="2022-10-30T13:52:25.615" v="362" actId="478"/>
          <ac:spMkLst>
            <pc:docMk/>
            <pc:sldMk cId="4075714151" sldId="505"/>
            <ac:spMk id="2" creationId="{FC916A90-5D6E-48D4-B75D-6DF4AEF29F4E}"/>
          </ac:spMkLst>
        </pc:spChg>
        <pc:spChg chg="del mod">
          <ac:chgData name="Hulpiau Paco" userId="edef87a4-8007-4b59-bfd2-ed0fec151a53" providerId="ADAL" clId="{50E76AD2-A563-469F-BBC4-2C2F5036E498}" dt="2022-10-30T13:52:27.946" v="365" actId="478"/>
          <ac:spMkLst>
            <pc:docMk/>
            <pc:sldMk cId="4075714151" sldId="505"/>
            <ac:spMk id="3" creationId="{34B37F5E-950E-49BB-9D99-536A7B51564E}"/>
          </ac:spMkLst>
        </pc:spChg>
        <pc:spChg chg="add del mod">
          <ac:chgData name="Hulpiau Paco" userId="edef87a4-8007-4b59-bfd2-ed0fec151a53" providerId="ADAL" clId="{50E76AD2-A563-469F-BBC4-2C2F5036E498}" dt="2022-10-30T13:52:26.793" v="363" actId="478"/>
          <ac:spMkLst>
            <pc:docMk/>
            <pc:sldMk cId="4075714151" sldId="505"/>
            <ac:spMk id="7" creationId="{D60D82F1-0668-9EF4-3CAF-B4E1D12E85E0}"/>
          </ac:spMkLst>
        </pc:spChg>
        <pc:spChg chg="add del mod">
          <ac:chgData name="Hulpiau Paco" userId="edef87a4-8007-4b59-bfd2-ed0fec151a53" providerId="ADAL" clId="{50E76AD2-A563-469F-BBC4-2C2F5036E498}" dt="2022-10-30T13:52:29.152" v="366" actId="478"/>
          <ac:spMkLst>
            <pc:docMk/>
            <pc:sldMk cId="4075714151" sldId="505"/>
            <ac:spMk id="9" creationId="{1C5E0095-A08A-9405-13DB-AE6189D132D5}"/>
          </ac:spMkLst>
        </pc:spChg>
        <pc:spChg chg="add mod">
          <ac:chgData name="Hulpiau Paco" userId="edef87a4-8007-4b59-bfd2-ed0fec151a53" providerId="ADAL" clId="{50E76AD2-A563-469F-BBC4-2C2F5036E498}" dt="2022-10-30T13:52:52.413" v="372" actId="14100"/>
          <ac:spMkLst>
            <pc:docMk/>
            <pc:sldMk cId="4075714151" sldId="505"/>
            <ac:spMk id="10" creationId="{03E2B974-179B-A71E-333E-B93C0D102B42}"/>
          </ac:spMkLst>
        </pc:spChg>
        <pc:spChg chg="add mod">
          <ac:chgData name="Hulpiau Paco" userId="edef87a4-8007-4b59-bfd2-ed0fec151a53" providerId="ADAL" clId="{50E76AD2-A563-469F-BBC4-2C2F5036E498}" dt="2022-10-30T13:52:53.882" v="373" actId="571"/>
          <ac:spMkLst>
            <pc:docMk/>
            <pc:sldMk cId="4075714151" sldId="505"/>
            <ac:spMk id="11" creationId="{D8AEABD4-AE84-8D03-0848-1E786694FB51}"/>
          </ac:spMkLst>
        </pc:spChg>
        <pc:spChg chg="add mod">
          <ac:chgData name="Hulpiau Paco" userId="edef87a4-8007-4b59-bfd2-ed0fec151a53" providerId="ADAL" clId="{50E76AD2-A563-469F-BBC4-2C2F5036E498}" dt="2022-10-30T13:53:08.285" v="376" actId="14100"/>
          <ac:spMkLst>
            <pc:docMk/>
            <pc:sldMk cId="4075714151" sldId="505"/>
            <ac:spMk id="12" creationId="{1A490EA9-DC88-557B-9FA8-C5A27C3D5136}"/>
          </ac:spMkLst>
        </pc:spChg>
        <pc:spChg chg="add mod">
          <ac:chgData name="Hulpiau Paco" userId="edef87a4-8007-4b59-bfd2-ed0fec151a53" providerId="ADAL" clId="{50E76AD2-A563-469F-BBC4-2C2F5036E498}" dt="2022-10-30T13:53:39.926" v="385" actId="1076"/>
          <ac:spMkLst>
            <pc:docMk/>
            <pc:sldMk cId="4075714151" sldId="505"/>
            <ac:spMk id="13" creationId="{913C4238-157D-EA4F-83F8-CF9558C7B9E8}"/>
          </ac:spMkLst>
        </pc:spChg>
        <pc:picChg chg="del">
          <ac:chgData name="Hulpiau Paco" userId="edef87a4-8007-4b59-bfd2-ed0fec151a53" providerId="ADAL" clId="{50E76AD2-A563-469F-BBC4-2C2F5036E498}" dt="2022-10-30T13:52:20.260" v="360" actId="478"/>
          <ac:picMkLst>
            <pc:docMk/>
            <pc:sldMk cId="4075714151" sldId="505"/>
            <ac:picMk id="5" creationId="{B208A985-58B0-4144-B928-67DF88E01ACC}"/>
          </ac:picMkLst>
        </pc:picChg>
        <pc:picChg chg="mod">
          <ac:chgData name="Hulpiau Paco" userId="edef87a4-8007-4b59-bfd2-ed0fec151a53" providerId="ADAL" clId="{50E76AD2-A563-469F-BBC4-2C2F5036E498}" dt="2022-10-30T13:52:32.950" v="367" actId="1076"/>
          <ac:picMkLst>
            <pc:docMk/>
            <pc:sldMk cId="4075714151" sldId="505"/>
            <ac:picMk id="6" creationId="{4A41F436-0406-A75F-5EAA-564504B75029}"/>
          </ac:picMkLst>
        </pc:picChg>
      </pc:sldChg>
      <pc:sldChg chg="addSp delSp modSp mod modNotesTx">
        <pc:chgData name="Hulpiau Paco" userId="edef87a4-8007-4b59-bfd2-ed0fec151a53" providerId="ADAL" clId="{50E76AD2-A563-469F-BBC4-2C2F5036E498}" dt="2022-10-30T15:31:03.082" v="540"/>
        <pc:sldMkLst>
          <pc:docMk/>
          <pc:sldMk cId="4013965054" sldId="506"/>
        </pc:sldMkLst>
        <pc:spChg chg="mod">
          <ac:chgData name="Hulpiau Paco" userId="edef87a4-8007-4b59-bfd2-ed0fec151a53" providerId="ADAL" clId="{50E76AD2-A563-469F-BBC4-2C2F5036E498}" dt="2022-10-30T15:28:36.089" v="527" actId="20577"/>
          <ac:spMkLst>
            <pc:docMk/>
            <pc:sldMk cId="4013965054" sldId="506"/>
            <ac:spMk id="3" creationId="{34B37F5E-950E-49BB-9D99-536A7B51564E}"/>
          </ac:spMkLst>
        </pc:spChg>
        <pc:picChg chg="del">
          <ac:chgData name="Hulpiau Paco" userId="edef87a4-8007-4b59-bfd2-ed0fec151a53" providerId="ADAL" clId="{50E76AD2-A563-469F-BBC4-2C2F5036E498}" dt="2022-10-30T15:27:23.838" v="476" actId="478"/>
          <ac:picMkLst>
            <pc:docMk/>
            <pc:sldMk cId="4013965054" sldId="506"/>
            <ac:picMk id="5" creationId="{37C30A11-7492-4908-988E-097A4CA40424}"/>
          </ac:picMkLst>
        </pc:picChg>
        <pc:picChg chg="del">
          <ac:chgData name="Hulpiau Paco" userId="edef87a4-8007-4b59-bfd2-ed0fec151a53" providerId="ADAL" clId="{50E76AD2-A563-469F-BBC4-2C2F5036E498}" dt="2022-10-30T15:27:24.385" v="477" actId="478"/>
          <ac:picMkLst>
            <pc:docMk/>
            <pc:sldMk cId="4013965054" sldId="506"/>
            <ac:picMk id="6" creationId="{A9591466-3636-CCBD-F73F-E8D069771C8B}"/>
          </ac:picMkLst>
        </pc:picChg>
        <pc:picChg chg="add del mod modCrop">
          <ac:chgData name="Hulpiau Paco" userId="edef87a4-8007-4b59-bfd2-ed0fec151a53" providerId="ADAL" clId="{50E76AD2-A563-469F-BBC4-2C2F5036E498}" dt="2022-10-30T15:29:37.948" v="532" actId="478"/>
          <ac:picMkLst>
            <pc:docMk/>
            <pc:sldMk cId="4013965054" sldId="506"/>
            <ac:picMk id="7" creationId="{771D2892-81C9-2D09-F8E6-F8C238D0121B}"/>
          </ac:picMkLst>
        </pc:picChg>
        <pc:picChg chg="add mod modCrop">
          <ac:chgData name="Hulpiau Paco" userId="edef87a4-8007-4b59-bfd2-ed0fec151a53" providerId="ADAL" clId="{50E76AD2-A563-469F-BBC4-2C2F5036E498}" dt="2022-10-30T15:29:58.486" v="539" actId="1076"/>
          <ac:picMkLst>
            <pc:docMk/>
            <pc:sldMk cId="4013965054" sldId="506"/>
            <ac:picMk id="9" creationId="{A8138610-600D-49FE-A836-60E6C186B202}"/>
          </ac:picMkLst>
        </pc:picChg>
      </pc:sldChg>
      <pc:sldChg chg="addSp delSp modSp mod modNotesTx">
        <pc:chgData name="Hulpiau Paco" userId="edef87a4-8007-4b59-bfd2-ed0fec151a53" providerId="ADAL" clId="{50E76AD2-A563-469F-BBC4-2C2F5036E498}" dt="2022-10-30T16:21:24.076" v="1035" actId="14100"/>
        <pc:sldMkLst>
          <pc:docMk/>
          <pc:sldMk cId="3439709340" sldId="507"/>
        </pc:sldMkLst>
        <pc:spChg chg="mod">
          <ac:chgData name="Hulpiau Paco" userId="edef87a4-8007-4b59-bfd2-ed0fec151a53" providerId="ADAL" clId="{50E76AD2-A563-469F-BBC4-2C2F5036E498}" dt="2022-10-30T15:58:24.349" v="680" actId="14100"/>
          <ac:spMkLst>
            <pc:docMk/>
            <pc:sldMk cId="3439709340" sldId="507"/>
            <ac:spMk id="3" creationId="{34B37F5E-950E-49BB-9D99-536A7B51564E}"/>
          </ac:spMkLst>
        </pc:spChg>
        <pc:spChg chg="add del">
          <ac:chgData name="Hulpiau Paco" userId="edef87a4-8007-4b59-bfd2-ed0fec151a53" providerId="ADAL" clId="{50E76AD2-A563-469F-BBC4-2C2F5036E498}" dt="2022-10-30T16:19:48.929" v="1025" actId="478"/>
          <ac:spMkLst>
            <pc:docMk/>
            <pc:sldMk cId="3439709340" sldId="507"/>
            <ac:spMk id="4" creationId="{2E28D8F6-5BCE-E915-B627-5612303003A2}"/>
          </ac:spMkLst>
        </pc:spChg>
        <pc:picChg chg="add mod">
          <ac:chgData name="Hulpiau Paco" userId="edef87a4-8007-4b59-bfd2-ed0fec151a53" providerId="ADAL" clId="{50E76AD2-A563-469F-BBC4-2C2F5036E498}" dt="2022-10-30T16:20:01.269" v="1029" actId="1076"/>
          <ac:picMkLst>
            <pc:docMk/>
            <pc:sldMk cId="3439709340" sldId="507"/>
            <ac:picMk id="5" creationId="{E3022962-57B6-9D48-C058-96F4073090D5}"/>
          </ac:picMkLst>
        </pc:picChg>
        <pc:picChg chg="add mod">
          <ac:chgData name="Hulpiau Paco" userId="edef87a4-8007-4b59-bfd2-ed0fec151a53" providerId="ADAL" clId="{50E76AD2-A563-469F-BBC4-2C2F5036E498}" dt="2022-10-30T16:21:24.076" v="1035" actId="14100"/>
          <ac:picMkLst>
            <pc:docMk/>
            <pc:sldMk cId="3439709340" sldId="507"/>
            <ac:picMk id="7" creationId="{64077F2B-9A40-08BF-8ADE-9E3095D56CC0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6:08:35.462" v="851" actId="113"/>
        <pc:sldMkLst>
          <pc:docMk/>
          <pc:sldMk cId="1828506662" sldId="508"/>
        </pc:sldMkLst>
        <pc:spChg chg="mod">
          <ac:chgData name="Hulpiau Paco" userId="edef87a4-8007-4b59-bfd2-ed0fec151a53" providerId="ADAL" clId="{50E76AD2-A563-469F-BBC4-2C2F5036E498}" dt="2022-10-30T16:08:35.462" v="851" actId="113"/>
          <ac:spMkLst>
            <pc:docMk/>
            <pc:sldMk cId="1828506662" sldId="508"/>
            <ac:spMk id="3" creationId="{34B37F5E-950E-49BB-9D99-536A7B51564E}"/>
          </ac:spMkLst>
        </pc:spChg>
        <pc:spChg chg="add del">
          <ac:chgData name="Hulpiau Paco" userId="edef87a4-8007-4b59-bfd2-ed0fec151a53" providerId="ADAL" clId="{50E76AD2-A563-469F-BBC4-2C2F5036E498}" dt="2022-10-30T16:01:29.109" v="729"/>
          <ac:spMkLst>
            <pc:docMk/>
            <pc:sldMk cId="1828506662" sldId="508"/>
            <ac:spMk id="4" creationId="{682820B9-DDA5-F03E-0229-5828DF9839CC}"/>
          </ac:spMkLst>
        </pc:spChg>
        <pc:picChg chg="add mod">
          <ac:chgData name="Hulpiau Paco" userId="edef87a4-8007-4b59-bfd2-ed0fec151a53" providerId="ADAL" clId="{50E76AD2-A563-469F-BBC4-2C2F5036E498}" dt="2022-10-30T16:08:29.022" v="850" actId="692"/>
          <ac:picMkLst>
            <pc:docMk/>
            <pc:sldMk cId="1828506662" sldId="508"/>
            <ac:picMk id="6" creationId="{043594C4-AD2B-2B0A-2BAC-D5DD7D1E50EB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6:08:38.359" v="852" actId="113"/>
        <pc:sldMkLst>
          <pc:docMk/>
          <pc:sldMk cId="331454190" sldId="509"/>
        </pc:sldMkLst>
        <pc:spChg chg="mod">
          <ac:chgData name="Hulpiau Paco" userId="edef87a4-8007-4b59-bfd2-ed0fec151a53" providerId="ADAL" clId="{50E76AD2-A563-469F-BBC4-2C2F5036E498}" dt="2022-10-30T16:08:38.359" v="852" actId="113"/>
          <ac:spMkLst>
            <pc:docMk/>
            <pc:sldMk cId="331454190" sldId="509"/>
            <ac:spMk id="3" creationId="{34B37F5E-950E-49BB-9D99-536A7B51564E}"/>
          </ac:spMkLst>
        </pc:spChg>
        <pc:picChg chg="add mod modCrop">
          <ac:chgData name="Hulpiau Paco" userId="edef87a4-8007-4b59-bfd2-ed0fec151a53" providerId="ADAL" clId="{50E76AD2-A563-469F-BBC4-2C2F5036E498}" dt="2022-10-30T16:08:21.174" v="849" actId="692"/>
          <ac:picMkLst>
            <pc:docMk/>
            <pc:sldMk cId="331454190" sldId="509"/>
            <ac:picMk id="5" creationId="{55E851B0-06A8-BFD6-B21C-0251602D07D8}"/>
          </ac:picMkLst>
        </pc:picChg>
        <pc:picChg chg="del">
          <ac:chgData name="Hulpiau Paco" userId="edef87a4-8007-4b59-bfd2-ed0fec151a53" providerId="ADAL" clId="{50E76AD2-A563-469F-BBC4-2C2F5036E498}" dt="2022-10-30T16:05:09.749" v="754" actId="478"/>
          <ac:picMkLst>
            <pc:docMk/>
            <pc:sldMk cId="331454190" sldId="509"/>
            <ac:picMk id="6" creationId="{043594C4-AD2B-2B0A-2BAC-D5DD7D1E50EB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6:18:04.814" v="1023" actId="6549"/>
        <pc:sldMkLst>
          <pc:docMk/>
          <pc:sldMk cId="227186617" sldId="510"/>
        </pc:sldMkLst>
        <pc:spChg chg="mod">
          <ac:chgData name="Hulpiau Paco" userId="edef87a4-8007-4b59-bfd2-ed0fec151a53" providerId="ADAL" clId="{50E76AD2-A563-469F-BBC4-2C2F5036E498}" dt="2022-10-30T16:12:45.846" v="951" actId="113"/>
          <ac:spMkLst>
            <pc:docMk/>
            <pc:sldMk cId="227186617" sldId="510"/>
            <ac:spMk id="3" creationId="{34B37F5E-950E-49BB-9D99-536A7B51564E}"/>
          </ac:spMkLst>
        </pc:spChg>
        <pc:spChg chg="add del mod">
          <ac:chgData name="Hulpiau Paco" userId="edef87a4-8007-4b59-bfd2-ed0fec151a53" providerId="ADAL" clId="{50E76AD2-A563-469F-BBC4-2C2F5036E498}" dt="2022-10-30T16:10:28.815" v="906" actId="478"/>
          <ac:spMkLst>
            <pc:docMk/>
            <pc:sldMk cId="227186617" sldId="510"/>
            <ac:spMk id="4" creationId="{5D528539-A776-11EF-94CE-6EACF15CB3D0}"/>
          </ac:spMkLst>
        </pc:spChg>
        <pc:spChg chg="add del">
          <ac:chgData name="Hulpiau Paco" userId="edef87a4-8007-4b59-bfd2-ed0fec151a53" providerId="ADAL" clId="{50E76AD2-A563-469F-BBC4-2C2F5036E498}" dt="2022-10-30T16:10:28.815" v="906" actId="478"/>
          <ac:spMkLst>
            <pc:docMk/>
            <pc:sldMk cId="227186617" sldId="510"/>
            <ac:spMk id="5" creationId="{2F2A4B97-9FD5-C3C5-E100-151C4448803B}"/>
          </ac:spMkLst>
        </pc:spChg>
        <pc:spChg chg="add del mod">
          <ac:chgData name="Hulpiau Paco" userId="edef87a4-8007-4b59-bfd2-ed0fec151a53" providerId="ADAL" clId="{50E76AD2-A563-469F-BBC4-2C2F5036E498}" dt="2022-10-30T16:10:43.769" v="911" actId="478"/>
          <ac:spMkLst>
            <pc:docMk/>
            <pc:sldMk cId="227186617" sldId="510"/>
            <ac:spMk id="7" creationId="{4CC9E0CA-3730-C0B2-D2E2-C6EACCD44031}"/>
          </ac:spMkLst>
        </pc:spChg>
        <pc:spChg chg="add del">
          <ac:chgData name="Hulpiau Paco" userId="edef87a4-8007-4b59-bfd2-ed0fec151a53" providerId="ADAL" clId="{50E76AD2-A563-469F-BBC4-2C2F5036E498}" dt="2022-10-30T16:10:35.876" v="909"/>
          <ac:spMkLst>
            <pc:docMk/>
            <pc:sldMk cId="227186617" sldId="510"/>
            <ac:spMk id="8" creationId="{9DA4A452-78D2-0809-D4EA-3B30013ED299}"/>
          </ac:spMkLst>
        </pc:spChg>
        <pc:spChg chg="add mod">
          <ac:chgData name="Hulpiau Paco" userId="edef87a4-8007-4b59-bfd2-ed0fec151a53" providerId="ADAL" clId="{50E76AD2-A563-469F-BBC4-2C2F5036E498}" dt="2022-10-30T16:18:04.814" v="1023" actId="6549"/>
          <ac:spMkLst>
            <pc:docMk/>
            <pc:sldMk cId="227186617" sldId="510"/>
            <ac:spMk id="9" creationId="{08E4AF1F-9317-AC74-8C62-E6F42C11D17E}"/>
          </ac:spMkLst>
        </pc:spChg>
        <pc:picChg chg="del">
          <ac:chgData name="Hulpiau Paco" userId="edef87a4-8007-4b59-bfd2-ed0fec151a53" providerId="ADAL" clId="{50E76AD2-A563-469F-BBC4-2C2F5036E498}" dt="2022-10-30T16:08:46.098" v="853" actId="478"/>
          <ac:picMkLst>
            <pc:docMk/>
            <pc:sldMk cId="227186617" sldId="510"/>
            <ac:picMk id="6" creationId="{043594C4-AD2B-2B0A-2BAC-D5DD7D1E50EB}"/>
          </ac:picMkLst>
        </pc:picChg>
      </pc:sldChg>
      <pc:sldChg chg="addSp delSp modSp mod">
        <pc:chgData name="Hulpiau Paco" userId="edef87a4-8007-4b59-bfd2-ed0fec151a53" providerId="ADAL" clId="{50E76AD2-A563-469F-BBC4-2C2F5036E498}" dt="2022-10-30T16:13:16.339" v="957" actId="962"/>
        <pc:sldMkLst>
          <pc:docMk/>
          <pc:sldMk cId="3652232458" sldId="511"/>
        </pc:sldMkLst>
        <pc:spChg chg="mod">
          <ac:chgData name="Hulpiau Paco" userId="edef87a4-8007-4b59-bfd2-ed0fec151a53" providerId="ADAL" clId="{50E76AD2-A563-469F-BBC4-2C2F5036E498}" dt="2022-10-30T16:13:04.259" v="954" actId="6549"/>
          <ac:spMkLst>
            <pc:docMk/>
            <pc:sldMk cId="3652232458" sldId="511"/>
            <ac:spMk id="3" creationId="{34B37F5E-950E-49BB-9D99-536A7B51564E}"/>
          </ac:spMkLst>
        </pc:spChg>
        <pc:spChg chg="del">
          <ac:chgData name="Hulpiau Paco" userId="edef87a4-8007-4b59-bfd2-ed0fec151a53" providerId="ADAL" clId="{50E76AD2-A563-469F-BBC4-2C2F5036E498}" dt="2022-10-30T16:13:01.458" v="952" actId="478"/>
          <ac:spMkLst>
            <pc:docMk/>
            <pc:sldMk cId="3652232458" sldId="511"/>
            <ac:spMk id="9" creationId="{08E4AF1F-9317-AC74-8C62-E6F42C11D17E}"/>
          </ac:spMkLst>
        </pc:spChg>
        <pc:picChg chg="add mod">
          <ac:chgData name="Hulpiau Paco" userId="edef87a4-8007-4b59-bfd2-ed0fec151a53" providerId="ADAL" clId="{50E76AD2-A563-469F-BBC4-2C2F5036E498}" dt="2022-10-30T16:13:16.339" v="957" actId="962"/>
          <ac:picMkLst>
            <pc:docMk/>
            <pc:sldMk cId="3652232458" sldId="511"/>
            <ac:picMk id="5" creationId="{25DD2554-7436-5400-45A7-92968F3B847A}"/>
          </ac:picMkLst>
        </pc:picChg>
      </pc:sldChg>
      <pc:sldChg chg="addSp modSp mod">
        <pc:chgData name="Hulpiau Paco" userId="edef87a4-8007-4b59-bfd2-ed0fec151a53" providerId="ADAL" clId="{50E76AD2-A563-469F-BBC4-2C2F5036E498}" dt="2022-10-30T16:15:49.102" v="1022" actId="113"/>
        <pc:sldMkLst>
          <pc:docMk/>
          <pc:sldMk cId="2992441234" sldId="512"/>
        </pc:sldMkLst>
        <pc:spChg chg="mod">
          <ac:chgData name="Hulpiau Paco" userId="edef87a4-8007-4b59-bfd2-ed0fec151a53" providerId="ADAL" clId="{50E76AD2-A563-469F-BBC4-2C2F5036E498}" dt="2022-10-30T16:15:49.102" v="1022" actId="113"/>
          <ac:spMkLst>
            <pc:docMk/>
            <pc:sldMk cId="2992441234" sldId="512"/>
            <ac:spMk id="3" creationId="{34B37F5E-950E-49BB-9D99-536A7B51564E}"/>
          </ac:spMkLst>
        </pc:spChg>
        <pc:picChg chg="add mod">
          <ac:chgData name="Hulpiau Paco" userId="edef87a4-8007-4b59-bfd2-ed0fec151a53" providerId="ADAL" clId="{50E76AD2-A563-469F-BBC4-2C2F5036E498}" dt="2022-10-30T16:15:32.564" v="1014" actId="14100"/>
          <ac:picMkLst>
            <pc:docMk/>
            <pc:sldMk cId="2992441234" sldId="512"/>
            <ac:picMk id="5" creationId="{F7BD088C-DAE2-7DDC-000A-BBEB527B86C1}"/>
          </ac:picMkLst>
        </pc:picChg>
      </pc:sldChg>
    </pc:docChg>
  </pc:docChgLst>
  <pc:docChgLst>
    <pc:chgData name="Hulpiau Paco" userId="edef87a4-8007-4b59-bfd2-ed0fec151a53" providerId="ADAL" clId="{D1636987-EC35-4FDC-8D77-CF7ECEF55FF7}"/>
    <pc:docChg chg="custSel modSld">
      <pc:chgData name="Hulpiau Paco" userId="edef87a4-8007-4b59-bfd2-ed0fec151a53" providerId="ADAL" clId="{D1636987-EC35-4FDC-8D77-CF7ECEF55FF7}" dt="2021-03-08T09:35:50.609" v="134" actId="1076"/>
      <pc:docMkLst>
        <pc:docMk/>
      </pc:docMkLst>
      <pc:sldChg chg="modSp mod">
        <pc:chgData name="Hulpiau Paco" userId="edef87a4-8007-4b59-bfd2-ed0fec151a53" providerId="ADAL" clId="{D1636987-EC35-4FDC-8D77-CF7ECEF55FF7}" dt="2021-03-07T09:19:39.866" v="129" actId="20577"/>
        <pc:sldMkLst>
          <pc:docMk/>
          <pc:sldMk cId="2315418054" sldId="450"/>
        </pc:sldMkLst>
        <pc:spChg chg="mod">
          <ac:chgData name="Hulpiau Paco" userId="edef87a4-8007-4b59-bfd2-ed0fec151a53" providerId="ADAL" clId="{D1636987-EC35-4FDC-8D77-CF7ECEF55FF7}" dt="2021-03-07T09:19:39.866" v="129" actId="20577"/>
          <ac:spMkLst>
            <pc:docMk/>
            <pc:sldMk cId="2315418054" sldId="450"/>
            <ac:spMk id="3" creationId="{34B37F5E-950E-49BB-9D99-536A7B51564E}"/>
          </ac:spMkLst>
        </pc:spChg>
      </pc:sldChg>
      <pc:sldChg chg="addSp delSp modSp mod">
        <pc:chgData name="Hulpiau Paco" userId="edef87a4-8007-4b59-bfd2-ed0fec151a53" providerId="ADAL" clId="{D1636987-EC35-4FDC-8D77-CF7ECEF55FF7}" dt="2021-03-08T09:35:45.989" v="132" actId="21"/>
        <pc:sldMkLst>
          <pc:docMk/>
          <pc:sldMk cId="4034313057" sldId="484"/>
        </pc:sldMkLst>
        <pc:picChg chg="add del mod">
          <ac:chgData name="Hulpiau Paco" userId="edef87a4-8007-4b59-bfd2-ed0fec151a53" providerId="ADAL" clId="{D1636987-EC35-4FDC-8D77-CF7ECEF55FF7}" dt="2021-03-08T09:35:45.989" v="132" actId="21"/>
          <ac:picMkLst>
            <pc:docMk/>
            <pc:sldMk cId="4034313057" sldId="484"/>
            <ac:picMk id="4" creationId="{B38822A8-0D42-46FA-9AFF-5FBB34205F8E}"/>
          </ac:picMkLst>
        </pc:picChg>
      </pc:sldChg>
      <pc:sldChg chg="addSp modSp mod">
        <pc:chgData name="Hulpiau Paco" userId="edef87a4-8007-4b59-bfd2-ed0fec151a53" providerId="ADAL" clId="{D1636987-EC35-4FDC-8D77-CF7ECEF55FF7}" dt="2021-03-08T09:35:50.609" v="134" actId="1076"/>
        <pc:sldMkLst>
          <pc:docMk/>
          <pc:sldMk cId="3090922941" sldId="502"/>
        </pc:sldMkLst>
        <pc:picChg chg="add mod">
          <ac:chgData name="Hulpiau Paco" userId="edef87a4-8007-4b59-bfd2-ed0fec151a53" providerId="ADAL" clId="{D1636987-EC35-4FDC-8D77-CF7ECEF55FF7}" dt="2021-03-08T09:35:50.609" v="134" actId="1076"/>
          <ac:picMkLst>
            <pc:docMk/>
            <pc:sldMk cId="3090922941" sldId="502"/>
            <ac:picMk id="6" creationId="{29B0291F-ECDF-4F9E-97B4-93BEF76E8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10/30/2022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More on bs4: </a:t>
            </a:r>
          </a:p>
          <a:p>
            <a:r>
              <a:rPr lang="nl-BE" dirty="0"/>
              <a:t>https://www.crummy.com/software/BeautifulSoup/bs4/doc/</a:t>
            </a:r>
          </a:p>
          <a:p>
            <a:r>
              <a:rPr lang="nl-BE" dirty="0"/>
              <a:t>https://automatetheboringstuff.com/chapter11/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https://waarnemingen.be/apps/obsidentify/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utomatetheboringstuff.com/chapter11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commons/eutils" TargetMode="External"/><Relationship Id="rId2" Type="http://schemas.openxmlformats.org/officeDocument/2006/relationships/hyperlink" Target="https://pypi.org/project/euti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utils.ncbi.nlm.nih.gov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utils.ncbi.nlm.nih.gov/entrez/eutil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ncbi.nlm.nih.gov/account/setting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ntrez/eutils/einfo.fcgi?db=protein" TargetMode="External"/><Relationship Id="rId2" Type="http://schemas.openxmlformats.org/officeDocument/2006/relationships/hyperlink" Target="https://eutils.ncbi.nlm.nih.gov/entrez/eutils/einfo.fcg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utils.ncbi.nlm.nih.gov/eutils/efetch.fcgi?db=pubmed&amp;id=17284678,9997&amp;retmode=text&amp;rettype=abstract" TargetMode="External"/><Relationship Id="rId2" Type="http://schemas.openxmlformats.org/officeDocument/2006/relationships/hyperlink" Target="https://eutils.ncbi.nlm.nih.gov/eutils/esearch.fcgi?db=nucleotide&amp;term=biomol+trna%5bpro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azul.data.humancellatlas.org/" TargetMode="External"/><Relationship Id="rId2" Type="http://schemas.openxmlformats.org/officeDocument/2006/relationships/hyperlink" Target="https://twitter.com/search?q=bioinformatics&amp;src=typd&amp;lang=n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SRX4179991%5baccn%5d" TargetMode="External"/><Relationship Id="rId4" Type="http://schemas.openxmlformats.org/officeDocument/2006/relationships/hyperlink" Target="http://pfam.xfam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aarnemingen.b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hyperlink" Target="https://waarnemingen.be/photos/?date_after=2021-08-01&amp;date_before=2021-08-01&amp;species_group=4&amp;province=15&amp;rarity=3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hatismybrowser.com/useragen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724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Reading all the source code = massive mess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web pages use HTML, CSS and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javascript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we want text  clean up, get rid of all code e.g. using regular expressions</a:t>
            </a: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Sometimes use GET/POST values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Using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GET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with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one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or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    more variables (= sign)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first one after question mark,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    next after &amp; sign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6B9C96-0098-E366-300E-D1311B95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724400"/>
            <a:ext cx="5823230" cy="185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DB0BF-27DB-4EBA-0D23-E88B119C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7" y="3581400"/>
            <a:ext cx="67522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724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GET/POST variables  hard-code or using urllib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FD3A8-7560-7A23-1B72-85550BE6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2286000"/>
            <a:ext cx="11072873" cy="289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1D4D1-51F5-4C10-A6CE-38D42F4BE04B}"/>
              </a:ext>
            </a:extLst>
          </p:cNvPr>
          <p:cNvSpPr txBox="1"/>
          <p:nvPr/>
        </p:nvSpPr>
        <p:spPr>
          <a:xfrm>
            <a:off x="8336599" y="18858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example-code-7-urllib.py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723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Some websites do not appreciate being visited by “robots”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whenever you visit a link you send in a header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basic information about “you”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this is how Google Analytics knows what browser you are using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Within header: value called user-agent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defines browser that is accessing the website's server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default Python user-agent  can block you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work around  identify yourself as “something” else</a:t>
            </a:r>
          </a:p>
        </p:txBody>
      </p:sp>
    </p:spTree>
    <p:extLst>
      <p:ext uri="{BB962C8B-B14F-4D97-AF65-F5344CB8AC3E}">
        <p14:creationId xmlns:p14="http://schemas.microsoft.com/office/powerpoint/2010/main" val="103432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Example Google search: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9817D-CFB8-4637-8572-AE139AC7BAF2}"/>
              </a:ext>
            </a:extLst>
          </p:cNvPr>
          <p:cNvSpPr txBox="1"/>
          <p:nvPr/>
        </p:nvSpPr>
        <p:spPr>
          <a:xfrm>
            <a:off x="4416909" y="1594548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example-code-7-urllib2.py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161E8-C581-0123-32D2-B0DD306B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51" y="1986728"/>
            <a:ext cx="7089458" cy="38044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2C946-DF5A-D639-4F19-D152B1889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80"/>
          <a:stretch/>
        </p:blipFill>
        <p:spPr>
          <a:xfrm>
            <a:off x="6476999" y="4492506"/>
            <a:ext cx="5715001" cy="1720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24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Example Google search with modified user-agent: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1D40C-5FEA-38A6-7295-B9CF5678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5" y="1989654"/>
            <a:ext cx="9904845" cy="43349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3BEEA-4077-48D3-A012-72F17AE7C562}"/>
              </a:ext>
            </a:extLst>
          </p:cNvPr>
          <p:cNvSpPr txBox="1"/>
          <p:nvPr/>
        </p:nvSpPr>
        <p:spPr>
          <a:xfrm>
            <a:off x="7219660" y="1589544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example-code-7-urllib2.py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30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724400"/>
          </a:xfrm>
        </p:spPr>
        <p:txBody>
          <a:bodyPr>
            <a:normAutofit lnSpcReduction="10000"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To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POST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data to a server  similarly how GET parameters are added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dictionary with key-value pairs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of POST parameters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formatted using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urllib.parse.urlencode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same steps of encoding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formatted string into bytes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and specify character encoding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open request as normal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using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urllib.request.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urlopen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()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but add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data as extra argument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this will add parameters to the request and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change request type to POST</a:t>
            </a:r>
            <a:endParaRPr lang="nl-BE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E1EC0-612E-4B59-99CB-2F414F86E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1" b="25110"/>
          <a:stretch/>
        </p:blipFill>
        <p:spPr>
          <a:xfrm>
            <a:off x="5715000" y="2895600"/>
            <a:ext cx="5514023" cy="17335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536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2F93-9B2F-42D8-94AC-4049533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1" y="457200"/>
            <a:ext cx="3728571" cy="522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00FDA-9DDE-4CA6-BB36-80330066D32B}"/>
              </a:ext>
            </a:extLst>
          </p:cNvPr>
          <p:cNvSpPr txBox="1"/>
          <p:nvPr/>
        </p:nvSpPr>
        <p:spPr>
          <a:xfrm>
            <a:off x="8153713" y="44096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example-code-7-urllib3.py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FDD26-68E3-958F-68ED-888C58AA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52" y="457200"/>
            <a:ext cx="7891848" cy="522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698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is a Python library for </a:t>
            </a:r>
            <a:r>
              <a:rPr lang="en-US" sz="2400" b="1" dirty="0">
                <a:solidFill>
                  <a:srgbClr val="0070C0"/>
                </a:solidFill>
              </a:rPr>
              <a:t>pulling data out of HTML and XML files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3 has been replaced by </a:t>
            </a: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4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</a:t>
            </a:r>
            <a:r>
              <a:rPr lang="en-US" sz="2400" dirty="0" err="1">
                <a:solidFill>
                  <a:srgbClr val="0070C0"/>
                </a:solidFill>
              </a:rPr>
              <a:t>eautifulSoup</a:t>
            </a:r>
            <a:r>
              <a:rPr lang="en-US" sz="2400" dirty="0">
                <a:solidFill>
                  <a:srgbClr val="0070C0"/>
                </a:solidFill>
              </a:rPr>
              <a:t> 3 only works on Python 2.x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</a:rPr>
              <a:t>Beautiful Soup 4 </a:t>
            </a:r>
            <a:r>
              <a:rPr lang="en-US" sz="2400" dirty="0">
                <a:solidFill>
                  <a:srgbClr val="0070C0"/>
                </a:solidFill>
              </a:rPr>
              <a:t>also works on Python 3.x.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4 is faster, has more features, and works with third-party parsers like </a:t>
            </a:r>
            <a:r>
              <a:rPr lang="en-US" sz="2400" dirty="0" err="1">
                <a:solidFill>
                  <a:srgbClr val="0070C0"/>
                </a:solidFill>
              </a:rPr>
              <a:t>lxml</a:t>
            </a:r>
            <a:r>
              <a:rPr lang="en-US" sz="2400" dirty="0">
                <a:solidFill>
                  <a:srgbClr val="0070C0"/>
                </a:solidFill>
              </a:rPr>
              <a:t> and html5lib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use </a:t>
            </a: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4 for all new projects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9EF39D0-BD64-42EE-A115-05BB1846B65D}"/>
              </a:ext>
            </a:extLst>
          </p:cNvPr>
          <p:cNvSpPr txBox="1">
            <a:spLocks/>
          </p:cNvSpPr>
          <p:nvPr/>
        </p:nvSpPr>
        <p:spPr>
          <a:xfrm>
            <a:off x="7505068" y="2502533"/>
            <a:ext cx="3810000" cy="86931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pip3 install --user bs4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from bs4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BeautifulSoup</a:t>
            </a:r>
            <a:endParaRPr lang="en-US" sz="16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module’s name is </a:t>
            </a:r>
            <a:r>
              <a:rPr lang="en-US" sz="2400" b="1" dirty="0">
                <a:solidFill>
                  <a:srgbClr val="0070C0"/>
                </a:solidFill>
              </a:rPr>
              <a:t>bs4</a:t>
            </a:r>
            <a:r>
              <a:rPr lang="en-US" sz="2400" dirty="0">
                <a:solidFill>
                  <a:srgbClr val="0070C0"/>
                </a:solidFill>
              </a:rPr>
              <a:t> for </a:t>
            </a: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, version 4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Pass content data to </a:t>
            </a: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to </a:t>
            </a:r>
            <a:r>
              <a:rPr lang="en-US" sz="2400" b="1" dirty="0">
                <a:solidFill>
                  <a:srgbClr val="0070C0"/>
                </a:solidFill>
              </a:rPr>
              <a:t>create a soup object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could be a document or an URL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BeautifulSoup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does not fetch a web page  use in combination with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urllib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Use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BeautifulSoup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methods on soup object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use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prettify method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to turn parse tree into nicely formatted string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403187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F6167-8025-4409-857B-DD100AC35922}"/>
              </a:ext>
            </a:extLst>
          </p:cNvPr>
          <p:cNvSpPr txBox="1"/>
          <p:nvPr/>
        </p:nvSpPr>
        <p:spPr>
          <a:xfrm>
            <a:off x="3581400" y="746428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BEC88-E17E-4CCF-A506-6EFC4E1D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5" y="1146538"/>
            <a:ext cx="6244675" cy="2370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CD73A5-8C97-4A9D-06F7-02AFD2B9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25" y="3810000"/>
            <a:ext cx="10740475" cy="2139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676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Interactions with the web</a:t>
            </a:r>
          </a:p>
        </p:txBody>
      </p:sp>
    </p:spTree>
    <p:extLst>
      <p:ext uri="{BB962C8B-B14F-4D97-AF65-F5344CB8AC3E}">
        <p14:creationId xmlns:p14="http://schemas.microsoft.com/office/powerpoint/2010/main" val="246236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BeautifulSoup</a:t>
            </a:r>
            <a:r>
              <a:rPr lang="en-US" sz="2400" dirty="0">
                <a:solidFill>
                  <a:srgbClr val="0070C0"/>
                </a:solidFill>
              </a:rPr>
              <a:t> transforms complex HTML document into complex tree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of Python objects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four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kinds of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objects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BeautifulSoup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represents content/document as a whole 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Tag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corresponds to XML or HTML tag in original content/document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 lot of attributes and methods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NavigableString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corresponds to bit of text within tag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Comment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leftover not covered by previous e.g.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&lt;!-- Comments --&gt;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5690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9BFD5-4457-367E-E11A-835260B0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3180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D660A-3A2C-4F33-917C-5233EA008F5D}"/>
              </a:ext>
            </a:extLst>
          </p:cNvPr>
          <p:cNvSpPr txBox="1"/>
          <p:nvPr/>
        </p:nvSpPr>
        <p:spPr>
          <a:xfrm>
            <a:off x="6862575" y="1447800"/>
            <a:ext cx="4038600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800" u="sng" dirty="0">
                <a:solidFill>
                  <a:srgbClr val="0070C0"/>
                </a:solidFill>
                <a:effectLst/>
              </a:rPr>
              <a:t>In your browser: </a:t>
            </a:r>
            <a:br>
              <a:rPr lang="nl-BE" sz="2800" dirty="0">
                <a:solidFill>
                  <a:srgbClr val="0070C0"/>
                </a:solidFill>
                <a:effectLst/>
              </a:rPr>
            </a:br>
            <a:r>
              <a:rPr lang="nl-BE" sz="2800" dirty="0">
                <a:solidFill>
                  <a:srgbClr val="0070C0"/>
                </a:solidFill>
                <a:effectLst/>
              </a:rPr>
              <a:t>Ctrl + Shift + i </a:t>
            </a:r>
            <a:br>
              <a:rPr lang="nl-BE" sz="2800" dirty="0">
                <a:solidFill>
                  <a:srgbClr val="0070C0"/>
                </a:solidFill>
                <a:effectLst/>
              </a:rPr>
            </a:br>
            <a:r>
              <a:rPr lang="nl-BE" sz="2800" dirty="0">
                <a:solidFill>
                  <a:srgbClr val="0070C0"/>
                </a:solidFill>
                <a:effectLst/>
              </a:rPr>
              <a:t>to start developer tools</a:t>
            </a:r>
            <a:endParaRPr lang="en-BE" sz="28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452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72158-BA1C-6811-2FC7-B35206A2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81" y="1053546"/>
            <a:ext cx="6518793" cy="56127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F96E1-A461-4EBB-9B0D-ADEB4CDA834A}"/>
              </a:ext>
            </a:extLst>
          </p:cNvPr>
          <p:cNvSpPr txBox="1"/>
          <p:nvPr/>
        </p:nvSpPr>
        <p:spPr>
          <a:xfrm>
            <a:off x="5306174" y="6534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example-code-7-bs4-2.py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446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Tags may contain strings and other tags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elements are tag’s “children”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attributes for navigating and iterating over a tag’s children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Navigate using tag names e.g.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soup.body.option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zoom in on certain part of the parse tree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using tag name only gives you first tag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to get (a list of) all the tags use </a:t>
            </a: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find_all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()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e.g.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soup.find_all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(“option")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9D6C6-1DEE-284A-1646-88C462C9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48200"/>
            <a:ext cx="7010401" cy="1938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213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 tag’s children are available in list </a:t>
            </a:r>
            <a:r>
              <a:rPr lang="en-US" sz="2400" b="1" dirty="0" err="1">
                <a:solidFill>
                  <a:srgbClr val="0070C0"/>
                </a:solidFill>
              </a:rPr>
              <a:t>tag.contents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Iterate over children using </a:t>
            </a:r>
            <a:r>
              <a:rPr lang="en-US" sz="2400" b="1" dirty="0" err="1">
                <a:solidFill>
                  <a:srgbClr val="0070C0"/>
                </a:solidFill>
              </a:rPr>
              <a:t>tag.children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generator</a:t>
            </a:r>
            <a:endParaRPr lang="en-B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DEF74-B77B-A066-3FEA-35EC7725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5" y="2477313"/>
            <a:ext cx="8153400" cy="40031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73595-A1CA-4F8F-9A96-4F83E20D4278}"/>
              </a:ext>
            </a:extLst>
          </p:cNvPr>
          <p:cNvSpPr txBox="1"/>
          <p:nvPr/>
        </p:nvSpPr>
        <p:spPr>
          <a:xfrm>
            <a:off x="5849329" y="247731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example-code-7-bs4-3.py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19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tag.contents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tag.children</a:t>
            </a:r>
            <a:r>
              <a:rPr lang="en-US" sz="2400" dirty="0">
                <a:solidFill>
                  <a:srgbClr val="0070C0"/>
                </a:solidFill>
              </a:rPr>
              <a:t> attributes only consider the tag’s direct children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tag.descendents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makes it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possible to iterate over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all</a:t>
            </a:r>
            <a:r>
              <a:rPr lang="en-US" sz="2400" dirty="0">
                <a:solidFill>
                  <a:srgbClr val="0070C0"/>
                </a:solidFill>
              </a:rPr>
              <a:t> tag’s </a:t>
            </a:r>
            <a:r>
              <a:rPr lang="en-US" sz="2400" b="1" dirty="0">
                <a:solidFill>
                  <a:srgbClr val="0070C0"/>
                </a:solidFill>
              </a:rPr>
              <a:t>children recursively</a:t>
            </a:r>
            <a:endParaRPr lang="en-BE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6B67E-6420-669C-720A-B79AA693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91236"/>
            <a:ext cx="9452098" cy="26425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419A1-EACD-9302-C803-E29B7927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91920"/>
            <a:ext cx="6493452" cy="16132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1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find a specific tag and attribute:</a:t>
            </a:r>
            <a:endParaRPr lang="en-BE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192E3-AB19-5031-5C4D-18BA7ECE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0478"/>
            <a:ext cx="9898387" cy="8327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0782C-879B-7122-AD0E-8C23CB85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45414"/>
            <a:ext cx="6170390" cy="36839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3D26DA-BAFE-2E02-FF4D-06056581CE65}"/>
              </a:ext>
            </a:extLst>
          </p:cNvPr>
          <p:cNvSpPr/>
          <p:nvPr/>
        </p:nvSpPr>
        <p:spPr>
          <a:xfrm>
            <a:off x="3627783" y="3170581"/>
            <a:ext cx="6202017" cy="1500809"/>
          </a:xfrm>
          <a:prstGeom prst="rect">
            <a:avLst/>
          </a:prstGeom>
          <a:solidFill>
            <a:srgbClr val="00B0F0">
              <a:alpha val="1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3A181-E648-7C82-EB67-DD28A4A5D356}"/>
              </a:ext>
            </a:extLst>
          </p:cNvPr>
          <p:cNvSpPr/>
          <p:nvPr/>
        </p:nvSpPr>
        <p:spPr>
          <a:xfrm>
            <a:off x="3641786" y="4847099"/>
            <a:ext cx="6202017" cy="1782300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3887A-19E5-25E0-FA47-469EBDB117DC}"/>
              </a:ext>
            </a:extLst>
          </p:cNvPr>
          <p:cNvSpPr txBox="1"/>
          <p:nvPr/>
        </p:nvSpPr>
        <p:spPr>
          <a:xfrm>
            <a:off x="2004391" y="361453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000" b="1" dirty="0">
                <a:solidFill>
                  <a:schemeClr val="accent5"/>
                </a:solidFill>
                <a:effectLst/>
              </a:rPr>
              <a:t>table1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F109-585E-3D7A-4672-C1733CA0B36B}"/>
              </a:ext>
            </a:extLst>
          </p:cNvPr>
          <p:cNvSpPr txBox="1"/>
          <p:nvPr/>
        </p:nvSpPr>
        <p:spPr>
          <a:xfrm>
            <a:off x="1991139" y="533813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2000" b="1" dirty="0">
                <a:solidFill>
                  <a:srgbClr val="FF0000"/>
                </a:solidFill>
                <a:effectLst/>
              </a:rPr>
              <a:t>table2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FD11A-5A49-14D3-32A5-E8E66159C714}"/>
              </a:ext>
            </a:extLst>
          </p:cNvPr>
          <p:cNvSpPr txBox="1"/>
          <p:nvPr/>
        </p:nvSpPr>
        <p:spPr>
          <a:xfrm>
            <a:off x="-659296" y="18303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800" b="1" dirty="0">
                <a:solidFill>
                  <a:schemeClr val="accent5"/>
                </a:solidFill>
                <a:effectLst/>
              </a:rPr>
              <a:t>table1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021D3-AA08-309A-BEAA-9735F2CE0D46}"/>
              </a:ext>
            </a:extLst>
          </p:cNvPr>
          <p:cNvSpPr txBox="1"/>
          <p:nvPr/>
        </p:nvSpPr>
        <p:spPr>
          <a:xfrm>
            <a:off x="-659296" y="23766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800" b="1" dirty="0">
                <a:solidFill>
                  <a:srgbClr val="FF0000"/>
                </a:solidFill>
                <a:effectLst/>
              </a:rPr>
              <a:t>table2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7F56A-2D6F-9733-7F7A-CB019AF36FBA}"/>
              </a:ext>
            </a:extLst>
          </p:cNvPr>
          <p:cNvSpPr/>
          <p:nvPr/>
        </p:nvSpPr>
        <p:spPr>
          <a:xfrm>
            <a:off x="5105400" y="2461418"/>
            <a:ext cx="1623391" cy="251965"/>
          </a:xfrm>
          <a:prstGeom prst="rect">
            <a:avLst/>
          </a:prstGeom>
          <a:solidFill>
            <a:srgbClr val="FF0000">
              <a:alpha val="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0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1F436-0406-A75F-5EAA-564504B7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11582400" cy="6200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E2B974-179B-A71E-333E-B93C0D102B42}"/>
              </a:ext>
            </a:extLst>
          </p:cNvPr>
          <p:cNvSpPr/>
          <p:nvPr/>
        </p:nvSpPr>
        <p:spPr>
          <a:xfrm>
            <a:off x="3505201" y="152401"/>
            <a:ext cx="1245704" cy="215348"/>
          </a:xfrm>
          <a:prstGeom prst="rect">
            <a:avLst/>
          </a:prstGeom>
          <a:solidFill>
            <a:srgbClr val="FF0000">
              <a:alpha val="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EABD4-AE84-8D03-0848-1E786694FB51}"/>
              </a:ext>
            </a:extLst>
          </p:cNvPr>
          <p:cNvSpPr/>
          <p:nvPr/>
        </p:nvSpPr>
        <p:spPr>
          <a:xfrm>
            <a:off x="3505200" y="152400"/>
            <a:ext cx="1245704" cy="215348"/>
          </a:xfrm>
          <a:prstGeom prst="rect">
            <a:avLst/>
          </a:prstGeom>
          <a:solidFill>
            <a:srgbClr val="FF0000">
              <a:alpha val="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90EA9-DC88-557B-9FA8-C5A27C3D5136}"/>
              </a:ext>
            </a:extLst>
          </p:cNvPr>
          <p:cNvSpPr/>
          <p:nvPr/>
        </p:nvSpPr>
        <p:spPr>
          <a:xfrm>
            <a:off x="1192696" y="3475382"/>
            <a:ext cx="1272208" cy="172279"/>
          </a:xfrm>
          <a:prstGeom prst="rect">
            <a:avLst/>
          </a:prstGeom>
          <a:solidFill>
            <a:srgbClr val="FF0000">
              <a:alpha val="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13C4238-157D-EA4F-83F8-CF9558C7B9E8}"/>
              </a:ext>
            </a:extLst>
          </p:cNvPr>
          <p:cNvSpPr/>
          <p:nvPr/>
        </p:nvSpPr>
        <p:spPr>
          <a:xfrm>
            <a:off x="569843" y="3262727"/>
            <a:ext cx="96078" cy="2631178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57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find a </a:t>
            </a:r>
            <a:r>
              <a:rPr lang="en-US" sz="2400" b="1" dirty="0">
                <a:solidFill>
                  <a:srgbClr val="0070C0"/>
                </a:solidFill>
              </a:rPr>
              <a:t>specific tag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b="1" dirty="0">
                <a:solidFill>
                  <a:srgbClr val="0070C0"/>
                </a:solidFill>
              </a:rPr>
              <a:t>attribute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endParaRPr lang="en-BE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3C918-7E54-9A3E-46CD-FC28D1E8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087290" cy="3128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EDA1DD-E4A7-E37C-8C30-5208E4629603}"/>
              </a:ext>
            </a:extLst>
          </p:cNvPr>
          <p:cNvSpPr txBox="1"/>
          <p:nvPr/>
        </p:nvSpPr>
        <p:spPr>
          <a:xfrm>
            <a:off x="4509742" y="173349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example-code-7-bs4-3.py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02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006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go up the “tree” every tag (and string) has a parent tag that contains it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.parent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to access element’s parent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.parents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to iterate over all parents of element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B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50F2F-07D8-4F2A-BA45-AAA088C3B4F5}"/>
              </a:ext>
            </a:extLst>
          </p:cNvPr>
          <p:cNvSpPr txBox="1"/>
          <p:nvPr/>
        </p:nvSpPr>
        <p:spPr>
          <a:xfrm>
            <a:off x="3620275" y="289771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example-code-7-bs4-4.py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E4B45-1ADC-C872-3F05-3080E295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0404"/>
            <a:ext cx="5906275" cy="2175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39083-D2B3-278E-A2A8-E49A2355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23" y="3552768"/>
            <a:ext cx="1111052" cy="16912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67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Introduction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Web scraping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term for using a program to download and process content from the web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e.g. Google runs many web scraping programs to index web pages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for its search engine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In this chapter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learn modules that make it easy to scrape web pages in Python</a:t>
            </a:r>
          </a:p>
        </p:txBody>
      </p:sp>
    </p:spTree>
    <p:extLst>
      <p:ext uri="{BB962C8B-B14F-4D97-AF65-F5344CB8AC3E}">
        <p14:creationId xmlns:p14="http://schemas.microsoft.com/office/powerpoint/2010/main" val="33250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737273" cy="5105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To navigate between elements on same level of parse tree: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.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next_sibling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.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previous_sibling</a:t>
            </a:r>
            <a:b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next_siblings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.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previous_siblings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nl-BE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nl-BE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91466-3636-CCBD-F73F-E8D06977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" y="3230562"/>
            <a:ext cx="10462437" cy="2438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DA4D7-AF13-2527-7F2A-FCD40103C86A}"/>
              </a:ext>
            </a:extLst>
          </p:cNvPr>
          <p:cNvSpPr txBox="1"/>
          <p:nvPr/>
        </p:nvSpPr>
        <p:spPr>
          <a:xfrm>
            <a:off x="7779327" y="2813887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example-code-7-bs4-4.py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532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Beautiful Soup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737273" cy="51054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Likewise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to navigate to next and previous elements but not necessarily on same level: .next_element, .previous_element, .next_elements and .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previous_elements</a:t>
            </a: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nl-BE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Finding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element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with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select()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method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38610-600D-49FE-A836-60E6C186B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3"/>
          <a:stretch/>
        </p:blipFill>
        <p:spPr>
          <a:xfrm>
            <a:off x="4343400" y="2514600"/>
            <a:ext cx="6570055" cy="381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96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selenium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Selenium package </a:t>
            </a:r>
            <a:r>
              <a:rPr lang="en-US" sz="2400" dirty="0">
                <a:solidFill>
                  <a:srgbClr val="0070C0"/>
                </a:solidFill>
              </a:rPr>
              <a:t>is used to automate </a:t>
            </a:r>
            <a:r>
              <a:rPr lang="en-US" sz="2400" b="1" dirty="0">
                <a:solidFill>
                  <a:srgbClr val="0070C0"/>
                </a:solidFill>
              </a:rPr>
              <a:t>web browser interaction </a:t>
            </a:r>
            <a:r>
              <a:rPr lang="en-US" sz="2400" dirty="0">
                <a:solidFill>
                  <a:srgbClr val="0070C0"/>
                </a:solidFill>
              </a:rPr>
              <a:t>from Python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Read more on: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https://automatetheboringstuff.com/chapter11/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0FA63-76BA-49AA-8442-E8ADE584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8" y="2819395"/>
            <a:ext cx="8235315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2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</a:rPr>
              <a:t>eutils</a:t>
            </a:r>
            <a:r>
              <a:rPr lang="en-US" sz="2400" dirty="0">
                <a:solidFill>
                  <a:srgbClr val="0070C0"/>
                </a:solidFill>
              </a:rPr>
              <a:t> exists as a Python package to </a:t>
            </a:r>
            <a:r>
              <a:rPr lang="en-US" sz="2400" b="1" dirty="0">
                <a:solidFill>
                  <a:srgbClr val="0070C0"/>
                </a:solidFill>
              </a:rPr>
              <a:t>simplify searching, fetching, and parsing records</a:t>
            </a:r>
            <a:r>
              <a:rPr lang="en-US" sz="2400" dirty="0">
                <a:solidFill>
                  <a:srgbClr val="0070C0"/>
                </a:solidFill>
              </a:rPr>
              <a:t> from </a:t>
            </a:r>
            <a:r>
              <a:rPr lang="en-US" sz="2400" b="1" dirty="0">
                <a:solidFill>
                  <a:srgbClr val="0070C0"/>
                </a:solidFill>
              </a:rPr>
              <a:t>NCBI</a:t>
            </a:r>
            <a:r>
              <a:rPr lang="en-US" sz="2400" dirty="0">
                <a:solidFill>
                  <a:srgbClr val="0070C0"/>
                </a:solidFill>
              </a:rPr>
              <a:t> using their </a:t>
            </a:r>
            <a:r>
              <a:rPr lang="en-US" sz="2400" b="1" dirty="0">
                <a:solidFill>
                  <a:srgbClr val="0070C0"/>
                </a:solidFill>
              </a:rPr>
              <a:t>E-utilities interface</a:t>
            </a:r>
            <a:br>
              <a:rPr lang="nl-BE" sz="2400" b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hlinkClick r:id="rId2"/>
              </a:rPr>
              <a:t>https://pypi.org/project/eutils/</a:t>
            </a:r>
            <a:r>
              <a:rPr lang="en-US" sz="2400" dirty="0">
                <a:solidFill>
                  <a:srgbClr val="0070C0"/>
                </a:solidFill>
              </a:rPr>
              <a:t>  	</a:t>
            </a:r>
            <a:r>
              <a:rPr lang="en-US" sz="2400" dirty="0">
                <a:solidFill>
                  <a:srgbClr val="0070C0"/>
                </a:solidFill>
                <a:hlinkClick r:id="rId3"/>
              </a:rPr>
              <a:t>https://github.com/biocommons/eutils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A7B69-0E7E-4B2A-BB22-5062CAF6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30116"/>
            <a:ext cx="10018310" cy="39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3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pip install --user </a:t>
            </a:r>
            <a:r>
              <a:rPr lang="en-US" sz="2400" dirty="0" err="1">
                <a:solidFill>
                  <a:srgbClr val="0070C0"/>
                </a:solidFill>
              </a:rPr>
              <a:t>eutils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hlinkClick r:id="rId2"/>
              </a:rPr>
              <a:t>https://eutils.ncbi.nlm.nih.gov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3A831-2B73-402A-AE16-00E18F8E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26" y="304800"/>
            <a:ext cx="7067074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4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5181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All E-utility requests should be made to URLs beginning with following string: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hlinkClick r:id="rId2"/>
              </a:rPr>
              <a:t>https://eutils.ncbi.nlm.nih.gov/entrez/eutils/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URLs direct requests to servers used only by the E-utilities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optimized to give users best performance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Frequency, Timing and Registration of E-utility URL Requests!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do not</a:t>
            </a:r>
            <a:r>
              <a:rPr lang="en-US" sz="2000" dirty="0">
                <a:solidFill>
                  <a:srgbClr val="0070C0"/>
                </a:solidFill>
              </a:rPr>
              <a:t> overload E-utility servers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</a:rPr>
              <a:t>NCBI recommends no more than three URL requests per sec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</a:rPr>
              <a:t>limit large jobs to either weekends or between 9:00 PM and 5:00 AM Eastern time on weekdays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f</a:t>
            </a:r>
            <a:r>
              <a:rPr lang="en-US" sz="2000" dirty="0">
                <a:solidFill>
                  <a:srgbClr val="0070C0"/>
                </a:solidFill>
              </a:rPr>
              <a:t>ailure to comply with this policy may result in IP address blocking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</a:rPr>
              <a:t>service not restored unless developers register values of tool and email parameters with NCBI</a:t>
            </a:r>
          </a:p>
        </p:txBody>
      </p:sp>
    </p:spTree>
    <p:extLst>
      <p:ext uri="{BB962C8B-B14F-4D97-AF65-F5344CB8AC3E}">
        <p14:creationId xmlns:p14="http://schemas.microsoft.com/office/powerpoint/2010/main" val="50816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5181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From December 1, 2018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use of API keys enforced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enhanced access to E-utilities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</a:t>
            </a:r>
            <a:r>
              <a:rPr lang="en-US" sz="2400" dirty="0">
                <a:solidFill>
                  <a:srgbClr val="0070C0"/>
                </a:solidFill>
              </a:rPr>
              <a:t>fter that date any site (IP address) posting more than 3 requests per second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to E-utilities without an API key receives an error message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By including API key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 site can post up to 10 requests per second by default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higher rates are available by request</a:t>
            </a:r>
          </a:p>
        </p:txBody>
      </p:sp>
    </p:spTree>
    <p:extLst>
      <p:ext uri="{BB962C8B-B14F-4D97-AF65-F5344CB8AC3E}">
        <p14:creationId xmlns:p14="http://schemas.microsoft.com/office/powerpoint/2010/main" val="219473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5181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Obtain API key from settings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page on NCBI account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https://www.ncbi.nlm.nih.gov/account/settings/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include in each request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Example request including an API key: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esummary.fcgi?db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pubmed&amp;id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=123456&amp;api_key=ABCDE12345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Example error message if rates are exceeded: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{"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error":"API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rate limit exceeded","count":"11"}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CD96E-B930-44B0-A115-825B4204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65" y="152400"/>
            <a:ext cx="7061835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7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4800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Handling (special) characters within URL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use lowercase characters for all parameters (except &amp;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WebEnv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 required order for URL parameters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avoid placing spaces in URL queries  if required use plus (+) sign instead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Incorrect: &amp;id=352, 25125, 234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Correct:   &amp;id=352,25125,234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Incorrect: &amp;term=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biomol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mrna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[properties] AND mouse[organism]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Correct:   &amp;term=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biomol+mrna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[properties]+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AND+mouse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[organism]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5562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Handling (special) characters within URL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other special characters, such as quotation marks (“) or the # symbol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represented by their URL encodings: </a:t>
            </a:r>
            <a:r>
              <a:rPr lang="en-US" sz="2400" dirty="0">
                <a:solidFill>
                  <a:srgbClr val="C83C01"/>
                </a:solidFill>
                <a:sym typeface="Wingdings" panose="05000000000000000000" pitchFamily="2" charset="2"/>
              </a:rPr>
              <a:t>%22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</a:t>
            </a:r>
            <a:r>
              <a:rPr lang="en-US" sz="2400" dirty="0">
                <a:solidFill>
                  <a:srgbClr val="C83C01"/>
                </a:solidFill>
                <a:sym typeface="Wingdings" panose="05000000000000000000" pitchFamily="2" charset="2"/>
              </a:rPr>
              <a:t>“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 </a:t>
            </a:r>
            <a:r>
              <a:rPr lang="en-US" sz="2400" dirty="0">
                <a:solidFill>
                  <a:srgbClr val="C83C01"/>
                </a:solidFill>
                <a:sym typeface="Wingdings" panose="05000000000000000000" pitchFamily="2" charset="2"/>
              </a:rPr>
              <a:t>%23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</a:t>
            </a:r>
            <a:r>
              <a:rPr lang="en-US" sz="2400" dirty="0">
                <a:solidFill>
                  <a:srgbClr val="C83C01"/>
                </a:solidFill>
                <a:sym typeface="Wingdings" panose="05000000000000000000" pitchFamily="2" charset="2"/>
              </a:rPr>
              <a:t>#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Incorrect: &amp;term=#2+AND+"gene in genomic"[properties]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Correct:   &amp;term=%232+AND+%22gene+in+genomic%22[properties]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dirty="0" err="1">
                <a:solidFill>
                  <a:srgbClr val="0070C0"/>
                </a:solidFill>
              </a:rPr>
              <a:t>urllib</a:t>
            </a:r>
            <a:r>
              <a:rPr lang="en-US" sz="2400" dirty="0">
                <a:solidFill>
                  <a:srgbClr val="0070C0"/>
                </a:solidFill>
              </a:rPr>
              <a:t> module in Python 3 allows you to access websites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urllib</a:t>
            </a:r>
            <a:r>
              <a:rPr lang="en-US" sz="2400" dirty="0">
                <a:solidFill>
                  <a:srgbClr val="0070C0"/>
                </a:solidFill>
              </a:rPr>
              <a:t> in Python 3 slightly different than urllib2 in Python 2 (mostly same)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Through </a:t>
            </a:r>
            <a:r>
              <a:rPr lang="en-US" sz="2400" dirty="0" err="1">
                <a:solidFill>
                  <a:srgbClr val="0070C0"/>
                </a:solidFill>
              </a:rPr>
              <a:t>urllib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access websites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download and parse data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modify your headers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do any GET and POST requests you might need to do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1333799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813473" cy="5562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einfo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e.g.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provides list of names of all valid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databases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provides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statistics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for single database incl. list of fields</a:t>
            </a: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Return list of all database names:</a:t>
            </a:r>
            <a:b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e.g.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https://eutils.ncbi.nlm.nih.gov/entrez/eutils/einfo.fcgi</a:t>
            </a:r>
            <a:endParaRPr lang="en-US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Return for Protein database:</a:t>
            </a:r>
            <a:b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e.g.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https://eutils.ncbi.nlm.nih.gov/entrez/eutils/einfo.fcgi?db=protein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83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1270674" cy="55626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esearch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provides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list of UIDs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matching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query</a:t>
            </a:r>
          </a:p>
          <a:p>
            <a:pPr marL="0" indent="0" eaLnBrk="0" hangingPunc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e.g.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https://eutils.ncbi.nlm.nih.gov/eutils/</a:t>
            </a:r>
            <a:r>
              <a:rPr lang="en-US" sz="1800" b="1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esearch.fcgi?db=nucleotide&amp;term=biomol+trna[prop</a:t>
            </a:r>
            <a:r>
              <a:rPr lang="en-US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] </a:t>
            </a:r>
          </a:p>
          <a:p>
            <a:pPr marL="0" indent="0" eaLnBrk="0" hangingPunct="0">
              <a:lnSpc>
                <a:spcPct val="150000"/>
              </a:lnSpc>
              <a:spcBef>
                <a:spcPts val="1200"/>
              </a:spcBef>
              <a:buNone/>
            </a:pPr>
            <a:endParaRPr lang="en-US" sz="18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efetch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returns formatted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data records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for list of UIDs</a:t>
            </a:r>
          </a:p>
          <a:p>
            <a:pPr marL="0" indent="0" eaLnBrk="0" hangingPunc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e.g.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https://eutils.ncbi.nlm.nih.gov/eutils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/</a:t>
            </a:r>
            <a:r>
              <a:rPr lang="en-US" sz="1800" b="1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efetch.fcgi?db=pubmed&amp;id=17284678,9997&amp;retmode=text&amp;rettype=abstract</a:t>
            </a:r>
            <a:r>
              <a:rPr lang="en-US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92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974A4-1EC8-4FE5-8B49-F83207CC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8725"/>
            <a:ext cx="8058150" cy="2571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F42B03-BA91-4036-96F9-27383B54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00475"/>
            <a:ext cx="8620125" cy="1990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44DD6-C9AD-472A-8CB9-8EA4E156B0F7}"/>
              </a:ext>
            </a:extLst>
          </p:cNvPr>
          <p:cNvSpPr txBox="1"/>
          <p:nvPr/>
        </p:nvSpPr>
        <p:spPr>
          <a:xfrm>
            <a:off x="5391150" y="122872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example-code-7-eutils.py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92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1650-4680-4BC2-9E8A-05404C06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8" y="1524000"/>
            <a:ext cx="11684318" cy="3164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A3C61-48B5-433F-8E03-FBD81B5603BF}"/>
              </a:ext>
            </a:extLst>
          </p:cNvPr>
          <p:cNvSpPr/>
          <p:nvPr/>
        </p:nvSpPr>
        <p:spPr>
          <a:xfrm>
            <a:off x="3897085" y="4341223"/>
            <a:ext cx="3722915" cy="2032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C7DA36-D446-4DBB-B671-D225DA61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4750615"/>
            <a:ext cx="11270674" cy="1269185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([object]) method  return list of valid attributes of object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9E5AF-B6F1-4C46-BD9C-CF7C02919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75"/>
          <a:stretch/>
        </p:blipFill>
        <p:spPr>
          <a:xfrm>
            <a:off x="5107624" y="409575"/>
            <a:ext cx="6837462" cy="1114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64E0F8-3B62-4464-A722-C074849FE2EE}"/>
              </a:ext>
            </a:extLst>
          </p:cNvPr>
          <p:cNvSpPr txBox="1"/>
          <p:nvPr/>
        </p:nvSpPr>
        <p:spPr>
          <a:xfrm>
            <a:off x="10121482" y="1535082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008000"/>
                </a:solidFill>
                <a:effectLst/>
                <a:latin typeface="+mn-lt"/>
              </a:rPr>
              <a:t>with API key</a:t>
            </a:r>
            <a:endParaRPr lang="nl-BE" sz="1800" b="1" i="1" dirty="0">
              <a:solidFill>
                <a:srgbClr val="008000"/>
              </a:solidFill>
              <a:effectLst/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4026D-5D3B-461F-9069-47ACA0051581}"/>
              </a:ext>
            </a:extLst>
          </p:cNvPr>
          <p:cNvSpPr txBox="1"/>
          <p:nvPr/>
        </p:nvSpPr>
        <p:spPr>
          <a:xfrm>
            <a:off x="9753600" y="1123890"/>
            <a:ext cx="217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008000"/>
                </a:solidFill>
                <a:effectLst/>
                <a:latin typeface="+mn-lt"/>
              </a:rPr>
              <a:t>without API key</a:t>
            </a:r>
            <a:endParaRPr lang="nl-BE" sz="1800" b="1" i="1" dirty="0">
              <a:solidFill>
                <a:srgbClr val="008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86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83925-B6F9-4720-85B2-DB923B48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9925"/>
            <a:ext cx="6353175" cy="3114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4B763-19F9-4AD0-B0E1-FEED9BF2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8620125" cy="1990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9669A-DC63-4E0B-84FA-2F07B68343D9}"/>
              </a:ext>
            </a:extLst>
          </p:cNvPr>
          <p:cNvSpPr txBox="1"/>
          <p:nvPr/>
        </p:nvSpPr>
        <p:spPr>
          <a:xfrm>
            <a:off x="5953125" y="8190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example-code-7-eutils.py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018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B9F16-1A03-4C9D-8231-E65327AC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500"/>
            <a:ext cx="12192000" cy="50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4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42415-0553-494C-8D51-D51A100D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4" y="1162050"/>
            <a:ext cx="8763000" cy="5238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E47D8-0AFC-43D7-A54B-C7ACF68A72D7}"/>
              </a:ext>
            </a:extLst>
          </p:cNvPr>
          <p:cNvSpPr txBox="1"/>
          <p:nvPr/>
        </p:nvSpPr>
        <p:spPr>
          <a:xfrm>
            <a:off x="6059384" y="76194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example-code-7-eutils.py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352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NCBI eutils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6E928-E44D-421A-97AF-C1E2BCEE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4676"/>
            <a:ext cx="8391525" cy="2524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91F69-6FA4-4C2E-97D5-58B4AD6C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0" y="2648176"/>
            <a:ext cx="4162425" cy="1190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158B8-8DB7-4E43-9DDF-63C4BE6A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3849687"/>
            <a:ext cx="6829425" cy="2552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184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7.1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Find a website with a search function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see if you can make use of it via Python to retrieve data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E.g.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hlinkClick r:id="rId3"/>
              </a:rPr>
              <a:t>https://service.azul.data.humancellatlas.org/</a:t>
            </a:r>
            <a:r>
              <a:rPr lang="en-US" sz="2000" dirty="0"/>
              <a:t> (catalog search </a:t>
            </a:r>
            <a:r>
              <a:rPr lang="en-US" sz="2000" dirty="0">
                <a:sym typeface="Wingdings" panose="05000000000000000000" pitchFamily="2" charset="2"/>
              </a:rPr>
              <a:t> json output</a:t>
            </a:r>
            <a:r>
              <a:rPr lang="en-US" sz="2000" dirty="0"/>
              <a:t>) 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hlinkClick r:id="rId4"/>
              </a:rPr>
              <a:t>http://pfam.xfam.org/</a:t>
            </a:r>
            <a:r>
              <a:rPr lang="en-US" sz="2000" dirty="0"/>
              <a:t> (keyword search </a:t>
            </a:r>
            <a:r>
              <a:rPr lang="en-US" sz="2000" dirty="0">
                <a:sym typeface="Wingdings" panose="05000000000000000000" pitchFamily="2" charset="2"/>
              </a:rPr>
              <a:t> html output</a:t>
            </a:r>
            <a:r>
              <a:rPr lang="en-US" sz="2000" dirty="0"/>
              <a:t>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hlinkClick r:id="rId5"/>
              </a:rPr>
              <a:t>https://www.ncbi.nlm.nih.gov/sra/SRX4179991[accn]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spots?</a:t>
            </a:r>
            <a:endParaRPr lang="en-US" sz="2000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endParaRPr lang="en-US" sz="2000" dirty="0">
              <a:solidFill>
                <a:srgbClr val="0057A8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300" dirty="0">
                <a:solidFill>
                  <a:srgbClr val="0057A8"/>
                </a:solidFill>
              </a:rPr>
              <a:t>Extra/optional: parse strings out of the page with </a:t>
            </a:r>
            <a:r>
              <a:rPr lang="en-US" sz="2300" dirty="0" err="1">
                <a:solidFill>
                  <a:srgbClr val="0057A8"/>
                </a:solidFill>
              </a:rPr>
              <a:t>BeautifulSoup</a:t>
            </a:r>
            <a:endParaRPr lang="en-US" sz="2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endParaRPr lang="en-US" sz="2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1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0737273" cy="4876800"/>
          </a:xfrm>
        </p:spPr>
        <p:txBody>
          <a:bodyPr>
            <a:no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Smartphone app </a:t>
            </a:r>
            <a:r>
              <a:rPr lang="en-US" sz="2400" b="1" dirty="0" err="1">
                <a:solidFill>
                  <a:srgbClr val="0070C0"/>
                </a:solidFill>
              </a:rPr>
              <a:t>ObsIdentify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take photo and</a:t>
            </a:r>
            <a:r>
              <a:rPr lang="en-US" sz="2400" dirty="0">
                <a:solidFill>
                  <a:srgbClr val="0070C0"/>
                </a:solidFill>
              </a:rPr>
              <a:t> identify &gt;20000 wild animals and plants in northwestern Europe</a:t>
            </a:r>
          </a:p>
          <a:p>
            <a:pPr eaLnBrk="0" hangingPunct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Your observations and those of others are part of research into these species.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Photos from the observations are available online on </a:t>
            </a: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https://waarnemingen.be/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eaLnBrk="0" hangingPunct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Write a </a:t>
            </a:r>
            <a:r>
              <a:rPr lang="en-US" sz="2400" b="1" dirty="0">
                <a:solidFill>
                  <a:srgbClr val="0070C0"/>
                </a:solidFill>
              </a:rPr>
              <a:t>photo-collector.py </a:t>
            </a:r>
            <a:r>
              <a:rPr lang="en-US" sz="2400" dirty="0">
                <a:solidFill>
                  <a:srgbClr val="0070C0"/>
                </a:solidFill>
              </a:rPr>
              <a:t>script that will collect photos and metadata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from this online resource for a data science project.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2962-57B6-9D48-C058-96F40730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57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7F2B-9A40-08BF-8ADE-9E3095D56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1" y="6024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Some websites do not appreciate programs accessing data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placing weight on their servers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may sometimes choose to block you or serve different data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Can be overcome with some simple code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</a:rPr>
              <a:t>modify user-agent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</a:t>
            </a:r>
            <a:r>
              <a:rPr lang="en-US" sz="2400" dirty="0">
                <a:solidFill>
                  <a:srgbClr val="0070C0"/>
                </a:solidFill>
              </a:rPr>
              <a:t> variable within your header that you send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identify application type, operating system, software of requesting user agent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93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Your script should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A/ ask the user for different kinds of </a:t>
            </a:r>
            <a:r>
              <a:rPr lang="en-US" sz="2400" b="1" dirty="0">
                <a:solidFill>
                  <a:srgbClr val="0070C0"/>
                </a:solidFill>
              </a:rPr>
              <a:t>input</a:t>
            </a:r>
            <a:r>
              <a:rPr lang="en-US" sz="2400" dirty="0">
                <a:solidFill>
                  <a:srgbClr val="0070C0"/>
                </a:solidFill>
              </a:rPr>
              <a:t>,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B/ use that input to </a:t>
            </a:r>
            <a:r>
              <a:rPr lang="en-US" sz="2400" b="1" dirty="0">
                <a:solidFill>
                  <a:srgbClr val="0070C0"/>
                </a:solidFill>
              </a:rPr>
              <a:t>search and filter </a:t>
            </a:r>
            <a:r>
              <a:rPr lang="en-US" sz="2400" dirty="0">
                <a:solidFill>
                  <a:srgbClr val="0070C0"/>
                </a:solidFill>
              </a:rPr>
              <a:t>this online resource and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C/ </a:t>
            </a:r>
            <a:r>
              <a:rPr lang="en-US" sz="2400" b="1" dirty="0">
                <a:solidFill>
                  <a:srgbClr val="0070C0"/>
                </a:solidFill>
              </a:rPr>
              <a:t>save</a:t>
            </a:r>
            <a:r>
              <a:rPr lang="en-US" sz="2400" dirty="0">
                <a:solidFill>
                  <a:srgbClr val="0070C0"/>
                </a:solidFill>
              </a:rPr>
              <a:t> both </a:t>
            </a:r>
            <a:r>
              <a:rPr lang="en-US" sz="2400" b="1" dirty="0">
                <a:solidFill>
                  <a:srgbClr val="0070C0"/>
                </a:solidFill>
              </a:rPr>
              <a:t>photos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metadata</a:t>
            </a:r>
            <a:r>
              <a:rPr lang="en-US" sz="2400" dirty="0">
                <a:solidFill>
                  <a:srgbClr val="0070C0"/>
                </a:solidFill>
              </a:rPr>
              <a:t> locally on your computer.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9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A/</a:t>
            </a:r>
            <a:r>
              <a:rPr lang="en-US" sz="2400" dirty="0">
                <a:solidFill>
                  <a:srgbClr val="0070C0"/>
                </a:solidFill>
              </a:rPr>
              <a:t> Ask the user for </a:t>
            </a:r>
            <a:r>
              <a:rPr lang="en-US" sz="2400" b="1" dirty="0">
                <a:solidFill>
                  <a:srgbClr val="0070C0"/>
                </a:solidFill>
              </a:rPr>
              <a:t>five input variables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date_after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date_before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species_group</a:t>
            </a:r>
            <a:r>
              <a:rPr lang="en-US" sz="2400" dirty="0">
                <a:solidFill>
                  <a:srgbClr val="0070C0"/>
                </a:solidFill>
              </a:rPr>
              <a:t>, province and rarity) using example in screenshot below.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Note that you do not need to perform any checks on the input format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but suggest it in the text you print when you ask for input.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Print output in terminal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when running the script.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43594C4-AD2B-2B0A-2BAC-D5DD7D1E5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81400"/>
            <a:ext cx="7467600" cy="3068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8506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066800"/>
            <a:ext cx="11194474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B/ </a:t>
            </a:r>
            <a:r>
              <a:rPr lang="en-US" sz="2400" dirty="0">
                <a:solidFill>
                  <a:srgbClr val="0070C0"/>
                </a:solidFill>
              </a:rPr>
              <a:t>Use the input variables to perform an online query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e.g. </a:t>
            </a:r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https://waarnemingen.be/photos/?date_after=2021-08-01&amp;date_before=2021-08-01&amp;species_group=4&amp;province=15&amp;rarity=3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Fetch the webpage and save it in a soup object for further processing.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The screenshot below shows an example of how the output in the terminal should look like. Note that metadata is processed in part C.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5E851B0-06A8-BFD6-B21C-0251602D0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7"/>
          <a:stretch/>
        </p:blipFill>
        <p:spPr>
          <a:xfrm>
            <a:off x="914400" y="3962400"/>
            <a:ext cx="10617200" cy="2514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454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C/</a:t>
            </a:r>
            <a:r>
              <a:rPr lang="en-US" sz="2400" dirty="0">
                <a:solidFill>
                  <a:srgbClr val="0070C0"/>
                </a:solidFill>
              </a:rPr>
              <a:t> Parse the results found on the webpage to </a:t>
            </a:r>
            <a:r>
              <a:rPr lang="en-US" sz="2400" b="1" dirty="0">
                <a:solidFill>
                  <a:srgbClr val="0070C0"/>
                </a:solidFill>
              </a:rPr>
              <a:t>collect</a:t>
            </a:r>
            <a:r>
              <a:rPr lang="en-US" sz="2400" dirty="0">
                <a:solidFill>
                  <a:srgbClr val="0070C0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photos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metadata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Your script must save the photos in a folder named photos, created in the same folder where the script is located.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The image source to download the photo (e.g. with </a:t>
            </a:r>
            <a:r>
              <a:rPr lang="en-US" sz="2400" dirty="0" err="1">
                <a:solidFill>
                  <a:srgbClr val="0070C0"/>
                </a:solidFill>
              </a:rPr>
              <a:t>wget</a:t>
            </a:r>
            <a:r>
              <a:rPr lang="en-US" sz="2400" dirty="0">
                <a:solidFill>
                  <a:srgbClr val="0070C0"/>
                </a:solidFill>
              </a:rPr>
              <a:t>) is indicated by the first red arrow on the next slide. Note that you need to download the full image.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4AF1F-9317-AC74-8C62-E6F42C11D17E}"/>
              </a:ext>
            </a:extLst>
          </p:cNvPr>
          <p:cNvSpPr txBox="1"/>
          <p:nvPr/>
        </p:nvSpPr>
        <p:spPr>
          <a:xfrm>
            <a:off x="5486400" y="3135868"/>
            <a:ext cx="5410200" cy="369332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sz="18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pip </a:t>
            </a:r>
            <a:r>
              <a:rPr lang="nl-BE" sz="18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--user </a:t>
            </a:r>
            <a:r>
              <a:rPr lang="nl-BE" sz="18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nl-BE" sz="18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6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C/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DD2554-7436-5400-45A7-92968F3B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71437"/>
            <a:ext cx="105441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32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7.2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</a:rPr>
              <a:t>C/ </a:t>
            </a:r>
            <a:r>
              <a:rPr lang="en-US" sz="2400" dirty="0">
                <a:solidFill>
                  <a:srgbClr val="0070C0"/>
                </a:solidFill>
              </a:rPr>
              <a:t>Additionally, use the soup object to collect the following </a:t>
            </a:r>
            <a:r>
              <a:rPr lang="en-US" sz="2400" b="1" dirty="0">
                <a:solidFill>
                  <a:srgbClr val="0070C0"/>
                </a:solidFill>
              </a:rPr>
              <a:t>metadata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   from the webpage and save it in a </a:t>
            </a:r>
            <a:r>
              <a:rPr lang="en-US" sz="2400" b="1" dirty="0">
                <a:solidFill>
                  <a:srgbClr val="0070C0"/>
                </a:solidFill>
              </a:rPr>
              <a:t>metadata.csv </a:t>
            </a:r>
            <a:r>
              <a:rPr lang="en-US" sz="2400" dirty="0">
                <a:solidFill>
                  <a:srgbClr val="0070C0"/>
                </a:solidFill>
              </a:rPr>
              <a:t>file:</a:t>
            </a:r>
          </a:p>
          <a:p>
            <a:pPr lvl="1"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own id (using a counter)</a:t>
            </a:r>
          </a:p>
          <a:p>
            <a:pPr lvl="1"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scientific name and common name (indicated by second red arrow)</a:t>
            </a:r>
          </a:p>
          <a:p>
            <a:pPr lvl="1"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location (indicated by the third red arrow in the screenshot above)</a:t>
            </a:r>
          </a:p>
          <a:p>
            <a:pPr lvl="1" eaLnBrk="0" hangingPunct="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name of the image (downloaded and saved in the photos folder)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BD088C-DAE2-7DDC-000A-BBEB527B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267200"/>
            <a:ext cx="102451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1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Perform an </a:t>
            </a:r>
            <a:r>
              <a:rPr lang="en-US" sz="2400" b="1" dirty="0" err="1">
                <a:solidFill>
                  <a:srgbClr val="0070C0"/>
                </a:solidFill>
              </a:rPr>
              <a:t>esearch</a:t>
            </a:r>
            <a:r>
              <a:rPr lang="en-US" sz="2400" dirty="0">
                <a:solidFill>
                  <a:srgbClr val="0070C0"/>
                </a:solidFill>
              </a:rPr>
              <a:t> with NCBI </a:t>
            </a:r>
            <a:r>
              <a:rPr lang="en-US" sz="2400" dirty="0" err="1">
                <a:solidFill>
                  <a:srgbClr val="0070C0"/>
                </a:solidFill>
              </a:rPr>
              <a:t>eutils</a:t>
            </a:r>
            <a:r>
              <a:rPr lang="en-US" sz="2400" dirty="0">
                <a:solidFill>
                  <a:srgbClr val="0070C0"/>
                </a:solidFill>
              </a:rPr>
              <a:t> to find all </a:t>
            </a:r>
            <a:r>
              <a:rPr lang="en-US" sz="2400" b="1" dirty="0">
                <a:solidFill>
                  <a:srgbClr val="0070C0"/>
                </a:solidFill>
              </a:rPr>
              <a:t>mouse </a:t>
            </a:r>
            <a:r>
              <a:rPr lang="en-US" sz="2400" b="1" dirty="0" err="1">
                <a:solidFill>
                  <a:srgbClr val="0070C0"/>
                </a:solidFill>
              </a:rPr>
              <a:t>desmoglein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RefSeq</a:t>
            </a:r>
            <a:r>
              <a:rPr lang="en-US" sz="2400" b="1" dirty="0">
                <a:solidFill>
                  <a:srgbClr val="0070C0"/>
                </a:solidFill>
              </a:rPr>
              <a:t> proteins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Print the Ids and perform an </a:t>
            </a:r>
            <a:r>
              <a:rPr lang="en-US" sz="2400" b="1" dirty="0" err="1">
                <a:solidFill>
                  <a:srgbClr val="0070C0"/>
                </a:solidFill>
              </a:rPr>
              <a:t>efetch</a:t>
            </a:r>
            <a:r>
              <a:rPr lang="en-US" sz="2400" dirty="0">
                <a:solidFill>
                  <a:srgbClr val="0070C0"/>
                </a:solidFill>
              </a:rPr>
              <a:t> for each protein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Print which properties are available using </a:t>
            </a:r>
            <a:r>
              <a:rPr lang="en-US" sz="2400" dirty="0" err="1">
                <a:solidFill>
                  <a:srgbClr val="0070C0"/>
                </a:solidFill>
              </a:rPr>
              <a:t>dir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Print the </a:t>
            </a:r>
            <a:r>
              <a:rPr lang="en-US" sz="2400" b="1" dirty="0">
                <a:solidFill>
                  <a:srgbClr val="0070C0"/>
                </a:solidFill>
              </a:rPr>
              <a:t>protein sequences as </a:t>
            </a:r>
            <a:r>
              <a:rPr lang="en-US" sz="2400" b="1" dirty="0" err="1">
                <a:solidFill>
                  <a:srgbClr val="0070C0"/>
                </a:solidFill>
              </a:rPr>
              <a:t>fasta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3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F9298-6B14-4D6E-BA50-ED5FF1B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7" y="0"/>
            <a:ext cx="11064240" cy="61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E96A6-7201-4166-B9E3-06EC2CDF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066800"/>
            <a:ext cx="10496550" cy="1619250"/>
          </a:xfrm>
          <a:prstGeom prst="rect">
            <a:avLst/>
          </a:prstGeom>
          <a:ln>
            <a:solidFill>
              <a:prstClr val="ltGray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6C476-40DD-49FF-AF39-6C5D04CA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396"/>
            <a:ext cx="12192000" cy="1265208"/>
          </a:xfrm>
          <a:prstGeom prst="rect">
            <a:avLst/>
          </a:prstGeom>
          <a:ln>
            <a:solidFill>
              <a:prstClr val="ltGray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B54A3-0F39-4E83-B8B0-FB51C5DD6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1950"/>
            <a:ext cx="12192000" cy="1656139"/>
          </a:xfrm>
          <a:prstGeom prst="rect">
            <a:avLst/>
          </a:prstGeom>
          <a:ln>
            <a:solidFill>
              <a:prstClr val="ltGray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0291F-ECDF-4F9E-97B4-93BEF76E8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094" y="0"/>
            <a:ext cx="7648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2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7.3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1B995-ADCF-4D86-96F0-A34A872E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64"/>
            <a:ext cx="12192000" cy="4457672"/>
          </a:xfrm>
          <a:prstGeom prst="rect">
            <a:avLst/>
          </a:prstGeom>
          <a:ln>
            <a:solidFill>
              <a:prstClr val="ltGray"/>
            </a:solidFill>
          </a:ln>
        </p:spPr>
      </p:pic>
    </p:spTree>
    <p:extLst>
      <p:ext uri="{BB962C8B-B14F-4D97-AF65-F5344CB8AC3E}">
        <p14:creationId xmlns:p14="http://schemas.microsoft.com/office/powerpoint/2010/main" val="67914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Headers</a:t>
            </a:r>
            <a:r>
              <a:rPr lang="en-US" sz="2400" dirty="0">
                <a:solidFill>
                  <a:srgbClr val="0070C0"/>
                </a:solidFill>
              </a:rPr>
              <a:t> are bits of data that you share with servers to let them know you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Python by default tells website you are visiting with Python's </a:t>
            </a:r>
            <a:r>
              <a:rPr lang="en-US" sz="2400" dirty="0" err="1">
                <a:solidFill>
                  <a:srgbClr val="0070C0"/>
                </a:solidFill>
              </a:rPr>
              <a:t>urllib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</a:t>
            </a:r>
            <a:r>
              <a:rPr lang="en-US" sz="2400" dirty="0">
                <a:solidFill>
                  <a:srgbClr val="0070C0"/>
                </a:solidFill>
              </a:rPr>
              <a:t>e can however modify this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</a:rPr>
              <a:t>act as if we are Internet Explorer user, Chrome user, or anything else really!</a:t>
            </a: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30554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53340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Syntax: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Examples: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More on: https://developers.whatismybrowser.com/useragents/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D710126-DBD0-43B4-A88A-A5F69AF51117}"/>
              </a:ext>
            </a:extLst>
          </p:cNvPr>
          <p:cNvSpPr txBox="1">
            <a:spLocks/>
          </p:cNvSpPr>
          <p:nvPr/>
        </p:nvSpPr>
        <p:spPr>
          <a:xfrm>
            <a:off x="882416" y="1752600"/>
            <a:ext cx="10623784" cy="11430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User-Agent: &lt;product&gt; / &lt;product-version&gt; &lt;comment&gt;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Common format for web browsers: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User-Agent: Mozilla/&lt;version&gt; (&lt;system-information&gt;) &lt;platform&gt; (&lt;platform-details&gt;) &lt;extensions&gt;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D6DA559-91F3-4F58-A254-47A057B1B3F5}"/>
              </a:ext>
            </a:extLst>
          </p:cNvPr>
          <p:cNvSpPr txBox="1">
            <a:spLocks/>
          </p:cNvSpPr>
          <p:nvPr/>
        </p:nvSpPr>
        <p:spPr>
          <a:xfrm>
            <a:off x="882416" y="3573294"/>
            <a:ext cx="9023584" cy="77010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Mozilla/5.0 (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Windows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NT 6.1; Win64; x64; rv:47.0) Gecko/20100101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Firefox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/47.0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Mozilla/5.0 (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Macintosh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 Intel Mac OS 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x.y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 rv:42.0) Gecko/20100101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Firefox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/42.0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72F04C6-849D-4CAC-BAAC-DCF5DB256B6A}"/>
              </a:ext>
            </a:extLst>
          </p:cNvPr>
          <p:cNvSpPr txBox="1">
            <a:spLocks/>
          </p:cNvSpPr>
          <p:nvPr/>
        </p:nvSpPr>
        <p:spPr>
          <a:xfrm>
            <a:off x="888901" y="4740443"/>
            <a:ext cx="11360727" cy="39704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Mozilla/5.0 (X11;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Linux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x86_64)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AppleWebKit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/537.36 (KHTML, like Gecko)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Chrome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/51.0.2704.103 Safari/537.36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2AB21DF-2698-4854-A52C-47898AA26BDD}"/>
              </a:ext>
            </a:extLst>
          </p:cNvPr>
          <p:cNvSpPr txBox="1">
            <a:spLocks/>
          </p:cNvSpPr>
          <p:nvPr/>
        </p:nvSpPr>
        <p:spPr>
          <a:xfrm>
            <a:off x="888901" y="4343400"/>
            <a:ext cx="9017099" cy="39704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Mozilla/5.0 (compatible;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MSIE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9.0; Windows Phone OS 7.5; Trident/5.0;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IEMobile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/9.0)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7D2422EF-8F76-4E2C-AEB9-980DDB6000C6}"/>
              </a:ext>
            </a:extLst>
          </p:cNvPr>
          <p:cNvSpPr txBox="1">
            <a:spLocks/>
          </p:cNvSpPr>
          <p:nvPr/>
        </p:nvSpPr>
        <p:spPr>
          <a:xfrm>
            <a:off x="888901" y="5137486"/>
            <a:ext cx="9017099" cy="397043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Googlebot</a:t>
            </a: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/2.1 (+http://www.google.com/bot.html)</a:t>
            </a:r>
          </a:p>
        </p:txBody>
      </p:sp>
    </p:spTree>
    <p:extLst>
      <p:ext uri="{BB962C8B-B14F-4D97-AF65-F5344CB8AC3E}">
        <p14:creationId xmlns:p14="http://schemas.microsoft.com/office/powerpoint/2010/main" val="41793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urllib</a:t>
            </a:r>
            <a:r>
              <a:rPr lang="en-US" sz="2400" dirty="0">
                <a:solidFill>
                  <a:srgbClr val="0070C0"/>
                </a:solidFill>
              </a:rPr>
              <a:t> package collects several modules for working with URLs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urllib.request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for opening and reading URLs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urllib.error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containing exceptions raised by </a:t>
            </a:r>
            <a:r>
              <a:rPr lang="en-US" sz="2400" dirty="0" err="1">
                <a:solidFill>
                  <a:srgbClr val="0070C0"/>
                </a:solidFill>
              </a:rPr>
              <a:t>urllib.request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urllib.parse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for parsing URLs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urllib.robotparser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for parsing robots.txt files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Open an URL with </a:t>
            </a:r>
            <a:r>
              <a:rPr lang="en-US" sz="2400" dirty="0" err="1">
                <a:solidFill>
                  <a:srgbClr val="0070C0"/>
                </a:solidFill>
              </a:rPr>
              <a:t>urllib.request.urlopen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can be string or Request object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BE" sz="2400" b="1" dirty="0"/>
          </a:p>
        </p:txBody>
      </p:sp>
    </p:spTree>
    <p:extLst>
      <p:ext uri="{BB962C8B-B14F-4D97-AF65-F5344CB8AC3E}">
        <p14:creationId xmlns:p14="http://schemas.microsoft.com/office/powerpoint/2010/main" val="292942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urllib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066800"/>
            <a:ext cx="10515600" cy="4351337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b="1" dirty="0" err="1">
                <a:solidFill>
                  <a:srgbClr val="0070C0"/>
                </a:solidFill>
              </a:rPr>
              <a:t>urllib.request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assign opening of URL  read data</a:t>
            </a:r>
            <a:endParaRPr lang="en-B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896E1-A384-A248-C7C8-266D87F1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5985"/>
            <a:ext cx="7728891" cy="38076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F52D7-3CB5-4355-BECD-70FD367E423F}"/>
              </a:ext>
            </a:extLst>
          </p:cNvPr>
          <p:cNvSpPr txBox="1"/>
          <p:nvPr/>
        </p:nvSpPr>
        <p:spPr>
          <a:xfrm>
            <a:off x="5410200" y="173587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example-code-7-urllib.py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0112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9697</TotalTime>
  <Words>2717</Words>
  <Application>Microsoft Office PowerPoint</Application>
  <PresentationFormat>Widescreen</PresentationFormat>
  <Paragraphs>217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Wingdings 2</vt:lpstr>
      <vt:lpstr>Calibri</vt:lpstr>
      <vt:lpstr>Wingdings</vt:lpstr>
      <vt:lpstr>Calibri Light</vt:lpstr>
      <vt:lpstr>Courier New</vt:lpstr>
      <vt:lpstr>Arial</vt:lpstr>
      <vt:lpstr>HDOfficeLightV0</vt:lpstr>
      <vt:lpstr>SCRIPTING </vt:lpstr>
      <vt:lpstr>Interactions with the web</vt:lpstr>
      <vt:lpstr>Introduction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urllib</vt:lpstr>
      <vt:lpstr>Beautiful Soup</vt:lpstr>
      <vt:lpstr>Beautiful Soup</vt:lpstr>
      <vt:lpstr>Beautiful Soup</vt:lpstr>
      <vt:lpstr>Beautiful Soup</vt:lpstr>
      <vt:lpstr>Beautiful Soup</vt:lpstr>
      <vt:lpstr>Beautiful Soup</vt:lpstr>
      <vt:lpstr>Beautiful Soup</vt:lpstr>
      <vt:lpstr>Beautiful Soup</vt:lpstr>
      <vt:lpstr>Beautiful Soup</vt:lpstr>
      <vt:lpstr>Beautiful Soup</vt:lpstr>
      <vt:lpstr>PowerPoint Presentation</vt:lpstr>
      <vt:lpstr>Beautiful Soup</vt:lpstr>
      <vt:lpstr>Beautiful Soup</vt:lpstr>
      <vt:lpstr>Beautiful Soup</vt:lpstr>
      <vt:lpstr>Beautiful Soup</vt:lpstr>
      <vt:lpstr>selenium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NCBI eutils</vt:lpstr>
      <vt:lpstr>Exercise 7.1</vt:lpstr>
      <vt:lpstr>Exercise 7.2</vt:lpstr>
      <vt:lpstr>Exercise 7.2</vt:lpstr>
      <vt:lpstr>Exercise 7.2</vt:lpstr>
      <vt:lpstr>Exercise 7.2</vt:lpstr>
      <vt:lpstr>Exercise 7.2</vt:lpstr>
      <vt:lpstr>Exercise 7.2</vt:lpstr>
      <vt:lpstr>Exercise 7.2</vt:lpstr>
      <vt:lpstr>Exercise 7.3</vt:lpstr>
      <vt:lpstr>Exercise 7.3</vt:lpstr>
      <vt:lpstr>Exercise 7.3</vt:lpstr>
      <vt:lpstr>Exercise 7.3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716</cp:revision>
  <dcterms:created xsi:type="dcterms:W3CDTF">2008-12-21T20:16:39Z</dcterms:created>
  <dcterms:modified xsi:type="dcterms:W3CDTF">2022-10-30T16:21:27Z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