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23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8DA4-B5F2-4AB4-8A15-4B7462E2120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9324-AD1A-4011-A3C7-43EF7FE3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3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8DA4-B5F2-4AB4-8A15-4B7462E2120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9324-AD1A-4011-A3C7-43EF7FE3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6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8DA4-B5F2-4AB4-8A15-4B7462E2120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9324-AD1A-4011-A3C7-43EF7FE3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9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8DA4-B5F2-4AB4-8A15-4B7462E2120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9324-AD1A-4011-A3C7-43EF7FE3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8DA4-B5F2-4AB4-8A15-4B7462E2120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9324-AD1A-4011-A3C7-43EF7FE3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4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8DA4-B5F2-4AB4-8A15-4B7462E2120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9324-AD1A-4011-A3C7-43EF7FE3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7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8DA4-B5F2-4AB4-8A15-4B7462E2120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9324-AD1A-4011-A3C7-43EF7FE3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6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8DA4-B5F2-4AB4-8A15-4B7462E2120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9324-AD1A-4011-A3C7-43EF7FE3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6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8DA4-B5F2-4AB4-8A15-4B7462E2120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9324-AD1A-4011-A3C7-43EF7FE3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3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8DA4-B5F2-4AB4-8A15-4B7462E2120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9324-AD1A-4011-A3C7-43EF7FE3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8DA4-B5F2-4AB4-8A15-4B7462E2120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9324-AD1A-4011-A3C7-43EF7FE3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38DA4-B5F2-4AB4-8A15-4B7462E2120B}" type="datetimeFigureOut">
              <a:rPr lang="ko-KR" altLang="en-US" smtClean="0"/>
              <a:t>2016-08-10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D9324-AD1A-4011-A3C7-43EF7FE34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2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372114" y="2000423"/>
            <a:ext cx="3983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(a) PV and UV levels under the natural environment</a:t>
            </a:r>
            <a:endParaRPr lang="ko-KR" altLang="en-US" sz="1400" dirty="0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466723" y="4077072"/>
            <a:ext cx="3794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(b) PV and UV levels change when the UV </a:t>
            </a:r>
            <a:r>
              <a:rPr lang="en-US" altLang="ko-KR" sz="1400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sensor</a:t>
            </a:r>
          </a:p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is </a:t>
            </a:r>
            <a:r>
              <a:rPr lang="en-US" altLang="ko-KR" sz="1400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intentionally blocked by a finger</a:t>
            </a:r>
            <a:endParaRPr lang="ko-KR" altLang="en-US" sz="1400" dirty="0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58" y="1196752"/>
            <a:ext cx="845820" cy="634365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49" y="644904"/>
            <a:ext cx="545465" cy="54546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 flipV="1">
            <a:off x="3793456" y="578820"/>
            <a:ext cx="0" cy="11447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00774" y="1723550"/>
            <a:ext cx="14846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3132711" y="883822"/>
            <a:ext cx="98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UV level</a:t>
            </a:r>
            <a:endParaRPr lang="ko-KR" altLang="en-US" sz="1400" dirty="0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380" y="1737064"/>
            <a:ext cx="85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Time (s)</a:t>
            </a:r>
            <a:endParaRPr lang="ko-KR" altLang="en-US" sz="1400" dirty="0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2800049" y="917636"/>
            <a:ext cx="278016" cy="42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Cloud"/>
          <p:cNvSpPr>
            <a:spLocks noChangeAspect="1" noEditPoints="1" noChangeArrowheads="1"/>
          </p:cNvSpPr>
          <p:nvPr/>
        </p:nvSpPr>
        <p:spPr bwMode="auto">
          <a:xfrm>
            <a:off x="1347315" y="855507"/>
            <a:ext cx="501810" cy="36440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5285402" y="578820"/>
            <a:ext cx="0" cy="11447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4928078" y="886259"/>
            <a:ext cx="98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PV level</a:t>
            </a:r>
            <a:endParaRPr lang="ko-KR" altLang="en-US" sz="1400" dirty="0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Cloud"/>
          <p:cNvSpPr>
            <a:spLocks noChangeAspect="1" noEditPoints="1" noChangeArrowheads="1"/>
          </p:cNvSpPr>
          <p:nvPr/>
        </p:nvSpPr>
        <p:spPr bwMode="auto">
          <a:xfrm>
            <a:off x="1484096" y="764704"/>
            <a:ext cx="501810" cy="36440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>
            <a:off x="3793457" y="892703"/>
            <a:ext cx="1491946" cy="160033"/>
          </a:xfrm>
          <a:custGeom>
            <a:avLst/>
            <a:gdLst>
              <a:gd name="connsiteX0" fmla="*/ 0 w 2566987"/>
              <a:gd name="connsiteY0" fmla="*/ 285173 h 666297"/>
              <a:gd name="connsiteX1" fmla="*/ 119062 w 2566987"/>
              <a:gd name="connsiteY1" fmla="*/ 285173 h 666297"/>
              <a:gd name="connsiteX2" fmla="*/ 323850 w 2566987"/>
              <a:gd name="connsiteY2" fmla="*/ 8948 h 666297"/>
              <a:gd name="connsiteX3" fmla="*/ 619125 w 2566987"/>
              <a:gd name="connsiteY3" fmla="*/ 666173 h 666297"/>
              <a:gd name="connsiteX4" fmla="*/ 1343025 w 2566987"/>
              <a:gd name="connsiteY4" fmla="*/ 27998 h 666297"/>
              <a:gd name="connsiteX5" fmla="*/ 2066925 w 2566987"/>
              <a:gd name="connsiteY5" fmla="*/ 666173 h 666297"/>
              <a:gd name="connsiteX6" fmla="*/ 2566987 w 2566987"/>
              <a:gd name="connsiteY6" fmla="*/ 70860 h 66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6987" h="666297">
                <a:moveTo>
                  <a:pt x="0" y="285173"/>
                </a:moveTo>
                <a:cubicBezTo>
                  <a:pt x="32543" y="308191"/>
                  <a:pt x="65087" y="331210"/>
                  <a:pt x="119062" y="285173"/>
                </a:cubicBezTo>
                <a:cubicBezTo>
                  <a:pt x="173037" y="239136"/>
                  <a:pt x="240506" y="-54552"/>
                  <a:pt x="323850" y="8948"/>
                </a:cubicBezTo>
                <a:cubicBezTo>
                  <a:pt x="407194" y="72448"/>
                  <a:pt x="449263" y="662998"/>
                  <a:pt x="619125" y="666173"/>
                </a:cubicBezTo>
                <a:cubicBezTo>
                  <a:pt x="788987" y="669348"/>
                  <a:pt x="1101725" y="27998"/>
                  <a:pt x="1343025" y="27998"/>
                </a:cubicBezTo>
                <a:cubicBezTo>
                  <a:pt x="1584325" y="27998"/>
                  <a:pt x="1862931" y="659029"/>
                  <a:pt x="2066925" y="666173"/>
                </a:cubicBezTo>
                <a:cubicBezTo>
                  <a:pt x="2270919" y="673317"/>
                  <a:pt x="2418953" y="372088"/>
                  <a:pt x="2566987" y="70860"/>
                </a:cubicBez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3793457" y="937298"/>
            <a:ext cx="1491946" cy="160033"/>
          </a:xfrm>
          <a:custGeom>
            <a:avLst/>
            <a:gdLst>
              <a:gd name="connsiteX0" fmla="*/ 0 w 2566987"/>
              <a:gd name="connsiteY0" fmla="*/ 285173 h 666297"/>
              <a:gd name="connsiteX1" fmla="*/ 119062 w 2566987"/>
              <a:gd name="connsiteY1" fmla="*/ 285173 h 666297"/>
              <a:gd name="connsiteX2" fmla="*/ 323850 w 2566987"/>
              <a:gd name="connsiteY2" fmla="*/ 8948 h 666297"/>
              <a:gd name="connsiteX3" fmla="*/ 619125 w 2566987"/>
              <a:gd name="connsiteY3" fmla="*/ 666173 h 666297"/>
              <a:gd name="connsiteX4" fmla="*/ 1343025 w 2566987"/>
              <a:gd name="connsiteY4" fmla="*/ 27998 h 666297"/>
              <a:gd name="connsiteX5" fmla="*/ 2066925 w 2566987"/>
              <a:gd name="connsiteY5" fmla="*/ 666173 h 666297"/>
              <a:gd name="connsiteX6" fmla="*/ 2566987 w 2566987"/>
              <a:gd name="connsiteY6" fmla="*/ 70860 h 66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6987" h="666297">
                <a:moveTo>
                  <a:pt x="0" y="285173"/>
                </a:moveTo>
                <a:cubicBezTo>
                  <a:pt x="32543" y="308191"/>
                  <a:pt x="65087" y="331210"/>
                  <a:pt x="119062" y="285173"/>
                </a:cubicBezTo>
                <a:cubicBezTo>
                  <a:pt x="173037" y="239136"/>
                  <a:pt x="240506" y="-54552"/>
                  <a:pt x="323850" y="8948"/>
                </a:cubicBezTo>
                <a:cubicBezTo>
                  <a:pt x="407194" y="72448"/>
                  <a:pt x="449263" y="662998"/>
                  <a:pt x="619125" y="666173"/>
                </a:cubicBezTo>
                <a:cubicBezTo>
                  <a:pt x="788987" y="669348"/>
                  <a:pt x="1101725" y="27998"/>
                  <a:pt x="1343025" y="27998"/>
                </a:cubicBezTo>
                <a:cubicBezTo>
                  <a:pt x="1584325" y="27998"/>
                  <a:pt x="1862931" y="659029"/>
                  <a:pt x="2066925" y="666173"/>
                </a:cubicBezTo>
                <a:cubicBezTo>
                  <a:pt x="2270919" y="673317"/>
                  <a:pt x="2418953" y="372088"/>
                  <a:pt x="2566987" y="7086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33" y="2443701"/>
            <a:ext cx="545465" cy="545465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38" y="3193424"/>
            <a:ext cx="845820" cy="634365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6671">
            <a:off x="1779175" y="2879100"/>
            <a:ext cx="859790" cy="914400"/>
          </a:xfrm>
          <a:prstGeom prst="rect">
            <a:avLst/>
          </a:prstGeom>
        </p:spPr>
      </p:pic>
      <p:sp>
        <p:nvSpPr>
          <p:cNvPr id="13" name="원호 12"/>
          <p:cNvSpPr/>
          <p:nvPr/>
        </p:nvSpPr>
        <p:spPr>
          <a:xfrm rot="15403006">
            <a:off x="1415659" y="2968669"/>
            <a:ext cx="852170" cy="995045"/>
          </a:xfrm>
          <a:prstGeom prst="arc">
            <a:avLst>
              <a:gd name="adj1" fmla="val 16200000"/>
              <a:gd name="adj2" fmla="val 19349840"/>
            </a:avLst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2800049" y="2924944"/>
            <a:ext cx="278016" cy="42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Cloud"/>
          <p:cNvSpPr>
            <a:spLocks noChangeAspect="1" noEditPoints="1" noChangeArrowheads="1"/>
          </p:cNvSpPr>
          <p:nvPr/>
        </p:nvSpPr>
        <p:spPr bwMode="auto">
          <a:xfrm>
            <a:off x="1331640" y="2708920"/>
            <a:ext cx="501810" cy="36440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Cloud"/>
          <p:cNvSpPr>
            <a:spLocks noChangeAspect="1" noEditPoints="1" noChangeArrowheads="1"/>
          </p:cNvSpPr>
          <p:nvPr/>
        </p:nvSpPr>
        <p:spPr bwMode="auto">
          <a:xfrm>
            <a:off x="1475862" y="2620968"/>
            <a:ext cx="501810" cy="36440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H="1" flipV="1">
            <a:off x="3800134" y="2597482"/>
            <a:ext cx="0" cy="11447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807452" y="3742212"/>
            <a:ext cx="14846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>
            <a:off x="3139389" y="2902484"/>
            <a:ext cx="98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UV level</a:t>
            </a:r>
            <a:endParaRPr lang="ko-KR" altLang="en-US" sz="1400" dirty="0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21058" y="3755726"/>
            <a:ext cx="85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Time (s)</a:t>
            </a:r>
            <a:endParaRPr lang="ko-KR" altLang="en-US" sz="1400" dirty="0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 flipV="1">
            <a:off x="5292080" y="2597482"/>
            <a:ext cx="0" cy="11447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6200000">
            <a:off x="4934756" y="2904921"/>
            <a:ext cx="98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PV level</a:t>
            </a:r>
            <a:endParaRPr lang="ko-KR" altLang="en-US" sz="1400" dirty="0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4267430" y="3105024"/>
            <a:ext cx="0" cy="54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4263957" y="3645024"/>
            <a:ext cx="2796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1" idx="4"/>
          </p:cNvCxnSpPr>
          <p:nvPr/>
        </p:nvCxnSpPr>
        <p:spPr>
          <a:xfrm flipH="1">
            <a:off x="4543605" y="2987660"/>
            <a:ext cx="0" cy="657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3800134" y="2980935"/>
            <a:ext cx="1491946" cy="160033"/>
          </a:xfrm>
          <a:custGeom>
            <a:avLst/>
            <a:gdLst>
              <a:gd name="connsiteX0" fmla="*/ 0 w 2566987"/>
              <a:gd name="connsiteY0" fmla="*/ 285173 h 666297"/>
              <a:gd name="connsiteX1" fmla="*/ 119062 w 2566987"/>
              <a:gd name="connsiteY1" fmla="*/ 285173 h 666297"/>
              <a:gd name="connsiteX2" fmla="*/ 323850 w 2566987"/>
              <a:gd name="connsiteY2" fmla="*/ 8948 h 666297"/>
              <a:gd name="connsiteX3" fmla="*/ 619125 w 2566987"/>
              <a:gd name="connsiteY3" fmla="*/ 666173 h 666297"/>
              <a:gd name="connsiteX4" fmla="*/ 1343025 w 2566987"/>
              <a:gd name="connsiteY4" fmla="*/ 27998 h 666297"/>
              <a:gd name="connsiteX5" fmla="*/ 2066925 w 2566987"/>
              <a:gd name="connsiteY5" fmla="*/ 666173 h 666297"/>
              <a:gd name="connsiteX6" fmla="*/ 2566987 w 2566987"/>
              <a:gd name="connsiteY6" fmla="*/ 70860 h 66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6987" h="666297">
                <a:moveTo>
                  <a:pt x="0" y="285173"/>
                </a:moveTo>
                <a:cubicBezTo>
                  <a:pt x="32543" y="308191"/>
                  <a:pt x="65087" y="331210"/>
                  <a:pt x="119062" y="285173"/>
                </a:cubicBezTo>
                <a:cubicBezTo>
                  <a:pt x="173037" y="239136"/>
                  <a:pt x="240506" y="-54552"/>
                  <a:pt x="323850" y="8948"/>
                </a:cubicBezTo>
                <a:cubicBezTo>
                  <a:pt x="407194" y="72448"/>
                  <a:pt x="449263" y="662998"/>
                  <a:pt x="619125" y="666173"/>
                </a:cubicBezTo>
                <a:cubicBezTo>
                  <a:pt x="788987" y="669348"/>
                  <a:pt x="1101725" y="27998"/>
                  <a:pt x="1343025" y="27998"/>
                </a:cubicBezTo>
                <a:cubicBezTo>
                  <a:pt x="1584325" y="27998"/>
                  <a:pt x="1862931" y="659029"/>
                  <a:pt x="2066925" y="666173"/>
                </a:cubicBezTo>
                <a:cubicBezTo>
                  <a:pt x="2270919" y="673317"/>
                  <a:pt x="2418953" y="372088"/>
                  <a:pt x="2566987" y="7086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275029" y="2852936"/>
            <a:ext cx="259200" cy="480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3800134" y="2936340"/>
            <a:ext cx="1491946" cy="160033"/>
          </a:xfrm>
          <a:custGeom>
            <a:avLst/>
            <a:gdLst>
              <a:gd name="connsiteX0" fmla="*/ 0 w 2566987"/>
              <a:gd name="connsiteY0" fmla="*/ 285173 h 666297"/>
              <a:gd name="connsiteX1" fmla="*/ 119062 w 2566987"/>
              <a:gd name="connsiteY1" fmla="*/ 285173 h 666297"/>
              <a:gd name="connsiteX2" fmla="*/ 323850 w 2566987"/>
              <a:gd name="connsiteY2" fmla="*/ 8948 h 666297"/>
              <a:gd name="connsiteX3" fmla="*/ 619125 w 2566987"/>
              <a:gd name="connsiteY3" fmla="*/ 666173 h 666297"/>
              <a:gd name="connsiteX4" fmla="*/ 1343025 w 2566987"/>
              <a:gd name="connsiteY4" fmla="*/ 27998 h 666297"/>
              <a:gd name="connsiteX5" fmla="*/ 2066925 w 2566987"/>
              <a:gd name="connsiteY5" fmla="*/ 666173 h 666297"/>
              <a:gd name="connsiteX6" fmla="*/ 2566987 w 2566987"/>
              <a:gd name="connsiteY6" fmla="*/ 70860 h 66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6987" h="666297">
                <a:moveTo>
                  <a:pt x="0" y="285173"/>
                </a:moveTo>
                <a:cubicBezTo>
                  <a:pt x="32543" y="308191"/>
                  <a:pt x="65087" y="331210"/>
                  <a:pt x="119062" y="285173"/>
                </a:cubicBezTo>
                <a:cubicBezTo>
                  <a:pt x="173037" y="239136"/>
                  <a:pt x="240506" y="-54552"/>
                  <a:pt x="323850" y="8948"/>
                </a:cubicBezTo>
                <a:cubicBezTo>
                  <a:pt x="407194" y="72448"/>
                  <a:pt x="449263" y="662998"/>
                  <a:pt x="619125" y="666173"/>
                </a:cubicBezTo>
                <a:cubicBezTo>
                  <a:pt x="788987" y="669348"/>
                  <a:pt x="1101725" y="27998"/>
                  <a:pt x="1343025" y="27998"/>
                </a:cubicBezTo>
                <a:cubicBezTo>
                  <a:pt x="1584325" y="27998"/>
                  <a:pt x="1862931" y="659029"/>
                  <a:pt x="2066925" y="666173"/>
                </a:cubicBezTo>
                <a:cubicBezTo>
                  <a:pt x="2270919" y="673317"/>
                  <a:pt x="2418953" y="372088"/>
                  <a:pt x="2566987" y="70860"/>
                </a:cubicBez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40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7216</TotalTime>
  <Words>45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hyunggyu</dc:creator>
  <cp:lastModifiedBy>Donkyu Baek</cp:lastModifiedBy>
  <cp:revision>11</cp:revision>
  <dcterms:created xsi:type="dcterms:W3CDTF">2016-05-20T08:27:50Z</dcterms:created>
  <dcterms:modified xsi:type="dcterms:W3CDTF">2016-08-10T05:51:39Z</dcterms:modified>
</cp:coreProperties>
</file>