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96F9-6C7F-4823-8749-83A45A28937A}" type="datetimeFigureOut">
              <a:rPr lang="es-CL" smtClean="0"/>
              <a:t>22-04-2019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AEAC-3D2B-448E-9EF3-DE3340D739D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600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96F9-6C7F-4823-8749-83A45A28937A}" type="datetimeFigureOut">
              <a:rPr lang="es-CL" smtClean="0"/>
              <a:t>22-04-2019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AEAC-3D2B-448E-9EF3-DE3340D739D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456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96F9-6C7F-4823-8749-83A45A28937A}" type="datetimeFigureOut">
              <a:rPr lang="es-CL" smtClean="0"/>
              <a:t>22-04-2019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AEAC-3D2B-448E-9EF3-DE3340D739D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580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96F9-6C7F-4823-8749-83A45A28937A}" type="datetimeFigureOut">
              <a:rPr lang="es-CL" smtClean="0"/>
              <a:t>22-04-2019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AEAC-3D2B-448E-9EF3-DE3340D739D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454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96F9-6C7F-4823-8749-83A45A28937A}" type="datetimeFigureOut">
              <a:rPr lang="es-CL" smtClean="0"/>
              <a:t>22-04-2019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AEAC-3D2B-448E-9EF3-DE3340D739D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546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96F9-6C7F-4823-8749-83A45A28937A}" type="datetimeFigureOut">
              <a:rPr lang="es-CL" smtClean="0"/>
              <a:t>22-04-2019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AEAC-3D2B-448E-9EF3-DE3340D739D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326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96F9-6C7F-4823-8749-83A45A28937A}" type="datetimeFigureOut">
              <a:rPr lang="es-CL" smtClean="0"/>
              <a:t>22-04-2019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AEAC-3D2B-448E-9EF3-DE3340D739D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68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96F9-6C7F-4823-8749-83A45A28937A}" type="datetimeFigureOut">
              <a:rPr lang="es-CL" smtClean="0"/>
              <a:t>22-04-2019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AEAC-3D2B-448E-9EF3-DE3340D739D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50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96F9-6C7F-4823-8749-83A45A28937A}" type="datetimeFigureOut">
              <a:rPr lang="es-CL" smtClean="0"/>
              <a:t>22-04-2019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AEAC-3D2B-448E-9EF3-DE3340D739D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304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96F9-6C7F-4823-8749-83A45A28937A}" type="datetimeFigureOut">
              <a:rPr lang="es-CL" smtClean="0"/>
              <a:t>22-04-2019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AEAC-3D2B-448E-9EF3-DE3340D739D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585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96F9-6C7F-4823-8749-83A45A28937A}" type="datetimeFigureOut">
              <a:rPr lang="es-CL" smtClean="0"/>
              <a:t>22-04-2019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AEAC-3D2B-448E-9EF3-DE3340D739D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017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096F9-6C7F-4823-8749-83A45A28937A}" type="datetimeFigureOut">
              <a:rPr lang="es-CL" smtClean="0"/>
              <a:t>22-04-2019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AEAC-3D2B-448E-9EF3-DE3340D739D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316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434479"/>
            <a:ext cx="11492730" cy="6038228"/>
          </a:xfrm>
        </p:spPr>
      </p:pic>
    </p:spTree>
    <p:extLst>
      <p:ext uri="{BB962C8B-B14F-4D97-AF65-F5344CB8AC3E}">
        <p14:creationId xmlns:p14="http://schemas.microsoft.com/office/powerpoint/2010/main" val="248284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" y="166344"/>
            <a:ext cx="12048067" cy="633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968067" y="1992997"/>
            <a:ext cx="448733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Panel</a:t>
            </a:r>
          </a:p>
          <a:p>
            <a:r>
              <a:rPr lang="es-CL" sz="4000" b="1" dirty="0" smtClean="0">
                <a:solidFill>
                  <a:schemeClr val="bg1"/>
                </a:solidFill>
              </a:rPr>
              <a:t>SERVICIOS ECOSISTÉMICOS y </a:t>
            </a:r>
            <a:r>
              <a:rPr lang="es-CL" sz="4000" b="1" dirty="0" smtClean="0">
                <a:solidFill>
                  <a:schemeClr val="bg1"/>
                </a:solidFill>
              </a:rPr>
              <a:t>BIENESTAR </a:t>
            </a:r>
            <a:r>
              <a:rPr lang="es-CL" sz="4000" b="1" dirty="0" smtClean="0">
                <a:solidFill>
                  <a:schemeClr val="bg1"/>
                </a:solidFill>
              </a:rPr>
              <a:t>HUMANO</a:t>
            </a:r>
          </a:p>
          <a:p>
            <a:r>
              <a:rPr lang="es-CL" sz="2800" b="1" dirty="0" smtClean="0">
                <a:solidFill>
                  <a:schemeClr val="bg1"/>
                </a:solidFill>
              </a:rPr>
              <a:t>Lunes 22 de abril 2019</a:t>
            </a:r>
            <a:endParaRPr lang="es-C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75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" y="166344"/>
            <a:ext cx="12048067" cy="633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968067" y="1992997"/>
            <a:ext cx="4487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Panel</a:t>
            </a:r>
          </a:p>
          <a:p>
            <a:r>
              <a:rPr lang="es-CL" sz="4000" b="1" dirty="0" smtClean="0">
                <a:solidFill>
                  <a:schemeClr val="bg1"/>
                </a:solidFill>
              </a:rPr>
              <a:t>SALUD URBANA</a:t>
            </a:r>
          </a:p>
          <a:p>
            <a:r>
              <a:rPr lang="es-CL" sz="2800" b="1" dirty="0" smtClean="0">
                <a:solidFill>
                  <a:schemeClr val="bg1"/>
                </a:solidFill>
              </a:rPr>
              <a:t>Lunes 22 de abril 2019</a:t>
            </a:r>
            <a:endParaRPr lang="es-C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3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" y="166344"/>
            <a:ext cx="12048067" cy="633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968067" y="1992997"/>
            <a:ext cx="448733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Panel</a:t>
            </a:r>
          </a:p>
          <a:p>
            <a:r>
              <a:rPr lang="es-CL" sz="4000" b="1" dirty="0" smtClean="0">
                <a:solidFill>
                  <a:schemeClr val="bg1"/>
                </a:solidFill>
              </a:rPr>
              <a:t>CIUDADES CONECTADAS Y ACCESIBLES</a:t>
            </a:r>
          </a:p>
          <a:p>
            <a:r>
              <a:rPr lang="es-CL" sz="2800" b="1" dirty="0" smtClean="0">
                <a:solidFill>
                  <a:schemeClr val="bg1"/>
                </a:solidFill>
              </a:rPr>
              <a:t>Lunes 22 de abril 2019</a:t>
            </a:r>
            <a:endParaRPr lang="es-C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0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" y="166344"/>
            <a:ext cx="12048067" cy="633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968067" y="1992997"/>
            <a:ext cx="448733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Panel</a:t>
            </a:r>
          </a:p>
          <a:p>
            <a:r>
              <a:rPr lang="es-CL" sz="4000" b="1" dirty="0" smtClean="0">
                <a:solidFill>
                  <a:schemeClr val="bg1"/>
                </a:solidFill>
              </a:rPr>
              <a:t>CIUDADES INCLUYENTES I</a:t>
            </a:r>
          </a:p>
          <a:p>
            <a:r>
              <a:rPr lang="es-CL" sz="2800" b="1" dirty="0" smtClean="0">
                <a:solidFill>
                  <a:schemeClr val="bg1"/>
                </a:solidFill>
              </a:rPr>
              <a:t>Martes 23 de abril 2019</a:t>
            </a:r>
            <a:endParaRPr lang="es-C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5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" y="166344"/>
            <a:ext cx="12048067" cy="633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968067" y="1992997"/>
            <a:ext cx="448733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Panel</a:t>
            </a:r>
          </a:p>
          <a:p>
            <a:r>
              <a:rPr lang="es-CL" sz="4000" b="1" dirty="0" smtClean="0">
                <a:solidFill>
                  <a:schemeClr val="bg1"/>
                </a:solidFill>
              </a:rPr>
              <a:t>CIUDADES INCLUYENTES II</a:t>
            </a:r>
          </a:p>
          <a:p>
            <a:r>
              <a:rPr lang="es-CL" sz="2800" b="1" dirty="0" smtClean="0">
                <a:solidFill>
                  <a:schemeClr val="bg1"/>
                </a:solidFill>
              </a:rPr>
              <a:t>Martes 23 de abril 2019</a:t>
            </a:r>
            <a:endParaRPr lang="es-C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9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47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Johanna Ortiz</dc:creator>
  <cp:lastModifiedBy>Windows User</cp:lastModifiedBy>
  <cp:revision>5</cp:revision>
  <dcterms:created xsi:type="dcterms:W3CDTF">2019-04-18T16:46:07Z</dcterms:created>
  <dcterms:modified xsi:type="dcterms:W3CDTF">2019-04-22T13:45:56Z</dcterms:modified>
</cp:coreProperties>
</file>